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theme/themeOverride5.xml" ContentType="application/vnd.openxmlformats-officedocument.themeOverride+xml"/>
  <Override PartName="/ppt/notesSlides/notesSlide1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3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4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theme/themeOverride6.xml" ContentType="application/vnd.openxmlformats-officedocument.themeOverride+xml"/>
  <Override PartName="/ppt/notesSlides/notesSlide1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theme/themeOverride7.xml" ContentType="application/vnd.openxmlformats-officedocument.themeOverride+xml"/>
  <Override PartName="/ppt/notesSlides/notesSlide17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18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6" r:id="rId2"/>
  </p:sldMasterIdLst>
  <p:notesMasterIdLst>
    <p:notesMasterId r:id="rId22"/>
  </p:notesMasterIdLst>
  <p:handoutMasterIdLst>
    <p:handoutMasterId r:id="rId23"/>
  </p:handoutMasterIdLst>
  <p:sldIdLst>
    <p:sldId id="1200" r:id="rId3"/>
    <p:sldId id="1209" r:id="rId4"/>
    <p:sldId id="1193" r:id="rId5"/>
    <p:sldId id="1196" r:id="rId6"/>
    <p:sldId id="1217" r:id="rId7"/>
    <p:sldId id="1228" r:id="rId8"/>
    <p:sldId id="1219" r:id="rId9"/>
    <p:sldId id="1226" r:id="rId10"/>
    <p:sldId id="1227" r:id="rId11"/>
    <p:sldId id="1222" r:id="rId12"/>
    <p:sldId id="1223" r:id="rId13"/>
    <p:sldId id="1216" r:id="rId14"/>
    <p:sldId id="1221" r:id="rId15"/>
    <p:sldId id="1224" r:id="rId16"/>
    <p:sldId id="1225" r:id="rId17"/>
    <p:sldId id="1220" r:id="rId18"/>
    <p:sldId id="1218" r:id="rId19"/>
    <p:sldId id="1210" r:id="rId20"/>
    <p:sldId id="1213" r:id="rId21"/>
  </p:sldIdLst>
  <p:sldSz cx="12192000" cy="6858000"/>
  <p:notesSz cx="9296400" cy="7010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AA818FC3-D643-4C3B-AC6D-B14137E215D5}">
          <p14:sldIdLst>
            <p14:sldId id="1200"/>
            <p14:sldId id="1209"/>
            <p14:sldId id="1193"/>
            <p14:sldId id="1196"/>
            <p14:sldId id="1217"/>
            <p14:sldId id="1228"/>
            <p14:sldId id="1219"/>
            <p14:sldId id="1226"/>
            <p14:sldId id="1227"/>
            <p14:sldId id="1222"/>
            <p14:sldId id="1223"/>
            <p14:sldId id="1216"/>
            <p14:sldId id="1221"/>
            <p14:sldId id="1224"/>
            <p14:sldId id="1225"/>
            <p14:sldId id="1220"/>
            <p14:sldId id="1218"/>
            <p14:sldId id="1210"/>
            <p14:sldId id="1213"/>
          </p14:sldIdLst>
        </p14:section>
        <p14:section name="Sección sin título" id="{565B5F42-9EEF-4CE8-8352-4A85BF78A57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6636644-5" initials="1" lastIdx="4" clrIdx="0">
    <p:extLst>
      <p:ext uri="{19B8F6BF-5375-455C-9EA6-DF929625EA0E}">
        <p15:presenceInfo xmlns:p15="http://schemas.microsoft.com/office/powerpoint/2012/main" userId="16636644-5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CC"/>
    <a:srgbClr val="E5E9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55" autoAdjust="0"/>
    <p:restoredTop sz="95345" autoAdjust="0"/>
  </p:normalViewPr>
  <p:slideViewPr>
    <p:cSldViewPr snapToGrid="0">
      <p:cViewPr varScale="1">
        <p:scale>
          <a:sx n="114" d="100"/>
          <a:sy n="114" d="100"/>
        </p:scale>
        <p:origin x="324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Agenda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Líneas Curriculares</a:t>
          </a:r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Conclusiones</a:t>
          </a: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E13DA021-8A8D-4727-9AAF-D0AB0E0E03A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Perfiles de Egreso</a:t>
          </a:r>
        </a:p>
      </dgm:t>
    </dgm:pt>
    <dgm:pt modelId="{A1E2ABD0-E71A-4CB8-96DA-E0F0DB14B7CD}" type="parTrans" cxnId="{BCBC263B-0689-466A-B9E1-61B7CE81B6F0}">
      <dgm:prSet/>
      <dgm:spPr/>
      <dgm:t>
        <a:bodyPr/>
        <a:lstStyle/>
        <a:p>
          <a:endParaRPr lang="es-ES"/>
        </a:p>
      </dgm:t>
    </dgm:pt>
    <dgm:pt modelId="{208A516C-330E-41E2-99E6-7480F5D812C2}" type="sibTrans" cxnId="{BCBC263B-0689-466A-B9E1-61B7CE81B6F0}">
      <dgm:prSet/>
      <dgm:spPr/>
      <dgm:t>
        <a:bodyPr/>
        <a:lstStyle/>
        <a:p>
          <a:endParaRPr lang="es-ES"/>
        </a:p>
      </dgm:t>
    </dgm:pt>
    <dgm:pt modelId="{50C0D079-5C3D-4A20-896C-C0674230609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>
              <a:latin typeface="Calibri" pitchFamily="34" charset="0"/>
              <a:cs typeface="Calibri" pitchFamily="34" charset="0"/>
            </a:rPr>
            <a:t>Malla </a:t>
          </a:r>
          <a:r>
            <a:rPr lang="es-MX" sz="2000" b="1" dirty="0">
              <a:latin typeface="Calibri" pitchFamily="34" charset="0"/>
              <a:cs typeface="Calibri" pitchFamily="34" charset="0"/>
            </a:rPr>
            <a:t>Aprobada</a:t>
          </a:r>
        </a:p>
      </dgm:t>
    </dgm:pt>
    <dgm:pt modelId="{80E9A150-A54A-4840-B39A-A5E3143EC83D}" type="parTrans" cxnId="{C26DFB48-6E4C-4C0D-A2F4-599F23F2C4D6}">
      <dgm:prSet/>
      <dgm:spPr/>
    </dgm:pt>
    <dgm:pt modelId="{CBE78940-4AF9-46FC-B9D1-402893BAE73E}" type="sibTrans" cxnId="{C26DFB48-6E4C-4C0D-A2F4-599F23F2C4D6}">
      <dgm:prSet/>
      <dgm:spPr/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B9DD294-DE7D-451F-BC84-347D9CDE96C0}" type="pres">
      <dgm:prSet presAssocID="{E13DA021-8A8D-4727-9AAF-D0AB0E0E03AF}" presName="parentLin" presStyleCnt="0"/>
      <dgm:spPr/>
    </dgm:pt>
    <dgm:pt modelId="{17C4CC99-557C-4A02-B178-9E3AA598B97D}" type="pres">
      <dgm:prSet presAssocID="{E13DA021-8A8D-4727-9AAF-D0AB0E0E03AF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E65F3620-1380-481B-8755-FFC662EA460B}" type="pres">
      <dgm:prSet presAssocID="{E13DA021-8A8D-4727-9AAF-D0AB0E0E03AF}" presName="parentText" presStyleLbl="node1" presStyleIdx="0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921259-EF74-437E-B3DC-0EF4594A7D39}" type="pres">
      <dgm:prSet presAssocID="{E13DA021-8A8D-4727-9AAF-D0AB0E0E03AF}" presName="negativeSpace" presStyleCnt="0"/>
      <dgm:spPr/>
    </dgm:pt>
    <dgm:pt modelId="{DB00A15F-2172-4B4C-B9AE-4F49CC11AF7F}" type="pres">
      <dgm:prSet presAssocID="{E13DA021-8A8D-4727-9AAF-D0AB0E0E03AF}" presName="childText" presStyleLbl="conFgAcc1" presStyleIdx="0" presStyleCnt="4">
        <dgm:presLayoutVars>
          <dgm:bulletEnabled val="1"/>
        </dgm:presLayoutVars>
      </dgm:prSet>
      <dgm:spPr/>
    </dgm:pt>
    <dgm:pt modelId="{7C468E3C-1372-4D9C-87F2-49CAD4082AA2}" type="pres">
      <dgm:prSet presAssocID="{208A516C-330E-41E2-99E6-7480F5D812C2}" presName="spaceBetweenRectangles" presStyleCnt="0"/>
      <dgm:spPr/>
    </dgm:pt>
    <dgm:pt modelId="{F90E2A5C-D016-4604-A5CA-418C582033F4}" type="pres">
      <dgm:prSet presAssocID="{50C0D079-5C3D-4A20-896C-C0674230609F}" presName="parentLin" presStyleCnt="0"/>
      <dgm:spPr/>
    </dgm:pt>
    <dgm:pt modelId="{C7EB0A0D-4871-477A-A8A1-0B0B621D3B96}" type="pres">
      <dgm:prSet presAssocID="{50C0D079-5C3D-4A20-896C-C0674230609F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A056442B-FD4E-4261-9A15-B0E97783226B}" type="pres">
      <dgm:prSet presAssocID="{50C0D079-5C3D-4A20-896C-C0674230609F}" presName="parentText" presStyleLbl="node1" presStyleIdx="1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7B4053-845A-40E0-A747-1B9B4AA53026}" type="pres">
      <dgm:prSet presAssocID="{50C0D079-5C3D-4A20-896C-C0674230609F}" presName="negativeSpace" presStyleCnt="0"/>
      <dgm:spPr/>
    </dgm:pt>
    <dgm:pt modelId="{563D702B-5B0A-485F-B576-FB4A51EB3461}" type="pres">
      <dgm:prSet presAssocID="{50C0D079-5C3D-4A20-896C-C0674230609F}" presName="childText" presStyleLbl="conFgAcc1" presStyleIdx="1" presStyleCnt="4">
        <dgm:presLayoutVars>
          <dgm:bulletEnabled val="1"/>
        </dgm:presLayoutVars>
      </dgm:prSet>
      <dgm:spPr/>
    </dgm:pt>
    <dgm:pt modelId="{C635B923-BAA8-4429-A9F0-482E2DE8FB88}" type="pres">
      <dgm:prSet presAssocID="{CBE78940-4AF9-46FC-B9D1-402893BAE73E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</dgm:pt>
    <dgm:pt modelId="{F3984EC5-41EE-4DDE-8472-FEC0B98FBD26}" type="pres">
      <dgm:prSet presAssocID="{B9116209-B39E-42FE-A1CF-BB4D80051D96}" presName="parentLeftMargin" presStyleLbl="node1" presStyleIdx="1" presStyleCnt="4"/>
      <dgm:spPr/>
      <dgm:t>
        <a:bodyPr/>
        <a:lstStyle/>
        <a:p>
          <a:endParaRPr lang="es-ES"/>
        </a:p>
      </dgm:t>
    </dgm:pt>
    <dgm:pt modelId="{188FC2A3-9A4F-40BF-A838-CDF76AA08B66}" type="pres">
      <dgm:prSet presAssocID="{B9116209-B39E-42FE-A1CF-BB4D80051D96}" presName="parentText" presStyleLbl="node1" presStyleIdx="2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553A8B-6FA1-427E-AEDC-20E6198A27C4}" type="pres">
      <dgm:prSet presAssocID="{B9116209-B39E-42FE-A1CF-BB4D80051D96}" presName="negativeSpace" presStyleCnt="0"/>
      <dgm:spPr/>
    </dgm:pt>
    <dgm:pt modelId="{C4D59D48-324B-49A9-8FB8-8F0D133C6DB2}" type="pres">
      <dgm:prSet presAssocID="{B9116209-B39E-42FE-A1CF-BB4D80051D96}" presName="childText" presStyleLbl="conFgAcc1" presStyleIdx="2" presStyleCnt="4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</dgm:pt>
    <dgm:pt modelId="{8B84A5BA-4C1D-4A2B-8326-BF5B6DD07FE0}" type="pres">
      <dgm:prSet presAssocID="{B5507991-6FA1-40EE-879A-E636BB8F0639}" presName="spaceBetweenRectangles" presStyleCnt="0"/>
      <dgm:spPr/>
    </dgm:pt>
    <dgm:pt modelId="{05A9B0E9-1A08-4535-A6C8-FBD2A71300B9}" type="pres">
      <dgm:prSet presAssocID="{702E14BB-38AB-45A5-B8A4-9DF5B29BE22B}" presName="parentLin" presStyleCnt="0"/>
      <dgm:spPr/>
    </dgm:pt>
    <dgm:pt modelId="{2B95D187-996F-420F-A7DC-B7496986A282}" type="pres">
      <dgm:prSet presAssocID="{702E14BB-38AB-45A5-B8A4-9DF5B29BE22B}" presName="parentLeftMargin" presStyleLbl="node1" presStyleIdx="2" presStyleCnt="4"/>
      <dgm:spPr/>
      <dgm:t>
        <a:bodyPr/>
        <a:lstStyle/>
        <a:p>
          <a:endParaRPr lang="es-ES"/>
        </a:p>
      </dgm:t>
    </dgm:pt>
    <dgm:pt modelId="{3132C7AE-A85D-4B19-883E-BBDE5BB2540A}" type="pres">
      <dgm:prSet presAssocID="{702E14BB-38AB-45A5-B8A4-9DF5B29BE22B}" presName="parentText" presStyleLbl="node1" presStyleIdx="3" presStyleCnt="4" custScaleX="144929" custLinFactNeighborX="8881" custLinFactNeighborY="-2378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C9A51E-69A1-4559-A9CD-D6179F8D2714}" type="pres">
      <dgm:prSet presAssocID="{702E14BB-38AB-45A5-B8A4-9DF5B29BE22B}" presName="negativeSpace" presStyleCnt="0"/>
      <dgm:spPr/>
    </dgm:pt>
    <dgm:pt modelId="{267A779F-8357-4322-B802-3948C2629BF3}" type="pres">
      <dgm:prSet presAssocID="{702E14BB-38AB-45A5-B8A4-9DF5B29BE22B}" presName="childText" presStyleLbl="conFgAcc1" presStyleIdx="3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</dgm:pt>
  </dgm:ptLst>
  <dgm:cxnLst>
    <dgm:cxn modelId="{C39BF2DC-FEA3-42F0-8F92-4B4D0DE7B6E6}" srcId="{5F321C20-0C1F-4664-88AA-E7334D105C74}" destId="{B9116209-B39E-42FE-A1CF-BB4D80051D96}" srcOrd="2" destOrd="0" parTransId="{07FBFB30-B3C5-4BF5-9DFF-B13DC00B0359}" sibTransId="{B5507991-6FA1-40EE-879A-E636BB8F0639}"/>
    <dgm:cxn modelId="{C26DFB48-6E4C-4C0D-A2F4-599F23F2C4D6}" srcId="{5F321C20-0C1F-4664-88AA-E7334D105C74}" destId="{50C0D079-5C3D-4A20-896C-C0674230609F}" srcOrd="1" destOrd="0" parTransId="{80E9A150-A54A-4840-B39A-A5E3143EC83D}" sibTransId="{CBE78940-4AF9-46FC-B9D1-402893BAE73E}"/>
    <dgm:cxn modelId="{BCBC263B-0689-466A-B9E1-61B7CE81B6F0}" srcId="{5F321C20-0C1F-4664-88AA-E7334D105C74}" destId="{E13DA021-8A8D-4727-9AAF-D0AB0E0E03AF}" srcOrd="0" destOrd="0" parTransId="{A1E2ABD0-E71A-4CB8-96DA-E0F0DB14B7CD}" sibTransId="{208A516C-330E-41E2-99E6-7480F5D812C2}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5287B7F9-50DE-4204-B4AB-E4E7288CF30A}" type="presOf" srcId="{E13DA021-8A8D-4727-9AAF-D0AB0E0E03AF}" destId="{E65F3620-1380-481B-8755-FFC662EA460B}" srcOrd="1" destOrd="0" presId="urn:microsoft.com/office/officeart/2005/8/layout/list1"/>
    <dgm:cxn modelId="{31607E1D-9FF2-4B38-9683-2FDC08E1980C}" type="presOf" srcId="{50C0D079-5C3D-4A20-896C-C0674230609F}" destId="{C7EB0A0D-4871-477A-A8A1-0B0B621D3B96}" srcOrd="0" destOrd="0" presId="urn:microsoft.com/office/officeart/2005/8/layout/list1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3FE7EE82-2CF9-4E30-BD80-72FCD98251C5}" type="presOf" srcId="{50C0D079-5C3D-4A20-896C-C0674230609F}" destId="{A056442B-FD4E-4261-9A15-B0E97783226B}" srcOrd="1" destOrd="0" presId="urn:microsoft.com/office/officeart/2005/8/layout/list1"/>
    <dgm:cxn modelId="{B1631D23-A3B7-4356-8098-7055FE7C74E5}" srcId="{5F321C20-0C1F-4664-88AA-E7334D105C74}" destId="{702E14BB-38AB-45A5-B8A4-9DF5B29BE22B}" srcOrd="3" destOrd="0" parTransId="{3BF83EA5-BC6B-488A-A7A0-F7EB7365E0FA}" sibTransId="{CCCD7E71-8A67-43EF-8790-BA8C38A89F2A}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6F2BDD22-7859-4948-921C-688ABE2B91B5}" type="presOf" srcId="{E13DA021-8A8D-4727-9AAF-D0AB0E0E03AF}" destId="{17C4CC99-557C-4A02-B178-9E3AA598B97D}" srcOrd="0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15B2D528-EEBA-4D4D-9204-90D4F69DCD8F}" type="presParOf" srcId="{BB6FF27E-4DE9-488C-BDA4-9B2EC410592A}" destId="{0B9DD294-DE7D-451F-BC84-347D9CDE96C0}" srcOrd="0" destOrd="0" presId="urn:microsoft.com/office/officeart/2005/8/layout/list1"/>
    <dgm:cxn modelId="{1A13F62F-247A-4403-AFFC-855825F23955}" type="presParOf" srcId="{0B9DD294-DE7D-451F-BC84-347D9CDE96C0}" destId="{17C4CC99-557C-4A02-B178-9E3AA598B97D}" srcOrd="0" destOrd="0" presId="urn:microsoft.com/office/officeart/2005/8/layout/list1"/>
    <dgm:cxn modelId="{9D859EE9-94BE-4DA9-99B1-837926628516}" type="presParOf" srcId="{0B9DD294-DE7D-451F-BC84-347D9CDE96C0}" destId="{E65F3620-1380-481B-8755-FFC662EA460B}" srcOrd="1" destOrd="0" presId="urn:microsoft.com/office/officeart/2005/8/layout/list1"/>
    <dgm:cxn modelId="{83869C58-D0EC-4125-BBFB-FB3329ADF9DC}" type="presParOf" srcId="{BB6FF27E-4DE9-488C-BDA4-9B2EC410592A}" destId="{BC921259-EF74-437E-B3DC-0EF4594A7D39}" srcOrd="1" destOrd="0" presId="urn:microsoft.com/office/officeart/2005/8/layout/list1"/>
    <dgm:cxn modelId="{6A49B8D6-60D8-4A65-A0CF-ECA91F599107}" type="presParOf" srcId="{BB6FF27E-4DE9-488C-BDA4-9B2EC410592A}" destId="{DB00A15F-2172-4B4C-B9AE-4F49CC11AF7F}" srcOrd="2" destOrd="0" presId="urn:microsoft.com/office/officeart/2005/8/layout/list1"/>
    <dgm:cxn modelId="{A76AC575-EC4A-4367-8974-4F9AE1C7A014}" type="presParOf" srcId="{BB6FF27E-4DE9-488C-BDA4-9B2EC410592A}" destId="{7C468E3C-1372-4D9C-87F2-49CAD4082AA2}" srcOrd="3" destOrd="0" presId="urn:microsoft.com/office/officeart/2005/8/layout/list1"/>
    <dgm:cxn modelId="{B1BC77D5-D139-4EF2-9207-2A993BEC6A43}" type="presParOf" srcId="{BB6FF27E-4DE9-488C-BDA4-9B2EC410592A}" destId="{F90E2A5C-D016-4604-A5CA-418C582033F4}" srcOrd="4" destOrd="0" presId="urn:microsoft.com/office/officeart/2005/8/layout/list1"/>
    <dgm:cxn modelId="{62240986-589B-4C8F-B9BB-805CF7E56D6C}" type="presParOf" srcId="{F90E2A5C-D016-4604-A5CA-418C582033F4}" destId="{C7EB0A0D-4871-477A-A8A1-0B0B621D3B96}" srcOrd="0" destOrd="0" presId="urn:microsoft.com/office/officeart/2005/8/layout/list1"/>
    <dgm:cxn modelId="{34BD908F-4347-487C-BE53-6A811CF7024D}" type="presParOf" srcId="{F90E2A5C-D016-4604-A5CA-418C582033F4}" destId="{A056442B-FD4E-4261-9A15-B0E97783226B}" srcOrd="1" destOrd="0" presId="urn:microsoft.com/office/officeart/2005/8/layout/list1"/>
    <dgm:cxn modelId="{6D194846-6D8E-46FB-825C-46F92D14B38E}" type="presParOf" srcId="{BB6FF27E-4DE9-488C-BDA4-9B2EC410592A}" destId="{AB7B4053-845A-40E0-A747-1B9B4AA53026}" srcOrd="5" destOrd="0" presId="urn:microsoft.com/office/officeart/2005/8/layout/list1"/>
    <dgm:cxn modelId="{01FAB011-6454-4479-9016-3009C5D0FEDC}" type="presParOf" srcId="{BB6FF27E-4DE9-488C-BDA4-9B2EC410592A}" destId="{563D702B-5B0A-485F-B576-FB4A51EB3461}" srcOrd="6" destOrd="0" presId="urn:microsoft.com/office/officeart/2005/8/layout/list1"/>
    <dgm:cxn modelId="{400EE934-27FD-4494-9156-8FED9CBFBBC2}" type="presParOf" srcId="{BB6FF27E-4DE9-488C-BDA4-9B2EC410592A}" destId="{C635B923-BAA8-4429-A9F0-482E2DE8FB88}" srcOrd="7" destOrd="0" presId="urn:microsoft.com/office/officeart/2005/8/layout/list1"/>
    <dgm:cxn modelId="{5CFD91FB-50B3-4092-9C93-689A5A5276FF}" type="presParOf" srcId="{BB6FF27E-4DE9-488C-BDA4-9B2EC410592A}" destId="{8320C46C-27BF-4FFD-A2D9-E2EBA9E409C0}" srcOrd="8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9" destOrd="0" presId="urn:microsoft.com/office/officeart/2005/8/layout/list1"/>
    <dgm:cxn modelId="{99FFDD39-B567-43D0-B3C6-C99367624582}" type="presParOf" srcId="{BB6FF27E-4DE9-488C-BDA4-9B2EC410592A}" destId="{C4D59D48-324B-49A9-8FB8-8F0D133C6DB2}" srcOrd="10" destOrd="0" presId="urn:microsoft.com/office/officeart/2005/8/layout/list1"/>
    <dgm:cxn modelId="{A93F4807-DBCB-4222-9171-46068CFD0046}" type="presParOf" srcId="{BB6FF27E-4DE9-488C-BDA4-9B2EC410592A}" destId="{8B84A5BA-4C1D-4A2B-8326-BF5B6DD07FE0}" srcOrd="11" destOrd="0" presId="urn:microsoft.com/office/officeart/2005/8/layout/list1"/>
    <dgm:cxn modelId="{57674CF9-53B4-4691-96C6-56B5309F249D}" type="presParOf" srcId="{BB6FF27E-4DE9-488C-BDA4-9B2EC410592A}" destId="{05A9B0E9-1A08-4535-A6C8-FBD2A71300B9}" srcOrd="12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13" destOrd="0" presId="urn:microsoft.com/office/officeart/2005/8/layout/list1"/>
    <dgm:cxn modelId="{076C4D4B-27F8-41AD-B3AC-F49E1273E479}" type="presParOf" srcId="{BB6FF27E-4DE9-488C-BDA4-9B2EC410592A}" destId="{267A779F-8357-4322-B802-3948C2629BF3}" srcOrd="14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Perfil de Egreso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Malla Aprobada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Malla Aprobada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Líneas Curriculares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64A02DF-13BF-4956-83AF-329F206E52FD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22F6CF8-7E14-48F8-B56E-06C55C38E10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Economía como ciencia social (E3)</a:t>
          </a:r>
          <a:endParaRPr lang="es-ES" sz="900" dirty="0"/>
        </a:p>
      </dgm:t>
    </dgm:pt>
    <dgm:pt modelId="{6C4A0161-49AB-4CA6-B07E-96125E5E0167}" type="parTrans" cxnId="{C37FF484-C256-4B22-839D-6F4C20AED435}">
      <dgm:prSet/>
      <dgm:spPr/>
      <dgm:t>
        <a:bodyPr/>
        <a:lstStyle/>
        <a:p>
          <a:endParaRPr lang="es-ES" sz="2400"/>
        </a:p>
      </dgm:t>
    </dgm:pt>
    <dgm:pt modelId="{3438DF79-4DFC-4D17-BE18-72CFFB5C4F09}" type="sibTrans" cxnId="{C37FF484-C256-4B22-839D-6F4C20AED435}">
      <dgm:prSet custT="1"/>
      <dgm:spPr/>
      <dgm:t>
        <a:bodyPr/>
        <a:lstStyle/>
        <a:p>
          <a:endParaRPr lang="es-ES" sz="700"/>
        </a:p>
      </dgm:t>
    </dgm:pt>
    <dgm:pt modelId="{1F6D1B52-6820-4B8F-AF6A-98E91225A616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externo (MA4)</a:t>
          </a:r>
          <a:endParaRPr lang="es-ES" sz="900" dirty="0"/>
        </a:p>
      </dgm:t>
    </dgm:pt>
    <dgm:pt modelId="{D283925F-C144-47A9-9FA1-2DB58030A5A7}" type="parTrans" cxnId="{D8B5257C-832F-44FB-AB9D-E1C85B5D66D7}">
      <dgm:prSet/>
      <dgm:spPr/>
      <dgm:t>
        <a:bodyPr/>
        <a:lstStyle/>
        <a:p>
          <a:endParaRPr lang="es-ES" sz="2400"/>
        </a:p>
      </dgm:t>
    </dgm:pt>
    <dgm:pt modelId="{5562F25B-EA5B-4DC5-B59E-04AA42293345}" type="sibTrans" cxnId="{D8B5257C-832F-44FB-AB9D-E1C85B5D66D7}">
      <dgm:prSet custT="1"/>
      <dgm:spPr/>
      <dgm:t>
        <a:bodyPr/>
        <a:lstStyle/>
        <a:p>
          <a:endParaRPr lang="es-ES" sz="700"/>
        </a:p>
      </dgm:t>
    </dgm:pt>
    <dgm:pt modelId="{CE82A04C-D7A4-49DC-8638-622AAB5D91CC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Demanda agregada y equilibrio global (MA4)</a:t>
          </a:r>
          <a:endParaRPr lang="es-ES" sz="900" dirty="0"/>
        </a:p>
      </dgm:t>
    </dgm:pt>
    <dgm:pt modelId="{7FC826FF-2067-4E42-A249-2D3C3F0377EF}" type="parTrans" cxnId="{76475F95-7076-4A8E-82F9-5DF94F5674A4}">
      <dgm:prSet/>
      <dgm:spPr/>
      <dgm:t>
        <a:bodyPr/>
        <a:lstStyle/>
        <a:p>
          <a:endParaRPr lang="es-ES" sz="2400"/>
        </a:p>
      </dgm:t>
    </dgm:pt>
    <dgm:pt modelId="{EBF9EE93-57CB-48BB-AC67-0BAD7E97685F}" type="sibTrans" cxnId="{76475F95-7076-4A8E-82F9-5DF94F5674A4}">
      <dgm:prSet custT="1"/>
      <dgm:spPr/>
      <dgm:t>
        <a:bodyPr/>
        <a:lstStyle/>
        <a:p>
          <a:endParaRPr lang="es-ES" sz="700"/>
        </a:p>
      </dgm:t>
    </dgm:pt>
    <dgm:pt modelId="{816FFEE0-88DC-460C-BE3C-09F550850546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del trabajo (PM6)</a:t>
          </a:r>
          <a:endParaRPr lang="es-ES" sz="900" dirty="0"/>
        </a:p>
      </dgm:t>
    </dgm:pt>
    <dgm:pt modelId="{4C21EF1D-C2C7-4305-AF1C-0ECDD4577AB2}" type="parTrans" cxnId="{8AFDACEF-B4A7-4DEB-BA1B-01BB8916D449}">
      <dgm:prSet/>
      <dgm:spPr/>
      <dgm:t>
        <a:bodyPr/>
        <a:lstStyle/>
        <a:p>
          <a:endParaRPr lang="es-ES" sz="2400"/>
        </a:p>
      </dgm:t>
    </dgm:pt>
    <dgm:pt modelId="{FE289ED6-8ED6-4D38-A70F-4B8187E98A7C}" type="sibTrans" cxnId="{8AFDACEF-B4A7-4DEB-BA1B-01BB8916D449}">
      <dgm:prSet custT="1"/>
      <dgm:spPr/>
      <dgm:t>
        <a:bodyPr/>
        <a:lstStyle/>
        <a:p>
          <a:endParaRPr lang="es-ES" sz="700"/>
        </a:p>
      </dgm:t>
    </dgm:pt>
    <dgm:pt modelId="{218C51B8-ED4E-4C40-9C27-5AE13988C9A3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s-ES" sz="900" dirty="0" smtClean="0"/>
            <a:t>CE1: Oficial de Cargo de Abastecimiento</a:t>
          </a:r>
          <a:br>
            <a:rPr lang="es-ES" sz="900" dirty="0" smtClean="0"/>
          </a:br>
          <a:r>
            <a:rPr lang="es-ES" sz="900" dirty="0" smtClean="0"/>
            <a:t>CE2:Oficial de División                                                                       CE5: Administración Financiera                                               CE6: Administración Logística</a:t>
          </a:r>
          <a:endParaRPr lang="es-ES" sz="900" dirty="0"/>
        </a:p>
      </dgm:t>
    </dgm:pt>
    <dgm:pt modelId="{B57FB018-B726-42F4-81CA-F78C9889665F}" type="parTrans" cxnId="{0168A33D-6519-4967-A807-29B0BF0C7DAA}">
      <dgm:prSet/>
      <dgm:spPr/>
      <dgm:t>
        <a:bodyPr/>
        <a:lstStyle/>
        <a:p>
          <a:endParaRPr lang="es-ES" sz="2400"/>
        </a:p>
      </dgm:t>
    </dgm:pt>
    <dgm:pt modelId="{250A9FC7-C3C2-4024-B8E5-4ED66B4AD4BB}" type="sibTrans" cxnId="{0168A33D-6519-4967-A807-29B0BF0C7DAA}">
      <dgm:prSet/>
      <dgm:spPr/>
      <dgm:t>
        <a:bodyPr/>
        <a:lstStyle/>
        <a:p>
          <a:endParaRPr lang="es-ES" sz="2400"/>
        </a:p>
      </dgm:t>
    </dgm:pt>
    <dgm:pt modelId="{DAB089EC-F346-421E-9D32-DB2E66AE578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El problema económico (E3)</a:t>
          </a:r>
          <a:endParaRPr lang="es-ES" sz="900" dirty="0"/>
        </a:p>
      </dgm:t>
    </dgm:pt>
    <dgm:pt modelId="{6D26B9AA-D099-418A-8AC8-542CFCA9AB7A}" type="parTrans" cxnId="{F999A2FA-8C16-4630-8F40-655E0D0A3A3C}">
      <dgm:prSet/>
      <dgm:spPr/>
      <dgm:t>
        <a:bodyPr/>
        <a:lstStyle/>
        <a:p>
          <a:endParaRPr lang="es-ES" sz="2400"/>
        </a:p>
      </dgm:t>
    </dgm:pt>
    <dgm:pt modelId="{C1C1E68E-314A-441B-BBFF-23D96FC24438}" type="sibTrans" cxnId="{F999A2FA-8C16-4630-8F40-655E0D0A3A3C}">
      <dgm:prSet custT="1"/>
      <dgm:spPr/>
      <dgm:t>
        <a:bodyPr/>
        <a:lstStyle/>
        <a:p>
          <a:endParaRPr lang="es-ES" sz="700"/>
        </a:p>
      </dgm:t>
    </dgm:pt>
    <dgm:pt modelId="{8B70EA8E-A57F-43AB-BA83-2F9E4DA571C2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Objetivos de la economía (E3)</a:t>
          </a:r>
          <a:endParaRPr lang="es-ES" sz="900" dirty="0"/>
        </a:p>
      </dgm:t>
    </dgm:pt>
    <dgm:pt modelId="{AB97C418-6C38-40C7-98EE-A213B38A8E66}" type="parTrans" cxnId="{78D6D90D-B778-4A2B-8918-F9CCBF59CFF4}">
      <dgm:prSet/>
      <dgm:spPr/>
      <dgm:t>
        <a:bodyPr/>
        <a:lstStyle/>
        <a:p>
          <a:endParaRPr lang="es-ES" sz="2400"/>
        </a:p>
      </dgm:t>
    </dgm:pt>
    <dgm:pt modelId="{978D219C-486A-4C33-8F8A-A3A3AAD7A151}" type="sibTrans" cxnId="{78D6D90D-B778-4A2B-8918-F9CCBF59CFF4}">
      <dgm:prSet custT="1"/>
      <dgm:spPr/>
      <dgm:t>
        <a:bodyPr/>
        <a:lstStyle/>
        <a:p>
          <a:endParaRPr lang="es-ES" sz="700"/>
        </a:p>
      </dgm:t>
    </dgm:pt>
    <dgm:pt modelId="{76C7D813-AD9F-4AB0-A08E-A4C55CAD903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Sistemas económicos (E3)</a:t>
          </a:r>
          <a:endParaRPr lang="es-ES" sz="900" dirty="0"/>
        </a:p>
      </dgm:t>
    </dgm:pt>
    <dgm:pt modelId="{34DA4E49-A4E9-45A8-9D2F-8FEBEEAC82B8}" type="parTrans" cxnId="{F9D72294-D1CB-4DFF-86BA-084B4E2D45F1}">
      <dgm:prSet/>
      <dgm:spPr/>
      <dgm:t>
        <a:bodyPr/>
        <a:lstStyle/>
        <a:p>
          <a:endParaRPr lang="es-ES" sz="2400"/>
        </a:p>
      </dgm:t>
    </dgm:pt>
    <dgm:pt modelId="{3E1496F3-CF5A-44FD-BA70-D9D5B368AC60}" type="sibTrans" cxnId="{F9D72294-D1CB-4DFF-86BA-084B4E2D45F1}">
      <dgm:prSet custT="1"/>
      <dgm:spPr/>
      <dgm:t>
        <a:bodyPr/>
        <a:lstStyle/>
        <a:p>
          <a:endParaRPr lang="es-ES" sz="700"/>
        </a:p>
      </dgm:t>
    </dgm:pt>
    <dgm:pt modelId="{3DEBB2DA-238B-4BE0-A5A6-8B7A48A4CCCC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Flujo circular de la economía (E3)</a:t>
          </a:r>
          <a:endParaRPr lang="es-ES" sz="900" dirty="0"/>
        </a:p>
      </dgm:t>
    </dgm:pt>
    <dgm:pt modelId="{D01B2945-87C0-4ED8-9153-7D161F25F2DF}" type="parTrans" cxnId="{4054A99D-678B-4BAF-ADB1-8A0B8002315B}">
      <dgm:prSet/>
      <dgm:spPr/>
      <dgm:t>
        <a:bodyPr/>
        <a:lstStyle/>
        <a:p>
          <a:endParaRPr lang="es-ES" sz="2400"/>
        </a:p>
      </dgm:t>
    </dgm:pt>
    <dgm:pt modelId="{97903BE7-8DC0-4CA3-AB13-2E9C2511DA08}" type="sibTrans" cxnId="{4054A99D-678B-4BAF-ADB1-8A0B8002315B}">
      <dgm:prSet custT="1"/>
      <dgm:spPr/>
      <dgm:t>
        <a:bodyPr/>
        <a:lstStyle/>
        <a:p>
          <a:endParaRPr lang="es-ES" sz="700"/>
        </a:p>
      </dgm:t>
    </dgm:pt>
    <dgm:pt modelId="{2C649354-BC4B-4A18-9309-660BE64712FD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Demanda individual y de mercado (MI4)</a:t>
          </a:r>
          <a:endParaRPr lang="es-ES" sz="900" dirty="0"/>
        </a:p>
      </dgm:t>
    </dgm:pt>
    <dgm:pt modelId="{9AB607B3-6A1E-4DCD-8393-A3DB562DA787}" type="parTrans" cxnId="{8563270B-1C2B-4466-B186-31FFD50195A9}">
      <dgm:prSet/>
      <dgm:spPr/>
      <dgm:t>
        <a:bodyPr/>
        <a:lstStyle/>
        <a:p>
          <a:endParaRPr lang="es-ES" sz="2400"/>
        </a:p>
      </dgm:t>
    </dgm:pt>
    <dgm:pt modelId="{CDCB30F6-07DF-4B38-B2F8-48DAA7093D83}" type="sibTrans" cxnId="{8563270B-1C2B-4466-B186-31FFD50195A9}">
      <dgm:prSet custT="1"/>
      <dgm:spPr/>
      <dgm:t>
        <a:bodyPr/>
        <a:lstStyle/>
        <a:p>
          <a:endParaRPr lang="es-ES" sz="700"/>
        </a:p>
      </dgm:t>
    </dgm:pt>
    <dgm:pt modelId="{147440B7-8C4B-49D2-B4BF-B725E32D698D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Oferta individual y de mercado (MI4)</a:t>
          </a:r>
          <a:endParaRPr lang="es-ES" sz="900" dirty="0"/>
        </a:p>
      </dgm:t>
    </dgm:pt>
    <dgm:pt modelId="{22CB9072-A25B-4D51-A8B2-F9F95A7E132A}" type="parTrans" cxnId="{53E03145-6644-4355-8909-B9709DA2624B}">
      <dgm:prSet/>
      <dgm:spPr/>
      <dgm:t>
        <a:bodyPr/>
        <a:lstStyle/>
        <a:p>
          <a:endParaRPr lang="es-ES" sz="2400"/>
        </a:p>
      </dgm:t>
    </dgm:pt>
    <dgm:pt modelId="{461C1751-CD53-40AA-8A68-48D340A89957}" type="sibTrans" cxnId="{53E03145-6644-4355-8909-B9709DA2624B}">
      <dgm:prSet custT="1"/>
      <dgm:spPr/>
      <dgm:t>
        <a:bodyPr/>
        <a:lstStyle/>
        <a:p>
          <a:endParaRPr lang="es-ES" sz="700"/>
        </a:p>
      </dgm:t>
    </dgm:pt>
    <dgm:pt modelId="{83BF6918-803D-4C7F-87C0-10B0D77171DA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Competencia perfecta (MI4)</a:t>
          </a:r>
          <a:endParaRPr lang="es-ES" sz="900" dirty="0"/>
        </a:p>
      </dgm:t>
    </dgm:pt>
    <dgm:pt modelId="{A7681E3C-6BE7-4DC6-B456-225ABED844A8}" type="parTrans" cxnId="{8589EDA0-51FF-46AA-AA2A-2B6EAF6D7445}">
      <dgm:prSet/>
      <dgm:spPr/>
      <dgm:t>
        <a:bodyPr/>
        <a:lstStyle/>
        <a:p>
          <a:endParaRPr lang="es-ES" sz="2400"/>
        </a:p>
      </dgm:t>
    </dgm:pt>
    <dgm:pt modelId="{9403FA45-D108-4BE7-9321-C7559DD5C9F2}" type="sibTrans" cxnId="{8589EDA0-51FF-46AA-AA2A-2B6EAF6D7445}">
      <dgm:prSet custT="1"/>
      <dgm:spPr/>
      <dgm:t>
        <a:bodyPr/>
        <a:lstStyle/>
        <a:p>
          <a:endParaRPr lang="es-ES" sz="700"/>
        </a:p>
      </dgm:t>
    </dgm:pt>
    <dgm:pt modelId="{264F6973-5425-48CA-8ADC-4E91B004E92E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El gobierno en el mercado (MI4)</a:t>
          </a:r>
          <a:endParaRPr lang="es-ES" sz="900" dirty="0"/>
        </a:p>
      </dgm:t>
    </dgm:pt>
    <dgm:pt modelId="{ABA18D40-48FF-486F-95F2-1EA73BA90586}" type="parTrans" cxnId="{DA69BAD2-FB29-4611-9336-3C68656AA3FB}">
      <dgm:prSet/>
      <dgm:spPr/>
      <dgm:t>
        <a:bodyPr/>
        <a:lstStyle/>
        <a:p>
          <a:endParaRPr lang="es-ES" sz="2400"/>
        </a:p>
      </dgm:t>
    </dgm:pt>
    <dgm:pt modelId="{8D46141B-9E90-4699-8ABF-3DC859D5C88E}" type="sibTrans" cxnId="{DA69BAD2-FB29-4611-9336-3C68656AA3FB}">
      <dgm:prSet custT="1"/>
      <dgm:spPr/>
      <dgm:t>
        <a:bodyPr/>
        <a:lstStyle/>
        <a:p>
          <a:endParaRPr lang="es-ES" sz="700"/>
        </a:p>
      </dgm:t>
    </dgm:pt>
    <dgm:pt modelId="{9B349D97-992C-48AB-B788-7BCC5EB14CF6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Competencia imperfecta (MI4)</a:t>
          </a:r>
          <a:endParaRPr lang="es-ES" sz="900" dirty="0"/>
        </a:p>
      </dgm:t>
    </dgm:pt>
    <dgm:pt modelId="{1D34A8AD-43F4-400B-8908-22E96F72CCF7}" type="parTrans" cxnId="{613188E6-32D7-47AB-B604-631A039DB0D3}">
      <dgm:prSet/>
      <dgm:spPr/>
      <dgm:t>
        <a:bodyPr/>
        <a:lstStyle/>
        <a:p>
          <a:endParaRPr lang="es-ES" sz="2400"/>
        </a:p>
      </dgm:t>
    </dgm:pt>
    <dgm:pt modelId="{47A507EF-B152-422F-9562-125DC3F18833}" type="sibTrans" cxnId="{613188E6-32D7-47AB-B604-631A039DB0D3}">
      <dgm:prSet custT="1"/>
      <dgm:spPr/>
      <dgm:t>
        <a:bodyPr/>
        <a:lstStyle/>
        <a:p>
          <a:endParaRPr lang="es-ES" sz="700"/>
        </a:p>
      </dgm:t>
    </dgm:pt>
    <dgm:pt modelId="{455704AE-F5E8-4519-92D9-EF238A51FCE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de agregación (MA4)</a:t>
          </a:r>
          <a:endParaRPr lang="es-ES" sz="900" dirty="0"/>
        </a:p>
      </dgm:t>
    </dgm:pt>
    <dgm:pt modelId="{C8EA0A73-876B-4E7C-8437-0417F4B0B2AA}" type="parTrans" cxnId="{47C9AB7C-261B-40FD-8AC2-06A3E8B69E6F}">
      <dgm:prSet/>
      <dgm:spPr/>
      <dgm:t>
        <a:bodyPr/>
        <a:lstStyle/>
        <a:p>
          <a:endParaRPr lang="es-ES" sz="2400"/>
        </a:p>
      </dgm:t>
    </dgm:pt>
    <dgm:pt modelId="{3330E879-E1D1-4BC8-B95F-7B2CB89E4F1A}" type="sibTrans" cxnId="{47C9AB7C-261B-40FD-8AC2-06A3E8B69E6F}">
      <dgm:prSet custT="1"/>
      <dgm:spPr/>
      <dgm:t>
        <a:bodyPr/>
        <a:lstStyle/>
        <a:p>
          <a:endParaRPr lang="es-ES" sz="700"/>
        </a:p>
      </dgm:t>
    </dgm:pt>
    <dgm:pt modelId="{DB5149FB-0073-4924-AD1A-39067B78AFB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de bienes (MA4)</a:t>
          </a:r>
          <a:endParaRPr lang="es-ES" sz="900" dirty="0"/>
        </a:p>
      </dgm:t>
    </dgm:pt>
    <dgm:pt modelId="{0AEDA28B-6229-4A45-8C47-28E4D452A803}" type="parTrans" cxnId="{9FB7955C-76BD-43BA-816F-CC7D2E3942F5}">
      <dgm:prSet/>
      <dgm:spPr/>
      <dgm:t>
        <a:bodyPr/>
        <a:lstStyle/>
        <a:p>
          <a:endParaRPr lang="es-ES" sz="2400"/>
        </a:p>
      </dgm:t>
    </dgm:pt>
    <dgm:pt modelId="{DF709B34-8DE5-4C0F-A92F-ED91968B1EF1}" type="sibTrans" cxnId="{9FB7955C-76BD-43BA-816F-CC7D2E3942F5}">
      <dgm:prSet custT="1"/>
      <dgm:spPr/>
      <dgm:t>
        <a:bodyPr/>
        <a:lstStyle/>
        <a:p>
          <a:endParaRPr lang="es-ES" sz="700"/>
        </a:p>
      </dgm:t>
    </dgm:pt>
    <dgm:pt modelId="{E4CF69D8-1868-4516-988B-1C85868B615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financiero (MA4)</a:t>
          </a:r>
          <a:endParaRPr lang="es-ES" sz="900" dirty="0"/>
        </a:p>
      </dgm:t>
    </dgm:pt>
    <dgm:pt modelId="{99B1B92C-0220-4C02-A69A-6FD06FED34F1}" type="parTrans" cxnId="{EBE13736-05D1-454D-A67B-3DF8F43152E7}">
      <dgm:prSet/>
      <dgm:spPr/>
      <dgm:t>
        <a:bodyPr/>
        <a:lstStyle/>
        <a:p>
          <a:endParaRPr lang="es-ES" sz="2400"/>
        </a:p>
      </dgm:t>
    </dgm:pt>
    <dgm:pt modelId="{E52FFF4C-40B6-477D-B02B-C20624DB98E8}" type="sibTrans" cxnId="{EBE13736-05D1-454D-A67B-3DF8F43152E7}">
      <dgm:prSet custT="1"/>
      <dgm:spPr/>
      <dgm:t>
        <a:bodyPr/>
        <a:lstStyle/>
        <a:p>
          <a:endParaRPr lang="es-ES" sz="700"/>
        </a:p>
      </dgm:t>
    </dgm:pt>
    <dgm:pt modelId="{8F875698-D3CB-4067-9D20-977A666F2F6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Oferta agregada y equilibrio global (PM6)</a:t>
          </a:r>
          <a:endParaRPr lang="es-ES" sz="900" dirty="0"/>
        </a:p>
      </dgm:t>
    </dgm:pt>
    <dgm:pt modelId="{BEF5B901-CE98-42C0-AC23-2B0BB6A63227}" type="parTrans" cxnId="{29517721-D8FC-41EE-91B7-13737F05BE84}">
      <dgm:prSet/>
      <dgm:spPr/>
      <dgm:t>
        <a:bodyPr/>
        <a:lstStyle/>
        <a:p>
          <a:endParaRPr lang="es-ES" sz="2400"/>
        </a:p>
      </dgm:t>
    </dgm:pt>
    <dgm:pt modelId="{561DA9D9-AB96-40AD-9933-A62635206847}" type="sibTrans" cxnId="{29517721-D8FC-41EE-91B7-13737F05BE84}">
      <dgm:prSet custT="1"/>
      <dgm:spPr/>
      <dgm:t>
        <a:bodyPr/>
        <a:lstStyle/>
        <a:p>
          <a:endParaRPr lang="es-ES" sz="700"/>
        </a:p>
      </dgm:t>
    </dgm:pt>
    <dgm:pt modelId="{4B1380B0-9261-4496-A975-E347F0D11D5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Inflación y desempleo (PM6)</a:t>
          </a:r>
          <a:endParaRPr lang="es-ES" sz="900" dirty="0"/>
        </a:p>
      </dgm:t>
    </dgm:pt>
    <dgm:pt modelId="{F76B8541-C83B-41A1-A0B2-42E538730BD4}" type="parTrans" cxnId="{412BAA0E-3255-4E08-A4D0-E701C924078F}">
      <dgm:prSet/>
      <dgm:spPr/>
      <dgm:t>
        <a:bodyPr/>
        <a:lstStyle/>
        <a:p>
          <a:endParaRPr lang="es-ES" sz="2400"/>
        </a:p>
      </dgm:t>
    </dgm:pt>
    <dgm:pt modelId="{EB0090D8-D642-4E84-8E84-1D826B853C03}" type="sibTrans" cxnId="{412BAA0E-3255-4E08-A4D0-E701C924078F}">
      <dgm:prSet custT="1"/>
      <dgm:spPr/>
      <dgm:t>
        <a:bodyPr/>
        <a:lstStyle/>
        <a:p>
          <a:endParaRPr lang="es-ES" sz="700"/>
        </a:p>
      </dgm:t>
    </dgm:pt>
    <dgm:pt modelId="{63396210-5011-4EFD-A070-8476D3A9E91F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Equilibrio en estado estacionario (</a:t>
          </a:r>
          <a:r>
            <a:rPr lang="es-ES" sz="900" dirty="0" err="1" smtClean="0">
              <a:solidFill>
                <a:schemeClr val="bg1"/>
              </a:solidFill>
            </a:rPr>
            <a:t>Solow</a:t>
          </a:r>
          <a:r>
            <a:rPr lang="es-ES" sz="900" dirty="0" smtClean="0">
              <a:solidFill>
                <a:schemeClr val="bg1"/>
              </a:solidFill>
            </a:rPr>
            <a:t>) (PM6)</a:t>
          </a:r>
          <a:endParaRPr lang="es-ES" sz="900" dirty="0"/>
        </a:p>
      </dgm:t>
    </dgm:pt>
    <dgm:pt modelId="{15C12EB7-833C-4274-BA36-B507BAE87716}" type="parTrans" cxnId="{3EA4A96C-32E5-4F4F-BAFA-E512BB6595C1}">
      <dgm:prSet/>
      <dgm:spPr/>
      <dgm:t>
        <a:bodyPr/>
        <a:lstStyle/>
        <a:p>
          <a:endParaRPr lang="es-ES" sz="2400"/>
        </a:p>
      </dgm:t>
    </dgm:pt>
    <dgm:pt modelId="{A42CEE63-3143-4CFF-BB9A-A6184676321D}" type="sibTrans" cxnId="{3EA4A96C-32E5-4F4F-BAFA-E512BB6595C1}">
      <dgm:prSet custT="1"/>
      <dgm:spPr/>
      <dgm:t>
        <a:bodyPr/>
        <a:lstStyle/>
        <a:p>
          <a:endParaRPr lang="es-ES" sz="700"/>
        </a:p>
      </dgm:t>
    </dgm:pt>
    <dgm:pt modelId="{6706B3F9-921E-485D-9C74-952B6C2DE78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Teoría clásica del comercio internacional (PM6)</a:t>
          </a:r>
          <a:endParaRPr lang="es-ES" sz="900" dirty="0"/>
        </a:p>
      </dgm:t>
    </dgm:pt>
    <dgm:pt modelId="{078FC747-80F9-4B89-A1E8-09356F08DFA3}" type="parTrans" cxnId="{93B6979F-0050-4FCD-BBBE-7E074CA728F9}">
      <dgm:prSet/>
      <dgm:spPr/>
      <dgm:t>
        <a:bodyPr/>
        <a:lstStyle/>
        <a:p>
          <a:endParaRPr lang="es-ES" sz="2400"/>
        </a:p>
      </dgm:t>
    </dgm:pt>
    <dgm:pt modelId="{1FECA0D8-49DF-45D0-92C5-697F64138742}" type="sibTrans" cxnId="{93B6979F-0050-4FCD-BBBE-7E074CA728F9}">
      <dgm:prSet custT="1"/>
      <dgm:spPr/>
      <dgm:t>
        <a:bodyPr/>
        <a:lstStyle/>
        <a:p>
          <a:endParaRPr lang="es-ES" sz="700"/>
        </a:p>
      </dgm:t>
    </dgm:pt>
    <dgm:pt modelId="{1E5E4C2C-7E82-4010-9911-29F78F6DDEC2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Teoría neoclásica del comercio internacional (PM6)</a:t>
          </a:r>
          <a:endParaRPr lang="es-ES" sz="900" dirty="0"/>
        </a:p>
      </dgm:t>
    </dgm:pt>
    <dgm:pt modelId="{3FB88E94-92AD-47AD-ABB7-BEA00FB2AB30}" type="parTrans" cxnId="{1091F3E0-D1DF-440F-9711-4DBCD41299F1}">
      <dgm:prSet/>
      <dgm:spPr/>
      <dgm:t>
        <a:bodyPr/>
        <a:lstStyle/>
        <a:p>
          <a:endParaRPr lang="es-ES" sz="2400"/>
        </a:p>
      </dgm:t>
    </dgm:pt>
    <dgm:pt modelId="{BDB9B316-2B22-4639-A482-3294D12BBD4D}" type="sibTrans" cxnId="{1091F3E0-D1DF-440F-9711-4DBCD41299F1}">
      <dgm:prSet custT="1"/>
      <dgm:spPr/>
      <dgm:t>
        <a:bodyPr/>
        <a:lstStyle/>
        <a:p>
          <a:endParaRPr lang="es-ES" sz="700"/>
        </a:p>
      </dgm:t>
    </dgm:pt>
    <dgm:pt modelId="{DD56E7FC-FE4A-4700-9D06-744E37E3F2D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Teoría moderna del comercio internacional (PM6)</a:t>
          </a:r>
          <a:endParaRPr lang="es-ES" sz="900" dirty="0"/>
        </a:p>
      </dgm:t>
    </dgm:pt>
    <dgm:pt modelId="{5E86B2FD-1D5A-4FCB-9B7B-9838097CAA78}" type="parTrans" cxnId="{0D9EFC46-A692-4B9D-B1A2-D663C200BFC4}">
      <dgm:prSet/>
      <dgm:spPr/>
      <dgm:t>
        <a:bodyPr/>
        <a:lstStyle/>
        <a:p>
          <a:endParaRPr lang="es-ES" sz="2400"/>
        </a:p>
      </dgm:t>
    </dgm:pt>
    <dgm:pt modelId="{4D13CFC4-144E-43CB-A9D2-CD09A5C9ED2E}" type="sibTrans" cxnId="{0D9EFC46-A692-4B9D-B1A2-D663C200BFC4}">
      <dgm:prSet custT="1"/>
      <dgm:spPr/>
      <dgm:t>
        <a:bodyPr/>
        <a:lstStyle/>
        <a:p>
          <a:endParaRPr lang="es-ES" sz="700"/>
        </a:p>
      </dgm:t>
    </dgm:pt>
    <dgm:pt modelId="{A930BFA9-B333-4189-9B70-06605059BA2D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Restricciones al comercio internacional (PM6)</a:t>
          </a:r>
          <a:endParaRPr lang="es-ES" sz="900" dirty="0"/>
        </a:p>
      </dgm:t>
    </dgm:pt>
    <dgm:pt modelId="{FC91D434-C999-42D8-BA01-331EC59652ED}" type="parTrans" cxnId="{B9B02294-60FC-4FC8-98D4-77846D850C45}">
      <dgm:prSet/>
      <dgm:spPr/>
      <dgm:t>
        <a:bodyPr/>
        <a:lstStyle/>
        <a:p>
          <a:endParaRPr lang="es-ES" sz="2400"/>
        </a:p>
      </dgm:t>
    </dgm:pt>
    <dgm:pt modelId="{19554E64-7BDD-4DC6-AFB1-0D15E44643E9}" type="sibTrans" cxnId="{B9B02294-60FC-4FC8-98D4-77846D850C45}">
      <dgm:prSet custT="1"/>
      <dgm:spPr/>
      <dgm:t>
        <a:bodyPr/>
        <a:lstStyle/>
        <a:p>
          <a:endParaRPr lang="es-ES" sz="700"/>
        </a:p>
      </dgm:t>
    </dgm:pt>
    <dgm:pt modelId="{546944AD-0C4F-424F-BFE4-942B251EC23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Estructura económica   nacional (EN6)</a:t>
          </a:r>
          <a:endParaRPr lang="es-ES" sz="900" dirty="0"/>
        </a:p>
      </dgm:t>
    </dgm:pt>
    <dgm:pt modelId="{AE6996FD-D3F3-47F0-AE00-BC00FCDAD32B}" type="parTrans" cxnId="{5B367D2F-54CE-4465-8463-E7CFF4795814}">
      <dgm:prSet/>
      <dgm:spPr/>
      <dgm:t>
        <a:bodyPr/>
        <a:lstStyle/>
        <a:p>
          <a:endParaRPr lang="es-ES" sz="2400"/>
        </a:p>
      </dgm:t>
    </dgm:pt>
    <dgm:pt modelId="{1429A9CB-221A-429C-934D-1CBB318F333E}" type="sibTrans" cxnId="{5B367D2F-54CE-4465-8463-E7CFF4795814}">
      <dgm:prSet custT="1"/>
      <dgm:spPr/>
      <dgm:t>
        <a:bodyPr/>
        <a:lstStyle/>
        <a:p>
          <a:endParaRPr lang="es-ES" sz="700"/>
        </a:p>
      </dgm:t>
    </dgm:pt>
    <dgm:pt modelId="{12B5F26D-2B34-4700-97B9-E1AE0E20061F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Evolución histórica y proyección económica nacional (EN6)</a:t>
          </a:r>
          <a:endParaRPr lang="es-ES" sz="900" dirty="0"/>
        </a:p>
      </dgm:t>
    </dgm:pt>
    <dgm:pt modelId="{4ECB3B1F-D972-40FC-AECF-5664300232EF}" type="parTrans" cxnId="{46C23F49-C628-4EBA-821B-7454151F06B5}">
      <dgm:prSet/>
      <dgm:spPr/>
      <dgm:t>
        <a:bodyPr/>
        <a:lstStyle/>
        <a:p>
          <a:endParaRPr lang="es-ES" sz="2400"/>
        </a:p>
      </dgm:t>
    </dgm:pt>
    <dgm:pt modelId="{DB368E06-6C69-462B-892F-9AEC3D57627D}" type="sibTrans" cxnId="{46C23F49-C628-4EBA-821B-7454151F06B5}">
      <dgm:prSet custT="1"/>
      <dgm:spPr/>
      <dgm:t>
        <a:bodyPr/>
        <a:lstStyle/>
        <a:p>
          <a:endParaRPr lang="es-ES" sz="700"/>
        </a:p>
      </dgm:t>
    </dgm:pt>
    <dgm:pt modelId="{41A40846-8689-44EB-9105-F8A10CED7B1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Evolución histórica y proyección social y medio ambiental (EN6)</a:t>
          </a:r>
          <a:endParaRPr lang="es-ES" sz="900" dirty="0"/>
        </a:p>
      </dgm:t>
    </dgm:pt>
    <dgm:pt modelId="{CB7225D1-8EDF-490E-9362-8C11F451DC49}" type="parTrans" cxnId="{E99277B6-2F9B-49C2-8987-40685C0E8A2B}">
      <dgm:prSet/>
      <dgm:spPr/>
      <dgm:t>
        <a:bodyPr/>
        <a:lstStyle/>
        <a:p>
          <a:endParaRPr lang="es-ES" sz="2400"/>
        </a:p>
      </dgm:t>
    </dgm:pt>
    <dgm:pt modelId="{F3F47BD7-01E1-44BE-B2E4-A9F87E454435}" type="sibTrans" cxnId="{E99277B6-2F9B-49C2-8987-40685C0E8A2B}">
      <dgm:prSet custT="1"/>
      <dgm:spPr/>
      <dgm:t>
        <a:bodyPr/>
        <a:lstStyle/>
        <a:p>
          <a:endParaRPr lang="es-ES" sz="700"/>
        </a:p>
      </dgm:t>
    </dgm:pt>
    <dgm:pt modelId="{4DF09632-D6A4-4AFA-B5FA-250BA81ABDC1}" type="pres">
      <dgm:prSet presAssocID="{064A02DF-13BF-4956-83AF-329F206E52F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00A9840-626C-4944-B79D-DFA8615B2894}" type="pres">
      <dgm:prSet presAssocID="{722F6CF8-7E14-48F8-B56E-06C55C38E108}" presName="node" presStyleLbl="node1" presStyleIdx="0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03AF607-DEE7-4B2C-9889-7D9CB97C2EC0}" type="pres">
      <dgm:prSet presAssocID="{3438DF79-4DFC-4D17-BE18-72CFFB5C4F09}" presName="sibTrans" presStyleLbl="sibTrans1D1" presStyleIdx="0" presStyleCnt="26"/>
      <dgm:spPr/>
      <dgm:t>
        <a:bodyPr/>
        <a:lstStyle/>
        <a:p>
          <a:endParaRPr lang="es-ES"/>
        </a:p>
      </dgm:t>
    </dgm:pt>
    <dgm:pt modelId="{234E1303-6B02-4199-B1DB-7B6E255982F6}" type="pres">
      <dgm:prSet presAssocID="{3438DF79-4DFC-4D17-BE18-72CFFB5C4F09}" presName="connectorText" presStyleLbl="sibTrans1D1" presStyleIdx="0" presStyleCnt="26"/>
      <dgm:spPr/>
      <dgm:t>
        <a:bodyPr/>
        <a:lstStyle/>
        <a:p>
          <a:endParaRPr lang="es-ES"/>
        </a:p>
      </dgm:t>
    </dgm:pt>
    <dgm:pt modelId="{334E3F4A-819F-42B2-ACF7-95AD3089F2F3}" type="pres">
      <dgm:prSet presAssocID="{DAB089EC-F346-421E-9D32-DB2E66AE5789}" presName="node" presStyleLbl="node1" presStyleIdx="1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31FF63-E083-4F7E-9DCF-C901081707EF}" type="pres">
      <dgm:prSet presAssocID="{C1C1E68E-314A-441B-BBFF-23D96FC24438}" presName="sibTrans" presStyleLbl="sibTrans1D1" presStyleIdx="1" presStyleCnt="26"/>
      <dgm:spPr/>
      <dgm:t>
        <a:bodyPr/>
        <a:lstStyle/>
        <a:p>
          <a:endParaRPr lang="es-ES"/>
        </a:p>
      </dgm:t>
    </dgm:pt>
    <dgm:pt modelId="{3A611B8C-5013-4457-8E05-1C67FC13FD16}" type="pres">
      <dgm:prSet presAssocID="{C1C1E68E-314A-441B-BBFF-23D96FC24438}" presName="connectorText" presStyleLbl="sibTrans1D1" presStyleIdx="1" presStyleCnt="26"/>
      <dgm:spPr/>
      <dgm:t>
        <a:bodyPr/>
        <a:lstStyle/>
        <a:p>
          <a:endParaRPr lang="es-ES"/>
        </a:p>
      </dgm:t>
    </dgm:pt>
    <dgm:pt modelId="{F31F988E-3854-41CE-86FD-1FC0F9C05EEE}" type="pres">
      <dgm:prSet presAssocID="{8B70EA8E-A57F-43AB-BA83-2F9E4DA571C2}" presName="node" presStyleLbl="node1" presStyleIdx="2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B355E0A-C4AB-4C6E-98B0-36E0AA225CEA}" type="pres">
      <dgm:prSet presAssocID="{978D219C-486A-4C33-8F8A-A3A3AAD7A151}" presName="sibTrans" presStyleLbl="sibTrans1D1" presStyleIdx="2" presStyleCnt="26"/>
      <dgm:spPr/>
      <dgm:t>
        <a:bodyPr/>
        <a:lstStyle/>
        <a:p>
          <a:endParaRPr lang="es-ES"/>
        </a:p>
      </dgm:t>
    </dgm:pt>
    <dgm:pt modelId="{4744A3A4-7EF0-4468-A06E-F10EC77B4CC9}" type="pres">
      <dgm:prSet presAssocID="{978D219C-486A-4C33-8F8A-A3A3AAD7A151}" presName="connectorText" presStyleLbl="sibTrans1D1" presStyleIdx="2" presStyleCnt="26"/>
      <dgm:spPr/>
      <dgm:t>
        <a:bodyPr/>
        <a:lstStyle/>
        <a:p>
          <a:endParaRPr lang="es-ES"/>
        </a:p>
      </dgm:t>
    </dgm:pt>
    <dgm:pt modelId="{9CD8097E-A271-46D2-9176-3BE678A73C7D}" type="pres">
      <dgm:prSet presAssocID="{76C7D813-AD9F-4AB0-A08E-A4C55CAD9037}" presName="node" presStyleLbl="node1" presStyleIdx="3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653ECD7-292E-4700-A4E3-95BEA3644651}" type="pres">
      <dgm:prSet presAssocID="{3E1496F3-CF5A-44FD-BA70-D9D5B368AC60}" presName="sibTrans" presStyleLbl="sibTrans1D1" presStyleIdx="3" presStyleCnt="26"/>
      <dgm:spPr/>
      <dgm:t>
        <a:bodyPr/>
        <a:lstStyle/>
        <a:p>
          <a:endParaRPr lang="es-ES"/>
        </a:p>
      </dgm:t>
    </dgm:pt>
    <dgm:pt modelId="{E7F8F3DE-9B2D-4AA7-9478-E7FC9C88B223}" type="pres">
      <dgm:prSet presAssocID="{3E1496F3-CF5A-44FD-BA70-D9D5B368AC60}" presName="connectorText" presStyleLbl="sibTrans1D1" presStyleIdx="3" presStyleCnt="26"/>
      <dgm:spPr/>
      <dgm:t>
        <a:bodyPr/>
        <a:lstStyle/>
        <a:p>
          <a:endParaRPr lang="es-ES"/>
        </a:p>
      </dgm:t>
    </dgm:pt>
    <dgm:pt modelId="{5D637752-EAA1-4EE4-86F2-3911DEF8DA92}" type="pres">
      <dgm:prSet presAssocID="{3DEBB2DA-238B-4BE0-A5A6-8B7A48A4CCCC}" presName="node" presStyleLbl="node1" presStyleIdx="4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090A327-6493-44EF-ADDA-587FC07ED429}" type="pres">
      <dgm:prSet presAssocID="{97903BE7-8DC0-4CA3-AB13-2E9C2511DA08}" presName="sibTrans" presStyleLbl="sibTrans1D1" presStyleIdx="4" presStyleCnt="26"/>
      <dgm:spPr/>
      <dgm:t>
        <a:bodyPr/>
        <a:lstStyle/>
        <a:p>
          <a:endParaRPr lang="es-ES"/>
        </a:p>
      </dgm:t>
    </dgm:pt>
    <dgm:pt modelId="{83D89EA1-3FDA-49E1-83EF-D57E1EEC8F1C}" type="pres">
      <dgm:prSet presAssocID="{97903BE7-8DC0-4CA3-AB13-2E9C2511DA08}" presName="connectorText" presStyleLbl="sibTrans1D1" presStyleIdx="4" presStyleCnt="26"/>
      <dgm:spPr/>
      <dgm:t>
        <a:bodyPr/>
        <a:lstStyle/>
        <a:p>
          <a:endParaRPr lang="es-ES"/>
        </a:p>
      </dgm:t>
    </dgm:pt>
    <dgm:pt modelId="{F9CD09D3-B5B8-4098-AC01-FFCA0670DC8F}" type="pres">
      <dgm:prSet presAssocID="{2C649354-BC4B-4A18-9309-660BE64712FD}" presName="node" presStyleLbl="node1" presStyleIdx="5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016612-4492-42E0-B2A2-180524B72D80}" type="pres">
      <dgm:prSet presAssocID="{CDCB30F6-07DF-4B38-B2F8-48DAA7093D83}" presName="sibTrans" presStyleLbl="sibTrans1D1" presStyleIdx="5" presStyleCnt="26"/>
      <dgm:spPr/>
      <dgm:t>
        <a:bodyPr/>
        <a:lstStyle/>
        <a:p>
          <a:endParaRPr lang="es-ES"/>
        </a:p>
      </dgm:t>
    </dgm:pt>
    <dgm:pt modelId="{F14B7024-AA6A-4647-A124-D819663210AB}" type="pres">
      <dgm:prSet presAssocID="{CDCB30F6-07DF-4B38-B2F8-48DAA7093D83}" presName="connectorText" presStyleLbl="sibTrans1D1" presStyleIdx="5" presStyleCnt="26"/>
      <dgm:spPr/>
      <dgm:t>
        <a:bodyPr/>
        <a:lstStyle/>
        <a:p>
          <a:endParaRPr lang="es-ES"/>
        </a:p>
      </dgm:t>
    </dgm:pt>
    <dgm:pt modelId="{E095B592-EA14-43A4-B944-7E775D1B180F}" type="pres">
      <dgm:prSet presAssocID="{147440B7-8C4B-49D2-B4BF-B725E32D698D}" presName="node" presStyleLbl="node1" presStyleIdx="6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6CE5BFC-1FFF-4BCB-991B-EDA9FED053A3}" type="pres">
      <dgm:prSet presAssocID="{461C1751-CD53-40AA-8A68-48D340A89957}" presName="sibTrans" presStyleLbl="sibTrans1D1" presStyleIdx="6" presStyleCnt="26"/>
      <dgm:spPr/>
      <dgm:t>
        <a:bodyPr/>
        <a:lstStyle/>
        <a:p>
          <a:endParaRPr lang="es-ES"/>
        </a:p>
      </dgm:t>
    </dgm:pt>
    <dgm:pt modelId="{1ACE91BD-3BE8-4651-A9D1-7DD912869682}" type="pres">
      <dgm:prSet presAssocID="{461C1751-CD53-40AA-8A68-48D340A89957}" presName="connectorText" presStyleLbl="sibTrans1D1" presStyleIdx="6" presStyleCnt="26"/>
      <dgm:spPr/>
      <dgm:t>
        <a:bodyPr/>
        <a:lstStyle/>
        <a:p>
          <a:endParaRPr lang="es-ES"/>
        </a:p>
      </dgm:t>
    </dgm:pt>
    <dgm:pt modelId="{1302C517-F0F4-46F2-A276-2138156AE65E}" type="pres">
      <dgm:prSet presAssocID="{83BF6918-803D-4C7F-87C0-10B0D77171DA}" presName="node" presStyleLbl="node1" presStyleIdx="7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228BE0-F40C-4252-BF65-043330A7E371}" type="pres">
      <dgm:prSet presAssocID="{9403FA45-D108-4BE7-9321-C7559DD5C9F2}" presName="sibTrans" presStyleLbl="sibTrans1D1" presStyleIdx="7" presStyleCnt="26"/>
      <dgm:spPr/>
      <dgm:t>
        <a:bodyPr/>
        <a:lstStyle/>
        <a:p>
          <a:endParaRPr lang="es-ES"/>
        </a:p>
      </dgm:t>
    </dgm:pt>
    <dgm:pt modelId="{1385F9F7-2214-4B87-A1F8-67BCA919136B}" type="pres">
      <dgm:prSet presAssocID="{9403FA45-D108-4BE7-9321-C7559DD5C9F2}" presName="connectorText" presStyleLbl="sibTrans1D1" presStyleIdx="7" presStyleCnt="26"/>
      <dgm:spPr/>
      <dgm:t>
        <a:bodyPr/>
        <a:lstStyle/>
        <a:p>
          <a:endParaRPr lang="es-ES"/>
        </a:p>
      </dgm:t>
    </dgm:pt>
    <dgm:pt modelId="{A033C667-770D-47E2-A7C4-2A22F6191EE9}" type="pres">
      <dgm:prSet presAssocID="{264F6973-5425-48CA-8ADC-4E91B004E92E}" presName="node" presStyleLbl="node1" presStyleIdx="8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2929CE-0A87-481E-9FC0-AF6DBDD6F4BE}" type="pres">
      <dgm:prSet presAssocID="{8D46141B-9E90-4699-8ABF-3DC859D5C88E}" presName="sibTrans" presStyleLbl="sibTrans1D1" presStyleIdx="8" presStyleCnt="26"/>
      <dgm:spPr/>
      <dgm:t>
        <a:bodyPr/>
        <a:lstStyle/>
        <a:p>
          <a:endParaRPr lang="es-ES"/>
        </a:p>
      </dgm:t>
    </dgm:pt>
    <dgm:pt modelId="{4A31E4EC-8040-4A35-9E38-5B9E64A26A40}" type="pres">
      <dgm:prSet presAssocID="{8D46141B-9E90-4699-8ABF-3DC859D5C88E}" presName="connectorText" presStyleLbl="sibTrans1D1" presStyleIdx="8" presStyleCnt="26"/>
      <dgm:spPr/>
      <dgm:t>
        <a:bodyPr/>
        <a:lstStyle/>
        <a:p>
          <a:endParaRPr lang="es-ES"/>
        </a:p>
      </dgm:t>
    </dgm:pt>
    <dgm:pt modelId="{3319F232-0CF4-4C88-B75B-2F51953B91FC}" type="pres">
      <dgm:prSet presAssocID="{9B349D97-992C-48AB-B788-7BCC5EB14CF6}" presName="node" presStyleLbl="node1" presStyleIdx="9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A21299A-84F8-4839-9136-249FE97C3D8B}" type="pres">
      <dgm:prSet presAssocID="{47A507EF-B152-422F-9562-125DC3F18833}" presName="sibTrans" presStyleLbl="sibTrans1D1" presStyleIdx="9" presStyleCnt="26"/>
      <dgm:spPr/>
      <dgm:t>
        <a:bodyPr/>
        <a:lstStyle/>
        <a:p>
          <a:endParaRPr lang="es-ES"/>
        </a:p>
      </dgm:t>
    </dgm:pt>
    <dgm:pt modelId="{AC5D907F-3065-4FE5-A41B-3BD13A72994C}" type="pres">
      <dgm:prSet presAssocID="{47A507EF-B152-422F-9562-125DC3F18833}" presName="connectorText" presStyleLbl="sibTrans1D1" presStyleIdx="9" presStyleCnt="26"/>
      <dgm:spPr/>
      <dgm:t>
        <a:bodyPr/>
        <a:lstStyle/>
        <a:p>
          <a:endParaRPr lang="es-ES"/>
        </a:p>
      </dgm:t>
    </dgm:pt>
    <dgm:pt modelId="{32286B43-B3E7-4E80-B16C-739BD82C1C8D}" type="pres">
      <dgm:prSet presAssocID="{455704AE-F5E8-4519-92D9-EF238A51FCE8}" presName="node" presStyleLbl="node1" presStyleIdx="10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8C7751-8A95-4601-9F52-21ED210BDD23}" type="pres">
      <dgm:prSet presAssocID="{3330E879-E1D1-4BC8-B95F-7B2CB89E4F1A}" presName="sibTrans" presStyleLbl="sibTrans1D1" presStyleIdx="10" presStyleCnt="26"/>
      <dgm:spPr/>
      <dgm:t>
        <a:bodyPr/>
        <a:lstStyle/>
        <a:p>
          <a:endParaRPr lang="es-ES"/>
        </a:p>
      </dgm:t>
    </dgm:pt>
    <dgm:pt modelId="{AFA7855F-B9E3-4666-BABB-28B4DADB0A74}" type="pres">
      <dgm:prSet presAssocID="{3330E879-E1D1-4BC8-B95F-7B2CB89E4F1A}" presName="connectorText" presStyleLbl="sibTrans1D1" presStyleIdx="10" presStyleCnt="26"/>
      <dgm:spPr/>
      <dgm:t>
        <a:bodyPr/>
        <a:lstStyle/>
        <a:p>
          <a:endParaRPr lang="es-ES"/>
        </a:p>
      </dgm:t>
    </dgm:pt>
    <dgm:pt modelId="{63DFB9FC-3C3F-47F3-A527-34EF152C9309}" type="pres">
      <dgm:prSet presAssocID="{DB5149FB-0073-4924-AD1A-39067B78AFB9}" presName="node" presStyleLbl="node1" presStyleIdx="11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B1B09A-23AC-4B71-8310-D5F947CA6F51}" type="pres">
      <dgm:prSet presAssocID="{DF709B34-8DE5-4C0F-A92F-ED91968B1EF1}" presName="sibTrans" presStyleLbl="sibTrans1D1" presStyleIdx="11" presStyleCnt="26"/>
      <dgm:spPr/>
      <dgm:t>
        <a:bodyPr/>
        <a:lstStyle/>
        <a:p>
          <a:endParaRPr lang="es-ES"/>
        </a:p>
      </dgm:t>
    </dgm:pt>
    <dgm:pt modelId="{BDD5978D-38E9-457F-9CE3-FD7527DD77C2}" type="pres">
      <dgm:prSet presAssocID="{DF709B34-8DE5-4C0F-A92F-ED91968B1EF1}" presName="connectorText" presStyleLbl="sibTrans1D1" presStyleIdx="11" presStyleCnt="26"/>
      <dgm:spPr/>
      <dgm:t>
        <a:bodyPr/>
        <a:lstStyle/>
        <a:p>
          <a:endParaRPr lang="es-ES"/>
        </a:p>
      </dgm:t>
    </dgm:pt>
    <dgm:pt modelId="{6AA1CE9F-EC16-4EF3-941C-6A508B424725}" type="pres">
      <dgm:prSet presAssocID="{E4CF69D8-1868-4516-988B-1C85868B6159}" presName="node" presStyleLbl="node1" presStyleIdx="12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C171C1-0EBC-4D58-A667-6C8F72E689B0}" type="pres">
      <dgm:prSet presAssocID="{E52FFF4C-40B6-477D-B02B-C20624DB98E8}" presName="sibTrans" presStyleLbl="sibTrans1D1" presStyleIdx="12" presStyleCnt="26"/>
      <dgm:spPr/>
      <dgm:t>
        <a:bodyPr/>
        <a:lstStyle/>
        <a:p>
          <a:endParaRPr lang="es-ES"/>
        </a:p>
      </dgm:t>
    </dgm:pt>
    <dgm:pt modelId="{D56A2A28-D1F7-47FB-A935-0565FE8F3F4E}" type="pres">
      <dgm:prSet presAssocID="{E52FFF4C-40B6-477D-B02B-C20624DB98E8}" presName="connectorText" presStyleLbl="sibTrans1D1" presStyleIdx="12" presStyleCnt="26"/>
      <dgm:spPr/>
      <dgm:t>
        <a:bodyPr/>
        <a:lstStyle/>
        <a:p>
          <a:endParaRPr lang="es-ES"/>
        </a:p>
      </dgm:t>
    </dgm:pt>
    <dgm:pt modelId="{23441E56-335D-4ED3-8DE3-664369396B11}" type="pres">
      <dgm:prSet presAssocID="{1F6D1B52-6820-4B8F-AF6A-98E91225A616}" presName="node" presStyleLbl="node1" presStyleIdx="13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A51688B-B0C9-43BB-A8CF-862D0C6FCD53}" type="pres">
      <dgm:prSet presAssocID="{5562F25B-EA5B-4DC5-B59E-04AA42293345}" presName="sibTrans" presStyleLbl="sibTrans1D1" presStyleIdx="13" presStyleCnt="26"/>
      <dgm:spPr/>
      <dgm:t>
        <a:bodyPr/>
        <a:lstStyle/>
        <a:p>
          <a:endParaRPr lang="es-ES"/>
        </a:p>
      </dgm:t>
    </dgm:pt>
    <dgm:pt modelId="{99C68844-8F9A-4C84-A190-B0DB9715E8F1}" type="pres">
      <dgm:prSet presAssocID="{5562F25B-EA5B-4DC5-B59E-04AA42293345}" presName="connectorText" presStyleLbl="sibTrans1D1" presStyleIdx="13" presStyleCnt="26"/>
      <dgm:spPr/>
      <dgm:t>
        <a:bodyPr/>
        <a:lstStyle/>
        <a:p>
          <a:endParaRPr lang="es-ES"/>
        </a:p>
      </dgm:t>
    </dgm:pt>
    <dgm:pt modelId="{8E1D8C65-E0BA-4415-B01A-0AE76257E74B}" type="pres">
      <dgm:prSet presAssocID="{CE82A04C-D7A4-49DC-8638-622AAB5D91CC}" presName="node" presStyleLbl="node1" presStyleIdx="14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51CCD09-8858-4519-BE19-8781A0B8004E}" type="pres">
      <dgm:prSet presAssocID="{EBF9EE93-57CB-48BB-AC67-0BAD7E97685F}" presName="sibTrans" presStyleLbl="sibTrans1D1" presStyleIdx="14" presStyleCnt="26"/>
      <dgm:spPr/>
      <dgm:t>
        <a:bodyPr/>
        <a:lstStyle/>
        <a:p>
          <a:endParaRPr lang="es-ES"/>
        </a:p>
      </dgm:t>
    </dgm:pt>
    <dgm:pt modelId="{A4D466D1-1429-44DC-9637-0E54D0C022EB}" type="pres">
      <dgm:prSet presAssocID="{EBF9EE93-57CB-48BB-AC67-0BAD7E97685F}" presName="connectorText" presStyleLbl="sibTrans1D1" presStyleIdx="14" presStyleCnt="26"/>
      <dgm:spPr/>
      <dgm:t>
        <a:bodyPr/>
        <a:lstStyle/>
        <a:p>
          <a:endParaRPr lang="es-ES"/>
        </a:p>
      </dgm:t>
    </dgm:pt>
    <dgm:pt modelId="{686260A0-21EA-48C7-85BC-5AB4DA80E6DE}" type="pres">
      <dgm:prSet presAssocID="{816FFEE0-88DC-460C-BE3C-09F550850546}" presName="node" presStyleLbl="node1" presStyleIdx="15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9C466C-B69D-4221-8498-839D70AFE28C}" type="pres">
      <dgm:prSet presAssocID="{FE289ED6-8ED6-4D38-A70F-4B8187E98A7C}" presName="sibTrans" presStyleLbl="sibTrans1D1" presStyleIdx="15" presStyleCnt="26"/>
      <dgm:spPr/>
      <dgm:t>
        <a:bodyPr/>
        <a:lstStyle/>
        <a:p>
          <a:endParaRPr lang="es-ES"/>
        </a:p>
      </dgm:t>
    </dgm:pt>
    <dgm:pt modelId="{14189361-E0B3-4887-986B-72A8530E0E38}" type="pres">
      <dgm:prSet presAssocID="{FE289ED6-8ED6-4D38-A70F-4B8187E98A7C}" presName="connectorText" presStyleLbl="sibTrans1D1" presStyleIdx="15" presStyleCnt="26"/>
      <dgm:spPr/>
      <dgm:t>
        <a:bodyPr/>
        <a:lstStyle/>
        <a:p>
          <a:endParaRPr lang="es-ES"/>
        </a:p>
      </dgm:t>
    </dgm:pt>
    <dgm:pt modelId="{1DFB6DEB-E5FC-4281-8E20-F37B271FA352}" type="pres">
      <dgm:prSet presAssocID="{8F875698-D3CB-4067-9D20-977A666F2F6A}" presName="node" presStyleLbl="node1" presStyleIdx="16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2D53B06-014A-4E49-9811-CC086675D5C7}" type="pres">
      <dgm:prSet presAssocID="{561DA9D9-AB96-40AD-9933-A62635206847}" presName="sibTrans" presStyleLbl="sibTrans1D1" presStyleIdx="16" presStyleCnt="26"/>
      <dgm:spPr/>
      <dgm:t>
        <a:bodyPr/>
        <a:lstStyle/>
        <a:p>
          <a:endParaRPr lang="es-ES"/>
        </a:p>
      </dgm:t>
    </dgm:pt>
    <dgm:pt modelId="{D2E5D2B6-A9C5-4BDB-866B-63C2A3AD1675}" type="pres">
      <dgm:prSet presAssocID="{561DA9D9-AB96-40AD-9933-A62635206847}" presName="connectorText" presStyleLbl="sibTrans1D1" presStyleIdx="16" presStyleCnt="26"/>
      <dgm:spPr/>
      <dgm:t>
        <a:bodyPr/>
        <a:lstStyle/>
        <a:p>
          <a:endParaRPr lang="es-ES"/>
        </a:p>
      </dgm:t>
    </dgm:pt>
    <dgm:pt modelId="{3921B8FD-08ED-45B4-836E-30F7022D2296}" type="pres">
      <dgm:prSet presAssocID="{4B1380B0-9261-4496-A975-E347F0D11D5A}" presName="node" presStyleLbl="node1" presStyleIdx="17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B38AEF-A3C8-4F55-9200-4D91CA7E3636}" type="pres">
      <dgm:prSet presAssocID="{EB0090D8-D642-4E84-8E84-1D826B853C03}" presName="sibTrans" presStyleLbl="sibTrans1D1" presStyleIdx="17" presStyleCnt="26"/>
      <dgm:spPr/>
      <dgm:t>
        <a:bodyPr/>
        <a:lstStyle/>
        <a:p>
          <a:endParaRPr lang="es-ES"/>
        </a:p>
      </dgm:t>
    </dgm:pt>
    <dgm:pt modelId="{B2690019-AC0C-4023-A5B9-AC97CA0D4482}" type="pres">
      <dgm:prSet presAssocID="{EB0090D8-D642-4E84-8E84-1D826B853C03}" presName="connectorText" presStyleLbl="sibTrans1D1" presStyleIdx="17" presStyleCnt="26"/>
      <dgm:spPr/>
      <dgm:t>
        <a:bodyPr/>
        <a:lstStyle/>
        <a:p>
          <a:endParaRPr lang="es-ES"/>
        </a:p>
      </dgm:t>
    </dgm:pt>
    <dgm:pt modelId="{125ADAF2-7CCE-4573-9707-424B826555BA}" type="pres">
      <dgm:prSet presAssocID="{63396210-5011-4EFD-A070-8476D3A9E91F}" presName="node" presStyleLbl="node1" presStyleIdx="18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566B20-3891-4F18-BE2E-3D7318684F27}" type="pres">
      <dgm:prSet presAssocID="{A42CEE63-3143-4CFF-BB9A-A6184676321D}" presName="sibTrans" presStyleLbl="sibTrans1D1" presStyleIdx="18" presStyleCnt="26"/>
      <dgm:spPr/>
      <dgm:t>
        <a:bodyPr/>
        <a:lstStyle/>
        <a:p>
          <a:endParaRPr lang="es-ES"/>
        </a:p>
      </dgm:t>
    </dgm:pt>
    <dgm:pt modelId="{C06082ED-EE0B-4A5F-88C0-F4E5B30F06E7}" type="pres">
      <dgm:prSet presAssocID="{A42CEE63-3143-4CFF-BB9A-A6184676321D}" presName="connectorText" presStyleLbl="sibTrans1D1" presStyleIdx="18" presStyleCnt="26"/>
      <dgm:spPr/>
      <dgm:t>
        <a:bodyPr/>
        <a:lstStyle/>
        <a:p>
          <a:endParaRPr lang="es-ES"/>
        </a:p>
      </dgm:t>
    </dgm:pt>
    <dgm:pt modelId="{916810E6-B08C-4B1F-B314-761C25D8BBD6}" type="pres">
      <dgm:prSet presAssocID="{6706B3F9-921E-485D-9C74-952B6C2DE788}" presName="node" presStyleLbl="node1" presStyleIdx="19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6E96AA-3B4C-4F2E-AE26-1B79656DE7A7}" type="pres">
      <dgm:prSet presAssocID="{1FECA0D8-49DF-45D0-92C5-697F64138742}" presName="sibTrans" presStyleLbl="sibTrans1D1" presStyleIdx="19" presStyleCnt="26"/>
      <dgm:spPr/>
      <dgm:t>
        <a:bodyPr/>
        <a:lstStyle/>
        <a:p>
          <a:endParaRPr lang="es-ES"/>
        </a:p>
      </dgm:t>
    </dgm:pt>
    <dgm:pt modelId="{8FEE6436-0C12-412F-832D-E1E5A2AFA285}" type="pres">
      <dgm:prSet presAssocID="{1FECA0D8-49DF-45D0-92C5-697F64138742}" presName="connectorText" presStyleLbl="sibTrans1D1" presStyleIdx="19" presStyleCnt="26"/>
      <dgm:spPr/>
      <dgm:t>
        <a:bodyPr/>
        <a:lstStyle/>
        <a:p>
          <a:endParaRPr lang="es-ES"/>
        </a:p>
      </dgm:t>
    </dgm:pt>
    <dgm:pt modelId="{F336E295-0DEE-46F3-96A8-969E0D0D0BCC}" type="pres">
      <dgm:prSet presAssocID="{1E5E4C2C-7E82-4010-9911-29F78F6DDEC2}" presName="node" presStyleLbl="node1" presStyleIdx="20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AD99DF-92B0-4581-AB21-EC4507A4979D}" type="pres">
      <dgm:prSet presAssocID="{BDB9B316-2B22-4639-A482-3294D12BBD4D}" presName="sibTrans" presStyleLbl="sibTrans1D1" presStyleIdx="20" presStyleCnt="26"/>
      <dgm:spPr/>
      <dgm:t>
        <a:bodyPr/>
        <a:lstStyle/>
        <a:p>
          <a:endParaRPr lang="es-ES"/>
        </a:p>
      </dgm:t>
    </dgm:pt>
    <dgm:pt modelId="{5F7B00F3-C735-40D7-9532-E6F4441740EA}" type="pres">
      <dgm:prSet presAssocID="{BDB9B316-2B22-4639-A482-3294D12BBD4D}" presName="connectorText" presStyleLbl="sibTrans1D1" presStyleIdx="20" presStyleCnt="26"/>
      <dgm:spPr/>
      <dgm:t>
        <a:bodyPr/>
        <a:lstStyle/>
        <a:p>
          <a:endParaRPr lang="es-ES"/>
        </a:p>
      </dgm:t>
    </dgm:pt>
    <dgm:pt modelId="{D83572BF-DA37-4F56-81DD-AC44DF493C16}" type="pres">
      <dgm:prSet presAssocID="{DD56E7FC-FE4A-4700-9D06-744E37E3F2DA}" presName="node" presStyleLbl="node1" presStyleIdx="21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4894A3-E065-408E-8D26-C625E23205DF}" type="pres">
      <dgm:prSet presAssocID="{4D13CFC4-144E-43CB-A9D2-CD09A5C9ED2E}" presName="sibTrans" presStyleLbl="sibTrans1D1" presStyleIdx="21" presStyleCnt="26"/>
      <dgm:spPr/>
      <dgm:t>
        <a:bodyPr/>
        <a:lstStyle/>
        <a:p>
          <a:endParaRPr lang="es-ES"/>
        </a:p>
      </dgm:t>
    </dgm:pt>
    <dgm:pt modelId="{180DA119-115B-4D5E-9C5C-BFA05F8A2043}" type="pres">
      <dgm:prSet presAssocID="{4D13CFC4-144E-43CB-A9D2-CD09A5C9ED2E}" presName="connectorText" presStyleLbl="sibTrans1D1" presStyleIdx="21" presStyleCnt="26"/>
      <dgm:spPr/>
      <dgm:t>
        <a:bodyPr/>
        <a:lstStyle/>
        <a:p>
          <a:endParaRPr lang="es-ES"/>
        </a:p>
      </dgm:t>
    </dgm:pt>
    <dgm:pt modelId="{CD6C350A-BAE3-4373-96A8-BDA1B461177F}" type="pres">
      <dgm:prSet presAssocID="{A930BFA9-B333-4189-9B70-06605059BA2D}" presName="node" presStyleLbl="node1" presStyleIdx="22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858225-F41B-4434-9F69-68DF72AE44A7}" type="pres">
      <dgm:prSet presAssocID="{19554E64-7BDD-4DC6-AFB1-0D15E44643E9}" presName="sibTrans" presStyleLbl="sibTrans1D1" presStyleIdx="22" presStyleCnt="26"/>
      <dgm:spPr/>
      <dgm:t>
        <a:bodyPr/>
        <a:lstStyle/>
        <a:p>
          <a:endParaRPr lang="es-ES"/>
        </a:p>
      </dgm:t>
    </dgm:pt>
    <dgm:pt modelId="{6CE3AAC0-38F1-4E5B-B7CF-5D8712819EA2}" type="pres">
      <dgm:prSet presAssocID="{19554E64-7BDD-4DC6-AFB1-0D15E44643E9}" presName="connectorText" presStyleLbl="sibTrans1D1" presStyleIdx="22" presStyleCnt="26"/>
      <dgm:spPr/>
      <dgm:t>
        <a:bodyPr/>
        <a:lstStyle/>
        <a:p>
          <a:endParaRPr lang="es-ES"/>
        </a:p>
      </dgm:t>
    </dgm:pt>
    <dgm:pt modelId="{046E6CF2-3528-431B-94AB-9E9F55D43E02}" type="pres">
      <dgm:prSet presAssocID="{546944AD-0C4F-424F-BFE4-942B251EC235}" presName="node" presStyleLbl="node1" presStyleIdx="23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03CF48-DAC8-4D5C-BEBE-6553A6802050}" type="pres">
      <dgm:prSet presAssocID="{1429A9CB-221A-429C-934D-1CBB318F333E}" presName="sibTrans" presStyleLbl="sibTrans1D1" presStyleIdx="23" presStyleCnt="26"/>
      <dgm:spPr/>
      <dgm:t>
        <a:bodyPr/>
        <a:lstStyle/>
        <a:p>
          <a:endParaRPr lang="es-ES"/>
        </a:p>
      </dgm:t>
    </dgm:pt>
    <dgm:pt modelId="{BF402553-7180-44F2-B3D7-E3C2D91455DF}" type="pres">
      <dgm:prSet presAssocID="{1429A9CB-221A-429C-934D-1CBB318F333E}" presName="connectorText" presStyleLbl="sibTrans1D1" presStyleIdx="23" presStyleCnt="26"/>
      <dgm:spPr/>
      <dgm:t>
        <a:bodyPr/>
        <a:lstStyle/>
        <a:p>
          <a:endParaRPr lang="es-ES"/>
        </a:p>
      </dgm:t>
    </dgm:pt>
    <dgm:pt modelId="{759D1138-746A-44BF-9A55-3E339C2D3BF7}" type="pres">
      <dgm:prSet presAssocID="{12B5F26D-2B34-4700-97B9-E1AE0E20061F}" presName="node" presStyleLbl="node1" presStyleIdx="24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E8F85B-FE67-483C-A9DC-A8DA3FD3E448}" type="pres">
      <dgm:prSet presAssocID="{DB368E06-6C69-462B-892F-9AEC3D57627D}" presName="sibTrans" presStyleLbl="sibTrans1D1" presStyleIdx="24" presStyleCnt="26"/>
      <dgm:spPr/>
      <dgm:t>
        <a:bodyPr/>
        <a:lstStyle/>
        <a:p>
          <a:endParaRPr lang="es-ES"/>
        </a:p>
      </dgm:t>
    </dgm:pt>
    <dgm:pt modelId="{FC1C330A-AEC5-4F19-A805-0ED613F11806}" type="pres">
      <dgm:prSet presAssocID="{DB368E06-6C69-462B-892F-9AEC3D57627D}" presName="connectorText" presStyleLbl="sibTrans1D1" presStyleIdx="24" presStyleCnt="26"/>
      <dgm:spPr/>
      <dgm:t>
        <a:bodyPr/>
        <a:lstStyle/>
        <a:p>
          <a:endParaRPr lang="es-ES"/>
        </a:p>
      </dgm:t>
    </dgm:pt>
    <dgm:pt modelId="{F21435F9-E7A8-4483-98B0-4612FE154E76}" type="pres">
      <dgm:prSet presAssocID="{41A40846-8689-44EB-9105-F8A10CED7B15}" presName="node" presStyleLbl="node1" presStyleIdx="25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8C9405A-E408-4074-83FD-5DA2088492BA}" type="pres">
      <dgm:prSet presAssocID="{F3F47BD7-01E1-44BE-B2E4-A9F87E454435}" presName="sibTrans" presStyleLbl="sibTrans1D1" presStyleIdx="25" presStyleCnt="26"/>
      <dgm:spPr/>
      <dgm:t>
        <a:bodyPr/>
        <a:lstStyle/>
        <a:p>
          <a:endParaRPr lang="es-ES"/>
        </a:p>
      </dgm:t>
    </dgm:pt>
    <dgm:pt modelId="{1FBC0BFB-10C4-43FC-8639-FED9CDD1BAC6}" type="pres">
      <dgm:prSet presAssocID="{F3F47BD7-01E1-44BE-B2E4-A9F87E454435}" presName="connectorText" presStyleLbl="sibTrans1D1" presStyleIdx="25" presStyleCnt="26"/>
      <dgm:spPr/>
      <dgm:t>
        <a:bodyPr/>
        <a:lstStyle/>
        <a:p>
          <a:endParaRPr lang="es-ES"/>
        </a:p>
      </dgm:t>
    </dgm:pt>
    <dgm:pt modelId="{36EDF4F5-A9D8-4164-8FD2-1C430F011904}" type="pres">
      <dgm:prSet presAssocID="{218C51B8-ED4E-4C40-9C27-5AE13988C9A3}" presName="node" presStyleLbl="node1" presStyleIdx="26" presStyleCnt="27" custScaleX="2201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87EAD00-D883-4122-9B2A-74941788FD58}" type="presOf" srcId="{DF709B34-8DE5-4C0F-A92F-ED91968B1EF1}" destId="{46B1B09A-23AC-4B71-8310-D5F947CA6F51}" srcOrd="0" destOrd="0" presId="urn:microsoft.com/office/officeart/2005/8/layout/bProcess3"/>
    <dgm:cxn modelId="{D54F7EF7-0D12-42C7-BF93-5AA39923408D}" type="presOf" srcId="{FE289ED6-8ED6-4D38-A70F-4B8187E98A7C}" destId="{8B9C466C-B69D-4221-8498-839D70AFE28C}" srcOrd="0" destOrd="0" presId="urn:microsoft.com/office/officeart/2005/8/layout/bProcess3"/>
    <dgm:cxn modelId="{B7C7F276-15B4-4844-B463-C69488747897}" type="presOf" srcId="{47A507EF-B152-422F-9562-125DC3F18833}" destId="{BA21299A-84F8-4839-9136-249FE97C3D8B}" srcOrd="0" destOrd="0" presId="urn:microsoft.com/office/officeart/2005/8/layout/bProcess3"/>
    <dgm:cxn modelId="{898137EF-07A2-4FC0-BB0E-3FA73D63B1B8}" type="presOf" srcId="{DB368E06-6C69-462B-892F-9AEC3D57627D}" destId="{B1E8F85B-FE67-483C-A9DC-A8DA3FD3E448}" srcOrd="0" destOrd="0" presId="urn:microsoft.com/office/officeart/2005/8/layout/bProcess3"/>
    <dgm:cxn modelId="{9FC75D39-D134-49AE-82D2-6EF5799DF192}" type="presOf" srcId="{5562F25B-EA5B-4DC5-B59E-04AA42293345}" destId="{99C68844-8F9A-4C84-A190-B0DB9715E8F1}" srcOrd="1" destOrd="0" presId="urn:microsoft.com/office/officeart/2005/8/layout/bProcess3"/>
    <dgm:cxn modelId="{8AFDACEF-B4A7-4DEB-BA1B-01BB8916D449}" srcId="{064A02DF-13BF-4956-83AF-329F206E52FD}" destId="{816FFEE0-88DC-460C-BE3C-09F550850546}" srcOrd="15" destOrd="0" parTransId="{4C21EF1D-C2C7-4305-AF1C-0ECDD4577AB2}" sibTransId="{FE289ED6-8ED6-4D38-A70F-4B8187E98A7C}"/>
    <dgm:cxn modelId="{0117251C-BE61-4E6F-BC83-D8378C9C5630}" type="presOf" srcId="{F3F47BD7-01E1-44BE-B2E4-A9F87E454435}" destId="{88C9405A-E408-4074-83FD-5DA2088492BA}" srcOrd="0" destOrd="0" presId="urn:microsoft.com/office/officeart/2005/8/layout/bProcess3"/>
    <dgm:cxn modelId="{723910DC-A99C-4F20-8670-FB6627559315}" type="presOf" srcId="{A42CEE63-3143-4CFF-BB9A-A6184676321D}" destId="{57566B20-3891-4F18-BE2E-3D7318684F27}" srcOrd="0" destOrd="0" presId="urn:microsoft.com/office/officeart/2005/8/layout/bProcess3"/>
    <dgm:cxn modelId="{8589EDA0-51FF-46AA-AA2A-2B6EAF6D7445}" srcId="{064A02DF-13BF-4956-83AF-329F206E52FD}" destId="{83BF6918-803D-4C7F-87C0-10B0D77171DA}" srcOrd="7" destOrd="0" parTransId="{A7681E3C-6BE7-4DC6-B456-225ABED844A8}" sibTransId="{9403FA45-D108-4BE7-9321-C7559DD5C9F2}"/>
    <dgm:cxn modelId="{69FEB948-0A9F-426A-9622-6F86610EB133}" type="presOf" srcId="{E4CF69D8-1868-4516-988B-1C85868B6159}" destId="{6AA1CE9F-EC16-4EF3-941C-6A508B424725}" srcOrd="0" destOrd="0" presId="urn:microsoft.com/office/officeart/2005/8/layout/bProcess3"/>
    <dgm:cxn modelId="{2B54DCAE-368D-40E1-B0BE-E9F3D2875F6A}" type="presOf" srcId="{8B70EA8E-A57F-43AB-BA83-2F9E4DA571C2}" destId="{F31F988E-3854-41CE-86FD-1FC0F9C05EEE}" srcOrd="0" destOrd="0" presId="urn:microsoft.com/office/officeart/2005/8/layout/bProcess3"/>
    <dgm:cxn modelId="{53E03145-6644-4355-8909-B9709DA2624B}" srcId="{064A02DF-13BF-4956-83AF-329F206E52FD}" destId="{147440B7-8C4B-49D2-B4BF-B725E32D698D}" srcOrd="6" destOrd="0" parTransId="{22CB9072-A25B-4D51-A8B2-F9F95A7E132A}" sibTransId="{461C1751-CD53-40AA-8A68-48D340A89957}"/>
    <dgm:cxn modelId="{880818AA-7058-4E44-BFFE-36D224495639}" type="presOf" srcId="{83BF6918-803D-4C7F-87C0-10B0D77171DA}" destId="{1302C517-F0F4-46F2-A276-2138156AE65E}" srcOrd="0" destOrd="0" presId="urn:microsoft.com/office/officeart/2005/8/layout/bProcess3"/>
    <dgm:cxn modelId="{412BAA0E-3255-4E08-A4D0-E701C924078F}" srcId="{064A02DF-13BF-4956-83AF-329F206E52FD}" destId="{4B1380B0-9261-4496-A975-E347F0D11D5A}" srcOrd="17" destOrd="0" parTransId="{F76B8541-C83B-41A1-A0B2-42E538730BD4}" sibTransId="{EB0090D8-D642-4E84-8E84-1D826B853C03}"/>
    <dgm:cxn modelId="{8DBB39DF-B3D7-4069-A4E8-31F56F53AEB6}" type="presOf" srcId="{EBF9EE93-57CB-48BB-AC67-0BAD7E97685F}" destId="{A4D466D1-1429-44DC-9637-0E54D0C022EB}" srcOrd="1" destOrd="0" presId="urn:microsoft.com/office/officeart/2005/8/layout/bProcess3"/>
    <dgm:cxn modelId="{BFDAF28E-28D1-4143-ACD9-E2ACE8CD6E2A}" type="presOf" srcId="{4D13CFC4-144E-43CB-A9D2-CD09A5C9ED2E}" destId="{694894A3-E065-408E-8D26-C625E23205DF}" srcOrd="0" destOrd="0" presId="urn:microsoft.com/office/officeart/2005/8/layout/bProcess3"/>
    <dgm:cxn modelId="{0D9EFC46-A692-4B9D-B1A2-D663C200BFC4}" srcId="{064A02DF-13BF-4956-83AF-329F206E52FD}" destId="{DD56E7FC-FE4A-4700-9D06-744E37E3F2DA}" srcOrd="21" destOrd="0" parTransId="{5E86B2FD-1D5A-4FCB-9B7B-9838097CAA78}" sibTransId="{4D13CFC4-144E-43CB-A9D2-CD09A5C9ED2E}"/>
    <dgm:cxn modelId="{5470AE97-C1A0-48DC-9DC7-580418163589}" type="presOf" srcId="{12B5F26D-2B34-4700-97B9-E1AE0E20061F}" destId="{759D1138-746A-44BF-9A55-3E339C2D3BF7}" srcOrd="0" destOrd="0" presId="urn:microsoft.com/office/officeart/2005/8/layout/bProcess3"/>
    <dgm:cxn modelId="{F999A2FA-8C16-4630-8F40-655E0D0A3A3C}" srcId="{064A02DF-13BF-4956-83AF-329F206E52FD}" destId="{DAB089EC-F346-421E-9D32-DB2E66AE5789}" srcOrd="1" destOrd="0" parTransId="{6D26B9AA-D099-418A-8AC8-542CFCA9AB7A}" sibTransId="{C1C1E68E-314A-441B-BBFF-23D96FC24438}"/>
    <dgm:cxn modelId="{ED597365-4100-421A-916E-5E694C4B77E7}" type="presOf" srcId="{C1C1E68E-314A-441B-BBFF-23D96FC24438}" destId="{AB31FF63-E083-4F7E-9DCF-C901081707EF}" srcOrd="0" destOrd="0" presId="urn:microsoft.com/office/officeart/2005/8/layout/bProcess3"/>
    <dgm:cxn modelId="{613188E6-32D7-47AB-B604-631A039DB0D3}" srcId="{064A02DF-13BF-4956-83AF-329F206E52FD}" destId="{9B349D97-992C-48AB-B788-7BCC5EB14CF6}" srcOrd="9" destOrd="0" parTransId="{1D34A8AD-43F4-400B-8908-22E96F72CCF7}" sibTransId="{47A507EF-B152-422F-9562-125DC3F18833}"/>
    <dgm:cxn modelId="{81671727-DFBC-4338-8C2F-C3F2A8090C9C}" type="presOf" srcId="{F3F47BD7-01E1-44BE-B2E4-A9F87E454435}" destId="{1FBC0BFB-10C4-43FC-8639-FED9CDD1BAC6}" srcOrd="1" destOrd="0" presId="urn:microsoft.com/office/officeart/2005/8/layout/bProcess3"/>
    <dgm:cxn modelId="{47C9AB7C-261B-40FD-8AC2-06A3E8B69E6F}" srcId="{064A02DF-13BF-4956-83AF-329F206E52FD}" destId="{455704AE-F5E8-4519-92D9-EF238A51FCE8}" srcOrd="10" destOrd="0" parTransId="{C8EA0A73-876B-4E7C-8437-0417F4B0B2AA}" sibTransId="{3330E879-E1D1-4BC8-B95F-7B2CB89E4F1A}"/>
    <dgm:cxn modelId="{93B6979F-0050-4FCD-BBBE-7E074CA728F9}" srcId="{064A02DF-13BF-4956-83AF-329F206E52FD}" destId="{6706B3F9-921E-485D-9C74-952B6C2DE788}" srcOrd="19" destOrd="0" parTransId="{078FC747-80F9-4B89-A1E8-09356F08DFA3}" sibTransId="{1FECA0D8-49DF-45D0-92C5-697F64138742}"/>
    <dgm:cxn modelId="{6DE065B7-931F-4D5D-AED2-0014E8E054B7}" type="presOf" srcId="{264F6973-5425-48CA-8ADC-4E91B004E92E}" destId="{A033C667-770D-47E2-A7C4-2A22F6191EE9}" srcOrd="0" destOrd="0" presId="urn:microsoft.com/office/officeart/2005/8/layout/bProcess3"/>
    <dgm:cxn modelId="{23B9147A-C39D-46C9-A710-A1556371CD3B}" type="presOf" srcId="{DD56E7FC-FE4A-4700-9D06-744E37E3F2DA}" destId="{D83572BF-DA37-4F56-81DD-AC44DF493C16}" srcOrd="0" destOrd="0" presId="urn:microsoft.com/office/officeart/2005/8/layout/bProcess3"/>
    <dgm:cxn modelId="{5B367D2F-54CE-4465-8463-E7CFF4795814}" srcId="{064A02DF-13BF-4956-83AF-329F206E52FD}" destId="{546944AD-0C4F-424F-BFE4-942B251EC235}" srcOrd="23" destOrd="0" parTransId="{AE6996FD-D3F3-47F0-AE00-BC00FCDAD32B}" sibTransId="{1429A9CB-221A-429C-934D-1CBB318F333E}"/>
    <dgm:cxn modelId="{805AD767-6751-46AF-9377-5602A2946485}" type="presOf" srcId="{DB368E06-6C69-462B-892F-9AEC3D57627D}" destId="{FC1C330A-AEC5-4F19-A805-0ED613F11806}" srcOrd="1" destOrd="0" presId="urn:microsoft.com/office/officeart/2005/8/layout/bProcess3"/>
    <dgm:cxn modelId="{5AB98F06-0E26-43F4-9528-D89037ACF099}" type="presOf" srcId="{BDB9B316-2B22-4639-A482-3294D12BBD4D}" destId="{61AD99DF-92B0-4581-AB21-EC4507A4979D}" srcOrd="0" destOrd="0" presId="urn:microsoft.com/office/officeart/2005/8/layout/bProcess3"/>
    <dgm:cxn modelId="{7DE999B5-23C4-4D91-8472-CFA454989E9F}" type="presOf" srcId="{4D13CFC4-144E-43CB-A9D2-CD09A5C9ED2E}" destId="{180DA119-115B-4D5E-9C5C-BFA05F8A2043}" srcOrd="1" destOrd="0" presId="urn:microsoft.com/office/officeart/2005/8/layout/bProcess3"/>
    <dgm:cxn modelId="{834F7FB0-73D6-4962-BA48-F6D2F704D893}" type="presOf" srcId="{3438DF79-4DFC-4D17-BE18-72CFFB5C4F09}" destId="{A03AF607-DEE7-4B2C-9889-7D9CB97C2EC0}" srcOrd="0" destOrd="0" presId="urn:microsoft.com/office/officeart/2005/8/layout/bProcess3"/>
    <dgm:cxn modelId="{5C04677A-65ED-4C89-964E-3F5A05186DBC}" type="presOf" srcId="{546944AD-0C4F-424F-BFE4-942B251EC235}" destId="{046E6CF2-3528-431B-94AB-9E9F55D43E02}" srcOrd="0" destOrd="0" presId="urn:microsoft.com/office/officeart/2005/8/layout/bProcess3"/>
    <dgm:cxn modelId="{ACFC78A9-239A-4439-8F65-0F64F30D3747}" type="presOf" srcId="{3DEBB2DA-238B-4BE0-A5A6-8B7A48A4CCCC}" destId="{5D637752-EAA1-4EE4-86F2-3911DEF8DA92}" srcOrd="0" destOrd="0" presId="urn:microsoft.com/office/officeart/2005/8/layout/bProcess3"/>
    <dgm:cxn modelId="{F28EAAC1-EA82-4845-A20B-785BE8AA6B95}" type="presOf" srcId="{461C1751-CD53-40AA-8A68-48D340A89957}" destId="{A6CE5BFC-1FFF-4BCB-991B-EDA9FED053A3}" srcOrd="0" destOrd="0" presId="urn:microsoft.com/office/officeart/2005/8/layout/bProcess3"/>
    <dgm:cxn modelId="{9FB7955C-76BD-43BA-816F-CC7D2E3942F5}" srcId="{064A02DF-13BF-4956-83AF-329F206E52FD}" destId="{DB5149FB-0073-4924-AD1A-39067B78AFB9}" srcOrd="11" destOrd="0" parTransId="{0AEDA28B-6229-4A45-8C47-28E4D452A803}" sibTransId="{DF709B34-8DE5-4C0F-A92F-ED91968B1EF1}"/>
    <dgm:cxn modelId="{B498833C-3089-4390-9DCB-8E78AC78F81C}" type="presOf" srcId="{3E1496F3-CF5A-44FD-BA70-D9D5B368AC60}" destId="{E7F8F3DE-9B2D-4AA7-9478-E7FC9C88B223}" srcOrd="1" destOrd="0" presId="urn:microsoft.com/office/officeart/2005/8/layout/bProcess3"/>
    <dgm:cxn modelId="{B9B02294-60FC-4FC8-98D4-77846D850C45}" srcId="{064A02DF-13BF-4956-83AF-329F206E52FD}" destId="{A930BFA9-B333-4189-9B70-06605059BA2D}" srcOrd="22" destOrd="0" parTransId="{FC91D434-C999-42D8-BA01-331EC59652ED}" sibTransId="{19554E64-7BDD-4DC6-AFB1-0D15E44643E9}"/>
    <dgm:cxn modelId="{4ACDC4E3-397B-4B2D-972D-0A18EC60358B}" type="presOf" srcId="{816FFEE0-88DC-460C-BE3C-09F550850546}" destId="{686260A0-21EA-48C7-85BC-5AB4DA80E6DE}" srcOrd="0" destOrd="0" presId="urn:microsoft.com/office/officeart/2005/8/layout/bProcess3"/>
    <dgm:cxn modelId="{2AAB5FC5-4398-4730-BB84-B4CCE4773863}" type="presOf" srcId="{4B1380B0-9261-4496-A975-E347F0D11D5A}" destId="{3921B8FD-08ED-45B4-836E-30F7022D2296}" srcOrd="0" destOrd="0" presId="urn:microsoft.com/office/officeart/2005/8/layout/bProcess3"/>
    <dgm:cxn modelId="{A23EA2D8-5FC7-441E-A26B-8D2BAC2EE652}" type="presOf" srcId="{561DA9D9-AB96-40AD-9933-A62635206847}" destId="{D2E5D2B6-A9C5-4BDB-866B-63C2A3AD1675}" srcOrd="1" destOrd="0" presId="urn:microsoft.com/office/officeart/2005/8/layout/bProcess3"/>
    <dgm:cxn modelId="{0168A33D-6519-4967-A807-29B0BF0C7DAA}" srcId="{064A02DF-13BF-4956-83AF-329F206E52FD}" destId="{218C51B8-ED4E-4C40-9C27-5AE13988C9A3}" srcOrd="26" destOrd="0" parTransId="{B57FB018-B726-42F4-81CA-F78C9889665F}" sibTransId="{250A9FC7-C3C2-4024-B8E5-4ED66B4AD4BB}"/>
    <dgm:cxn modelId="{918CECA0-DA75-4325-B4B7-4677E87D8ED8}" type="presOf" srcId="{DF709B34-8DE5-4C0F-A92F-ED91968B1EF1}" destId="{BDD5978D-38E9-457F-9CE3-FD7527DD77C2}" srcOrd="1" destOrd="0" presId="urn:microsoft.com/office/officeart/2005/8/layout/bProcess3"/>
    <dgm:cxn modelId="{DC743D56-4D7B-4B52-ADCC-4412D13854F3}" type="presOf" srcId="{EB0090D8-D642-4E84-8E84-1D826B853C03}" destId="{ABB38AEF-A3C8-4F55-9200-4D91CA7E3636}" srcOrd="0" destOrd="0" presId="urn:microsoft.com/office/officeart/2005/8/layout/bProcess3"/>
    <dgm:cxn modelId="{0C701D52-B1D4-4916-82CA-03B308956633}" type="presOf" srcId="{47A507EF-B152-422F-9562-125DC3F18833}" destId="{AC5D907F-3065-4FE5-A41B-3BD13A72994C}" srcOrd="1" destOrd="0" presId="urn:microsoft.com/office/officeart/2005/8/layout/bProcess3"/>
    <dgm:cxn modelId="{9A071751-2DE2-44D8-B35E-F2F163A62EE8}" type="presOf" srcId="{63396210-5011-4EFD-A070-8476D3A9E91F}" destId="{125ADAF2-7CCE-4573-9707-424B826555BA}" srcOrd="0" destOrd="0" presId="urn:microsoft.com/office/officeart/2005/8/layout/bProcess3"/>
    <dgm:cxn modelId="{3199E789-0578-4DFE-AF51-13EF2B8C8183}" type="presOf" srcId="{722F6CF8-7E14-48F8-B56E-06C55C38E108}" destId="{D00A9840-626C-4944-B79D-DFA8615B2894}" srcOrd="0" destOrd="0" presId="urn:microsoft.com/office/officeart/2005/8/layout/bProcess3"/>
    <dgm:cxn modelId="{76475F95-7076-4A8E-82F9-5DF94F5674A4}" srcId="{064A02DF-13BF-4956-83AF-329F206E52FD}" destId="{CE82A04C-D7A4-49DC-8638-622AAB5D91CC}" srcOrd="14" destOrd="0" parTransId="{7FC826FF-2067-4E42-A249-2D3C3F0377EF}" sibTransId="{EBF9EE93-57CB-48BB-AC67-0BAD7E97685F}"/>
    <dgm:cxn modelId="{1EA48625-C52B-4F13-81D7-40BD5AC06691}" type="presOf" srcId="{19554E64-7BDD-4DC6-AFB1-0D15E44643E9}" destId="{6CE3AAC0-38F1-4E5B-B7CF-5D8712819EA2}" srcOrd="1" destOrd="0" presId="urn:microsoft.com/office/officeart/2005/8/layout/bProcess3"/>
    <dgm:cxn modelId="{3B2AAE86-AA21-483D-AB79-533EA202F27B}" type="presOf" srcId="{1FECA0D8-49DF-45D0-92C5-697F64138742}" destId="{8FEE6436-0C12-412F-832D-E1E5A2AFA285}" srcOrd="1" destOrd="0" presId="urn:microsoft.com/office/officeart/2005/8/layout/bProcess3"/>
    <dgm:cxn modelId="{DA69BAD2-FB29-4611-9336-3C68656AA3FB}" srcId="{064A02DF-13BF-4956-83AF-329F206E52FD}" destId="{264F6973-5425-48CA-8ADC-4E91B004E92E}" srcOrd="8" destOrd="0" parTransId="{ABA18D40-48FF-486F-95F2-1EA73BA90586}" sibTransId="{8D46141B-9E90-4699-8ABF-3DC859D5C88E}"/>
    <dgm:cxn modelId="{6A505CE5-4F96-4DE1-8B64-52B2B7073053}" type="presOf" srcId="{9B349D97-992C-48AB-B788-7BCC5EB14CF6}" destId="{3319F232-0CF4-4C88-B75B-2F51953B91FC}" srcOrd="0" destOrd="0" presId="urn:microsoft.com/office/officeart/2005/8/layout/bProcess3"/>
    <dgm:cxn modelId="{7928FEF8-9D5D-4C6B-8691-CB37BA44987B}" type="presOf" srcId="{1E5E4C2C-7E82-4010-9911-29F78F6DDEC2}" destId="{F336E295-0DEE-46F3-96A8-969E0D0D0BCC}" srcOrd="0" destOrd="0" presId="urn:microsoft.com/office/officeart/2005/8/layout/bProcess3"/>
    <dgm:cxn modelId="{669A7FF4-1B08-4651-A930-BDD4F8E55160}" type="presOf" srcId="{455704AE-F5E8-4519-92D9-EF238A51FCE8}" destId="{32286B43-B3E7-4E80-B16C-739BD82C1C8D}" srcOrd="0" destOrd="0" presId="urn:microsoft.com/office/officeart/2005/8/layout/bProcess3"/>
    <dgm:cxn modelId="{1091F3E0-D1DF-440F-9711-4DBCD41299F1}" srcId="{064A02DF-13BF-4956-83AF-329F206E52FD}" destId="{1E5E4C2C-7E82-4010-9911-29F78F6DDEC2}" srcOrd="20" destOrd="0" parTransId="{3FB88E94-92AD-47AD-ABB7-BEA00FB2AB30}" sibTransId="{BDB9B316-2B22-4639-A482-3294D12BBD4D}"/>
    <dgm:cxn modelId="{A7DE9CBC-3A71-4329-AE57-7335984EB465}" type="presOf" srcId="{1FECA0D8-49DF-45D0-92C5-697F64138742}" destId="{EB6E96AA-3B4C-4F2E-AE26-1B79656DE7A7}" srcOrd="0" destOrd="0" presId="urn:microsoft.com/office/officeart/2005/8/layout/bProcess3"/>
    <dgm:cxn modelId="{78D6D90D-B778-4A2B-8918-F9CCBF59CFF4}" srcId="{064A02DF-13BF-4956-83AF-329F206E52FD}" destId="{8B70EA8E-A57F-43AB-BA83-2F9E4DA571C2}" srcOrd="2" destOrd="0" parTransId="{AB97C418-6C38-40C7-98EE-A213B38A8E66}" sibTransId="{978D219C-486A-4C33-8F8A-A3A3AAD7A151}"/>
    <dgm:cxn modelId="{104803E5-953A-4DF6-B833-3F9627A08EEE}" type="presOf" srcId="{3330E879-E1D1-4BC8-B95F-7B2CB89E4F1A}" destId="{AFA7855F-B9E3-4666-BABB-28B4DADB0A74}" srcOrd="1" destOrd="0" presId="urn:microsoft.com/office/officeart/2005/8/layout/bProcess3"/>
    <dgm:cxn modelId="{03BFF972-075A-447D-ACED-84D178C4D0DE}" type="presOf" srcId="{9403FA45-D108-4BE7-9321-C7559DD5C9F2}" destId="{1385F9F7-2214-4B87-A1F8-67BCA919136B}" srcOrd="1" destOrd="0" presId="urn:microsoft.com/office/officeart/2005/8/layout/bProcess3"/>
    <dgm:cxn modelId="{8563270B-1C2B-4466-B186-31FFD50195A9}" srcId="{064A02DF-13BF-4956-83AF-329F206E52FD}" destId="{2C649354-BC4B-4A18-9309-660BE64712FD}" srcOrd="5" destOrd="0" parTransId="{9AB607B3-6A1E-4DCD-8393-A3DB562DA787}" sibTransId="{CDCB30F6-07DF-4B38-B2F8-48DAA7093D83}"/>
    <dgm:cxn modelId="{42EBBB32-4B57-483C-A2E7-FB2164211CD2}" type="presOf" srcId="{97903BE7-8DC0-4CA3-AB13-2E9C2511DA08}" destId="{7090A327-6493-44EF-ADDA-587FC07ED429}" srcOrd="0" destOrd="0" presId="urn:microsoft.com/office/officeart/2005/8/layout/bProcess3"/>
    <dgm:cxn modelId="{29517721-D8FC-41EE-91B7-13737F05BE84}" srcId="{064A02DF-13BF-4956-83AF-329F206E52FD}" destId="{8F875698-D3CB-4067-9D20-977A666F2F6A}" srcOrd="16" destOrd="0" parTransId="{BEF5B901-CE98-42C0-AC23-2B0BB6A63227}" sibTransId="{561DA9D9-AB96-40AD-9933-A62635206847}"/>
    <dgm:cxn modelId="{3612FC21-FA53-4D60-B2CC-75372894DDBC}" type="presOf" srcId="{E52FFF4C-40B6-477D-B02B-C20624DB98E8}" destId="{B1C171C1-0EBC-4D58-A667-6C8F72E689B0}" srcOrd="0" destOrd="0" presId="urn:microsoft.com/office/officeart/2005/8/layout/bProcess3"/>
    <dgm:cxn modelId="{022EE847-6C3F-4D04-B41A-0C0C8FB15760}" type="presOf" srcId="{EBF9EE93-57CB-48BB-AC67-0BAD7E97685F}" destId="{C51CCD09-8858-4519-BE19-8781A0B8004E}" srcOrd="0" destOrd="0" presId="urn:microsoft.com/office/officeart/2005/8/layout/bProcess3"/>
    <dgm:cxn modelId="{F9D72294-D1CB-4DFF-86BA-084B4E2D45F1}" srcId="{064A02DF-13BF-4956-83AF-329F206E52FD}" destId="{76C7D813-AD9F-4AB0-A08E-A4C55CAD9037}" srcOrd="3" destOrd="0" parTransId="{34DA4E49-A4E9-45A8-9D2F-8FEBEEAC82B8}" sibTransId="{3E1496F3-CF5A-44FD-BA70-D9D5B368AC60}"/>
    <dgm:cxn modelId="{074DF29B-D262-4FD4-874B-1AD497AA81F2}" type="presOf" srcId="{CDCB30F6-07DF-4B38-B2F8-48DAA7093D83}" destId="{CD016612-4492-42E0-B2A2-180524B72D80}" srcOrd="0" destOrd="0" presId="urn:microsoft.com/office/officeart/2005/8/layout/bProcess3"/>
    <dgm:cxn modelId="{E67019C7-2270-49C0-8ACC-C475E1EDC31D}" type="presOf" srcId="{41A40846-8689-44EB-9105-F8A10CED7B15}" destId="{F21435F9-E7A8-4483-98B0-4612FE154E76}" srcOrd="0" destOrd="0" presId="urn:microsoft.com/office/officeart/2005/8/layout/bProcess3"/>
    <dgm:cxn modelId="{F3E88097-F373-463F-B168-3BA4B79F1B13}" type="presOf" srcId="{FE289ED6-8ED6-4D38-A70F-4B8187E98A7C}" destId="{14189361-E0B3-4887-986B-72A8530E0E38}" srcOrd="1" destOrd="0" presId="urn:microsoft.com/office/officeart/2005/8/layout/bProcess3"/>
    <dgm:cxn modelId="{C37FF484-C256-4B22-839D-6F4C20AED435}" srcId="{064A02DF-13BF-4956-83AF-329F206E52FD}" destId="{722F6CF8-7E14-48F8-B56E-06C55C38E108}" srcOrd="0" destOrd="0" parTransId="{6C4A0161-49AB-4CA6-B07E-96125E5E0167}" sibTransId="{3438DF79-4DFC-4D17-BE18-72CFFB5C4F09}"/>
    <dgm:cxn modelId="{9A20A64C-7D6C-46DE-A935-8FB685936D6E}" type="presOf" srcId="{97903BE7-8DC0-4CA3-AB13-2E9C2511DA08}" destId="{83D89EA1-3FDA-49E1-83EF-D57E1EEC8F1C}" srcOrd="1" destOrd="0" presId="urn:microsoft.com/office/officeart/2005/8/layout/bProcess3"/>
    <dgm:cxn modelId="{AC1AFD08-5681-4344-A4D8-B04D3EA69CD7}" type="presOf" srcId="{2C649354-BC4B-4A18-9309-660BE64712FD}" destId="{F9CD09D3-B5B8-4098-AC01-FFCA0670DC8F}" srcOrd="0" destOrd="0" presId="urn:microsoft.com/office/officeart/2005/8/layout/bProcess3"/>
    <dgm:cxn modelId="{4054A99D-678B-4BAF-ADB1-8A0B8002315B}" srcId="{064A02DF-13BF-4956-83AF-329F206E52FD}" destId="{3DEBB2DA-238B-4BE0-A5A6-8B7A48A4CCCC}" srcOrd="4" destOrd="0" parTransId="{D01B2945-87C0-4ED8-9153-7D161F25F2DF}" sibTransId="{97903BE7-8DC0-4CA3-AB13-2E9C2511DA08}"/>
    <dgm:cxn modelId="{E9DED3B8-9D85-47BF-AEAE-065B8ADA1883}" type="presOf" srcId="{5562F25B-EA5B-4DC5-B59E-04AA42293345}" destId="{0A51688B-B0C9-43BB-A8CF-862D0C6FCD53}" srcOrd="0" destOrd="0" presId="urn:microsoft.com/office/officeart/2005/8/layout/bProcess3"/>
    <dgm:cxn modelId="{DFCFF047-B746-4052-A3B8-66BE716DD637}" type="presOf" srcId="{CDCB30F6-07DF-4B38-B2F8-48DAA7093D83}" destId="{F14B7024-AA6A-4647-A124-D819663210AB}" srcOrd="1" destOrd="0" presId="urn:microsoft.com/office/officeart/2005/8/layout/bProcess3"/>
    <dgm:cxn modelId="{5F3B2050-704B-4CD6-9AC5-C32CF91A92CC}" type="presOf" srcId="{76C7D813-AD9F-4AB0-A08E-A4C55CAD9037}" destId="{9CD8097E-A271-46D2-9176-3BE678A73C7D}" srcOrd="0" destOrd="0" presId="urn:microsoft.com/office/officeart/2005/8/layout/bProcess3"/>
    <dgm:cxn modelId="{46C23F49-C628-4EBA-821B-7454151F06B5}" srcId="{064A02DF-13BF-4956-83AF-329F206E52FD}" destId="{12B5F26D-2B34-4700-97B9-E1AE0E20061F}" srcOrd="24" destOrd="0" parTransId="{4ECB3B1F-D972-40FC-AECF-5664300232EF}" sibTransId="{DB368E06-6C69-462B-892F-9AEC3D57627D}"/>
    <dgm:cxn modelId="{580C86C1-FF52-44A1-B012-BECA4824BCD6}" type="presOf" srcId="{978D219C-486A-4C33-8F8A-A3A3AAD7A151}" destId="{4744A3A4-7EF0-4468-A06E-F10EC77B4CC9}" srcOrd="1" destOrd="0" presId="urn:microsoft.com/office/officeart/2005/8/layout/bProcess3"/>
    <dgm:cxn modelId="{C1979161-DD3C-4FF6-9361-8495C8516DC7}" type="presOf" srcId="{EB0090D8-D642-4E84-8E84-1D826B853C03}" destId="{B2690019-AC0C-4023-A5B9-AC97CA0D4482}" srcOrd="1" destOrd="0" presId="urn:microsoft.com/office/officeart/2005/8/layout/bProcess3"/>
    <dgm:cxn modelId="{A6673580-D38B-466D-9C69-E06CD61B4007}" type="presOf" srcId="{3438DF79-4DFC-4D17-BE18-72CFFB5C4F09}" destId="{234E1303-6B02-4199-B1DB-7B6E255982F6}" srcOrd="1" destOrd="0" presId="urn:microsoft.com/office/officeart/2005/8/layout/bProcess3"/>
    <dgm:cxn modelId="{D5CA159A-C090-4E27-98EB-0B0B37818354}" type="presOf" srcId="{147440B7-8C4B-49D2-B4BF-B725E32D698D}" destId="{E095B592-EA14-43A4-B944-7E775D1B180F}" srcOrd="0" destOrd="0" presId="urn:microsoft.com/office/officeart/2005/8/layout/bProcess3"/>
    <dgm:cxn modelId="{94C53ED5-6EBF-4B5F-9602-FCD1608E55C7}" type="presOf" srcId="{978D219C-486A-4C33-8F8A-A3A3AAD7A151}" destId="{7B355E0A-C4AB-4C6E-98B0-36E0AA225CEA}" srcOrd="0" destOrd="0" presId="urn:microsoft.com/office/officeart/2005/8/layout/bProcess3"/>
    <dgm:cxn modelId="{0720E039-EE4A-4110-BB22-E42ACB710AC9}" type="presOf" srcId="{CE82A04C-D7A4-49DC-8638-622AAB5D91CC}" destId="{8E1D8C65-E0BA-4415-B01A-0AE76257E74B}" srcOrd="0" destOrd="0" presId="urn:microsoft.com/office/officeart/2005/8/layout/bProcess3"/>
    <dgm:cxn modelId="{0EB9D137-2F3A-45E3-B95A-6A13F883995E}" type="presOf" srcId="{1429A9CB-221A-429C-934D-1CBB318F333E}" destId="{EB03CF48-DAC8-4D5C-BEBE-6553A6802050}" srcOrd="0" destOrd="0" presId="urn:microsoft.com/office/officeart/2005/8/layout/bProcess3"/>
    <dgm:cxn modelId="{0AEA1637-9057-43E9-A023-F066FC2ECEE2}" type="presOf" srcId="{461C1751-CD53-40AA-8A68-48D340A89957}" destId="{1ACE91BD-3BE8-4651-A9D1-7DD912869682}" srcOrd="1" destOrd="0" presId="urn:microsoft.com/office/officeart/2005/8/layout/bProcess3"/>
    <dgm:cxn modelId="{18789A42-5655-43FE-87A6-A81744698769}" type="presOf" srcId="{A930BFA9-B333-4189-9B70-06605059BA2D}" destId="{CD6C350A-BAE3-4373-96A8-BDA1B461177F}" srcOrd="0" destOrd="0" presId="urn:microsoft.com/office/officeart/2005/8/layout/bProcess3"/>
    <dgm:cxn modelId="{C6C30048-9D62-4FBC-8BCD-0A89C01B5531}" type="presOf" srcId="{1F6D1B52-6820-4B8F-AF6A-98E91225A616}" destId="{23441E56-335D-4ED3-8DE3-664369396B11}" srcOrd="0" destOrd="0" presId="urn:microsoft.com/office/officeart/2005/8/layout/bProcess3"/>
    <dgm:cxn modelId="{4B5B2F00-45A0-48F0-A2E4-D77C0981EC14}" type="presOf" srcId="{064A02DF-13BF-4956-83AF-329F206E52FD}" destId="{4DF09632-D6A4-4AFA-B5FA-250BA81ABDC1}" srcOrd="0" destOrd="0" presId="urn:microsoft.com/office/officeart/2005/8/layout/bProcess3"/>
    <dgm:cxn modelId="{207B53D6-9DB1-4D55-9284-6B402F561DA8}" type="presOf" srcId="{19554E64-7BDD-4DC6-AFB1-0D15E44643E9}" destId="{85858225-F41B-4434-9F69-68DF72AE44A7}" srcOrd="0" destOrd="0" presId="urn:microsoft.com/office/officeart/2005/8/layout/bProcess3"/>
    <dgm:cxn modelId="{59E9B664-BA91-419D-9DCD-CDA315284483}" type="presOf" srcId="{C1C1E68E-314A-441B-BBFF-23D96FC24438}" destId="{3A611B8C-5013-4457-8E05-1C67FC13FD16}" srcOrd="1" destOrd="0" presId="urn:microsoft.com/office/officeart/2005/8/layout/bProcess3"/>
    <dgm:cxn modelId="{52C1DB59-1F9E-4CA1-86D4-892AC1E2884A}" type="presOf" srcId="{8D46141B-9E90-4699-8ABF-3DC859D5C88E}" destId="{982929CE-0A87-481E-9FC0-AF6DBDD6F4BE}" srcOrd="0" destOrd="0" presId="urn:microsoft.com/office/officeart/2005/8/layout/bProcess3"/>
    <dgm:cxn modelId="{74F6E095-7E1C-40AA-9BAF-B4FC9CF6D48B}" type="presOf" srcId="{3E1496F3-CF5A-44FD-BA70-D9D5B368AC60}" destId="{8653ECD7-292E-4700-A4E3-95BEA3644651}" srcOrd="0" destOrd="0" presId="urn:microsoft.com/office/officeart/2005/8/layout/bProcess3"/>
    <dgm:cxn modelId="{3EA4A96C-32E5-4F4F-BAFA-E512BB6595C1}" srcId="{064A02DF-13BF-4956-83AF-329F206E52FD}" destId="{63396210-5011-4EFD-A070-8476D3A9E91F}" srcOrd="18" destOrd="0" parTransId="{15C12EB7-833C-4274-BA36-B507BAE87716}" sibTransId="{A42CEE63-3143-4CFF-BB9A-A6184676321D}"/>
    <dgm:cxn modelId="{D8B5257C-832F-44FB-AB9D-E1C85B5D66D7}" srcId="{064A02DF-13BF-4956-83AF-329F206E52FD}" destId="{1F6D1B52-6820-4B8F-AF6A-98E91225A616}" srcOrd="13" destOrd="0" parTransId="{D283925F-C144-47A9-9FA1-2DB58030A5A7}" sibTransId="{5562F25B-EA5B-4DC5-B59E-04AA42293345}"/>
    <dgm:cxn modelId="{86586E5C-D13D-4849-A264-13E42C230ED2}" type="presOf" srcId="{3330E879-E1D1-4BC8-B95F-7B2CB89E4F1A}" destId="{048C7751-8A95-4601-9F52-21ED210BDD23}" srcOrd="0" destOrd="0" presId="urn:microsoft.com/office/officeart/2005/8/layout/bProcess3"/>
    <dgm:cxn modelId="{EBD3F634-5DEE-46EA-B145-C866DB62F94A}" type="presOf" srcId="{561DA9D9-AB96-40AD-9933-A62635206847}" destId="{12D53B06-014A-4E49-9811-CC086675D5C7}" srcOrd="0" destOrd="0" presId="urn:microsoft.com/office/officeart/2005/8/layout/bProcess3"/>
    <dgm:cxn modelId="{2A7D0468-5AC6-4DD9-958A-12C69B198762}" type="presOf" srcId="{218C51B8-ED4E-4C40-9C27-5AE13988C9A3}" destId="{36EDF4F5-A9D8-4164-8FD2-1C430F011904}" srcOrd="0" destOrd="0" presId="urn:microsoft.com/office/officeart/2005/8/layout/bProcess3"/>
    <dgm:cxn modelId="{4C662A00-BDA7-46E0-B032-780DFF2A9A42}" type="presOf" srcId="{8F875698-D3CB-4067-9D20-977A666F2F6A}" destId="{1DFB6DEB-E5FC-4281-8E20-F37B271FA352}" srcOrd="0" destOrd="0" presId="urn:microsoft.com/office/officeart/2005/8/layout/bProcess3"/>
    <dgm:cxn modelId="{C1239655-DBA1-46CA-B608-44933DC398CE}" type="presOf" srcId="{DAB089EC-F346-421E-9D32-DB2E66AE5789}" destId="{334E3F4A-819F-42B2-ACF7-95AD3089F2F3}" srcOrd="0" destOrd="0" presId="urn:microsoft.com/office/officeart/2005/8/layout/bProcess3"/>
    <dgm:cxn modelId="{E99277B6-2F9B-49C2-8987-40685C0E8A2B}" srcId="{064A02DF-13BF-4956-83AF-329F206E52FD}" destId="{41A40846-8689-44EB-9105-F8A10CED7B15}" srcOrd="25" destOrd="0" parTransId="{CB7225D1-8EDF-490E-9362-8C11F451DC49}" sibTransId="{F3F47BD7-01E1-44BE-B2E4-A9F87E454435}"/>
    <dgm:cxn modelId="{6EE4AEDE-7C52-461A-ADA9-E24426991046}" type="presOf" srcId="{A42CEE63-3143-4CFF-BB9A-A6184676321D}" destId="{C06082ED-EE0B-4A5F-88C0-F4E5B30F06E7}" srcOrd="1" destOrd="0" presId="urn:microsoft.com/office/officeart/2005/8/layout/bProcess3"/>
    <dgm:cxn modelId="{DF722D81-FDF0-4853-BC98-E3EC16F396C2}" type="presOf" srcId="{E52FFF4C-40B6-477D-B02B-C20624DB98E8}" destId="{D56A2A28-D1F7-47FB-A935-0565FE8F3F4E}" srcOrd="1" destOrd="0" presId="urn:microsoft.com/office/officeart/2005/8/layout/bProcess3"/>
    <dgm:cxn modelId="{53A83F7D-2CC7-48AD-8711-53FA066C0C3D}" type="presOf" srcId="{DB5149FB-0073-4924-AD1A-39067B78AFB9}" destId="{63DFB9FC-3C3F-47F3-A527-34EF152C9309}" srcOrd="0" destOrd="0" presId="urn:microsoft.com/office/officeart/2005/8/layout/bProcess3"/>
    <dgm:cxn modelId="{FC4ADC86-1E41-489E-B8D2-4623BE74EBAA}" type="presOf" srcId="{6706B3F9-921E-485D-9C74-952B6C2DE788}" destId="{916810E6-B08C-4B1F-B314-761C25D8BBD6}" srcOrd="0" destOrd="0" presId="urn:microsoft.com/office/officeart/2005/8/layout/bProcess3"/>
    <dgm:cxn modelId="{B20EA883-3480-4653-9B62-91A8EA45056E}" type="presOf" srcId="{9403FA45-D108-4BE7-9321-C7559DD5C9F2}" destId="{46228BE0-F40C-4252-BF65-043330A7E371}" srcOrd="0" destOrd="0" presId="urn:microsoft.com/office/officeart/2005/8/layout/bProcess3"/>
    <dgm:cxn modelId="{D99CB6FD-5C42-4DB1-AB53-66486751A833}" type="presOf" srcId="{BDB9B316-2B22-4639-A482-3294D12BBD4D}" destId="{5F7B00F3-C735-40D7-9532-E6F4441740EA}" srcOrd="1" destOrd="0" presId="urn:microsoft.com/office/officeart/2005/8/layout/bProcess3"/>
    <dgm:cxn modelId="{5C1A978C-9931-4216-BD2D-79BF592DE9FC}" type="presOf" srcId="{1429A9CB-221A-429C-934D-1CBB318F333E}" destId="{BF402553-7180-44F2-B3D7-E3C2D91455DF}" srcOrd="1" destOrd="0" presId="urn:microsoft.com/office/officeart/2005/8/layout/bProcess3"/>
    <dgm:cxn modelId="{EBE13736-05D1-454D-A67B-3DF8F43152E7}" srcId="{064A02DF-13BF-4956-83AF-329F206E52FD}" destId="{E4CF69D8-1868-4516-988B-1C85868B6159}" srcOrd="12" destOrd="0" parTransId="{99B1B92C-0220-4C02-A69A-6FD06FED34F1}" sibTransId="{E52FFF4C-40B6-477D-B02B-C20624DB98E8}"/>
    <dgm:cxn modelId="{1B55BB17-7729-4107-BDDA-932A56853963}" type="presOf" srcId="{8D46141B-9E90-4699-8ABF-3DC859D5C88E}" destId="{4A31E4EC-8040-4A35-9E38-5B9E64A26A40}" srcOrd="1" destOrd="0" presId="urn:microsoft.com/office/officeart/2005/8/layout/bProcess3"/>
    <dgm:cxn modelId="{775CFF75-0308-4676-89BE-67DB2B2891B8}" type="presParOf" srcId="{4DF09632-D6A4-4AFA-B5FA-250BA81ABDC1}" destId="{D00A9840-626C-4944-B79D-DFA8615B2894}" srcOrd="0" destOrd="0" presId="urn:microsoft.com/office/officeart/2005/8/layout/bProcess3"/>
    <dgm:cxn modelId="{FB43D1FD-BE1B-4CDA-9BD2-C517EE81558B}" type="presParOf" srcId="{4DF09632-D6A4-4AFA-B5FA-250BA81ABDC1}" destId="{A03AF607-DEE7-4B2C-9889-7D9CB97C2EC0}" srcOrd="1" destOrd="0" presId="urn:microsoft.com/office/officeart/2005/8/layout/bProcess3"/>
    <dgm:cxn modelId="{1A0F38AB-9B1F-48E5-ABDC-1B937BD929E2}" type="presParOf" srcId="{A03AF607-DEE7-4B2C-9889-7D9CB97C2EC0}" destId="{234E1303-6B02-4199-B1DB-7B6E255982F6}" srcOrd="0" destOrd="0" presId="urn:microsoft.com/office/officeart/2005/8/layout/bProcess3"/>
    <dgm:cxn modelId="{BF519D53-66F0-4B8D-BDB1-B4F69814ED7D}" type="presParOf" srcId="{4DF09632-D6A4-4AFA-B5FA-250BA81ABDC1}" destId="{334E3F4A-819F-42B2-ACF7-95AD3089F2F3}" srcOrd="2" destOrd="0" presId="urn:microsoft.com/office/officeart/2005/8/layout/bProcess3"/>
    <dgm:cxn modelId="{83FEDA15-71BE-4EAB-A1E1-2356D6759299}" type="presParOf" srcId="{4DF09632-D6A4-4AFA-B5FA-250BA81ABDC1}" destId="{AB31FF63-E083-4F7E-9DCF-C901081707EF}" srcOrd="3" destOrd="0" presId="urn:microsoft.com/office/officeart/2005/8/layout/bProcess3"/>
    <dgm:cxn modelId="{4270C045-4B2A-4AD4-A04E-052C6E6DADD0}" type="presParOf" srcId="{AB31FF63-E083-4F7E-9DCF-C901081707EF}" destId="{3A611B8C-5013-4457-8E05-1C67FC13FD16}" srcOrd="0" destOrd="0" presId="urn:microsoft.com/office/officeart/2005/8/layout/bProcess3"/>
    <dgm:cxn modelId="{0A2200E9-2F2E-4E42-9B29-A8F46BE86AFF}" type="presParOf" srcId="{4DF09632-D6A4-4AFA-B5FA-250BA81ABDC1}" destId="{F31F988E-3854-41CE-86FD-1FC0F9C05EEE}" srcOrd="4" destOrd="0" presId="urn:microsoft.com/office/officeart/2005/8/layout/bProcess3"/>
    <dgm:cxn modelId="{0A4A1AE3-F634-49DA-974B-32706097AA8C}" type="presParOf" srcId="{4DF09632-D6A4-4AFA-B5FA-250BA81ABDC1}" destId="{7B355E0A-C4AB-4C6E-98B0-36E0AA225CEA}" srcOrd="5" destOrd="0" presId="urn:microsoft.com/office/officeart/2005/8/layout/bProcess3"/>
    <dgm:cxn modelId="{4EED91DC-E648-493F-B0C1-F58C8859299B}" type="presParOf" srcId="{7B355E0A-C4AB-4C6E-98B0-36E0AA225CEA}" destId="{4744A3A4-7EF0-4468-A06E-F10EC77B4CC9}" srcOrd="0" destOrd="0" presId="urn:microsoft.com/office/officeart/2005/8/layout/bProcess3"/>
    <dgm:cxn modelId="{22B85069-7404-4D2E-AC84-D034F2268B85}" type="presParOf" srcId="{4DF09632-D6A4-4AFA-B5FA-250BA81ABDC1}" destId="{9CD8097E-A271-46D2-9176-3BE678A73C7D}" srcOrd="6" destOrd="0" presId="urn:microsoft.com/office/officeart/2005/8/layout/bProcess3"/>
    <dgm:cxn modelId="{37AB2687-87AA-4534-889B-B804B004B146}" type="presParOf" srcId="{4DF09632-D6A4-4AFA-B5FA-250BA81ABDC1}" destId="{8653ECD7-292E-4700-A4E3-95BEA3644651}" srcOrd="7" destOrd="0" presId="urn:microsoft.com/office/officeart/2005/8/layout/bProcess3"/>
    <dgm:cxn modelId="{ADE68175-AA65-4BBB-829B-97B231C9C98D}" type="presParOf" srcId="{8653ECD7-292E-4700-A4E3-95BEA3644651}" destId="{E7F8F3DE-9B2D-4AA7-9478-E7FC9C88B223}" srcOrd="0" destOrd="0" presId="urn:microsoft.com/office/officeart/2005/8/layout/bProcess3"/>
    <dgm:cxn modelId="{51EBD90E-F611-4D99-9920-D48D4A37BDBA}" type="presParOf" srcId="{4DF09632-D6A4-4AFA-B5FA-250BA81ABDC1}" destId="{5D637752-EAA1-4EE4-86F2-3911DEF8DA92}" srcOrd="8" destOrd="0" presId="urn:microsoft.com/office/officeart/2005/8/layout/bProcess3"/>
    <dgm:cxn modelId="{4ADC6A62-E806-488F-B5E1-17C218EAA47C}" type="presParOf" srcId="{4DF09632-D6A4-4AFA-B5FA-250BA81ABDC1}" destId="{7090A327-6493-44EF-ADDA-587FC07ED429}" srcOrd="9" destOrd="0" presId="urn:microsoft.com/office/officeart/2005/8/layout/bProcess3"/>
    <dgm:cxn modelId="{9057B3C6-C488-42A9-B9D4-27325912A9E8}" type="presParOf" srcId="{7090A327-6493-44EF-ADDA-587FC07ED429}" destId="{83D89EA1-3FDA-49E1-83EF-D57E1EEC8F1C}" srcOrd="0" destOrd="0" presId="urn:microsoft.com/office/officeart/2005/8/layout/bProcess3"/>
    <dgm:cxn modelId="{025018BF-7C0C-40D6-927F-03C917EFB7FF}" type="presParOf" srcId="{4DF09632-D6A4-4AFA-B5FA-250BA81ABDC1}" destId="{F9CD09D3-B5B8-4098-AC01-FFCA0670DC8F}" srcOrd="10" destOrd="0" presId="urn:microsoft.com/office/officeart/2005/8/layout/bProcess3"/>
    <dgm:cxn modelId="{3D7690F7-E33D-40F3-8966-B87F5E43C672}" type="presParOf" srcId="{4DF09632-D6A4-4AFA-B5FA-250BA81ABDC1}" destId="{CD016612-4492-42E0-B2A2-180524B72D80}" srcOrd="11" destOrd="0" presId="urn:microsoft.com/office/officeart/2005/8/layout/bProcess3"/>
    <dgm:cxn modelId="{49896593-8C10-44EC-808D-177CBDCC4B19}" type="presParOf" srcId="{CD016612-4492-42E0-B2A2-180524B72D80}" destId="{F14B7024-AA6A-4647-A124-D819663210AB}" srcOrd="0" destOrd="0" presId="urn:microsoft.com/office/officeart/2005/8/layout/bProcess3"/>
    <dgm:cxn modelId="{C0D099E8-5A33-4F52-A529-7B45827B4590}" type="presParOf" srcId="{4DF09632-D6A4-4AFA-B5FA-250BA81ABDC1}" destId="{E095B592-EA14-43A4-B944-7E775D1B180F}" srcOrd="12" destOrd="0" presId="urn:microsoft.com/office/officeart/2005/8/layout/bProcess3"/>
    <dgm:cxn modelId="{17179C92-D3B3-4914-BA3B-D95335CE7A1F}" type="presParOf" srcId="{4DF09632-D6A4-4AFA-B5FA-250BA81ABDC1}" destId="{A6CE5BFC-1FFF-4BCB-991B-EDA9FED053A3}" srcOrd="13" destOrd="0" presId="urn:microsoft.com/office/officeart/2005/8/layout/bProcess3"/>
    <dgm:cxn modelId="{6E8A7516-32AF-464A-B2F6-4C29B002BA80}" type="presParOf" srcId="{A6CE5BFC-1FFF-4BCB-991B-EDA9FED053A3}" destId="{1ACE91BD-3BE8-4651-A9D1-7DD912869682}" srcOrd="0" destOrd="0" presId="urn:microsoft.com/office/officeart/2005/8/layout/bProcess3"/>
    <dgm:cxn modelId="{E9987EB7-1120-44B5-A78F-E85DB90EFCC6}" type="presParOf" srcId="{4DF09632-D6A4-4AFA-B5FA-250BA81ABDC1}" destId="{1302C517-F0F4-46F2-A276-2138156AE65E}" srcOrd="14" destOrd="0" presId="urn:microsoft.com/office/officeart/2005/8/layout/bProcess3"/>
    <dgm:cxn modelId="{B165ABBF-D520-4C52-91CB-DB2815AFA164}" type="presParOf" srcId="{4DF09632-D6A4-4AFA-B5FA-250BA81ABDC1}" destId="{46228BE0-F40C-4252-BF65-043330A7E371}" srcOrd="15" destOrd="0" presId="urn:microsoft.com/office/officeart/2005/8/layout/bProcess3"/>
    <dgm:cxn modelId="{23B5A379-E79B-439C-8E0C-829AFF222A23}" type="presParOf" srcId="{46228BE0-F40C-4252-BF65-043330A7E371}" destId="{1385F9F7-2214-4B87-A1F8-67BCA919136B}" srcOrd="0" destOrd="0" presId="urn:microsoft.com/office/officeart/2005/8/layout/bProcess3"/>
    <dgm:cxn modelId="{1299F147-3CE3-47CC-B46B-FB20821ABBB8}" type="presParOf" srcId="{4DF09632-D6A4-4AFA-B5FA-250BA81ABDC1}" destId="{A033C667-770D-47E2-A7C4-2A22F6191EE9}" srcOrd="16" destOrd="0" presId="urn:microsoft.com/office/officeart/2005/8/layout/bProcess3"/>
    <dgm:cxn modelId="{236A1173-3CBC-431D-B6AB-3ADCE5E2A73D}" type="presParOf" srcId="{4DF09632-D6A4-4AFA-B5FA-250BA81ABDC1}" destId="{982929CE-0A87-481E-9FC0-AF6DBDD6F4BE}" srcOrd="17" destOrd="0" presId="urn:microsoft.com/office/officeart/2005/8/layout/bProcess3"/>
    <dgm:cxn modelId="{8D538506-810C-495B-A266-9ACD552D63E4}" type="presParOf" srcId="{982929CE-0A87-481E-9FC0-AF6DBDD6F4BE}" destId="{4A31E4EC-8040-4A35-9E38-5B9E64A26A40}" srcOrd="0" destOrd="0" presId="urn:microsoft.com/office/officeart/2005/8/layout/bProcess3"/>
    <dgm:cxn modelId="{C220B4C7-1082-474C-A269-86A05AACA264}" type="presParOf" srcId="{4DF09632-D6A4-4AFA-B5FA-250BA81ABDC1}" destId="{3319F232-0CF4-4C88-B75B-2F51953B91FC}" srcOrd="18" destOrd="0" presId="urn:microsoft.com/office/officeart/2005/8/layout/bProcess3"/>
    <dgm:cxn modelId="{40D87E7C-0E87-4B5C-BA17-44BA1336F788}" type="presParOf" srcId="{4DF09632-D6A4-4AFA-B5FA-250BA81ABDC1}" destId="{BA21299A-84F8-4839-9136-249FE97C3D8B}" srcOrd="19" destOrd="0" presId="urn:microsoft.com/office/officeart/2005/8/layout/bProcess3"/>
    <dgm:cxn modelId="{6931E4D1-1AFD-438C-A5DA-E0A1889E9135}" type="presParOf" srcId="{BA21299A-84F8-4839-9136-249FE97C3D8B}" destId="{AC5D907F-3065-4FE5-A41B-3BD13A72994C}" srcOrd="0" destOrd="0" presId="urn:microsoft.com/office/officeart/2005/8/layout/bProcess3"/>
    <dgm:cxn modelId="{24A29E81-083D-43FF-8BC6-17DC778D5900}" type="presParOf" srcId="{4DF09632-D6A4-4AFA-B5FA-250BA81ABDC1}" destId="{32286B43-B3E7-4E80-B16C-739BD82C1C8D}" srcOrd="20" destOrd="0" presId="urn:microsoft.com/office/officeart/2005/8/layout/bProcess3"/>
    <dgm:cxn modelId="{CF2385F6-4DF2-475E-A29D-94B01698FB4A}" type="presParOf" srcId="{4DF09632-D6A4-4AFA-B5FA-250BA81ABDC1}" destId="{048C7751-8A95-4601-9F52-21ED210BDD23}" srcOrd="21" destOrd="0" presId="urn:microsoft.com/office/officeart/2005/8/layout/bProcess3"/>
    <dgm:cxn modelId="{37AD3E86-70A7-4D59-AA7F-A20924A7E476}" type="presParOf" srcId="{048C7751-8A95-4601-9F52-21ED210BDD23}" destId="{AFA7855F-B9E3-4666-BABB-28B4DADB0A74}" srcOrd="0" destOrd="0" presId="urn:microsoft.com/office/officeart/2005/8/layout/bProcess3"/>
    <dgm:cxn modelId="{C8FA6193-063F-4A35-A915-7D7237450661}" type="presParOf" srcId="{4DF09632-D6A4-4AFA-B5FA-250BA81ABDC1}" destId="{63DFB9FC-3C3F-47F3-A527-34EF152C9309}" srcOrd="22" destOrd="0" presId="urn:microsoft.com/office/officeart/2005/8/layout/bProcess3"/>
    <dgm:cxn modelId="{E0EEE71E-B182-4763-A92E-D2FBA8CDCBEB}" type="presParOf" srcId="{4DF09632-D6A4-4AFA-B5FA-250BA81ABDC1}" destId="{46B1B09A-23AC-4B71-8310-D5F947CA6F51}" srcOrd="23" destOrd="0" presId="urn:microsoft.com/office/officeart/2005/8/layout/bProcess3"/>
    <dgm:cxn modelId="{31DBEDF1-9C18-48DA-AC54-FA59E18E0F1A}" type="presParOf" srcId="{46B1B09A-23AC-4B71-8310-D5F947CA6F51}" destId="{BDD5978D-38E9-457F-9CE3-FD7527DD77C2}" srcOrd="0" destOrd="0" presId="urn:microsoft.com/office/officeart/2005/8/layout/bProcess3"/>
    <dgm:cxn modelId="{57F23CF0-EDDE-422A-BCA6-587BDFCB526D}" type="presParOf" srcId="{4DF09632-D6A4-4AFA-B5FA-250BA81ABDC1}" destId="{6AA1CE9F-EC16-4EF3-941C-6A508B424725}" srcOrd="24" destOrd="0" presId="urn:microsoft.com/office/officeart/2005/8/layout/bProcess3"/>
    <dgm:cxn modelId="{44ECF5A2-7204-453D-A668-EA13264F7DAD}" type="presParOf" srcId="{4DF09632-D6A4-4AFA-B5FA-250BA81ABDC1}" destId="{B1C171C1-0EBC-4D58-A667-6C8F72E689B0}" srcOrd="25" destOrd="0" presId="urn:microsoft.com/office/officeart/2005/8/layout/bProcess3"/>
    <dgm:cxn modelId="{D6C11970-DD42-4621-ADB1-DA862518402F}" type="presParOf" srcId="{B1C171C1-0EBC-4D58-A667-6C8F72E689B0}" destId="{D56A2A28-D1F7-47FB-A935-0565FE8F3F4E}" srcOrd="0" destOrd="0" presId="urn:microsoft.com/office/officeart/2005/8/layout/bProcess3"/>
    <dgm:cxn modelId="{070B651F-BDEF-4017-A416-A793E599A4E6}" type="presParOf" srcId="{4DF09632-D6A4-4AFA-B5FA-250BA81ABDC1}" destId="{23441E56-335D-4ED3-8DE3-664369396B11}" srcOrd="26" destOrd="0" presId="urn:microsoft.com/office/officeart/2005/8/layout/bProcess3"/>
    <dgm:cxn modelId="{D216516B-CA58-49F9-A2EE-72B8D6E0D452}" type="presParOf" srcId="{4DF09632-D6A4-4AFA-B5FA-250BA81ABDC1}" destId="{0A51688B-B0C9-43BB-A8CF-862D0C6FCD53}" srcOrd="27" destOrd="0" presId="urn:microsoft.com/office/officeart/2005/8/layout/bProcess3"/>
    <dgm:cxn modelId="{912D3CE2-384B-41A8-9092-7DE45C9ED800}" type="presParOf" srcId="{0A51688B-B0C9-43BB-A8CF-862D0C6FCD53}" destId="{99C68844-8F9A-4C84-A190-B0DB9715E8F1}" srcOrd="0" destOrd="0" presId="urn:microsoft.com/office/officeart/2005/8/layout/bProcess3"/>
    <dgm:cxn modelId="{B62A3147-5025-4E63-B3A8-64E148D66CC3}" type="presParOf" srcId="{4DF09632-D6A4-4AFA-B5FA-250BA81ABDC1}" destId="{8E1D8C65-E0BA-4415-B01A-0AE76257E74B}" srcOrd="28" destOrd="0" presId="urn:microsoft.com/office/officeart/2005/8/layout/bProcess3"/>
    <dgm:cxn modelId="{13DAB695-8DE4-4A1C-8BD5-F6FEB412308F}" type="presParOf" srcId="{4DF09632-D6A4-4AFA-B5FA-250BA81ABDC1}" destId="{C51CCD09-8858-4519-BE19-8781A0B8004E}" srcOrd="29" destOrd="0" presId="urn:microsoft.com/office/officeart/2005/8/layout/bProcess3"/>
    <dgm:cxn modelId="{9D2F383F-F0DD-489D-BA97-FAA5024EC2F7}" type="presParOf" srcId="{C51CCD09-8858-4519-BE19-8781A0B8004E}" destId="{A4D466D1-1429-44DC-9637-0E54D0C022EB}" srcOrd="0" destOrd="0" presId="urn:microsoft.com/office/officeart/2005/8/layout/bProcess3"/>
    <dgm:cxn modelId="{50DBD5F6-DB1E-4258-91E8-DBE19AE93F27}" type="presParOf" srcId="{4DF09632-D6A4-4AFA-B5FA-250BA81ABDC1}" destId="{686260A0-21EA-48C7-85BC-5AB4DA80E6DE}" srcOrd="30" destOrd="0" presId="urn:microsoft.com/office/officeart/2005/8/layout/bProcess3"/>
    <dgm:cxn modelId="{719FAEA6-6723-44D1-B7AE-63D341490CE7}" type="presParOf" srcId="{4DF09632-D6A4-4AFA-B5FA-250BA81ABDC1}" destId="{8B9C466C-B69D-4221-8498-839D70AFE28C}" srcOrd="31" destOrd="0" presId="urn:microsoft.com/office/officeart/2005/8/layout/bProcess3"/>
    <dgm:cxn modelId="{A3302E79-9566-4DD9-B50F-3A1C20A3BE8E}" type="presParOf" srcId="{8B9C466C-B69D-4221-8498-839D70AFE28C}" destId="{14189361-E0B3-4887-986B-72A8530E0E38}" srcOrd="0" destOrd="0" presId="urn:microsoft.com/office/officeart/2005/8/layout/bProcess3"/>
    <dgm:cxn modelId="{B26003FD-7ECF-429E-B63F-9AB727FE0908}" type="presParOf" srcId="{4DF09632-D6A4-4AFA-B5FA-250BA81ABDC1}" destId="{1DFB6DEB-E5FC-4281-8E20-F37B271FA352}" srcOrd="32" destOrd="0" presId="urn:microsoft.com/office/officeart/2005/8/layout/bProcess3"/>
    <dgm:cxn modelId="{E442EDE5-EDBA-45C7-976E-0CF466EE5EA1}" type="presParOf" srcId="{4DF09632-D6A4-4AFA-B5FA-250BA81ABDC1}" destId="{12D53B06-014A-4E49-9811-CC086675D5C7}" srcOrd="33" destOrd="0" presId="urn:microsoft.com/office/officeart/2005/8/layout/bProcess3"/>
    <dgm:cxn modelId="{F7F1C647-5393-428F-BD64-CDEB9385298C}" type="presParOf" srcId="{12D53B06-014A-4E49-9811-CC086675D5C7}" destId="{D2E5D2B6-A9C5-4BDB-866B-63C2A3AD1675}" srcOrd="0" destOrd="0" presId="urn:microsoft.com/office/officeart/2005/8/layout/bProcess3"/>
    <dgm:cxn modelId="{B75F909E-D0F8-4855-A9B9-58B470F47549}" type="presParOf" srcId="{4DF09632-D6A4-4AFA-B5FA-250BA81ABDC1}" destId="{3921B8FD-08ED-45B4-836E-30F7022D2296}" srcOrd="34" destOrd="0" presId="urn:microsoft.com/office/officeart/2005/8/layout/bProcess3"/>
    <dgm:cxn modelId="{F1CAD5EB-62D7-44E4-BC1A-69BC45867E3E}" type="presParOf" srcId="{4DF09632-D6A4-4AFA-B5FA-250BA81ABDC1}" destId="{ABB38AEF-A3C8-4F55-9200-4D91CA7E3636}" srcOrd="35" destOrd="0" presId="urn:microsoft.com/office/officeart/2005/8/layout/bProcess3"/>
    <dgm:cxn modelId="{AA69C856-4AE6-4760-971B-0B5E171AE939}" type="presParOf" srcId="{ABB38AEF-A3C8-4F55-9200-4D91CA7E3636}" destId="{B2690019-AC0C-4023-A5B9-AC97CA0D4482}" srcOrd="0" destOrd="0" presId="urn:microsoft.com/office/officeart/2005/8/layout/bProcess3"/>
    <dgm:cxn modelId="{694085C0-CAFB-423F-A311-65CD0A33286C}" type="presParOf" srcId="{4DF09632-D6A4-4AFA-B5FA-250BA81ABDC1}" destId="{125ADAF2-7CCE-4573-9707-424B826555BA}" srcOrd="36" destOrd="0" presId="urn:microsoft.com/office/officeart/2005/8/layout/bProcess3"/>
    <dgm:cxn modelId="{D5277F25-BC98-4870-9495-52190FD4D2FB}" type="presParOf" srcId="{4DF09632-D6A4-4AFA-B5FA-250BA81ABDC1}" destId="{57566B20-3891-4F18-BE2E-3D7318684F27}" srcOrd="37" destOrd="0" presId="urn:microsoft.com/office/officeart/2005/8/layout/bProcess3"/>
    <dgm:cxn modelId="{C4C7AB82-C664-46F0-AECB-C2ED5545E85F}" type="presParOf" srcId="{57566B20-3891-4F18-BE2E-3D7318684F27}" destId="{C06082ED-EE0B-4A5F-88C0-F4E5B30F06E7}" srcOrd="0" destOrd="0" presId="urn:microsoft.com/office/officeart/2005/8/layout/bProcess3"/>
    <dgm:cxn modelId="{38A13A68-A9BA-4DC2-B5C3-0DAB978EECE7}" type="presParOf" srcId="{4DF09632-D6A4-4AFA-B5FA-250BA81ABDC1}" destId="{916810E6-B08C-4B1F-B314-761C25D8BBD6}" srcOrd="38" destOrd="0" presId="urn:microsoft.com/office/officeart/2005/8/layout/bProcess3"/>
    <dgm:cxn modelId="{B884A25C-DE69-4CE2-BEF2-A01F2571C6D7}" type="presParOf" srcId="{4DF09632-D6A4-4AFA-B5FA-250BA81ABDC1}" destId="{EB6E96AA-3B4C-4F2E-AE26-1B79656DE7A7}" srcOrd="39" destOrd="0" presId="urn:microsoft.com/office/officeart/2005/8/layout/bProcess3"/>
    <dgm:cxn modelId="{6ACB1802-B09F-4B1F-B6EA-FBC323F460CE}" type="presParOf" srcId="{EB6E96AA-3B4C-4F2E-AE26-1B79656DE7A7}" destId="{8FEE6436-0C12-412F-832D-E1E5A2AFA285}" srcOrd="0" destOrd="0" presId="urn:microsoft.com/office/officeart/2005/8/layout/bProcess3"/>
    <dgm:cxn modelId="{DAF70DBC-CA4A-4A83-8347-39D62631FBBC}" type="presParOf" srcId="{4DF09632-D6A4-4AFA-B5FA-250BA81ABDC1}" destId="{F336E295-0DEE-46F3-96A8-969E0D0D0BCC}" srcOrd="40" destOrd="0" presId="urn:microsoft.com/office/officeart/2005/8/layout/bProcess3"/>
    <dgm:cxn modelId="{BEA52F40-A14D-49EB-BDDA-5E8A028D5D32}" type="presParOf" srcId="{4DF09632-D6A4-4AFA-B5FA-250BA81ABDC1}" destId="{61AD99DF-92B0-4581-AB21-EC4507A4979D}" srcOrd="41" destOrd="0" presId="urn:microsoft.com/office/officeart/2005/8/layout/bProcess3"/>
    <dgm:cxn modelId="{82D8F975-5BE6-4BFA-A169-0A0D1826E164}" type="presParOf" srcId="{61AD99DF-92B0-4581-AB21-EC4507A4979D}" destId="{5F7B00F3-C735-40D7-9532-E6F4441740EA}" srcOrd="0" destOrd="0" presId="urn:microsoft.com/office/officeart/2005/8/layout/bProcess3"/>
    <dgm:cxn modelId="{FEB4BE78-A601-4C44-B0CE-0FD168BD4B30}" type="presParOf" srcId="{4DF09632-D6A4-4AFA-B5FA-250BA81ABDC1}" destId="{D83572BF-DA37-4F56-81DD-AC44DF493C16}" srcOrd="42" destOrd="0" presId="urn:microsoft.com/office/officeart/2005/8/layout/bProcess3"/>
    <dgm:cxn modelId="{8235566F-57E0-48E0-B633-EC38952C4F95}" type="presParOf" srcId="{4DF09632-D6A4-4AFA-B5FA-250BA81ABDC1}" destId="{694894A3-E065-408E-8D26-C625E23205DF}" srcOrd="43" destOrd="0" presId="urn:microsoft.com/office/officeart/2005/8/layout/bProcess3"/>
    <dgm:cxn modelId="{4C2C2328-7FF6-4CEE-A1DC-A6064C31886C}" type="presParOf" srcId="{694894A3-E065-408E-8D26-C625E23205DF}" destId="{180DA119-115B-4D5E-9C5C-BFA05F8A2043}" srcOrd="0" destOrd="0" presId="urn:microsoft.com/office/officeart/2005/8/layout/bProcess3"/>
    <dgm:cxn modelId="{B572D6A6-4940-4CB5-A32C-875F524DDA80}" type="presParOf" srcId="{4DF09632-D6A4-4AFA-B5FA-250BA81ABDC1}" destId="{CD6C350A-BAE3-4373-96A8-BDA1B461177F}" srcOrd="44" destOrd="0" presId="urn:microsoft.com/office/officeart/2005/8/layout/bProcess3"/>
    <dgm:cxn modelId="{0FFB7D0D-BA99-41A2-8D53-CF633DC6539F}" type="presParOf" srcId="{4DF09632-D6A4-4AFA-B5FA-250BA81ABDC1}" destId="{85858225-F41B-4434-9F69-68DF72AE44A7}" srcOrd="45" destOrd="0" presId="urn:microsoft.com/office/officeart/2005/8/layout/bProcess3"/>
    <dgm:cxn modelId="{CD0C739B-1033-4F4C-841C-A110AD8E6968}" type="presParOf" srcId="{85858225-F41B-4434-9F69-68DF72AE44A7}" destId="{6CE3AAC0-38F1-4E5B-B7CF-5D8712819EA2}" srcOrd="0" destOrd="0" presId="urn:microsoft.com/office/officeart/2005/8/layout/bProcess3"/>
    <dgm:cxn modelId="{A041A92E-5B8A-44A1-814B-503863E35807}" type="presParOf" srcId="{4DF09632-D6A4-4AFA-B5FA-250BA81ABDC1}" destId="{046E6CF2-3528-431B-94AB-9E9F55D43E02}" srcOrd="46" destOrd="0" presId="urn:microsoft.com/office/officeart/2005/8/layout/bProcess3"/>
    <dgm:cxn modelId="{F4BAAED0-DD6E-4243-BC0D-413DC08C2959}" type="presParOf" srcId="{4DF09632-D6A4-4AFA-B5FA-250BA81ABDC1}" destId="{EB03CF48-DAC8-4D5C-BEBE-6553A6802050}" srcOrd="47" destOrd="0" presId="urn:microsoft.com/office/officeart/2005/8/layout/bProcess3"/>
    <dgm:cxn modelId="{83DFCD94-1687-466B-8A34-E334D9353359}" type="presParOf" srcId="{EB03CF48-DAC8-4D5C-BEBE-6553A6802050}" destId="{BF402553-7180-44F2-B3D7-E3C2D91455DF}" srcOrd="0" destOrd="0" presId="urn:microsoft.com/office/officeart/2005/8/layout/bProcess3"/>
    <dgm:cxn modelId="{CB460819-B3DD-4F1C-82C3-2EB452E0CDA2}" type="presParOf" srcId="{4DF09632-D6A4-4AFA-B5FA-250BA81ABDC1}" destId="{759D1138-746A-44BF-9A55-3E339C2D3BF7}" srcOrd="48" destOrd="0" presId="urn:microsoft.com/office/officeart/2005/8/layout/bProcess3"/>
    <dgm:cxn modelId="{AD3ED203-3873-4E8C-B68C-1FC6CCC35E83}" type="presParOf" srcId="{4DF09632-D6A4-4AFA-B5FA-250BA81ABDC1}" destId="{B1E8F85B-FE67-483C-A9DC-A8DA3FD3E448}" srcOrd="49" destOrd="0" presId="urn:microsoft.com/office/officeart/2005/8/layout/bProcess3"/>
    <dgm:cxn modelId="{0A17C342-54C7-4B31-863B-8678D7A2E851}" type="presParOf" srcId="{B1E8F85B-FE67-483C-A9DC-A8DA3FD3E448}" destId="{FC1C330A-AEC5-4F19-A805-0ED613F11806}" srcOrd="0" destOrd="0" presId="urn:microsoft.com/office/officeart/2005/8/layout/bProcess3"/>
    <dgm:cxn modelId="{300AAA64-C00E-47CD-86D0-3CFB5E67961A}" type="presParOf" srcId="{4DF09632-D6A4-4AFA-B5FA-250BA81ABDC1}" destId="{F21435F9-E7A8-4483-98B0-4612FE154E76}" srcOrd="50" destOrd="0" presId="urn:microsoft.com/office/officeart/2005/8/layout/bProcess3"/>
    <dgm:cxn modelId="{1861F9AE-C662-46A0-8B3B-69055D7FA208}" type="presParOf" srcId="{4DF09632-D6A4-4AFA-B5FA-250BA81ABDC1}" destId="{88C9405A-E408-4074-83FD-5DA2088492BA}" srcOrd="51" destOrd="0" presId="urn:microsoft.com/office/officeart/2005/8/layout/bProcess3"/>
    <dgm:cxn modelId="{8E69F49F-E96B-4F53-82F4-366D659B1D0C}" type="presParOf" srcId="{88C9405A-E408-4074-83FD-5DA2088492BA}" destId="{1FBC0BFB-10C4-43FC-8639-FED9CDD1BAC6}" srcOrd="0" destOrd="0" presId="urn:microsoft.com/office/officeart/2005/8/layout/bProcess3"/>
    <dgm:cxn modelId="{393DE474-6D7F-44D8-A397-BA106CA3E0DC}" type="presParOf" srcId="{4DF09632-D6A4-4AFA-B5FA-250BA81ABDC1}" destId="{36EDF4F5-A9D8-4164-8FD2-1C430F011904}" srcOrd="5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84C2D0B-BD77-4C97-A8F6-31170DED0864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3DFA086-9518-4C7E-A6B2-52667C103BE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Evolución del pensamiento administrativo (A2)</a:t>
          </a:r>
          <a:endParaRPr lang="es-ES" sz="900" dirty="0"/>
        </a:p>
      </dgm:t>
    </dgm:pt>
    <dgm:pt modelId="{DF34333F-77D0-47E2-A18D-B47AC39DD0C5}" type="parTrans" cxnId="{D0690512-6A34-4A33-BB25-476FCE65B5DD}">
      <dgm:prSet/>
      <dgm:spPr/>
      <dgm:t>
        <a:bodyPr/>
        <a:lstStyle/>
        <a:p>
          <a:endParaRPr lang="es-ES" sz="2000"/>
        </a:p>
      </dgm:t>
    </dgm:pt>
    <dgm:pt modelId="{1413F863-0D81-41C7-9D7E-CEA11EAF1810}" type="sibTrans" cxnId="{D0690512-6A34-4A33-BB25-476FCE65B5DD}">
      <dgm:prSet custT="1"/>
      <dgm:spPr/>
      <dgm:t>
        <a:bodyPr/>
        <a:lstStyle/>
        <a:p>
          <a:endParaRPr lang="es-ES" sz="600"/>
        </a:p>
      </dgm:t>
    </dgm:pt>
    <dgm:pt modelId="{39C56F66-29BD-4465-9417-28B2E763747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Planificación (A2)</a:t>
          </a:r>
          <a:endParaRPr lang="es-ES" sz="900" dirty="0"/>
        </a:p>
      </dgm:t>
    </dgm:pt>
    <dgm:pt modelId="{99752307-C680-4794-86A7-9042DEEB6326}" type="parTrans" cxnId="{75A57516-6343-42DB-9C8B-1163D99EA197}">
      <dgm:prSet/>
      <dgm:spPr/>
      <dgm:t>
        <a:bodyPr/>
        <a:lstStyle/>
        <a:p>
          <a:endParaRPr lang="es-ES" sz="2000"/>
        </a:p>
      </dgm:t>
    </dgm:pt>
    <dgm:pt modelId="{3649D22A-ABCB-4DC5-AF18-3B5B7ACEFBE7}" type="sibTrans" cxnId="{75A57516-6343-42DB-9C8B-1163D99EA197}">
      <dgm:prSet custT="1"/>
      <dgm:spPr/>
      <dgm:t>
        <a:bodyPr/>
        <a:lstStyle/>
        <a:p>
          <a:endParaRPr lang="es-ES" sz="600"/>
        </a:p>
      </dgm:t>
    </dgm:pt>
    <dgm:pt modelId="{7523A3F4-3B5A-4E72-815B-373F2C6865BE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Organización (A2)</a:t>
          </a:r>
          <a:endParaRPr lang="es-ES" sz="900" dirty="0"/>
        </a:p>
      </dgm:t>
    </dgm:pt>
    <dgm:pt modelId="{C72797C3-8C1E-4E71-BE4A-70F96EF25263}" type="parTrans" cxnId="{0FA96D4B-6C35-4A76-A86C-73402292D350}">
      <dgm:prSet/>
      <dgm:spPr/>
      <dgm:t>
        <a:bodyPr/>
        <a:lstStyle/>
        <a:p>
          <a:endParaRPr lang="es-ES" sz="2000"/>
        </a:p>
      </dgm:t>
    </dgm:pt>
    <dgm:pt modelId="{680441B0-6B12-4758-B296-0EED78B5D179}" type="sibTrans" cxnId="{0FA96D4B-6C35-4A76-A86C-73402292D350}">
      <dgm:prSet custT="1"/>
      <dgm:spPr/>
      <dgm:t>
        <a:bodyPr/>
        <a:lstStyle/>
        <a:p>
          <a:endParaRPr lang="es-ES" sz="600"/>
        </a:p>
      </dgm:t>
    </dgm:pt>
    <dgm:pt modelId="{4CB0DA14-D274-4A7A-AAA8-796B11493F3A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Carácter social de las Organizaciones (T3)</a:t>
          </a:r>
          <a:endParaRPr lang="es-ES" sz="900" dirty="0"/>
        </a:p>
      </dgm:t>
    </dgm:pt>
    <dgm:pt modelId="{25E3C8FE-8FB4-412C-AA3D-4EFC07A8DB5D}" type="parTrans" cxnId="{93B3F3A7-E83E-4734-B2FE-A7A76C1C9B81}">
      <dgm:prSet/>
      <dgm:spPr/>
      <dgm:t>
        <a:bodyPr/>
        <a:lstStyle/>
        <a:p>
          <a:endParaRPr lang="es-ES" sz="2000"/>
        </a:p>
      </dgm:t>
    </dgm:pt>
    <dgm:pt modelId="{2E2D9553-92A4-4E65-8EC7-A8B9C926BCD5}" type="sibTrans" cxnId="{93B3F3A7-E83E-4734-B2FE-A7A76C1C9B81}">
      <dgm:prSet custT="1"/>
      <dgm:spPr/>
      <dgm:t>
        <a:bodyPr/>
        <a:lstStyle/>
        <a:p>
          <a:endParaRPr lang="es-ES" sz="600"/>
        </a:p>
      </dgm:t>
    </dgm:pt>
    <dgm:pt modelId="{85D02637-E20F-4A66-892F-2F806B17A3F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de Diseño   organizacional (T3)</a:t>
          </a:r>
          <a:endParaRPr lang="es-ES" sz="900" dirty="0"/>
        </a:p>
      </dgm:t>
    </dgm:pt>
    <dgm:pt modelId="{501C011D-0E91-4B53-9803-AD0BB71A8579}" type="parTrans" cxnId="{8C63A376-33E2-4C52-859A-6FA68DE9DB8F}">
      <dgm:prSet/>
      <dgm:spPr/>
      <dgm:t>
        <a:bodyPr/>
        <a:lstStyle/>
        <a:p>
          <a:endParaRPr lang="es-ES" sz="2000"/>
        </a:p>
      </dgm:t>
    </dgm:pt>
    <dgm:pt modelId="{0EF2551D-5113-4E6D-B531-97E785008FFF}" type="sibTrans" cxnId="{8C63A376-33E2-4C52-859A-6FA68DE9DB8F}">
      <dgm:prSet custT="1"/>
      <dgm:spPr/>
      <dgm:t>
        <a:bodyPr/>
        <a:lstStyle/>
        <a:p>
          <a:endParaRPr lang="es-ES" sz="600"/>
        </a:p>
      </dgm:t>
    </dgm:pt>
    <dgm:pt modelId="{3210EE7F-9425-4810-9F83-75BE1B049FA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Dirección (A2)</a:t>
          </a:r>
          <a:endParaRPr lang="es-ES" sz="900" dirty="0"/>
        </a:p>
      </dgm:t>
    </dgm:pt>
    <dgm:pt modelId="{467FF368-CCC2-45EB-A036-3081DB138807}" type="parTrans" cxnId="{03D8B020-9452-48CD-9264-F80470F997BB}">
      <dgm:prSet/>
      <dgm:spPr/>
      <dgm:t>
        <a:bodyPr/>
        <a:lstStyle/>
        <a:p>
          <a:endParaRPr lang="es-ES" sz="2000"/>
        </a:p>
      </dgm:t>
    </dgm:pt>
    <dgm:pt modelId="{463911C5-F5A9-4EE5-A585-6B94CA417235}" type="sibTrans" cxnId="{03D8B020-9452-48CD-9264-F80470F997BB}">
      <dgm:prSet custT="1"/>
      <dgm:spPr/>
      <dgm:t>
        <a:bodyPr/>
        <a:lstStyle/>
        <a:p>
          <a:endParaRPr lang="es-ES" sz="600"/>
        </a:p>
      </dgm:t>
    </dgm:pt>
    <dgm:pt modelId="{01B41CBB-A6FA-42DF-8046-9C8836336CD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 Control (A2)</a:t>
          </a:r>
          <a:endParaRPr lang="es-ES" sz="900" dirty="0"/>
        </a:p>
      </dgm:t>
    </dgm:pt>
    <dgm:pt modelId="{B6A6A6E1-B568-4056-BBDE-FCDCCE023714}" type="parTrans" cxnId="{4CF7C154-5145-43B3-93E7-37255F7CB648}">
      <dgm:prSet/>
      <dgm:spPr/>
      <dgm:t>
        <a:bodyPr/>
        <a:lstStyle/>
        <a:p>
          <a:endParaRPr lang="es-ES" sz="2000"/>
        </a:p>
      </dgm:t>
    </dgm:pt>
    <dgm:pt modelId="{11628F77-A6AE-4759-92D2-256FE7BB3A5B}" type="sibTrans" cxnId="{4CF7C154-5145-43B3-93E7-37255F7CB648}">
      <dgm:prSet custT="1"/>
      <dgm:spPr/>
      <dgm:t>
        <a:bodyPr/>
        <a:lstStyle/>
        <a:p>
          <a:endParaRPr lang="es-ES" sz="600"/>
        </a:p>
      </dgm:t>
    </dgm:pt>
    <dgm:pt modelId="{8F337760-B1E9-42AE-A2E3-2445622D79B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Conflicto en las organizaciones (A2)</a:t>
          </a:r>
          <a:endParaRPr lang="es-ES" sz="900" dirty="0"/>
        </a:p>
      </dgm:t>
    </dgm:pt>
    <dgm:pt modelId="{1379C8D4-39DD-48A3-9076-4EF6F843A428}" type="parTrans" cxnId="{40507808-C030-44EC-94A4-ED5D827BE538}">
      <dgm:prSet/>
      <dgm:spPr/>
      <dgm:t>
        <a:bodyPr/>
        <a:lstStyle/>
        <a:p>
          <a:endParaRPr lang="es-ES" sz="2000"/>
        </a:p>
      </dgm:t>
    </dgm:pt>
    <dgm:pt modelId="{2713CBF7-7873-42D8-95B7-2319E7F31119}" type="sibTrans" cxnId="{40507808-C030-44EC-94A4-ED5D827BE538}">
      <dgm:prSet custT="1"/>
      <dgm:spPr/>
      <dgm:t>
        <a:bodyPr/>
        <a:lstStyle/>
        <a:p>
          <a:endParaRPr lang="es-ES" sz="600"/>
        </a:p>
      </dgm:t>
    </dgm:pt>
    <dgm:pt modelId="{AB1A91D2-451A-4BD1-A4A4-CBB19899405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de Toma De Decisiones (T3)</a:t>
          </a:r>
          <a:endParaRPr lang="es-ES" sz="900" dirty="0"/>
        </a:p>
      </dgm:t>
    </dgm:pt>
    <dgm:pt modelId="{770E3AB3-C14B-4351-99C6-F77A11042951}" type="parTrans" cxnId="{D1804C31-0648-4562-A9A8-5F2B23655765}">
      <dgm:prSet/>
      <dgm:spPr/>
      <dgm:t>
        <a:bodyPr/>
        <a:lstStyle/>
        <a:p>
          <a:endParaRPr lang="es-ES" sz="2000"/>
        </a:p>
      </dgm:t>
    </dgm:pt>
    <dgm:pt modelId="{ED27D807-2DDD-4846-85BA-60BA08FB8A63}" type="sibTrans" cxnId="{D1804C31-0648-4562-A9A8-5F2B23655765}">
      <dgm:prSet custT="1"/>
      <dgm:spPr/>
      <dgm:t>
        <a:bodyPr/>
        <a:lstStyle/>
        <a:p>
          <a:endParaRPr lang="es-ES" sz="600"/>
        </a:p>
      </dgm:t>
    </dgm:pt>
    <dgm:pt modelId="{94EBAC29-BD29-42F9-952E-10FE0ECA86F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Las personas en las Organizaciones (T3)</a:t>
          </a:r>
          <a:endParaRPr lang="es-ES" sz="900" dirty="0"/>
        </a:p>
      </dgm:t>
    </dgm:pt>
    <dgm:pt modelId="{7A9028FB-4C97-4BB9-9D24-3A37B2055347}" type="parTrans" cxnId="{8D77A96E-A58D-4AE5-B7F9-317C19C185BE}">
      <dgm:prSet/>
      <dgm:spPr/>
      <dgm:t>
        <a:bodyPr/>
        <a:lstStyle/>
        <a:p>
          <a:endParaRPr lang="es-ES" sz="2000"/>
        </a:p>
      </dgm:t>
    </dgm:pt>
    <dgm:pt modelId="{1ABBD1AE-81A3-4581-B425-F79FD5AABA26}" type="sibTrans" cxnId="{8D77A96E-A58D-4AE5-B7F9-317C19C185BE}">
      <dgm:prSet custT="1"/>
      <dgm:spPr/>
      <dgm:t>
        <a:bodyPr/>
        <a:lstStyle/>
        <a:p>
          <a:endParaRPr lang="es-ES" sz="600"/>
        </a:p>
      </dgm:t>
    </dgm:pt>
    <dgm:pt modelId="{52696F38-F95F-41E5-93D5-88C70903DED4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Gestión de cambio y cultura organizacional (T3)</a:t>
          </a:r>
          <a:endParaRPr lang="es-ES" sz="900" dirty="0"/>
        </a:p>
      </dgm:t>
    </dgm:pt>
    <dgm:pt modelId="{91F76B68-19EB-4CCD-9C80-260A41D1FCC2}" type="parTrans" cxnId="{2BB06A6C-4031-4A53-AAF6-3C95FEB47157}">
      <dgm:prSet/>
      <dgm:spPr/>
      <dgm:t>
        <a:bodyPr/>
        <a:lstStyle/>
        <a:p>
          <a:endParaRPr lang="es-ES" sz="2000"/>
        </a:p>
      </dgm:t>
    </dgm:pt>
    <dgm:pt modelId="{C64D5B2A-A2B9-4B7F-BAE4-9FBB8B4FCAF2}" type="sibTrans" cxnId="{2BB06A6C-4031-4A53-AAF6-3C95FEB47157}">
      <dgm:prSet custT="1"/>
      <dgm:spPr/>
      <dgm:t>
        <a:bodyPr/>
        <a:lstStyle/>
        <a:p>
          <a:endParaRPr lang="es-ES" sz="600"/>
        </a:p>
      </dgm:t>
    </dgm:pt>
    <dgm:pt modelId="{39619C8B-6BA6-4DEF-AE28-C42B12AF5339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Formulación de                 estrategias (A6)</a:t>
          </a:r>
          <a:endParaRPr lang="es-ES" sz="900" dirty="0"/>
        </a:p>
      </dgm:t>
    </dgm:pt>
    <dgm:pt modelId="{5090AC6B-998A-454D-8470-201ADF0721A2}" type="parTrans" cxnId="{EC959B55-B2BE-4A55-94DF-25EB460C392E}">
      <dgm:prSet/>
      <dgm:spPr/>
      <dgm:t>
        <a:bodyPr/>
        <a:lstStyle/>
        <a:p>
          <a:endParaRPr lang="es-ES" sz="2000"/>
        </a:p>
      </dgm:t>
    </dgm:pt>
    <dgm:pt modelId="{D82E26A4-71C5-40CE-8BB5-A81791863C95}" type="sibTrans" cxnId="{EC959B55-B2BE-4A55-94DF-25EB460C392E}">
      <dgm:prSet custT="1"/>
      <dgm:spPr/>
      <dgm:t>
        <a:bodyPr/>
        <a:lstStyle/>
        <a:p>
          <a:endParaRPr lang="es-ES" sz="600"/>
        </a:p>
      </dgm:t>
    </dgm:pt>
    <dgm:pt modelId="{C2E4BE41-A3BD-4FC1-B1C6-6C4ED7AA8651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Implementación  de estrategias (A6)</a:t>
          </a:r>
          <a:endParaRPr lang="es-ES" sz="900" dirty="0"/>
        </a:p>
      </dgm:t>
    </dgm:pt>
    <dgm:pt modelId="{FBAC39D6-F871-442D-8C6B-FA86DFB34B9F}" type="parTrans" cxnId="{29232888-FB90-4955-B0C7-AF3D9D08E3C9}">
      <dgm:prSet/>
      <dgm:spPr/>
      <dgm:t>
        <a:bodyPr/>
        <a:lstStyle/>
        <a:p>
          <a:endParaRPr lang="es-ES" sz="2000"/>
        </a:p>
      </dgm:t>
    </dgm:pt>
    <dgm:pt modelId="{E4136051-68E7-4ADA-AA81-E84FAD5D01F1}" type="sibTrans" cxnId="{29232888-FB90-4955-B0C7-AF3D9D08E3C9}">
      <dgm:prSet custT="1"/>
      <dgm:spPr/>
      <dgm:t>
        <a:bodyPr/>
        <a:lstStyle/>
        <a:p>
          <a:endParaRPr lang="es-ES" sz="600"/>
        </a:p>
      </dgm:t>
    </dgm:pt>
    <dgm:pt modelId="{B93FDF6D-58AE-4383-9B9F-D533E0436282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CL" sz="900" dirty="0" smtClean="0">
              <a:solidFill>
                <a:schemeClr val="bg1"/>
              </a:solidFill>
            </a:rPr>
            <a:t>Análisis del entorno interno y externo (A6)</a:t>
          </a:r>
          <a:endParaRPr lang="es-ES" sz="900" dirty="0"/>
        </a:p>
      </dgm:t>
    </dgm:pt>
    <dgm:pt modelId="{8700178D-3323-496A-BD0B-236F5F4F0F1C}" type="parTrans" cxnId="{C1EFCBD7-5DD4-4445-9025-E519B2BA0FD8}">
      <dgm:prSet/>
      <dgm:spPr/>
      <dgm:t>
        <a:bodyPr/>
        <a:lstStyle/>
        <a:p>
          <a:endParaRPr lang="es-ES" sz="2000"/>
        </a:p>
      </dgm:t>
    </dgm:pt>
    <dgm:pt modelId="{DA333ACF-DDF4-444F-AC59-D20EF5EEAB8B}" type="sibTrans" cxnId="{C1EFCBD7-5DD4-4445-9025-E519B2BA0FD8}">
      <dgm:prSet custT="1"/>
      <dgm:spPr/>
      <dgm:t>
        <a:bodyPr/>
        <a:lstStyle/>
        <a:p>
          <a:endParaRPr lang="es-ES" sz="600"/>
        </a:p>
      </dgm:t>
    </dgm:pt>
    <dgm:pt modelId="{70C328AF-6155-4AC3-8696-27A9F0E312CD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Marketing estratégico (A6)</a:t>
          </a:r>
          <a:endParaRPr lang="es-ES" sz="900" dirty="0"/>
        </a:p>
      </dgm:t>
    </dgm:pt>
    <dgm:pt modelId="{F8ABEAB0-5DA4-48B5-86BC-838516145E71}" type="parTrans" cxnId="{736BDCEE-E537-4603-BDC2-8FC5CCEC08A8}">
      <dgm:prSet/>
      <dgm:spPr/>
      <dgm:t>
        <a:bodyPr/>
        <a:lstStyle/>
        <a:p>
          <a:endParaRPr lang="es-ES" sz="2000"/>
        </a:p>
      </dgm:t>
    </dgm:pt>
    <dgm:pt modelId="{B24DD6FB-1BDB-449A-BC43-0C4CEBFE9952}" type="sibTrans" cxnId="{736BDCEE-E537-4603-BDC2-8FC5CCEC08A8}">
      <dgm:prSet custT="1"/>
      <dgm:spPr/>
      <dgm:t>
        <a:bodyPr/>
        <a:lstStyle/>
        <a:p>
          <a:endParaRPr lang="es-ES" sz="600"/>
        </a:p>
      </dgm:t>
    </dgm:pt>
    <dgm:pt modelId="{7C8ACD8A-DC52-4F1E-B4FA-B1E4521C6EF1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Control de gestión (AI6)</a:t>
          </a:r>
          <a:endParaRPr lang="es-ES" sz="900" dirty="0"/>
        </a:p>
      </dgm:t>
    </dgm:pt>
    <dgm:pt modelId="{19F2257F-94C5-4074-8AF3-99EA3CBDD2FE}" type="parTrans" cxnId="{8304E154-98E5-4EB1-B7B0-234BAC1C23A2}">
      <dgm:prSet/>
      <dgm:spPr/>
      <dgm:t>
        <a:bodyPr/>
        <a:lstStyle/>
        <a:p>
          <a:endParaRPr lang="es-ES" sz="2000"/>
        </a:p>
      </dgm:t>
    </dgm:pt>
    <dgm:pt modelId="{9125D621-902E-4BC5-AB3A-90714B6FC6E7}" type="sibTrans" cxnId="{8304E154-98E5-4EB1-B7B0-234BAC1C23A2}">
      <dgm:prSet custT="1"/>
      <dgm:spPr/>
      <dgm:t>
        <a:bodyPr/>
        <a:lstStyle/>
        <a:p>
          <a:endParaRPr lang="es-ES" sz="600"/>
        </a:p>
      </dgm:t>
    </dgm:pt>
    <dgm:pt modelId="{4E12D0D3-6B84-426D-8363-D74F1351DC6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Auditoría y control interno (AI6)</a:t>
          </a:r>
          <a:endParaRPr lang="es-ES" sz="900" dirty="0"/>
        </a:p>
      </dgm:t>
    </dgm:pt>
    <dgm:pt modelId="{04FEA653-8886-4B0E-B405-C468428DA914}" type="parTrans" cxnId="{7B3D1B20-513C-422C-A98C-35DCCC59427E}">
      <dgm:prSet/>
      <dgm:spPr/>
      <dgm:t>
        <a:bodyPr/>
        <a:lstStyle/>
        <a:p>
          <a:endParaRPr lang="es-ES" sz="2000"/>
        </a:p>
      </dgm:t>
    </dgm:pt>
    <dgm:pt modelId="{22CB4BD3-46D0-43D3-B611-220A02BA490F}" type="sibTrans" cxnId="{7B3D1B20-513C-422C-A98C-35DCCC59427E}">
      <dgm:prSet custT="1"/>
      <dgm:spPr/>
      <dgm:t>
        <a:bodyPr/>
        <a:lstStyle/>
        <a:p>
          <a:endParaRPr lang="es-ES" sz="600"/>
        </a:p>
      </dgm:t>
    </dgm:pt>
    <dgm:pt modelId="{9A748FE9-2187-47ED-80B5-E1A6F149F513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Modelo de auditoría interna gubernamental (AI6)</a:t>
          </a:r>
          <a:endParaRPr lang="es-ES" sz="900" dirty="0"/>
        </a:p>
      </dgm:t>
    </dgm:pt>
    <dgm:pt modelId="{CB89537D-23AC-42E7-8F85-900FF26F8FDF}" type="parTrans" cxnId="{8E421548-C342-4002-93CF-EB964110DC7C}">
      <dgm:prSet/>
      <dgm:spPr/>
      <dgm:t>
        <a:bodyPr/>
        <a:lstStyle/>
        <a:p>
          <a:endParaRPr lang="es-ES" sz="2000"/>
        </a:p>
      </dgm:t>
    </dgm:pt>
    <dgm:pt modelId="{A6EA86E9-C288-4265-A989-603D0AE7E4BD}" type="sibTrans" cxnId="{8E421548-C342-4002-93CF-EB964110DC7C}">
      <dgm:prSet custT="1"/>
      <dgm:spPr/>
      <dgm:t>
        <a:bodyPr/>
        <a:lstStyle/>
        <a:p>
          <a:endParaRPr lang="es-ES" sz="600"/>
        </a:p>
      </dgm:t>
    </dgm:pt>
    <dgm:pt modelId="{C9B9891E-01B1-40A8-9047-C11389039EE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Planificación y ejecución de la auditoría interna (AI6)</a:t>
          </a:r>
          <a:endParaRPr lang="es-ES" sz="900" dirty="0"/>
        </a:p>
      </dgm:t>
    </dgm:pt>
    <dgm:pt modelId="{7CCE58AF-C520-495D-9DC5-4CC2884E56AC}" type="parTrans" cxnId="{6F436E84-EFE6-4D69-88EB-372E5F7AB45D}">
      <dgm:prSet/>
      <dgm:spPr/>
      <dgm:t>
        <a:bodyPr/>
        <a:lstStyle/>
        <a:p>
          <a:endParaRPr lang="es-ES" sz="2000"/>
        </a:p>
      </dgm:t>
    </dgm:pt>
    <dgm:pt modelId="{DC31C2F5-5077-4CBD-B26B-8C319C54F375}" type="sibTrans" cxnId="{6F436E84-EFE6-4D69-88EB-372E5F7AB45D}">
      <dgm:prSet custT="1"/>
      <dgm:spPr/>
      <dgm:t>
        <a:bodyPr/>
        <a:lstStyle/>
        <a:p>
          <a:endParaRPr lang="es-ES" sz="600"/>
        </a:p>
      </dgm:t>
    </dgm:pt>
    <dgm:pt modelId="{28CF162D-D5F8-433B-85F6-43FE2D6B4270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Modelo de auditoría operativa gubernamental (AO6)</a:t>
          </a:r>
          <a:endParaRPr lang="es-ES" sz="900" dirty="0"/>
        </a:p>
      </dgm:t>
    </dgm:pt>
    <dgm:pt modelId="{29068D84-47CA-4999-989A-EDA2DCB03883}" type="parTrans" cxnId="{0FE896D9-3B71-4BB6-8538-A5542C2608F3}">
      <dgm:prSet/>
      <dgm:spPr/>
      <dgm:t>
        <a:bodyPr/>
        <a:lstStyle/>
        <a:p>
          <a:endParaRPr lang="es-ES" sz="2000"/>
        </a:p>
      </dgm:t>
    </dgm:pt>
    <dgm:pt modelId="{03AF8B07-7F73-4B5C-B143-1311734CD938}" type="sibTrans" cxnId="{0FE896D9-3B71-4BB6-8538-A5542C2608F3}">
      <dgm:prSet custT="1"/>
      <dgm:spPr/>
      <dgm:t>
        <a:bodyPr/>
        <a:lstStyle/>
        <a:p>
          <a:endParaRPr lang="es-ES" sz="600"/>
        </a:p>
      </dgm:t>
    </dgm:pt>
    <dgm:pt modelId="{85FA5100-0269-45EE-8B99-BC17C8CDA343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Desarrollo de la auditoría operativa (AO6)</a:t>
          </a:r>
          <a:endParaRPr lang="es-ES" sz="900" dirty="0"/>
        </a:p>
      </dgm:t>
    </dgm:pt>
    <dgm:pt modelId="{C574453A-489B-4C3A-9CE3-9BB2E53E5564}" type="parTrans" cxnId="{0F4FEB72-D412-4B38-A2D1-C1B7AE67724D}">
      <dgm:prSet/>
      <dgm:spPr/>
      <dgm:t>
        <a:bodyPr/>
        <a:lstStyle/>
        <a:p>
          <a:endParaRPr lang="es-ES" sz="2000"/>
        </a:p>
      </dgm:t>
    </dgm:pt>
    <dgm:pt modelId="{9DC9B104-C63E-4026-8B13-9DB66BF3C07D}" type="sibTrans" cxnId="{0F4FEB72-D412-4B38-A2D1-C1B7AE67724D}">
      <dgm:prSet custT="1"/>
      <dgm:spPr/>
      <dgm:t>
        <a:bodyPr/>
        <a:lstStyle/>
        <a:p>
          <a:endParaRPr lang="es-ES" sz="600"/>
        </a:p>
      </dgm:t>
    </dgm:pt>
    <dgm:pt modelId="{7EB354A2-EB7D-4E95-9CDD-515055BE6C4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Fundamentos del derecho tributario y marco constitucional (DT6)</a:t>
          </a:r>
          <a:endParaRPr lang="es-ES" sz="900" dirty="0"/>
        </a:p>
      </dgm:t>
    </dgm:pt>
    <dgm:pt modelId="{D4226FC1-A9AA-4750-B430-90BCE4A0D0BD}" type="parTrans" cxnId="{14890DE7-FC1A-4B5C-A8F5-9F97A8EAC211}">
      <dgm:prSet/>
      <dgm:spPr/>
      <dgm:t>
        <a:bodyPr/>
        <a:lstStyle/>
        <a:p>
          <a:endParaRPr lang="es-ES" sz="2000"/>
        </a:p>
      </dgm:t>
    </dgm:pt>
    <dgm:pt modelId="{F50D732A-06DA-4815-9BAA-4793666A62C8}" type="sibTrans" cxnId="{14890DE7-FC1A-4B5C-A8F5-9F97A8EAC211}">
      <dgm:prSet custT="1"/>
      <dgm:spPr/>
      <dgm:t>
        <a:bodyPr/>
        <a:lstStyle/>
        <a:p>
          <a:endParaRPr lang="es-ES" sz="600"/>
        </a:p>
      </dgm:t>
    </dgm:pt>
    <dgm:pt modelId="{E1082219-9D37-4CD1-A56D-FDA7664271E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Personas, capacidad contributiva y principios generales (DT6)</a:t>
          </a:r>
          <a:endParaRPr lang="es-ES" sz="900" dirty="0"/>
        </a:p>
      </dgm:t>
    </dgm:pt>
    <dgm:pt modelId="{8CCBC46D-B2C5-43B1-AA06-11E545FB6DD5}" type="parTrans" cxnId="{E0DC4EAD-F45A-45AF-A280-5A9130F8718A}">
      <dgm:prSet/>
      <dgm:spPr/>
      <dgm:t>
        <a:bodyPr/>
        <a:lstStyle/>
        <a:p>
          <a:endParaRPr lang="es-ES" sz="2000"/>
        </a:p>
      </dgm:t>
    </dgm:pt>
    <dgm:pt modelId="{CEEC06F4-6E24-4AAE-991F-A92DAD402512}" type="sibTrans" cxnId="{E0DC4EAD-F45A-45AF-A280-5A9130F8718A}">
      <dgm:prSet custT="1"/>
      <dgm:spPr/>
      <dgm:t>
        <a:bodyPr/>
        <a:lstStyle/>
        <a:p>
          <a:endParaRPr lang="es-ES" sz="600"/>
        </a:p>
      </dgm:t>
    </dgm:pt>
    <dgm:pt modelId="{DA6207F2-449D-4CE2-80AA-331E6881DF8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Impuesto a la renta de segunda categoría (DT6)</a:t>
          </a:r>
          <a:endParaRPr lang="es-ES" sz="900" dirty="0"/>
        </a:p>
      </dgm:t>
    </dgm:pt>
    <dgm:pt modelId="{3B2D4091-9214-4D96-AB18-A07EED9B7664}" type="parTrans" cxnId="{EE39D4B5-DC50-468A-B66B-2BA05F76903C}">
      <dgm:prSet/>
      <dgm:spPr/>
      <dgm:t>
        <a:bodyPr/>
        <a:lstStyle/>
        <a:p>
          <a:endParaRPr lang="es-ES" sz="2000"/>
        </a:p>
      </dgm:t>
    </dgm:pt>
    <dgm:pt modelId="{85F65EDA-3A1D-4C7B-B922-CF16283F5B8A}" type="sibTrans" cxnId="{EE39D4B5-DC50-468A-B66B-2BA05F76903C}">
      <dgm:prSet custT="1"/>
      <dgm:spPr/>
      <dgm:t>
        <a:bodyPr/>
        <a:lstStyle/>
        <a:p>
          <a:endParaRPr lang="es-ES" sz="600"/>
        </a:p>
      </dgm:t>
    </dgm:pt>
    <dgm:pt modelId="{3B4DE8EF-D631-4831-9E05-9C26ACC99021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Impuesto al consumo              (valor agregado) (DT6)</a:t>
          </a:r>
          <a:endParaRPr lang="es-ES" sz="900" dirty="0"/>
        </a:p>
      </dgm:t>
    </dgm:pt>
    <dgm:pt modelId="{E39DEA20-EAA0-482F-930C-B55F48A1D698}" type="parTrans" cxnId="{0D45377E-84CE-40E2-93CB-7A27FB43EED8}">
      <dgm:prSet/>
      <dgm:spPr/>
      <dgm:t>
        <a:bodyPr/>
        <a:lstStyle/>
        <a:p>
          <a:endParaRPr lang="es-ES" sz="2000"/>
        </a:p>
      </dgm:t>
    </dgm:pt>
    <dgm:pt modelId="{5B76747C-6486-4390-AE4F-1BDD02B6D9D8}" type="sibTrans" cxnId="{0D45377E-84CE-40E2-93CB-7A27FB43EED8}">
      <dgm:prSet custT="1"/>
      <dgm:spPr/>
      <dgm:t>
        <a:bodyPr/>
        <a:lstStyle/>
        <a:p>
          <a:endParaRPr lang="es-ES" sz="600"/>
        </a:p>
      </dgm:t>
    </dgm:pt>
    <dgm:pt modelId="{C2F67D9F-B5D0-4B44-AD44-569A84EDCAFF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Impuesto a la renta de primera categoría (DT6)</a:t>
          </a:r>
          <a:endParaRPr lang="es-ES" sz="900" dirty="0"/>
        </a:p>
      </dgm:t>
    </dgm:pt>
    <dgm:pt modelId="{C1ABC3E0-28D3-4200-8D30-54DC3AF7FE77}" type="parTrans" cxnId="{F0DEB816-3990-422D-9D51-4E20CFAA2C90}">
      <dgm:prSet/>
      <dgm:spPr/>
      <dgm:t>
        <a:bodyPr/>
        <a:lstStyle/>
        <a:p>
          <a:endParaRPr lang="es-ES" sz="2000"/>
        </a:p>
      </dgm:t>
    </dgm:pt>
    <dgm:pt modelId="{4EDC80F2-3F1C-4592-8F7C-17A665E4E545}" type="sibTrans" cxnId="{F0DEB816-3990-422D-9D51-4E20CFAA2C90}">
      <dgm:prSet custT="1"/>
      <dgm:spPr/>
      <dgm:t>
        <a:bodyPr/>
        <a:lstStyle/>
        <a:p>
          <a:endParaRPr lang="es-ES" sz="600" dirty="0"/>
        </a:p>
      </dgm:t>
    </dgm:pt>
    <dgm:pt modelId="{47643E96-7594-4117-B79E-828AE20D57F5}">
      <dgm:prSet custT="1"/>
      <dgm:spPr>
        <a:solidFill>
          <a:schemeClr val="accent2"/>
        </a:solidFill>
      </dgm:spPr>
      <dgm:t>
        <a:bodyPr/>
        <a:lstStyle/>
        <a:p>
          <a:r>
            <a:rPr lang="es-ES" sz="1000" dirty="0" smtClean="0"/>
            <a:t>CE1: Oficial de Cargo de Abastecimiento                                     CE3: Oficial de División                                                           </a:t>
          </a:r>
          <a:r>
            <a:rPr lang="es-CL" sz="1000" dirty="0" smtClean="0"/>
            <a:t>CE4: Administración Logística                                              CE5: Administración Financiera</a:t>
          </a:r>
          <a:endParaRPr lang="es-ES" sz="1000" dirty="0" smtClean="0"/>
        </a:p>
      </dgm:t>
    </dgm:pt>
    <dgm:pt modelId="{4357B0DB-9A4D-4F4A-91EF-93F16E6EF95E}" type="parTrans" cxnId="{51D7E6F8-BA64-4143-B404-3DFE16E4313A}">
      <dgm:prSet/>
      <dgm:spPr/>
      <dgm:t>
        <a:bodyPr/>
        <a:lstStyle/>
        <a:p>
          <a:endParaRPr lang="es-ES" sz="2000"/>
        </a:p>
      </dgm:t>
    </dgm:pt>
    <dgm:pt modelId="{5C0D2067-DAE1-40EF-97F4-AFD5095F61BC}" type="sibTrans" cxnId="{51D7E6F8-BA64-4143-B404-3DFE16E4313A}">
      <dgm:prSet/>
      <dgm:spPr/>
      <dgm:t>
        <a:bodyPr/>
        <a:lstStyle/>
        <a:p>
          <a:endParaRPr lang="es-ES" sz="2000"/>
        </a:p>
      </dgm:t>
    </dgm:pt>
    <dgm:pt modelId="{E8CFF725-797F-4364-AB57-46BC8BEC368C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Fundamentos del Derecho Comercial y marco regulatorio (DLC6)</a:t>
          </a:r>
          <a:endParaRPr lang="es-ES" sz="900" dirty="0"/>
        </a:p>
      </dgm:t>
    </dgm:pt>
    <dgm:pt modelId="{1FBC2409-3B50-4B31-AD5C-C701AB983759}" type="parTrans" cxnId="{DDAAFF21-B1BD-4BEF-8702-14C80F30986A}">
      <dgm:prSet/>
      <dgm:spPr/>
      <dgm:t>
        <a:bodyPr/>
        <a:lstStyle/>
        <a:p>
          <a:endParaRPr lang="es-ES" sz="2000"/>
        </a:p>
      </dgm:t>
    </dgm:pt>
    <dgm:pt modelId="{5E57CF20-1DCC-4A97-8DFA-765CB1C7E589}" type="sibTrans" cxnId="{DDAAFF21-B1BD-4BEF-8702-14C80F30986A}">
      <dgm:prSet custT="1"/>
      <dgm:spPr/>
      <dgm:t>
        <a:bodyPr/>
        <a:lstStyle/>
        <a:p>
          <a:endParaRPr lang="es-ES" sz="600"/>
        </a:p>
      </dgm:t>
    </dgm:pt>
    <dgm:pt modelId="{60751B86-6353-4C84-89E2-D13B3314085C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Instrumentos financieros (DLC6)</a:t>
          </a:r>
          <a:endParaRPr lang="es-ES" sz="900" dirty="0"/>
        </a:p>
      </dgm:t>
    </dgm:pt>
    <dgm:pt modelId="{3AAA286B-00F4-4AF3-A0B4-0BB0436016E4}" type="parTrans" cxnId="{6D970CD7-2821-4A1A-B10B-1AC2D0401B8B}">
      <dgm:prSet/>
      <dgm:spPr/>
      <dgm:t>
        <a:bodyPr/>
        <a:lstStyle/>
        <a:p>
          <a:endParaRPr lang="es-ES" sz="2000"/>
        </a:p>
      </dgm:t>
    </dgm:pt>
    <dgm:pt modelId="{AC5D2891-B5E7-4A0A-91F6-1F040D36837C}" type="sibTrans" cxnId="{6D970CD7-2821-4A1A-B10B-1AC2D0401B8B}">
      <dgm:prSet custT="1"/>
      <dgm:spPr/>
      <dgm:t>
        <a:bodyPr/>
        <a:lstStyle/>
        <a:p>
          <a:endParaRPr lang="es-ES" sz="600"/>
        </a:p>
      </dgm:t>
    </dgm:pt>
    <dgm:pt modelId="{435CFAB0-7B59-4A69-8493-02DDACC93D4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Responsabilidad y atribuciones fiduciaria (DLC6)</a:t>
          </a:r>
          <a:endParaRPr lang="es-ES" sz="900" dirty="0"/>
        </a:p>
      </dgm:t>
    </dgm:pt>
    <dgm:pt modelId="{D6CF1F5B-EBED-4E26-9714-74610E9CBBAC}" type="parTrans" cxnId="{6FE130E1-3D52-4497-8444-5530245F3A50}">
      <dgm:prSet/>
      <dgm:spPr/>
      <dgm:t>
        <a:bodyPr/>
        <a:lstStyle/>
        <a:p>
          <a:endParaRPr lang="es-ES" sz="2000"/>
        </a:p>
      </dgm:t>
    </dgm:pt>
    <dgm:pt modelId="{C5078A38-EBBA-4B80-B233-411DF15F93F6}" type="sibTrans" cxnId="{6FE130E1-3D52-4497-8444-5530245F3A50}">
      <dgm:prSet custT="1"/>
      <dgm:spPr/>
      <dgm:t>
        <a:bodyPr/>
        <a:lstStyle/>
        <a:p>
          <a:endParaRPr lang="es-ES" sz="600"/>
        </a:p>
      </dgm:t>
    </dgm:pt>
    <dgm:pt modelId="{FBEAAADF-6F08-4233-9C58-9B2043F7BF4C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Código del trabajo (DLC6)</a:t>
          </a:r>
          <a:endParaRPr lang="es-ES" sz="900" dirty="0"/>
        </a:p>
      </dgm:t>
    </dgm:pt>
    <dgm:pt modelId="{80D4101A-B442-49CA-9EAB-1C0FFFAFF215}" type="parTrans" cxnId="{0EB23066-A7FC-467D-880D-3079F4BC6D16}">
      <dgm:prSet/>
      <dgm:spPr/>
      <dgm:t>
        <a:bodyPr/>
        <a:lstStyle/>
        <a:p>
          <a:endParaRPr lang="es-ES" sz="2000"/>
        </a:p>
      </dgm:t>
    </dgm:pt>
    <dgm:pt modelId="{DCD987F2-8223-4B4A-8696-A512A9A8FCFB}" type="sibTrans" cxnId="{0EB23066-A7FC-467D-880D-3079F4BC6D16}">
      <dgm:prSet custT="1"/>
      <dgm:spPr/>
      <dgm:t>
        <a:bodyPr/>
        <a:lstStyle/>
        <a:p>
          <a:endParaRPr lang="es-ES" sz="600"/>
        </a:p>
      </dgm:t>
    </dgm:pt>
    <dgm:pt modelId="{27809B85-FE52-47C3-88FE-4870DBBBCBA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Responsabilidades y derechos empleador – empleado (DLC6)</a:t>
          </a:r>
          <a:endParaRPr lang="es-ES" sz="900" dirty="0"/>
        </a:p>
      </dgm:t>
    </dgm:pt>
    <dgm:pt modelId="{18A0B56A-CCFD-4BA0-A5F0-A5F1C0AC90C0}" type="parTrans" cxnId="{31288FE9-FBAE-4D83-9DD8-C261C9EA0199}">
      <dgm:prSet/>
      <dgm:spPr/>
      <dgm:t>
        <a:bodyPr/>
        <a:lstStyle/>
        <a:p>
          <a:endParaRPr lang="es-ES" sz="2000"/>
        </a:p>
      </dgm:t>
    </dgm:pt>
    <dgm:pt modelId="{7B8AAE3D-D299-4FC7-9849-14FA894D3DD5}" type="sibTrans" cxnId="{31288FE9-FBAE-4D83-9DD8-C261C9EA0199}">
      <dgm:prSet custT="1"/>
      <dgm:spPr/>
      <dgm:t>
        <a:bodyPr/>
        <a:lstStyle/>
        <a:p>
          <a:endParaRPr lang="es-ES" sz="600"/>
        </a:p>
      </dgm:t>
    </dgm:pt>
    <dgm:pt modelId="{D64D5F3A-01EA-4623-8221-B7642B4D12B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Remuneraciones (DLC6)</a:t>
          </a:r>
          <a:endParaRPr lang="es-ES" sz="900" dirty="0"/>
        </a:p>
      </dgm:t>
    </dgm:pt>
    <dgm:pt modelId="{C9A47A15-59DC-414D-B34F-DE695CAB753A}" type="parTrans" cxnId="{CDCDB128-B97B-4323-A714-227819E6B733}">
      <dgm:prSet/>
      <dgm:spPr/>
      <dgm:t>
        <a:bodyPr/>
        <a:lstStyle/>
        <a:p>
          <a:endParaRPr lang="es-ES" sz="2000"/>
        </a:p>
      </dgm:t>
    </dgm:pt>
    <dgm:pt modelId="{27D02C06-27E3-4045-B8E2-2EA8FD4D359F}" type="sibTrans" cxnId="{CDCDB128-B97B-4323-A714-227819E6B733}">
      <dgm:prSet custT="1"/>
      <dgm:spPr/>
      <dgm:t>
        <a:bodyPr/>
        <a:lstStyle/>
        <a:p>
          <a:endParaRPr lang="es-ES" sz="600"/>
        </a:p>
      </dgm:t>
    </dgm:pt>
    <dgm:pt modelId="{E4379E86-99DD-4183-92E5-39119992ADE5}" type="pres">
      <dgm:prSet presAssocID="{884C2D0B-BD77-4C97-A8F6-31170DED086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D1EDBAE-35C6-40F7-9592-7771322293BA}" type="pres">
      <dgm:prSet presAssocID="{53DFA086-9518-4C7E-A6B2-52667C103BE0}" presName="node" presStyleLbl="node1" presStyleIdx="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DE1E833-8DDB-4DFD-B9FB-C614987FE2CE}" type="pres">
      <dgm:prSet presAssocID="{1413F863-0D81-41C7-9D7E-CEA11EAF1810}" presName="sibTrans" presStyleLbl="sibTrans1D1" presStyleIdx="0" presStyleCnt="32"/>
      <dgm:spPr/>
      <dgm:t>
        <a:bodyPr/>
        <a:lstStyle/>
        <a:p>
          <a:endParaRPr lang="es-ES"/>
        </a:p>
      </dgm:t>
    </dgm:pt>
    <dgm:pt modelId="{AFE06B52-A93F-4D29-8E1F-71918C2039AF}" type="pres">
      <dgm:prSet presAssocID="{1413F863-0D81-41C7-9D7E-CEA11EAF1810}" presName="connectorText" presStyleLbl="sibTrans1D1" presStyleIdx="0" presStyleCnt="32"/>
      <dgm:spPr/>
      <dgm:t>
        <a:bodyPr/>
        <a:lstStyle/>
        <a:p>
          <a:endParaRPr lang="es-ES"/>
        </a:p>
      </dgm:t>
    </dgm:pt>
    <dgm:pt modelId="{6CEB95B5-B9BD-4518-B3C7-34284F577E26}" type="pres">
      <dgm:prSet presAssocID="{39C56F66-29BD-4465-9417-28B2E7637470}" presName="node" presStyleLbl="node1" presStyleIdx="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0689FF0-B0A9-4DC6-8582-C4E4F6381871}" type="pres">
      <dgm:prSet presAssocID="{3649D22A-ABCB-4DC5-AF18-3B5B7ACEFBE7}" presName="sibTrans" presStyleLbl="sibTrans1D1" presStyleIdx="1" presStyleCnt="32"/>
      <dgm:spPr/>
      <dgm:t>
        <a:bodyPr/>
        <a:lstStyle/>
        <a:p>
          <a:endParaRPr lang="es-ES"/>
        </a:p>
      </dgm:t>
    </dgm:pt>
    <dgm:pt modelId="{2EF1E2F9-450B-47DD-BF27-93E001B6A28E}" type="pres">
      <dgm:prSet presAssocID="{3649D22A-ABCB-4DC5-AF18-3B5B7ACEFBE7}" presName="connectorText" presStyleLbl="sibTrans1D1" presStyleIdx="1" presStyleCnt="32"/>
      <dgm:spPr/>
      <dgm:t>
        <a:bodyPr/>
        <a:lstStyle/>
        <a:p>
          <a:endParaRPr lang="es-ES"/>
        </a:p>
      </dgm:t>
    </dgm:pt>
    <dgm:pt modelId="{58DCA648-50D1-45EF-B755-FEF374D226FA}" type="pres">
      <dgm:prSet presAssocID="{7523A3F4-3B5A-4E72-815B-373F2C6865BE}" presName="node" presStyleLbl="node1" presStyleIdx="2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FB99D9F-10E0-4FC2-90FC-13BAE777CA8D}" type="pres">
      <dgm:prSet presAssocID="{680441B0-6B12-4758-B296-0EED78B5D179}" presName="sibTrans" presStyleLbl="sibTrans1D1" presStyleIdx="2" presStyleCnt="32"/>
      <dgm:spPr/>
      <dgm:t>
        <a:bodyPr/>
        <a:lstStyle/>
        <a:p>
          <a:endParaRPr lang="es-ES"/>
        </a:p>
      </dgm:t>
    </dgm:pt>
    <dgm:pt modelId="{D9055013-5762-480A-8A0B-2607740BF781}" type="pres">
      <dgm:prSet presAssocID="{680441B0-6B12-4758-B296-0EED78B5D179}" presName="connectorText" presStyleLbl="sibTrans1D1" presStyleIdx="2" presStyleCnt="32"/>
      <dgm:spPr/>
      <dgm:t>
        <a:bodyPr/>
        <a:lstStyle/>
        <a:p>
          <a:endParaRPr lang="es-ES"/>
        </a:p>
      </dgm:t>
    </dgm:pt>
    <dgm:pt modelId="{D725F658-0525-45AA-8FC6-70D9B3A2BE94}" type="pres">
      <dgm:prSet presAssocID="{3210EE7F-9425-4810-9F83-75BE1B049FA8}" presName="node" presStyleLbl="node1" presStyleIdx="3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5625D35-8716-4F4B-9A41-9DEB3EDBA385}" type="pres">
      <dgm:prSet presAssocID="{463911C5-F5A9-4EE5-A585-6B94CA417235}" presName="sibTrans" presStyleLbl="sibTrans1D1" presStyleIdx="3" presStyleCnt="32"/>
      <dgm:spPr/>
      <dgm:t>
        <a:bodyPr/>
        <a:lstStyle/>
        <a:p>
          <a:endParaRPr lang="es-ES"/>
        </a:p>
      </dgm:t>
    </dgm:pt>
    <dgm:pt modelId="{E0917BBA-6314-42AF-B188-98000F4EBE10}" type="pres">
      <dgm:prSet presAssocID="{463911C5-F5A9-4EE5-A585-6B94CA417235}" presName="connectorText" presStyleLbl="sibTrans1D1" presStyleIdx="3" presStyleCnt="32"/>
      <dgm:spPr/>
      <dgm:t>
        <a:bodyPr/>
        <a:lstStyle/>
        <a:p>
          <a:endParaRPr lang="es-ES"/>
        </a:p>
      </dgm:t>
    </dgm:pt>
    <dgm:pt modelId="{785541F9-B2BE-49E9-B883-FA8203AB6376}" type="pres">
      <dgm:prSet presAssocID="{01B41CBB-A6FA-42DF-8046-9C8836336CD8}" presName="node" presStyleLbl="node1" presStyleIdx="4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A3F21A-449C-447B-90E8-8F7DC32CD8A6}" type="pres">
      <dgm:prSet presAssocID="{11628F77-A6AE-4759-92D2-256FE7BB3A5B}" presName="sibTrans" presStyleLbl="sibTrans1D1" presStyleIdx="4" presStyleCnt="32"/>
      <dgm:spPr/>
      <dgm:t>
        <a:bodyPr/>
        <a:lstStyle/>
        <a:p>
          <a:endParaRPr lang="es-ES"/>
        </a:p>
      </dgm:t>
    </dgm:pt>
    <dgm:pt modelId="{BFF425D0-7FC2-436A-ABCD-BB0608D5ABA5}" type="pres">
      <dgm:prSet presAssocID="{11628F77-A6AE-4759-92D2-256FE7BB3A5B}" presName="connectorText" presStyleLbl="sibTrans1D1" presStyleIdx="4" presStyleCnt="32"/>
      <dgm:spPr/>
      <dgm:t>
        <a:bodyPr/>
        <a:lstStyle/>
        <a:p>
          <a:endParaRPr lang="es-ES"/>
        </a:p>
      </dgm:t>
    </dgm:pt>
    <dgm:pt modelId="{C195FF68-38C7-490E-B082-EC688411A287}" type="pres">
      <dgm:prSet presAssocID="{8F337760-B1E9-42AE-A2E3-2445622D79B0}" presName="node" presStyleLbl="node1" presStyleIdx="5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7C535DB-C7EF-4A4E-B8F6-26D4BE8DE9F9}" type="pres">
      <dgm:prSet presAssocID="{2713CBF7-7873-42D8-95B7-2319E7F31119}" presName="sibTrans" presStyleLbl="sibTrans1D1" presStyleIdx="5" presStyleCnt="32"/>
      <dgm:spPr/>
      <dgm:t>
        <a:bodyPr/>
        <a:lstStyle/>
        <a:p>
          <a:endParaRPr lang="es-ES"/>
        </a:p>
      </dgm:t>
    </dgm:pt>
    <dgm:pt modelId="{AA36CFD0-7759-4503-B273-4436C7D5FA27}" type="pres">
      <dgm:prSet presAssocID="{2713CBF7-7873-42D8-95B7-2319E7F31119}" presName="connectorText" presStyleLbl="sibTrans1D1" presStyleIdx="5" presStyleCnt="32"/>
      <dgm:spPr/>
      <dgm:t>
        <a:bodyPr/>
        <a:lstStyle/>
        <a:p>
          <a:endParaRPr lang="es-ES"/>
        </a:p>
      </dgm:t>
    </dgm:pt>
    <dgm:pt modelId="{DD9694EF-B167-4CD0-9BD0-2994D3ABE34C}" type="pres">
      <dgm:prSet presAssocID="{4CB0DA14-D274-4A7A-AAA8-796B11493F3A}" presName="node" presStyleLbl="node1" presStyleIdx="6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F5EB520-B451-4D3B-A10B-6E6FADCB6B5E}" type="pres">
      <dgm:prSet presAssocID="{2E2D9553-92A4-4E65-8EC7-A8B9C926BCD5}" presName="sibTrans" presStyleLbl="sibTrans1D1" presStyleIdx="6" presStyleCnt="32"/>
      <dgm:spPr/>
      <dgm:t>
        <a:bodyPr/>
        <a:lstStyle/>
        <a:p>
          <a:endParaRPr lang="es-ES"/>
        </a:p>
      </dgm:t>
    </dgm:pt>
    <dgm:pt modelId="{2C41988E-57EE-4A34-82D2-2914B2E67B0C}" type="pres">
      <dgm:prSet presAssocID="{2E2D9553-92A4-4E65-8EC7-A8B9C926BCD5}" presName="connectorText" presStyleLbl="sibTrans1D1" presStyleIdx="6" presStyleCnt="32"/>
      <dgm:spPr/>
      <dgm:t>
        <a:bodyPr/>
        <a:lstStyle/>
        <a:p>
          <a:endParaRPr lang="es-ES"/>
        </a:p>
      </dgm:t>
    </dgm:pt>
    <dgm:pt modelId="{8706AEED-B257-4318-A359-2624DE293FD2}" type="pres">
      <dgm:prSet presAssocID="{85D02637-E20F-4A66-892F-2F806B17A3F7}" presName="node" presStyleLbl="node1" presStyleIdx="7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27789E1-EB10-4BE8-A930-DDB787217228}" type="pres">
      <dgm:prSet presAssocID="{0EF2551D-5113-4E6D-B531-97E785008FFF}" presName="sibTrans" presStyleLbl="sibTrans1D1" presStyleIdx="7" presStyleCnt="32"/>
      <dgm:spPr/>
      <dgm:t>
        <a:bodyPr/>
        <a:lstStyle/>
        <a:p>
          <a:endParaRPr lang="es-ES"/>
        </a:p>
      </dgm:t>
    </dgm:pt>
    <dgm:pt modelId="{9330EC45-858E-4CB6-BA25-B9630398D50D}" type="pres">
      <dgm:prSet presAssocID="{0EF2551D-5113-4E6D-B531-97E785008FFF}" presName="connectorText" presStyleLbl="sibTrans1D1" presStyleIdx="7" presStyleCnt="32"/>
      <dgm:spPr/>
      <dgm:t>
        <a:bodyPr/>
        <a:lstStyle/>
        <a:p>
          <a:endParaRPr lang="es-ES"/>
        </a:p>
      </dgm:t>
    </dgm:pt>
    <dgm:pt modelId="{01B507A3-2A80-4CFC-8566-3D81E7CA092F}" type="pres">
      <dgm:prSet presAssocID="{AB1A91D2-451A-4BD1-A4A4-CBB198994057}" presName="node" presStyleLbl="node1" presStyleIdx="8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7A877C2-BB5E-4DCA-B4D1-C1C50841C903}" type="pres">
      <dgm:prSet presAssocID="{ED27D807-2DDD-4846-85BA-60BA08FB8A63}" presName="sibTrans" presStyleLbl="sibTrans1D1" presStyleIdx="8" presStyleCnt="32"/>
      <dgm:spPr/>
      <dgm:t>
        <a:bodyPr/>
        <a:lstStyle/>
        <a:p>
          <a:endParaRPr lang="es-ES"/>
        </a:p>
      </dgm:t>
    </dgm:pt>
    <dgm:pt modelId="{510DDA3A-6C24-4D94-8390-4E6D2B1D265C}" type="pres">
      <dgm:prSet presAssocID="{ED27D807-2DDD-4846-85BA-60BA08FB8A63}" presName="connectorText" presStyleLbl="sibTrans1D1" presStyleIdx="8" presStyleCnt="32"/>
      <dgm:spPr/>
      <dgm:t>
        <a:bodyPr/>
        <a:lstStyle/>
        <a:p>
          <a:endParaRPr lang="es-ES"/>
        </a:p>
      </dgm:t>
    </dgm:pt>
    <dgm:pt modelId="{0A907B38-B58C-456F-97D6-DAA91E455C7A}" type="pres">
      <dgm:prSet presAssocID="{94EBAC29-BD29-42F9-952E-10FE0ECA86F9}" presName="node" presStyleLbl="node1" presStyleIdx="9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98940B-E4EF-4DA1-A2F3-83F97CCC2DA8}" type="pres">
      <dgm:prSet presAssocID="{1ABBD1AE-81A3-4581-B425-F79FD5AABA26}" presName="sibTrans" presStyleLbl="sibTrans1D1" presStyleIdx="9" presStyleCnt="32"/>
      <dgm:spPr/>
      <dgm:t>
        <a:bodyPr/>
        <a:lstStyle/>
        <a:p>
          <a:endParaRPr lang="es-ES"/>
        </a:p>
      </dgm:t>
    </dgm:pt>
    <dgm:pt modelId="{0626B81E-CC95-4D71-A208-DEF169940E14}" type="pres">
      <dgm:prSet presAssocID="{1ABBD1AE-81A3-4581-B425-F79FD5AABA26}" presName="connectorText" presStyleLbl="sibTrans1D1" presStyleIdx="9" presStyleCnt="32"/>
      <dgm:spPr/>
      <dgm:t>
        <a:bodyPr/>
        <a:lstStyle/>
        <a:p>
          <a:endParaRPr lang="es-ES"/>
        </a:p>
      </dgm:t>
    </dgm:pt>
    <dgm:pt modelId="{F32B48D0-1177-4D3F-9025-A5097331EE37}" type="pres">
      <dgm:prSet presAssocID="{52696F38-F95F-41E5-93D5-88C70903DED4}" presName="node" presStyleLbl="node1" presStyleIdx="1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CC16A02-4230-407C-8B99-50740D6E06E2}" type="pres">
      <dgm:prSet presAssocID="{C64D5B2A-A2B9-4B7F-BAE4-9FBB8B4FCAF2}" presName="sibTrans" presStyleLbl="sibTrans1D1" presStyleIdx="10" presStyleCnt="32"/>
      <dgm:spPr/>
      <dgm:t>
        <a:bodyPr/>
        <a:lstStyle/>
        <a:p>
          <a:endParaRPr lang="es-ES"/>
        </a:p>
      </dgm:t>
    </dgm:pt>
    <dgm:pt modelId="{9B20451B-9025-47C9-8D09-CE1506F8E118}" type="pres">
      <dgm:prSet presAssocID="{C64D5B2A-A2B9-4B7F-BAE4-9FBB8B4FCAF2}" presName="connectorText" presStyleLbl="sibTrans1D1" presStyleIdx="10" presStyleCnt="32"/>
      <dgm:spPr/>
      <dgm:t>
        <a:bodyPr/>
        <a:lstStyle/>
        <a:p>
          <a:endParaRPr lang="es-ES"/>
        </a:p>
      </dgm:t>
    </dgm:pt>
    <dgm:pt modelId="{160A454C-C9F7-4F8C-8602-6C9953AE4920}" type="pres">
      <dgm:prSet presAssocID="{B93FDF6D-58AE-4383-9B9F-D533E0436282}" presName="node" presStyleLbl="node1" presStyleIdx="1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454667-EE77-431B-8A7F-642C949A6D83}" type="pres">
      <dgm:prSet presAssocID="{DA333ACF-DDF4-444F-AC59-D20EF5EEAB8B}" presName="sibTrans" presStyleLbl="sibTrans1D1" presStyleIdx="11" presStyleCnt="32"/>
      <dgm:spPr/>
      <dgm:t>
        <a:bodyPr/>
        <a:lstStyle/>
        <a:p>
          <a:endParaRPr lang="es-ES"/>
        </a:p>
      </dgm:t>
    </dgm:pt>
    <dgm:pt modelId="{C34C841B-C0AE-49F1-B136-EC45EEBC5940}" type="pres">
      <dgm:prSet presAssocID="{DA333ACF-DDF4-444F-AC59-D20EF5EEAB8B}" presName="connectorText" presStyleLbl="sibTrans1D1" presStyleIdx="11" presStyleCnt="32"/>
      <dgm:spPr/>
      <dgm:t>
        <a:bodyPr/>
        <a:lstStyle/>
        <a:p>
          <a:endParaRPr lang="es-ES"/>
        </a:p>
      </dgm:t>
    </dgm:pt>
    <dgm:pt modelId="{B32CF87D-D1FA-4271-88C1-0C2C98AF24D1}" type="pres">
      <dgm:prSet presAssocID="{39619C8B-6BA6-4DEF-AE28-C42B12AF5339}" presName="node" presStyleLbl="node1" presStyleIdx="12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C086A83-EB7E-4980-A59D-83C78F249548}" type="pres">
      <dgm:prSet presAssocID="{D82E26A4-71C5-40CE-8BB5-A81791863C95}" presName="sibTrans" presStyleLbl="sibTrans1D1" presStyleIdx="12" presStyleCnt="32"/>
      <dgm:spPr/>
      <dgm:t>
        <a:bodyPr/>
        <a:lstStyle/>
        <a:p>
          <a:endParaRPr lang="es-ES"/>
        </a:p>
      </dgm:t>
    </dgm:pt>
    <dgm:pt modelId="{3054C7CC-F099-4E28-8A6D-C20C21C1EA05}" type="pres">
      <dgm:prSet presAssocID="{D82E26A4-71C5-40CE-8BB5-A81791863C95}" presName="connectorText" presStyleLbl="sibTrans1D1" presStyleIdx="12" presStyleCnt="32"/>
      <dgm:spPr/>
      <dgm:t>
        <a:bodyPr/>
        <a:lstStyle/>
        <a:p>
          <a:endParaRPr lang="es-ES"/>
        </a:p>
      </dgm:t>
    </dgm:pt>
    <dgm:pt modelId="{B2156237-D1DD-4249-955E-41E8EE5DED2E}" type="pres">
      <dgm:prSet presAssocID="{C2E4BE41-A3BD-4FC1-B1C6-6C4ED7AA8651}" presName="node" presStyleLbl="node1" presStyleIdx="13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D21417-5CF2-40F3-9511-E534FBB19A00}" type="pres">
      <dgm:prSet presAssocID="{E4136051-68E7-4ADA-AA81-E84FAD5D01F1}" presName="sibTrans" presStyleLbl="sibTrans1D1" presStyleIdx="13" presStyleCnt="32"/>
      <dgm:spPr/>
      <dgm:t>
        <a:bodyPr/>
        <a:lstStyle/>
        <a:p>
          <a:endParaRPr lang="es-ES"/>
        </a:p>
      </dgm:t>
    </dgm:pt>
    <dgm:pt modelId="{3195D670-F365-4D46-A0D3-FCBD6AE1CB13}" type="pres">
      <dgm:prSet presAssocID="{E4136051-68E7-4ADA-AA81-E84FAD5D01F1}" presName="connectorText" presStyleLbl="sibTrans1D1" presStyleIdx="13" presStyleCnt="32"/>
      <dgm:spPr/>
      <dgm:t>
        <a:bodyPr/>
        <a:lstStyle/>
        <a:p>
          <a:endParaRPr lang="es-ES"/>
        </a:p>
      </dgm:t>
    </dgm:pt>
    <dgm:pt modelId="{87764EE2-7D5C-4E6F-8E03-5A866A6EAC50}" type="pres">
      <dgm:prSet presAssocID="{70C328AF-6155-4AC3-8696-27A9F0E312CD}" presName="node" presStyleLbl="node1" presStyleIdx="14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70FE5E-E7B2-4D05-B0C0-4A5C53558A33}" type="pres">
      <dgm:prSet presAssocID="{B24DD6FB-1BDB-449A-BC43-0C4CEBFE9952}" presName="sibTrans" presStyleLbl="sibTrans1D1" presStyleIdx="14" presStyleCnt="32"/>
      <dgm:spPr/>
      <dgm:t>
        <a:bodyPr/>
        <a:lstStyle/>
        <a:p>
          <a:endParaRPr lang="es-ES"/>
        </a:p>
      </dgm:t>
    </dgm:pt>
    <dgm:pt modelId="{244806DB-25F8-42E0-A8CD-5788645EF885}" type="pres">
      <dgm:prSet presAssocID="{B24DD6FB-1BDB-449A-BC43-0C4CEBFE9952}" presName="connectorText" presStyleLbl="sibTrans1D1" presStyleIdx="14" presStyleCnt="32"/>
      <dgm:spPr/>
      <dgm:t>
        <a:bodyPr/>
        <a:lstStyle/>
        <a:p>
          <a:endParaRPr lang="es-ES"/>
        </a:p>
      </dgm:t>
    </dgm:pt>
    <dgm:pt modelId="{0F1B1702-0F73-4D32-B8E6-2734917351A6}" type="pres">
      <dgm:prSet presAssocID="{7C8ACD8A-DC52-4F1E-B4FA-B1E4521C6EF1}" presName="node" presStyleLbl="node1" presStyleIdx="15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0274D5A-7C48-484C-9C91-8D0C253AD454}" type="pres">
      <dgm:prSet presAssocID="{9125D621-902E-4BC5-AB3A-90714B6FC6E7}" presName="sibTrans" presStyleLbl="sibTrans1D1" presStyleIdx="15" presStyleCnt="32"/>
      <dgm:spPr/>
      <dgm:t>
        <a:bodyPr/>
        <a:lstStyle/>
        <a:p>
          <a:endParaRPr lang="es-ES"/>
        </a:p>
      </dgm:t>
    </dgm:pt>
    <dgm:pt modelId="{5C9A79BF-A864-41BB-BB91-8860C52D71B9}" type="pres">
      <dgm:prSet presAssocID="{9125D621-902E-4BC5-AB3A-90714B6FC6E7}" presName="connectorText" presStyleLbl="sibTrans1D1" presStyleIdx="15" presStyleCnt="32"/>
      <dgm:spPr/>
      <dgm:t>
        <a:bodyPr/>
        <a:lstStyle/>
        <a:p>
          <a:endParaRPr lang="es-ES"/>
        </a:p>
      </dgm:t>
    </dgm:pt>
    <dgm:pt modelId="{08D95A66-AECF-4F0B-BCEB-C0BC71D5D9A1}" type="pres">
      <dgm:prSet presAssocID="{4E12D0D3-6B84-426D-8363-D74F1351DC65}" presName="node" presStyleLbl="node1" presStyleIdx="16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C2727C-DBA9-4AEF-A6F7-7CB5667E45D8}" type="pres">
      <dgm:prSet presAssocID="{22CB4BD3-46D0-43D3-B611-220A02BA490F}" presName="sibTrans" presStyleLbl="sibTrans1D1" presStyleIdx="16" presStyleCnt="32"/>
      <dgm:spPr/>
      <dgm:t>
        <a:bodyPr/>
        <a:lstStyle/>
        <a:p>
          <a:endParaRPr lang="es-ES"/>
        </a:p>
      </dgm:t>
    </dgm:pt>
    <dgm:pt modelId="{658DE703-1AAE-4ACE-9750-B0A7A60DCAE4}" type="pres">
      <dgm:prSet presAssocID="{22CB4BD3-46D0-43D3-B611-220A02BA490F}" presName="connectorText" presStyleLbl="sibTrans1D1" presStyleIdx="16" presStyleCnt="32"/>
      <dgm:spPr/>
      <dgm:t>
        <a:bodyPr/>
        <a:lstStyle/>
        <a:p>
          <a:endParaRPr lang="es-ES"/>
        </a:p>
      </dgm:t>
    </dgm:pt>
    <dgm:pt modelId="{C3FB7930-C45C-4FDF-826B-058B3E5E80D2}" type="pres">
      <dgm:prSet presAssocID="{9A748FE9-2187-47ED-80B5-E1A6F149F513}" presName="node" presStyleLbl="node1" presStyleIdx="17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900C411-A9AD-4794-9BEB-2BB80FE24B56}" type="pres">
      <dgm:prSet presAssocID="{A6EA86E9-C288-4265-A989-603D0AE7E4BD}" presName="sibTrans" presStyleLbl="sibTrans1D1" presStyleIdx="17" presStyleCnt="32"/>
      <dgm:spPr/>
      <dgm:t>
        <a:bodyPr/>
        <a:lstStyle/>
        <a:p>
          <a:endParaRPr lang="es-ES"/>
        </a:p>
      </dgm:t>
    </dgm:pt>
    <dgm:pt modelId="{650193A7-7DA5-4E4A-AAC6-E61E9FB5FBCA}" type="pres">
      <dgm:prSet presAssocID="{A6EA86E9-C288-4265-A989-603D0AE7E4BD}" presName="connectorText" presStyleLbl="sibTrans1D1" presStyleIdx="17" presStyleCnt="32"/>
      <dgm:spPr/>
      <dgm:t>
        <a:bodyPr/>
        <a:lstStyle/>
        <a:p>
          <a:endParaRPr lang="es-ES"/>
        </a:p>
      </dgm:t>
    </dgm:pt>
    <dgm:pt modelId="{4DD2FA40-D36A-4F39-A7A6-2980DA1203CF}" type="pres">
      <dgm:prSet presAssocID="{C9B9891E-01B1-40A8-9047-C11389039EEA}" presName="node" presStyleLbl="node1" presStyleIdx="18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797FDFE-D5F9-4FD2-A213-6FE77C2B2C6B}" type="pres">
      <dgm:prSet presAssocID="{DC31C2F5-5077-4CBD-B26B-8C319C54F375}" presName="sibTrans" presStyleLbl="sibTrans1D1" presStyleIdx="18" presStyleCnt="32"/>
      <dgm:spPr/>
      <dgm:t>
        <a:bodyPr/>
        <a:lstStyle/>
        <a:p>
          <a:endParaRPr lang="es-ES"/>
        </a:p>
      </dgm:t>
    </dgm:pt>
    <dgm:pt modelId="{F18408DF-F078-40B5-8F0A-F272CCC1CCAA}" type="pres">
      <dgm:prSet presAssocID="{DC31C2F5-5077-4CBD-B26B-8C319C54F375}" presName="connectorText" presStyleLbl="sibTrans1D1" presStyleIdx="18" presStyleCnt="32"/>
      <dgm:spPr/>
      <dgm:t>
        <a:bodyPr/>
        <a:lstStyle/>
        <a:p>
          <a:endParaRPr lang="es-ES"/>
        </a:p>
      </dgm:t>
    </dgm:pt>
    <dgm:pt modelId="{513A3AB0-81A4-4D21-953F-1CB604EDD298}" type="pres">
      <dgm:prSet presAssocID="{28CF162D-D5F8-433B-85F6-43FE2D6B4270}" presName="node" presStyleLbl="node1" presStyleIdx="19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B21FAF-278D-453B-AFC5-BD1DA9859F32}" type="pres">
      <dgm:prSet presAssocID="{03AF8B07-7F73-4B5C-B143-1311734CD938}" presName="sibTrans" presStyleLbl="sibTrans1D1" presStyleIdx="19" presStyleCnt="32"/>
      <dgm:spPr/>
      <dgm:t>
        <a:bodyPr/>
        <a:lstStyle/>
        <a:p>
          <a:endParaRPr lang="es-ES"/>
        </a:p>
      </dgm:t>
    </dgm:pt>
    <dgm:pt modelId="{4E206AF1-9BBC-4376-ABF5-3A44676BB702}" type="pres">
      <dgm:prSet presAssocID="{03AF8B07-7F73-4B5C-B143-1311734CD938}" presName="connectorText" presStyleLbl="sibTrans1D1" presStyleIdx="19" presStyleCnt="32"/>
      <dgm:spPr/>
      <dgm:t>
        <a:bodyPr/>
        <a:lstStyle/>
        <a:p>
          <a:endParaRPr lang="es-ES"/>
        </a:p>
      </dgm:t>
    </dgm:pt>
    <dgm:pt modelId="{136D547F-ADB5-422D-BFFA-5BD7700C4495}" type="pres">
      <dgm:prSet presAssocID="{85FA5100-0269-45EE-8B99-BC17C8CDA343}" presName="node" presStyleLbl="node1" presStyleIdx="2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362DFA-423D-4D4D-B70F-906791B4ABDB}" type="pres">
      <dgm:prSet presAssocID="{9DC9B104-C63E-4026-8B13-9DB66BF3C07D}" presName="sibTrans" presStyleLbl="sibTrans1D1" presStyleIdx="20" presStyleCnt="32"/>
      <dgm:spPr/>
      <dgm:t>
        <a:bodyPr/>
        <a:lstStyle/>
        <a:p>
          <a:endParaRPr lang="es-ES"/>
        </a:p>
      </dgm:t>
    </dgm:pt>
    <dgm:pt modelId="{98BA8780-FF8C-49C4-A088-D142FD405925}" type="pres">
      <dgm:prSet presAssocID="{9DC9B104-C63E-4026-8B13-9DB66BF3C07D}" presName="connectorText" presStyleLbl="sibTrans1D1" presStyleIdx="20" presStyleCnt="32"/>
      <dgm:spPr/>
      <dgm:t>
        <a:bodyPr/>
        <a:lstStyle/>
        <a:p>
          <a:endParaRPr lang="es-ES"/>
        </a:p>
      </dgm:t>
    </dgm:pt>
    <dgm:pt modelId="{87136DAD-B3EF-4102-9BDB-903434ED1E2C}" type="pres">
      <dgm:prSet presAssocID="{E8CFF725-797F-4364-AB57-46BC8BEC368C}" presName="node" presStyleLbl="node1" presStyleIdx="2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3F7014F-23E0-4459-ABF4-E0E4D19493C8}" type="pres">
      <dgm:prSet presAssocID="{5E57CF20-1DCC-4A97-8DFA-765CB1C7E589}" presName="sibTrans" presStyleLbl="sibTrans1D1" presStyleIdx="21" presStyleCnt="32"/>
      <dgm:spPr/>
      <dgm:t>
        <a:bodyPr/>
        <a:lstStyle/>
        <a:p>
          <a:endParaRPr lang="es-ES"/>
        </a:p>
      </dgm:t>
    </dgm:pt>
    <dgm:pt modelId="{3C0F484C-E495-4551-8222-C83F60AB1C40}" type="pres">
      <dgm:prSet presAssocID="{5E57CF20-1DCC-4A97-8DFA-765CB1C7E589}" presName="connectorText" presStyleLbl="sibTrans1D1" presStyleIdx="21" presStyleCnt="32"/>
      <dgm:spPr/>
      <dgm:t>
        <a:bodyPr/>
        <a:lstStyle/>
        <a:p>
          <a:endParaRPr lang="es-ES"/>
        </a:p>
      </dgm:t>
    </dgm:pt>
    <dgm:pt modelId="{B005ACE5-057C-42DC-BF09-13BAE1F90711}" type="pres">
      <dgm:prSet presAssocID="{60751B86-6353-4C84-89E2-D13B3314085C}" presName="node" presStyleLbl="node1" presStyleIdx="22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3389271-84A8-41C5-96E5-28D91EF962F2}" type="pres">
      <dgm:prSet presAssocID="{AC5D2891-B5E7-4A0A-91F6-1F040D36837C}" presName="sibTrans" presStyleLbl="sibTrans1D1" presStyleIdx="22" presStyleCnt="32"/>
      <dgm:spPr/>
      <dgm:t>
        <a:bodyPr/>
        <a:lstStyle/>
        <a:p>
          <a:endParaRPr lang="es-ES"/>
        </a:p>
      </dgm:t>
    </dgm:pt>
    <dgm:pt modelId="{A08B7E70-AFD0-46B6-B81A-E7608D8ABD7C}" type="pres">
      <dgm:prSet presAssocID="{AC5D2891-B5E7-4A0A-91F6-1F040D36837C}" presName="connectorText" presStyleLbl="sibTrans1D1" presStyleIdx="22" presStyleCnt="32"/>
      <dgm:spPr/>
      <dgm:t>
        <a:bodyPr/>
        <a:lstStyle/>
        <a:p>
          <a:endParaRPr lang="es-ES"/>
        </a:p>
      </dgm:t>
    </dgm:pt>
    <dgm:pt modelId="{D1576CC8-2389-426C-83CC-F30D3515DC91}" type="pres">
      <dgm:prSet presAssocID="{435CFAB0-7B59-4A69-8493-02DDACC93D48}" presName="node" presStyleLbl="node1" presStyleIdx="23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30540D-3636-4D82-95D3-50A6169DFB0B}" type="pres">
      <dgm:prSet presAssocID="{C5078A38-EBBA-4B80-B233-411DF15F93F6}" presName="sibTrans" presStyleLbl="sibTrans1D1" presStyleIdx="23" presStyleCnt="32"/>
      <dgm:spPr/>
      <dgm:t>
        <a:bodyPr/>
        <a:lstStyle/>
        <a:p>
          <a:endParaRPr lang="es-ES"/>
        </a:p>
      </dgm:t>
    </dgm:pt>
    <dgm:pt modelId="{E0A6A289-10F9-49D7-AA48-ADD50944D2A0}" type="pres">
      <dgm:prSet presAssocID="{C5078A38-EBBA-4B80-B233-411DF15F93F6}" presName="connectorText" presStyleLbl="sibTrans1D1" presStyleIdx="23" presStyleCnt="32"/>
      <dgm:spPr/>
      <dgm:t>
        <a:bodyPr/>
        <a:lstStyle/>
        <a:p>
          <a:endParaRPr lang="es-ES"/>
        </a:p>
      </dgm:t>
    </dgm:pt>
    <dgm:pt modelId="{240D6186-1FEE-493D-96F7-D659CE234BF2}" type="pres">
      <dgm:prSet presAssocID="{FBEAAADF-6F08-4233-9C58-9B2043F7BF4C}" presName="node" presStyleLbl="node1" presStyleIdx="24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6D6B41-30B5-4AEA-8553-28D4F08DACE3}" type="pres">
      <dgm:prSet presAssocID="{DCD987F2-8223-4B4A-8696-A512A9A8FCFB}" presName="sibTrans" presStyleLbl="sibTrans1D1" presStyleIdx="24" presStyleCnt="32"/>
      <dgm:spPr/>
      <dgm:t>
        <a:bodyPr/>
        <a:lstStyle/>
        <a:p>
          <a:endParaRPr lang="es-ES"/>
        </a:p>
      </dgm:t>
    </dgm:pt>
    <dgm:pt modelId="{21D25493-811B-46D4-9CAB-2944FE751DC4}" type="pres">
      <dgm:prSet presAssocID="{DCD987F2-8223-4B4A-8696-A512A9A8FCFB}" presName="connectorText" presStyleLbl="sibTrans1D1" presStyleIdx="24" presStyleCnt="32"/>
      <dgm:spPr/>
      <dgm:t>
        <a:bodyPr/>
        <a:lstStyle/>
        <a:p>
          <a:endParaRPr lang="es-ES"/>
        </a:p>
      </dgm:t>
    </dgm:pt>
    <dgm:pt modelId="{DF39C667-E334-4BE7-A29D-CAE864D673E2}" type="pres">
      <dgm:prSet presAssocID="{27809B85-FE52-47C3-88FE-4870DBBBCBA5}" presName="node" presStyleLbl="node1" presStyleIdx="25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A12988-E90D-4CFB-B7A7-1893558482D8}" type="pres">
      <dgm:prSet presAssocID="{7B8AAE3D-D299-4FC7-9849-14FA894D3DD5}" presName="sibTrans" presStyleLbl="sibTrans1D1" presStyleIdx="25" presStyleCnt="32"/>
      <dgm:spPr/>
      <dgm:t>
        <a:bodyPr/>
        <a:lstStyle/>
        <a:p>
          <a:endParaRPr lang="es-ES"/>
        </a:p>
      </dgm:t>
    </dgm:pt>
    <dgm:pt modelId="{F20B2E31-E8E8-4DAA-9EBF-7A1B6C8123BA}" type="pres">
      <dgm:prSet presAssocID="{7B8AAE3D-D299-4FC7-9849-14FA894D3DD5}" presName="connectorText" presStyleLbl="sibTrans1D1" presStyleIdx="25" presStyleCnt="32"/>
      <dgm:spPr/>
      <dgm:t>
        <a:bodyPr/>
        <a:lstStyle/>
        <a:p>
          <a:endParaRPr lang="es-ES"/>
        </a:p>
      </dgm:t>
    </dgm:pt>
    <dgm:pt modelId="{6838C1E0-E221-4800-8476-EB8D53759A8A}" type="pres">
      <dgm:prSet presAssocID="{D64D5F3A-01EA-4623-8221-B7642B4D12B8}" presName="node" presStyleLbl="node1" presStyleIdx="26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5018682-544C-4B82-810C-566ED3E62DDA}" type="pres">
      <dgm:prSet presAssocID="{27D02C06-27E3-4045-B8E2-2EA8FD4D359F}" presName="sibTrans" presStyleLbl="sibTrans1D1" presStyleIdx="26" presStyleCnt="32"/>
      <dgm:spPr/>
      <dgm:t>
        <a:bodyPr/>
        <a:lstStyle/>
        <a:p>
          <a:endParaRPr lang="es-ES"/>
        </a:p>
      </dgm:t>
    </dgm:pt>
    <dgm:pt modelId="{A93C84C1-B9C4-4686-AB45-14F2622F5471}" type="pres">
      <dgm:prSet presAssocID="{27D02C06-27E3-4045-B8E2-2EA8FD4D359F}" presName="connectorText" presStyleLbl="sibTrans1D1" presStyleIdx="26" presStyleCnt="32"/>
      <dgm:spPr/>
      <dgm:t>
        <a:bodyPr/>
        <a:lstStyle/>
        <a:p>
          <a:endParaRPr lang="es-ES"/>
        </a:p>
      </dgm:t>
    </dgm:pt>
    <dgm:pt modelId="{DC59FC15-DA23-43A6-805E-67356FA556AA}" type="pres">
      <dgm:prSet presAssocID="{7EB354A2-EB7D-4E95-9CDD-515055BE6C48}" presName="node" presStyleLbl="node1" presStyleIdx="27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41BCF5-1212-4C5C-81A1-C72E647ACB80}" type="pres">
      <dgm:prSet presAssocID="{F50D732A-06DA-4815-9BAA-4793666A62C8}" presName="sibTrans" presStyleLbl="sibTrans1D1" presStyleIdx="27" presStyleCnt="32"/>
      <dgm:spPr/>
      <dgm:t>
        <a:bodyPr/>
        <a:lstStyle/>
        <a:p>
          <a:endParaRPr lang="es-ES"/>
        </a:p>
      </dgm:t>
    </dgm:pt>
    <dgm:pt modelId="{1A2E1D79-282A-4854-BD18-4D8261F81AE0}" type="pres">
      <dgm:prSet presAssocID="{F50D732A-06DA-4815-9BAA-4793666A62C8}" presName="connectorText" presStyleLbl="sibTrans1D1" presStyleIdx="27" presStyleCnt="32"/>
      <dgm:spPr/>
      <dgm:t>
        <a:bodyPr/>
        <a:lstStyle/>
        <a:p>
          <a:endParaRPr lang="es-ES"/>
        </a:p>
      </dgm:t>
    </dgm:pt>
    <dgm:pt modelId="{67E9BF28-56CB-4F4A-9594-E4C9F829CEDA}" type="pres">
      <dgm:prSet presAssocID="{E1082219-9D37-4CD1-A56D-FDA7664271E8}" presName="node" presStyleLbl="node1" presStyleIdx="28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3852646-4A05-4A5F-82E6-003C4971BFDC}" type="pres">
      <dgm:prSet presAssocID="{CEEC06F4-6E24-4AAE-991F-A92DAD402512}" presName="sibTrans" presStyleLbl="sibTrans1D1" presStyleIdx="28" presStyleCnt="32"/>
      <dgm:spPr/>
      <dgm:t>
        <a:bodyPr/>
        <a:lstStyle/>
        <a:p>
          <a:endParaRPr lang="es-ES"/>
        </a:p>
      </dgm:t>
    </dgm:pt>
    <dgm:pt modelId="{58DFE4C7-3A47-498E-9D7F-B8B65F67C705}" type="pres">
      <dgm:prSet presAssocID="{CEEC06F4-6E24-4AAE-991F-A92DAD402512}" presName="connectorText" presStyleLbl="sibTrans1D1" presStyleIdx="28" presStyleCnt="32"/>
      <dgm:spPr/>
      <dgm:t>
        <a:bodyPr/>
        <a:lstStyle/>
        <a:p>
          <a:endParaRPr lang="es-ES"/>
        </a:p>
      </dgm:t>
    </dgm:pt>
    <dgm:pt modelId="{1FE513A2-A7EB-408A-837B-A1684F486BFC}" type="pres">
      <dgm:prSet presAssocID="{DA6207F2-449D-4CE2-80AA-331E6881DF85}" presName="node" presStyleLbl="node1" presStyleIdx="29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924E6BF-10D0-4AD4-97BF-22F70F5F7361}" type="pres">
      <dgm:prSet presAssocID="{85F65EDA-3A1D-4C7B-B922-CF16283F5B8A}" presName="sibTrans" presStyleLbl="sibTrans1D1" presStyleIdx="29" presStyleCnt="32"/>
      <dgm:spPr/>
      <dgm:t>
        <a:bodyPr/>
        <a:lstStyle/>
        <a:p>
          <a:endParaRPr lang="es-ES"/>
        </a:p>
      </dgm:t>
    </dgm:pt>
    <dgm:pt modelId="{4AA12733-8DD3-4F67-8166-0915A037A761}" type="pres">
      <dgm:prSet presAssocID="{85F65EDA-3A1D-4C7B-B922-CF16283F5B8A}" presName="connectorText" presStyleLbl="sibTrans1D1" presStyleIdx="29" presStyleCnt="32"/>
      <dgm:spPr/>
      <dgm:t>
        <a:bodyPr/>
        <a:lstStyle/>
        <a:p>
          <a:endParaRPr lang="es-ES"/>
        </a:p>
      </dgm:t>
    </dgm:pt>
    <dgm:pt modelId="{F5222F1C-B8A5-4EFF-AEEB-73EBB6599143}" type="pres">
      <dgm:prSet presAssocID="{3B4DE8EF-D631-4831-9E05-9C26ACC99021}" presName="node" presStyleLbl="node1" presStyleIdx="3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ECD534-A351-49B3-BB92-9981EC52C522}" type="pres">
      <dgm:prSet presAssocID="{5B76747C-6486-4390-AE4F-1BDD02B6D9D8}" presName="sibTrans" presStyleLbl="sibTrans1D1" presStyleIdx="30" presStyleCnt="32"/>
      <dgm:spPr/>
      <dgm:t>
        <a:bodyPr/>
        <a:lstStyle/>
        <a:p>
          <a:endParaRPr lang="es-ES"/>
        </a:p>
      </dgm:t>
    </dgm:pt>
    <dgm:pt modelId="{A977D286-4452-4F63-B485-167C33D3AD45}" type="pres">
      <dgm:prSet presAssocID="{5B76747C-6486-4390-AE4F-1BDD02B6D9D8}" presName="connectorText" presStyleLbl="sibTrans1D1" presStyleIdx="30" presStyleCnt="32"/>
      <dgm:spPr/>
      <dgm:t>
        <a:bodyPr/>
        <a:lstStyle/>
        <a:p>
          <a:endParaRPr lang="es-ES"/>
        </a:p>
      </dgm:t>
    </dgm:pt>
    <dgm:pt modelId="{5E5331F2-605D-478B-87E9-8F08C539C454}" type="pres">
      <dgm:prSet presAssocID="{C2F67D9F-B5D0-4B44-AD44-569A84EDCAFF}" presName="node" presStyleLbl="node1" presStyleIdx="3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4770E07-8362-4CEE-90F2-F43ABE19525F}" type="pres">
      <dgm:prSet presAssocID="{4EDC80F2-3F1C-4592-8F7C-17A665E4E545}" presName="sibTrans" presStyleLbl="sibTrans1D1" presStyleIdx="31" presStyleCnt="32" custSzY="1819250" custScaleX="2000000"/>
      <dgm:spPr/>
      <dgm:t>
        <a:bodyPr/>
        <a:lstStyle/>
        <a:p>
          <a:endParaRPr lang="es-ES"/>
        </a:p>
      </dgm:t>
    </dgm:pt>
    <dgm:pt modelId="{E19500B9-110C-42FB-8930-902E7F1286FA}" type="pres">
      <dgm:prSet presAssocID="{4EDC80F2-3F1C-4592-8F7C-17A665E4E545}" presName="connectorText" presStyleLbl="sibTrans1D1" presStyleIdx="31" presStyleCnt="32"/>
      <dgm:spPr/>
      <dgm:t>
        <a:bodyPr/>
        <a:lstStyle/>
        <a:p>
          <a:endParaRPr lang="es-ES"/>
        </a:p>
      </dgm:t>
    </dgm:pt>
    <dgm:pt modelId="{CC082C32-F9BB-4D87-9562-924B91C380D6}" type="pres">
      <dgm:prSet presAssocID="{47643E96-7594-4117-B79E-828AE20D57F5}" presName="node" presStyleLbl="node1" presStyleIdx="32" presStyleCnt="33" custScaleX="203471" custScaleY="141131" custLinFactX="6551" custLinFactNeighborX="100000" custLinFactNeighborY="-21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D921E40-AB5E-4317-A782-4361E0E213C9}" type="presOf" srcId="{680441B0-6B12-4758-B296-0EED78B5D179}" destId="{FFB99D9F-10E0-4FC2-90FC-13BAE777CA8D}" srcOrd="0" destOrd="0" presId="urn:microsoft.com/office/officeart/2005/8/layout/bProcess3"/>
    <dgm:cxn modelId="{1BDC594E-4118-47C4-81C1-EC1D36217DED}" type="presOf" srcId="{85D02637-E20F-4A66-892F-2F806B17A3F7}" destId="{8706AEED-B257-4318-A359-2624DE293FD2}" srcOrd="0" destOrd="0" presId="urn:microsoft.com/office/officeart/2005/8/layout/bProcess3"/>
    <dgm:cxn modelId="{F9DB4D51-3C20-43BF-A0A8-30FD3261C71C}" type="presOf" srcId="{2713CBF7-7873-42D8-95B7-2319E7F31119}" destId="{67C535DB-C7EF-4A4E-B8F6-26D4BE8DE9F9}" srcOrd="0" destOrd="0" presId="urn:microsoft.com/office/officeart/2005/8/layout/bProcess3"/>
    <dgm:cxn modelId="{23AB6187-0DA4-401B-BF2C-6D3DD97978CC}" type="presOf" srcId="{2E2D9553-92A4-4E65-8EC7-A8B9C926BCD5}" destId="{BF5EB520-B451-4D3B-A10B-6E6FADCB6B5E}" srcOrd="0" destOrd="0" presId="urn:microsoft.com/office/officeart/2005/8/layout/bProcess3"/>
    <dgm:cxn modelId="{51D7E6F8-BA64-4143-B404-3DFE16E4313A}" srcId="{884C2D0B-BD77-4C97-A8F6-31170DED0864}" destId="{47643E96-7594-4117-B79E-828AE20D57F5}" srcOrd="32" destOrd="0" parTransId="{4357B0DB-9A4D-4F4A-91EF-93F16E6EF95E}" sibTransId="{5C0D2067-DAE1-40EF-97F4-AFD5095F61BC}"/>
    <dgm:cxn modelId="{6F436E84-EFE6-4D69-88EB-372E5F7AB45D}" srcId="{884C2D0B-BD77-4C97-A8F6-31170DED0864}" destId="{C9B9891E-01B1-40A8-9047-C11389039EEA}" srcOrd="18" destOrd="0" parTransId="{7CCE58AF-C520-495D-9DC5-4CC2884E56AC}" sibTransId="{DC31C2F5-5077-4CBD-B26B-8C319C54F375}"/>
    <dgm:cxn modelId="{0FE896D9-3B71-4BB6-8538-A5542C2608F3}" srcId="{884C2D0B-BD77-4C97-A8F6-31170DED0864}" destId="{28CF162D-D5F8-433B-85F6-43FE2D6B4270}" srcOrd="19" destOrd="0" parTransId="{29068D84-47CA-4999-989A-EDA2DCB03883}" sibTransId="{03AF8B07-7F73-4B5C-B143-1311734CD938}"/>
    <dgm:cxn modelId="{7FB5B728-D9E1-40E7-B0BF-742413A4BCC8}" type="presOf" srcId="{E8CFF725-797F-4364-AB57-46BC8BEC368C}" destId="{87136DAD-B3EF-4102-9BDB-903434ED1E2C}" srcOrd="0" destOrd="0" presId="urn:microsoft.com/office/officeart/2005/8/layout/bProcess3"/>
    <dgm:cxn modelId="{9641702F-D6B5-4C85-BBA0-2FCC9B92E484}" type="presOf" srcId="{AC5D2891-B5E7-4A0A-91F6-1F040D36837C}" destId="{A08B7E70-AFD0-46B6-B81A-E7608D8ABD7C}" srcOrd="1" destOrd="0" presId="urn:microsoft.com/office/officeart/2005/8/layout/bProcess3"/>
    <dgm:cxn modelId="{E7C60A9F-4F45-469E-A12B-62E9BAB5B0A9}" type="presOf" srcId="{CEEC06F4-6E24-4AAE-991F-A92DAD402512}" destId="{58DFE4C7-3A47-498E-9D7F-B8B65F67C705}" srcOrd="1" destOrd="0" presId="urn:microsoft.com/office/officeart/2005/8/layout/bProcess3"/>
    <dgm:cxn modelId="{28490758-928A-4AB1-BDEA-A9D8D6933A46}" type="presOf" srcId="{3649D22A-ABCB-4DC5-AF18-3B5B7ACEFBE7}" destId="{2EF1E2F9-450B-47DD-BF27-93E001B6A28E}" srcOrd="1" destOrd="0" presId="urn:microsoft.com/office/officeart/2005/8/layout/bProcess3"/>
    <dgm:cxn modelId="{8D77A96E-A58D-4AE5-B7F9-317C19C185BE}" srcId="{884C2D0B-BD77-4C97-A8F6-31170DED0864}" destId="{94EBAC29-BD29-42F9-952E-10FE0ECA86F9}" srcOrd="9" destOrd="0" parTransId="{7A9028FB-4C97-4BB9-9D24-3A37B2055347}" sibTransId="{1ABBD1AE-81A3-4581-B425-F79FD5AABA26}"/>
    <dgm:cxn modelId="{2C4665CF-5D5E-42BA-ABFC-F941AF6079D1}" type="presOf" srcId="{27D02C06-27E3-4045-B8E2-2EA8FD4D359F}" destId="{A93C84C1-B9C4-4686-AB45-14F2622F5471}" srcOrd="1" destOrd="0" presId="urn:microsoft.com/office/officeart/2005/8/layout/bProcess3"/>
    <dgm:cxn modelId="{2BB06A6C-4031-4A53-AAF6-3C95FEB47157}" srcId="{884C2D0B-BD77-4C97-A8F6-31170DED0864}" destId="{52696F38-F95F-41E5-93D5-88C70903DED4}" srcOrd="10" destOrd="0" parTransId="{91F76B68-19EB-4CCD-9C80-260A41D1FCC2}" sibTransId="{C64D5B2A-A2B9-4B7F-BAE4-9FBB8B4FCAF2}"/>
    <dgm:cxn modelId="{8CDC25CA-1CB0-431E-A3BD-7CD36A4D230B}" type="presOf" srcId="{85F65EDA-3A1D-4C7B-B922-CF16283F5B8A}" destId="{F924E6BF-10D0-4AD4-97BF-22F70F5F7361}" srcOrd="0" destOrd="0" presId="urn:microsoft.com/office/officeart/2005/8/layout/bProcess3"/>
    <dgm:cxn modelId="{17020FD0-B5D0-4A42-80EF-7C6FF87B448A}" type="presOf" srcId="{22CB4BD3-46D0-43D3-B611-220A02BA490F}" destId="{658DE703-1AAE-4ACE-9750-B0A7A60DCAE4}" srcOrd="1" destOrd="0" presId="urn:microsoft.com/office/officeart/2005/8/layout/bProcess3"/>
    <dgm:cxn modelId="{2A520619-8A36-4BE1-9E61-8544744E93B6}" type="presOf" srcId="{1ABBD1AE-81A3-4581-B425-F79FD5AABA26}" destId="{0626B81E-CC95-4D71-A208-DEF169940E14}" srcOrd="1" destOrd="0" presId="urn:microsoft.com/office/officeart/2005/8/layout/bProcess3"/>
    <dgm:cxn modelId="{EC959B55-B2BE-4A55-94DF-25EB460C392E}" srcId="{884C2D0B-BD77-4C97-A8F6-31170DED0864}" destId="{39619C8B-6BA6-4DEF-AE28-C42B12AF5339}" srcOrd="12" destOrd="0" parTransId="{5090AC6B-998A-454D-8470-201ADF0721A2}" sibTransId="{D82E26A4-71C5-40CE-8BB5-A81791863C95}"/>
    <dgm:cxn modelId="{592132D6-50DC-4501-9C35-C82C2991071E}" type="presOf" srcId="{39C56F66-29BD-4465-9417-28B2E7637470}" destId="{6CEB95B5-B9BD-4518-B3C7-34284F577E26}" srcOrd="0" destOrd="0" presId="urn:microsoft.com/office/officeart/2005/8/layout/bProcess3"/>
    <dgm:cxn modelId="{4E19B2EE-97F2-40ED-94C4-B93930A9DF18}" type="presOf" srcId="{5B76747C-6486-4390-AE4F-1BDD02B6D9D8}" destId="{A977D286-4452-4F63-B485-167C33D3AD45}" srcOrd="1" destOrd="0" presId="urn:microsoft.com/office/officeart/2005/8/layout/bProcess3"/>
    <dgm:cxn modelId="{5D46DE30-778A-48AB-A035-64DAAE6ADDE1}" type="presOf" srcId="{884C2D0B-BD77-4C97-A8F6-31170DED0864}" destId="{E4379E86-99DD-4183-92E5-39119992ADE5}" srcOrd="0" destOrd="0" presId="urn:microsoft.com/office/officeart/2005/8/layout/bProcess3"/>
    <dgm:cxn modelId="{0845424B-685A-4833-BBAD-F2D4A7FA87F5}" type="presOf" srcId="{DCD987F2-8223-4B4A-8696-A512A9A8FCFB}" destId="{AB6D6B41-30B5-4AEA-8553-28D4F08DACE3}" srcOrd="0" destOrd="0" presId="urn:microsoft.com/office/officeart/2005/8/layout/bProcess3"/>
    <dgm:cxn modelId="{69D91A46-B6FD-4896-BF42-FE1A0D9F2A3C}" type="presOf" srcId="{22CB4BD3-46D0-43D3-B611-220A02BA490F}" destId="{36C2727C-DBA9-4AEF-A6F7-7CB5667E45D8}" srcOrd="0" destOrd="0" presId="urn:microsoft.com/office/officeart/2005/8/layout/bProcess3"/>
    <dgm:cxn modelId="{C62FBA57-726D-48D4-A155-F0DC6E700D25}" type="presOf" srcId="{B24DD6FB-1BDB-449A-BC43-0C4CEBFE9952}" destId="{244806DB-25F8-42E0-A8CD-5788645EF885}" srcOrd="1" destOrd="0" presId="urn:microsoft.com/office/officeart/2005/8/layout/bProcess3"/>
    <dgm:cxn modelId="{A9D0441D-A497-428D-9823-D7994063A18E}" type="presOf" srcId="{1413F863-0D81-41C7-9D7E-CEA11EAF1810}" destId="{DDE1E833-8DDB-4DFD-B9FB-C614987FE2CE}" srcOrd="0" destOrd="0" presId="urn:microsoft.com/office/officeart/2005/8/layout/bProcess3"/>
    <dgm:cxn modelId="{4CF7C154-5145-43B3-93E7-37255F7CB648}" srcId="{884C2D0B-BD77-4C97-A8F6-31170DED0864}" destId="{01B41CBB-A6FA-42DF-8046-9C8836336CD8}" srcOrd="4" destOrd="0" parTransId="{B6A6A6E1-B568-4056-BBDE-FCDCCE023714}" sibTransId="{11628F77-A6AE-4759-92D2-256FE7BB3A5B}"/>
    <dgm:cxn modelId="{8CAC051F-8CAB-41B7-B239-01CA702612E9}" type="presOf" srcId="{03AF8B07-7F73-4B5C-B143-1311734CD938}" destId="{F4B21FAF-278D-453B-AFC5-BD1DA9859F32}" srcOrd="0" destOrd="0" presId="urn:microsoft.com/office/officeart/2005/8/layout/bProcess3"/>
    <dgm:cxn modelId="{0EB23066-A7FC-467D-880D-3079F4BC6D16}" srcId="{884C2D0B-BD77-4C97-A8F6-31170DED0864}" destId="{FBEAAADF-6F08-4233-9C58-9B2043F7BF4C}" srcOrd="24" destOrd="0" parTransId="{80D4101A-B442-49CA-9EAB-1C0FFFAFF215}" sibTransId="{DCD987F2-8223-4B4A-8696-A512A9A8FCFB}"/>
    <dgm:cxn modelId="{3283214B-8929-4D78-BC8C-4A113A7003DC}" type="presOf" srcId="{03AF8B07-7F73-4B5C-B143-1311734CD938}" destId="{4E206AF1-9BBC-4376-ABF5-3A44676BB702}" srcOrd="1" destOrd="0" presId="urn:microsoft.com/office/officeart/2005/8/layout/bProcess3"/>
    <dgm:cxn modelId="{40507808-C030-44EC-94A4-ED5D827BE538}" srcId="{884C2D0B-BD77-4C97-A8F6-31170DED0864}" destId="{8F337760-B1E9-42AE-A2E3-2445622D79B0}" srcOrd="5" destOrd="0" parTransId="{1379C8D4-39DD-48A3-9076-4EF6F843A428}" sibTransId="{2713CBF7-7873-42D8-95B7-2319E7F31119}"/>
    <dgm:cxn modelId="{F0DEB816-3990-422D-9D51-4E20CFAA2C90}" srcId="{884C2D0B-BD77-4C97-A8F6-31170DED0864}" destId="{C2F67D9F-B5D0-4B44-AD44-569A84EDCAFF}" srcOrd="31" destOrd="0" parTransId="{C1ABC3E0-28D3-4200-8D30-54DC3AF7FE77}" sibTransId="{4EDC80F2-3F1C-4592-8F7C-17A665E4E545}"/>
    <dgm:cxn modelId="{44272E8D-0CFE-41DE-A85F-A5FD38DEE1EF}" type="presOf" srcId="{DC31C2F5-5077-4CBD-B26B-8C319C54F375}" destId="{F797FDFE-D5F9-4FD2-A213-6FE77C2B2C6B}" srcOrd="0" destOrd="0" presId="urn:microsoft.com/office/officeart/2005/8/layout/bProcess3"/>
    <dgm:cxn modelId="{8304E154-98E5-4EB1-B7B0-234BAC1C23A2}" srcId="{884C2D0B-BD77-4C97-A8F6-31170DED0864}" destId="{7C8ACD8A-DC52-4F1E-B4FA-B1E4521C6EF1}" srcOrd="15" destOrd="0" parTransId="{19F2257F-94C5-4074-8AF3-99EA3CBDD2FE}" sibTransId="{9125D621-902E-4BC5-AB3A-90714B6FC6E7}"/>
    <dgm:cxn modelId="{6FE130E1-3D52-4497-8444-5530245F3A50}" srcId="{884C2D0B-BD77-4C97-A8F6-31170DED0864}" destId="{435CFAB0-7B59-4A69-8493-02DDACC93D48}" srcOrd="23" destOrd="0" parTransId="{D6CF1F5B-EBED-4E26-9714-74610E9CBBAC}" sibTransId="{C5078A38-EBBA-4B80-B233-411DF15F93F6}"/>
    <dgm:cxn modelId="{75A57516-6343-42DB-9C8B-1163D99EA197}" srcId="{884C2D0B-BD77-4C97-A8F6-31170DED0864}" destId="{39C56F66-29BD-4465-9417-28B2E7637470}" srcOrd="1" destOrd="0" parTransId="{99752307-C680-4794-86A7-9042DEEB6326}" sibTransId="{3649D22A-ABCB-4DC5-AF18-3B5B7ACEFBE7}"/>
    <dgm:cxn modelId="{E864EF31-639C-4CC5-A47D-6620DBFD3C19}" type="presOf" srcId="{C9B9891E-01B1-40A8-9047-C11389039EEA}" destId="{4DD2FA40-D36A-4F39-A7A6-2980DA1203CF}" srcOrd="0" destOrd="0" presId="urn:microsoft.com/office/officeart/2005/8/layout/bProcess3"/>
    <dgm:cxn modelId="{55916046-F5C3-4609-90A3-52EA1775CD88}" type="presOf" srcId="{F50D732A-06DA-4815-9BAA-4793666A62C8}" destId="{1A2E1D79-282A-4854-BD18-4D8261F81AE0}" srcOrd="1" destOrd="0" presId="urn:microsoft.com/office/officeart/2005/8/layout/bProcess3"/>
    <dgm:cxn modelId="{83FC2D54-B497-432F-B579-457645E5FBB6}" type="presOf" srcId="{DA333ACF-DDF4-444F-AC59-D20EF5EEAB8B}" destId="{C34C841B-C0AE-49F1-B136-EC45EEBC5940}" srcOrd="1" destOrd="0" presId="urn:microsoft.com/office/officeart/2005/8/layout/bProcess3"/>
    <dgm:cxn modelId="{5C76A780-2591-466D-A809-493ADE09CB97}" type="presOf" srcId="{94EBAC29-BD29-42F9-952E-10FE0ECA86F9}" destId="{0A907B38-B58C-456F-97D6-DAA91E455C7A}" srcOrd="0" destOrd="0" presId="urn:microsoft.com/office/officeart/2005/8/layout/bProcess3"/>
    <dgm:cxn modelId="{0F4FEB72-D412-4B38-A2D1-C1B7AE67724D}" srcId="{884C2D0B-BD77-4C97-A8F6-31170DED0864}" destId="{85FA5100-0269-45EE-8B99-BC17C8CDA343}" srcOrd="20" destOrd="0" parTransId="{C574453A-489B-4C3A-9CE3-9BB2E53E5564}" sibTransId="{9DC9B104-C63E-4026-8B13-9DB66BF3C07D}"/>
    <dgm:cxn modelId="{F140471D-5CBB-4F31-B236-9903D579985C}" type="presOf" srcId="{2713CBF7-7873-42D8-95B7-2319E7F31119}" destId="{AA36CFD0-7759-4503-B273-4436C7D5FA27}" srcOrd="1" destOrd="0" presId="urn:microsoft.com/office/officeart/2005/8/layout/bProcess3"/>
    <dgm:cxn modelId="{2ADDD177-5930-4C81-8C21-E91B217F4FDC}" type="presOf" srcId="{DC31C2F5-5077-4CBD-B26B-8C319C54F375}" destId="{F18408DF-F078-40B5-8F0A-F272CCC1CCAA}" srcOrd="1" destOrd="0" presId="urn:microsoft.com/office/officeart/2005/8/layout/bProcess3"/>
    <dgm:cxn modelId="{EE39D4B5-DC50-468A-B66B-2BA05F76903C}" srcId="{884C2D0B-BD77-4C97-A8F6-31170DED0864}" destId="{DA6207F2-449D-4CE2-80AA-331E6881DF85}" srcOrd="29" destOrd="0" parTransId="{3B2D4091-9214-4D96-AB18-A07EED9B7664}" sibTransId="{85F65EDA-3A1D-4C7B-B922-CF16283F5B8A}"/>
    <dgm:cxn modelId="{303D47AF-CD6C-4610-9699-EA01D1CC21C1}" type="presOf" srcId="{5B76747C-6486-4390-AE4F-1BDD02B6D9D8}" destId="{0BECD534-A351-49B3-BB92-9981EC52C522}" srcOrd="0" destOrd="0" presId="urn:microsoft.com/office/officeart/2005/8/layout/bProcess3"/>
    <dgm:cxn modelId="{1843981B-D431-44BB-BF70-B9723BA58E27}" type="presOf" srcId="{3B4DE8EF-D631-4831-9E05-9C26ACC99021}" destId="{F5222F1C-B8A5-4EFF-AEEB-73EBB6599143}" srcOrd="0" destOrd="0" presId="urn:microsoft.com/office/officeart/2005/8/layout/bProcess3"/>
    <dgm:cxn modelId="{CE326CFA-1665-4A6D-AB2A-4CB7DF1F8600}" type="presOf" srcId="{5E57CF20-1DCC-4A97-8DFA-765CB1C7E589}" destId="{3C0F484C-E495-4551-8222-C83F60AB1C40}" srcOrd="1" destOrd="0" presId="urn:microsoft.com/office/officeart/2005/8/layout/bProcess3"/>
    <dgm:cxn modelId="{06683E19-7FCD-4040-A30C-3ABAA98CC84E}" type="presOf" srcId="{A6EA86E9-C288-4265-A989-603D0AE7E4BD}" destId="{0900C411-A9AD-4794-9BEB-2BB80FE24B56}" srcOrd="0" destOrd="0" presId="urn:microsoft.com/office/officeart/2005/8/layout/bProcess3"/>
    <dgm:cxn modelId="{BE07EE61-CA58-45E5-BA14-AACABBCEBF82}" type="presOf" srcId="{463911C5-F5A9-4EE5-A585-6B94CA417235}" destId="{75625D35-8716-4F4B-9A41-9DEB3EDBA385}" srcOrd="0" destOrd="0" presId="urn:microsoft.com/office/officeart/2005/8/layout/bProcess3"/>
    <dgm:cxn modelId="{3128228D-463F-487A-8D94-90B983302ABA}" type="presOf" srcId="{3210EE7F-9425-4810-9F83-75BE1B049FA8}" destId="{D725F658-0525-45AA-8FC6-70D9B3A2BE94}" srcOrd="0" destOrd="0" presId="urn:microsoft.com/office/officeart/2005/8/layout/bProcess3"/>
    <dgm:cxn modelId="{1118343B-759F-431C-A960-A347CB7786C8}" type="presOf" srcId="{7C8ACD8A-DC52-4F1E-B4FA-B1E4521C6EF1}" destId="{0F1B1702-0F73-4D32-B8E6-2734917351A6}" srcOrd="0" destOrd="0" presId="urn:microsoft.com/office/officeart/2005/8/layout/bProcess3"/>
    <dgm:cxn modelId="{DB6C5E56-F9C3-4D6A-BD4E-79FBCA6E5920}" type="presOf" srcId="{2E2D9553-92A4-4E65-8EC7-A8B9C926BCD5}" destId="{2C41988E-57EE-4A34-82D2-2914B2E67B0C}" srcOrd="1" destOrd="0" presId="urn:microsoft.com/office/officeart/2005/8/layout/bProcess3"/>
    <dgm:cxn modelId="{F6288B4E-4740-4D7B-9089-31979B8EB8FE}" type="presOf" srcId="{60751B86-6353-4C84-89E2-D13B3314085C}" destId="{B005ACE5-057C-42DC-BF09-13BAE1F90711}" srcOrd="0" destOrd="0" presId="urn:microsoft.com/office/officeart/2005/8/layout/bProcess3"/>
    <dgm:cxn modelId="{F0CE0B15-9AED-4413-B021-73949A9A7B62}" type="presOf" srcId="{ED27D807-2DDD-4846-85BA-60BA08FB8A63}" destId="{510DDA3A-6C24-4D94-8390-4E6D2B1D265C}" srcOrd="1" destOrd="0" presId="urn:microsoft.com/office/officeart/2005/8/layout/bProcess3"/>
    <dgm:cxn modelId="{8E421548-C342-4002-93CF-EB964110DC7C}" srcId="{884C2D0B-BD77-4C97-A8F6-31170DED0864}" destId="{9A748FE9-2187-47ED-80B5-E1A6F149F513}" srcOrd="17" destOrd="0" parTransId="{CB89537D-23AC-42E7-8F85-900FF26F8FDF}" sibTransId="{A6EA86E9-C288-4265-A989-603D0AE7E4BD}"/>
    <dgm:cxn modelId="{C3B122C3-120C-441E-8EF5-12FC4ED0239F}" type="presOf" srcId="{1ABBD1AE-81A3-4581-B425-F79FD5AABA26}" destId="{8B98940B-E4EF-4DA1-A2F3-83F97CCC2DA8}" srcOrd="0" destOrd="0" presId="urn:microsoft.com/office/officeart/2005/8/layout/bProcess3"/>
    <dgm:cxn modelId="{9900B627-7648-4EEF-BDA5-FE8368DEEBBF}" type="presOf" srcId="{4CB0DA14-D274-4A7A-AAA8-796B11493F3A}" destId="{DD9694EF-B167-4CD0-9BD0-2994D3ABE34C}" srcOrd="0" destOrd="0" presId="urn:microsoft.com/office/officeart/2005/8/layout/bProcess3"/>
    <dgm:cxn modelId="{6D970CD7-2821-4A1A-B10B-1AC2D0401B8B}" srcId="{884C2D0B-BD77-4C97-A8F6-31170DED0864}" destId="{60751B86-6353-4C84-89E2-D13B3314085C}" srcOrd="22" destOrd="0" parTransId="{3AAA286B-00F4-4AF3-A0B4-0BB0436016E4}" sibTransId="{AC5D2891-B5E7-4A0A-91F6-1F040D36837C}"/>
    <dgm:cxn modelId="{C9429371-5AE7-499D-8ECE-17108EFC29E8}" type="presOf" srcId="{9DC9B104-C63E-4026-8B13-9DB66BF3C07D}" destId="{98BA8780-FF8C-49C4-A088-D142FD405925}" srcOrd="1" destOrd="0" presId="urn:microsoft.com/office/officeart/2005/8/layout/bProcess3"/>
    <dgm:cxn modelId="{035102F3-6C2A-4657-9183-3D28FAB9E456}" type="presOf" srcId="{7B8AAE3D-D299-4FC7-9849-14FA894D3DD5}" destId="{46A12988-E90D-4CFB-B7A7-1893558482D8}" srcOrd="0" destOrd="0" presId="urn:microsoft.com/office/officeart/2005/8/layout/bProcess3"/>
    <dgm:cxn modelId="{C048C04A-0B2C-4A64-AB9F-28A2EA8FDDEB}" type="presOf" srcId="{28CF162D-D5F8-433B-85F6-43FE2D6B4270}" destId="{513A3AB0-81A4-4D21-953F-1CB604EDD298}" srcOrd="0" destOrd="0" presId="urn:microsoft.com/office/officeart/2005/8/layout/bProcess3"/>
    <dgm:cxn modelId="{AB4614EC-42E9-4B54-9555-6620603D1F5D}" type="presOf" srcId="{463911C5-F5A9-4EE5-A585-6B94CA417235}" destId="{E0917BBA-6314-42AF-B188-98000F4EBE10}" srcOrd="1" destOrd="0" presId="urn:microsoft.com/office/officeart/2005/8/layout/bProcess3"/>
    <dgm:cxn modelId="{2A8A9D18-7F8E-4B60-B115-2EA97FE4D81A}" type="presOf" srcId="{F50D732A-06DA-4815-9BAA-4793666A62C8}" destId="{5741BCF5-1212-4C5C-81A1-C72E647ACB80}" srcOrd="0" destOrd="0" presId="urn:microsoft.com/office/officeart/2005/8/layout/bProcess3"/>
    <dgm:cxn modelId="{18A6CC1B-3A41-4514-A65E-11FC48888FF0}" type="presOf" srcId="{1413F863-0D81-41C7-9D7E-CEA11EAF1810}" destId="{AFE06B52-A93F-4D29-8E1F-71918C2039AF}" srcOrd="1" destOrd="0" presId="urn:microsoft.com/office/officeart/2005/8/layout/bProcess3"/>
    <dgm:cxn modelId="{45E5C3F9-E319-489E-985A-344BD719DA22}" type="presOf" srcId="{7523A3F4-3B5A-4E72-815B-373F2C6865BE}" destId="{58DCA648-50D1-45EF-B755-FEF374D226FA}" srcOrd="0" destOrd="0" presId="urn:microsoft.com/office/officeart/2005/8/layout/bProcess3"/>
    <dgm:cxn modelId="{0A9D0FE2-3C37-465C-BE5A-2D1DCC4DB4B3}" type="presOf" srcId="{FBEAAADF-6F08-4233-9C58-9B2043F7BF4C}" destId="{240D6186-1FEE-493D-96F7-D659CE234BF2}" srcOrd="0" destOrd="0" presId="urn:microsoft.com/office/officeart/2005/8/layout/bProcess3"/>
    <dgm:cxn modelId="{CDCDB128-B97B-4323-A714-227819E6B733}" srcId="{884C2D0B-BD77-4C97-A8F6-31170DED0864}" destId="{D64D5F3A-01EA-4623-8221-B7642B4D12B8}" srcOrd="26" destOrd="0" parTransId="{C9A47A15-59DC-414D-B34F-DE695CAB753A}" sibTransId="{27D02C06-27E3-4045-B8E2-2EA8FD4D359F}"/>
    <dgm:cxn modelId="{9F32C6F0-0AA7-493E-9866-A480F66109F8}" type="presOf" srcId="{E4136051-68E7-4ADA-AA81-E84FAD5D01F1}" destId="{3195D670-F365-4D46-A0D3-FCBD6AE1CB13}" srcOrd="1" destOrd="0" presId="urn:microsoft.com/office/officeart/2005/8/layout/bProcess3"/>
    <dgm:cxn modelId="{D0690512-6A34-4A33-BB25-476FCE65B5DD}" srcId="{884C2D0B-BD77-4C97-A8F6-31170DED0864}" destId="{53DFA086-9518-4C7E-A6B2-52667C103BE0}" srcOrd="0" destOrd="0" parTransId="{DF34333F-77D0-47E2-A18D-B47AC39DD0C5}" sibTransId="{1413F863-0D81-41C7-9D7E-CEA11EAF1810}"/>
    <dgm:cxn modelId="{61D7A01D-5216-4229-AA73-06B6FE989786}" type="presOf" srcId="{C5078A38-EBBA-4B80-B233-411DF15F93F6}" destId="{E0A6A289-10F9-49D7-AA48-ADD50944D2A0}" srcOrd="1" destOrd="0" presId="urn:microsoft.com/office/officeart/2005/8/layout/bProcess3"/>
    <dgm:cxn modelId="{F89655BE-DF80-4724-BB9A-1826E0F9A71D}" type="presOf" srcId="{9125D621-902E-4BC5-AB3A-90714B6FC6E7}" destId="{5C9A79BF-A864-41BB-BB91-8860C52D71B9}" srcOrd="1" destOrd="0" presId="urn:microsoft.com/office/officeart/2005/8/layout/bProcess3"/>
    <dgm:cxn modelId="{212E752E-FD67-4145-8736-8028003FE48C}" type="presOf" srcId="{9125D621-902E-4BC5-AB3A-90714B6FC6E7}" destId="{C0274D5A-7C48-484C-9C91-8D0C253AD454}" srcOrd="0" destOrd="0" presId="urn:microsoft.com/office/officeart/2005/8/layout/bProcess3"/>
    <dgm:cxn modelId="{14890DE7-FC1A-4B5C-A8F5-9F97A8EAC211}" srcId="{884C2D0B-BD77-4C97-A8F6-31170DED0864}" destId="{7EB354A2-EB7D-4E95-9CDD-515055BE6C48}" srcOrd="27" destOrd="0" parTransId="{D4226FC1-A9AA-4750-B430-90BCE4A0D0BD}" sibTransId="{F50D732A-06DA-4815-9BAA-4793666A62C8}"/>
    <dgm:cxn modelId="{CB256BD5-38DB-456B-BF33-34B17B9EE8EA}" type="presOf" srcId="{B93FDF6D-58AE-4383-9B9F-D533E0436282}" destId="{160A454C-C9F7-4F8C-8602-6C9953AE4920}" srcOrd="0" destOrd="0" presId="urn:microsoft.com/office/officeart/2005/8/layout/bProcess3"/>
    <dgm:cxn modelId="{7A136C4B-E4F7-44EA-B669-DCB407787706}" type="presOf" srcId="{53DFA086-9518-4C7E-A6B2-52667C103BE0}" destId="{5D1EDBAE-35C6-40F7-9592-7771322293BA}" srcOrd="0" destOrd="0" presId="urn:microsoft.com/office/officeart/2005/8/layout/bProcess3"/>
    <dgm:cxn modelId="{647EE60D-909A-42A7-A027-E0D1F25A9A69}" type="presOf" srcId="{4EDC80F2-3F1C-4592-8F7C-17A665E4E545}" destId="{E19500B9-110C-42FB-8930-902E7F1286FA}" srcOrd="1" destOrd="0" presId="urn:microsoft.com/office/officeart/2005/8/layout/bProcess3"/>
    <dgm:cxn modelId="{0FFE58A5-1C5E-4C57-88A1-D063795F5654}" type="presOf" srcId="{4EDC80F2-3F1C-4592-8F7C-17A665E4E545}" destId="{84770E07-8362-4CEE-90F2-F43ABE19525F}" srcOrd="0" destOrd="0" presId="urn:microsoft.com/office/officeart/2005/8/layout/bProcess3"/>
    <dgm:cxn modelId="{EA34AD64-F538-462B-A0CF-7487E9F758B0}" type="presOf" srcId="{E4136051-68E7-4ADA-AA81-E84FAD5D01F1}" destId="{29D21417-5CF2-40F3-9511-E534FBB19A00}" srcOrd="0" destOrd="0" presId="urn:microsoft.com/office/officeart/2005/8/layout/bProcess3"/>
    <dgm:cxn modelId="{3BA8B330-6539-432D-B6FB-9268134D336D}" type="presOf" srcId="{70C328AF-6155-4AC3-8696-27A9F0E312CD}" destId="{87764EE2-7D5C-4E6F-8E03-5A866A6EAC50}" srcOrd="0" destOrd="0" presId="urn:microsoft.com/office/officeart/2005/8/layout/bProcess3"/>
    <dgm:cxn modelId="{31288FE9-FBAE-4D83-9DD8-C261C9EA0199}" srcId="{884C2D0B-BD77-4C97-A8F6-31170DED0864}" destId="{27809B85-FE52-47C3-88FE-4870DBBBCBA5}" srcOrd="25" destOrd="0" parTransId="{18A0B56A-CCFD-4BA0-A5F0-A5F1C0AC90C0}" sibTransId="{7B8AAE3D-D299-4FC7-9849-14FA894D3DD5}"/>
    <dgm:cxn modelId="{A67A2E42-5284-4988-82CE-D48CBEC8C4D8}" type="presOf" srcId="{85F65EDA-3A1D-4C7B-B922-CF16283F5B8A}" destId="{4AA12733-8DD3-4F67-8166-0915A037A761}" srcOrd="1" destOrd="0" presId="urn:microsoft.com/office/officeart/2005/8/layout/bProcess3"/>
    <dgm:cxn modelId="{F7802769-3BA9-428B-8F6C-7BE71102488C}" type="presOf" srcId="{9A748FE9-2187-47ED-80B5-E1A6F149F513}" destId="{C3FB7930-C45C-4FDF-826B-058B3E5E80D2}" srcOrd="0" destOrd="0" presId="urn:microsoft.com/office/officeart/2005/8/layout/bProcess3"/>
    <dgm:cxn modelId="{DDAAFF21-B1BD-4BEF-8702-14C80F30986A}" srcId="{884C2D0B-BD77-4C97-A8F6-31170DED0864}" destId="{E8CFF725-797F-4364-AB57-46BC8BEC368C}" srcOrd="21" destOrd="0" parTransId="{1FBC2409-3B50-4B31-AD5C-C701AB983759}" sibTransId="{5E57CF20-1DCC-4A97-8DFA-765CB1C7E589}"/>
    <dgm:cxn modelId="{D1804C31-0648-4562-A9A8-5F2B23655765}" srcId="{884C2D0B-BD77-4C97-A8F6-31170DED0864}" destId="{AB1A91D2-451A-4BD1-A4A4-CBB198994057}" srcOrd="8" destOrd="0" parTransId="{770E3AB3-C14B-4351-99C6-F77A11042951}" sibTransId="{ED27D807-2DDD-4846-85BA-60BA08FB8A63}"/>
    <dgm:cxn modelId="{852CFA12-E912-4311-8208-7D1EAF08B069}" type="presOf" srcId="{0EF2551D-5113-4E6D-B531-97E785008FFF}" destId="{9330EC45-858E-4CB6-BA25-B9630398D50D}" srcOrd="1" destOrd="0" presId="urn:microsoft.com/office/officeart/2005/8/layout/bProcess3"/>
    <dgm:cxn modelId="{7B3D1B20-513C-422C-A98C-35DCCC59427E}" srcId="{884C2D0B-BD77-4C97-A8F6-31170DED0864}" destId="{4E12D0D3-6B84-426D-8363-D74F1351DC65}" srcOrd="16" destOrd="0" parTransId="{04FEA653-8886-4B0E-B405-C468428DA914}" sibTransId="{22CB4BD3-46D0-43D3-B611-220A02BA490F}"/>
    <dgm:cxn modelId="{03D8B020-9452-48CD-9264-F80470F997BB}" srcId="{884C2D0B-BD77-4C97-A8F6-31170DED0864}" destId="{3210EE7F-9425-4810-9F83-75BE1B049FA8}" srcOrd="3" destOrd="0" parTransId="{467FF368-CCC2-45EB-A036-3081DB138807}" sibTransId="{463911C5-F5A9-4EE5-A585-6B94CA417235}"/>
    <dgm:cxn modelId="{0FA96D4B-6C35-4A76-A86C-73402292D350}" srcId="{884C2D0B-BD77-4C97-A8F6-31170DED0864}" destId="{7523A3F4-3B5A-4E72-815B-373F2C6865BE}" srcOrd="2" destOrd="0" parTransId="{C72797C3-8C1E-4E71-BE4A-70F96EF25263}" sibTransId="{680441B0-6B12-4758-B296-0EED78B5D179}"/>
    <dgm:cxn modelId="{0FD132AD-8BDD-42C8-A356-A72565E41841}" type="presOf" srcId="{E1082219-9D37-4CD1-A56D-FDA7664271E8}" destId="{67E9BF28-56CB-4F4A-9594-E4C9F829CEDA}" srcOrd="0" destOrd="0" presId="urn:microsoft.com/office/officeart/2005/8/layout/bProcess3"/>
    <dgm:cxn modelId="{736BDCEE-E537-4603-BDC2-8FC5CCEC08A8}" srcId="{884C2D0B-BD77-4C97-A8F6-31170DED0864}" destId="{70C328AF-6155-4AC3-8696-27A9F0E312CD}" srcOrd="14" destOrd="0" parTransId="{F8ABEAB0-5DA4-48B5-86BC-838516145E71}" sibTransId="{B24DD6FB-1BDB-449A-BC43-0C4CEBFE9952}"/>
    <dgm:cxn modelId="{99691036-CE8A-4A86-B88B-196233FA8B16}" type="presOf" srcId="{C64D5B2A-A2B9-4B7F-BAE4-9FBB8B4FCAF2}" destId="{9B20451B-9025-47C9-8D09-CE1506F8E118}" srcOrd="1" destOrd="0" presId="urn:microsoft.com/office/officeart/2005/8/layout/bProcess3"/>
    <dgm:cxn modelId="{6EDFB77D-B178-4FBE-B355-07E639657F07}" type="presOf" srcId="{DCD987F2-8223-4B4A-8696-A512A9A8FCFB}" destId="{21D25493-811B-46D4-9CAB-2944FE751DC4}" srcOrd="1" destOrd="0" presId="urn:microsoft.com/office/officeart/2005/8/layout/bProcess3"/>
    <dgm:cxn modelId="{27B4E525-4817-4FD8-8C42-E3A35F3095F7}" type="presOf" srcId="{D64D5F3A-01EA-4623-8221-B7642B4D12B8}" destId="{6838C1E0-E221-4800-8476-EB8D53759A8A}" srcOrd="0" destOrd="0" presId="urn:microsoft.com/office/officeart/2005/8/layout/bProcess3"/>
    <dgm:cxn modelId="{345A23A7-8F1E-49F5-88F7-FA7EFCD41B05}" type="presOf" srcId="{27809B85-FE52-47C3-88FE-4870DBBBCBA5}" destId="{DF39C667-E334-4BE7-A29D-CAE864D673E2}" srcOrd="0" destOrd="0" presId="urn:microsoft.com/office/officeart/2005/8/layout/bProcess3"/>
    <dgm:cxn modelId="{B62E324E-F7F3-47D3-9914-5B8B9B6C3EC5}" type="presOf" srcId="{39619C8B-6BA6-4DEF-AE28-C42B12AF5339}" destId="{B32CF87D-D1FA-4271-88C1-0C2C98AF24D1}" srcOrd="0" destOrd="0" presId="urn:microsoft.com/office/officeart/2005/8/layout/bProcess3"/>
    <dgm:cxn modelId="{CECB6239-C6FD-425F-99F4-D8A50FDE8532}" type="presOf" srcId="{7EB354A2-EB7D-4E95-9CDD-515055BE6C48}" destId="{DC59FC15-DA23-43A6-805E-67356FA556AA}" srcOrd="0" destOrd="0" presId="urn:microsoft.com/office/officeart/2005/8/layout/bProcess3"/>
    <dgm:cxn modelId="{46858EB9-9A24-44ED-A46C-7E3EBE410F56}" type="presOf" srcId="{C2F67D9F-B5D0-4B44-AD44-569A84EDCAFF}" destId="{5E5331F2-605D-478B-87E9-8F08C539C454}" srcOrd="0" destOrd="0" presId="urn:microsoft.com/office/officeart/2005/8/layout/bProcess3"/>
    <dgm:cxn modelId="{0A18F282-D61A-4AD5-8E51-16833DEA855A}" type="presOf" srcId="{8F337760-B1E9-42AE-A2E3-2445622D79B0}" destId="{C195FF68-38C7-490E-B082-EC688411A287}" srcOrd="0" destOrd="0" presId="urn:microsoft.com/office/officeart/2005/8/layout/bProcess3"/>
    <dgm:cxn modelId="{2DBE9361-0BF0-4AE8-893C-11CEF805A42E}" type="presOf" srcId="{C5078A38-EBBA-4B80-B233-411DF15F93F6}" destId="{5F30540D-3636-4D82-95D3-50A6169DFB0B}" srcOrd="0" destOrd="0" presId="urn:microsoft.com/office/officeart/2005/8/layout/bProcess3"/>
    <dgm:cxn modelId="{33134108-D1B9-4544-8799-193807262150}" type="presOf" srcId="{01B41CBB-A6FA-42DF-8046-9C8836336CD8}" destId="{785541F9-B2BE-49E9-B883-FA8203AB6376}" srcOrd="0" destOrd="0" presId="urn:microsoft.com/office/officeart/2005/8/layout/bProcess3"/>
    <dgm:cxn modelId="{0D45377E-84CE-40E2-93CB-7A27FB43EED8}" srcId="{884C2D0B-BD77-4C97-A8F6-31170DED0864}" destId="{3B4DE8EF-D631-4831-9E05-9C26ACC99021}" srcOrd="30" destOrd="0" parTransId="{E39DEA20-EAA0-482F-930C-B55F48A1D698}" sibTransId="{5B76747C-6486-4390-AE4F-1BDD02B6D9D8}"/>
    <dgm:cxn modelId="{29232888-FB90-4955-B0C7-AF3D9D08E3C9}" srcId="{884C2D0B-BD77-4C97-A8F6-31170DED0864}" destId="{C2E4BE41-A3BD-4FC1-B1C6-6C4ED7AA8651}" srcOrd="13" destOrd="0" parTransId="{FBAC39D6-F871-442D-8C6B-FA86DFB34B9F}" sibTransId="{E4136051-68E7-4ADA-AA81-E84FAD5D01F1}"/>
    <dgm:cxn modelId="{61EB2B7D-B41A-4524-ADEA-019EDDDEB320}" type="presOf" srcId="{AC5D2891-B5E7-4A0A-91F6-1F040D36837C}" destId="{A3389271-84A8-41C5-96E5-28D91EF962F2}" srcOrd="0" destOrd="0" presId="urn:microsoft.com/office/officeart/2005/8/layout/bProcess3"/>
    <dgm:cxn modelId="{D8FAD3D6-96AD-41E6-BB13-E1F00FA83171}" type="presOf" srcId="{4E12D0D3-6B84-426D-8363-D74F1351DC65}" destId="{08D95A66-AECF-4F0B-BCEB-C0BC71D5D9A1}" srcOrd="0" destOrd="0" presId="urn:microsoft.com/office/officeart/2005/8/layout/bProcess3"/>
    <dgm:cxn modelId="{87691338-924B-424A-A182-C6B862869793}" type="presOf" srcId="{ED27D807-2DDD-4846-85BA-60BA08FB8A63}" destId="{17A877C2-BB5E-4DCA-B4D1-C1C50841C903}" srcOrd="0" destOrd="0" presId="urn:microsoft.com/office/officeart/2005/8/layout/bProcess3"/>
    <dgm:cxn modelId="{2C1EF3FA-04F0-42ED-862B-DD8C27B674A2}" type="presOf" srcId="{680441B0-6B12-4758-B296-0EED78B5D179}" destId="{D9055013-5762-480A-8A0B-2607740BF781}" srcOrd="1" destOrd="0" presId="urn:microsoft.com/office/officeart/2005/8/layout/bProcess3"/>
    <dgm:cxn modelId="{8C63A376-33E2-4C52-859A-6FA68DE9DB8F}" srcId="{884C2D0B-BD77-4C97-A8F6-31170DED0864}" destId="{85D02637-E20F-4A66-892F-2F806B17A3F7}" srcOrd="7" destOrd="0" parTransId="{501C011D-0E91-4B53-9803-AD0BB71A8579}" sibTransId="{0EF2551D-5113-4E6D-B531-97E785008FFF}"/>
    <dgm:cxn modelId="{FD1666AD-6216-44CA-B447-EF6B83756009}" type="presOf" srcId="{D82E26A4-71C5-40CE-8BB5-A81791863C95}" destId="{9C086A83-EB7E-4980-A59D-83C78F249548}" srcOrd="0" destOrd="0" presId="urn:microsoft.com/office/officeart/2005/8/layout/bProcess3"/>
    <dgm:cxn modelId="{47AB33DB-1AE1-465E-907A-795B6474952B}" type="presOf" srcId="{CEEC06F4-6E24-4AAE-991F-A92DAD402512}" destId="{33852646-4A05-4A5F-82E6-003C4971BFDC}" srcOrd="0" destOrd="0" presId="urn:microsoft.com/office/officeart/2005/8/layout/bProcess3"/>
    <dgm:cxn modelId="{D5C495CF-6F72-44B8-8007-02E167A6D64F}" type="presOf" srcId="{7B8AAE3D-D299-4FC7-9849-14FA894D3DD5}" destId="{F20B2E31-E8E8-4DAA-9EBF-7A1B6C8123BA}" srcOrd="1" destOrd="0" presId="urn:microsoft.com/office/officeart/2005/8/layout/bProcess3"/>
    <dgm:cxn modelId="{4AD03C00-7AF7-4AB5-B523-2A7DB6F35848}" type="presOf" srcId="{C2E4BE41-A3BD-4FC1-B1C6-6C4ED7AA8651}" destId="{B2156237-D1DD-4249-955E-41E8EE5DED2E}" srcOrd="0" destOrd="0" presId="urn:microsoft.com/office/officeart/2005/8/layout/bProcess3"/>
    <dgm:cxn modelId="{7BB648B7-7353-418D-A70F-DDF52862F5ED}" type="presOf" srcId="{A6EA86E9-C288-4265-A989-603D0AE7E4BD}" destId="{650193A7-7DA5-4E4A-AAC6-E61E9FB5FBCA}" srcOrd="1" destOrd="0" presId="urn:microsoft.com/office/officeart/2005/8/layout/bProcess3"/>
    <dgm:cxn modelId="{F5118911-991F-475F-A140-77C59714AEEC}" type="presOf" srcId="{DA6207F2-449D-4CE2-80AA-331E6881DF85}" destId="{1FE513A2-A7EB-408A-837B-A1684F486BFC}" srcOrd="0" destOrd="0" presId="urn:microsoft.com/office/officeart/2005/8/layout/bProcess3"/>
    <dgm:cxn modelId="{7B023A59-209A-466A-A548-39C25CD4AAC8}" type="presOf" srcId="{52696F38-F95F-41E5-93D5-88C70903DED4}" destId="{F32B48D0-1177-4D3F-9025-A5097331EE37}" srcOrd="0" destOrd="0" presId="urn:microsoft.com/office/officeart/2005/8/layout/bProcess3"/>
    <dgm:cxn modelId="{93B3F3A7-E83E-4734-B2FE-A7A76C1C9B81}" srcId="{884C2D0B-BD77-4C97-A8F6-31170DED0864}" destId="{4CB0DA14-D274-4A7A-AAA8-796B11493F3A}" srcOrd="6" destOrd="0" parTransId="{25E3C8FE-8FB4-412C-AA3D-4EFC07A8DB5D}" sibTransId="{2E2D9553-92A4-4E65-8EC7-A8B9C926BCD5}"/>
    <dgm:cxn modelId="{2070D9E8-3976-4010-982E-B13B2F87974F}" type="presOf" srcId="{27D02C06-27E3-4045-B8E2-2EA8FD4D359F}" destId="{45018682-544C-4B82-810C-566ED3E62DDA}" srcOrd="0" destOrd="0" presId="urn:microsoft.com/office/officeart/2005/8/layout/bProcess3"/>
    <dgm:cxn modelId="{2DF82122-886E-4A61-8263-1CEC3BCAFCC7}" type="presOf" srcId="{D82E26A4-71C5-40CE-8BB5-A81791863C95}" destId="{3054C7CC-F099-4E28-8A6D-C20C21C1EA05}" srcOrd="1" destOrd="0" presId="urn:microsoft.com/office/officeart/2005/8/layout/bProcess3"/>
    <dgm:cxn modelId="{EFBB8220-5BAC-45E4-89BF-F89AD9DA8ACF}" type="presOf" srcId="{3649D22A-ABCB-4DC5-AF18-3B5B7ACEFBE7}" destId="{00689FF0-B0A9-4DC6-8582-C4E4F6381871}" srcOrd="0" destOrd="0" presId="urn:microsoft.com/office/officeart/2005/8/layout/bProcess3"/>
    <dgm:cxn modelId="{E0DC4EAD-F45A-45AF-A280-5A9130F8718A}" srcId="{884C2D0B-BD77-4C97-A8F6-31170DED0864}" destId="{E1082219-9D37-4CD1-A56D-FDA7664271E8}" srcOrd="28" destOrd="0" parTransId="{8CCBC46D-B2C5-43B1-AA06-11E545FB6DD5}" sibTransId="{CEEC06F4-6E24-4AAE-991F-A92DAD402512}"/>
    <dgm:cxn modelId="{5CCDBB31-C8C8-43D7-BE2C-0E34EB642760}" type="presOf" srcId="{85FA5100-0269-45EE-8B99-BC17C8CDA343}" destId="{136D547F-ADB5-422D-BFFA-5BD7700C4495}" srcOrd="0" destOrd="0" presId="urn:microsoft.com/office/officeart/2005/8/layout/bProcess3"/>
    <dgm:cxn modelId="{B060BEA2-DC43-4CD4-8FD7-A451047106F5}" type="presOf" srcId="{C64D5B2A-A2B9-4B7F-BAE4-9FBB8B4FCAF2}" destId="{CCC16A02-4230-407C-8B99-50740D6E06E2}" srcOrd="0" destOrd="0" presId="urn:microsoft.com/office/officeart/2005/8/layout/bProcess3"/>
    <dgm:cxn modelId="{8AD102B5-75AE-4809-AA59-ACD92B99E282}" type="presOf" srcId="{AB1A91D2-451A-4BD1-A4A4-CBB198994057}" destId="{01B507A3-2A80-4CFC-8566-3D81E7CA092F}" srcOrd="0" destOrd="0" presId="urn:microsoft.com/office/officeart/2005/8/layout/bProcess3"/>
    <dgm:cxn modelId="{2C31EE27-421F-437C-964A-A21D52941062}" type="presOf" srcId="{B24DD6FB-1BDB-449A-BC43-0C4CEBFE9952}" destId="{5F70FE5E-E7B2-4D05-B0C0-4A5C53558A33}" srcOrd="0" destOrd="0" presId="urn:microsoft.com/office/officeart/2005/8/layout/bProcess3"/>
    <dgm:cxn modelId="{063435C5-2D3D-4AEA-B8D9-F906C8051377}" type="presOf" srcId="{11628F77-A6AE-4759-92D2-256FE7BB3A5B}" destId="{BFF425D0-7FC2-436A-ABCD-BB0608D5ABA5}" srcOrd="1" destOrd="0" presId="urn:microsoft.com/office/officeart/2005/8/layout/bProcess3"/>
    <dgm:cxn modelId="{52B70CC5-6664-478E-9EE7-35F8EDFD3636}" type="presOf" srcId="{11628F77-A6AE-4759-92D2-256FE7BB3A5B}" destId="{9EA3F21A-449C-447B-90E8-8F7DC32CD8A6}" srcOrd="0" destOrd="0" presId="urn:microsoft.com/office/officeart/2005/8/layout/bProcess3"/>
    <dgm:cxn modelId="{C1EFCBD7-5DD4-4445-9025-E519B2BA0FD8}" srcId="{884C2D0B-BD77-4C97-A8F6-31170DED0864}" destId="{B93FDF6D-58AE-4383-9B9F-D533E0436282}" srcOrd="11" destOrd="0" parTransId="{8700178D-3323-496A-BD0B-236F5F4F0F1C}" sibTransId="{DA333ACF-DDF4-444F-AC59-D20EF5EEAB8B}"/>
    <dgm:cxn modelId="{A781ED06-2507-4F5B-8422-CB9B030E4D0C}" type="presOf" srcId="{9DC9B104-C63E-4026-8B13-9DB66BF3C07D}" destId="{85362DFA-423D-4D4D-B70F-906791B4ABDB}" srcOrd="0" destOrd="0" presId="urn:microsoft.com/office/officeart/2005/8/layout/bProcess3"/>
    <dgm:cxn modelId="{D1181B86-DA76-4E08-9595-6956A3931C22}" type="presOf" srcId="{DA333ACF-DDF4-444F-AC59-D20EF5EEAB8B}" destId="{46454667-EE77-431B-8A7F-642C949A6D83}" srcOrd="0" destOrd="0" presId="urn:microsoft.com/office/officeart/2005/8/layout/bProcess3"/>
    <dgm:cxn modelId="{8BA8C5AC-17F7-4EB3-9F7A-4D09536C9DFF}" type="presOf" srcId="{0EF2551D-5113-4E6D-B531-97E785008FFF}" destId="{D27789E1-EB10-4BE8-A930-DDB787217228}" srcOrd="0" destOrd="0" presId="urn:microsoft.com/office/officeart/2005/8/layout/bProcess3"/>
    <dgm:cxn modelId="{ECE4B9EC-2639-488F-ABCB-7DA217D8AD1E}" type="presOf" srcId="{47643E96-7594-4117-B79E-828AE20D57F5}" destId="{CC082C32-F9BB-4D87-9562-924B91C380D6}" srcOrd="0" destOrd="0" presId="urn:microsoft.com/office/officeart/2005/8/layout/bProcess3"/>
    <dgm:cxn modelId="{1FB52906-A894-4A91-9E49-278C45912A09}" type="presOf" srcId="{435CFAB0-7B59-4A69-8493-02DDACC93D48}" destId="{D1576CC8-2389-426C-83CC-F30D3515DC91}" srcOrd="0" destOrd="0" presId="urn:microsoft.com/office/officeart/2005/8/layout/bProcess3"/>
    <dgm:cxn modelId="{833A8C72-E14E-413A-A73F-D2CD1FBF93F3}" type="presOf" srcId="{5E57CF20-1DCC-4A97-8DFA-765CB1C7E589}" destId="{03F7014F-23E0-4459-ABF4-E0E4D19493C8}" srcOrd="0" destOrd="0" presId="urn:microsoft.com/office/officeart/2005/8/layout/bProcess3"/>
    <dgm:cxn modelId="{B39BA3DE-7DCD-49CF-8819-70097199C50B}" type="presParOf" srcId="{E4379E86-99DD-4183-92E5-39119992ADE5}" destId="{5D1EDBAE-35C6-40F7-9592-7771322293BA}" srcOrd="0" destOrd="0" presId="urn:microsoft.com/office/officeart/2005/8/layout/bProcess3"/>
    <dgm:cxn modelId="{B9A56678-C12C-4494-9D0A-22E4E31FB2DB}" type="presParOf" srcId="{E4379E86-99DD-4183-92E5-39119992ADE5}" destId="{DDE1E833-8DDB-4DFD-B9FB-C614987FE2CE}" srcOrd="1" destOrd="0" presId="urn:microsoft.com/office/officeart/2005/8/layout/bProcess3"/>
    <dgm:cxn modelId="{053E0D66-6D13-4CEF-846C-DBB9DEF744CC}" type="presParOf" srcId="{DDE1E833-8DDB-4DFD-B9FB-C614987FE2CE}" destId="{AFE06B52-A93F-4D29-8E1F-71918C2039AF}" srcOrd="0" destOrd="0" presId="urn:microsoft.com/office/officeart/2005/8/layout/bProcess3"/>
    <dgm:cxn modelId="{1684E697-41EF-418E-B280-BC2627E2ACFF}" type="presParOf" srcId="{E4379E86-99DD-4183-92E5-39119992ADE5}" destId="{6CEB95B5-B9BD-4518-B3C7-34284F577E26}" srcOrd="2" destOrd="0" presId="urn:microsoft.com/office/officeart/2005/8/layout/bProcess3"/>
    <dgm:cxn modelId="{3453CE45-F45E-4704-89BD-B0B6D132B3A3}" type="presParOf" srcId="{E4379E86-99DD-4183-92E5-39119992ADE5}" destId="{00689FF0-B0A9-4DC6-8582-C4E4F6381871}" srcOrd="3" destOrd="0" presId="urn:microsoft.com/office/officeart/2005/8/layout/bProcess3"/>
    <dgm:cxn modelId="{6475C37A-5E68-4417-B737-2DF45DA88D81}" type="presParOf" srcId="{00689FF0-B0A9-4DC6-8582-C4E4F6381871}" destId="{2EF1E2F9-450B-47DD-BF27-93E001B6A28E}" srcOrd="0" destOrd="0" presId="urn:microsoft.com/office/officeart/2005/8/layout/bProcess3"/>
    <dgm:cxn modelId="{F8272734-49C5-4E61-B2CD-E9790A0FAE30}" type="presParOf" srcId="{E4379E86-99DD-4183-92E5-39119992ADE5}" destId="{58DCA648-50D1-45EF-B755-FEF374D226FA}" srcOrd="4" destOrd="0" presId="urn:microsoft.com/office/officeart/2005/8/layout/bProcess3"/>
    <dgm:cxn modelId="{909E2E70-1F2E-4423-AD81-DA0511D5F716}" type="presParOf" srcId="{E4379E86-99DD-4183-92E5-39119992ADE5}" destId="{FFB99D9F-10E0-4FC2-90FC-13BAE777CA8D}" srcOrd="5" destOrd="0" presId="urn:microsoft.com/office/officeart/2005/8/layout/bProcess3"/>
    <dgm:cxn modelId="{5266370E-9843-481C-B362-76AFD5C74373}" type="presParOf" srcId="{FFB99D9F-10E0-4FC2-90FC-13BAE777CA8D}" destId="{D9055013-5762-480A-8A0B-2607740BF781}" srcOrd="0" destOrd="0" presId="urn:microsoft.com/office/officeart/2005/8/layout/bProcess3"/>
    <dgm:cxn modelId="{E8BDAECE-02FC-43A9-8F7F-E15FADB6B6B1}" type="presParOf" srcId="{E4379E86-99DD-4183-92E5-39119992ADE5}" destId="{D725F658-0525-45AA-8FC6-70D9B3A2BE94}" srcOrd="6" destOrd="0" presId="urn:microsoft.com/office/officeart/2005/8/layout/bProcess3"/>
    <dgm:cxn modelId="{76123890-F919-4077-B387-FC53B38C6C56}" type="presParOf" srcId="{E4379E86-99DD-4183-92E5-39119992ADE5}" destId="{75625D35-8716-4F4B-9A41-9DEB3EDBA385}" srcOrd="7" destOrd="0" presId="urn:microsoft.com/office/officeart/2005/8/layout/bProcess3"/>
    <dgm:cxn modelId="{63E7B64E-AB81-4ABE-84CD-9C65E3AF8BF6}" type="presParOf" srcId="{75625D35-8716-4F4B-9A41-9DEB3EDBA385}" destId="{E0917BBA-6314-42AF-B188-98000F4EBE10}" srcOrd="0" destOrd="0" presId="urn:microsoft.com/office/officeart/2005/8/layout/bProcess3"/>
    <dgm:cxn modelId="{23833818-960A-41E4-B8F9-BF28C16D46D9}" type="presParOf" srcId="{E4379E86-99DD-4183-92E5-39119992ADE5}" destId="{785541F9-B2BE-49E9-B883-FA8203AB6376}" srcOrd="8" destOrd="0" presId="urn:microsoft.com/office/officeart/2005/8/layout/bProcess3"/>
    <dgm:cxn modelId="{EC420910-9075-47D0-9EE2-AE99295459A3}" type="presParOf" srcId="{E4379E86-99DD-4183-92E5-39119992ADE5}" destId="{9EA3F21A-449C-447B-90E8-8F7DC32CD8A6}" srcOrd="9" destOrd="0" presId="urn:microsoft.com/office/officeart/2005/8/layout/bProcess3"/>
    <dgm:cxn modelId="{61BF9AC7-7AB9-4408-97AD-866A37078523}" type="presParOf" srcId="{9EA3F21A-449C-447B-90E8-8F7DC32CD8A6}" destId="{BFF425D0-7FC2-436A-ABCD-BB0608D5ABA5}" srcOrd="0" destOrd="0" presId="urn:microsoft.com/office/officeart/2005/8/layout/bProcess3"/>
    <dgm:cxn modelId="{5EF12204-8FAC-4FCC-A1C2-26A709B554B6}" type="presParOf" srcId="{E4379E86-99DD-4183-92E5-39119992ADE5}" destId="{C195FF68-38C7-490E-B082-EC688411A287}" srcOrd="10" destOrd="0" presId="urn:microsoft.com/office/officeart/2005/8/layout/bProcess3"/>
    <dgm:cxn modelId="{2C2701F9-7B81-4CF3-AB72-D968F03CDC8C}" type="presParOf" srcId="{E4379E86-99DD-4183-92E5-39119992ADE5}" destId="{67C535DB-C7EF-4A4E-B8F6-26D4BE8DE9F9}" srcOrd="11" destOrd="0" presId="urn:microsoft.com/office/officeart/2005/8/layout/bProcess3"/>
    <dgm:cxn modelId="{5B8F979D-64B5-4FD8-A4E0-F97C369A4898}" type="presParOf" srcId="{67C535DB-C7EF-4A4E-B8F6-26D4BE8DE9F9}" destId="{AA36CFD0-7759-4503-B273-4436C7D5FA27}" srcOrd="0" destOrd="0" presId="urn:microsoft.com/office/officeart/2005/8/layout/bProcess3"/>
    <dgm:cxn modelId="{0B1B9877-8B6D-4620-9BC9-171947AC174C}" type="presParOf" srcId="{E4379E86-99DD-4183-92E5-39119992ADE5}" destId="{DD9694EF-B167-4CD0-9BD0-2994D3ABE34C}" srcOrd="12" destOrd="0" presId="urn:microsoft.com/office/officeart/2005/8/layout/bProcess3"/>
    <dgm:cxn modelId="{56F83098-46E7-4979-953D-3142A5F2A687}" type="presParOf" srcId="{E4379E86-99DD-4183-92E5-39119992ADE5}" destId="{BF5EB520-B451-4D3B-A10B-6E6FADCB6B5E}" srcOrd="13" destOrd="0" presId="urn:microsoft.com/office/officeart/2005/8/layout/bProcess3"/>
    <dgm:cxn modelId="{702403BD-5840-4669-BBF3-CB32BAEB3BCE}" type="presParOf" srcId="{BF5EB520-B451-4D3B-A10B-6E6FADCB6B5E}" destId="{2C41988E-57EE-4A34-82D2-2914B2E67B0C}" srcOrd="0" destOrd="0" presId="urn:microsoft.com/office/officeart/2005/8/layout/bProcess3"/>
    <dgm:cxn modelId="{2D8225D7-0E22-451B-8DE9-837547047B90}" type="presParOf" srcId="{E4379E86-99DD-4183-92E5-39119992ADE5}" destId="{8706AEED-B257-4318-A359-2624DE293FD2}" srcOrd="14" destOrd="0" presId="urn:microsoft.com/office/officeart/2005/8/layout/bProcess3"/>
    <dgm:cxn modelId="{50ABE38E-494C-477A-BAFE-8D9AC7DB3394}" type="presParOf" srcId="{E4379E86-99DD-4183-92E5-39119992ADE5}" destId="{D27789E1-EB10-4BE8-A930-DDB787217228}" srcOrd="15" destOrd="0" presId="urn:microsoft.com/office/officeart/2005/8/layout/bProcess3"/>
    <dgm:cxn modelId="{DB323D22-125B-4AFF-BC81-710C3D55EF58}" type="presParOf" srcId="{D27789E1-EB10-4BE8-A930-DDB787217228}" destId="{9330EC45-858E-4CB6-BA25-B9630398D50D}" srcOrd="0" destOrd="0" presId="urn:microsoft.com/office/officeart/2005/8/layout/bProcess3"/>
    <dgm:cxn modelId="{C02D681D-98A7-4891-9460-A236F626E7DC}" type="presParOf" srcId="{E4379E86-99DD-4183-92E5-39119992ADE5}" destId="{01B507A3-2A80-4CFC-8566-3D81E7CA092F}" srcOrd="16" destOrd="0" presId="urn:microsoft.com/office/officeart/2005/8/layout/bProcess3"/>
    <dgm:cxn modelId="{C8252232-8221-4799-950B-7B50654D22D5}" type="presParOf" srcId="{E4379E86-99DD-4183-92E5-39119992ADE5}" destId="{17A877C2-BB5E-4DCA-B4D1-C1C50841C903}" srcOrd="17" destOrd="0" presId="urn:microsoft.com/office/officeart/2005/8/layout/bProcess3"/>
    <dgm:cxn modelId="{9CA6C651-120D-4235-8ED7-1DF02745EB18}" type="presParOf" srcId="{17A877C2-BB5E-4DCA-B4D1-C1C50841C903}" destId="{510DDA3A-6C24-4D94-8390-4E6D2B1D265C}" srcOrd="0" destOrd="0" presId="urn:microsoft.com/office/officeart/2005/8/layout/bProcess3"/>
    <dgm:cxn modelId="{6E4DD387-8288-466A-AE26-AF68F8213AB0}" type="presParOf" srcId="{E4379E86-99DD-4183-92E5-39119992ADE5}" destId="{0A907B38-B58C-456F-97D6-DAA91E455C7A}" srcOrd="18" destOrd="0" presId="urn:microsoft.com/office/officeart/2005/8/layout/bProcess3"/>
    <dgm:cxn modelId="{2C059EDF-67A5-4748-8F1A-CAAFAEC35583}" type="presParOf" srcId="{E4379E86-99DD-4183-92E5-39119992ADE5}" destId="{8B98940B-E4EF-4DA1-A2F3-83F97CCC2DA8}" srcOrd="19" destOrd="0" presId="urn:microsoft.com/office/officeart/2005/8/layout/bProcess3"/>
    <dgm:cxn modelId="{CAA50944-D008-4028-8061-C2F9A89F18E8}" type="presParOf" srcId="{8B98940B-E4EF-4DA1-A2F3-83F97CCC2DA8}" destId="{0626B81E-CC95-4D71-A208-DEF169940E14}" srcOrd="0" destOrd="0" presId="urn:microsoft.com/office/officeart/2005/8/layout/bProcess3"/>
    <dgm:cxn modelId="{925E630E-EB3B-41DB-8DA1-2CDB84ECBA7D}" type="presParOf" srcId="{E4379E86-99DD-4183-92E5-39119992ADE5}" destId="{F32B48D0-1177-4D3F-9025-A5097331EE37}" srcOrd="20" destOrd="0" presId="urn:microsoft.com/office/officeart/2005/8/layout/bProcess3"/>
    <dgm:cxn modelId="{AA84916D-B4C5-45DA-BB5D-E89F8934C1CB}" type="presParOf" srcId="{E4379E86-99DD-4183-92E5-39119992ADE5}" destId="{CCC16A02-4230-407C-8B99-50740D6E06E2}" srcOrd="21" destOrd="0" presId="urn:microsoft.com/office/officeart/2005/8/layout/bProcess3"/>
    <dgm:cxn modelId="{D926E426-1B02-4A7D-A8BC-CD8CBFE61ED9}" type="presParOf" srcId="{CCC16A02-4230-407C-8B99-50740D6E06E2}" destId="{9B20451B-9025-47C9-8D09-CE1506F8E118}" srcOrd="0" destOrd="0" presId="urn:microsoft.com/office/officeart/2005/8/layout/bProcess3"/>
    <dgm:cxn modelId="{5AB00368-BA31-44EA-A208-A87894185170}" type="presParOf" srcId="{E4379E86-99DD-4183-92E5-39119992ADE5}" destId="{160A454C-C9F7-4F8C-8602-6C9953AE4920}" srcOrd="22" destOrd="0" presId="urn:microsoft.com/office/officeart/2005/8/layout/bProcess3"/>
    <dgm:cxn modelId="{150377F6-0631-4F60-9893-DEA980DBEA50}" type="presParOf" srcId="{E4379E86-99DD-4183-92E5-39119992ADE5}" destId="{46454667-EE77-431B-8A7F-642C949A6D83}" srcOrd="23" destOrd="0" presId="urn:microsoft.com/office/officeart/2005/8/layout/bProcess3"/>
    <dgm:cxn modelId="{DF874674-B319-4927-A2FA-FE15F66721F5}" type="presParOf" srcId="{46454667-EE77-431B-8A7F-642C949A6D83}" destId="{C34C841B-C0AE-49F1-B136-EC45EEBC5940}" srcOrd="0" destOrd="0" presId="urn:microsoft.com/office/officeart/2005/8/layout/bProcess3"/>
    <dgm:cxn modelId="{FB80618D-977A-4B67-ACDD-B1168F679C51}" type="presParOf" srcId="{E4379E86-99DD-4183-92E5-39119992ADE5}" destId="{B32CF87D-D1FA-4271-88C1-0C2C98AF24D1}" srcOrd="24" destOrd="0" presId="urn:microsoft.com/office/officeart/2005/8/layout/bProcess3"/>
    <dgm:cxn modelId="{FBA14A73-CA68-45B8-8BED-8C81BC6BA755}" type="presParOf" srcId="{E4379E86-99DD-4183-92E5-39119992ADE5}" destId="{9C086A83-EB7E-4980-A59D-83C78F249548}" srcOrd="25" destOrd="0" presId="urn:microsoft.com/office/officeart/2005/8/layout/bProcess3"/>
    <dgm:cxn modelId="{973D01FB-6E0A-429C-B573-3CCF8CEF68AA}" type="presParOf" srcId="{9C086A83-EB7E-4980-A59D-83C78F249548}" destId="{3054C7CC-F099-4E28-8A6D-C20C21C1EA05}" srcOrd="0" destOrd="0" presId="urn:microsoft.com/office/officeart/2005/8/layout/bProcess3"/>
    <dgm:cxn modelId="{21608454-9D40-4C72-86EC-F4DE3653912E}" type="presParOf" srcId="{E4379E86-99DD-4183-92E5-39119992ADE5}" destId="{B2156237-D1DD-4249-955E-41E8EE5DED2E}" srcOrd="26" destOrd="0" presId="urn:microsoft.com/office/officeart/2005/8/layout/bProcess3"/>
    <dgm:cxn modelId="{96839629-1DA6-4CCC-A3FE-6937E348820D}" type="presParOf" srcId="{E4379E86-99DD-4183-92E5-39119992ADE5}" destId="{29D21417-5CF2-40F3-9511-E534FBB19A00}" srcOrd="27" destOrd="0" presId="urn:microsoft.com/office/officeart/2005/8/layout/bProcess3"/>
    <dgm:cxn modelId="{C502166C-EF97-4571-946C-4B03E642A62D}" type="presParOf" srcId="{29D21417-5CF2-40F3-9511-E534FBB19A00}" destId="{3195D670-F365-4D46-A0D3-FCBD6AE1CB13}" srcOrd="0" destOrd="0" presId="urn:microsoft.com/office/officeart/2005/8/layout/bProcess3"/>
    <dgm:cxn modelId="{D5D10ED2-DD90-440B-80B1-826D9EB6B1B1}" type="presParOf" srcId="{E4379E86-99DD-4183-92E5-39119992ADE5}" destId="{87764EE2-7D5C-4E6F-8E03-5A866A6EAC50}" srcOrd="28" destOrd="0" presId="urn:microsoft.com/office/officeart/2005/8/layout/bProcess3"/>
    <dgm:cxn modelId="{761DD9D5-9806-4D36-9FA8-60D7C915DD89}" type="presParOf" srcId="{E4379E86-99DD-4183-92E5-39119992ADE5}" destId="{5F70FE5E-E7B2-4D05-B0C0-4A5C53558A33}" srcOrd="29" destOrd="0" presId="urn:microsoft.com/office/officeart/2005/8/layout/bProcess3"/>
    <dgm:cxn modelId="{72EC7D8D-3467-457B-89D5-B3445D6DF049}" type="presParOf" srcId="{5F70FE5E-E7B2-4D05-B0C0-4A5C53558A33}" destId="{244806DB-25F8-42E0-A8CD-5788645EF885}" srcOrd="0" destOrd="0" presId="urn:microsoft.com/office/officeart/2005/8/layout/bProcess3"/>
    <dgm:cxn modelId="{A613C519-9D78-4888-B43B-A8F29C08BD4C}" type="presParOf" srcId="{E4379E86-99DD-4183-92E5-39119992ADE5}" destId="{0F1B1702-0F73-4D32-B8E6-2734917351A6}" srcOrd="30" destOrd="0" presId="urn:microsoft.com/office/officeart/2005/8/layout/bProcess3"/>
    <dgm:cxn modelId="{08A82B38-E03C-4550-BA8D-C0776E9B6C5F}" type="presParOf" srcId="{E4379E86-99DD-4183-92E5-39119992ADE5}" destId="{C0274D5A-7C48-484C-9C91-8D0C253AD454}" srcOrd="31" destOrd="0" presId="urn:microsoft.com/office/officeart/2005/8/layout/bProcess3"/>
    <dgm:cxn modelId="{0A840149-78DE-4F11-8E41-1CD5C1070751}" type="presParOf" srcId="{C0274D5A-7C48-484C-9C91-8D0C253AD454}" destId="{5C9A79BF-A864-41BB-BB91-8860C52D71B9}" srcOrd="0" destOrd="0" presId="urn:microsoft.com/office/officeart/2005/8/layout/bProcess3"/>
    <dgm:cxn modelId="{4AF36D6C-617F-4340-939D-F0E62684CB2E}" type="presParOf" srcId="{E4379E86-99DD-4183-92E5-39119992ADE5}" destId="{08D95A66-AECF-4F0B-BCEB-C0BC71D5D9A1}" srcOrd="32" destOrd="0" presId="urn:microsoft.com/office/officeart/2005/8/layout/bProcess3"/>
    <dgm:cxn modelId="{87EE172C-7FBF-43A7-8671-C1A5376B777A}" type="presParOf" srcId="{E4379E86-99DD-4183-92E5-39119992ADE5}" destId="{36C2727C-DBA9-4AEF-A6F7-7CB5667E45D8}" srcOrd="33" destOrd="0" presId="urn:microsoft.com/office/officeart/2005/8/layout/bProcess3"/>
    <dgm:cxn modelId="{950FBCAF-948A-4BCA-98E7-06C033C8C17B}" type="presParOf" srcId="{36C2727C-DBA9-4AEF-A6F7-7CB5667E45D8}" destId="{658DE703-1AAE-4ACE-9750-B0A7A60DCAE4}" srcOrd="0" destOrd="0" presId="urn:microsoft.com/office/officeart/2005/8/layout/bProcess3"/>
    <dgm:cxn modelId="{5906CB91-D62A-453E-A12F-F31299B0C492}" type="presParOf" srcId="{E4379E86-99DD-4183-92E5-39119992ADE5}" destId="{C3FB7930-C45C-4FDF-826B-058B3E5E80D2}" srcOrd="34" destOrd="0" presId="urn:microsoft.com/office/officeart/2005/8/layout/bProcess3"/>
    <dgm:cxn modelId="{6B2E8019-9F09-431E-951A-E67FD284E12B}" type="presParOf" srcId="{E4379E86-99DD-4183-92E5-39119992ADE5}" destId="{0900C411-A9AD-4794-9BEB-2BB80FE24B56}" srcOrd="35" destOrd="0" presId="urn:microsoft.com/office/officeart/2005/8/layout/bProcess3"/>
    <dgm:cxn modelId="{AF589BA9-D3A0-4064-B19E-7B6B67191DCA}" type="presParOf" srcId="{0900C411-A9AD-4794-9BEB-2BB80FE24B56}" destId="{650193A7-7DA5-4E4A-AAC6-E61E9FB5FBCA}" srcOrd="0" destOrd="0" presId="urn:microsoft.com/office/officeart/2005/8/layout/bProcess3"/>
    <dgm:cxn modelId="{9FE6CBBB-02DD-41F4-8667-A9164E8D321A}" type="presParOf" srcId="{E4379E86-99DD-4183-92E5-39119992ADE5}" destId="{4DD2FA40-D36A-4F39-A7A6-2980DA1203CF}" srcOrd="36" destOrd="0" presId="urn:microsoft.com/office/officeart/2005/8/layout/bProcess3"/>
    <dgm:cxn modelId="{2833E6B9-EFD4-4F45-B8DF-CD76E7FFE0BE}" type="presParOf" srcId="{E4379E86-99DD-4183-92E5-39119992ADE5}" destId="{F797FDFE-D5F9-4FD2-A213-6FE77C2B2C6B}" srcOrd="37" destOrd="0" presId="urn:microsoft.com/office/officeart/2005/8/layout/bProcess3"/>
    <dgm:cxn modelId="{2B7203BD-5E50-4D0D-84CB-EBE41AD17735}" type="presParOf" srcId="{F797FDFE-D5F9-4FD2-A213-6FE77C2B2C6B}" destId="{F18408DF-F078-40B5-8F0A-F272CCC1CCAA}" srcOrd="0" destOrd="0" presId="urn:microsoft.com/office/officeart/2005/8/layout/bProcess3"/>
    <dgm:cxn modelId="{2B58C038-3B46-4DA1-A902-25D53C699973}" type="presParOf" srcId="{E4379E86-99DD-4183-92E5-39119992ADE5}" destId="{513A3AB0-81A4-4D21-953F-1CB604EDD298}" srcOrd="38" destOrd="0" presId="urn:microsoft.com/office/officeart/2005/8/layout/bProcess3"/>
    <dgm:cxn modelId="{7F970019-9320-4131-987C-265339F0EBA6}" type="presParOf" srcId="{E4379E86-99DD-4183-92E5-39119992ADE5}" destId="{F4B21FAF-278D-453B-AFC5-BD1DA9859F32}" srcOrd="39" destOrd="0" presId="urn:microsoft.com/office/officeart/2005/8/layout/bProcess3"/>
    <dgm:cxn modelId="{AF94009E-F1F6-4838-9936-459E97DF67AA}" type="presParOf" srcId="{F4B21FAF-278D-453B-AFC5-BD1DA9859F32}" destId="{4E206AF1-9BBC-4376-ABF5-3A44676BB702}" srcOrd="0" destOrd="0" presId="urn:microsoft.com/office/officeart/2005/8/layout/bProcess3"/>
    <dgm:cxn modelId="{0A7781EF-1EB9-4CC9-8356-40AB78584C73}" type="presParOf" srcId="{E4379E86-99DD-4183-92E5-39119992ADE5}" destId="{136D547F-ADB5-422D-BFFA-5BD7700C4495}" srcOrd="40" destOrd="0" presId="urn:microsoft.com/office/officeart/2005/8/layout/bProcess3"/>
    <dgm:cxn modelId="{6B2FDDA9-6820-44C1-A9A8-92A375B2D8A7}" type="presParOf" srcId="{E4379E86-99DD-4183-92E5-39119992ADE5}" destId="{85362DFA-423D-4D4D-B70F-906791B4ABDB}" srcOrd="41" destOrd="0" presId="urn:microsoft.com/office/officeart/2005/8/layout/bProcess3"/>
    <dgm:cxn modelId="{D93EB12C-40F5-40CC-BAB0-5485EB2B28AC}" type="presParOf" srcId="{85362DFA-423D-4D4D-B70F-906791B4ABDB}" destId="{98BA8780-FF8C-49C4-A088-D142FD405925}" srcOrd="0" destOrd="0" presId="urn:microsoft.com/office/officeart/2005/8/layout/bProcess3"/>
    <dgm:cxn modelId="{A8404B9E-96DD-41B8-911F-8FC46A7CC07D}" type="presParOf" srcId="{E4379E86-99DD-4183-92E5-39119992ADE5}" destId="{87136DAD-B3EF-4102-9BDB-903434ED1E2C}" srcOrd="42" destOrd="0" presId="urn:microsoft.com/office/officeart/2005/8/layout/bProcess3"/>
    <dgm:cxn modelId="{E289604F-60EC-49E1-AE7F-815ABDA55E7F}" type="presParOf" srcId="{E4379E86-99DD-4183-92E5-39119992ADE5}" destId="{03F7014F-23E0-4459-ABF4-E0E4D19493C8}" srcOrd="43" destOrd="0" presId="urn:microsoft.com/office/officeart/2005/8/layout/bProcess3"/>
    <dgm:cxn modelId="{BE678749-E54D-45C4-9468-76DF1BAA76B0}" type="presParOf" srcId="{03F7014F-23E0-4459-ABF4-E0E4D19493C8}" destId="{3C0F484C-E495-4551-8222-C83F60AB1C40}" srcOrd="0" destOrd="0" presId="urn:microsoft.com/office/officeart/2005/8/layout/bProcess3"/>
    <dgm:cxn modelId="{81D91CDC-966F-4DB3-B972-5003EBEF3A23}" type="presParOf" srcId="{E4379E86-99DD-4183-92E5-39119992ADE5}" destId="{B005ACE5-057C-42DC-BF09-13BAE1F90711}" srcOrd="44" destOrd="0" presId="urn:microsoft.com/office/officeart/2005/8/layout/bProcess3"/>
    <dgm:cxn modelId="{C5B7E9FD-7508-43D3-9181-28E11DAA727C}" type="presParOf" srcId="{E4379E86-99DD-4183-92E5-39119992ADE5}" destId="{A3389271-84A8-41C5-96E5-28D91EF962F2}" srcOrd="45" destOrd="0" presId="urn:microsoft.com/office/officeart/2005/8/layout/bProcess3"/>
    <dgm:cxn modelId="{0EF8FE39-5C22-484C-87D5-E4B40DF7E771}" type="presParOf" srcId="{A3389271-84A8-41C5-96E5-28D91EF962F2}" destId="{A08B7E70-AFD0-46B6-B81A-E7608D8ABD7C}" srcOrd="0" destOrd="0" presId="urn:microsoft.com/office/officeart/2005/8/layout/bProcess3"/>
    <dgm:cxn modelId="{C129DB86-22ED-41F1-8B86-0D8FADC40335}" type="presParOf" srcId="{E4379E86-99DD-4183-92E5-39119992ADE5}" destId="{D1576CC8-2389-426C-83CC-F30D3515DC91}" srcOrd="46" destOrd="0" presId="urn:microsoft.com/office/officeart/2005/8/layout/bProcess3"/>
    <dgm:cxn modelId="{580BF9A2-A806-42A9-A20E-E21E20B70F98}" type="presParOf" srcId="{E4379E86-99DD-4183-92E5-39119992ADE5}" destId="{5F30540D-3636-4D82-95D3-50A6169DFB0B}" srcOrd="47" destOrd="0" presId="urn:microsoft.com/office/officeart/2005/8/layout/bProcess3"/>
    <dgm:cxn modelId="{B281739C-BE88-46C8-B824-5ECFB627C932}" type="presParOf" srcId="{5F30540D-3636-4D82-95D3-50A6169DFB0B}" destId="{E0A6A289-10F9-49D7-AA48-ADD50944D2A0}" srcOrd="0" destOrd="0" presId="urn:microsoft.com/office/officeart/2005/8/layout/bProcess3"/>
    <dgm:cxn modelId="{10530D48-826F-4FCB-AFCE-9CCE73A951F8}" type="presParOf" srcId="{E4379E86-99DD-4183-92E5-39119992ADE5}" destId="{240D6186-1FEE-493D-96F7-D659CE234BF2}" srcOrd="48" destOrd="0" presId="urn:microsoft.com/office/officeart/2005/8/layout/bProcess3"/>
    <dgm:cxn modelId="{BD0298B1-EECC-435E-8B93-B4ABC32649D7}" type="presParOf" srcId="{E4379E86-99DD-4183-92E5-39119992ADE5}" destId="{AB6D6B41-30B5-4AEA-8553-28D4F08DACE3}" srcOrd="49" destOrd="0" presId="urn:microsoft.com/office/officeart/2005/8/layout/bProcess3"/>
    <dgm:cxn modelId="{5074A743-15AE-4316-918C-9F434F2503D6}" type="presParOf" srcId="{AB6D6B41-30B5-4AEA-8553-28D4F08DACE3}" destId="{21D25493-811B-46D4-9CAB-2944FE751DC4}" srcOrd="0" destOrd="0" presId="urn:microsoft.com/office/officeart/2005/8/layout/bProcess3"/>
    <dgm:cxn modelId="{4EDC47E2-372F-49F5-83AD-DB44D09ECE77}" type="presParOf" srcId="{E4379E86-99DD-4183-92E5-39119992ADE5}" destId="{DF39C667-E334-4BE7-A29D-CAE864D673E2}" srcOrd="50" destOrd="0" presId="urn:microsoft.com/office/officeart/2005/8/layout/bProcess3"/>
    <dgm:cxn modelId="{2AF143CA-D7D2-4D22-B1C1-269708FFB644}" type="presParOf" srcId="{E4379E86-99DD-4183-92E5-39119992ADE5}" destId="{46A12988-E90D-4CFB-B7A7-1893558482D8}" srcOrd="51" destOrd="0" presId="urn:microsoft.com/office/officeart/2005/8/layout/bProcess3"/>
    <dgm:cxn modelId="{B4D6048A-29AC-48E1-BCDF-42F070ADA857}" type="presParOf" srcId="{46A12988-E90D-4CFB-B7A7-1893558482D8}" destId="{F20B2E31-E8E8-4DAA-9EBF-7A1B6C8123BA}" srcOrd="0" destOrd="0" presId="urn:microsoft.com/office/officeart/2005/8/layout/bProcess3"/>
    <dgm:cxn modelId="{73B99978-7F6C-4BCF-93F6-3B1268832F79}" type="presParOf" srcId="{E4379E86-99DD-4183-92E5-39119992ADE5}" destId="{6838C1E0-E221-4800-8476-EB8D53759A8A}" srcOrd="52" destOrd="0" presId="urn:microsoft.com/office/officeart/2005/8/layout/bProcess3"/>
    <dgm:cxn modelId="{F56BA373-5FC5-4D53-9F3F-0D7118081F30}" type="presParOf" srcId="{E4379E86-99DD-4183-92E5-39119992ADE5}" destId="{45018682-544C-4B82-810C-566ED3E62DDA}" srcOrd="53" destOrd="0" presId="urn:microsoft.com/office/officeart/2005/8/layout/bProcess3"/>
    <dgm:cxn modelId="{C93B7127-DAB3-4732-8048-648DE8536486}" type="presParOf" srcId="{45018682-544C-4B82-810C-566ED3E62DDA}" destId="{A93C84C1-B9C4-4686-AB45-14F2622F5471}" srcOrd="0" destOrd="0" presId="urn:microsoft.com/office/officeart/2005/8/layout/bProcess3"/>
    <dgm:cxn modelId="{A61A1CCB-EEFA-4538-831B-4097496D88F2}" type="presParOf" srcId="{E4379E86-99DD-4183-92E5-39119992ADE5}" destId="{DC59FC15-DA23-43A6-805E-67356FA556AA}" srcOrd="54" destOrd="0" presId="urn:microsoft.com/office/officeart/2005/8/layout/bProcess3"/>
    <dgm:cxn modelId="{027FF8F4-57CF-4020-99B1-B48AA8831007}" type="presParOf" srcId="{E4379E86-99DD-4183-92E5-39119992ADE5}" destId="{5741BCF5-1212-4C5C-81A1-C72E647ACB80}" srcOrd="55" destOrd="0" presId="urn:microsoft.com/office/officeart/2005/8/layout/bProcess3"/>
    <dgm:cxn modelId="{B8332764-D192-4FF0-8FD6-3466EE3DF2CD}" type="presParOf" srcId="{5741BCF5-1212-4C5C-81A1-C72E647ACB80}" destId="{1A2E1D79-282A-4854-BD18-4D8261F81AE0}" srcOrd="0" destOrd="0" presId="urn:microsoft.com/office/officeart/2005/8/layout/bProcess3"/>
    <dgm:cxn modelId="{83DFB7B3-54B7-4599-8D46-47AF06B25635}" type="presParOf" srcId="{E4379E86-99DD-4183-92E5-39119992ADE5}" destId="{67E9BF28-56CB-4F4A-9594-E4C9F829CEDA}" srcOrd="56" destOrd="0" presId="urn:microsoft.com/office/officeart/2005/8/layout/bProcess3"/>
    <dgm:cxn modelId="{F673319A-48B2-4658-B07F-CF1634797FDD}" type="presParOf" srcId="{E4379E86-99DD-4183-92E5-39119992ADE5}" destId="{33852646-4A05-4A5F-82E6-003C4971BFDC}" srcOrd="57" destOrd="0" presId="urn:microsoft.com/office/officeart/2005/8/layout/bProcess3"/>
    <dgm:cxn modelId="{D464004B-5D12-4C52-A3CA-56898311DB24}" type="presParOf" srcId="{33852646-4A05-4A5F-82E6-003C4971BFDC}" destId="{58DFE4C7-3A47-498E-9D7F-B8B65F67C705}" srcOrd="0" destOrd="0" presId="urn:microsoft.com/office/officeart/2005/8/layout/bProcess3"/>
    <dgm:cxn modelId="{27E6C0E2-4133-40B1-A167-86C4BD85C7CD}" type="presParOf" srcId="{E4379E86-99DD-4183-92E5-39119992ADE5}" destId="{1FE513A2-A7EB-408A-837B-A1684F486BFC}" srcOrd="58" destOrd="0" presId="urn:microsoft.com/office/officeart/2005/8/layout/bProcess3"/>
    <dgm:cxn modelId="{7AA354FA-DAFA-4127-A039-B1258D4C9E01}" type="presParOf" srcId="{E4379E86-99DD-4183-92E5-39119992ADE5}" destId="{F924E6BF-10D0-4AD4-97BF-22F70F5F7361}" srcOrd="59" destOrd="0" presId="urn:microsoft.com/office/officeart/2005/8/layout/bProcess3"/>
    <dgm:cxn modelId="{EBA013F3-3F0D-4672-B5B0-BFFF4D61A75E}" type="presParOf" srcId="{F924E6BF-10D0-4AD4-97BF-22F70F5F7361}" destId="{4AA12733-8DD3-4F67-8166-0915A037A761}" srcOrd="0" destOrd="0" presId="urn:microsoft.com/office/officeart/2005/8/layout/bProcess3"/>
    <dgm:cxn modelId="{9D02D8CD-0F11-4D50-9171-7FD6E7B151C2}" type="presParOf" srcId="{E4379E86-99DD-4183-92E5-39119992ADE5}" destId="{F5222F1C-B8A5-4EFF-AEEB-73EBB6599143}" srcOrd="60" destOrd="0" presId="urn:microsoft.com/office/officeart/2005/8/layout/bProcess3"/>
    <dgm:cxn modelId="{1761B35E-E00F-49F5-8E0D-874020FFD628}" type="presParOf" srcId="{E4379E86-99DD-4183-92E5-39119992ADE5}" destId="{0BECD534-A351-49B3-BB92-9981EC52C522}" srcOrd="61" destOrd="0" presId="urn:microsoft.com/office/officeart/2005/8/layout/bProcess3"/>
    <dgm:cxn modelId="{A87B8E07-D101-4814-BD9B-30F2ED429790}" type="presParOf" srcId="{0BECD534-A351-49B3-BB92-9981EC52C522}" destId="{A977D286-4452-4F63-B485-167C33D3AD45}" srcOrd="0" destOrd="0" presId="urn:microsoft.com/office/officeart/2005/8/layout/bProcess3"/>
    <dgm:cxn modelId="{380D91AE-6DB8-43F0-9505-DA9A1C489C79}" type="presParOf" srcId="{E4379E86-99DD-4183-92E5-39119992ADE5}" destId="{5E5331F2-605D-478B-87E9-8F08C539C454}" srcOrd="62" destOrd="0" presId="urn:microsoft.com/office/officeart/2005/8/layout/bProcess3"/>
    <dgm:cxn modelId="{8E00B851-5049-4596-A01E-C40156697FDF}" type="presParOf" srcId="{E4379E86-99DD-4183-92E5-39119992ADE5}" destId="{84770E07-8362-4CEE-90F2-F43ABE19525F}" srcOrd="63" destOrd="0" presId="urn:microsoft.com/office/officeart/2005/8/layout/bProcess3"/>
    <dgm:cxn modelId="{B30D7D17-7BC3-411F-B477-4F31D1D8A522}" type="presParOf" srcId="{84770E07-8362-4CEE-90F2-F43ABE19525F}" destId="{E19500B9-110C-42FB-8930-902E7F1286FA}" srcOrd="0" destOrd="0" presId="urn:microsoft.com/office/officeart/2005/8/layout/bProcess3"/>
    <dgm:cxn modelId="{15613371-D4FE-4E19-A0C0-3F6BA18F2A2E}" type="presParOf" srcId="{E4379E86-99DD-4183-92E5-39119992ADE5}" destId="{CC082C32-F9BB-4D87-9562-924B91C380D6}" srcOrd="64" destOrd="0" presId="urn:microsoft.com/office/officeart/2005/8/layout/bProcess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D42FD9B-7381-0C40-BAC0-CB09BD0551CD}" type="doc">
      <dgm:prSet loTypeId="urn:microsoft.com/office/officeart/2005/8/layout/b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7B39E42-43FB-104C-B8B5-BE4133C3EC3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50" dirty="0"/>
            <a:t>Organización de Buque de </a:t>
          </a:r>
          <a:r>
            <a:rPr lang="es-ES" sz="1050" dirty="0" smtClean="0"/>
            <a:t>Combate</a:t>
          </a:r>
        </a:p>
        <a:p>
          <a:r>
            <a:rPr lang="es-ES" sz="1050" dirty="0" smtClean="0"/>
            <a:t>(SN3)</a:t>
          </a:r>
          <a:endParaRPr lang="es-ES" sz="1050" dirty="0"/>
        </a:p>
      </dgm:t>
    </dgm:pt>
    <dgm:pt modelId="{CD75BE9C-0050-7C47-9157-67DBAE32240F}" type="sibTrans" cxnId="{D59B875E-0BDD-5E43-8241-7122B3F01A63}">
      <dgm:prSet custT="1"/>
      <dgm:spPr/>
      <dgm:t>
        <a:bodyPr/>
        <a:lstStyle/>
        <a:p>
          <a:endParaRPr lang="es-ES" sz="700"/>
        </a:p>
      </dgm:t>
    </dgm:pt>
    <dgm:pt modelId="{24146C1E-857E-944E-82B1-2CA4DDBCA15B}" type="parTrans" cxnId="{D59B875E-0BDD-5E43-8241-7122B3F01A63}">
      <dgm:prSet/>
      <dgm:spPr/>
      <dgm:t>
        <a:bodyPr/>
        <a:lstStyle/>
        <a:p>
          <a:endParaRPr lang="es-ES" sz="2400"/>
        </a:p>
      </dgm:t>
    </dgm:pt>
    <dgm:pt modelId="{73975A60-46E8-5648-8581-D70307BC34C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00" dirty="0"/>
            <a:t>Depto. de Operaciones</a:t>
          </a:r>
          <a:r>
            <a:rPr lang="es-ES" sz="1000" dirty="0" smtClean="0"/>
            <a:t>: (SN3)</a:t>
          </a:r>
          <a:endParaRPr lang="es-ES" sz="1000" dirty="0"/>
        </a:p>
      </dgm:t>
    </dgm:pt>
    <dgm:pt modelId="{42FE5050-8C3A-A04F-BF61-A3DED1ED85B1}" type="sibTrans" cxnId="{58385E90-C6F6-9A47-80D2-73987BD3AABE}">
      <dgm:prSet custT="1"/>
      <dgm:spPr/>
      <dgm:t>
        <a:bodyPr/>
        <a:lstStyle/>
        <a:p>
          <a:endParaRPr lang="es-ES" sz="700"/>
        </a:p>
      </dgm:t>
    </dgm:pt>
    <dgm:pt modelId="{69E40609-8C1A-6449-BEE4-F12D739712FD}" type="parTrans" cxnId="{58385E90-C6F6-9A47-80D2-73987BD3AABE}">
      <dgm:prSet/>
      <dgm:spPr/>
      <dgm:t>
        <a:bodyPr/>
        <a:lstStyle/>
        <a:p>
          <a:endParaRPr lang="es-ES" sz="2400"/>
        </a:p>
      </dgm:t>
    </dgm:pt>
    <dgm:pt modelId="{D5DF6D9F-81BE-274D-B44F-E577263103B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800" dirty="0" smtClean="0"/>
            <a:t>Roles unidades de combate</a:t>
          </a:r>
          <a:endParaRPr lang="es-ES" sz="800" dirty="0"/>
        </a:p>
      </dgm:t>
    </dgm:pt>
    <dgm:pt modelId="{74DD452F-EA55-4943-B48A-CA4EE0966E58}" type="sibTrans" cxnId="{E2B9B402-4609-FE4B-8D44-D8088B87F738}">
      <dgm:prSet/>
      <dgm:spPr/>
      <dgm:t>
        <a:bodyPr/>
        <a:lstStyle/>
        <a:p>
          <a:endParaRPr lang="es-ES" sz="2400"/>
        </a:p>
      </dgm:t>
    </dgm:pt>
    <dgm:pt modelId="{6DFD87E3-412A-C347-8F33-C4546740654B}" type="parTrans" cxnId="{E2B9B402-4609-FE4B-8D44-D8088B87F738}">
      <dgm:prSet/>
      <dgm:spPr/>
      <dgm:t>
        <a:bodyPr/>
        <a:lstStyle/>
        <a:p>
          <a:endParaRPr lang="es-ES" sz="2400"/>
        </a:p>
      </dgm:t>
    </dgm:pt>
    <dgm:pt modelId="{8499B1EB-2741-4948-A621-2282553112BC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800" dirty="0"/>
            <a:t>Organización de combate</a:t>
          </a:r>
        </a:p>
      </dgm:t>
    </dgm:pt>
    <dgm:pt modelId="{2FE3AA9B-2D73-8949-A639-F3278192BA34}" type="sibTrans" cxnId="{94BD7DD6-5E93-3147-9FFC-247FFCACD030}">
      <dgm:prSet/>
      <dgm:spPr/>
      <dgm:t>
        <a:bodyPr/>
        <a:lstStyle/>
        <a:p>
          <a:endParaRPr lang="es-ES" sz="2400"/>
        </a:p>
      </dgm:t>
    </dgm:pt>
    <dgm:pt modelId="{1E37B756-AF3A-7349-B723-936C0765FE1D}" type="parTrans" cxnId="{94BD7DD6-5E93-3147-9FFC-247FFCACD030}">
      <dgm:prSet/>
      <dgm:spPr/>
      <dgm:t>
        <a:bodyPr/>
        <a:lstStyle/>
        <a:p>
          <a:endParaRPr lang="es-ES" sz="2400"/>
        </a:p>
      </dgm:t>
    </dgm:pt>
    <dgm:pt modelId="{9F200F8F-76F4-6542-94EE-9FD74F3B19F5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800" dirty="0"/>
            <a:t>Puente y maniobras</a:t>
          </a:r>
        </a:p>
      </dgm:t>
    </dgm:pt>
    <dgm:pt modelId="{7A08669C-8893-504C-8B38-66CA773F4C6B}" type="sibTrans" cxnId="{B933B20C-7561-444F-B361-7408F307A3A5}">
      <dgm:prSet/>
      <dgm:spPr/>
      <dgm:t>
        <a:bodyPr/>
        <a:lstStyle/>
        <a:p>
          <a:endParaRPr lang="es-ES" sz="2400"/>
        </a:p>
      </dgm:t>
    </dgm:pt>
    <dgm:pt modelId="{7927758C-FC8B-B047-84B3-68B9E0FD21F4}" type="parTrans" cxnId="{B933B20C-7561-444F-B361-7408F307A3A5}">
      <dgm:prSet/>
      <dgm:spPr/>
      <dgm:t>
        <a:bodyPr/>
        <a:lstStyle/>
        <a:p>
          <a:endParaRPr lang="es-ES" sz="2400"/>
        </a:p>
      </dgm:t>
    </dgm:pt>
    <dgm:pt modelId="{5FBF12E8-771B-5A4B-917A-B7D25A05E9E4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50" dirty="0"/>
            <a:t>Depto. de Ingeniería</a:t>
          </a:r>
          <a:r>
            <a:rPr lang="es-ES" sz="1050" dirty="0" smtClean="0"/>
            <a:t>: (SN3)</a:t>
          </a:r>
          <a:endParaRPr lang="es-ES" sz="1050" dirty="0"/>
        </a:p>
      </dgm:t>
    </dgm:pt>
    <dgm:pt modelId="{04AF87A3-D180-8548-803F-3ACCF4906245}" type="sibTrans" cxnId="{411D2312-7E41-8747-B1D3-98D6FA73A2B5}">
      <dgm:prSet custT="1"/>
      <dgm:spPr/>
      <dgm:t>
        <a:bodyPr/>
        <a:lstStyle/>
        <a:p>
          <a:endParaRPr lang="es-ES" sz="700"/>
        </a:p>
      </dgm:t>
    </dgm:pt>
    <dgm:pt modelId="{351FAEA1-D5AD-C048-8762-830FF7D895C7}" type="parTrans" cxnId="{411D2312-7E41-8747-B1D3-98D6FA73A2B5}">
      <dgm:prSet/>
      <dgm:spPr/>
      <dgm:t>
        <a:bodyPr/>
        <a:lstStyle/>
        <a:p>
          <a:endParaRPr lang="es-ES" sz="2400"/>
        </a:p>
      </dgm:t>
    </dgm:pt>
    <dgm:pt modelId="{287B70F0-7DA6-BB46-9E41-573D18D01231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Propulsión</a:t>
          </a:r>
        </a:p>
      </dgm:t>
    </dgm:pt>
    <dgm:pt modelId="{C8C07B1A-2C8C-CA46-9AE1-19F40549AA5E}" type="sibTrans" cxnId="{FCD33AD4-49B6-1244-BD80-9A28CC3BC95A}">
      <dgm:prSet/>
      <dgm:spPr/>
      <dgm:t>
        <a:bodyPr/>
        <a:lstStyle/>
        <a:p>
          <a:endParaRPr lang="es-ES" sz="2400"/>
        </a:p>
      </dgm:t>
    </dgm:pt>
    <dgm:pt modelId="{55B5C369-8805-D94E-A56A-6612A842559C}" type="parTrans" cxnId="{FCD33AD4-49B6-1244-BD80-9A28CC3BC95A}">
      <dgm:prSet/>
      <dgm:spPr/>
      <dgm:t>
        <a:bodyPr/>
        <a:lstStyle/>
        <a:p>
          <a:endParaRPr lang="es-ES" sz="2400"/>
        </a:p>
      </dgm:t>
    </dgm:pt>
    <dgm:pt modelId="{D2245D14-9ECF-0F49-9C7B-92EF43B7FB6E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Electricidad</a:t>
          </a:r>
        </a:p>
      </dgm:t>
    </dgm:pt>
    <dgm:pt modelId="{081FA900-8A8E-0445-9B73-160A569EF0E0}" type="sibTrans" cxnId="{CA65C832-37FE-E24A-A052-7389B3B4A840}">
      <dgm:prSet/>
      <dgm:spPr/>
      <dgm:t>
        <a:bodyPr/>
        <a:lstStyle/>
        <a:p>
          <a:endParaRPr lang="es-ES" sz="2400"/>
        </a:p>
      </dgm:t>
    </dgm:pt>
    <dgm:pt modelId="{45720A8F-C16D-394E-A2D4-99535EA430B3}" type="parTrans" cxnId="{CA65C832-37FE-E24A-A052-7389B3B4A840}">
      <dgm:prSet/>
      <dgm:spPr/>
      <dgm:t>
        <a:bodyPr/>
        <a:lstStyle/>
        <a:p>
          <a:endParaRPr lang="es-ES" sz="2400"/>
        </a:p>
      </dgm:t>
    </dgm:pt>
    <dgm:pt modelId="{BA5F8CB2-7918-3440-90A3-9BB2E7B07364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Maquinaria auxiliar</a:t>
          </a:r>
        </a:p>
      </dgm:t>
    </dgm:pt>
    <dgm:pt modelId="{6AFCC7F9-1C51-4B4E-9AC0-AD790526A4B1}" type="sibTrans" cxnId="{B8F90718-A248-654E-8F1F-633CBD310FCD}">
      <dgm:prSet/>
      <dgm:spPr/>
      <dgm:t>
        <a:bodyPr/>
        <a:lstStyle/>
        <a:p>
          <a:endParaRPr lang="es-ES" sz="2400"/>
        </a:p>
      </dgm:t>
    </dgm:pt>
    <dgm:pt modelId="{3FE3519D-7B73-A044-80CF-025A9DF11CA6}" type="parTrans" cxnId="{B8F90718-A248-654E-8F1F-633CBD310FCD}">
      <dgm:prSet/>
      <dgm:spPr/>
      <dgm:t>
        <a:bodyPr/>
        <a:lstStyle/>
        <a:p>
          <a:endParaRPr lang="es-ES" sz="2400"/>
        </a:p>
      </dgm:t>
    </dgm:pt>
    <dgm:pt modelId="{8025F424-0843-D446-8CEF-DC6C378FC862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Condición del material</a:t>
          </a:r>
        </a:p>
      </dgm:t>
    </dgm:pt>
    <dgm:pt modelId="{D1F7AD21-E29C-B446-B665-1A7EEE3C0847}" type="sibTrans" cxnId="{976A0F43-976E-194A-85E8-924B28D13CF7}">
      <dgm:prSet/>
      <dgm:spPr/>
      <dgm:t>
        <a:bodyPr/>
        <a:lstStyle/>
        <a:p>
          <a:endParaRPr lang="es-ES" sz="2400"/>
        </a:p>
      </dgm:t>
    </dgm:pt>
    <dgm:pt modelId="{4C3F0A65-B3BE-AD4E-AC5A-4B031EE65503}" type="parTrans" cxnId="{976A0F43-976E-194A-85E8-924B28D13CF7}">
      <dgm:prSet/>
      <dgm:spPr/>
      <dgm:t>
        <a:bodyPr/>
        <a:lstStyle/>
        <a:p>
          <a:endParaRPr lang="es-ES" sz="2400"/>
        </a:p>
      </dgm:t>
    </dgm:pt>
    <dgm:pt modelId="{3D8C7849-E0E1-344A-913C-466636A7345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50" dirty="0"/>
            <a:t>Depto. de SS.AA</a:t>
          </a:r>
          <a:r>
            <a:rPr lang="es-ES" sz="1050" dirty="0" smtClean="0"/>
            <a:t>.: (SN3)</a:t>
          </a:r>
          <a:endParaRPr lang="es-ES" sz="1050" dirty="0"/>
        </a:p>
      </dgm:t>
    </dgm:pt>
    <dgm:pt modelId="{E8A435B8-EEF1-C547-B2D6-97B374695F99}" type="sibTrans" cxnId="{66C3BA90-536D-3C40-9C44-25429C50E728}">
      <dgm:prSet custT="1"/>
      <dgm:spPr/>
      <dgm:t>
        <a:bodyPr/>
        <a:lstStyle/>
        <a:p>
          <a:endParaRPr lang="es-ES" sz="700"/>
        </a:p>
      </dgm:t>
    </dgm:pt>
    <dgm:pt modelId="{544D2E71-36AC-EC47-819C-B051310DCA9C}" type="parTrans" cxnId="{66C3BA90-536D-3C40-9C44-25429C50E728}">
      <dgm:prSet/>
      <dgm:spPr/>
      <dgm:t>
        <a:bodyPr/>
        <a:lstStyle/>
        <a:p>
          <a:endParaRPr lang="es-ES" sz="2400"/>
        </a:p>
      </dgm:t>
    </dgm:pt>
    <dgm:pt modelId="{BBB24FA7-5524-B24C-B34D-FE28927C047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Armas</a:t>
          </a:r>
        </a:p>
      </dgm:t>
    </dgm:pt>
    <dgm:pt modelId="{6EF1623C-DEC8-9B47-965D-36D93DE9FE50}" type="sibTrans" cxnId="{B7BB7D37-6400-A246-B041-7E2F8F3F2D40}">
      <dgm:prSet/>
      <dgm:spPr/>
      <dgm:t>
        <a:bodyPr/>
        <a:lstStyle/>
        <a:p>
          <a:endParaRPr lang="es-ES" sz="2400"/>
        </a:p>
      </dgm:t>
    </dgm:pt>
    <dgm:pt modelId="{9E87A179-81B1-C142-893A-413360BA95BC}" type="parTrans" cxnId="{B7BB7D37-6400-A246-B041-7E2F8F3F2D40}">
      <dgm:prSet/>
      <dgm:spPr/>
      <dgm:t>
        <a:bodyPr/>
        <a:lstStyle/>
        <a:p>
          <a:endParaRPr lang="es-ES" sz="2400"/>
        </a:p>
      </dgm:t>
    </dgm:pt>
    <dgm:pt modelId="{04F8CA3A-BE57-9D46-9591-2A770A87D83A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Sensores</a:t>
          </a:r>
        </a:p>
      </dgm:t>
    </dgm:pt>
    <dgm:pt modelId="{1AEF9AB4-2C92-2447-AD43-C169AB33B8F6}" type="sibTrans" cxnId="{5ED2E1B8-77FE-3D43-AE10-61C753B3370F}">
      <dgm:prSet/>
      <dgm:spPr/>
      <dgm:t>
        <a:bodyPr/>
        <a:lstStyle/>
        <a:p>
          <a:endParaRPr lang="es-ES" sz="2400"/>
        </a:p>
      </dgm:t>
    </dgm:pt>
    <dgm:pt modelId="{56A0A380-CA8B-8943-A4E1-4E2FBA4C52F0}" type="parTrans" cxnId="{5ED2E1B8-77FE-3D43-AE10-61C753B3370F}">
      <dgm:prSet/>
      <dgm:spPr/>
      <dgm:t>
        <a:bodyPr/>
        <a:lstStyle/>
        <a:p>
          <a:endParaRPr lang="es-ES" sz="2400"/>
        </a:p>
      </dgm:t>
    </dgm:pt>
    <dgm:pt modelId="{2EDEFA2A-C1D6-A849-9663-3E5E136F5F0A}" type="pres">
      <dgm:prSet presAssocID="{3D42FD9B-7381-0C40-BAC0-CB09BD0551C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F3758819-F4F2-1A46-8F6F-D674CCBAAB69}" type="pres">
      <dgm:prSet presAssocID="{77B39E42-43FB-104C-B8B5-BE4133C3EC3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8363325-4D8C-8F40-A931-3BDA4A6A9352}" type="pres">
      <dgm:prSet presAssocID="{CD75BE9C-0050-7C47-9157-67DBAE32240F}" presName="sibTrans" presStyleLbl="sibTrans1D1" presStyleIdx="0" presStyleCnt="3"/>
      <dgm:spPr/>
      <dgm:t>
        <a:bodyPr/>
        <a:lstStyle/>
        <a:p>
          <a:endParaRPr lang="es-ES"/>
        </a:p>
      </dgm:t>
    </dgm:pt>
    <dgm:pt modelId="{3A0FFAFB-4CFB-A24B-BA89-BDE388993630}" type="pres">
      <dgm:prSet presAssocID="{CD75BE9C-0050-7C47-9157-67DBAE32240F}" presName="connectorText" presStyleLbl="sibTrans1D1" presStyleIdx="0" presStyleCnt="3"/>
      <dgm:spPr/>
      <dgm:t>
        <a:bodyPr/>
        <a:lstStyle/>
        <a:p>
          <a:endParaRPr lang="es-ES"/>
        </a:p>
      </dgm:t>
    </dgm:pt>
    <dgm:pt modelId="{F74236A8-1393-7C49-8934-B427901E6C95}" type="pres">
      <dgm:prSet presAssocID="{73975A60-46E8-5648-8581-D70307BC34C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D51A1-25E0-AE41-B23F-951F49D64FEA}" type="pres">
      <dgm:prSet presAssocID="{42FE5050-8C3A-A04F-BF61-A3DED1ED85B1}" presName="sibTrans" presStyleLbl="sibTrans1D1" presStyleIdx="1" presStyleCnt="3"/>
      <dgm:spPr/>
      <dgm:t>
        <a:bodyPr/>
        <a:lstStyle/>
        <a:p>
          <a:endParaRPr lang="es-ES"/>
        </a:p>
      </dgm:t>
    </dgm:pt>
    <dgm:pt modelId="{2E5B285F-157B-7840-9E77-D254FDAE7705}" type="pres">
      <dgm:prSet presAssocID="{42FE5050-8C3A-A04F-BF61-A3DED1ED85B1}" presName="connectorText" presStyleLbl="sibTrans1D1" presStyleIdx="1" presStyleCnt="3"/>
      <dgm:spPr/>
      <dgm:t>
        <a:bodyPr/>
        <a:lstStyle/>
        <a:p>
          <a:endParaRPr lang="es-ES"/>
        </a:p>
      </dgm:t>
    </dgm:pt>
    <dgm:pt modelId="{EB9E6BB1-A6B5-CF42-B5E8-88DDBCDFB984}" type="pres">
      <dgm:prSet presAssocID="{5FBF12E8-771B-5A4B-917A-B7D25A05E9E4}" presName="node" presStyleLbl="node1" presStyleIdx="2" presStyleCnt="4" custScaleX="10728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17D218-214E-264C-8AF1-1D630BDAF090}" type="pres">
      <dgm:prSet presAssocID="{04AF87A3-D180-8548-803F-3ACCF4906245}" presName="sibTrans" presStyleLbl="sibTrans1D1" presStyleIdx="2" presStyleCnt="3"/>
      <dgm:spPr/>
      <dgm:t>
        <a:bodyPr/>
        <a:lstStyle/>
        <a:p>
          <a:endParaRPr lang="es-ES"/>
        </a:p>
      </dgm:t>
    </dgm:pt>
    <dgm:pt modelId="{1B845CDC-71B3-D544-A383-7EEF04F698D6}" type="pres">
      <dgm:prSet presAssocID="{04AF87A3-D180-8548-803F-3ACCF4906245}" presName="connectorText" presStyleLbl="sibTrans1D1" presStyleIdx="2" presStyleCnt="3"/>
      <dgm:spPr/>
      <dgm:t>
        <a:bodyPr/>
        <a:lstStyle/>
        <a:p>
          <a:endParaRPr lang="es-ES"/>
        </a:p>
      </dgm:t>
    </dgm:pt>
    <dgm:pt modelId="{877D96B3-A7AF-6844-89E6-912108D87761}" type="pres">
      <dgm:prSet presAssocID="{3D8C7849-E0E1-344A-913C-466636A7345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F689E18-A5D0-984B-9D44-14CC737E2691}" type="presOf" srcId="{D2245D14-9ECF-0F49-9C7B-92EF43B7FB6E}" destId="{EB9E6BB1-A6B5-CF42-B5E8-88DDBCDFB984}" srcOrd="0" destOrd="2" presId="urn:microsoft.com/office/officeart/2005/8/layout/bProcess3"/>
    <dgm:cxn modelId="{4D048C9C-06D5-D349-BB2C-D4F349D15FE8}" type="presOf" srcId="{5FBF12E8-771B-5A4B-917A-B7D25A05E9E4}" destId="{EB9E6BB1-A6B5-CF42-B5E8-88DDBCDFB984}" srcOrd="0" destOrd="0" presId="urn:microsoft.com/office/officeart/2005/8/layout/bProcess3"/>
    <dgm:cxn modelId="{CA65C832-37FE-E24A-A052-7389B3B4A840}" srcId="{5FBF12E8-771B-5A4B-917A-B7D25A05E9E4}" destId="{D2245D14-9ECF-0F49-9C7B-92EF43B7FB6E}" srcOrd="1" destOrd="0" parTransId="{45720A8F-C16D-394E-A2D4-99535EA430B3}" sibTransId="{081FA900-8A8E-0445-9B73-160A569EF0E0}"/>
    <dgm:cxn modelId="{B3D057F3-3CFB-324B-BA05-93367175D58B}" type="presOf" srcId="{3D42FD9B-7381-0C40-BAC0-CB09BD0551CD}" destId="{2EDEFA2A-C1D6-A849-9663-3E5E136F5F0A}" srcOrd="0" destOrd="0" presId="urn:microsoft.com/office/officeart/2005/8/layout/bProcess3"/>
    <dgm:cxn modelId="{3888A88A-9A3D-7E41-B764-C94E14E992CA}" type="presOf" srcId="{CD75BE9C-0050-7C47-9157-67DBAE32240F}" destId="{38363325-4D8C-8F40-A931-3BDA4A6A9352}" srcOrd="0" destOrd="0" presId="urn:microsoft.com/office/officeart/2005/8/layout/bProcess3"/>
    <dgm:cxn modelId="{3F5883BE-2317-9C41-B017-2EC2A313F88D}" type="presOf" srcId="{8025F424-0843-D446-8CEF-DC6C378FC862}" destId="{EB9E6BB1-A6B5-CF42-B5E8-88DDBCDFB984}" srcOrd="0" destOrd="4" presId="urn:microsoft.com/office/officeart/2005/8/layout/bProcess3"/>
    <dgm:cxn modelId="{58385E90-C6F6-9A47-80D2-73987BD3AABE}" srcId="{3D42FD9B-7381-0C40-BAC0-CB09BD0551CD}" destId="{73975A60-46E8-5648-8581-D70307BC34C0}" srcOrd="1" destOrd="0" parTransId="{69E40609-8C1A-6449-BEE4-F12D739712FD}" sibTransId="{42FE5050-8C3A-A04F-BF61-A3DED1ED85B1}"/>
    <dgm:cxn modelId="{A3718E5D-A3A9-2349-8001-A50080ACDFB6}" type="presOf" srcId="{42FE5050-8C3A-A04F-BF61-A3DED1ED85B1}" destId="{2E5B285F-157B-7840-9E77-D254FDAE7705}" srcOrd="1" destOrd="0" presId="urn:microsoft.com/office/officeart/2005/8/layout/bProcess3"/>
    <dgm:cxn modelId="{66C3BA90-536D-3C40-9C44-25429C50E728}" srcId="{3D42FD9B-7381-0C40-BAC0-CB09BD0551CD}" destId="{3D8C7849-E0E1-344A-913C-466636A73450}" srcOrd="3" destOrd="0" parTransId="{544D2E71-36AC-EC47-819C-B051310DCA9C}" sibTransId="{E8A435B8-EEF1-C547-B2D6-97B374695F99}"/>
    <dgm:cxn modelId="{B933B20C-7561-444F-B361-7408F307A3A5}" srcId="{73975A60-46E8-5648-8581-D70307BC34C0}" destId="{9F200F8F-76F4-6542-94EE-9FD74F3B19F5}" srcOrd="2" destOrd="0" parTransId="{7927758C-FC8B-B047-84B3-68B9E0FD21F4}" sibTransId="{7A08669C-8893-504C-8B38-66CA773F4C6B}"/>
    <dgm:cxn modelId="{91E7D8A6-5F29-A74D-9388-452AFB831C95}" type="presOf" srcId="{04AF87A3-D180-8548-803F-3ACCF4906245}" destId="{1B845CDC-71B3-D544-A383-7EEF04F698D6}" srcOrd="1" destOrd="0" presId="urn:microsoft.com/office/officeart/2005/8/layout/bProcess3"/>
    <dgm:cxn modelId="{E2A91968-7C85-264A-9C26-8D9B8D45E17D}" type="presOf" srcId="{BBB24FA7-5524-B24C-B34D-FE28927C0479}" destId="{877D96B3-A7AF-6844-89E6-912108D87761}" srcOrd="0" destOrd="1" presId="urn:microsoft.com/office/officeart/2005/8/layout/bProcess3"/>
    <dgm:cxn modelId="{B8F90718-A248-654E-8F1F-633CBD310FCD}" srcId="{5FBF12E8-771B-5A4B-917A-B7D25A05E9E4}" destId="{BA5F8CB2-7918-3440-90A3-9BB2E7B07364}" srcOrd="2" destOrd="0" parTransId="{3FE3519D-7B73-A044-80CF-025A9DF11CA6}" sibTransId="{6AFCC7F9-1C51-4B4E-9AC0-AD790526A4B1}"/>
    <dgm:cxn modelId="{C2FA1E57-95AA-CB41-8B61-E002E9DBA4D4}" type="presOf" srcId="{04AF87A3-D180-8548-803F-3ACCF4906245}" destId="{F417D218-214E-264C-8AF1-1D630BDAF090}" srcOrd="0" destOrd="0" presId="urn:microsoft.com/office/officeart/2005/8/layout/bProcess3"/>
    <dgm:cxn modelId="{E2B9B402-4609-FE4B-8D44-D8088B87F738}" srcId="{73975A60-46E8-5648-8581-D70307BC34C0}" destId="{D5DF6D9F-81BE-274D-B44F-E577263103B8}" srcOrd="0" destOrd="0" parTransId="{6DFD87E3-412A-C347-8F33-C4546740654B}" sibTransId="{74DD452F-EA55-4943-B48A-CA4EE0966E58}"/>
    <dgm:cxn modelId="{FF5D67CE-1ACF-2C43-8F3D-D931C28A4F1F}" type="presOf" srcId="{73975A60-46E8-5648-8581-D70307BC34C0}" destId="{F74236A8-1393-7C49-8934-B427901E6C95}" srcOrd="0" destOrd="0" presId="urn:microsoft.com/office/officeart/2005/8/layout/bProcess3"/>
    <dgm:cxn modelId="{5ED2E1B8-77FE-3D43-AE10-61C753B3370F}" srcId="{3D8C7849-E0E1-344A-913C-466636A73450}" destId="{04F8CA3A-BE57-9D46-9591-2A770A87D83A}" srcOrd="1" destOrd="0" parTransId="{56A0A380-CA8B-8943-A4E1-4E2FBA4C52F0}" sibTransId="{1AEF9AB4-2C92-2447-AD43-C169AB33B8F6}"/>
    <dgm:cxn modelId="{4DC0134A-8DF9-6744-8653-DD84E8D73DA9}" type="presOf" srcId="{3D8C7849-E0E1-344A-913C-466636A73450}" destId="{877D96B3-A7AF-6844-89E6-912108D87761}" srcOrd="0" destOrd="0" presId="urn:microsoft.com/office/officeart/2005/8/layout/bProcess3"/>
    <dgm:cxn modelId="{94BD7DD6-5E93-3147-9FFC-247FFCACD030}" srcId="{73975A60-46E8-5648-8581-D70307BC34C0}" destId="{8499B1EB-2741-4948-A621-2282553112BC}" srcOrd="1" destOrd="0" parTransId="{1E37B756-AF3A-7349-B723-936C0765FE1D}" sibTransId="{2FE3AA9B-2D73-8949-A639-F3278192BA34}"/>
    <dgm:cxn modelId="{D59B875E-0BDD-5E43-8241-7122B3F01A63}" srcId="{3D42FD9B-7381-0C40-BAC0-CB09BD0551CD}" destId="{77B39E42-43FB-104C-B8B5-BE4133C3EC37}" srcOrd="0" destOrd="0" parTransId="{24146C1E-857E-944E-82B1-2CA4DDBCA15B}" sibTransId="{CD75BE9C-0050-7C47-9157-67DBAE32240F}"/>
    <dgm:cxn modelId="{4B23A39C-E971-1D4D-BEFC-FEB47E5F1527}" type="presOf" srcId="{D5DF6D9F-81BE-274D-B44F-E577263103B8}" destId="{F74236A8-1393-7C49-8934-B427901E6C95}" srcOrd="0" destOrd="1" presId="urn:microsoft.com/office/officeart/2005/8/layout/bProcess3"/>
    <dgm:cxn modelId="{C8A5AF19-97F2-434C-BABF-AF668928B85D}" type="presOf" srcId="{9F200F8F-76F4-6542-94EE-9FD74F3B19F5}" destId="{F74236A8-1393-7C49-8934-B427901E6C95}" srcOrd="0" destOrd="3" presId="urn:microsoft.com/office/officeart/2005/8/layout/bProcess3"/>
    <dgm:cxn modelId="{FC272347-4381-3C44-8C34-A3980ADEF3E5}" type="presOf" srcId="{8499B1EB-2741-4948-A621-2282553112BC}" destId="{F74236A8-1393-7C49-8934-B427901E6C95}" srcOrd="0" destOrd="2" presId="urn:microsoft.com/office/officeart/2005/8/layout/bProcess3"/>
    <dgm:cxn modelId="{05FF109C-42E6-D343-9664-2797F0B07E4D}" type="presOf" srcId="{BA5F8CB2-7918-3440-90A3-9BB2E7B07364}" destId="{EB9E6BB1-A6B5-CF42-B5E8-88DDBCDFB984}" srcOrd="0" destOrd="3" presId="urn:microsoft.com/office/officeart/2005/8/layout/bProcess3"/>
    <dgm:cxn modelId="{411D2312-7E41-8747-B1D3-98D6FA73A2B5}" srcId="{3D42FD9B-7381-0C40-BAC0-CB09BD0551CD}" destId="{5FBF12E8-771B-5A4B-917A-B7D25A05E9E4}" srcOrd="2" destOrd="0" parTransId="{351FAEA1-D5AD-C048-8762-830FF7D895C7}" sibTransId="{04AF87A3-D180-8548-803F-3ACCF4906245}"/>
    <dgm:cxn modelId="{73417511-7336-7249-BD00-0E83AEA969B3}" type="presOf" srcId="{42FE5050-8C3A-A04F-BF61-A3DED1ED85B1}" destId="{244D51A1-25E0-AE41-B23F-951F49D64FEA}" srcOrd="0" destOrd="0" presId="urn:microsoft.com/office/officeart/2005/8/layout/bProcess3"/>
    <dgm:cxn modelId="{8A521399-117A-3F46-BFE6-2A0C329DB8D3}" type="presOf" srcId="{04F8CA3A-BE57-9D46-9591-2A770A87D83A}" destId="{877D96B3-A7AF-6844-89E6-912108D87761}" srcOrd="0" destOrd="2" presId="urn:microsoft.com/office/officeart/2005/8/layout/bProcess3"/>
    <dgm:cxn modelId="{976A0F43-976E-194A-85E8-924B28D13CF7}" srcId="{5FBF12E8-771B-5A4B-917A-B7D25A05E9E4}" destId="{8025F424-0843-D446-8CEF-DC6C378FC862}" srcOrd="3" destOrd="0" parTransId="{4C3F0A65-B3BE-AD4E-AC5A-4B031EE65503}" sibTransId="{D1F7AD21-E29C-B446-B665-1A7EEE3C0847}"/>
    <dgm:cxn modelId="{B7BB7D37-6400-A246-B041-7E2F8F3F2D40}" srcId="{3D8C7849-E0E1-344A-913C-466636A73450}" destId="{BBB24FA7-5524-B24C-B34D-FE28927C0479}" srcOrd="0" destOrd="0" parTransId="{9E87A179-81B1-C142-893A-413360BA95BC}" sibTransId="{6EF1623C-DEC8-9B47-965D-36D93DE9FE50}"/>
    <dgm:cxn modelId="{0353DE69-5237-1B48-BD9A-CFEB9D8A7E5C}" type="presOf" srcId="{287B70F0-7DA6-BB46-9E41-573D18D01231}" destId="{EB9E6BB1-A6B5-CF42-B5E8-88DDBCDFB984}" srcOrd="0" destOrd="1" presId="urn:microsoft.com/office/officeart/2005/8/layout/bProcess3"/>
    <dgm:cxn modelId="{FCD33AD4-49B6-1244-BD80-9A28CC3BC95A}" srcId="{5FBF12E8-771B-5A4B-917A-B7D25A05E9E4}" destId="{287B70F0-7DA6-BB46-9E41-573D18D01231}" srcOrd="0" destOrd="0" parTransId="{55B5C369-8805-D94E-A56A-6612A842559C}" sibTransId="{C8C07B1A-2C8C-CA46-9AE1-19F40549AA5E}"/>
    <dgm:cxn modelId="{878651D1-5F56-BB45-A6BC-E3A90BD98DAE}" type="presOf" srcId="{CD75BE9C-0050-7C47-9157-67DBAE32240F}" destId="{3A0FFAFB-4CFB-A24B-BA89-BDE388993630}" srcOrd="1" destOrd="0" presId="urn:microsoft.com/office/officeart/2005/8/layout/bProcess3"/>
    <dgm:cxn modelId="{4CFC7944-4E6B-494E-8202-4314203D551F}" type="presOf" srcId="{77B39E42-43FB-104C-B8B5-BE4133C3EC37}" destId="{F3758819-F4F2-1A46-8F6F-D674CCBAAB69}" srcOrd="0" destOrd="0" presId="urn:microsoft.com/office/officeart/2005/8/layout/bProcess3"/>
    <dgm:cxn modelId="{936F0962-D20A-1A47-8B02-9E60EB2592F8}" type="presParOf" srcId="{2EDEFA2A-C1D6-A849-9663-3E5E136F5F0A}" destId="{F3758819-F4F2-1A46-8F6F-D674CCBAAB69}" srcOrd="0" destOrd="0" presId="urn:microsoft.com/office/officeart/2005/8/layout/bProcess3"/>
    <dgm:cxn modelId="{92228AC6-644C-D849-A418-DE7BD7D158A6}" type="presParOf" srcId="{2EDEFA2A-C1D6-A849-9663-3E5E136F5F0A}" destId="{38363325-4D8C-8F40-A931-3BDA4A6A9352}" srcOrd="1" destOrd="0" presId="urn:microsoft.com/office/officeart/2005/8/layout/bProcess3"/>
    <dgm:cxn modelId="{68B62976-6344-4545-B3DF-1B38C433795A}" type="presParOf" srcId="{38363325-4D8C-8F40-A931-3BDA4A6A9352}" destId="{3A0FFAFB-4CFB-A24B-BA89-BDE388993630}" srcOrd="0" destOrd="0" presId="urn:microsoft.com/office/officeart/2005/8/layout/bProcess3"/>
    <dgm:cxn modelId="{CCAAA954-3E2B-0440-B270-6CA41CCA56A9}" type="presParOf" srcId="{2EDEFA2A-C1D6-A849-9663-3E5E136F5F0A}" destId="{F74236A8-1393-7C49-8934-B427901E6C95}" srcOrd="2" destOrd="0" presId="urn:microsoft.com/office/officeart/2005/8/layout/bProcess3"/>
    <dgm:cxn modelId="{9571D061-95D6-CA4D-A987-C8DD74C83273}" type="presParOf" srcId="{2EDEFA2A-C1D6-A849-9663-3E5E136F5F0A}" destId="{244D51A1-25E0-AE41-B23F-951F49D64FEA}" srcOrd="3" destOrd="0" presId="urn:microsoft.com/office/officeart/2005/8/layout/bProcess3"/>
    <dgm:cxn modelId="{C8799E24-93AC-0E4E-9F4B-ED9A8B9F5730}" type="presParOf" srcId="{244D51A1-25E0-AE41-B23F-951F49D64FEA}" destId="{2E5B285F-157B-7840-9E77-D254FDAE7705}" srcOrd="0" destOrd="0" presId="urn:microsoft.com/office/officeart/2005/8/layout/bProcess3"/>
    <dgm:cxn modelId="{31CDAEB1-2A87-0D43-9DB9-65B196C8B5F5}" type="presParOf" srcId="{2EDEFA2A-C1D6-A849-9663-3E5E136F5F0A}" destId="{EB9E6BB1-A6B5-CF42-B5E8-88DDBCDFB984}" srcOrd="4" destOrd="0" presId="urn:microsoft.com/office/officeart/2005/8/layout/bProcess3"/>
    <dgm:cxn modelId="{EA7D5A69-571B-6142-AECB-131286EE8FA3}" type="presParOf" srcId="{2EDEFA2A-C1D6-A849-9663-3E5E136F5F0A}" destId="{F417D218-214E-264C-8AF1-1D630BDAF090}" srcOrd="5" destOrd="0" presId="urn:microsoft.com/office/officeart/2005/8/layout/bProcess3"/>
    <dgm:cxn modelId="{5FE8A8BA-E585-D74C-B209-82C60ED78C73}" type="presParOf" srcId="{F417D218-214E-264C-8AF1-1D630BDAF090}" destId="{1B845CDC-71B3-D544-A383-7EEF04F698D6}" srcOrd="0" destOrd="0" presId="urn:microsoft.com/office/officeart/2005/8/layout/bProcess3"/>
    <dgm:cxn modelId="{3B6D9C37-9119-2840-8690-405B3DBB0237}" type="presParOf" srcId="{2EDEFA2A-C1D6-A849-9663-3E5E136F5F0A}" destId="{877D96B3-A7AF-6844-89E6-912108D87761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59F36EE-578D-4201-B7D3-70FC2A74083F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0CA1C0AC-1DEF-411E-A93C-4F473F0CCAAA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Orientación terrestre</a:t>
          </a:r>
        </a:p>
        <a:p>
          <a:r>
            <a:rPr lang="es-ES" dirty="0" smtClean="0"/>
            <a:t>(NC2)</a:t>
          </a:r>
          <a:endParaRPr lang="es-ES" dirty="0"/>
        </a:p>
      </dgm:t>
    </dgm:pt>
    <dgm:pt modelId="{30F3288B-1E0C-4236-B228-D3F9B8F3559F}" type="parTrans" cxnId="{106863BE-DC8D-4C73-BA7E-73A8CFA3BD01}">
      <dgm:prSet/>
      <dgm:spPr/>
      <dgm:t>
        <a:bodyPr/>
        <a:lstStyle/>
        <a:p>
          <a:endParaRPr lang="es-ES"/>
        </a:p>
      </dgm:t>
    </dgm:pt>
    <dgm:pt modelId="{A4C5540D-E13F-4F3D-B8E7-45314F87B531}" type="sibTrans" cxnId="{106863BE-DC8D-4C73-BA7E-73A8CFA3BD01}">
      <dgm:prSet/>
      <dgm:spPr/>
      <dgm:t>
        <a:bodyPr/>
        <a:lstStyle/>
        <a:p>
          <a:endParaRPr lang="es-ES"/>
        </a:p>
      </dgm:t>
    </dgm:pt>
    <dgm:pt modelId="{92C6EE4D-B7F4-404F-AF08-4CD69F4E5996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Carta de Navegación</a:t>
          </a:r>
        </a:p>
        <a:p>
          <a:r>
            <a:rPr lang="es-ES" dirty="0" smtClean="0"/>
            <a:t>(NC2)</a:t>
          </a:r>
          <a:endParaRPr lang="es-ES" dirty="0"/>
        </a:p>
      </dgm:t>
    </dgm:pt>
    <dgm:pt modelId="{00423FDC-A878-43E9-92B2-BFDEEA16A785}" type="parTrans" cxnId="{1358BCCD-120D-4F63-8CFC-4D0B3B4EFA9D}">
      <dgm:prSet/>
      <dgm:spPr/>
      <dgm:t>
        <a:bodyPr/>
        <a:lstStyle/>
        <a:p>
          <a:endParaRPr lang="es-ES"/>
        </a:p>
      </dgm:t>
    </dgm:pt>
    <dgm:pt modelId="{B8E18821-A523-4CC8-9E0B-D68E716C758F}" type="sibTrans" cxnId="{1358BCCD-120D-4F63-8CFC-4D0B3B4EFA9D}">
      <dgm:prSet/>
      <dgm:spPr/>
      <dgm:t>
        <a:bodyPr/>
        <a:lstStyle/>
        <a:p>
          <a:endParaRPr lang="es-ES"/>
        </a:p>
      </dgm:t>
    </dgm:pt>
    <dgm:pt modelId="{C6A1CE66-6125-4424-86D3-D17F5B95FDC3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Introducción a </a:t>
          </a:r>
          <a:r>
            <a:rPr lang="es-ES" dirty="0" smtClean="0"/>
            <a:t>navegación (NC2)</a:t>
          </a:r>
          <a:endParaRPr lang="es-ES" dirty="0"/>
        </a:p>
      </dgm:t>
    </dgm:pt>
    <dgm:pt modelId="{4BB499EB-F34F-4D16-AA1B-2391CE0E615C}" type="parTrans" cxnId="{383E560B-644C-4121-8A74-525377ADC911}">
      <dgm:prSet/>
      <dgm:spPr/>
      <dgm:t>
        <a:bodyPr/>
        <a:lstStyle/>
        <a:p>
          <a:endParaRPr lang="es-ES"/>
        </a:p>
      </dgm:t>
    </dgm:pt>
    <dgm:pt modelId="{8AC599BB-49B9-4704-ADA1-8EF9E04C1138}" type="sibTrans" cxnId="{383E560B-644C-4121-8A74-525377ADC911}">
      <dgm:prSet/>
      <dgm:spPr/>
      <dgm:t>
        <a:bodyPr/>
        <a:lstStyle/>
        <a:p>
          <a:endParaRPr lang="es-ES"/>
        </a:p>
      </dgm:t>
    </dgm:pt>
    <dgm:pt modelId="{596EE105-AAA6-4CBC-806E-AB83D0F4495D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Instrumentos y herramientas de ayuda a la </a:t>
          </a:r>
          <a:r>
            <a:rPr lang="es-ES" dirty="0" smtClean="0"/>
            <a:t>navegación</a:t>
          </a:r>
        </a:p>
        <a:p>
          <a:r>
            <a:rPr lang="es-ES" dirty="0" smtClean="0"/>
            <a:t>(NC2)</a:t>
          </a:r>
          <a:endParaRPr lang="es-ES" dirty="0"/>
        </a:p>
      </dgm:t>
    </dgm:pt>
    <dgm:pt modelId="{EE2553E7-18FC-4D33-91B5-09C8D57899D5}" type="parTrans" cxnId="{A572AE22-45AC-4BCA-B98B-AA85E08FA350}">
      <dgm:prSet/>
      <dgm:spPr/>
      <dgm:t>
        <a:bodyPr/>
        <a:lstStyle/>
        <a:p>
          <a:endParaRPr lang="es-ES"/>
        </a:p>
      </dgm:t>
    </dgm:pt>
    <dgm:pt modelId="{E5A95831-1290-4896-A6CE-7B887C35E069}" type="sibTrans" cxnId="{A572AE22-45AC-4BCA-B98B-AA85E08FA350}">
      <dgm:prSet/>
      <dgm:spPr/>
      <dgm:t>
        <a:bodyPr/>
        <a:lstStyle/>
        <a:p>
          <a:endParaRPr lang="es-ES"/>
        </a:p>
      </dgm:t>
    </dgm:pt>
    <dgm:pt modelId="{3FAC8219-076F-4AC6-AEBB-83F00CFC02A5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Cinemática</a:t>
          </a:r>
        </a:p>
        <a:p>
          <a:r>
            <a:rPr lang="es-ES" dirty="0" smtClean="0"/>
            <a:t>(NC3)</a:t>
          </a:r>
          <a:endParaRPr lang="es-ES" dirty="0"/>
        </a:p>
      </dgm:t>
    </dgm:pt>
    <dgm:pt modelId="{9A3F1787-1CAA-437B-BDEB-FC060130396A}" type="parTrans" cxnId="{6996973C-F5BD-454C-B29B-15B4004B1A8B}">
      <dgm:prSet/>
      <dgm:spPr/>
      <dgm:t>
        <a:bodyPr/>
        <a:lstStyle/>
        <a:p>
          <a:endParaRPr lang="es-ES"/>
        </a:p>
      </dgm:t>
    </dgm:pt>
    <dgm:pt modelId="{7718F531-235C-47C2-A0EB-5F191CD1D99D}" type="sibTrans" cxnId="{6996973C-F5BD-454C-B29B-15B4004B1A8B}">
      <dgm:prSet/>
      <dgm:spPr/>
      <dgm:t>
        <a:bodyPr/>
        <a:lstStyle/>
        <a:p>
          <a:endParaRPr lang="es-ES"/>
        </a:p>
      </dgm:t>
    </dgm:pt>
    <dgm:pt modelId="{BBECB95F-6491-40F0-B0C5-94EE636DD571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Planificación de carta para zarpe y </a:t>
          </a:r>
          <a:r>
            <a:rPr lang="es-ES" dirty="0" smtClean="0"/>
            <a:t>RIPA</a:t>
          </a:r>
        </a:p>
        <a:p>
          <a:r>
            <a:rPr lang="es-ES" dirty="0" smtClean="0"/>
            <a:t>(NC3)</a:t>
          </a:r>
          <a:endParaRPr lang="es-ES" dirty="0"/>
        </a:p>
      </dgm:t>
    </dgm:pt>
    <dgm:pt modelId="{662F0DCF-27E4-4A5C-B490-75C1100BCB73}" type="parTrans" cxnId="{35E7CE97-C935-4880-AA11-75B6598696F4}">
      <dgm:prSet/>
      <dgm:spPr/>
      <dgm:t>
        <a:bodyPr/>
        <a:lstStyle/>
        <a:p>
          <a:endParaRPr lang="es-ES"/>
        </a:p>
      </dgm:t>
    </dgm:pt>
    <dgm:pt modelId="{E1FFF0F6-1EA3-4CAF-B3C5-17CEDD61134C}" type="sibTrans" cxnId="{35E7CE97-C935-4880-AA11-75B6598696F4}">
      <dgm:prSet/>
      <dgm:spPr/>
      <dgm:t>
        <a:bodyPr/>
        <a:lstStyle/>
        <a:p>
          <a:endParaRPr lang="es-ES"/>
        </a:p>
      </dgm:t>
    </dgm:pt>
    <dgm:pt modelId="{713A5FF3-6BD6-4626-A3BF-F130B95BC905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Simulador de </a:t>
          </a:r>
          <a:r>
            <a:rPr lang="es-ES" dirty="0" smtClean="0"/>
            <a:t>Navegación</a:t>
          </a:r>
        </a:p>
        <a:p>
          <a:r>
            <a:rPr lang="es-ES" dirty="0" smtClean="0"/>
            <a:t>(NC3)</a:t>
          </a:r>
          <a:endParaRPr lang="es-ES" dirty="0"/>
        </a:p>
      </dgm:t>
    </dgm:pt>
    <dgm:pt modelId="{A39E4D4B-9DEB-42C1-B946-636C75CCDCCA}" type="parTrans" cxnId="{75A435A5-F62F-4FE9-87E8-45A6192C86EF}">
      <dgm:prSet/>
      <dgm:spPr/>
      <dgm:t>
        <a:bodyPr/>
        <a:lstStyle/>
        <a:p>
          <a:endParaRPr lang="es-ES"/>
        </a:p>
      </dgm:t>
    </dgm:pt>
    <dgm:pt modelId="{DB8391EE-4EC0-4F92-858A-510B0F10A6A6}" type="sibTrans" cxnId="{75A435A5-F62F-4FE9-87E8-45A6192C86EF}">
      <dgm:prSet/>
      <dgm:spPr/>
      <dgm:t>
        <a:bodyPr/>
        <a:lstStyle/>
        <a:p>
          <a:endParaRPr lang="es-ES"/>
        </a:p>
      </dgm:t>
    </dgm:pt>
    <dgm:pt modelId="{5F2A747C-DED6-41B7-A6F8-AF28CB3523E3}" type="pres">
      <dgm:prSet presAssocID="{359F36EE-578D-4201-B7D3-70FC2A74083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47C5FAB-BDDB-4DB6-A9ED-4F30A72CD23F}" type="pres">
      <dgm:prSet presAssocID="{0CA1C0AC-1DEF-411E-A93C-4F473F0CCAAA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62D13C8-DBB6-47F9-B0FB-C7BE6574F720}" type="pres">
      <dgm:prSet presAssocID="{A4C5540D-E13F-4F3D-B8E7-45314F87B531}" presName="sibTrans" presStyleLbl="sibTrans1D1" presStyleIdx="0" presStyleCnt="6"/>
      <dgm:spPr/>
      <dgm:t>
        <a:bodyPr/>
        <a:lstStyle/>
        <a:p>
          <a:endParaRPr lang="es-ES"/>
        </a:p>
      </dgm:t>
    </dgm:pt>
    <dgm:pt modelId="{A7D1257C-380D-49D0-BC04-FACB2A95A1BA}" type="pres">
      <dgm:prSet presAssocID="{A4C5540D-E13F-4F3D-B8E7-45314F87B531}" presName="connectorText" presStyleLbl="sibTrans1D1" presStyleIdx="0" presStyleCnt="6"/>
      <dgm:spPr/>
      <dgm:t>
        <a:bodyPr/>
        <a:lstStyle/>
        <a:p>
          <a:endParaRPr lang="es-ES"/>
        </a:p>
      </dgm:t>
    </dgm:pt>
    <dgm:pt modelId="{AC6E2E11-1BAE-4CA8-80C4-888907D6A934}" type="pres">
      <dgm:prSet presAssocID="{92C6EE4D-B7F4-404F-AF08-4CD69F4E5996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880E49E-11BB-4AFC-8DCD-FABE87EBC55A}" type="pres">
      <dgm:prSet presAssocID="{B8E18821-A523-4CC8-9E0B-D68E716C758F}" presName="sibTrans" presStyleLbl="sibTrans1D1" presStyleIdx="1" presStyleCnt="6"/>
      <dgm:spPr/>
      <dgm:t>
        <a:bodyPr/>
        <a:lstStyle/>
        <a:p>
          <a:endParaRPr lang="es-ES"/>
        </a:p>
      </dgm:t>
    </dgm:pt>
    <dgm:pt modelId="{64326D74-64D8-4F1D-8E5D-2DBF3CC8B88E}" type="pres">
      <dgm:prSet presAssocID="{B8E18821-A523-4CC8-9E0B-D68E716C758F}" presName="connectorText" presStyleLbl="sibTrans1D1" presStyleIdx="1" presStyleCnt="6"/>
      <dgm:spPr/>
      <dgm:t>
        <a:bodyPr/>
        <a:lstStyle/>
        <a:p>
          <a:endParaRPr lang="es-ES"/>
        </a:p>
      </dgm:t>
    </dgm:pt>
    <dgm:pt modelId="{8ECAED5C-71D6-41AA-B602-5CB9C9D1CFB7}" type="pres">
      <dgm:prSet presAssocID="{C6A1CE66-6125-4424-86D3-D17F5B95FDC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F31FC9A-B9DA-4491-B735-117A284B2159}" type="pres">
      <dgm:prSet presAssocID="{8AC599BB-49B9-4704-ADA1-8EF9E04C1138}" presName="sibTrans" presStyleLbl="sibTrans1D1" presStyleIdx="2" presStyleCnt="6"/>
      <dgm:spPr/>
      <dgm:t>
        <a:bodyPr/>
        <a:lstStyle/>
        <a:p>
          <a:endParaRPr lang="es-ES"/>
        </a:p>
      </dgm:t>
    </dgm:pt>
    <dgm:pt modelId="{8791D89C-E9D1-4F2E-84E8-88FB3055ABF0}" type="pres">
      <dgm:prSet presAssocID="{8AC599BB-49B9-4704-ADA1-8EF9E04C1138}" presName="connectorText" presStyleLbl="sibTrans1D1" presStyleIdx="2" presStyleCnt="6"/>
      <dgm:spPr/>
      <dgm:t>
        <a:bodyPr/>
        <a:lstStyle/>
        <a:p>
          <a:endParaRPr lang="es-ES"/>
        </a:p>
      </dgm:t>
    </dgm:pt>
    <dgm:pt modelId="{2E80420C-9991-4D75-920B-1201199AA689}" type="pres">
      <dgm:prSet presAssocID="{596EE105-AAA6-4CBC-806E-AB83D0F4495D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D78EE96-5488-440C-930B-C15864DA7B1A}" type="pres">
      <dgm:prSet presAssocID="{E5A95831-1290-4896-A6CE-7B887C35E069}" presName="sibTrans" presStyleLbl="sibTrans1D1" presStyleIdx="3" presStyleCnt="6"/>
      <dgm:spPr/>
      <dgm:t>
        <a:bodyPr/>
        <a:lstStyle/>
        <a:p>
          <a:endParaRPr lang="es-ES"/>
        </a:p>
      </dgm:t>
    </dgm:pt>
    <dgm:pt modelId="{12BADDEE-AD16-43D1-8F1D-370F0F256C1D}" type="pres">
      <dgm:prSet presAssocID="{E5A95831-1290-4896-A6CE-7B887C35E069}" presName="connectorText" presStyleLbl="sibTrans1D1" presStyleIdx="3" presStyleCnt="6"/>
      <dgm:spPr/>
      <dgm:t>
        <a:bodyPr/>
        <a:lstStyle/>
        <a:p>
          <a:endParaRPr lang="es-ES"/>
        </a:p>
      </dgm:t>
    </dgm:pt>
    <dgm:pt modelId="{B306CDD6-026D-4F06-94EC-A87FEE28B844}" type="pres">
      <dgm:prSet presAssocID="{3FAC8219-076F-4AC6-AEBB-83F00CFC02A5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B20F1A-A2A0-4764-942E-E61C4F4808E3}" type="pres">
      <dgm:prSet presAssocID="{7718F531-235C-47C2-A0EB-5F191CD1D99D}" presName="sibTrans" presStyleLbl="sibTrans1D1" presStyleIdx="4" presStyleCnt="6"/>
      <dgm:spPr/>
      <dgm:t>
        <a:bodyPr/>
        <a:lstStyle/>
        <a:p>
          <a:endParaRPr lang="es-ES"/>
        </a:p>
      </dgm:t>
    </dgm:pt>
    <dgm:pt modelId="{2F57D3B9-4380-4D3A-80E6-763EBC8BD7FE}" type="pres">
      <dgm:prSet presAssocID="{7718F531-235C-47C2-A0EB-5F191CD1D99D}" presName="connectorText" presStyleLbl="sibTrans1D1" presStyleIdx="4" presStyleCnt="6"/>
      <dgm:spPr/>
      <dgm:t>
        <a:bodyPr/>
        <a:lstStyle/>
        <a:p>
          <a:endParaRPr lang="es-ES"/>
        </a:p>
      </dgm:t>
    </dgm:pt>
    <dgm:pt modelId="{D383E598-9231-4444-9BBF-1ED724C431A7}" type="pres">
      <dgm:prSet presAssocID="{BBECB95F-6491-40F0-B0C5-94EE636DD57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822B933-5EB0-4CE4-87F9-DB9E09C76A8B}" type="pres">
      <dgm:prSet presAssocID="{E1FFF0F6-1EA3-4CAF-B3C5-17CEDD61134C}" presName="sibTrans" presStyleLbl="sibTrans1D1" presStyleIdx="5" presStyleCnt="6"/>
      <dgm:spPr/>
      <dgm:t>
        <a:bodyPr/>
        <a:lstStyle/>
        <a:p>
          <a:endParaRPr lang="es-ES"/>
        </a:p>
      </dgm:t>
    </dgm:pt>
    <dgm:pt modelId="{B7C2825C-520B-4308-8FB2-03375C489904}" type="pres">
      <dgm:prSet presAssocID="{E1FFF0F6-1EA3-4CAF-B3C5-17CEDD61134C}" presName="connectorText" presStyleLbl="sibTrans1D1" presStyleIdx="5" presStyleCnt="6"/>
      <dgm:spPr/>
      <dgm:t>
        <a:bodyPr/>
        <a:lstStyle/>
        <a:p>
          <a:endParaRPr lang="es-ES"/>
        </a:p>
      </dgm:t>
    </dgm:pt>
    <dgm:pt modelId="{B7AE7A0C-D3D0-4CB2-8B9C-011205789335}" type="pres">
      <dgm:prSet presAssocID="{713A5FF3-6BD6-4626-A3BF-F130B95BC905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6404036-F161-4A21-9BA1-D70F83669C4B}" type="presOf" srcId="{E1FFF0F6-1EA3-4CAF-B3C5-17CEDD61134C}" destId="{B7C2825C-520B-4308-8FB2-03375C489904}" srcOrd="1" destOrd="0" presId="urn:microsoft.com/office/officeart/2005/8/layout/bProcess3"/>
    <dgm:cxn modelId="{7A78B5C1-C5A7-48BC-A879-03D9B1AA69BE}" type="presOf" srcId="{BBECB95F-6491-40F0-B0C5-94EE636DD571}" destId="{D383E598-9231-4444-9BBF-1ED724C431A7}" srcOrd="0" destOrd="0" presId="urn:microsoft.com/office/officeart/2005/8/layout/bProcess3"/>
    <dgm:cxn modelId="{106863BE-DC8D-4C73-BA7E-73A8CFA3BD01}" srcId="{359F36EE-578D-4201-B7D3-70FC2A74083F}" destId="{0CA1C0AC-1DEF-411E-A93C-4F473F0CCAAA}" srcOrd="0" destOrd="0" parTransId="{30F3288B-1E0C-4236-B228-D3F9B8F3559F}" sibTransId="{A4C5540D-E13F-4F3D-B8E7-45314F87B531}"/>
    <dgm:cxn modelId="{4E83D5CE-617D-4A24-AF4F-54F002BDFC87}" type="presOf" srcId="{0CA1C0AC-1DEF-411E-A93C-4F473F0CCAAA}" destId="{947C5FAB-BDDB-4DB6-A9ED-4F30A72CD23F}" srcOrd="0" destOrd="0" presId="urn:microsoft.com/office/officeart/2005/8/layout/bProcess3"/>
    <dgm:cxn modelId="{FAEB1E3F-3467-4EAC-8E30-FA5DB70915DB}" type="presOf" srcId="{A4C5540D-E13F-4F3D-B8E7-45314F87B531}" destId="{A7D1257C-380D-49D0-BC04-FACB2A95A1BA}" srcOrd="1" destOrd="0" presId="urn:microsoft.com/office/officeart/2005/8/layout/bProcess3"/>
    <dgm:cxn modelId="{C1CB1F13-4707-4D85-A61F-FBF9811D0918}" type="presOf" srcId="{92C6EE4D-B7F4-404F-AF08-4CD69F4E5996}" destId="{AC6E2E11-1BAE-4CA8-80C4-888907D6A934}" srcOrd="0" destOrd="0" presId="urn:microsoft.com/office/officeart/2005/8/layout/bProcess3"/>
    <dgm:cxn modelId="{3B51C944-0702-40CB-B904-736553149E10}" type="presOf" srcId="{C6A1CE66-6125-4424-86D3-D17F5B95FDC3}" destId="{8ECAED5C-71D6-41AA-B602-5CB9C9D1CFB7}" srcOrd="0" destOrd="0" presId="urn:microsoft.com/office/officeart/2005/8/layout/bProcess3"/>
    <dgm:cxn modelId="{B91C80B7-85A2-4C95-98FD-FF30E067F797}" type="presOf" srcId="{713A5FF3-6BD6-4626-A3BF-F130B95BC905}" destId="{B7AE7A0C-D3D0-4CB2-8B9C-011205789335}" srcOrd="0" destOrd="0" presId="urn:microsoft.com/office/officeart/2005/8/layout/bProcess3"/>
    <dgm:cxn modelId="{6996973C-F5BD-454C-B29B-15B4004B1A8B}" srcId="{359F36EE-578D-4201-B7D3-70FC2A74083F}" destId="{3FAC8219-076F-4AC6-AEBB-83F00CFC02A5}" srcOrd="4" destOrd="0" parTransId="{9A3F1787-1CAA-437B-BDEB-FC060130396A}" sibTransId="{7718F531-235C-47C2-A0EB-5F191CD1D99D}"/>
    <dgm:cxn modelId="{EE3A901A-2A68-4FE9-B8CD-ACEAE0C8B7E1}" type="presOf" srcId="{3FAC8219-076F-4AC6-AEBB-83F00CFC02A5}" destId="{B306CDD6-026D-4F06-94EC-A87FEE28B844}" srcOrd="0" destOrd="0" presId="urn:microsoft.com/office/officeart/2005/8/layout/bProcess3"/>
    <dgm:cxn modelId="{7C23AA7A-3D41-48A0-93A8-06867DB90ACE}" type="presOf" srcId="{359F36EE-578D-4201-B7D3-70FC2A74083F}" destId="{5F2A747C-DED6-41B7-A6F8-AF28CB3523E3}" srcOrd="0" destOrd="0" presId="urn:microsoft.com/office/officeart/2005/8/layout/bProcess3"/>
    <dgm:cxn modelId="{A572AE22-45AC-4BCA-B98B-AA85E08FA350}" srcId="{359F36EE-578D-4201-B7D3-70FC2A74083F}" destId="{596EE105-AAA6-4CBC-806E-AB83D0F4495D}" srcOrd="3" destOrd="0" parTransId="{EE2553E7-18FC-4D33-91B5-09C8D57899D5}" sibTransId="{E5A95831-1290-4896-A6CE-7B887C35E069}"/>
    <dgm:cxn modelId="{3A989E4D-7E12-4596-9AE9-2CAD5EB596B9}" type="presOf" srcId="{E1FFF0F6-1EA3-4CAF-B3C5-17CEDD61134C}" destId="{4822B933-5EB0-4CE4-87F9-DB9E09C76A8B}" srcOrd="0" destOrd="0" presId="urn:microsoft.com/office/officeart/2005/8/layout/bProcess3"/>
    <dgm:cxn modelId="{383E560B-644C-4121-8A74-525377ADC911}" srcId="{359F36EE-578D-4201-B7D3-70FC2A74083F}" destId="{C6A1CE66-6125-4424-86D3-D17F5B95FDC3}" srcOrd="2" destOrd="0" parTransId="{4BB499EB-F34F-4D16-AA1B-2391CE0E615C}" sibTransId="{8AC599BB-49B9-4704-ADA1-8EF9E04C1138}"/>
    <dgm:cxn modelId="{A81BE75E-563B-4864-948A-47F9FC9062C5}" type="presOf" srcId="{8AC599BB-49B9-4704-ADA1-8EF9E04C1138}" destId="{8791D89C-E9D1-4F2E-84E8-88FB3055ABF0}" srcOrd="1" destOrd="0" presId="urn:microsoft.com/office/officeart/2005/8/layout/bProcess3"/>
    <dgm:cxn modelId="{70D042A8-80F5-4574-9E86-33A6DD3F83BB}" type="presOf" srcId="{8AC599BB-49B9-4704-ADA1-8EF9E04C1138}" destId="{4F31FC9A-B9DA-4491-B735-117A284B2159}" srcOrd="0" destOrd="0" presId="urn:microsoft.com/office/officeart/2005/8/layout/bProcess3"/>
    <dgm:cxn modelId="{26898130-6EDE-4145-B53D-F2E7D9A22112}" type="presOf" srcId="{E5A95831-1290-4896-A6CE-7B887C35E069}" destId="{12BADDEE-AD16-43D1-8F1D-370F0F256C1D}" srcOrd="1" destOrd="0" presId="urn:microsoft.com/office/officeart/2005/8/layout/bProcess3"/>
    <dgm:cxn modelId="{D2AEAE66-B19E-49F4-BBD6-671A2BF04958}" type="presOf" srcId="{B8E18821-A523-4CC8-9E0B-D68E716C758F}" destId="{64326D74-64D8-4F1D-8E5D-2DBF3CC8B88E}" srcOrd="1" destOrd="0" presId="urn:microsoft.com/office/officeart/2005/8/layout/bProcess3"/>
    <dgm:cxn modelId="{BD914CE2-6BD2-46EA-AF3D-55FEFDEE4548}" type="presOf" srcId="{7718F531-235C-47C2-A0EB-5F191CD1D99D}" destId="{2F57D3B9-4380-4D3A-80E6-763EBC8BD7FE}" srcOrd="1" destOrd="0" presId="urn:microsoft.com/office/officeart/2005/8/layout/bProcess3"/>
    <dgm:cxn modelId="{7B006F52-FD8D-4802-AD0C-AB88CB84A7B9}" type="presOf" srcId="{B8E18821-A523-4CC8-9E0B-D68E716C758F}" destId="{F880E49E-11BB-4AFC-8DCD-FABE87EBC55A}" srcOrd="0" destOrd="0" presId="urn:microsoft.com/office/officeart/2005/8/layout/bProcess3"/>
    <dgm:cxn modelId="{B7F16284-31A1-4FE6-97E0-A915C8A71C5B}" type="presOf" srcId="{E5A95831-1290-4896-A6CE-7B887C35E069}" destId="{DD78EE96-5488-440C-930B-C15864DA7B1A}" srcOrd="0" destOrd="0" presId="urn:microsoft.com/office/officeart/2005/8/layout/bProcess3"/>
    <dgm:cxn modelId="{D195817C-6959-445C-BC0B-91ED89DF1FDF}" type="presOf" srcId="{7718F531-235C-47C2-A0EB-5F191CD1D99D}" destId="{DFB20F1A-A2A0-4764-942E-E61C4F4808E3}" srcOrd="0" destOrd="0" presId="urn:microsoft.com/office/officeart/2005/8/layout/bProcess3"/>
    <dgm:cxn modelId="{75A435A5-F62F-4FE9-87E8-45A6192C86EF}" srcId="{359F36EE-578D-4201-B7D3-70FC2A74083F}" destId="{713A5FF3-6BD6-4626-A3BF-F130B95BC905}" srcOrd="6" destOrd="0" parTransId="{A39E4D4B-9DEB-42C1-B946-636C75CCDCCA}" sibTransId="{DB8391EE-4EC0-4F92-858A-510B0F10A6A6}"/>
    <dgm:cxn modelId="{35E7CE97-C935-4880-AA11-75B6598696F4}" srcId="{359F36EE-578D-4201-B7D3-70FC2A74083F}" destId="{BBECB95F-6491-40F0-B0C5-94EE636DD571}" srcOrd="5" destOrd="0" parTransId="{662F0DCF-27E4-4A5C-B490-75C1100BCB73}" sibTransId="{E1FFF0F6-1EA3-4CAF-B3C5-17CEDD61134C}"/>
    <dgm:cxn modelId="{4EF40308-8638-4CFF-B594-655BCC208691}" type="presOf" srcId="{A4C5540D-E13F-4F3D-B8E7-45314F87B531}" destId="{662D13C8-DBB6-47F9-B0FB-C7BE6574F720}" srcOrd="0" destOrd="0" presId="urn:microsoft.com/office/officeart/2005/8/layout/bProcess3"/>
    <dgm:cxn modelId="{9C727849-86B8-4396-B6F7-05165B2C2388}" type="presOf" srcId="{596EE105-AAA6-4CBC-806E-AB83D0F4495D}" destId="{2E80420C-9991-4D75-920B-1201199AA689}" srcOrd="0" destOrd="0" presId="urn:microsoft.com/office/officeart/2005/8/layout/bProcess3"/>
    <dgm:cxn modelId="{1358BCCD-120D-4F63-8CFC-4D0B3B4EFA9D}" srcId="{359F36EE-578D-4201-B7D3-70FC2A74083F}" destId="{92C6EE4D-B7F4-404F-AF08-4CD69F4E5996}" srcOrd="1" destOrd="0" parTransId="{00423FDC-A878-43E9-92B2-BFDEEA16A785}" sibTransId="{B8E18821-A523-4CC8-9E0B-D68E716C758F}"/>
    <dgm:cxn modelId="{A56A9E72-E704-4536-B3BB-21EA2EBCF675}" type="presParOf" srcId="{5F2A747C-DED6-41B7-A6F8-AF28CB3523E3}" destId="{947C5FAB-BDDB-4DB6-A9ED-4F30A72CD23F}" srcOrd="0" destOrd="0" presId="urn:microsoft.com/office/officeart/2005/8/layout/bProcess3"/>
    <dgm:cxn modelId="{0001CB7F-935A-4C12-9A9A-14F6D60EE022}" type="presParOf" srcId="{5F2A747C-DED6-41B7-A6F8-AF28CB3523E3}" destId="{662D13C8-DBB6-47F9-B0FB-C7BE6574F720}" srcOrd="1" destOrd="0" presId="urn:microsoft.com/office/officeart/2005/8/layout/bProcess3"/>
    <dgm:cxn modelId="{C3378D26-394C-4E37-A331-7B6BB2B8690A}" type="presParOf" srcId="{662D13C8-DBB6-47F9-B0FB-C7BE6574F720}" destId="{A7D1257C-380D-49D0-BC04-FACB2A95A1BA}" srcOrd="0" destOrd="0" presId="urn:microsoft.com/office/officeart/2005/8/layout/bProcess3"/>
    <dgm:cxn modelId="{D1815C3E-D8B8-4147-AE71-729960B7893F}" type="presParOf" srcId="{5F2A747C-DED6-41B7-A6F8-AF28CB3523E3}" destId="{AC6E2E11-1BAE-4CA8-80C4-888907D6A934}" srcOrd="2" destOrd="0" presId="urn:microsoft.com/office/officeart/2005/8/layout/bProcess3"/>
    <dgm:cxn modelId="{A7D76CA6-268D-4272-904F-D1458F7F871A}" type="presParOf" srcId="{5F2A747C-DED6-41B7-A6F8-AF28CB3523E3}" destId="{F880E49E-11BB-4AFC-8DCD-FABE87EBC55A}" srcOrd="3" destOrd="0" presId="urn:microsoft.com/office/officeart/2005/8/layout/bProcess3"/>
    <dgm:cxn modelId="{58E9FB7F-A8ED-4C9F-A3FA-992B480E12F0}" type="presParOf" srcId="{F880E49E-11BB-4AFC-8DCD-FABE87EBC55A}" destId="{64326D74-64D8-4F1D-8E5D-2DBF3CC8B88E}" srcOrd="0" destOrd="0" presId="urn:microsoft.com/office/officeart/2005/8/layout/bProcess3"/>
    <dgm:cxn modelId="{33A4DB3B-EDF9-42A7-B6A4-4A1D2C43C840}" type="presParOf" srcId="{5F2A747C-DED6-41B7-A6F8-AF28CB3523E3}" destId="{8ECAED5C-71D6-41AA-B602-5CB9C9D1CFB7}" srcOrd="4" destOrd="0" presId="urn:microsoft.com/office/officeart/2005/8/layout/bProcess3"/>
    <dgm:cxn modelId="{9AF8C7BB-5A3A-490A-88AD-A64242E97B19}" type="presParOf" srcId="{5F2A747C-DED6-41B7-A6F8-AF28CB3523E3}" destId="{4F31FC9A-B9DA-4491-B735-117A284B2159}" srcOrd="5" destOrd="0" presId="urn:microsoft.com/office/officeart/2005/8/layout/bProcess3"/>
    <dgm:cxn modelId="{16BEA24C-6B3C-4482-A95F-734B0D48F5EE}" type="presParOf" srcId="{4F31FC9A-B9DA-4491-B735-117A284B2159}" destId="{8791D89C-E9D1-4F2E-84E8-88FB3055ABF0}" srcOrd="0" destOrd="0" presId="urn:microsoft.com/office/officeart/2005/8/layout/bProcess3"/>
    <dgm:cxn modelId="{32B72051-8EE3-45B0-B12F-31EE41E0B5D6}" type="presParOf" srcId="{5F2A747C-DED6-41B7-A6F8-AF28CB3523E3}" destId="{2E80420C-9991-4D75-920B-1201199AA689}" srcOrd="6" destOrd="0" presId="urn:microsoft.com/office/officeart/2005/8/layout/bProcess3"/>
    <dgm:cxn modelId="{CAA6B6DE-FD09-4194-BA8C-0BAEB1A315F0}" type="presParOf" srcId="{5F2A747C-DED6-41B7-A6F8-AF28CB3523E3}" destId="{DD78EE96-5488-440C-930B-C15864DA7B1A}" srcOrd="7" destOrd="0" presId="urn:microsoft.com/office/officeart/2005/8/layout/bProcess3"/>
    <dgm:cxn modelId="{943E3D83-A1CE-4F56-8704-092BFFE520F3}" type="presParOf" srcId="{DD78EE96-5488-440C-930B-C15864DA7B1A}" destId="{12BADDEE-AD16-43D1-8F1D-370F0F256C1D}" srcOrd="0" destOrd="0" presId="urn:microsoft.com/office/officeart/2005/8/layout/bProcess3"/>
    <dgm:cxn modelId="{1B40A47B-0697-46AF-BB33-D004FA77831C}" type="presParOf" srcId="{5F2A747C-DED6-41B7-A6F8-AF28CB3523E3}" destId="{B306CDD6-026D-4F06-94EC-A87FEE28B844}" srcOrd="8" destOrd="0" presId="urn:microsoft.com/office/officeart/2005/8/layout/bProcess3"/>
    <dgm:cxn modelId="{6F2A739B-CE66-4903-98F8-AF3F279ECD68}" type="presParOf" srcId="{5F2A747C-DED6-41B7-A6F8-AF28CB3523E3}" destId="{DFB20F1A-A2A0-4764-942E-E61C4F4808E3}" srcOrd="9" destOrd="0" presId="urn:microsoft.com/office/officeart/2005/8/layout/bProcess3"/>
    <dgm:cxn modelId="{81810984-1CB1-4C65-B410-1C15419E02F7}" type="presParOf" srcId="{DFB20F1A-A2A0-4764-942E-E61C4F4808E3}" destId="{2F57D3B9-4380-4D3A-80E6-763EBC8BD7FE}" srcOrd="0" destOrd="0" presId="urn:microsoft.com/office/officeart/2005/8/layout/bProcess3"/>
    <dgm:cxn modelId="{686F2D64-A960-475E-82BA-0DC4628DD023}" type="presParOf" srcId="{5F2A747C-DED6-41B7-A6F8-AF28CB3523E3}" destId="{D383E598-9231-4444-9BBF-1ED724C431A7}" srcOrd="10" destOrd="0" presId="urn:microsoft.com/office/officeart/2005/8/layout/bProcess3"/>
    <dgm:cxn modelId="{B54FEE1D-EC34-4A4B-90D6-F6F044C84AA5}" type="presParOf" srcId="{5F2A747C-DED6-41B7-A6F8-AF28CB3523E3}" destId="{4822B933-5EB0-4CE4-87F9-DB9E09C76A8B}" srcOrd="11" destOrd="0" presId="urn:microsoft.com/office/officeart/2005/8/layout/bProcess3"/>
    <dgm:cxn modelId="{F5FC7431-C0DA-4163-B3BF-00689C87BDD9}" type="presParOf" srcId="{4822B933-5EB0-4CE4-87F9-DB9E09C76A8B}" destId="{B7C2825C-520B-4308-8FB2-03375C489904}" srcOrd="0" destOrd="0" presId="urn:microsoft.com/office/officeart/2005/8/layout/bProcess3"/>
    <dgm:cxn modelId="{264195FF-D8C5-421E-B282-811950D35D06}" type="presParOf" srcId="{5F2A747C-DED6-41B7-A6F8-AF28CB3523E3}" destId="{B7AE7A0C-D3D0-4CB2-8B9C-011205789335}" srcOrd="1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4957DC2B-D6D7-4D61-9C4C-98BF199F1937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B31E79FC-3AD9-424F-8DC0-428D7E26ACEE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Actividades de Formación Naval Escalafón Ejecutivos e Ingenieros Navales (FNAB4)</a:t>
          </a:r>
          <a:endParaRPr lang="es-ES" dirty="0"/>
        </a:p>
      </dgm:t>
    </dgm:pt>
    <dgm:pt modelId="{3E602053-B7C0-4EB4-BE97-49742EBFBE12}" type="parTrans" cxnId="{50154A13-C19C-4429-ABD2-82AC8EBF5DC4}">
      <dgm:prSet/>
      <dgm:spPr/>
      <dgm:t>
        <a:bodyPr/>
        <a:lstStyle/>
        <a:p>
          <a:endParaRPr lang="es-ES"/>
        </a:p>
      </dgm:t>
    </dgm:pt>
    <dgm:pt modelId="{9DEEF56A-5DF0-4382-B618-D891A55F3A69}" type="sibTrans" cxnId="{50154A13-C19C-4429-ABD2-82AC8EBF5DC4}">
      <dgm:prSet/>
      <dgm:spPr/>
      <dgm:t>
        <a:bodyPr/>
        <a:lstStyle/>
        <a:p>
          <a:endParaRPr lang="es-ES"/>
        </a:p>
      </dgm:t>
    </dgm:pt>
    <dgm:pt modelId="{89BD1C16-6FA2-4450-AD29-63F5DD3FBB6E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Actividades de Formación Naval Escalafón </a:t>
          </a:r>
          <a:r>
            <a:rPr lang="es-ES" dirty="0" smtClean="0"/>
            <a:t>LT</a:t>
          </a:r>
        </a:p>
        <a:p>
          <a:r>
            <a:rPr lang="es-ES" dirty="0" smtClean="0"/>
            <a:t>(FNAB4)</a:t>
          </a:r>
          <a:endParaRPr lang="es-ES" dirty="0"/>
        </a:p>
      </dgm:t>
    </dgm:pt>
    <dgm:pt modelId="{4757AFBA-AE92-466C-B0EC-05FE9BBCAE1A}" type="parTrans" cxnId="{7425AAEF-A7DD-41EB-8EBA-810597967EBA}">
      <dgm:prSet/>
      <dgm:spPr/>
      <dgm:t>
        <a:bodyPr/>
        <a:lstStyle/>
        <a:p>
          <a:endParaRPr lang="es-ES"/>
        </a:p>
      </dgm:t>
    </dgm:pt>
    <dgm:pt modelId="{9E569FA8-0366-472E-BCA4-1247B23F0087}" type="sibTrans" cxnId="{7425AAEF-A7DD-41EB-8EBA-810597967EBA}">
      <dgm:prSet/>
      <dgm:spPr/>
      <dgm:t>
        <a:bodyPr/>
        <a:lstStyle/>
        <a:p>
          <a:endParaRPr lang="es-ES"/>
        </a:p>
      </dgm:t>
    </dgm:pt>
    <dgm:pt modelId="{2B37F5C1-3FA2-45E6-B055-F46F4BF1AE60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Práctica en </a:t>
          </a:r>
          <a:r>
            <a:rPr lang="es-ES" dirty="0" smtClean="0"/>
            <a:t>Unidad </a:t>
          </a:r>
          <a:r>
            <a:rPr lang="es-ES" dirty="0"/>
            <a:t>de </a:t>
          </a:r>
          <a:r>
            <a:rPr lang="es-ES" dirty="0" smtClean="0"/>
            <a:t>Combate embarcado</a:t>
          </a:r>
        </a:p>
        <a:p>
          <a:r>
            <a:rPr lang="es-ES" dirty="0" smtClean="0"/>
            <a:t>(PE5)</a:t>
          </a:r>
          <a:endParaRPr lang="es-ES" dirty="0"/>
        </a:p>
      </dgm:t>
    </dgm:pt>
    <dgm:pt modelId="{C4D32FCF-9AD6-4205-8114-53241A523643}" type="parTrans" cxnId="{1E426CAA-A8CA-422F-B2D1-02179A5A8794}">
      <dgm:prSet/>
      <dgm:spPr/>
      <dgm:t>
        <a:bodyPr/>
        <a:lstStyle/>
        <a:p>
          <a:endParaRPr lang="es-ES"/>
        </a:p>
      </dgm:t>
    </dgm:pt>
    <dgm:pt modelId="{1C38F843-006B-43AC-A2C6-E72FC0611B86}" type="sibTrans" cxnId="{1E426CAA-A8CA-422F-B2D1-02179A5A8794}">
      <dgm:prSet/>
      <dgm:spPr/>
      <dgm:t>
        <a:bodyPr/>
        <a:lstStyle/>
        <a:p>
          <a:endParaRPr lang="es-ES"/>
        </a:p>
      </dgm:t>
    </dgm:pt>
    <dgm:pt modelId="{1E205224-FB45-49FA-8CC9-69DECD227CFD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Práctica en Depto. Operaciones en C. </a:t>
          </a:r>
          <a:r>
            <a:rPr lang="es-ES" dirty="0" err="1"/>
            <a:t>Ab</a:t>
          </a:r>
          <a:r>
            <a:rPr lang="es-ES" dirty="0" err="1" smtClean="0"/>
            <a:t>.</a:t>
          </a:r>
          <a:endParaRPr lang="es-ES" dirty="0" smtClean="0"/>
        </a:p>
        <a:p>
          <a:r>
            <a:rPr lang="es-ES" dirty="0" smtClean="0"/>
            <a:t>(PCAB5)</a:t>
          </a:r>
          <a:endParaRPr lang="es-ES" dirty="0"/>
        </a:p>
      </dgm:t>
    </dgm:pt>
    <dgm:pt modelId="{87F94B10-0E75-474F-A221-C88FF2A27DFD}" type="parTrans" cxnId="{38A3392F-C558-4944-B3C3-4317A755752B}">
      <dgm:prSet/>
      <dgm:spPr/>
      <dgm:t>
        <a:bodyPr/>
        <a:lstStyle/>
        <a:p>
          <a:endParaRPr lang="es-ES"/>
        </a:p>
      </dgm:t>
    </dgm:pt>
    <dgm:pt modelId="{090E02BC-535E-447B-B0E1-04EB79FDFB48}" type="sibTrans" cxnId="{38A3392F-C558-4944-B3C3-4317A755752B}">
      <dgm:prSet/>
      <dgm:spPr/>
      <dgm:t>
        <a:bodyPr/>
        <a:lstStyle/>
        <a:p>
          <a:endParaRPr lang="es-ES"/>
        </a:p>
      </dgm:t>
    </dgm:pt>
    <dgm:pt modelId="{50E310A9-2B57-44A2-8962-0FC31B7554DD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Práctica en Depto. Adquisiciones en C. </a:t>
          </a:r>
          <a:r>
            <a:rPr lang="es-ES" dirty="0" err="1"/>
            <a:t>Ab</a:t>
          </a:r>
          <a:r>
            <a:rPr lang="es-ES" dirty="0" err="1" smtClean="0"/>
            <a:t>.</a:t>
          </a:r>
          <a:endParaRPr lang="es-ES" dirty="0" smtClean="0"/>
        </a:p>
        <a:p>
          <a:r>
            <a:rPr lang="es-ES" dirty="0" smtClean="0"/>
            <a:t>(PCAB5)</a:t>
          </a:r>
          <a:endParaRPr lang="es-ES" dirty="0"/>
        </a:p>
      </dgm:t>
    </dgm:pt>
    <dgm:pt modelId="{BEBC6476-C169-4D40-B3DF-FD62F922B9ED}" type="parTrans" cxnId="{1311099B-DEDC-46F1-9265-CC4DFAFEF9D9}">
      <dgm:prSet/>
      <dgm:spPr/>
      <dgm:t>
        <a:bodyPr/>
        <a:lstStyle/>
        <a:p>
          <a:endParaRPr lang="es-ES"/>
        </a:p>
      </dgm:t>
    </dgm:pt>
    <dgm:pt modelId="{14F990E7-C3CD-4A3D-B7BF-8CE03DFAC3B5}" type="sibTrans" cxnId="{1311099B-DEDC-46F1-9265-CC4DFAFEF9D9}">
      <dgm:prSet/>
      <dgm:spPr/>
      <dgm:t>
        <a:bodyPr/>
        <a:lstStyle/>
        <a:p>
          <a:endParaRPr lang="es-ES"/>
        </a:p>
      </dgm:t>
    </dgm:pt>
    <dgm:pt modelId="{81CAE0A8-98D1-4287-A705-03A67212288F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Actividades de Formación Naval Escalafón IM</a:t>
          </a:r>
        </a:p>
        <a:p>
          <a:r>
            <a:rPr lang="es-ES" dirty="0" smtClean="0"/>
            <a:t>(FNAB4)</a:t>
          </a:r>
          <a:endParaRPr lang="es-ES" dirty="0"/>
        </a:p>
      </dgm:t>
    </dgm:pt>
    <dgm:pt modelId="{3D32F4AE-2D49-4ABA-B449-979CA9E58183}" type="parTrans" cxnId="{760A6E69-1100-409E-A25E-21C0D886C0C2}">
      <dgm:prSet/>
      <dgm:spPr/>
      <dgm:t>
        <a:bodyPr/>
        <a:lstStyle/>
        <a:p>
          <a:endParaRPr lang="es-ES"/>
        </a:p>
      </dgm:t>
    </dgm:pt>
    <dgm:pt modelId="{59CBF708-88DF-44E5-8523-52F49EF62CC3}" type="sibTrans" cxnId="{760A6E69-1100-409E-A25E-21C0D886C0C2}">
      <dgm:prSet/>
      <dgm:spPr/>
      <dgm:t>
        <a:bodyPr/>
        <a:lstStyle/>
        <a:p>
          <a:endParaRPr lang="es-ES"/>
        </a:p>
      </dgm:t>
    </dgm:pt>
    <dgm:pt modelId="{1DE8480F-0C13-4BBC-B256-0CC981A48302}" type="pres">
      <dgm:prSet presAssocID="{4957DC2B-D6D7-4D61-9C4C-98BF199F193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A2508C5-7CAF-4401-863B-EE5A35367310}" type="pres">
      <dgm:prSet presAssocID="{B31E79FC-3AD9-424F-8DC0-428D7E26ACE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EC97C83-18FF-4A49-B2C4-FF843220F23F}" type="pres">
      <dgm:prSet presAssocID="{9DEEF56A-5DF0-4382-B618-D891A55F3A69}" presName="sibTrans" presStyleLbl="sibTrans1D1" presStyleIdx="0" presStyleCnt="5"/>
      <dgm:spPr/>
      <dgm:t>
        <a:bodyPr/>
        <a:lstStyle/>
        <a:p>
          <a:endParaRPr lang="es-ES"/>
        </a:p>
      </dgm:t>
    </dgm:pt>
    <dgm:pt modelId="{CED823B2-DEFC-40F7-8EA4-350EC63F405D}" type="pres">
      <dgm:prSet presAssocID="{9DEEF56A-5DF0-4382-B618-D891A55F3A69}" presName="connectorText" presStyleLbl="sibTrans1D1" presStyleIdx="0" presStyleCnt="5"/>
      <dgm:spPr/>
      <dgm:t>
        <a:bodyPr/>
        <a:lstStyle/>
        <a:p>
          <a:endParaRPr lang="es-ES"/>
        </a:p>
      </dgm:t>
    </dgm:pt>
    <dgm:pt modelId="{42A87456-572E-481C-9E65-737D3060DE4D}" type="pres">
      <dgm:prSet presAssocID="{81CAE0A8-98D1-4287-A705-03A67212288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36F084E-32CD-4B4B-A347-A792D75826A2}" type="pres">
      <dgm:prSet presAssocID="{59CBF708-88DF-44E5-8523-52F49EF62CC3}" presName="sibTrans" presStyleLbl="sibTrans1D1" presStyleIdx="1" presStyleCnt="5"/>
      <dgm:spPr/>
      <dgm:t>
        <a:bodyPr/>
        <a:lstStyle/>
        <a:p>
          <a:endParaRPr lang="es-ES"/>
        </a:p>
      </dgm:t>
    </dgm:pt>
    <dgm:pt modelId="{6F3E0203-54D7-45A4-989D-BFE1C2CD752D}" type="pres">
      <dgm:prSet presAssocID="{59CBF708-88DF-44E5-8523-52F49EF62CC3}" presName="connectorText" presStyleLbl="sibTrans1D1" presStyleIdx="1" presStyleCnt="5"/>
      <dgm:spPr/>
      <dgm:t>
        <a:bodyPr/>
        <a:lstStyle/>
        <a:p>
          <a:endParaRPr lang="es-ES"/>
        </a:p>
      </dgm:t>
    </dgm:pt>
    <dgm:pt modelId="{4136E7CB-3273-46DA-9C8D-75D558BDAE7A}" type="pres">
      <dgm:prSet presAssocID="{89BD1C16-6FA2-4450-AD29-63F5DD3FBB6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F80B4E8-72F8-4C70-AECC-6DAB16CB2405}" type="pres">
      <dgm:prSet presAssocID="{9E569FA8-0366-472E-BCA4-1247B23F0087}" presName="sibTrans" presStyleLbl="sibTrans1D1" presStyleIdx="2" presStyleCnt="5"/>
      <dgm:spPr/>
      <dgm:t>
        <a:bodyPr/>
        <a:lstStyle/>
        <a:p>
          <a:endParaRPr lang="es-ES"/>
        </a:p>
      </dgm:t>
    </dgm:pt>
    <dgm:pt modelId="{DBC90B20-38A4-4829-97D1-6B244B5FFD16}" type="pres">
      <dgm:prSet presAssocID="{9E569FA8-0366-472E-BCA4-1247B23F0087}" presName="connectorText" presStyleLbl="sibTrans1D1" presStyleIdx="2" presStyleCnt="5"/>
      <dgm:spPr/>
      <dgm:t>
        <a:bodyPr/>
        <a:lstStyle/>
        <a:p>
          <a:endParaRPr lang="es-ES"/>
        </a:p>
      </dgm:t>
    </dgm:pt>
    <dgm:pt modelId="{5FF13633-1E1B-4D3B-A503-15665DAE75B0}" type="pres">
      <dgm:prSet presAssocID="{2B37F5C1-3FA2-45E6-B055-F46F4BF1AE6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BB0DE0-C9ED-4A3C-AC9A-D4DE0B73EF43}" type="pres">
      <dgm:prSet presAssocID="{1C38F843-006B-43AC-A2C6-E72FC0611B86}" presName="sibTrans" presStyleLbl="sibTrans1D1" presStyleIdx="3" presStyleCnt="5"/>
      <dgm:spPr/>
      <dgm:t>
        <a:bodyPr/>
        <a:lstStyle/>
        <a:p>
          <a:endParaRPr lang="es-ES"/>
        </a:p>
      </dgm:t>
    </dgm:pt>
    <dgm:pt modelId="{5BB80B7B-1661-48D0-BBD5-9737A9A5EE09}" type="pres">
      <dgm:prSet presAssocID="{1C38F843-006B-43AC-A2C6-E72FC0611B86}" presName="connectorText" presStyleLbl="sibTrans1D1" presStyleIdx="3" presStyleCnt="5"/>
      <dgm:spPr/>
      <dgm:t>
        <a:bodyPr/>
        <a:lstStyle/>
        <a:p>
          <a:endParaRPr lang="es-ES"/>
        </a:p>
      </dgm:t>
    </dgm:pt>
    <dgm:pt modelId="{E17EE799-7CA1-4197-B66E-3B2E20355222}" type="pres">
      <dgm:prSet presAssocID="{1E205224-FB45-49FA-8CC9-69DECD227CF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68E76E1-1578-4354-858B-97A4F73BE88C}" type="pres">
      <dgm:prSet presAssocID="{090E02BC-535E-447B-B0E1-04EB79FDFB48}" presName="sibTrans" presStyleLbl="sibTrans1D1" presStyleIdx="4" presStyleCnt="5"/>
      <dgm:spPr/>
      <dgm:t>
        <a:bodyPr/>
        <a:lstStyle/>
        <a:p>
          <a:endParaRPr lang="es-ES"/>
        </a:p>
      </dgm:t>
    </dgm:pt>
    <dgm:pt modelId="{1DBB613D-F7C1-4928-938A-75BCDA2719D9}" type="pres">
      <dgm:prSet presAssocID="{090E02BC-535E-447B-B0E1-04EB79FDFB48}" presName="connectorText" presStyleLbl="sibTrans1D1" presStyleIdx="4" presStyleCnt="5"/>
      <dgm:spPr/>
      <dgm:t>
        <a:bodyPr/>
        <a:lstStyle/>
        <a:p>
          <a:endParaRPr lang="es-ES"/>
        </a:p>
      </dgm:t>
    </dgm:pt>
    <dgm:pt modelId="{CAAA5F02-1D91-43DB-A391-20EEE3805E8B}" type="pres">
      <dgm:prSet presAssocID="{50E310A9-2B57-44A2-8962-0FC31B7554D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C424639-FE73-4CD8-BB6B-D759CA1265D9}" type="presOf" srcId="{1C38F843-006B-43AC-A2C6-E72FC0611B86}" destId="{5BB80B7B-1661-48D0-BBD5-9737A9A5EE09}" srcOrd="1" destOrd="0" presId="urn:microsoft.com/office/officeart/2005/8/layout/bProcess3"/>
    <dgm:cxn modelId="{953BFE8D-0BC2-43EA-9523-ED35152C938B}" type="presOf" srcId="{1C38F843-006B-43AC-A2C6-E72FC0611B86}" destId="{85BB0DE0-C9ED-4A3C-AC9A-D4DE0B73EF43}" srcOrd="0" destOrd="0" presId="urn:microsoft.com/office/officeart/2005/8/layout/bProcess3"/>
    <dgm:cxn modelId="{6D6D7497-4D14-44CB-BDA0-997FD4091F9D}" type="presOf" srcId="{59CBF708-88DF-44E5-8523-52F49EF62CC3}" destId="{6F3E0203-54D7-45A4-989D-BFE1C2CD752D}" srcOrd="1" destOrd="0" presId="urn:microsoft.com/office/officeart/2005/8/layout/bProcess3"/>
    <dgm:cxn modelId="{A522FC9E-B7AE-43E3-8314-EB3C0E88AE2E}" type="presOf" srcId="{9DEEF56A-5DF0-4382-B618-D891A55F3A69}" destId="{CED823B2-DEFC-40F7-8EA4-350EC63F405D}" srcOrd="1" destOrd="0" presId="urn:microsoft.com/office/officeart/2005/8/layout/bProcess3"/>
    <dgm:cxn modelId="{BBB7823C-2796-4CFE-BCAC-3B2CA1D6A105}" type="presOf" srcId="{2B37F5C1-3FA2-45E6-B055-F46F4BF1AE60}" destId="{5FF13633-1E1B-4D3B-A503-15665DAE75B0}" srcOrd="0" destOrd="0" presId="urn:microsoft.com/office/officeart/2005/8/layout/bProcess3"/>
    <dgm:cxn modelId="{1E426CAA-A8CA-422F-B2D1-02179A5A8794}" srcId="{4957DC2B-D6D7-4D61-9C4C-98BF199F1937}" destId="{2B37F5C1-3FA2-45E6-B055-F46F4BF1AE60}" srcOrd="3" destOrd="0" parTransId="{C4D32FCF-9AD6-4205-8114-53241A523643}" sibTransId="{1C38F843-006B-43AC-A2C6-E72FC0611B86}"/>
    <dgm:cxn modelId="{82B08DDE-60EE-4120-90C4-BB67A0C9923B}" type="presOf" srcId="{59CBF708-88DF-44E5-8523-52F49EF62CC3}" destId="{D36F084E-32CD-4B4B-A347-A792D75826A2}" srcOrd="0" destOrd="0" presId="urn:microsoft.com/office/officeart/2005/8/layout/bProcess3"/>
    <dgm:cxn modelId="{F341813C-FA15-4109-AC30-15EF261888AE}" type="presOf" srcId="{4957DC2B-D6D7-4D61-9C4C-98BF199F1937}" destId="{1DE8480F-0C13-4BBC-B256-0CC981A48302}" srcOrd="0" destOrd="0" presId="urn:microsoft.com/office/officeart/2005/8/layout/bProcess3"/>
    <dgm:cxn modelId="{2D05CACF-AD4D-43CF-AD4B-B1F6CD39E248}" type="presOf" srcId="{090E02BC-535E-447B-B0E1-04EB79FDFB48}" destId="{1DBB613D-F7C1-4928-938A-75BCDA2719D9}" srcOrd="1" destOrd="0" presId="urn:microsoft.com/office/officeart/2005/8/layout/bProcess3"/>
    <dgm:cxn modelId="{DCA4FB6F-9FBE-46CF-8CD9-02B619CB91C2}" type="presOf" srcId="{B31E79FC-3AD9-424F-8DC0-428D7E26ACEE}" destId="{3A2508C5-7CAF-4401-863B-EE5A35367310}" srcOrd="0" destOrd="0" presId="urn:microsoft.com/office/officeart/2005/8/layout/bProcess3"/>
    <dgm:cxn modelId="{50154A13-C19C-4429-ABD2-82AC8EBF5DC4}" srcId="{4957DC2B-D6D7-4D61-9C4C-98BF199F1937}" destId="{B31E79FC-3AD9-424F-8DC0-428D7E26ACEE}" srcOrd="0" destOrd="0" parTransId="{3E602053-B7C0-4EB4-BE97-49742EBFBE12}" sibTransId="{9DEEF56A-5DF0-4382-B618-D891A55F3A69}"/>
    <dgm:cxn modelId="{0980839E-2C20-43B2-811A-FCB650F271F5}" type="presOf" srcId="{50E310A9-2B57-44A2-8962-0FC31B7554DD}" destId="{CAAA5F02-1D91-43DB-A391-20EEE3805E8B}" srcOrd="0" destOrd="0" presId="urn:microsoft.com/office/officeart/2005/8/layout/bProcess3"/>
    <dgm:cxn modelId="{0A61E711-9F5B-40A5-B70F-958CB9DD2DFF}" type="presOf" srcId="{090E02BC-535E-447B-B0E1-04EB79FDFB48}" destId="{E68E76E1-1578-4354-858B-97A4F73BE88C}" srcOrd="0" destOrd="0" presId="urn:microsoft.com/office/officeart/2005/8/layout/bProcess3"/>
    <dgm:cxn modelId="{4CB93E49-DA47-441E-B3BA-C14C0A504355}" type="presOf" srcId="{9DEEF56A-5DF0-4382-B618-D891A55F3A69}" destId="{0EC97C83-18FF-4A49-B2C4-FF843220F23F}" srcOrd="0" destOrd="0" presId="urn:microsoft.com/office/officeart/2005/8/layout/bProcess3"/>
    <dgm:cxn modelId="{7425AAEF-A7DD-41EB-8EBA-810597967EBA}" srcId="{4957DC2B-D6D7-4D61-9C4C-98BF199F1937}" destId="{89BD1C16-6FA2-4450-AD29-63F5DD3FBB6E}" srcOrd="2" destOrd="0" parTransId="{4757AFBA-AE92-466C-B0EC-05FE9BBCAE1A}" sibTransId="{9E569FA8-0366-472E-BCA4-1247B23F0087}"/>
    <dgm:cxn modelId="{F1DA9402-CA0D-436E-BD9C-1EC8C7E7C579}" type="presOf" srcId="{9E569FA8-0366-472E-BCA4-1247B23F0087}" destId="{6F80B4E8-72F8-4C70-AECC-6DAB16CB2405}" srcOrd="0" destOrd="0" presId="urn:microsoft.com/office/officeart/2005/8/layout/bProcess3"/>
    <dgm:cxn modelId="{BD54DE1D-3EE8-4954-9AD1-F42CD770F220}" type="presOf" srcId="{1E205224-FB45-49FA-8CC9-69DECD227CFD}" destId="{E17EE799-7CA1-4197-B66E-3B2E20355222}" srcOrd="0" destOrd="0" presId="urn:microsoft.com/office/officeart/2005/8/layout/bProcess3"/>
    <dgm:cxn modelId="{38A3392F-C558-4944-B3C3-4317A755752B}" srcId="{4957DC2B-D6D7-4D61-9C4C-98BF199F1937}" destId="{1E205224-FB45-49FA-8CC9-69DECD227CFD}" srcOrd="4" destOrd="0" parTransId="{87F94B10-0E75-474F-A221-C88FF2A27DFD}" sibTransId="{090E02BC-535E-447B-B0E1-04EB79FDFB48}"/>
    <dgm:cxn modelId="{1311099B-DEDC-46F1-9265-CC4DFAFEF9D9}" srcId="{4957DC2B-D6D7-4D61-9C4C-98BF199F1937}" destId="{50E310A9-2B57-44A2-8962-0FC31B7554DD}" srcOrd="5" destOrd="0" parTransId="{BEBC6476-C169-4D40-B3DF-FD62F922B9ED}" sibTransId="{14F990E7-C3CD-4A3D-B7BF-8CE03DFAC3B5}"/>
    <dgm:cxn modelId="{B046E4DC-80DB-468C-8885-6065B35B5AD8}" type="presOf" srcId="{9E569FA8-0366-472E-BCA4-1247B23F0087}" destId="{DBC90B20-38A4-4829-97D1-6B244B5FFD16}" srcOrd="1" destOrd="0" presId="urn:microsoft.com/office/officeart/2005/8/layout/bProcess3"/>
    <dgm:cxn modelId="{4EF2AE71-A852-4C42-BED2-645001D32CBB}" type="presOf" srcId="{81CAE0A8-98D1-4287-A705-03A67212288F}" destId="{42A87456-572E-481C-9E65-737D3060DE4D}" srcOrd="0" destOrd="0" presId="urn:microsoft.com/office/officeart/2005/8/layout/bProcess3"/>
    <dgm:cxn modelId="{760A6E69-1100-409E-A25E-21C0D886C0C2}" srcId="{4957DC2B-D6D7-4D61-9C4C-98BF199F1937}" destId="{81CAE0A8-98D1-4287-A705-03A67212288F}" srcOrd="1" destOrd="0" parTransId="{3D32F4AE-2D49-4ABA-B449-979CA9E58183}" sibTransId="{59CBF708-88DF-44E5-8523-52F49EF62CC3}"/>
    <dgm:cxn modelId="{1E76FC81-6F84-4064-BDA6-03C8C62448E5}" type="presOf" srcId="{89BD1C16-6FA2-4450-AD29-63F5DD3FBB6E}" destId="{4136E7CB-3273-46DA-9C8D-75D558BDAE7A}" srcOrd="0" destOrd="0" presId="urn:microsoft.com/office/officeart/2005/8/layout/bProcess3"/>
    <dgm:cxn modelId="{021DE9CD-7343-4DD5-BA12-804F13630DC3}" type="presParOf" srcId="{1DE8480F-0C13-4BBC-B256-0CC981A48302}" destId="{3A2508C5-7CAF-4401-863B-EE5A35367310}" srcOrd="0" destOrd="0" presId="urn:microsoft.com/office/officeart/2005/8/layout/bProcess3"/>
    <dgm:cxn modelId="{DFB448E6-DFB7-4559-B688-BEF3154F1861}" type="presParOf" srcId="{1DE8480F-0C13-4BBC-B256-0CC981A48302}" destId="{0EC97C83-18FF-4A49-B2C4-FF843220F23F}" srcOrd="1" destOrd="0" presId="urn:microsoft.com/office/officeart/2005/8/layout/bProcess3"/>
    <dgm:cxn modelId="{A100DE04-E006-4572-8ECA-25D90A5354BB}" type="presParOf" srcId="{0EC97C83-18FF-4A49-B2C4-FF843220F23F}" destId="{CED823B2-DEFC-40F7-8EA4-350EC63F405D}" srcOrd="0" destOrd="0" presId="urn:microsoft.com/office/officeart/2005/8/layout/bProcess3"/>
    <dgm:cxn modelId="{D69913FD-ABA2-40A7-A324-40EAD6B2504C}" type="presParOf" srcId="{1DE8480F-0C13-4BBC-B256-0CC981A48302}" destId="{42A87456-572E-481C-9E65-737D3060DE4D}" srcOrd="2" destOrd="0" presId="urn:microsoft.com/office/officeart/2005/8/layout/bProcess3"/>
    <dgm:cxn modelId="{DB41F463-1E6B-458D-9E87-EFBD4BFF6F16}" type="presParOf" srcId="{1DE8480F-0C13-4BBC-B256-0CC981A48302}" destId="{D36F084E-32CD-4B4B-A347-A792D75826A2}" srcOrd="3" destOrd="0" presId="urn:microsoft.com/office/officeart/2005/8/layout/bProcess3"/>
    <dgm:cxn modelId="{F24CCA15-B6E6-4AA0-B0E6-B9FC0324A09F}" type="presParOf" srcId="{D36F084E-32CD-4B4B-A347-A792D75826A2}" destId="{6F3E0203-54D7-45A4-989D-BFE1C2CD752D}" srcOrd="0" destOrd="0" presId="urn:microsoft.com/office/officeart/2005/8/layout/bProcess3"/>
    <dgm:cxn modelId="{77FF6135-F8A6-4527-89AF-0AE2FAE62BE0}" type="presParOf" srcId="{1DE8480F-0C13-4BBC-B256-0CC981A48302}" destId="{4136E7CB-3273-46DA-9C8D-75D558BDAE7A}" srcOrd="4" destOrd="0" presId="urn:microsoft.com/office/officeart/2005/8/layout/bProcess3"/>
    <dgm:cxn modelId="{BA2A6503-FA23-4405-8480-582AD9918554}" type="presParOf" srcId="{1DE8480F-0C13-4BBC-B256-0CC981A48302}" destId="{6F80B4E8-72F8-4C70-AECC-6DAB16CB2405}" srcOrd="5" destOrd="0" presId="urn:microsoft.com/office/officeart/2005/8/layout/bProcess3"/>
    <dgm:cxn modelId="{04614BE5-784C-4A6C-9A38-F87B5E483C79}" type="presParOf" srcId="{6F80B4E8-72F8-4C70-AECC-6DAB16CB2405}" destId="{DBC90B20-38A4-4829-97D1-6B244B5FFD16}" srcOrd="0" destOrd="0" presId="urn:microsoft.com/office/officeart/2005/8/layout/bProcess3"/>
    <dgm:cxn modelId="{D3A44860-8CFA-4103-A05D-99750DC04C84}" type="presParOf" srcId="{1DE8480F-0C13-4BBC-B256-0CC981A48302}" destId="{5FF13633-1E1B-4D3B-A503-15665DAE75B0}" srcOrd="6" destOrd="0" presId="urn:microsoft.com/office/officeart/2005/8/layout/bProcess3"/>
    <dgm:cxn modelId="{5A80105F-3C88-475A-AA58-A241086A5C1D}" type="presParOf" srcId="{1DE8480F-0C13-4BBC-B256-0CC981A48302}" destId="{85BB0DE0-C9ED-4A3C-AC9A-D4DE0B73EF43}" srcOrd="7" destOrd="0" presId="urn:microsoft.com/office/officeart/2005/8/layout/bProcess3"/>
    <dgm:cxn modelId="{5BA158B9-589B-49BF-BB6C-D3D829EE86C7}" type="presParOf" srcId="{85BB0DE0-C9ED-4A3C-AC9A-D4DE0B73EF43}" destId="{5BB80B7B-1661-48D0-BBD5-9737A9A5EE09}" srcOrd="0" destOrd="0" presId="urn:microsoft.com/office/officeart/2005/8/layout/bProcess3"/>
    <dgm:cxn modelId="{4BBFD143-645C-410D-8A1D-EB8E87294C94}" type="presParOf" srcId="{1DE8480F-0C13-4BBC-B256-0CC981A48302}" destId="{E17EE799-7CA1-4197-B66E-3B2E20355222}" srcOrd="8" destOrd="0" presId="urn:microsoft.com/office/officeart/2005/8/layout/bProcess3"/>
    <dgm:cxn modelId="{01CAE5C0-C55D-4F64-924A-C1B20A3E468C}" type="presParOf" srcId="{1DE8480F-0C13-4BBC-B256-0CC981A48302}" destId="{E68E76E1-1578-4354-858B-97A4F73BE88C}" srcOrd="9" destOrd="0" presId="urn:microsoft.com/office/officeart/2005/8/layout/bProcess3"/>
    <dgm:cxn modelId="{F5F567CD-4161-4C33-8B88-71CA14083C76}" type="presParOf" srcId="{E68E76E1-1578-4354-858B-97A4F73BE88C}" destId="{1DBB613D-F7C1-4928-938A-75BCDA2719D9}" srcOrd="0" destOrd="0" presId="urn:microsoft.com/office/officeart/2005/8/layout/bProcess3"/>
    <dgm:cxn modelId="{84BB7BD5-6251-447B-8533-BF13BB419052}" type="presParOf" srcId="{1DE8480F-0C13-4BBC-B256-0CC981A48302}" destId="{CAAA5F02-1D91-43DB-A391-20EEE3805E8B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/>
            <a:t>Conclusiones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NeighborX="-121" custLinFactNeighborY="881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Agenda</a:t>
          </a:r>
        </a:p>
      </dsp:txBody>
      <dsp:txXfrm>
        <a:off x="34718" y="34718"/>
        <a:ext cx="8058564" cy="641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0A15F-2172-4B4C-B9AE-4F49CC11AF7F}">
      <dsp:nvSpPr>
        <dsp:cNvPr id="0" name=""/>
        <dsp:cNvSpPr/>
      </dsp:nvSpPr>
      <dsp:spPr>
        <a:xfrm>
          <a:off x="0" y="387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5F3620-1380-481B-8755-FFC662EA460B}">
      <dsp:nvSpPr>
        <dsp:cNvPr id="0" name=""/>
        <dsp:cNvSpPr/>
      </dsp:nvSpPr>
      <dsp:spPr>
        <a:xfrm>
          <a:off x="464654" y="18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Perfiles de Egreso</a:t>
          </a:r>
        </a:p>
      </dsp:txBody>
      <dsp:txXfrm>
        <a:off x="500680" y="54293"/>
        <a:ext cx="9221025" cy="665948"/>
      </dsp:txXfrm>
    </dsp:sp>
    <dsp:sp modelId="{563D702B-5B0A-485F-B576-FB4A51EB3461}">
      <dsp:nvSpPr>
        <dsp:cNvPr id="0" name=""/>
        <dsp:cNvSpPr/>
      </dsp:nvSpPr>
      <dsp:spPr>
        <a:xfrm>
          <a:off x="0" y="1521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56442B-FD4E-4261-9A15-B0E97783226B}">
      <dsp:nvSpPr>
        <dsp:cNvPr id="0" name=""/>
        <dsp:cNvSpPr/>
      </dsp:nvSpPr>
      <dsp:spPr>
        <a:xfrm>
          <a:off x="464654" y="1152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>
              <a:latin typeface="Calibri" pitchFamily="34" charset="0"/>
              <a:cs typeface="Calibri" pitchFamily="34" charset="0"/>
            </a:rPr>
            <a:t>Malla </a:t>
          </a:r>
          <a:r>
            <a:rPr lang="es-MX" sz="2000" b="1" kern="1200" dirty="0">
              <a:latin typeface="Calibri" pitchFamily="34" charset="0"/>
              <a:cs typeface="Calibri" pitchFamily="34" charset="0"/>
            </a:rPr>
            <a:t>Aprobada</a:t>
          </a:r>
        </a:p>
      </dsp:txBody>
      <dsp:txXfrm>
        <a:off x="500680" y="1188293"/>
        <a:ext cx="9221025" cy="665948"/>
      </dsp:txXfrm>
    </dsp:sp>
    <dsp:sp modelId="{C4D59D48-324B-49A9-8FB8-8F0D133C6DB2}">
      <dsp:nvSpPr>
        <dsp:cNvPr id="0" name=""/>
        <dsp:cNvSpPr/>
      </dsp:nvSpPr>
      <dsp:spPr>
        <a:xfrm>
          <a:off x="0" y="2655267"/>
          <a:ext cx="9760124" cy="8270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2286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Líneas Curriculares</a:t>
          </a:r>
        </a:p>
      </dsp:txBody>
      <dsp:txXfrm>
        <a:off x="500680" y="2322293"/>
        <a:ext cx="9221025" cy="665948"/>
      </dsp:txXfrm>
    </dsp:sp>
    <dsp:sp modelId="{267A779F-8357-4322-B802-3948C2629BF3}">
      <dsp:nvSpPr>
        <dsp:cNvPr id="0" name=""/>
        <dsp:cNvSpPr/>
      </dsp:nvSpPr>
      <dsp:spPr>
        <a:xfrm>
          <a:off x="0" y="3986362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3441851"/>
          <a:ext cx="9292489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Conclusiones</a:t>
          </a:r>
        </a:p>
      </dsp:txBody>
      <dsp:txXfrm>
        <a:off x="503660" y="3477877"/>
        <a:ext cx="9220437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/>
            <a:t>Perfil de Egreso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/>
            <a:t>Malla Aprobada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/>
            <a:t>Malla Aprobada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900" b="1" kern="1200" noProof="0" dirty="0" smtClean="0"/>
            <a:t>Líneas Curriculares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3AF607-DEE7-4B2C-9889-7D9CB97C2EC0}">
      <dsp:nvSpPr>
        <dsp:cNvPr id="0" name=""/>
        <dsp:cNvSpPr/>
      </dsp:nvSpPr>
      <dsp:spPr>
        <a:xfrm>
          <a:off x="1409912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508464" y="315261"/>
        <a:ext cx="11984" cy="2399"/>
      </dsp:txXfrm>
    </dsp:sp>
    <dsp:sp modelId="{D00A9840-626C-4944-B79D-DFA8615B2894}">
      <dsp:nvSpPr>
        <dsp:cNvPr id="0" name=""/>
        <dsp:cNvSpPr/>
      </dsp:nvSpPr>
      <dsp:spPr>
        <a:xfrm>
          <a:off x="369591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Economía como ciencia social (E3)</a:t>
          </a:r>
          <a:endParaRPr lang="es-ES" sz="900" kern="1200" dirty="0"/>
        </a:p>
      </dsp:txBody>
      <dsp:txXfrm>
        <a:off x="369591" y="3824"/>
        <a:ext cx="1042120" cy="625272"/>
      </dsp:txXfrm>
    </dsp:sp>
    <dsp:sp modelId="{AB31FF63-E083-4F7E-9DCF-C901081707EF}">
      <dsp:nvSpPr>
        <dsp:cNvPr id="0" name=""/>
        <dsp:cNvSpPr/>
      </dsp:nvSpPr>
      <dsp:spPr>
        <a:xfrm>
          <a:off x="2691720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790272" y="315261"/>
        <a:ext cx="11984" cy="2399"/>
      </dsp:txXfrm>
    </dsp:sp>
    <dsp:sp modelId="{334E3F4A-819F-42B2-ACF7-95AD3089F2F3}">
      <dsp:nvSpPr>
        <dsp:cNvPr id="0" name=""/>
        <dsp:cNvSpPr/>
      </dsp:nvSpPr>
      <dsp:spPr>
        <a:xfrm>
          <a:off x="1651400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El problema económico (E3)</a:t>
          </a:r>
          <a:endParaRPr lang="es-ES" sz="900" kern="1200" dirty="0"/>
        </a:p>
      </dsp:txBody>
      <dsp:txXfrm>
        <a:off x="1651400" y="3824"/>
        <a:ext cx="1042120" cy="625272"/>
      </dsp:txXfrm>
    </dsp:sp>
    <dsp:sp modelId="{7B355E0A-C4AB-4C6E-98B0-36E0AA225CEA}">
      <dsp:nvSpPr>
        <dsp:cNvPr id="0" name=""/>
        <dsp:cNvSpPr/>
      </dsp:nvSpPr>
      <dsp:spPr>
        <a:xfrm>
          <a:off x="3973529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072081" y="315261"/>
        <a:ext cx="11984" cy="2399"/>
      </dsp:txXfrm>
    </dsp:sp>
    <dsp:sp modelId="{F31F988E-3854-41CE-86FD-1FC0F9C05EEE}">
      <dsp:nvSpPr>
        <dsp:cNvPr id="0" name=""/>
        <dsp:cNvSpPr/>
      </dsp:nvSpPr>
      <dsp:spPr>
        <a:xfrm>
          <a:off x="2933208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Objetivos de la economía (E3)</a:t>
          </a:r>
          <a:endParaRPr lang="es-ES" sz="900" kern="1200" dirty="0"/>
        </a:p>
      </dsp:txBody>
      <dsp:txXfrm>
        <a:off x="2933208" y="3824"/>
        <a:ext cx="1042120" cy="625272"/>
      </dsp:txXfrm>
    </dsp:sp>
    <dsp:sp modelId="{8653ECD7-292E-4700-A4E3-95BEA3644651}">
      <dsp:nvSpPr>
        <dsp:cNvPr id="0" name=""/>
        <dsp:cNvSpPr/>
      </dsp:nvSpPr>
      <dsp:spPr>
        <a:xfrm>
          <a:off x="5255337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353889" y="315261"/>
        <a:ext cx="11984" cy="2399"/>
      </dsp:txXfrm>
    </dsp:sp>
    <dsp:sp modelId="{9CD8097E-A271-46D2-9176-3BE678A73C7D}">
      <dsp:nvSpPr>
        <dsp:cNvPr id="0" name=""/>
        <dsp:cNvSpPr/>
      </dsp:nvSpPr>
      <dsp:spPr>
        <a:xfrm>
          <a:off x="4215017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Sistemas económicos (E3)</a:t>
          </a:r>
          <a:endParaRPr lang="es-ES" sz="900" kern="1200" dirty="0"/>
        </a:p>
      </dsp:txBody>
      <dsp:txXfrm>
        <a:off x="4215017" y="3824"/>
        <a:ext cx="1042120" cy="625272"/>
      </dsp:txXfrm>
    </dsp:sp>
    <dsp:sp modelId="{7090A327-6493-44EF-ADDA-587FC07ED429}">
      <dsp:nvSpPr>
        <dsp:cNvPr id="0" name=""/>
        <dsp:cNvSpPr/>
      </dsp:nvSpPr>
      <dsp:spPr>
        <a:xfrm>
          <a:off x="6537146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635698" y="315261"/>
        <a:ext cx="11984" cy="2399"/>
      </dsp:txXfrm>
    </dsp:sp>
    <dsp:sp modelId="{5D637752-EAA1-4EE4-86F2-3911DEF8DA92}">
      <dsp:nvSpPr>
        <dsp:cNvPr id="0" name=""/>
        <dsp:cNvSpPr/>
      </dsp:nvSpPr>
      <dsp:spPr>
        <a:xfrm>
          <a:off x="5496825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Flujo circular de la economía (E3)</a:t>
          </a:r>
          <a:endParaRPr lang="es-ES" sz="900" kern="1200" dirty="0"/>
        </a:p>
      </dsp:txBody>
      <dsp:txXfrm>
        <a:off x="5496825" y="3824"/>
        <a:ext cx="1042120" cy="625272"/>
      </dsp:txXfrm>
    </dsp:sp>
    <dsp:sp modelId="{CD016612-4492-42E0-B2A2-180524B72D80}">
      <dsp:nvSpPr>
        <dsp:cNvPr id="0" name=""/>
        <dsp:cNvSpPr/>
      </dsp:nvSpPr>
      <dsp:spPr>
        <a:xfrm>
          <a:off x="7818954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917506" y="315261"/>
        <a:ext cx="11984" cy="2399"/>
      </dsp:txXfrm>
    </dsp:sp>
    <dsp:sp modelId="{F9CD09D3-B5B8-4098-AC01-FFCA0670DC8F}">
      <dsp:nvSpPr>
        <dsp:cNvPr id="0" name=""/>
        <dsp:cNvSpPr/>
      </dsp:nvSpPr>
      <dsp:spPr>
        <a:xfrm>
          <a:off x="6778634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Demanda individual y de mercado (MI4)</a:t>
          </a:r>
          <a:endParaRPr lang="es-ES" sz="900" kern="1200" dirty="0"/>
        </a:p>
      </dsp:txBody>
      <dsp:txXfrm>
        <a:off x="6778634" y="3824"/>
        <a:ext cx="1042120" cy="625272"/>
      </dsp:txXfrm>
    </dsp:sp>
    <dsp:sp modelId="{A6CE5BFC-1FFF-4BCB-991B-EDA9FED053A3}">
      <dsp:nvSpPr>
        <dsp:cNvPr id="0" name=""/>
        <dsp:cNvSpPr/>
      </dsp:nvSpPr>
      <dsp:spPr>
        <a:xfrm>
          <a:off x="9100763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9199315" y="315261"/>
        <a:ext cx="11984" cy="2399"/>
      </dsp:txXfrm>
    </dsp:sp>
    <dsp:sp modelId="{E095B592-EA14-43A4-B944-7E775D1B180F}">
      <dsp:nvSpPr>
        <dsp:cNvPr id="0" name=""/>
        <dsp:cNvSpPr/>
      </dsp:nvSpPr>
      <dsp:spPr>
        <a:xfrm>
          <a:off x="8060442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Oferta individual y de mercado (MI4)</a:t>
          </a:r>
          <a:endParaRPr lang="es-ES" sz="900" kern="1200" dirty="0"/>
        </a:p>
      </dsp:txBody>
      <dsp:txXfrm>
        <a:off x="8060442" y="3824"/>
        <a:ext cx="1042120" cy="625272"/>
      </dsp:txXfrm>
    </dsp:sp>
    <dsp:sp modelId="{46228BE0-F40C-4252-BF65-043330A7E371}">
      <dsp:nvSpPr>
        <dsp:cNvPr id="0" name=""/>
        <dsp:cNvSpPr/>
      </dsp:nvSpPr>
      <dsp:spPr>
        <a:xfrm>
          <a:off x="10382571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0481123" y="315261"/>
        <a:ext cx="11984" cy="2399"/>
      </dsp:txXfrm>
    </dsp:sp>
    <dsp:sp modelId="{1302C517-F0F4-46F2-A276-2138156AE65E}">
      <dsp:nvSpPr>
        <dsp:cNvPr id="0" name=""/>
        <dsp:cNvSpPr/>
      </dsp:nvSpPr>
      <dsp:spPr>
        <a:xfrm>
          <a:off x="9342251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Competencia perfecta (MI4)</a:t>
          </a:r>
          <a:endParaRPr lang="es-ES" sz="900" kern="1200" dirty="0"/>
        </a:p>
      </dsp:txBody>
      <dsp:txXfrm>
        <a:off x="9342251" y="3824"/>
        <a:ext cx="1042120" cy="625272"/>
      </dsp:txXfrm>
    </dsp:sp>
    <dsp:sp modelId="{982929CE-0A87-481E-9FC0-AF6DBDD6F4BE}">
      <dsp:nvSpPr>
        <dsp:cNvPr id="0" name=""/>
        <dsp:cNvSpPr/>
      </dsp:nvSpPr>
      <dsp:spPr>
        <a:xfrm>
          <a:off x="890652" y="627296"/>
          <a:ext cx="10254467" cy="209087"/>
        </a:xfrm>
        <a:custGeom>
          <a:avLst/>
          <a:gdLst/>
          <a:ahLst/>
          <a:cxnLst/>
          <a:rect l="0" t="0" r="0" b="0"/>
          <a:pathLst>
            <a:path>
              <a:moveTo>
                <a:pt x="10254467" y="0"/>
              </a:moveTo>
              <a:lnTo>
                <a:pt x="10254467" y="121643"/>
              </a:lnTo>
              <a:lnTo>
                <a:pt x="0" y="121643"/>
              </a:lnTo>
              <a:lnTo>
                <a:pt x="0" y="20908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761454" y="730641"/>
        <a:ext cx="512863" cy="2399"/>
      </dsp:txXfrm>
    </dsp:sp>
    <dsp:sp modelId="{A033C667-770D-47E2-A7C4-2A22F6191EE9}">
      <dsp:nvSpPr>
        <dsp:cNvPr id="0" name=""/>
        <dsp:cNvSpPr/>
      </dsp:nvSpPr>
      <dsp:spPr>
        <a:xfrm>
          <a:off x="10624059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El gobierno en el mercado (MI4)</a:t>
          </a:r>
          <a:endParaRPr lang="es-ES" sz="900" kern="1200" dirty="0"/>
        </a:p>
      </dsp:txBody>
      <dsp:txXfrm>
        <a:off x="10624059" y="3824"/>
        <a:ext cx="1042120" cy="625272"/>
      </dsp:txXfrm>
    </dsp:sp>
    <dsp:sp modelId="{BA21299A-84F8-4839-9136-249FE97C3D8B}">
      <dsp:nvSpPr>
        <dsp:cNvPr id="0" name=""/>
        <dsp:cNvSpPr/>
      </dsp:nvSpPr>
      <dsp:spPr>
        <a:xfrm>
          <a:off x="1409912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508464" y="1180221"/>
        <a:ext cx="11984" cy="2399"/>
      </dsp:txXfrm>
    </dsp:sp>
    <dsp:sp modelId="{3319F232-0CF4-4C88-B75B-2F51953B91FC}">
      <dsp:nvSpPr>
        <dsp:cNvPr id="0" name=""/>
        <dsp:cNvSpPr/>
      </dsp:nvSpPr>
      <dsp:spPr>
        <a:xfrm>
          <a:off x="369591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Competencia imperfecta (MI4)</a:t>
          </a:r>
          <a:endParaRPr lang="es-ES" sz="900" kern="1200" dirty="0"/>
        </a:p>
      </dsp:txBody>
      <dsp:txXfrm>
        <a:off x="369591" y="868784"/>
        <a:ext cx="1042120" cy="625272"/>
      </dsp:txXfrm>
    </dsp:sp>
    <dsp:sp modelId="{048C7751-8A95-4601-9F52-21ED210BDD23}">
      <dsp:nvSpPr>
        <dsp:cNvPr id="0" name=""/>
        <dsp:cNvSpPr/>
      </dsp:nvSpPr>
      <dsp:spPr>
        <a:xfrm>
          <a:off x="2691720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790272" y="1180221"/>
        <a:ext cx="11984" cy="2399"/>
      </dsp:txXfrm>
    </dsp:sp>
    <dsp:sp modelId="{32286B43-B3E7-4E80-B16C-739BD82C1C8D}">
      <dsp:nvSpPr>
        <dsp:cNvPr id="0" name=""/>
        <dsp:cNvSpPr/>
      </dsp:nvSpPr>
      <dsp:spPr>
        <a:xfrm>
          <a:off x="1651400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de agregación (MA4)</a:t>
          </a:r>
          <a:endParaRPr lang="es-ES" sz="900" kern="1200" dirty="0"/>
        </a:p>
      </dsp:txBody>
      <dsp:txXfrm>
        <a:off x="1651400" y="868784"/>
        <a:ext cx="1042120" cy="625272"/>
      </dsp:txXfrm>
    </dsp:sp>
    <dsp:sp modelId="{46B1B09A-23AC-4B71-8310-D5F947CA6F51}">
      <dsp:nvSpPr>
        <dsp:cNvPr id="0" name=""/>
        <dsp:cNvSpPr/>
      </dsp:nvSpPr>
      <dsp:spPr>
        <a:xfrm>
          <a:off x="3973529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072081" y="1180221"/>
        <a:ext cx="11984" cy="2399"/>
      </dsp:txXfrm>
    </dsp:sp>
    <dsp:sp modelId="{63DFB9FC-3C3F-47F3-A527-34EF152C9309}">
      <dsp:nvSpPr>
        <dsp:cNvPr id="0" name=""/>
        <dsp:cNvSpPr/>
      </dsp:nvSpPr>
      <dsp:spPr>
        <a:xfrm>
          <a:off x="2933208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de bienes (MA4)</a:t>
          </a:r>
          <a:endParaRPr lang="es-ES" sz="900" kern="1200" dirty="0"/>
        </a:p>
      </dsp:txBody>
      <dsp:txXfrm>
        <a:off x="2933208" y="868784"/>
        <a:ext cx="1042120" cy="625272"/>
      </dsp:txXfrm>
    </dsp:sp>
    <dsp:sp modelId="{B1C171C1-0EBC-4D58-A667-6C8F72E689B0}">
      <dsp:nvSpPr>
        <dsp:cNvPr id="0" name=""/>
        <dsp:cNvSpPr/>
      </dsp:nvSpPr>
      <dsp:spPr>
        <a:xfrm>
          <a:off x="5255337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353889" y="1180221"/>
        <a:ext cx="11984" cy="2399"/>
      </dsp:txXfrm>
    </dsp:sp>
    <dsp:sp modelId="{6AA1CE9F-EC16-4EF3-941C-6A508B424725}">
      <dsp:nvSpPr>
        <dsp:cNvPr id="0" name=""/>
        <dsp:cNvSpPr/>
      </dsp:nvSpPr>
      <dsp:spPr>
        <a:xfrm>
          <a:off x="4215017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financiero (MA4)</a:t>
          </a:r>
          <a:endParaRPr lang="es-ES" sz="900" kern="1200" dirty="0"/>
        </a:p>
      </dsp:txBody>
      <dsp:txXfrm>
        <a:off x="4215017" y="868784"/>
        <a:ext cx="1042120" cy="625272"/>
      </dsp:txXfrm>
    </dsp:sp>
    <dsp:sp modelId="{0A51688B-B0C9-43BB-A8CF-862D0C6FCD53}">
      <dsp:nvSpPr>
        <dsp:cNvPr id="0" name=""/>
        <dsp:cNvSpPr/>
      </dsp:nvSpPr>
      <dsp:spPr>
        <a:xfrm>
          <a:off x="6537146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635698" y="1180221"/>
        <a:ext cx="11984" cy="2399"/>
      </dsp:txXfrm>
    </dsp:sp>
    <dsp:sp modelId="{23441E56-335D-4ED3-8DE3-664369396B11}">
      <dsp:nvSpPr>
        <dsp:cNvPr id="0" name=""/>
        <dsp:cNvSpPr/>
      </dsp:nvSpPr>
      <dsp:spPr>
        <a:xfrm>
          <a:off x="5496825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externo (MA4)</a:t>
          </a:r>
          <a:endParaRPr lang="es-ES" sz="900" kern="1200" dirty="0"/>
        </a:p>
      </dsp:txBody>
      <dsp:txXfrm>
        <a:off x="5496825" y="868784"/>
        <a:ext cx="1042120" cy="625272"/>
      </dsp:txXfrm>
    </dsp:sp>
    <dsp:sp modelId="{C51CCD09-8858-4519-BE19-8781A0B8004E}">
      <dsp:nvSpPr>
        <dsp:cNvPr id="0" name=""/>
        <dsp:cNvSpPr/>
      </dsp:nvSpPr>
      <dsp:spPr>
        <a:xfrm>
          <a:off x="7818954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917506" y="1180221"/>
        <a:ext cx="11984" cy="2399"/>
      </dsp:txXfrm>
    </dsp:sp>
    <dsp:sp modelId="{8E1D8C65-E0BA-4415-B01A-0AE76257E74B}">
      <dsp:nvSpPr>
        <dsp:cNvPr id="0" name=""/>
        <dsp:cNvSpPr/>
      </dsp:nvSpPr>
      <dsp:spPr>
        <a:xfrm>
          <a:off x="6778634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Demanda agregada y equilibrio global (MA4)</a:t>
          </a:r>
          <a:endParaRPr lang="es-ES" sz="900" kern="1200" dirty="0"/>
        </a:p>
      </dsp:txBody>
      <dsp:txXfrm>
        <a:off x="6778634" y="868784"/>
        <a:ext cx="1042120" cy="625272"/>
      </dsp:txXfrm>
    </dsp:sp>
    <dsp:sp modelId="{8B9C466C-B69D-4221-8498-839D70AFE28C}">
      <dsp:nvSpPr>
        <dsp:cNvPr id="0" name=""/>
        <dsp:cNvSpPr/>
      </dsp:nvSpPr>
      <dsp:spPr>
        <a:xfrm>
          <a:off x="9100763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9199315" y="1180221"/>
        <a:ext cx="11984" cy="2399"/>
      </dsp:txXfrm>
    </dsp:sp>
    <dsp:sp modelId="{686260A0-21EA-48C7-85BC-5AB4DA80E6DE}">
      <dsp:nvSpPr>
        <dsp:cNvPr id="0" name=""/>
        <dsp:cNvSpPr/>
      </dsp:nvSpPr>
      <dsp:spPr>
        <a:xfrm>
          <a:off x="8060442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del trabajo (PM6)</a:t>
          </a:r>
          <a:endParaRPr lang="es-ES" sz="900" kern="1200" dirty="0"/>
        </a:p>
      </dsp:txBody>
      <dsp:txXfrm>
        <a:off x="8060442" y="868784"/>
        <a:ext cx="1042120" cy="625272"/>
      </dsp:txXfrm>
    </dsp:sp>
    <dsp:sp modelId="{12D53B06-014A-4E49-9811-CC086675D5C7}">
      <dsp:nvSpPr>
        <dsp:cNvPr id="0" name=""/>
        <dsp:cNvSpPr/>
      </dsp:nvSpPr>
      <dsp:spPr>
        <a:xfrm>
          <a:off x="10382571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0481123" y="1180221"/>
        <a:ext cx="11984" cy="2399"/>
      </dsp:txXfrm>
    </dsp:sp>
    <dsp:sp modelId="{1DFB6DEB-E5FC-4281-8E20-F37B271FA352}">
      <dsp:nvSpPr>
        <dsp:cNvPr id="0" name=""/>
        <dsp:cNvSpPr/>
      </dsp:nvSpPr>
      <dsp:spPr>
        <a:xfrm>
          <a:off x="9342251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Oferta agregada y equilibrio global (PM6)</a:t>
          </a:r>
          <a:endParaRPr lang="es-ES" sz="900" kern="1200" dirty="0"/>
        </a:p>
      </dsp:txBody>
      <dsp:txXfrm>
        <a:off x="9342251" y="868784"/>
        <a:ext cx="1042120" cy="625272"/>
      </dsp:txXfrm>
    </dsp:sp>
    <dsp:sp modelId="{ABB38AEF-A3C8-4F55-9200-4D91CA7E3636}">
      <dsp:nvSpPr>
        <dsp:cNvPr id="0" name=""/>
        <dsp:cNvSpPr/>
      </dsp:nvSpPr>
      <dsp:spPr>
        <a:xfrm>
          <a:off x="890652" y="1492257"/>
          <a:ext cx="10254467" cy="209087"/>
        </a:xfrm>
        <a:custGeom>
          <a:avLst/>
          <a:gdLst/>
          <a:ahLst/>
          <a:cxnLst/>
          <a:rect l="0" t="0" r="0" b="0"/>
          <a:pathLst>
            <a:path>
              <a:moveTo>
                <a:pt x="10254467" y="0"/>
              </a:moveTo>
              <a:lnTo>
                <a:pt x="10254467" y="121643"/>
              </a:lnTo>
              <a:lnTo>
                <a:pt x="0" y="121643"/>
              </a:lnTo>
              <a:lnTo>
                <a:pt x="0" y="20908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761454" y="1595601"/>
        <a:ext cx="512863" cy="2399"/>
      </dsp:txXfrm>
    </dsp:sp>
    <dsp:sp modelId="{3921B8FD-08ED-45B4-836E-30F7022D2296}">
      <dsp:nvSpPr>
        <dsp:cNvPr id="0" name=""/>
        <dsp:cNvSpPr/>
      </dsp:nvSpPr>
      <dsp:spPr>
        <a:xfrm>
          <a:off x="10624059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Inflación y desempleo (PM6)</a:t>
          </a:r>
          <a:endParaRPr lang="es-ES" sz="900" kern="1200" dirty="0"/>
        </a:p>
      </dsp:txBody>
      <dsp:txXfrm>
        <a:off x="10624059" y="868784"/>
        <a:ext cx="1042120" cy="625272"/>
      </dsp:txXfrm>
    </dsp:sp>
    <dsp:sp modelId="{57566B20-3891-4F18-BE2E-3D7318684F27}">
      <dsp:nvSpPr>
        <dsp:cNvPr id="0" name=""/>
        <dsp:cNvSpPr/>
      </dsp:nvSpPr>
      <dsp:spPr>
        <a:xfrm>
          <a:off x="1409912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508464" y="2045181"/>
        <a:ext cx="11984" cy="2399"/>
      </dsp:txXfrm>
    </dsp:sp>
    <dsp:sp modelId="{125ADAF2-7CCE-4573-9707-424B826555BA}">
      <dsp:nvSpPr>
        <dsp:cNvPr id="0" name=""/>
        <dsp:cNvSpPr/>
      </dsp:nvSpPr>
      <dsp:spPr>
        <a:xfrm>
          <a:off x="369591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Equilibrio en estado estacionario (</a:t>
          </a:r>
          <a:r>
            <a:rPr lang="es-ES" sz="900" kern="1200" dirty="0" err="1" smtClean="0">
              <a:solidFill>
                <a:schemeClr val="bg1"/>
              </a:solidFill>
            </a:rPr>
            <a:t>Solow</a:t>
          </a:r>
          <a:r>
            <a:rPr lang="es-ES" sz="900" kern="1200" dirty="0" smtClean="0">
              <a:solidFill>
                <a:schemeClr val="bg1"/>
              </a:solidFill>
            </a:rPr>
            <a:t>) (PM6)</a:t>
          </a:r>
          <a:endParaRPr lang="es-ES" sz="900" kern="1200" dirty="0"/>
        </a:p>
      </dsp:txBody>
      <dsp:txXfrm>
        <a:off x="369591" y="1733744"/>
        <a:ext cx="1042120" cy="625272"/>
      </dsp:txXfrm>
    </dsp:sp>
    <dsp:sp modelId="{EB6E96AA-3B4C-4F2E-AE26-1B79656DE7A7}">
      <dsp:nvSpPr>
        <dsp:cNvPr id="0" name=""/>
        <dsp:cNvSpPr/>
      </dsp:nvSpPr>
      <dsp:spPr>
        <a:xfrm>
          <a:off x="2691720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790272" y="2045181"/>
        <a:ext cx="11984" cy="2399"/>
      </dsp:txXfrm>
    </dsp:sp>
    <dsp:sp modelId="{916810E6-B08C-4B1F-B314-761C25D8BBD6}">
      <dsp:nvSpPr>
        <dsp:cNvPr id="0" name=""/>
        <dsp:cNvSpPr/>
      </dsp:nvSpPr>
      <dsp:spPr>
        <a:xfrm>
          <a:off x="1651400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Teoría clásica del comercio internacional (PM6)</a:t>
          </a:r>
          <a:endParaRPr lang="es-ES" sz="900" kern="1200" dirty="0"/>
        </a:p>
      </dsp:txBody>
      <dsp:txXfrm>
        <a:off x="1651400" y="1733744"/>
        <a:ext cx="1042120" cy="625272"/>
      </dsp:txXfrm>
    </dsp:sp>
    <dsp:sp modelId="{61AD99DF-92B0-4581-AB21-EC4507A4979D}">
      <dsp:nvSpPr>
        <dsp:cNvPr id="0" name=""/>
        <dsp:cNvSpPr/>
      </dsp:nvSpPr>
      <dsp:spPr>
        <a:xfrm>
          <a:off x="3973529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072081" y="2045181"/>
        <a:ext cx="11984" cy="2399"/>
      </dsp:txXfrm>
    </dsp:sp>
    <dsp:sp modelId="{F336E295-0DEE-46F3-96A8-969E0D0D0BCC}">
      <dsp:nvSpPr>
        <dsp:cNvPr id="0" name=""/>
        <dsp:cNvSpPr/>
      </dsp:nvSpPr>
      <dsp:spPr>
        <a:xfrm>
          <a:off x="2933208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Teoría neoclásica del comercio internacional (PM6)</a:t>
          </a:r>
          <a:endParaRPr lang="es-ES" sz="900" kern="1200" dirty="0"/>
        </a:p>
      </dsp:txBody>
      <dsp:txXfrm>
        <a:off x="2933208" y="1733744"/>
        <a:ext cx="1042120" cy="625272"/>
      </dsp:txXfrm>
    </dsp:sp>
    <dsp:sp modelId="{694894A3-E065-408E-8D26-C625E23205DF}">
      <dsp:nvSpPr>
        <dsp:cNvPr id="0" name=""/>
        <dsp:cNvSpPr/>
      </dsp:nvSpPr>
      <dsp:spPr>
        <a:xfrm>
          <a:off x="5255337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353889" y="2045181"/>
        <a:ext cx="11984" cy="2399"/>
      </dsp:txXfrm>
    </dsp:sp>
    <dsp:sp modelId="{D83572BF-DA37-4F56-81DD-AC44DF493C16}">
      <dsp:nvSpPr>
        <dsp:cNvPr id="0" name=""/>
        <dsp:cNvSpPr/>
      </dsp:nvSpPr>
      <dsp:spPr>
        <a:xfrm>
          <a:off x="4215017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Teoría moderna del comercio internacional (PM6)</a:t>
          </a:r>
          <a:endParaRPr lang="es-ES" sz="900" kern="1200" dirty="0"/>
        </a:p>
      </dsp:txBody>
      <dsp:txXfrm>
        <a:off x="4215017" y="1733744"/>
        <a:ext cx="1042120" cy="625272"/>
      </dsp:txXfrm>
    </dsp:sp>
    <dsp:sp modelId="{85858225-F41B-4434-9F69-68DF72AE44A7}">
      <dsp:nvSpPr>
        <dsp:cNvPr id="0" name=""/>
        <dsp:cNvSpPr/>
      </dsp:nvSpPr>
      <dsp:spPr>
        <a:xfrm>
          <a:off x="6537146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635698" y="2045181"/>
        <a:ext cx="11984" cy="2399"/>
      </dsp:txXfrm>
    </dsp:sp>
    <dsp:sp modelId="{CD6C350A-BAE3-4373-96A8-BDA1B461177F}">
      <dsp:nvSpPr>
        <dsp:cNvPr id="0" name=""/>
        <dsp:cNvSpPr/>
      </dsp:nvSpPr>
      <dsp:spPr>
        <a:xfrm>
          <a:off x="5496825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Restricciones al comercio internacional (PM6)</a:t>
          </a:r>
          <a:endParaRPr lang="es-ES" sz="900" kern="1200" dirty="0"/>
        </a:p>
      </dsp:txBody>
      <dsp:txXfrm>
        <a:off x="5496825" y="1733744"/>
        <a:ext cx="1042120" cy="625272"/>
      </dsp:txXfrm>
    </dsp:sp>
    <dsp:sp modelId="{EB03CF48-DAC8-4D5C-BEBE-6553A6802050}">
      <dsp:nvSpPr>
        <dsp:cNvPr id="0" name=""/>
        <dsp:cNvSpPr/>
      </dsp:nvSpPr>
      <dsp:spPr>
        <a:xfrm>
          <a:off x="7818954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917506" y="2045181"/>
        <a:ext cx="11984" cy="2399"/>
      </dsp:txXfrm>
    </dsp:sp>
    <dsp:sp modelId="{046E6CF2-3528-431B-94AB-9E9F55D43E02}">
      <dsp:nvSpPr>
        <dsp:cNvPr id="0" name=""/>
        <dsp:cNvSpPr/>
      </dsp:nvSpPr>
      <dsp:spPr>
        <a:xfrm>
          <a:off x="6778634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Estructura económica   nacional (EN6)</a:t>
          </a:r>
          <a:endParaRPr lang="es-ES" sz="900" kern="1200" dirty="0"/>
        </a:p>
      </dsp:txBody>
      <dsp:txXfrm>
        <a:off x="6778634" y="1733744"/>
        <a:ext cx="1042120" cy="625272"/>
      </dsp:txXfrm>
    </dsp:sp>
    <dsp:sp modelId="{B1E8F85B-FE67-483C-A9DC-A8DA3FD3E448}">
      <dsp:nvSpPr>
        <dsp:cNvPr id="0" name=""/>
        <dsp:cNvSpPr/>
      </dsp:nvSpPr>
      <dsp:spPr>
        <a:xfrm>
          <a:off x="9100763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9199315" y="2045181"/>
        <a:ext cx="11984" cy="2399"/>
      </dsp:txXfrm>
    </dsp:sp>
    <dsp:sp modelId="{759D1138-746A-44BF-9A55-3E339C2D3BF7}">
      <dsp:nvSpPr>
        <dsp:cNvPr id="0" name=""/>
        <dsp:cNvSpPr/>
      </dsp:nvSpPr>
      <dsp:spPr>
        <a:xfrm>
          <a:off x="8060442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Evolución histórica y proyección económica nacional (EN6)</a:t>
          </a:r>
          <a:endParaRPr lang="es-ES" sz="900" kern="1200" dirty="0"/>
        </a:p>
      </dsp:txBody>
      <dsp:txXfrm>
        <a:off x="8060442" y="1733744"/>
        <a:ext cx="1042120" cy="625272"/>
      </dsp:txXfrm>
    </dsp:sp>
    <dsp:sp modelId="{88C9405A-E408-4074-83FD-5DA2088492BA}">
      <dsp:nvSpPr>
        <dsp:cNvPr id="0" name=""/>
        <dsp:cNvSpPr/>
      </dsp:nvSpPr>
      <dsp:spPr>
        <a:xfrm>
          <a:off x="1516508" y="2357217"/>
          <a:ext cx="8346803" cy="209087"/>
        </a:xfrm>
        <a:custGeom>
          <a:avLst/>
          <a:gdLst/>
          <a:ahLst/>
          <a:cxnLst/>
          <a:rect l="0" t="0" r="0" b="0"/>
          <a:pathLst>
            <a:path>
              <a:moveTo>
                <a:pt x="8346803" y="0"/>
              </a:moveTo>
              <a:lnTo>
                <a:pt x="8346803" y="121643"/>
              </a:lnTo>
              <a:lnTo>
                <a:pt x="0" y="121643"/>
              </a:lnTo>
              <a:lnTo>
                <a:pt x="0" y="20908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481153" y="2460561"/>
        <a:ext cx="417512" cy="2399"/>
      </dsp:txXfrm>
    </dsp:sp>
    <dsp:sp modelId="{F21435F9-E7A8-4483-98B0-4612FE154E76}">
      <dsp:nvSpPr>
        <dsp:cNvPr id="0" name=""/>
        <dsp:cNvSpPr/>
      </dsp:nvSpPr>
      <dsp:spPr>
        <a:xfrm>
          <a:off x="9342251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Evolución histórica y proyección social y medio ambiental (EN6)</a:t>
          </a:r>
          <a:endParaRPr lang="es-ES" sz="900" kern="1200" dirty="0"/>
        </a:p>
      </dsp:txBody>
      <dsp:txXfrm>
        <a:off x="9342251" y="1733744"/>
        <a:ext cx="1042120" cy="625272"/>
      </dsp:txXfrm>
    </dsp:sp>
    <dsp:sp modelId="{36EDF4F5-A9D8-4164-8FD2-1C430F011904}">
      <dsp:nvSpPr>
        <dsp:cNvPr id="0" name=""/>
        <dsp:cNvSpPr/>
      </dsp:nvSpPr>
      <dsp:spPr>
        <a:xfrm>
          <a:off x="369591" y="2598705"/>
          <a:ext cx="2293832" cy="625272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CE1: Oficial de Cargo de Abastecimiento</a:t>
          </a:r>
          <a:br>
            <a:rPr lang="es-ES" sz="900" kern="1200" dirty="0" smtClean="0"/>
          </a:br>
          <a:r>
            <a:rPr lang="es-ES" sz="900" kern="1200" dirty="0" smtClean="0"/>
            <a:t>CE2:Oficial de División                                                                       CE5: Administración Financiera                                               CE6: Administración Logística</a:t>
          </a:r>
          <a:endParaRPr lang="es-ES" sz="900" kern="1200" dirty="0"/>
        </a:p>
      </dsp:txBody>
      <dsp:txXfrm>
        <a:off x="369591" y="2598705"/>
        <a:ext cx="2293832" cy="62527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E1E833-8DDB-4DFD-B9FB-C614987FE2CE}">
      <dsp:nvSpPr>
        <dsp:cNvPr id="0" name=""/>
        <dsp:cNvSpPr/>
      </dsp:nvSpPr>
      <dsp:spPr>
        <a:xfrm>
          <a:off x="1424943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300167"/>
        <a:ext cx="11483" cy="2298"/>
      </dsp:txXfrm>
    </dsp:sp>
    <dsp:sp modelId="{5D1EDBAE-35C6-40F7-9592-7771322293BA}">
      <dsp:nvSpPr>
        <dsp:cNvPr id="0" name=""/>
        <dsp:cNvSpPr/>
      </dsp:nvSpPr>
      <dsp:spPr>
        <a:xfrm>
          <a:off x="428177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Evolución del pensamiento administrativo (A2)</a:t>
          </a:r>
          <a:endParaRPr lang="es-ES" sz="900" kern="1200" dirty="0"/>
        </a:p>
      </dsp:txBody>
      <dsp:txXfrm>
        <a:off x="428177" y="1746"/>
        <a:ext cx="998565" cy="599139"/>
      </dsp:txXfrm>
    </dsp:sp>
    <dsp:sp modelId="{00689FF0-B0A9-4DC6-8582-C4E4F6381871}">
      <dsp:nvSpPr>
        <dsp:cNvPr id="0" name=""/>
        <dsp:cNvSpPr/>
      </dsp:nvSpPr>
      <dsp:spPr>
        <a:xfrm>
          <a:off x="2653178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300167"/>
        <a:ext cx="11483" cy="2298"/>
      </dsp:txXfrm>
    </dsp:sp>
    <dsp:sp modelId="{6CEB95B5-B9BD-4518-B3C7-34284F577E26}">
      <dsp:nvSpPr>
        <dsp:cNvPr id="0" name=""/>
        <dsp:cNvSpPr/>
      </dsp:nvSpPr>
      <dsp:spPr>
        <a:xfrm>
          <a:off x="1656413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Planificación (A2)</a:t>
          </a:r>
          <a:endParaRPr lang="es-ES" sz="900" kern="1200" dirty="0"/>
        </a:p>
      </dsp:txBody>
      <dsp:txXfrm>
        <a:off x="1656413" y="1746"/>
        <a:ext cx="998565" cy="599139"/>
      </dsp:txXfrm>
    </dsp:sp>
    <dsp:sp modelId="{FFB99D9F-10E0-4FC2-90FC-13BAE777CA8D}">
      <dsp:nvSpPr>
        <dsp:cNvPr id="0" name=""/>
        <dsp:cNvSpPr/>
      </dsp:nvSpPr>
      <dsp:spPr>
        <a:xfrm>
          <a:off x="3881414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300167"/>
        <a:ext cx="11483" cy="2298"/>
      </dsp:txXfrm>
    </dsp:sp>
    <dsp:sp modelId="{58DCA648-50D1-45EF-B755-FEF374D226FA}">
      <dsp:nvSpPr>
        <dsp:cNvPr id="0" name=""/>
        <dsp:cNvSpPr/>
      </dsp:nvSpPr>
      <dsp:spPr>
        <a:xfrm>
          <a:off x="2884648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Organización (A2)</a:t>
          </a:r>
          <a:endParaRPr lang="es-ES" sz="900" kern="1200" dirty="0"/>
        </a:p>
      </dsp:txBody>
      <dsp:txXfrm>
        <a:off x="2884648" y="1746"/>
        <a:ext cx="998565" cy="599139"/>
      </dsp:txXfrm>
    </dsp:sp>
    <dsp:sp modelId="{75625D35-8716-4F4B-9A41-9DEB3EDBA385}">
      <dsp:nvSpPr>
        <dsp:cNvPr id="0" name=""/>
        <dsp:cNvSpPr/>
      </dsp:nvSpPr>
      <dsp:spPr>
        <a:xfrm>
          <a:off x="5109649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300167"/>
        <a:ext cx="11483" cy="2298"/>
      </dsp:txXfrm>
    </dsp:sp>
    <dsp:sp modelId="{D725F658-0525-45AA-8FC6-70D9B3A2BE94}">
      <dsp:nvSpPr>
        <dsp:cNvPr id="0" name=""/>
        <dsp:cNvSpPr/>
      </dsp:nvSpPr>
      <dsp:spPr>
        <a:xfrm>
          <a:off x="4112884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Dirección (A2)</a:t>
          </a:r>
          <a:endParaRPr lang="es-ES" sz="900" kern="1200" dirty="0"/>
        </a:p>
      </dsp:txBody>
      <dsp:txXfrm>
        <a:off x="4112884" y="1746"/>
        <a:ext cx="998565" cy="599139"/>
      </dsp:txXfrm>
    </dsp:sp>
    <dsp:sp modelId="{9EA3F21A-449C-447B-90E8-8F7DC32CD8A6}">
      <dsp:nvSpPr>
        <dsp:cNvPr id="0" name=""/>
        <dsp:cNvSpPr/>
      </dsp:nvSpPr>
      <dsp:spPr>
        <a:xfrm>
          <a:off x="6337885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6431678" y="300167"/>
        <a:ext cx="11483" cy="2298"/>
      </dsp:txXfrm>
    </dsp:sp>
    <dsp:sp modelId="{785541F9-B2BE-49E9-B883-FA8203AB6376}">
      <dsp:nvSpPr>
        <dsp:cNvPr id="0" name=""/>
        <dsp:cNvSpPr/>
      </dsp:nvSpPr>
      <dsp:spPr>
        <a:xfrm>
          <a:off x="5341119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 Control (A2)</a:t>
          </a:r>
          <a:endParaRPr lang="es-ES" sz="900" kern="1200" dirty="0"/>
        </a:p>
      </dsp:txBody>
      <dsp:txXfrm>
        <a:off x="5341119" y="1746"/>
        <a:ext cx="998565" cy="599139"/>
      </dsp:txXfrm>
    </dsp:sp>
    <dsp:sp modelId="{67C535DB-C7EF-4A4E-B8F6-26D4BE8DE9F9}">
      <dsp:nvSpPr>
        <dsp:cNvPr id="0" name=""/>
        <dsp:cNvSpPr/>
      </dsp:nvSpPr>
      <dsp:spPr>
        <a:xfrm>
          <a:off x="7566120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59913" y="300167"/>
        <a:ext cx="11483" cy="2298"/>
      </dsp:txXfrm>
    </dsp:sp>
    <dsp:sp modelId="{C195FF68-38C7-490E-B082-EC688411A287}">
      <dsp:nvSpPr>
        <dsp:cNvPr id="0" name=""/>
        <dsp:cNvSpPr/>
      </dsp:nvSpPr>
      <dsp:spPr>
        <a:xfrm>
          <a:off x="6569355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Conflicto en las organizaciones (A2)</a:t>
          </a:r>
          <a:endParaRPr lang="es-ES" sz="900" kern="1200" dirty="0"/>
        </a:p>
      </dsp:txBody>
      <dsp:txXfrm>
        <a:off x="6569355" y="1746"/>
        <a:ext cx="998565" cy="599139"/>
      </dsp:txXfrm>
    </dsp:sp>
    <dsp:sp modelId="{BF5EB520-B451-4D3B-A10B-6E6FADCB6B5E}">
      <dsp:nvSpPr>
        <dsp:cNvPr id="0" name=""/>
        <dsp:cNvSpPr/>
      </dsp:nvSpPr>
      <dsp:spPr>
        <a:xfrm>
          <a:off x="8794356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8888149" y="300167"/>
        <a:ext cx="11483" cy="2298"/>
      </dsp:txXfrm>
    </dsp:sp>
    <dsp:sp modelId="{DD9694EF-B167-4CD0-9BD0-2994D3ABE34C}">
      <dsp:nvSpPr>
        <dsp:cNvPr id="0" name=""/>
        <dsp:cNvSpPr/>
      </dsp:nvSpPr>
      <dsp:spPr>
        <a:xfrm>
          <a:off x="7797590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Carácter social de las Organizaciones (T3)</a:t>
          </a:r>
          <a:endParaRPr lang="es-ES" sz="900" kern="1200" dirty="0"/>
        </a:p>
      </dsp:txBody>
      <dsp:txXfrm>
        <a:off x="7797590" y="1746"/>
        <a:ext cx="998565" cy="599139"/>
      </dsp:txXfrm>
    </dsp:sp>
    <dsp:sp modelId="{D27789E1-EB10-4BE8-A930-DDB787217228}">
      <dsp:nvSpPr>
        <dsp:cNvPr id="0" name=""/>
        <dsp:cNvSpPr/>
      </dsp:nvSpPr>
      <dsp:spPr>
        <a:xfrm>
          <a:off x="10022591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0116384" y="300167"/>
        <a:ext cx="11483" cy="2298"/>
      </dsp:txXfrm>
    </dsp:sp>
    <dsp:sp modelId="{8706AEED-B257-4318-A359-2624DE293FD2}">
      <dsp:nvSpPr>
        <dsp:cNvPr id="0" name=""/>
        <dsp:cNvSpPr/>
      </dsp:nvSpPr>
      <dsp:spPr>
        <a:xfrm>
          <a:off x="9025826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de Diseño   organizacional (T3)</a:t>
          </a:r>
          <a:endParaRPr lang="es-ES" sz="900" kern="1200" dirty="0"/>
        </a:p>
      </dsp:txBody>
      <dsp:txXfrm>
        <a:off x="9025826" y="1746"/>
        <a:ext cx="998565" cy="599139"/>
      </dsp:txXfrm>
    </dsp:sp>
    <dsp:sp modelId="{17A877C2-BB5E-4DCA-B4D1-C1C50841C903}">
      <dsp:nvSpPr>
        <dsp:cNvPr id="0" name=""/>
        <dsp:cNvSpPr/>
      </dsp:nvSpPr>
      <dsp:spPr>
        <a:xfrm>
          <a:off x="927460" y="599086"/>
          <a:ext cx="9825883" cy="199070"/>
        </a:xfrm>
        <a:custGeom>
          <a:avLst/>
          <a:gdLst/>
          <a:ahLst/>
          <a:cxnLst/>
          <a:rect l="0" t="0" r="0" b="0"/>
          <a:pathLst>
            <a:path>
              <a:moveTo>
                <a:pt x="9825883" y="0"/>
              </a:moveTo>
              <a:lnTo>
                <a:pt x="9825883" y="116635"/>
              </a:lnTo>
              <a:lnTo>
                <a:pt x="0" y="116635"/>
              </a:lnTo>
              <a:lnTo>
                <a:pt x="0" y="1990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594688" y="697471"/>
        <a:ext cx="491428" cy="2298"/>
      </dsp:txXfrm>
    </dsp:sp>
    <dsp:sp modelId="{01B507A3-2A80-4CFC-8566-3D81E7CA092F}">
      <dsp:nvSpPr>
        <dsp:cNvPr id="0" name=""/>
        <dsp:cNvSpPr/>
      </dsp:nvSpPr>
      <dsp:spPr>
        <a:xfrm>
          <a:off x="10254061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de Toma De Decisiones (T3)</a:t>
          </a:r>
          <a:endParaRPr lang="es-ES" sz="900" kern="1200" dirty="0"/>
        </a:p>
      </dsp:txBody>
      <dsp:txXfrm>
        <a:off x="10254061" y="1746"/>
        <a:ext cx="998565" cy="599139"/>
      </dsp:txXfrm>
    </dsp:sp>
    <dsp:sp modelId="{8B98940B-E4EF-4DA1-A2F3-83F97CCC2DA8}">
      <dsp:nvSpPr>
        <dsp:cNvPr id="0" name=""/>
        <dsp:cNvSpPr/>
      </dsp:nvSpPr>
      <dsp:spPr>
        <a:xfrm>
          <a:off x="1424943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1128976"/>
        <a:ext cx="11483" cy="2298"/>
      </dsp:txXfrm>
    </dsp:sp>
    <dsp:sp modelId="{0A907B38-B58C-456F-97D6-DAA91E455C7A}">
      <dsp:nvSpPr>
        <dsp:cNvPr id="0" name=""/>
        <dsp:cNvSpPr/>
      </dsp:nvSpPr>
      <dsp:spPr>
        <a:xfrm>
          <a:off x="428177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Las personas en las Organizaciones (T3)</a:t>
          </a:r>
          <a:endParaRPr lang="es-ES" sz="900" kern="1200" dirty="0"/>
        </a:p>
      </dsp:txBody>
      <dsp:txXfrm>
        <a:off x="428177" y="830556"/>
        <a:ext cx="998565" cy="599139"/>
      </dsp:txXfrm>
    </dsp:sp>
    <dsp:sp modelId="{CCC16A02-4230-407C-8B99-50740D6E06E2}">
      <dsp:nvSpPr>
        <dsp:cNvPr id="0" name=""/>
        <dsp:cNvSpPr/>
      </dsp:nvSpPr>
      <dsp:spPr>
        <a:xfrm>
          <a:off x="2653178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1128976"/>
        <a:ext cx="11483" cy="2298"/>
      </dsp:txXfrm>
    </dsp:sp>
    <dsp:sp modelId="{F32B48D0-1177-4D3F-9025-A5097331EE37}">
      <dsp:nvSpPr>
        <dsp:cNvPr id="0" name=""/>
        <dsp:cNvSpPr/>
      </dsp:nvSpPr>
      <dsp:spPr>
        <a:xfrm>
          <a:off x="1656413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Gestión de cambio y cultura organizacional (T3)</a:t>
          </a:r>
          <a:endParaRPr lang="es-ES" sz="900" kern="1200" dirty="0"/>
        </a:p>
      </dsp:txBody>
      <dsp:txXfrm>
        <a:off x="1656413" y="830556"/>
        <a:ext cx="998565" cy="599139"/>
      </dsp:txXfrm>
    </dsp:sp>
    <dsp:sp modelId="{46454667-EE77-431B-8A7F-642C949A6D83}">
      <dsp:nvSpPr>
        <dsp:cNvPr id="0" name=""/>
        <dsp:cNvSpPr/>
      </dsp:nvSpPr>
      <dsp:spPr>
        <a:xfrm>
          <a:off x="3881414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1128976"/>
        <a:ext cx="11483" cy="2298"/>
      </dsp:txXfrm>
    </dsp:sp>
    <dsp:sp modelId="{160A454C-C9F7-4F8C-8602-6C9953AE4920}">
      <dsp:nvSpPr>
        <dsp:cNvPr id="0" name=""/>
        <dsp:cNvSpPr/>
      </dsp:nvSpPr>
      <dsp:spPr>
        <a:xfrm>
          <a:off x="2884648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>
              <a:solidFill>
                <a:schemeClr val="bg1"/>
              </a:solidFill>
            </a:rPr>
            <a:t>Análisis del entorno interno y externo (A6)</a:t>
          </a:r>
          <a:endParaRPr lang="es-ES" sz="900" kern="1200" dirty="0"/>
        </a:p>
      </dsp:txBody>
      <dsp:txXfrm>
        <a:off x="2884648" y="830556"/>
        <a:ext cx="998565" cy="599139"/>
      </dsp:txXfrm>
    </dsp:sp>
    <dsp:sp modelId="{9C086A83-EB7E-4980-A59D-83C78F249548}">
      <dsp:nvSpPr>
        <dsp:cNvPr id="0" name=""/>
        <dsp:cNvSpPr/>
      </dsp:nvSpPr>
      <dsp:spPr>
        <a:xfrm>
          <a:off x="5109649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1128976"/>
        <a:ext cx="11483" cy="2298"/>
      </dsp:txXfrm>
    </dsp:sp>
    <dsp:sp modelId="{B32CF87D-D1FA-4271-88C1-0C2C98AF24D1}">
      <dsp:nvSpPr>
        <dsp:cNvPr id="0" name=""/>
        <dsp:cNvSpPr/>
      </dsp:nvSpPr>
      <dsp:spPr>
        <a:xfrm>
          <a:off x="4112884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Formulación de                 estrategias (A6)</a:t>
          </a:r>
          <a:endParaRPr lang="es-ES" sz="900" kern="1200" dirty="0"/>
        </a:p>
      </dsp:txBody>
      <dsp:txXfrm>
        <a:off x="4112884" y="830556"/>
        <a:ext cx="998565" cy="599139"/>
      </dsp:txXfrm>
    </dsp:sp>
    <dsp:sp modelId="{29D21417-5CF2-40F3-9511-E534FBB19A00}">
      <dsp:nvSpPr>
        <dsp:cNvPr id="0" name=""/>
        <dsp:cNvSpPr/>
      </dsp:nvSpPr>
      <dsp:spPr>
        <a:xfrm>
          <a:off x="6337885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6431678" y="1128976"/>
        <a:ext cx="11483" cy="2298"/>
      </dsp:txXfrm>
    </dsp:sp>
    <dsp:sp modelId="{B2156237-D1DD-4249-955E-41E8EE5DED2E}">
      <dsp:nvSpPr>
        <dsp:cNvPr id="0" name=""/>
        <dsp:cNvSpPr/>
      </dsp:nvSpPr>
      <dsp:spPr>
        <a:xfrm>
          <a:off x="5341119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Implementación  de estrategias (A6)</a:t>
          </a:r>
          <a:endParaRPr lang="es-ES" sz="900" kern="1200" dirty="0"/>
        </a:p>
      </dsp:txBody>
      <dsp:txXfrm>
        <a:off x="5341119" y="830556"/>
        <a:ext cx="998565" cy="599139"/>
      </dsp:txXfrm>
    </dsp:sp>
    <dsp:sp modelId="{5F70FE5E-E7B2-4D05-B0C0-4A5C53558A33}">
      <dsp:nvSpPr>
        <dsp:cNvPr id="0" name=""/>
        <dsp:cNvSpPr/>
      </dsp:nvSpPr>
      <dsp:spPr>
        <a:xfrm>
          <a:off x="7566120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59913" y="1128976"/>
        <a:ext cx="11483" cy="2298"/>
      </dsp:txXfrm>
    </dsp:sp>
    <dsp:sp modelId="{87764EE2-7D5C-4E6F-8E03-5A866A6EAC50}">
      <dsp:nvSpPr>
        <dsp:cNvPr id="0" name=""/>
        <dsp:cNvSpPr/>
      </dsp:nvSpPr>
      <dsp:spPr>
        <a:xfrm>
          <a:off x="6569355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Marketing estratégico (A6)</a:t>
          </a:r>
          <a:endParaRPr lang="es-ES" sz="900" kern="1200" dirty="0"/>
        </a:p>
      </dsp:txBody>
      <dsp:txXfrm>
        <a:off x="6569355" y="830556"/>
        <a:ext cx="998565" cy="599139"/>
      </dsp:txXfrm>
    </dsp:sp>
    <dsp:sp modelId="{C0274D5A-7C48-484C-9C91-8D0C253AD454}">
      <dsp:nvSpPr>
        <dsp:cNvPr id="0" name=""/>
        <dsp:cNvSpPr/>
      </dsp:nvSpPr>
      <dsp:spPr>
        <a:xfrm>
          <a:off x="8794356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8888149" y="1128976"/>
        <a:ext cx="11483" cy="2298"/>
      </dsp:txXfrm>
    </dsp:sp>
    <dsp:sp modelId="{0F1B1702-0F73-4D32-B8E6-2734917351A6}">
      <dsp:nvSpPr>
        <dsp:cNvPr id="0" name=""/>
        <dsp:cNvSpPr/>
      </dsp:nvSpPr>
      <dsp:spPr>
        <a:xfrm>
          <a:off x="7797590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Control de gestión (AI6)</a:t>
          </a:r>
          <a:endParaRPr lang="es-ES" sz="900" kern="1200" dirty="0"/>
        </a:p>
      </dsp:txBody>
      <dsp:txXfrm>
        <a:off x="7797590" y="830556"/>
        <a:ext cx="998565" cy="599139"/>
      </dsp:txXfrm>
    </dsp:sp>
    <dsp:sp modelId="{36C2727C-DBA9-4AEF-A6F7-7CB5667E45D8}">
      <dsp:nvSpPr>
        <dsp:cNvPr id="0" name=""/>
        <dsp:cNvSpPr/>
      </dsp:nvSpPr>
      <dsp:spPr>
        <a:xfrm>
          <a:off x="10022591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0116384" y="1128976"/>
        <a:ext cx="11483" cy="2298"/>
      </dsp:txXfrm>
    </dsp:sp>
    <dsp:sp modelId="{08D95A66-AECF-4F0B-BCEB-C0BC71D5D9A1}">
      <dsp:nvSpPr>
        <dsp:cNvPr id="0" name=""/>
        <dsp:cNvSpPr/>
      </dsp:nvSpPr>
      <dsp:spPr>
        <a:xfrm>
          <a:off x="9025826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Auditoría y control interno (AI6)</a:t>
          </a:r>
          <a:endParaRPr lang="es-ES" sz="900" kern="1200" dirty="0"/>
        </a:p>
      </dsp:txBody>
      <dsp:txXfrm>
        <a:off x="9025826" y="830556"/>
        <a:ext cx="998565" cy="599139"/>
      </dsp:txXfrm>
    </dsp:sp>
    <dsp:sp modelId="{0900C411-A9AD-4794-9BEB-2BB80FE24B56}">
      <dsp:nvSpPr>
        <dsp:cNvPr id="0" name=""/>
        <dsp:cNvSpPr/>
      </dsp:nvSpPr>
      <dsp:spPr>
        <a:xfrm>
          <a:off x="927460" y="1427895"/>
          <a:ext cx="9825883" cy="199070"/>
        </a:xfrm>
        <a:custGeom>
          <a:avLst/>
          <a:gdLst/>
          <a:ahLst/>
          <a:cxnLst/>
          <a:rect l="0" t="0" r="0" b="0"/>
          <a:pathLst>
            <a:path>
              <a:moveTo>
                <a:pt x="9825883" y="0"/>
              </a:moveTo>
              <a:lnTo>
                <a:pt x="9825883" y="116635"/>
              </a:lnTo>
              <a:lnTo>
                <a:pt x="0" y="116635"/>
              </a:lnTo>
              <a:lnTo>
                <a:pt x="0" y="1990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594688" y="1526281"/>
        <a:ext cx="491428" cy="2298"/>
      </dsp:txXfrm>
    </dsp:sp>
    <dsp:sp modelId="{C3FB7930-C45C-4FDF-826B-058B3E5E80D2}">
      <dsp:nvSpPr>
        <dsp:cNvPr id="0" name=""/>
        <dsp:cNvSpPr/>
      </dsp:nvSpPr>
      <dsp:spPr>
        <a:xfrm>
          <a:off x="10254061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Modelo de auditoría interna gubernamental (AI6)</a:t>
          </a:r>
          <a:endParaRPr lang="es-ES" sz="900" kern="1200" dirty="0"/>
        </a:p>
      </dsp:txBody>
      <dsp:txXfrm>
        <a:off x="10254061" y="830556"/>
        <a:ext cx="998565" cy="599139"/>
      </dsp:txXfrm>
    </dsp:sp>
    <dsp:sp modelId="{F797FDFE-D5F9-4FD2-A213-6FE77C2B2C6B}">
      <dsp:nvSpPr>
        <dsp:cNvPr id="0" name=""/>
        <dsp:cNvSpPr/>
      </dsp:nvSpPr>
      <dsp:spPr>
        <a:xfrm>
          <a:off x="1424943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1957785"/>
        <a:ext cx="11483" cy="2298"/>
      </dsp:txXfrm>
    </dsp:sp>
    <dsp:sp modelId="{4DD2FA40-D36A-4F39-A7A6-2980DA1203CF}">
      <dsp:nvSpPr>
        <dsp:cNvPr id="0" name=""/>
        <dsp:cNvSpPr/>
      </dsp:nvSpPr>
      <dsp:spPr>
        <a:xfrm>
          <a:off x="428177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Planificación y ejecución de la auditoría interna (AI6)</a:t>
          </a:r>
          <a:endParaRPr lang="es-ES" sz="900" kern="1200" dirty="0"/>
        </a:p>
      </dsp:txBody>
      <dsp:txXfrm>
        <a:off x="428177" y="1659365"/>
        <a:ext cx="998565" cy="599139"/>
      </dsp:txXfrm>
    </dsp:sp>
    <dsp:sp modelId="{F4B21FAF-278D-453B-AFC5-BD1DA9859F32}">
      <dsp:nvSpPr>
        <dsp:cNvPr id="0" name=""/>
        <dsp:cNvSpPr/>
      </dsp:nvSpPr>
      <dsp:spPr>
        <a:xfrm>
          <a:off x="2653178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1957785"/>
        <a:ext cx="11483" cy="2298"/>
      </dsp:txXfrm>
    </dsp:sp>
    <dsp:sp modelId="{513A3AB0-81A4-4D21-953F-1CB604EDD298}">
      <dsp:nvSpPr>
        <dsp:cNvPr id="0" name=""/>
        <dsp:cNvSpPr/>
      </dsp:nvSpPr>
      <dsp:spPr>
        <a:xfrm>
          <a:off x="1656413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Modelo de auditoría operativa gubernamental (AO6)</a:t>
          </a:r>
          <a:endParaRPr lang="es-ES" sz="900" kern="1200" dirty="0"/>
        </a:p>
      </dsp:txBody>
      <dsp:txXfrm>
        <a:off x="1656413" y="1659365"/>
        <a:ext cx="998565" cy="599139"/>
      </dsp:txXfrm>
    </dsp:sp>
    <dsp:sp modelId="{85362DFA-423D-4D4D-B70F-906791B4ABDB}">
      <dsp:nvSpPr>
        <dsp:cNvPr id="0" name=""/>
        <dsp:cNvSpPr/>
      </dsp:nvSpPr>
      <dsp:spPr>
        <a:xfrm>
          <a:off x="3881414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1957785"/>
        <a:ext cx="11483" cy="2298"/>
      </dsp:txXfrm>
    </dsp:sp>
    <dsp:sp modelId="{136D547F-ADB5-422D-BFFA-5BD7700C4495}">
      <dsp:nvSpPr>
        <dsp:cNvPr id="0" name=""/>
        <dsp:cNvSpPr/>
      </dsp:nvSpPr>
      <dsp:spPr>
        <a:xfrm>
          <a:off x="2884648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Desarrollo de la auditoría operativa (AO6)</a:t>
          </a:r>
          <a:endParaRPr lang="es-ES" sz="900" kern="1200" dirty="0"/>
        </a:p>
      </dsp:txBody>
      <dsp:txXfrm>
        <a:off x="2884648" y="1659365"/>
        <a:ext cx="998565" cy="599139"/>
      </dsp:txXfrm>
    </dsp:sp>
    <dsp:sp modelId="{03F7014F-23E0-4459-ABF4-E0E4D19493C8}">
      <dsp:nvSpPr>
        <dsp:cNvPr id="0" name=""/>
        <dsp:cNvSpPr/>
      </dsp:nvSpPr>
      <dsp:spPr>
        <a:xfrm>
          <a:off x="5109649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1957785"/>
        <a:ext cx="11483" cy="2298"/>
      </dsp:txXfrm>
    </dsp:sp>
    <dsp:sp modelId="{87136DAD-B3EF-4102-9BDB-903434ED1E2C}">
      <dsp:nvSpPr>
        <dsp:cNvPr id="0" name=""/>
        <dsp:cNvSpPr/>
      </dsp:nvSpPr>
      <dsp:spPr>
        <a:xfrm>
          <a:off x="4112884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Fundamentos del Derecho Comercial y marco regulatorio (DLC6)</a:t>
          </a:r>
          <a:endParaRPr lang="es-ES" sz="900" kern="1200" dirty="0"/>
        </a:p>
      </dsp:txBody>
      <dsp:txXfrm>
        <a:off x="4112884" y="1659365"/>
        <a:ext cx="998565" cy="599139"/>
      </dsp:txXfrm>
    </dsp:sp>
    <dsp:sp modelId="{A3389271-84A8-41C5-96E5-28D91EF962F2}">
      <dsp:nvSpPr>
        <dsp:cNvPr id="0" name=""/>
        <dsp:cNvSpPr/>
      </dsp:nvSpPr>
      <dsp:spPr>
        <a:xfrm>
          <a:off x="6337885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6431678" y="1957785"/>
        <a:ext cx="11483" cy="2298"/>
      </dsp:txXfrm>
    </dsp:sp>
    <dsp:sp modelId="{B005ACE5-057C-42DC-BF09-13BAE1F90711}">
      <dsp:nvSpPr>
        <dsp:cNvPr id="0" name=""/>
        <dsp:cNvSpPr/>
      </dsp:nvSpPr>
      <dsp:spPr>
        <a:xfrm>
          <a:off x="5341119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Instrumentos financieros (DLC6)</a:t>
          </a:r>
          <a:endParaRPr lang="es-ES" sz="900" kern="1200" dirty="0"/>
        </a:p>
      </dsp:txBody>
      <dsp:txXfrm>
        <a:off x="5341119" y="1659365"/>
        <a:ext cx="998565" cy="599139"/>
      </dsp:txXfrm>
    </dsp:sp>
    <dsp:sp modelId="{5F30540D-3636-4D82-95D3-50A6169DFB0B}">
      <dsp:nvSpPr>
        <dsp:cNvPr id="0" name=""/>
        <dsp:cNvSpPr/>
      </dsp:nvSpPr>
      <dsp:spPr>
        <a:xfrm>
          <a:off x="7566120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59913" y="1957785"/>
        <a:ext cx="11483" cy="2298"/>
      </dsp:txXfrm>
    </dsp:sp>
    <dsp:sp modelId="{D1576CC8-2389-426C-83CC-F30D3515DC91}">
      <dsp:nvSpPr>
        <dsp:cNvPr id="0" name=""/>
        <dsp:cNvSpPr/>
      </dsp:nvSpPr>
      <dsp:spPr>
        <a:xfrm>
          <a:off x="6569355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Responsabilidad y atribuciones fiduciaria (DLC6)</a:t>
          </a:r>
          <a:endParaRPr lang="es-ES" sz="900" kern="1200" dirty="0"/>
        </a:p>
      </dsp:txBody>
      <dsp:txXfrm>
        <a:off x="6569355" y="1659365"/>
        <a:ext cx="998565" cy="599139"/>
      </dsp:txXfrm>
    </dsp:sp>
    <dsp:sp modelId="{AB6D6B41-30B5-4AEA-8553-28D4F08DACE3}">
      <dsp:nvSpPr>
        <dsp:cNvPr id="0" name=""/>
        <dsp:cNvSpPr/>
      </dsp:nvSpPr>
      <dsp:spPr>
        <a:xfrm>
          <a:off x="8794356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8888149" y="1957785"/>
        <a:ext cx="11483" cy="2298"/>
      </dsp:txXfrm>
    </dsp:sp>
    <dsp:sp modelId="{240D6186-1FEE-493D-96F7-D659CE234BF2}">
      <dsp:nvSpPr>
        <dsp:cNvPr id="0" name=""/>
        <dsp:cNvSpPr/>
      </dsp:nvSpPr>
      <dsp:spPr>
        <a:xfrm>
          <a:off x="7797590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Código del trabajo (DLC6)</a:t>
          </a:r>
          <a:endParaRPr lang="es-ES" sz="900" kern="1200" dirty="0"/>
        </a:p>
      </dsp:txBody>
      <dsp:txXfrm>
        <a:off x="7797590" y="1659365"/>
        <a:ext cx="998565" cy="599139"/>
      </dsp:txXfrm>
    </dsp:sp>
    <dsp:sp modelId="{46A12988-E90D-4CFB-B7A7-1893558482D8}">
      <dsp:nvSpPr>
        <dsp:cNvPr id="0" name=""/>
        <dsp:cNvSpPr/>
      </dsp:nvSpPr>
      <dsp:spPr>
        <a:xfrm>
          <a:off x="10022591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0116384" y="1957785"/>
        <a:ext cx="11483" cy="2298"/>
      </dsp:txXfrm>
    </dsp:sp>
    <dsp:sp modelId="{DF39C667-E334-4BE7-A29D-CAE864D673E2}">
      <dsp:nvSpPr>
        <dsp:cNvPr id="0" name=""/>
        <dsp:cNvSpPr/>
      </dsp:nvSpPr>
      <dsp:spPr>
        <a:xfrm>
          <a:off x="9025826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Responsabilidades y derechos empleador – empleado (DLC6)</a:t>
          </a:r>
          <a:endParaRPr lang="es-ES" sz="900" kern="1200" dirty="0"/>
        </a:p>
      </dsp:txBody>
      <dsp:txXfrm>
        <a:off x="9025826" y="1659365"/>
        <a:ext cx="998565" cy="599139"/>
      </dsp:txXfrm>
    </dsp:sp>
    <dsp:sp modelId="{45018682-544C-4B82-810C-566ED3E62DDA}">
      <dsp:nvSpPr>
        <dsp:cNvPr id="0" name=""/>
        <dsp:cNvSpPr/>
      </dsp:nvSpPr>
      <dsp:spPr>
        <a:xfrm>
          <a:off x="927460" y="2256704"/>
          <a:ext cx="9825883" cy="322286"/>
        </a:xfrm>
        <a:custGeom>
          <a:avLst/>
          <a:gdLst/>
          <a:ahLst/>
          <a:cxnLst/>
          <a:rect l="0" t="0" r="0" b="0"/>
          <a:pathLst>
            <a:path>
              <a:moveTo>
                <a:pt x="9825883" y="0"/>
              </a:moveTo>
              <a:lnTo>
                <a:pt x="9825883" y="178243"/>
              </a:lnTo>
              <a:lnTo>
                <a:pt x="0" y="178243"/>
              </a:lnTo>
              <a:lnTo>
                <a:pt x="0" y="322286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594597" y="2416698"/>
        <a:ext cx="491610" cy="2298"/>
      </dsp:txXfrm>
    </dsp:sp>
    <dsp:sp modelId="{6838C1E0-E221-4800-8476-EB8D53759A8A}">
      <dsp:nvSpPr>
        <dsp:cNvPr id="0" name=""/>
        <dsp:cNvSpPr/>
      </dsp:nvSpPr>
      <dsp:spPr>
        <a:xfrm>
          <a:off x="10254061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Remuneraciones (DLC6)</a:t>
          </a:r>
          <a:endParaRPr lang="es-ES" sz="900" kern="1200" dirty="0"/>
        </a:p>
      </dsp:txBody>
      <dsp:txXfrm>
        <a:off x="10254061" y="1659365"/>
        <a:ext cx="998565" cy="599139"/>
      </dsp:txXfrm>
    </dsp:sp>
    <dsp:sp modelId="{5741BCF5-1212-4C5C-81A1-C72E647ACB80}">
      <dsp:nvSpPr>
        <dsp:cNvPr id="0" name=""/>
        <dsp:cNvSpPr/>
      </dsp:nvSpPr>
      <dsp:spPr>
        <a:xfrm>
          <a:off x="1424943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2909810"/>
        <a:ext cx="11483" cy="2298"/>
      </dsp:txXfrm>
    </dsp:sp>
    <dsp:sp modelId="{DC59FC15-DA23-43A6-805E-67356FA556AA}">
      <dsp:nvSpPr>
        <dsp:cNvPr id="0" name=""/>
        <dsp:cNvSpPr/>
      </dsp:nvSpPr>
      <dsp:spPr>
        <a:xfrm>
          <a:off x="428177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Fundamentos del derecho tributario y marco constitucional (DT6)</a:t>
          </a:r>
          <a:endParaRPr lang="es-ES" sz="900" kern="1200" dirty="0"/>
        </a:p>
      </dsp:txBody>
      <dsp:txXfrm>
        <a:off x="428177" y="2611390"/>
        <a:ext cx="998565" cy="599139"/>
      </dsp:txXfrm>
    </dsp:sp>
    <dsp:sp modelId="{33852646-4A05-4A5F-82E6-003C4971BFDC}">
      <dsp:nvSpPr>
        <dsp:cNvPr id="0" name=""/>
        <dsp:cNvSpPr/>
      </dsp:nvSpPr>
      <dsp:spPr>
        <a:xfrm>
          <a:off x="2653178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2909810"/>
        <a:ext cx="11483" cy="2298"/>
      </dsp:txXfrm>
    </dsp:sp>
    <dsp:sp modelId="{67E9BF28-56CB-4F4A-9594-E4C9F829CEDA}">
      <dsp:nvSpPr>
        <dsp:cNvPr id="0" name=""/>
        <dsp:cNvSpPr/>
      </dsp:nvSpPr>
      <dsp:spPr>
        <a:xfrm>
          <a:off x="1656413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Personas, capacidad contributiva y principios generales (DT6)</a:t>
          </a:r>
          <a:endParaRPr lang="es-ES" sz="900" kern="1200" dirty="0"/>
        </a:p>
      </dsp:txBody>
      <dsp:txXfrm>
        <a:off x="1656413" y="2611390"/>
        <a:ext cx="998565" cy="599139"/>
      </dsp:txXfrm>
    </dsp:sp>
    <dsp:sp modelId="{F924E6BF-10D0-4AD4-97BF-22F70F5F7361}">
      <dsp:nvSpPr>
        <dsp:cNvPr id="0" name=""/>
        <dsp:cNvSpPr/>
      </dsp:nvSpPr>
      <dsp:spPr>
        <a:xfrm>
          <a:off x="3881414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2909810"/>
        <a:ext cx="11483" cy="2298"/>
      </dsp:txXfrm>
    </dsp:sp>
    <dsp:sp modelId="{1FE513A2-A7EB-408A-837B-A1684F486BFC}">
      <dsp:nvSpPr>
        <dsp:cNvPr id="0" name=""/>
        <dsp:cNvSpPr/>
      </dsp:nvSpPr>
      <dsp:spPr>
        <a:xfrm>
          <a:off x="2884648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Impuesto a la renta de segunda categoría (DT6)</a:t>
          </a:r>
          <a:endParaRPr lang="es-ES" sz="900" kern="1200" dirty="0"/>
        </a:p>
      </dsp:txBody>
      <dsp:txXfrm>
        <a:off x="2884648" y="2611390"/>
        <a:ext cx="998565" cy="599139"/>
      </dsp:txXfrm>
    </dsp:sp>
    <dsp:sp modelId="{0BECD534-A351-49B3-BB92-9981EC52C522}">
      <dsp:nvSpPr>
        <dsp:cNvPr id="0" name=""/>
        <dsp:cNvSpPr/>
      </dsp:nvSpPr>
      <dsp:spPr>
        <a:xfrm>
          <a:off x="5109649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2909810"/>
        <a:ext cx="11483" cy="2298"/>
      </dsp:txXfrm>
    </dsp:sp>
    <dsp:sp modelId="{F5222F1C-B8A5-4EFF-AEEB-73EBB6599143}">
      <dsp:nvSpPr>
        <dsp:cNvPr id="0" name=""/>
        <dsp:cNvSpPr/>
      </dsp:nvSpPr>
      <dsp:spPr>
        <a:xfrm>
          <a:off x="4112884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Impuesto al consumo              (valor agregado) (DT6)</a:t>
          </a:r>
          <a:endParaRPr lang="es-ES" sz="900" kern="1200" dirty="0"/>
        </a:p>
      </dsp:txBody>
      <dsp:txXfrm>
        <a:off x="4112884" y="2611390"/>
        <a:ext cx="998565" cy="599139"/>
      </dsp:txXfrm>
    </dsp:sp>
    <dsp:sp modelId="{84770E07-8362-4CEE-90F2-F43ABE19525F}">
      <dsp:nvSpPr>
        <dsp:cNvPr id="0" name=""/>
        <dsp:cNvSpPr/>
      </dsp:nvSpPr>
      <dsp:spPr>
        <a:xfrm>
          <a:off x="6337885" y="2852586"/>
          <a:ext cx="12630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8373"/>
              </a:moveTo>
              <a:lnTo>
                <a:pt x="648625" y="58373"/>
              </a:lnTo>
              <a:lnTo>
                <a:pt x="648625" y="45720"/>
              </a:lnTo>
              <a:lnTo>
                <a:pt x="12630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 dirty="0"/>
        </a:p>
      </dsp:txBody>
      <dsp:txXfrm>
        <a:off x="6322554" y="1988681"/>
        <a:ext cx="1293713" cy="1819250"/>
      </dsp:txXfrm>
    </dsp:sp>
    <dsp:sp modelId="{5E5331F2-605D-478B-87E9-8F08C539C454}">
      <dsp:nvSpPr>
        <dsp:cNvPr id="0" name=""/>
        <dsp:cNvSpPr/>
      </dsp:nvSpPr>
      <dsp:spPr>
        <a:xfrm>
          <a:off x="5341119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Impuesto a la renta de primera categoría (DT6)</a:t>
          </a:r>
          <a:endParaRPr lang="es-ES" sz="900" kern="1200" dirty="0"/>
        </a:p>
      </dsp:txBody>
      <dsp:txXfrm>
        <a:off x="5341119" y="2611390"/>
        <a:ext cx="998565" cy="599139"/>
      </dsp:txXfrm>
    </dsp:sp>
    <dsp:sp modelId="{CC082C32-F9BB-4D87-9562-924B91C380D6}">
      <dsp:nvSpPr>
        <dsp:cNvPr id="0" name=""/>
        <dsp:cNvSpPr/>
      </dsp:nvSpPr>
      <dsp:spPr>
        <a:xfrm>
          <a:off x="7633336" y="2475521"/>
          <a:ext cx="2031791" cy="845571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CE1: Oficial de Cargo de Abastecimiento                                     CE3: Oficial de División                                                           </a:t>
          </a:r>
          <a:r>
            <a:rPr lang="es-CL" sz="1000" kern="1200" dirty="0" smtClean="0"/>
            <a:t>CE4: Administración Logística                                              CE5: Administración Financiera</a:t>
          </a:r>
          <a:endParaRPr lang="es-ES" sz="1000" kern="1200" dirty="0" smtClean="0"/>
        </a:p>
      </dsp:txBody>
      <dsp:txXfrm>
        <a:off x="7633336" y="2475521"/>
        <a:ext cx="2031791" cy="84557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363325-4D8C-8F40-A931-3BDA4A6A9352}">
      <dsp:nvSpPr>
        <dsp:cNvPr id="0" name=""/>
        <dsp:cNvSpPr/>
      </dsp:nvSpPr>
      <dsp:spPr>
        <a:xfrm>
          <a:off x="3679934" y="408785"/>
          <a:ext cx="317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700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3829746" y="452765"/>
        <a:ext cx="17380" cy="3479"/>
      </dsp:txXfrm>
    </dsp:sp>
    <dsp:sp modelId="{F3758819-F4F2-1A46-8F6F-D674CCBAAB69}">
      <dsp:nvSpPr>
        <dsp:cNvPr id="0" name=""/>
        <dsp:cNvSpPr/>
      </dsp:nvSpPr>
      <dsp:spPr>
        <a:xfrm>
          <a:off x="2170403" y="1106"/>
          <a:ext cx="1511330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/>
            <a:t>Organización de Buque de </a:t>
          </a:r>
          <a:r>
            <a:rPr lang="es-ES" sz="1050" kern="1200" dirty="0" smtClean="0"/>
            <a:t>Combate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(SN3)</a:t>
          </a:r>
          <a:endParaRPr lang="es-ES" sz="1050" kern="1200" dirty="0"/>
        </a:p>
      </dsp:txBody>
      <dsp:txXfrm>
        <a:off x="2170403" y="1106"/>
        <a:ext cx="1511330" cy="906798"/>
      </dsp:txXfrm>
    </dsp:sp>
    <dsp:sp modelId="{244D51A1-25E0-AE41-B23F-951F49D64FEA}">
      <dsp:nvSpPr>
        <dsp:cNvPr id="0" name=""/>
        <dsp:cNvSpPr/>
      </dsp:nvSpPr>
      <dsp:spPr>
        <a:xfrm>
          <a:off x="5538870" y="408785"/>
          <a:ext cx="317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700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688683" y="452765"/>
        <a:ext cx="17380" cy="3479"/>
      </dsp:txXfrm>
    </dsp:sp>
    <dsp:sp modelId="{F74236A8-1393-7C49-8934-B427901E6C95}">
      <dsp:nvSpPr>
        <dsp:cNvPr id="0" name=""/>
        <dsp:cNvSpPr/>
      </dsp:nvSpPr>
      <dsp:spPr>
        <a:xfrm>
          <a:off x="4029340" y="1106"/>
          <a:ext cx="1511330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Depto. de Operaciones</a:t>
          </a:r>
          <a:r>
            <a:rPr lang="es-ES" sz="1000" kern="1200" dirty="0" smtClean="0"/>
            <a:t>: (SN3)</a:t>
          </a:r>
          <a:endParaRPr lang="es-ES" sz="10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/>
            <a:t>Roles unidades de combate</a:t>
          </a:r>
          <a:endParaRPr lang="es-ES" sz="8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/>
            <a:t>Organización de combate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/>
            <a:t>Puente y maniobras</a:t>
          </a:r>
        </a:p>
      </dsp:txBody>
      <dsp:txXfrm>
        <a:off x="4029340" y="1106"/>
        <a:ext cx="1511330" cy="906798"/>
      </dsp:txXfrm>
    </dsp:sp>
    <dsp:sp modelId="{F417D218-214E-264C-8AF1-1D630BDAF090}">
      <dsp:nvSpPr>
        <dsp:cNvPr id="0" name=""/>
        <dsp:cNvSpPr/>
      </dsp:nvSpPr>
      <dsp:spPr>
        <a:xfrm>
          <a:off x="7507891" y="408785"/>
          <a:ext cx="317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700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657704" y="452765"/>
        <a:ext cx="17380" cy="3479"/>
      </dsp:txXfrm>
    </dsp:sp>
    <dsp:sp modelId="{EB9E6BB1-A6B5-CF42-B5E8-88DDBCDFB984}">
      <dsp:nvSpPr>
        <dsp:cNvPr id="0" name=""/>
        <dsp:cNvSpPr/>
      </dsp:nvSpPr>
      <dsp:spPr>
        <a:xfrm>
          <a:off x="5888276" y="1106"/>
          <a:ext cx="1621415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/>
            <a:t>Depto. de Ingeniería</a:t>
          </a:r>
          <a:r>
            <a:rPr lang="es-ES" sz="1050" kern="1200" dirty="0" smtClean="0"/>
            <a:t>: (SN3)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Propulsión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Electricidad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Maquinaria auxiliar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Condición del material</a:t>
          </a:r>
        </a:p>
      </dsp:txBody>
      <dsp:txXfrm>
        <a:off x="5888276" y="1106"/>
        <a:ext cx="1621415" cy="906798"/>
      </dsp:txXfrm>
    </dsp:sp>
    <dsp:sp modelId="{877D96B3-A7AF-6844-89E6-912108D87761}">
      <dsp:nvSpPr>
        <dsp:cNvPr id="0" name=""/>
        <dsp:cNvSpPr/>
      </dsp:nvSpPr>
      <dsp:spPr>
        <a:xfrm>
          <a:off x="7857297" y="1106"/>
          <a:ext cx="1511330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/>
            <a:t>Depto. de SS.AA</a:t>
          </a:r>
          <a:r>
            <a:rPr lang="es-ES" sz="1050" kern="1200" dirty="0" smtClean="0"/>
            <a:t>.: (SN3)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Armas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Sensores</a:t>
          </a:r>
        </a:p>
      </dsp:txBody>
      <dsp:txXfrm>
        <a:off x="7857297" y="1106"/>
        <a:ext cx="1511330" cy="90679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D13C8-DBB6-47F9-B0FB-C7BE6574F720}">
      <dsp:nvSpPr>
        <dsp:cNvPr id="0" name=""/>
        <dsp:cNvSpPr/>
      </dsp:nvSpPr>
      <dsp:spPr>
        <a:xfrm>
          <a:off x="1230594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349607" y="725926"/>
        <a:ext cx="14138" cy="2827"/>
      </dsp:txXfrm>
    </dsp:sp>
    <dsp:sp modelId="{947C5FAB-BDDB-4DB6-A9ED-4F30A72CD23F}">
      <dsp:nvSpPr>
        <dsp:cNvPr id="0" name=""/>
        <dsp:cNvSpPr/>
      </dsp:nvSpPr>
      <dsp:spPr>
        <a:xfrm>
          <a:off x="2982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Orientación terrestre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(NC2)</a:t>
          </a:r>
          <a:endParaRPr lang="es-ES" sz="900" kern="1200" dirty="0"/>
        </a:p>
      </dsp:txBody>
      <dsp:txXfrm>
        <a:off x="2982" y="358516"/>
        <a:ext cx="1229412" cy="737647"/>
      </dsp:txXfrm>
    </dsp:sp>
    <dsp:sp modelId="{F880E49E-11BB-4AFC-8DCD-FABE87EBC55A}">
      <dsp:nvSpPr>
        <dsp:cNvPr id="0" name=""/>
        <dsp:cNvSpPr/>
      </dsp:nvSpPr>
      <dsp:spPr>
        <a:xfrm>
          <a:off x="2742771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861784" y="725926"/>
        <a:ext cx="14138" cy="2827"/>
      </dsp:txXfrm>
    </dsp:sp>
    <dsp:sp modelId="{AC6E2E11-1BAE-4CA8-80C4-888907D6A934}">
      <dsp:nvSpPr>
        <dsp:cNvPr id="0" name=""/>
        <dsp:cNvSpPr/>
      </dsp:nvSpPr>
      <dsp:spPr>
        <a:xfrm>
          <a:off x="1515159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Carta de Navegación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(NC2)</a:t>
          </a:r>
          <a:endParaRPr lang="es-ES" sz="900" kern="1200" dirty="0"/>
        </a:p>
      </dsp:txBody>
      <dsp:txXfrm>
        <a:off x="1515159" y="358516"/>
        <a:ext cx="1229412" cy="737647"/>
      </dsp:txXfrm>
    </dsp:sp>
    <dsp:sp modelId="{4F31FC9A-B9DA-4491-B735-117A284B2159}">
      <dsp:nvSpPr>
        <dsp:cNvPr id="0" name=""/>
        <dsp:cNvSpPr/>
      </dsp:nvSpPr>
      <dsp:spPr>
        <a:xfrm>
          <a:off x="4254948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373961" y="725926"/>
        <a:ext cx="14138" cy="2827"/>
      </dsp:txXfrm>
    </dsp:sp>
    <dsp:sp modelId="{8ECAED5C-71D6-41AA-B602-5CB9C9D1CFB7}">
      <dsp:nvSpPr>
        <dsp:cNvPr id="0" name=""/>
        <dsp:cNvSpPr/>
      </dsp:nvSpPr>
      <dsp:spPr>
        <a:xfrm>
          <a:off x="3027336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Introducción a </a:t>
          </a:r>
          <a:r>
            <a:rPr lang="es-ES" sz="900" kern="1200" dirty="0" smtClean="0"/>
            <a:t>navegación (NC2)</a:t>
          </a:r>
          <a:endParaRPr lang="es-ES" sz="900" kern="1200" dirty="0"/>
        </a:p>
      </dsp:txBody>
      <dsp:txXfrm>
        <a:off x="3027336" y="358516"/>
        <a:ext cx="1229412" cy="737647"/>
      </dsp:txXfrm>
    </dsp:sp>
    <dsp:sp modelId="{DD78EE96-5488-440C-930B-C15864DA7B1A}">
      <dsp:nvSpPr>
        <dsp:cNvPr id="0" name=""/>
        <dsp:cNvSpPr/>
      </dsp:nvSpPr>
      <dsp:spPr>
        <a:xfrm>
          <a:off x="5767125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886138" y="725926"/>
        <a:ext cx="14138" cy="2827"/>
      </dsp:txXfrm>
    </dsp:sp>
    <dsp:sp modelId="{2E80420C-9991-4D75-920B-1201199AA689}">
      <dsp:nvSpPr>
        <dsp:cNvPr id="0" name=""/>
        <dsp:cNvSpPr/>
      </dsp:nvSpPr>
      <dsp:spPr>
        <a:xfrm>
          <a:off x="4539513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Instrumentos y herramientas de ayuda a la </a:t>
          </a:r>
          <a:r>
            <a:rPr lang="es-ES" sz="900" kern="1200" dirty="0" smtClean="0"/>
            <a:t>navegación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(NC2)</a:t>
          </a:r>
          <a:endParaRPr lang="es-ES" sz="900" kern="1200" dirty="0"/>
        </a:p>
      </dsp:txBody>
      <dsp:txXfrm>
        <a:off x="4539513" y="358516"/>
        <a:ext cx="1229412" cy="737647"/>
      </dsp:txXfrm>
    </dsp:sp>
    <dsp:sp modelId="{DFB20F1A-A2A0-4764-942E-E61C4F4808E3}">
      <dsp:nvSpPr>
        <dsp:cNvPr id="0" name=""/>
        <dsp:cNvSpPr/>
      </dsp:nvSpPr>
      <dsp:spPr>
        <a:xfrm>
          <a:off x="7279302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398315" y="725926"/>
        <a:ext cx="14138" cy="2827"/>
      </dsp:txXfrm>
    </dsp:sp>
    <dsp:sp modelId="{B306CDD6-026D-4F06-94EC-A87FEE28B844}">
      <dsp:nvSpPr>
        <dsp:cNvPr id="0" name=""/>
        <dsp:cNvSpPr/>
      </dsp:nvSpPr>
      <dsp:spPr>
        <a:xfrm>
          <a:off x="6051690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Cinemática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(NC3)</a:t>
          </a:r>
          <a:endParaRPr lang="es-ES" sz="900" kern="1200" dirty="0"/>
        </a:p>
      </dsp:txBody>
      <dsp:txXfrm>
        <a:off x="6051690" y="358516"/>
        <a:ext cx="1229412" cy="737647"/>
      </dsp:txXfrm>
    </dsp:sp>
    <dsp:sp modelId="{4822B933-5EB0-4CE4-87F9-DB9E09C76A8B}">
      <dsp:nvSpPr>
        <dsp:cNvPr id="0" name=""/>
        <dsp:cNvSpPr/>
      </dsp:nvSpPr>
      <dsp:spPr>
        <a:xfrm>
          <a:off x="8791479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8910492" y="725926"/>
        <a:ext cx="14138" cy="2827"/>
      </dsp:txXfrm>
    </dsp:sp>
    <dsp:sp modelId="{D383E598-9231-4444-9BBF-1ED724C431A7}">
      <dsp:nvSpPr>
        <dsp:cNvPr id="0" name=""/>
        <dsp:cNvSpPr/>
      </dsp:nvSpPr>
      <dsp:spPr>
        <a:xfrm>
          <a:off x="7563867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Planificación de carta para zarpe y </a:t>
          </a:r>
          <a:r>
            <a:rPr lang="es-ES" sz="900" kern="1200" dirty="0" smtClean="0"/>
            <a:t>RIPA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(NC3)</a:t>
          </a:r>
          <a:endParaRPr lang="es-ES" sz="900" kern="1200" dirty="0"/>
        </a:p>
      </dsp:txBody>
      <dsp:txXfrm>
        <a:off x="7563867" y="358516"/>
        <a:ext cx="1229412" cy="737647"/>
      </dsp:txXfrm>
    </dsp:sp>
    <dsp:sp modelId="{B7AE7A0C-D3D0-4CB2-8B9C-011205789335}">
      <dsp:nvSpPr>
        <dsp:cNvPr id="0" name=""/>
        <dsp:cNvSpPr/>
      </dsp:nvSpPr>
      <dsp:spPr>
        <a:xfrm>
          <a:off x="9076044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Simulador de </a:t>
          </a:r>
          <a:r>
            <a:rPr lang="es-ES" sz="900" kern="1200" dirty="0" smtClean="0"/>
            <a:t>Navegación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(NC3)</a:t>
          </a:r>
          <a:endParaRPr lang="es-ES" sz="900" kern="1200" dirty="0"/>
        </a:p>
      </dsp:txBody>
      <dsp:txXfrm>
        <a:off x="9076044" y="358516"/>
        <a:ext cx="1229412" cy="737647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97C83-18FF-4A49-B2C4-FF843220F23F}">
      <dsp:nvSpPr>
        <dsp:cNvPr id="0" name=""/>
        <dsp:cNvSpPr/>
      </dsp:nvSpPr>
      <dsp:spPr>
        <a:xfrm>
          <a:off x="1444028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585833" y="974873"/>
        <a:ext cx="16537" cy="3307"/>
      </dsp:txXfrm>
    </dsp:sp>
    <dsp:sp modelId="{3A2508C5-7CAF-4401-863B-EE5A35367310}">
      <dsp:nvSpPr>
        <dsp:cNvPr id="0" name=""/>
        <dsp:cNvSpPr/>
      </dsp:nvSpPr>
      <dsp:spPr>
        <a:xfrm>
          <a:off x="7793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Actividades de Formación Naval Escalafón Ejecutivos e Ingenieros Navales (FNAB4)</a:t>
          </a:r>
          <a:endParaRPr lang="es-ES" sz="1000" kern="1200" dirty="0"/>
        </a:p>
      </dsp:txBody>
      <dsp:txXfrm>
        <a:off x="7793" y="545116"/>
        <a:ext cx="1438034" cy="862820"/>
      </dsp:txXfrm>
    </dsp:sp>
    <dsp:sp modelId="{D36F084E-32CD-4B4B-A347-A792D75826A2}">
      <dsp:nvSpPr>
        <dsp:cNvPr id="0" name=""/>
        <dsp:cNvSpPr/>
      </dsp:nvSpPr>
      <dsp:spPr>
        <a:xfrm>
          <a:off x="3212810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354616" y="974873"/>
        <a:ext cx="16537" cy="3307"/>
      </dsp:txXfrm>
    </dsp:sp>
    <dsp:sp modelId="{42A87456-572E-481C-9E65-737D3060DE4D}">
      <dsp:nvSpPr>
        <dsp:cNvPr id="0" name=""/>
        <dsp:cNvSpPr/>
      </dsp:nvSpPr>
      <dsp:spPr>
        <a:xfrm>
          <a:off x="1776576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Actividades de Formación Naval Escalafón IM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(FNAB4)</a:t>
          </a:r>
          <a:endParaRPr lang="es-ES" sz="1000" kern="1200" dirty="0"/>
        </a:p>
      </dsp:txBody>
      <dsp:txXfrm>
        <a:off x="1776576" y="545116"/>
        <a:ext cx="1438034" cy="862820"/>
      </dsp:txXfrm>
    </dsp:sp>
    <dsp:sp modelId="{6F80B4E8-72F8-4C70-AECC-6DAB16CB2405}">
      <dsp:nvSpPr>
        <dsp:cNvPr id="0" name=""/>
        <dsp:cNvSpPr/>
      </dsp:nvSpPr>
      <dsp:spPr>
        <a:xfrm>
          <a:off x="4981593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123398" y="974873"/>
        <a:ext cx="16537" cy="3307"/>
      </dsp:txXfrm>
    </dsp:sp>
    <dsp:sp modelId="{4136E7CB-3273-46DA-9C8D-75D558BDAE7A}">
      <dsp:nvSpPr>
        <dsp:cNvPr id="0" name=""/>
        <dsp:cNvSpPr/>
      </dsp:nvSpPr>
      <dsp:spPr>
        <a:xfrm>
          <a:off x="3545358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Actividades de Formación Naval Escalafón </a:t>
          </a:r>
          <a:r>
            <a:rPr lang="es-ES" sz="1000" kern="1200" dirty="0" smtClean="0"/>
            <a:t>LT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(FNAB4)</a:t>
          </a:r>
          <a:endParaRPr lang="es-ES" sz="1000" kern="1200" dirty="0"/>
        </a:p>
      </dsp:txBody>
      <dsp:txXfrm>
        <a:off x="3545358" y="545116"/>
        <a:ext cx="1438034" cy="862820"/>
      </dsp:txXfrm>
    </dsp:sp>
    <dsp:sp modelId="{85BB0DE0-C9ED-4A3C-AC9A-D4DE0B73EF43}">
      <dsp:nvSpPr>
        <dsp:cNvPr id="0" name=""/>
        <dsp:cNvSpPr/>
      </dsp:nvSpPr>
      <dsp:spPr>
        <a:xfrm>
          <a:off x="6750376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6892181" y="974873"/>
        <a:ext cx="16537" cy="3307"/>
      </dsp:txXfrm>
    </dsp:sp>
    <dsp:sp modelId="{5FF13633-1E1B-4D3B-A503-15665DAE75B0}">
      <dsp:nvSpPr>
        <dsp:cNvPr id="0" name=""/>
        <dsp:cNvSpPr/>
      </dsp:nvSpPr>
      <dsp:spPr>
        <a:xfrm>
          <a:off x="5314141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Práctica en </a:t>
          </a:r>
          <a:r>
            <a:rPr lang="es-ES" sz="1000" kern="1200" dirty="0" smtClean="0"/>
            <a:t>Unidad </a:t>
          </a:r>
          <a:r>
            <a:rPr lang="es-ES" sz="1000" kern="1200" dirty="0"/>
            <a:t>de </a:t>
          </a:r>
          <a:r>
            <a:rPr lang="es-ES" sz="1000" kern="1200" dirty="0" smtClean="0"/>
            <a:t>Combate embarcado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(PE5)</a:t>
          </a:r>
          <a:endParaRPr lang="es-ES" sz="1000" kern="1200" dirty="0"/>
        </a:p>
      </dsp:txBody>
      <dsp:txXfrm>
        <a:off x="5314141" y="545116"/>
        <a:ext cx="1438034" cy="862820"/>
      </dsp:txXfrm>
    </dsp:sp>
    <dsp:sp modelId="{E68E76E1-1578-4354-858B-97A4F73BE88C}">
      <dsp:nvSpPr>
        <dsp:cNvPr id="0" name=""/>
        <dsp:cNvSpPr/>
      </dsp:nvSpPr>
      <dsp:spPr>
        <a:xfrm>
          <a:off x="8519158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8660964" y="974873"/>
        <a:ext cx="16537" cy="3307"/>
      </dsp:txXfrm>
    </dsp:sp>
    <dsp:sp modelId="{E17EE799-7CA1-4197-B66E-3B2E20355222}">
      <dsp:nvSpPr>
        <dsp:cNvPr id="0" name=""/>
        <dsp:cNvSpPr/>
      </dsp:nvSpPr>
      <dsp:spPr>
        <a:xfrm>
          <a:off x="7082924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Práctica en Depto. Operaciones en C. </a:t>
          </a:r>
          <a:r>
            <a:rPr lang="es-ES" sz="1000" kern="1200" dirty="0" err="1"/>
            <a:t>Ab</a:t>
          </a:r>
          <a:r>
            <a:rPr lang="es-ES" sz="1000" kern="1200" dirty="0" err="1" smtClean="0"/>
            <a:t>.</a:t>
          </a:r>
          <a:endParaRPr lang="es-ES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(PCAB5)</a:t>
          </a:r>
          <a:endParaRPr lang="es-ES" sz="1000" kern="1200" dirty="0"/>
        </a:p>
      </dsp:txBody>
      <dsp:txXfrm>
        <a:off x="7082924" y="545116"/>
        <a:ext cx="1438034" cy="862820"/>
      </dsp:txXfrm>
    </dsp:sp>
    <dsp:sp modelId="{CAAA5F02-1D91-43DB-A391-20EEE3805E8B}">
      <dsp:nvSpPr>
        <dsp:cNvPr id="0" name=""/>
        <dsp:cNvSpPr/>
      </dsp:nvSpPr>
      <dsp:spPr>
        <a:xfrm>
          <a:off x="8851706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Práctica en Depto. Adquisiciones en C. </a:t>
          </a:r>
          <a:r>
            <a:rPr lang="es-ES" sz="1000" kern="1200" dirty="0" err="1"/>
            <a:t>Ab</a:t>
          </a:r>
          <a:r>
            <a:rPr lang="es-ES" sz="1000" kern="1200" dirty="0" err="1" smtClean="0"/>
            <a:t>.</a:t>
          </a:r>
          <a:endParaRPr lang="es-ES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(PCAB5)</a:t>
          </a:r>
          <a:endParaRPr lang="es-ES" sz="1000" kern="1200" dirty="0"/>
        </a:p>
      </dsp:txBody>
      <dsp:txXfrm>
        <a:off x="8851706" y="545116"/>
        <a:ext cx="1438034" cy="86282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276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900" b="1" kern="1200" noProof="0"/>
            <a:t>Conclusiones</a:t>
          </a:r>
          <a:endParaRPr lang="pt-BR" sz="2900" b="1" kern="1200" dirty="0"/>
        </a:p>
      </dsp:txBody>
      <dsp:txXfrm>
        <a:off x="34718" y="39994"/>
        <a:ext cx="8058564" cy="641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810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673D7-0995-4280-AE06-73C7CF6DCFB1}" type="datetimeFigureOut">
              <a:rPr lang="es-CL" smtClean="0"/>
              <a:t>23-10-2025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810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521D1-17F6-41F4-8763-414B12F1D10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12119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265810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05E7D-005C-447F-91B3-830891982908}" type="datetimeFigureOut">
              <a:rPr lang="pt-BR" smtClean="0"/>
              <a:t>23/10/2025</a:t>
            </a:fld>
            <a:endParaRPr lang="pt-B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546350" y="876300"/>
            <a:ext cx="4203700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29640" y="3373756"/>
            <a:ext cx="7437120" cy="27603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265810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8D933-2B0C-448C-87D0-E6B9AB912C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202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549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679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6753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5231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5965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506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5947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42987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7641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57842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55697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82764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4696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6457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24070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1635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701134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70468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801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006378-0D69-4AE6-0DB9-D880A8AB15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FD9263-427D-7212-E814-8646239AB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31F123-B961-A94E-8CB1-4F4B91672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19457-B08A-4B31-93DE-D80C0CE90CE5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F3B6C3-0AF6-723B-3B37-8CDD97471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780DFD-5FA4-7F89-5492-866A8FA33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11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166BAA-7C7B-2814-DEA4-8F10D2D0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E098C4-88C8-1BA9-E083-19F27A2B8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D7949A-2765-EEE7-BD09-190707463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A53A2-7C9B-4CCC-ADC0-B4111239EFF2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70DA25-9A03-21DA-481E-A34EB1DA2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B848F9-8FE9-AF42-42E8-B4CC757E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904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8CAAF5-7280-0203-55C0-685D5132C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5C33E51-541A-ADFB-0B94-4F1F64F5FF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88D080-BB93-E59A-605D-2D35009F9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8E67A-05BE-4243-B2E2-4E2674366FB6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619256-5169-2570-4150-BE3039DB1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1AC643-6085-34E6-180B-D1717EB33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87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CF1D7A-E51E-601E-78D1-AC24CFE18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A00EFF-4A1E-5EC9-DAD7-C7EE92AE93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8E738F8-BF4C-CB18-2E71-A68E74838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1468C8-20C7-F6DB-A849-6D0FF7B1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A7B61-D682-479B-BA41-9E77915955B1}" type="datetime1">
              <a:rPr lang="pt-BR" smtClean="0"/>
              <a:t>23/10/2025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E70AE55-D444-AEE6-E57F-7C0C7A550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964B41-8365-6E7A-238D-F3A426278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909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6ABF7-EE48-9A32-DD3B-DCB4AFC6A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C3DEE74-B136-47B7-0850-64B818814C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00D861-39EA-2AF7-D42A-E956C37D8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9FB3326-6945-C9AB-75F6-B9B2C9B914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DCBC7B4-2563-805D-6A6D-A8FA4B769F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D68CE5-0E7A-E33B-7D67-915862EB9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039B3-1DE8-42FA-86D6-C4CA1B2F4E34}" type="datetime1">
              <a:rPr lang="pt-BR" smtClean="0"/>
              <a:t>23/10/2025</a:t>
            </a:fld>
            <a:endParaRPr lang="pt-B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667BDB-547C-AC18-0325-399F60913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E23DB03-3C08-327F-E0B5-71DA8B894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525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D49499-FAAC-A748-80DC-77609C709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A62F2F0-8BBA-91A4-1D25-36529C564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E593-364B-4BF6-A693-2951EAC4551A}" type="datetime1">
              <a:rPr lang="pt-BR" smtClean="0"/>
              <a:t>23/10/2025</a:t>
            </a:fld>
            <a:endParaRPr lang="pt-B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6A4F3A8-3F41-4C97-FA46-3C2854D5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C310D2D-1B4F-EC3C-2D1F-D59491AD5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37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AF0DBD-9E2F-BBB6-549C-B089F917F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2744-849A-483A-A311-7D2FA169E4D2}" type="datetime1">
              <a:rPr lang="pt-BR" smtClean="0"/>
              <a:t>23/10/2025</a:t>
            </a:fld>
            <a:endParaRPr lang="pt-B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359A9EE-04F5-79A4-7801-99BE680FB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69D8485-CDF0-82A4-83E5-625A6AF76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057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B70A2-2D53-A272-33AD-30433EFD5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0BE44F-E3E6-1AD9-1EAF-182EB7C90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70DB93F-52FA-82CF-2933-7DA2DB9372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A32C882-CD41-AD2A-2FA9-6DD4BCA56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F2F8-69B5-429D-8BED-8F78878A5B9B}" type="datetime1">
              <a:rPr lang="pt-BR" smtClean="0"/>
              <a:t>23/10/2025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D41B06-71DE-BD8E-074B-9E325EAD2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D3AF6F-A294-A06F-7104-6DF1A72F7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191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768EAF-BB34-38FD-E67D-E4C0BDA07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8DEBC60-4E78-7F69-8081-B49F558E68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BA6F36-269A-0163-E07E-A76172A0F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B012F8-F033-D43E-9176-E8756C40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EDB1-5F88-4B21-A38D-BD9DCB2F9371}" type="datetime1">
              <a:rPr lang="pt-BR" smtClean="0"/>
              <a:t>23/10/2025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CAD2201-C597-70F6-6E49-0B1B55528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66CA40-921A-23D5-ABE0-29CB1F9AD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361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A64EB9-3642-2137-9507-1BEB66F04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77C655-BCB1-EEC6-EA86-C126B4BDA7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6F59CC-0CAA-E844-03C0-B749603A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9F50-5A69-45D8-ACAE-47917A231FEE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591403-FE27-6DD6-C29B-64DD6A78B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9F50D1-7C62-6757-05F6-141B189B4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279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87F76C4-8528-949C-EFD9-8BB5D99BAC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12620E3-6D6E-14AB-A3E0-9A69C3A8DC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317868-F24E-7C87-C5DE-0A6609E0B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4FB99-6E08-48CD-8E29-FA21864580AB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963EA0-B4DA-E0E7-3857-DCB6399B0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7F9445-5C87-BE6A-EFAE-F4E8DE52A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21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>
          <a:xfrm>
            <a:off x="55389" y="116632"/>
            <a:ext cx="12048000" cy="6696744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 userDrawn="1"/>
        </p:nvSpPr>
        <p:spPr>
          <a:xfrm>
            <a:off x="-720758" y="2564905"/>
            <a:ext cx="13345483" cy="188451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8C48-89E4-4C57-B2AC-7218F4A61E8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23-10-2025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E8AFB-CE4F-481C-8F22-77C0FE599A27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Rectángulo"/>
          <p:cNvSpPr/>
          <p:nvPr userDrawn="1"/>
        </p:nvSpPr>
        <p:spPr>
          <a:xfrm>
            <a:off x="-720758" y="2780929"/>
            <a:ext cx="13345483" cy="1460495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12 Elipse"/>
          <p:cNvSpPr/>
          <p:nvPr userDrawn="1"/>
        </p:nvSpPr>
        <p:spPr>
          <a:xfrm>
            <a:off x="4719815" y="2564905"/>
            <a:ext cx="2719149" cy="1884515"/>
          </a:xfrm>
          <a:prstGeom prst="ellipse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3925" y="2780929"/>
            <a:ext cx="1356656" cy="146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2970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B22D7-D3E7-41FA-B8E8-09B1A39747BF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23/10/2025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052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1" r="222" b="10171"/>
          <a:stretch/>
        </p:blipFill>
        <p:spPr>
          <a:xfrm>
            <a:off x="-24814" y="-27384"/>
            <a:ext cx="12188612" cy="633670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C5E5C-ABA0-4F00-8DAC-DC316089EFBD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23/10/2025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35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"/>
          <a:stretch/>
        </p:blipFill>
        <p:spPr>
          <a:xfrm>
            <a:off x="-1" y="11264"/>
            <a:ext cx="10249469" cy="684673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8764"/>
            <a:ext cx="12192000" cy="1059581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13" y="-18524"/>
            <a:ext cx="810675" cy="1079103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10405393" y="218454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10405393" y="282488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10405393" y="3478959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10405393" y="4120115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10405393" y="4694781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10405393" y="1511669"/>
            <a:ext cx="1618291" cy="493748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08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8382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38600" y="63567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38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CL" sz="336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/>
              <a:t>Haga clic para modificar el estilo de título del patrón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413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319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ES" sz="336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526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0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196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07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677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51726-A4A9-48F6-8B46-CE84FD9835AC}" type="slidenum">
              <a:rPr lang="es-ES" altLang="es-CL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90937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B48EA2-572E-6ABF-53CE-D704751B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EA2CE2-1F33-44AF-6138-44DDD0A86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FDC982-C58D-D8EF-EFED-089EC35ECA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0A60B-D673-4ED6-AD1E-4602182842A7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4DB00A-F5B1-256D-5404-3F6178D1D5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13399D-52DA-C045-5319-EF6880B1AC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6256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7" r:id="rId12"/>
    <p:sldLayoutId id="2147483662" r:id="rId13"/>
    <p:sldLayoutId id="2147483663" r:id="rId14"/>
    <p:sldLayoutId id="2147483664" r:id="rId15"/>
    <p:sldLayoutId id="214748366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09320"/>
            <a:ext cx="12192000" cy="506928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10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24784" y="6790894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pic>
        <p:nvPicPr>
          <p:cNvPr id="7" name="6 Imagen"/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318" y="48445"/>
            <a:ext cx="821641" cy="1200000"/>
          </a:xfrm>
          <a:prstGeom prst="rect">
            <a:avLst/>
          </a:prstGeom>
        </p:spPr>
      </p:pic>
      <p:pic>
        <p:nvPicPr>
          <p:cNvPr id="8" name="Picture 2" descr="Imagen relacionada"/>
          <p:cNvPicPr>
            <a:picLocks noChangeAspect="1" noChangeArrowheads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28423"/>
            <a:ext cx="787521" cy="1010653"/>
          </a:xfrm>
          <a:prstGeom prst="rect">
            <a:avLst/>
          </a:prstGeom>
          <a:noFill/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 userDrawn="1"/>
        </p:nvSpPr>
        <p:spPr>
          <a:xfrm>
            <a:off x="950708" y="589682"/>
            <a:ext cx="10273141" cy="6095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6" name="Rectángulo 1"/>
          <p:cNvSpPr/>
          <p:nvPr userDrawn="1"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54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9" r:id="rId2"/>
    <p:sldLayoutId id="2147483760" r:id="rId3"/>
    <p:sldLayoutId id="2147483761" r:id="rId4"/>
    <p:sldLayoutId id="2147483762" r:id="rId5"/>
    <p:sldLayoutId id="2147483763" r:id="rId6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5pPr>
      <a:lvl6pPr marL="54864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6pPr>
      <a:lvl7pPr marL="109728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7pPr>
      <a:lvl8pPr marL="164592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8pPr>
      <a:lvl9pPr marL="219456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9pPr>
    </p:titleStyle>
    <p:bodyStyle>
      <a:lvl1pPr marL="411480" indent="-41148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Data" Target="../diagrams/data2.xml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6" Type="http://schemas.microsoft.com/office/2007/relationships/diagramDrawing" Target="../diagrams/drawing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2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14.jpe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13" Type="http://schemas.microsoft.com/office/2007/relationships/hdphoto" Target="../media/hdphoto2.wdp"/><Relationship Id="rId3" Type="http://schemas.openxmlformats.org/officeDocument/2006/relationships/slideLayout" Target="../slideLayouts/slideLayout16.xml"/><Relationship Id="rId7" Type="http://schemas.openxmlformats.org/officeDocument/2006/relationships/diagramQuickStyle" Target="../diagrams/quickStyle4.xml"/><Relationship Id="rId12" Type="http://schemas.openxmlformats.org/officeDocument/2006/relationships/image" Target="../media/image13.png"/><Relationship Id="rId2" Type="http://schemas.openxmlformats.org/officeDocument/2006/relationships/vmlDrawing" Target="../drawings/vmlDrawing1.vml"/><Relationship Id="rId16" Type="http://schemas.openxmlformats.org/officeDocument/2006/relationships/image" Target="../media/image14.jpeg"/><Relationship Id="rId1" Type="http://schemas.openxmlformats.org/officeDocument/2006/relationships/themeOverride" Target="../theme/themeOverride1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12.png"/><Relationship Id="rId5" Type="http://schemas.openxmlformats.org/officeDocument/2006/relationships/diagramData" Target="../diagrams/data4.xml"/><Relationship Id="rId15" Type="http://schemas.openxmlformats.org/officeDocument/2006/relationships/image" Target="../media/image15.emf"/><Relationship Id="rId10" Type="http://schemas.openxmlformats.org/officeDocument/2006/relationships/image" Target="../media/image11.png"/><Relationship Id="rId4" Type="http://schemas.openxmlformats.org/officeDocument/2006/relationships/notesSlide" Target="../notesSlides/notesSlide4.xml"/><Relationship Id="rId9" Type="http://schemas.microsoft.com/office/2007/relationships/diagramDrawing" Target="../diagrams/drawing4.xml"/><Relationship Id="rId14" Type="http://schemas.openxmlformats.org/officeDocument/2006/relationships/package" Target="../embeddings/Hoja_de_c_lculo_de_Microsoft_Excel.xlsx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13" Type="http://schemas.microsoft.com/office/2007/relationships/hdphoto" Target="../media/hdphoto2.wdp"/><Relationship Id="rId3" Type="http://schemas.openxmlformats.org/officeDocument/2006/relationships/slideLayout" Target="../slideLayouts/slideLayout16.xml"/><Relationship Id="rId7" Type="http://schemas.openxmlformats.org/officeDocument/2006/relationships/diagramQuickStyle" Target="../diagrams/quickStyle5.xml"/><Relationship Id="rId12" Type="http://schemas.openxmlformats.org/officeDocument/2006/relationships/image" Target="../media/image13.png"/><Relationship Id="rId2" Type="http://schemas.openxmlformats.org/officeDocument/2006/relationships/vmlDrawing" Target="../drawings/vmlDrawing2.vml"/><Relationship Id="rId16" Type="http://schemas.openxmlformats.org/officeDocument/2006/relationships/image" Target="../media/image14.jpeg"/><Relationship Id="rId1" Type="http://schemas.openxmlformats.org/officeDocument/2006/relationships/themeOverride" Target="../theme/themeOverride2.xml"/><Relationship Id="rId6" Type="http://schemas.openxmlformats.org/officeDocument/2006/relationships/diagramLayout" Target="../diagrams/layout5.xml"/><Relationship Id="rId11" Type="http://schemas.openxmlformats.org/officeDocument/2006/relationships/image" Target="../media/image12.png"/><Relationship Id="rId5" Type="http://schemas.openxmlformats.org/officeDocument/2006/relationships/diagramData" Target="../diagrams/data5.xml"/><Relationship Id="rId15" Type="http://schemas.openxmlformats.org/officeDocument/2006/relationships/image" Target="../media/image16.emf"/><Relationship Id="rId10" Type="http://schemas.openxmlformats.org/officeDocument/2006/relationships/image" Target="../media/image11.png"/><Relationship Id="rId4" Type="http://schemas.openxmlformats.org/officeDocument/2006/relationships/notesSlide" Target="../notesSlides/notesSlide5.xml"/><Relationship Id="rId9" Type="http://schemas.microsoft.com/office/2007/relationships/diagramDrawing" Target="../diagrams/drawing5.xml"/><Relationship Id="rId14" Type="http://schemas.openxmlformats.org/officeDocument/2006/relationships/package" Target="../embeddings/Hoja_de_c_lculo_de_Microsoft_Excel1.xlsx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4.jpeg"/><Relationship Id="rId4" Type="http://schemas.openxmlformats.org/officeDocument/2006/relationships/diagramLayout" Target="../diagrams/layout6.xm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image" Target="../media/image14.jpeg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7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3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12.png"/><Relationship Id="rId4" Type="http://schemas.openxmlformats.org/officeDocument/2006/relationships/diagramData" Target="../diagrams/data7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diagramData" Target="../diagrams/data9.xml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6" Type="http://schemas.microsoft.com/office/2007/relationships/diagramDrawing" Target="../diagrams/drawing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8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8.xml"/><Relationship Id="rId15" Type="http://schemas.openxmlformats.org/officeDocument/2006/relationships/diagramColors" Target="../diagrams/colors9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://www.ine.cl/" TargetMode="Externa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hyperlink" Target="http://www.bcentral.cl/" TargetMode="External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0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0.xml"/><Relationship Id="rId15" Type="http://schemas.openxmlformats.org/officeDocument/2006/relationships/hyperlink" Target="http://www.minhac.gob.cl/" TargetMode="Externa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12.png"/><Relationship Id="rId14" Type="http://schemas.openxmlformats.org/officeDocument/2006/relationships/hyperlink" Target="http://www.bancomundial.com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13" Type="http://schemas.openxmlformats.org/officeDocument/2006/relationships/diagramData" Target="../diagrams/data12.xml"/><Relationship Id="rId18" Type="http://schemas.openxmlformats.org/officeDocument/2006/relationships/image" Target="../media/image14.jpeg"/><Relationship Id="rId3" Type="http://schemas.openxmlformats.org/officeDocument/2006/relationships/notesSlide" Target="../notesSlides/notesSlide10.xml"/><Relationship Id="rId7" Type="http://schemas.openxmlformats.org/officeDocument/2006/relationships/diagramColors" Target="../diagrams/colors11.xml"/><Relationship Id="rId12" Type="http://schemas.microsoft.com/office/2007/relationships/hdphoto" Target="../media/hdphoto2.wdp"/><Relationship Id="rId17" Type="http://schemas.microsoft.com/office/2007/relationships/diagramDrawing" Target="../diagrams/drawing12.xml"/><Relationship Id="rId2" Type="http://schemas.openxmlformats.org/officeDocument/2006/relationships/slideLayout" Target="../slideLayouts/slideLayout16.xml"/><Relationship Id="rId16" Type="http://schemas.openxmlformats.org/officeDocument/2006/relationships/diagramColors" Target="../diagrams/colors12.xml"/><Relationship Id="rId1" Type="http://schemas.openxmlformats.org/officeDocument/2006/relationships/themeOverride" Target="../theme/themeOverride4.xml"/><Relationship Id="rId6" Type="http://schemas.openxmlformats.org/officeDocument/2006/relationships/diagramQuickStyle" Target="../diagrams/quickStyle11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11.xml"/><Relationship Id="rId15" Type="http://schemas.openxmlformats.org/officeDocument/2006/relationships/diagramQuickStyle" Target="../diagrams/quickStyle12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1.xml"/><Relationship Id="rId9" Type="http://schemas.openxmlformats.org/officeDocument/2006/relationships/image" Target="../media/image11.png"/><Relationship Id="rId14" Type="http://schemas.openxmlformats.org/officeDocument/2006/relationships/diagramLayout" Target="../diagrams/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3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13" Type="http://schemas.openxmlformats.org/officeDocument/2006/relationships/image" Target="../media/image14.jpeg"/><Relationship Id="rId3" Type="http://schemas.openxmlformats.org/officeDocument/2006/relationships/notesSlide" Target="../notesSlides/notesSlide12.xml"/><Relationship Id="rId7" Type="http://schemas.openxmlformats.org/officeDocument/2006/relationships/diagramColors" Target="../diagrams/colors14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5.xml"/><Relationship Id="rId6" Type="http://schemas.openxmlformats.org/officeDocument/2006/relationships/diagramQuickStyle" Target="../diagrams/quickStyle14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14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4.xml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5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6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6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6.xml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7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13" Type="http://schemas.openxmlformats.org/officeDocument/2006/relationships/diagramData" Target="../diagrams/data19.xml"/><Relationship Id="rId18" Type="http://schemas.openxmlformats.org/officeDocument/2006/relationships/diagramData" Target="../diagrams/data20.xml"/><Relationship Id="rId26" Type="http://schemas.openxmlformats.org/officeDocument/2006/relationships/diagramColors" Target="../diagrams/colors21.xml"/><Relationship Id="rId3" Type="http://schemas.openxmlformats.org/officeDocument/2006/relationships/notesSlide" Target="../notesSlides/notesSlide16.xml"/><Relationship Id="rId21" Type="http://schemas.openxmlformats.org/officeDocument/2006/relationships/diagramColors" Target="../diagrams/colors20.xml"/><Relationship Id="rId7" Type="http://schemas.openxmlformats.org/officeDocument/2006/relationships/diagramColors" Target="../diagrams/colors18.xml"/><Relationship Id="rId12" Type="http://schemas.microsoft.com/office/2007/relationships/hdphoto" Target="../media/hdphoto2.wdp"/><Relationship Id="rId17" Type="http://schemas.microsoft.com/office/2007/relationships/diagramDrawing" Target="../diagrams/drawing19.xml"/><Relationship Id="rId25" Type="http://schemas.openxmlformats.org/officeDocument/2006/relationships/diagramQuickStyle" Target="../diagrams/quickStyle21.xml"/><Relationship Id="rId2" Type="http://schemas.openxmlformats.org/officeDocument/2006/relationships/slideLayout" Target="../slideLayouts/slideLayout16.xml"/><Relationship Id="rId16" Type="http://schemas.openxmlformats.org/officeDocument/2006/relationships/diagramColors" Target="../diagrams/colors19.xml"/><Relationship Id="rId20" Type="http://schemas.openxmlformats.org/officeDocument/2006/relationships/diagramQuickStyle" Target="../diagrams/quickStyle20.xml"/><Relationship Id="rId1" Type="http://schemas.openxmlformats.org/officeDocument/2006/relationships/themeOverride" Target="../theme/themeOverride6.xml"/><Relationship Id="rId6" Type="http://schemas.openxmlformats.org/officeDocument/2006/relationships/diagramQuickStyle" Target="../diagrams/quickStyle18.xml"/><Relationship Id="rId11" Type="http://schemas.openxmlformats.org/officeDocument/2006/relationships/image" Target="../media/image13.png"/><Relationship Id="rId24" Type="http://schemas.openxmlformats.org/officeDocument/2006/relationships/diagramLayout" Target="../diagrams/layout21.xml"/><Relationship Id="rId5" Type="http://schemas.openxmlformats.org/officeDocument/2006/relationships/diagramLayout" Target="../diagrams/layout18.xml"/><Relationship Id="rId15" Type="http://schemas.openxmlformats.org/officeDocument/2006/relationships/diagramQuickStyle" Target="../diagrams/quickStyle19.xml"/><Relationship Id="rId23" Type="http://schemas.openxmlformats.org/officeDocument/2006/relationships/diagramData" Target="../diagrams/data21.xml"/><Relationship Id="rId28" Type="http://schemas.openxmlformats.org/officeDocument/2006/relationships/image" Target="../media/image14.jpeg"/><Relationship Id="rId10" Type="http://schemas.openxmlformats.org/officeDocument/2006/relationships/image" Target="../media/image12.png"/><Relationship Id="rId19" Type="http://schemas.openxmlformats.org/officeDocument/2006/relationships/diagramLayout" Target="../diagrams/layout20.xml"/><Relationship Id="rId4" Type="http://schemas.openxmlformats.org/officeDocument/2006/relationships/diagramData" Target="../diagrams/data18.xml"/><Relationship Id="rId9" Type="http://schemas.openxmlformats.org/officeDocument/2006/relationships/image" Target="../media/image11.png"/><Relationship Id="rId14" Type="http://schemas.openxmlformats.org/officeDocument/2006/relationships/diagramLayout" Target="../diagrams/layout19.xml"/><Relationship Id="rId22" Type="http://schemas.microsoft.com/office/2007/relationships/diagramDrawing" Target="../diagrams/drawing20.xml"/><Relationship Id="rId27" Type="http://schemas.microsoft.com/office/2007/relationships/diagramDrawing" Target="../diagrams/drawing2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13" Type="http://schemas.openxmlformats.org/officeDocument/2006/relationships/image" Target="../media/image14.jpeg"/><Relationship Id="rId3" Type="http://schemas.openxmlformats.org/officeDocument/2006/relationships/notesSlide" Target="../notesSlides/notesSlide17.xml"/><Relationship Id="rId7" Type="http://schemas.openxmlformats.org/officeDocument/2006/relationships/diagramColors" Target="../diagrams/colors22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7.xml"/><Relationship Id="rId6" Type="http://schemas.openxmlformats.org/officeDocument/2006/relationships/diagramQuickStyle" Target="../diagrams/quickStyle22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22.xml"/><Relationship Id="rId10" Type="http://schemas.openxmlformats.org/officeDocument/2006/relationships/image" Target="../media/image12.png"/><Relationship Id="rId4" Type="http://schemas.openxmlformats.org/officeDocument/2006/relationships/diagramData" Target="../diagrams/data22.xml"/><Relationship Id="rId9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3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2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23.xml"/><Relationship Id="rId9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CONTINUO CURRICULAR AB</a:t>
            </a:r>
          </a:p>
        </p:txBody>
      </p:sp>
      <p:pic>
        <p:nvPicPr>
          <p:cNvPr id="7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9766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Valparaíso, 23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octubre de 2025</a:t>
            </a:r>
          </a:p>
        </p:txBody>
      </p:sp>
    </p:spTree>
    <p:extLst>
      <p:ext uri="{BB962C8B-B14F-4D97-AF65-F5344CB8AC3E}">
        <p14:creationId xmlns:p14="http://schemas.microsoft.com/office/powerpoint/2010/main" val="33633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6412462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2752" y="14607"/>
            <a:ext cx="877592" cy="1014143"/>
          </a:xfrm>
          <a:prstGeom prst="rect">
            <a:avLst/>
          </a:prstGeom>
        </p:spPr>
      </p:pic>
      <p:graphicFrame>
        <p:nvGraphicFramePr>
          <p:cNvPr id="12" name="12 Diagrama"/>
          <p:cNvGraphicFramePr/>
          <p:nvPr>
            <p:extLst>
              <p:ext uri="{D42A27DB-BD31-4B8C-83A1-F6EECF244321}">
                <p14:modId xmlns:p14="http://schemas.microsoft.com/office/powerpoint/2010/main" val="3229196659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3" name="Imagen 12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46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3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3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420375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/>
          </a:blip>
          <a:stretch>
            <a:fillRect/>
          </a:stretch>
        </p:blipFill>
        <p:spPr>
          <a:xfrm>
            <a:off x="10351554" y="8081"/>
            <a:ext cx="877592" cy="1014143"/>
          </a:xfrm>
          <a:prstGeom prst="rect">
            <a:avLst/>
          </a:prstGeom>
        </p:spPr>
      </p:pic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29860"/>
              </p:ext>
            </p:extLst>
          </p:nvPr>
        </p:nvGraphicFramePr>
        <p:xfrm>
          <a:off x="1332482" y="1229983"/>
          <a:ext cx="9554541" cy="49228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3704">
                  <a:extLst>
                    <a:ext uri="{9D8B030D-6E8A-4147-A177-3AD203B41FA5}">
                      <a16:colId xmlns:a16="http://schemas.microsoft.com/office/drawing/2014/main" val="630347150"/>
                    </a:ext>
                  </a:extLst>
                </a:gridCol>
                <a:gridCol w="2430217">
                  <a:extLst>
                    <a:ext uri="{9D8B030D-6E8A-4147-A177-3AD203B41FA5}">
                      <a16:colId xmlns:a16="http://schemas.microsoft.com/office/drawing/2014/main" val="2616569983"/>
                    </a:ext>
                  </a:extLst>
                </a:gridCol>
                <a:gridCol w="3206408">
                  <a:extLst>
                    <a:ext uri="{9D8B030D-6E8A-4147-A177-3AD203B41FA5}">
                      <a16:colId xmlns:a16="http://schemas.microsoft.com/office/drawing/2014/main" val="2315824494"/>
                    </a:ext>
                  </a:extLst>
                </a:gridCol>
                <a:gridCol w="1749510">
                  <a:extLst>
                    <a:ext uri="{9D8B030D-6E8A-4147-A177-3AD203B41FA5}">
                      <a16:colId xmlns:a16="http://schemas.microsoft.com/office/drawing/2014/main" val="2429310716"/>
                    </a:ext>
                  </a:extLst>
                </a:gridCol>
                <a:gridCol w="1564702">
                  <a:extLst>
                    <a:ext uri="{9D8B030D-6E8A-4147-A177-3AD203B41FA5}">
                      <a16:colId xmlns:a16="http://schemas.microsoft.com/office/drawing/2014/main" val="2632305464"/>
                    </a:ext>
                  </a:extLst>
                </a:gridCol>
              </a:tblGrid>
              <a:tr h="18775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Código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Competencia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Descripción de la competencia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Observación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562523"/>
                  </a:ext>
                </a:extLst>
              </a:tr>
              <a:tr h="71526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CE1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Cargo de Abastecimiento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Administrar los cargos de Alimentación, Finanzas, Materiales y Bienestar, asesorando al Mando en la toma de decisiones, como oficial subalterno en una UU.RR.</a:t>
                      </a:r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285479"/>
                  </a:ext>
                </a:extLst>
              </a:tr>
              <a:tr h="35763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CE2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Guardia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las funciones de Oficial de Guardia en una repartición.</a:t>
                      </a:r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992702"/>
                  </a:ext>
                </a:extLst>
              </a:tr>
              <a:tr h="53645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CE3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División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Conducir a sus subordinados, atendiendo sus necesidades, para el logro eficiente en el servicio naval.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458000"/>
                  </a:ext>
                </a:extLst>
              </a:tr>
              <a:tr h="523933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CE4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guardia de Puerto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las funciones de Oficial de Guardia en puerto.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Modificación pendiente al perfil publicado.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901227"/>
                  </a:ext>
                </a:extLst>
              </a:tr>
              <a:tr h="867261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CE5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Administración Financiera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Evaluar la información</a:t>
                      </a:r>
                      <a:r>
                        <a:rPr lang="es-CL" sz="11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presupuestaria, financiera y contable, en el área de su competencia, apoyando el proceso de toma de decisiones y administración de los recursos de su Unidad o Repartición.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</a:t>
                      </a: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Academia </a:t>
                      </a:r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Politécnica Naval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8596524"/>
                  </a:ext>
                </a:extLst>
              </a:tr>
              <a:tr h="103892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CE6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Administración</a:t>
                      </a:r>
                      <a:r>
                        <a:rPr lang="es-CL" sz="11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Logística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Gestionar</a:t>
                      </a:r>
                      <a:r>
                        <a:rPr lang="es-CL" sz="11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los procesos logísticos de su Unidad o Repartición, por medio de los sistemas de información utilizados en la institución, con el propósito de proveer y administrar los bienes y servicios requeridos.</a:t>
                      </a:r>
                      <a:endParaRPr lang="es-CL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just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</a:t>
                      </a: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Academia </a:t>
                      </a:r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Politécnica Naval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856976"/>
                  </a:ext>
                </a:extLst>
              </a:tr>
              <a:tr h="6955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CE7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Interno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Implementar las medidas que cautelen el empleo eficiente y eficaz de los recursos y medios asignados,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bajo las normativas vigentes de transparencia, probidad y legalidad.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la Academia Politécnica Naval</a:t>
                      </a:r>
                      <a:endParaRPr lang="es-CL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693569"/>
                  </a:ext>
                </a:extLst>
              </a:tr>
            </a:tbl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25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4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4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6177212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09215" y="8081"/>
            <a:ext cx="877592" cy="101414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12857" y="5946042"/>
            <a:ext cx="5419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dirty="0"/>
              <a:t>Nota: Incluye sólo Líneas de especialidad AB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8471037" y="1801589"/>
            <a:ext cx="1218247" cy="389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8" name="Objeto 7">
            <a:extLst>
              <a:ext uri="{FF2B5EF4-FFF2-40B4-BE49-F238E27FC236}">
                <a16:creationId xmlns:a16="http://schemas.microsoft.com/office/drawing/2014/main" id="{03A4A6A8-976F-1EA4-A42C-FCACD11363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756856"/>
              </p:ext>
            </p:extLst>
          </p:nvPr>
        </p:nvGraphicFramePr>
        <p:xfrm>
          <a:off x="303618" y="1538383"/>
          <a:ext cx="11457053" cy="3028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Hoja de cálculo" r:id="rId14" imgW="45554900" imgH="10490200" progId="Excel.Sheet.12">
                  <p:embed/>
                </p:oleObj>
              </mc:Choice>
              <mc:Fallback>
                <p:oleObj name="Hoja de cálculo" r:id="rId14" imgW="45554900" imgH="104902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3618" y="1538383"/>
                        <a:ext cx="11457053" cy="3028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106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5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5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81604" y="23123"/>
            <a:ext cx="877592" cy="101414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12857" y="5946042"/>
            <a:ext cx="5419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dirty="0"/>
              <a:t>Nota: Incluye sólo Líneas de especialidad AB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8471037" y="1801589"/>
            <a:ext cx="1218247" cy="389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8" name="Objeto 7">
            <a:extLst>
              <a:ext uri="{FF2B5EF4-FFF2-40B4-BE49-F238E27FC236}">
                <a16:creationId xmlns:a16="http://schemas.microsoft.com/office/drawing/2014/main" id="{03A4A6A8-976F-1EA4-A42C-FCACD113636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3618" y="1538383"/>
          <a:ext cx="11457053" cy="3028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Hoja de cálculo" r:id="rId14" imgW="45554900" imgH="10490200" progId="Excel.Sheet.12">
                  <p:embed/>
                </p:oleObj>
              </mc:Choice>
              <mc:Fallback>
                <p:oleObj name="Hoja de cálculo" r:id="rId14" imgW="45554900" imgH="10490200" progId="Excel.Sheet.12">
                  <p:embed/>
                  <p:pic>
                    <p:nvPicPr>
                      <p:cNvPr id="8" name="Objeto 7">
                        <a:extLst>
                          <a:ext uri="{FF2B5EF4-FFF2-40B4-BE49-F238E27FC236}">
                            <a16:creationId xmlns:a16="http://schemas.microsoft.com/office/drawing/2014/main" id="{03A4A6A8-976F-1EA4-A42C-FCACD113636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3618" y="1538383"/>
                        <a:ext cx="11457053" cy="3028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lipse 2">
            <a:extLst>
              <a:ext uri="{FF2B5EF4-FFF2-40B4-BE49-F238E27FC236}">
                <a16:creationId xmlns:a16="http://schemas.microsoft.com/office/drawing/2014/main" id="{83244D56-31BD-EB39-8153-D4F140C64A8A}"/>
              </a:ext>
            </a:extLst>
          </p:cNvPr>
          <p:cNvSpPr/>
          <p:nvPr/>
        </p:nvSpPr>
        <p:spPr>
          <a:xfrm>
            <a:off x="636761" y="489208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61D9B3B1-1263-49D5-36B9-4F1E4CF059D1}"/>
              </a:ext>
            </a:extLst>
          </p:cNvPr>
          <p:cNvSpPr/>
          <p:nvPr/>
        </p:nvSpPr>
        <p:spPr>
          <a:xfrm>
            <a:off x="636761" y="5083729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7E6DFD1B-E102-3A27-44F2-5CA618227C3A}"/>
              </a:ext>
            </a:extLst>
          </p:cNvPr>
          <p:cNvSpPr/>
          <p:nvPr/>
        </p:nvSpPr>
        <p:spPr>
          <a:xfrm>
            <a:off x="636761" y="5263615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128CBFEE-91E1-6775-46D5-7F2503B9ABE2}"/>
              </a:ext>
            </a:extLst>
          </p:cNvPr>
          <p:cNvSpPr/>
          <p:nvPr/>
        </p:nvSpPr>
        <p:spPr>
          <a:xfrm>
            <a:off x="636761" y="5455787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48C1FB2-3ECD-E893-7DEE-4582934A5179}"/>
              </a:ext>
            </a:extLst>
          </p:cNvPr>
          <p:cNvSpPr/>
          <p:nvPr/>
        </p:nvSpPr>
        <p:spPr>
          <a:xfrm>
            <a:off x="636761" y="5652784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CA5E3E6-5C04-0FAE-6022-DD9C84CD6B64}"/>
              </a:ext>
            </a:extLst>
          </p:cNvPr>
          <p:cNvSpPr txBox="1"/>
          <p:nvPr/>
        </p:nvSpPr>
        <p:spPr>
          <a:xfrm>
            <a:off x="754206" y="4632296"/>
            <a:ext cx="47829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1200" dirty="0"/>
          </a:p>
          <a:p>
            <a:r>
              <a:rPr lang="es-CL" sz="1200" dirty="0"/>
              <a:t>Línea </a:t>
            </a:r>
            <a:r>
              <a:rPr lang="es-CL" sz="1200" dirty="0" smtClean="0"/>
              <a:t>Financiera</a:t>
            </a:r>
          </a:p>
          <a:p>
            <a:r>
              <a:rPr lang="es-CL" sz="1200" dirty="0" smtClean="0"/>
              <a:t>Línea </a:t>
            </a:r>
            <a:r>
              <a:rPr lang="es-CL" sz="1200" dirty="0"/>
              <a:t>Económica </a:t>
            </a:r>
            <a:endParaRPr lang="es-CL" sz="1200" dirty="0" smtClean="0"/>
          </a:p>
          <a:p>
            <a:r>
              <a:rPr lang="es-CL" sz="1200" dirty="0" smtClean="0"/>
              <a:t>Línea </a:t>
            </a:r>
            <a:r>
              <a:rPr lang="es-CL" sz="1200" dirty="0"/>
              <a:t>Organizacional y Administrativa </a:t>
            </a:r>
            <a:endParaRPr lang="es-CL" sz="1200" dirty="0" smtClean="0"/>
          </a:p>
          <a:p>
            <a:r>
              <a:rPr lang="es-CL" sz="1200" dirty="0" smtClean="0"/>
              <a:t>Línea </a:t>
            </a:r>
            <a:r>
              <a:rPr lang="es-CL" sz="1200" dirty="0"/>
              <a:t>Abastecimiento y </a:t>
            </a:r>
            <a:r>
              <a:rPr lang="es-CL" sz="1200" dirty="0" smtClean="0"/>
              <a:t>logística</a:t>
            </a:r>
            <a:endParaRPr lang="es-CL" sz="1200" dirty="0"/>
          </a:p>
          <a:p>
            <a:r>
              <a:rPr lang="es-CL" sz="1200" dirty="0"/>
              <a:t>Línea Matemática de </a:t>
            </a:r>
            <a:r>
              <a:rPr lang="es-CL" sz="1200" dirty="0" smtClean="0"/>
              <a:t>aplicación</a:t>
            </a:r>
            <a:endParaRPr lang="es-CL" sz="1200" dirty="0"/>
          </a:p>
          <a:p>
            <a:r>
              <a:rPr lang="es-CL" sz="1200" dirty="0"/>
              <a:t>Línea Profesional Institucional </a:t>
            </a:r>
            <a:r>
              <a:rPr lang="es-CL" sz="1200" dirty="0" smtClean="0"/>
              <a:t>AB </a:t>
            </a:r>
            <a:endParaRPr lang="es-CL" sz="1200" dirty="0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94FB851E-2756-0FD3-7283-765FDA23CB05}"/>
              </a:ext>
            </a:extLst>
          </p:cNvPr>
          <p:cNvSpPr/>
          <p:nvPr/>
        </p:nvSpPr>
        <p:spPr>
          <a:xfrm>
            <a:off x="636761" y="5842527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B6D6A2A2-4B3E-FB29-196F-99E619909BAC}"/>
              </a:ext>
            </a:extLst>
          </p:cNvPr>
          <p:cNvSpPr/>
          <p:nvPr/>
        </p:nvSpPr>
        <p:spPr>
          <a:xfrm>
            <a:off x="2391819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C8159A93-FC04-D7EC-5448-FD3814E4F4EC}"/>
              </a:ext>
            </a:extLst>
          </p:cNvPr>
          <p:cNvSpPr/>
          <p:nvPr/>
        </p:nvSpPr>
        <p:spPr>
          <a:xfrm>
            <a:off x="4687652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76804C76-784E-B663-A72A-995EE496152E}"/>
              </a:ext>
            </a:extLst>
          </p:cNvPr>
          <p:cNvSpPr/>
          <p:nvPr/>
        </p:nvSpPr>
        <p:spPr>
          <a:xfrm>
            <a:off x="5810882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FEC477B1-B75A-C8AA-B060-70D747C96F87}"/>
              </a:ext>
            </a:extLst>
          </p:cNvPr>
          <p:cNvSpPr/>
          <p:nvPr/>
        </p:nvSpPr>
        <p:spPr>
          <a:xfrm>
            <a:off x="6983485" y="2671253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Elipse 24">
            <a:extLst>
              <a:ext uri="{FF2B5EF4-FFF2-40B4-BE49-F238E27FC236}">
                <a16:creationId xmlns:a16="http://schemas.microsoft.com/office/drawing/2014/main" id="{2533E31C-D61F-3F56-8E3D-E0D331574B9A}"/>
              </a:ext>
            </a:extLst>
          </p:cNvPr>
          <p:cNvSpPr/>
          <p:nvPr/>
        </p:nvSpPr>
        <p:spPr>
          <a:xfrm>
            <a:off x="8106715" y="2671253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id="{9B59FD9E-72BA-CC21-1B5A-648746BE404D}"/>
              </a:ext>
            </a:extLst>
          </p:cNvPr>
          <p:cNvSpPr/>
          <p:nvPr/>
        </p:nvSpPr>
        <p:spPr>
          <a:xfrm>
            <a:off x="10442030" y="2709146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3BCA4F23-C4C1-A535-B913-9B9A48CF05DE}"/>
              </a:ext>
            </a:extLst>
          </p:cNvPr>
          <p:cNvSpPr/>
          <p:nvPr/>
        </p:nvSpPr>
        <p:spPr>
          <a:xfrm>
            <a:off x="11614633" y="2746932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514E9FD5-7F3F-DF3E-BD4E-33480815335C}"/>
              </a:ext>
            </a:extLst>
          </p:cNvPr>
          <p:cNvSpPr/>
          <p:nvPr/>
        </p:nvSpPr>
        <p:spPr>
          <a:xfrm>
            <a:off x="11614633" y="1940308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95351E96-D0DC-3B6C-4731-A77E8D50B419}"/>
              </a:ext>
            </a:extLst>
          </p:cNvPr>
          <p:cNvSpPr/>
          <p:nvPr/>
        </p:nvSpPr>
        <p:spPr>
          <a:xfrm>
            <a:off x="11614633" y="390642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75EE1442-0E51-2822-E43C-64EB748A89F1}"/>
              </a:ext>
            </a:extLst>
          </p:cNvPr>
          <p:cNvSpPr/>
          <p:nvPr/>
        </p:nvSpPr>
        <p:spPr>
          <a:xfrm>
            <a:off x="4687652" y="3436833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42C13DE2-E78C-8F36-8C4C-C4A9C5CEA77C}"/>
              </a:ext>
            </a:extLst>
          </p:cNvPr>
          <p:cNvSpPr/>
          <p:nvPr/>
        </p:nvSpPr>
        <p:spPr>
          <a:xfrm>
            <a:off x="5810882" y="3452007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AA27ACE7-4A33-368C-07AE-FD10D5456C87}"/>
              </a:ext>
            </a:extLst>
          </p:cNvPr>
          <p:cNvSpPr/>
          <p:nvPr/>
        </p:nvSpPr>
        <p:spPr>
          <a:xfrm>
            <a:off x="6978624" y="3452007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F5B51174-9FDC-DF2D-04C9-383D925420B5}"/>
              </a:ext>
            </a:extLst>
          </p:cNvPr>
          <p:cNvSpPr/>
          <p:nvPr/>
        </p:nvSpPr>
        <p:spPr>
          <a:xfrm>
            <a:off x="10442282" y="3477524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19007E02-DE93-778A-C3B3-90D9A4A3F29F}"/>
              </a:ext>
            </a:extLst>
          </p:cNvPr>
          <p:cNvSpPr/>
          <p:nvPr/>
        </p:nvSpPr>
        <p:spPr>
          <a:xfrm>
            <a:off x="11610024" y="3492708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D2552CD-0618-831C-1122-BEDEA692F1E1}"/>
              </a:ext>
            </a:extLst>
          </p:cNvPr>
          <p:cNvSpPr/>
          <p:nvPr/>
        </p:nvSpPr>
        <p:spPr>
          <a:xfrm>
            <a:off x="2391819" y="38630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FA51F2C4-281F-D915-91F8-40BAE0933637}"/>
              </a:ext>
            </a:extLst>
          </p:cNvPr>
          <p:cNvSpPr/>
          <p:nvPr/>
        </p:nvSpPr>
        <p:spPr>
          <a:xfrm>
            <a:off x="3537277" y="38630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19C19837-FBC2-A87C-B54B-BE0014E89016}"/>
              </a:ext>
            </a:extLst>
          </p:cNvPr>
          <p:cNvSpPr/>
          <p:nvPr/>
        </p:nvSpPr>
        <p:spPr>
          <a:xfrm>
            <a:off x="10461271" y="3878168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3FBE076F-12DB-ED00-025B-DDC9A3FD3211}"/>
              </a:ext>
            </a:extLst>
          </p:cNvPr>
          <p:cNvSpPr/>
          <p:nvPr/>
        </p:nvSpPr>
        <p:spPr>
          <a:xfrm>
            <a:off x="10461271" y="427881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C2AAF969-8267-2FED-06D2-FF5E1D343541}"/>
              </a:ext>
            </a:extLst>
          </p:cNvPr>
          <p:cNvSpPr/>
          <p:nvPr/>
        </p:nvSpPr>
        <p:spPr>
          <a:xfrm>
            <a:off x="11607113" y="4277049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5BD494F0-661E-CB6E-225A-BBEB72D82E1C}"/>
              </a:ext>
            </a:extLst>
          </p:cNvPr>
          <p:cNvSpPr/>
          <p:nvPr/>
        </p:nvSpPr>
        <p:spPr>
          <a:xfrm>
            <a:off x="10442282" y="30838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Elipse 41">
            <a:extLst>
              <a:ext uri="{FF2B5EF4-FFF2-40B4-BE49-F238E27FC236}">
                <a16:creationId xmlns:a16="http://schemas.microsoft.com/office/drawing/2014/main" id="{0F6FB6BC-C9D3-1A7E-AC9B-949F1806F56A}"/>
              </a:ext>
            </a:extLst>
          </p:cNvPr>
          <p:cNvSpPr/>
          <p:nvPr/>
        </p:nvSpPr>
        <p:spPr>
          <a:xfrm>
            <a:off x="11608180" y="3099796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7E49BFF6-064D-980F-D90B-5175CD807A49}"/>
              </a:ext>
            </a:extLst>
          </p:cNvPr>
          <p:cNvSpPr/>
          <p:nvPr/>
        </p:nvSpPr>
        <p:spPr>
          <a:xfrm>
            <a:off x="1241445" y="3105625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6FCDC717-8B06-BA01-709A-6276663396A8}"/>
              </a:ext>
            </a:extLst>
          </p:cNvPr>
          <p:cNvSpPr/>
          <p:nvPr/>
        </p:nvSpPr>
        <p:spPr>
          <a:xfrm>
            <a:off x="2391819" y="3090033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Elipse 44">
            <a:extLst>
              <a:ext uri="{FF2B5EF4-FFF2-40B4-BE49-F238E27FC236}">
                <a16:creationId xmlns:a16="http://schemas.microsoft.com/office/drawing/2014/main" id="{BDDDF2C7-1136-1468-4D6F-D02B14E736D7}"/>
              </a:ext>
            </a:extLst>
          </p:cNvPr>
          <p:cNvSpPr/>
          <p:nvPr/>
        </p:nvSpPr>
        <p:spPr>
          <a:xfrm>
            <a:off x="3537277" y="310562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6" name="Elipse 45">
            <a:extLst>
              <a:ext uri="{FF2B5EF4-FFF2-40B4-BE49-F238E27FC236}">
                <a16:creationId xmlns:a16="http://schemas.microsoft.com/office/drawing/2014/main" id="{0F551CDC-F98E-4A36-069B-4A27C4521F8B}"/>
              </a:ext>
            </a:extLst>
          </p:cNvPr>
          <p:cNvSpPr/>
          <p:nvPr/>
        </p:nvSpPr>
        <p:spPr>
          <a:xfrm>
            <a:off x="4682735" y="3096539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Elipse 46">
            <a:extLst>
              <a:ext uri="{FF2B5EF4-FFF2-40B4-BE49-F238E27FC236}">
                <a16:creationId xmlns:a16="http://schemas.microsoft.com/office/drawing/2014/main" id="{75D587D2-C3D0-E0C2-A9C7-AB28B9B0FAF8}"/>
              </a:ext>
            </a:extLst>
          </p:cNvPr>
          <p:cNvSpPr/>
          <p:nvPr/>
        </p:nvSpPr>
        <p:spPr>
          <a:xfrm>
            <a:off x="5810882" y="229429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Elipse 47">
            <a:extLst>
              <a:ext uri="{FF2B5EF4-FFF2-40B4-BE49-F238E27FC236}">
                <a16:creationId xmlns:a16="http://schemas.microsoft.com/office/drawing/2014/main" id="{0B42140E-43B2-AB60-A26A-72ACFFFC0050}"/>
              </a:ext>
            </a:extLst>
          </p:cNvPr>
          <p:cNvSpPr/>
          <p:nvPr/>
        </p:nvSpPr>
        <p:spPr>
          <a:xfrm>
            <a:off x="6973763" y="3069379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9" name="Elipse 48">
            <a:extLst>
              <a:ext uri="{FF2B5EF4-FFF2-40B4-BE49-F238E27FC236}">
                <a16:creationId xmlns:a16="http://schemas.microsoft.com/office/drawing/2014/main" id="{FF2AD5CC-E631-B06F-BEEE-974655BEDF73}"/>
              </a:ext>
            </a:extLst>
          </p:cNvPr>
          <p:cNvSpPr/>
          <p:nvPr/>
        </p:nvSpPr>
        <p:spPr>
          <a:xfrm>
            <a:off x="8106715" y="311456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0" name="Elipse 49">
            <a:extLst>
              <a:ext uri="{FF2B5EF4-FFF2-40B4-BE49-F238E27FC236}">
                <a16:creationId xmlns:a16="http://schemas.microsoft.com/office/drawing/2014/main" id="{873B674D-4C0A-501F-3FAE-B3D5B6F9E1B9}"/>
              </a:ext>
            </a:extLst>
          </p:cNvPr>
          <p:cNvSpPr/>
          <p:nvPr/>
        </p:nvSpPr>
        <p:spPr>
          <a:xfrm>
            <a:off x="9254631" y="2677950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1" name="Elipse 50">
            <a:extLst>
              <a:ext uri="{FF2B5EF4-FFF2-40B4-BE49-F238E27FC236}">
                <a16:creationId xmlns:a16="http://schemas.microsoft.com/office/drawing/2014/main" id="{F8DBCB40-53D2-249D-073E-61947F4B4B1A}"/>
              </a:ext>
            </a:extLst>
          </p:cNvPr>
          <p:cNvSpPr/>
          <p:nvPr/>
        </p:nvSpPr>
        <p:spPr>
          <a:xfrm>
            <a:off x="9264679" y="310562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3" name="Elipse 52">
            <a:extLst>
              <a:ext uri="{FF2B5EF4-FFF2-40B4-BE49-F238E27FC236}">
                <a16:creationId xmlns:a16="http://schemas.microsoft.com/office/drawing/2014/main" id="{6096AC46-59C6-AC8D-6816-0E3DBB671B58}"/>
              </a:ext>
            </a:extLst>
          </p:cNvPr>
          <p:cNvSpPr/>
          <p:nvPr/>
        </p:nvSpPr>
        <p:spPr>
          <a:xfrm>
            <a:off x="2391819" y="2286271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Elipse 53">
            <a:extLst>
              <a:ext uri="{FF2B5EF4-FFF2-40B4-BE49-F238E27FC236}">
                <a16:creationId xmlns:a16="http://schemas.microsoft.com/office/drawing/2014/main" id="{EE6A67BA-FB56-CB13-1ECC-20B87CC47257}"/>
              </a:ext>
            </a:extLst>
          </p:cNvPr>
          <p:cNvSpPr/>
          <p:nvPr/>
        </p:nvSpPr>
        <p:spPr>
          <a:xfrm>
            <a:off x="4682735" y="2292696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Elipse 54">
            <a:extLst>
              <a:ext uri="{FF2B5EF4-FFF2-40B4-BE49-F238E27FC236}">
                <a16:creationId xmlns:a16="http://schemas.microsoft.com/office/drawing/2014/main" id="{8C7BB0B8-1569-E269-4295-5FCDDD7C955A}"/>
              </a:ext>
            </a:extLst>
          </p:cNvPr>
          <p:cNvSpPr/>
          <p:nvPr/>
        </p:nvSpPr>
        <p:spPr>
          <a:xfrm>
            <a:off x="6958799" y="2292696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Elipse 55">
            <a:extLst>
              <a:ext uri="{FF2B5EF4-FFF2-40B4-BE49-F238E27FC236}">
                <a16:creationId xmlns:a16="http://schemas.microsoft.com/office/drawing/2014/main" id="{90CEAD58-3F5F-9CB9-0BE3-B07554AE7B08}"/>
              </a:ext>
            </a:extLst>
          </p:cNvPr>
          <p:cNvSpPr/>
          <p:nvPr/>
        </p:nvSpPr>
        <p:spPr>
          <a:xfrm>
            <a:off x="10442282" y="2326649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7" name="Elipse 56">
            <a:extLst>
              <a:ext uri="{FF2B5EF4-FFF2-40B4-BE49-F238E27FC236}">
                <a16:creationId xmlns:a16="http://schemas.microsoft.com/office/drawing/2014/main" id="{9899AB2C-B597-0A1B-1B06-A71E3C33CDCA}"/>
              </a:ext>
            </a:extLst>
          </p:cNvPr>
          <p:cNvSpPr/>
          <p:nvPr/>
        </p:nvSpPr>
        <p:spPr>
          <a:xfrm>
            <a:off x="11610024" y="2332269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8D0AC96E-B5CA-BD43-051C-11DEFF9E441F}"/>
              </a:ext>
            </a:extLst>
          </p:cNvPr>
          <p:cNvSpPr/>
          <p:nvPr/>
        </p:nvSpPr>
        <p:spPr>
          <a:xfrm>
            <a:off x="1241445" y="3465607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Elipse 58">
            <a:extLst>
              <a:ext uri="{FF2B5EF4-FFF2-40B4-BE49-F238E27FC236}">
                <a16:creationId xmlns:a16="http://schemas.microsoft.com/office/drawing/2014/main" id="{1EFA5A6C-F7FB-E39C-D7BB-15BC410EDD70}"/>
              </a:ext>
            </a:extLst>
          </p:cNvPr>
          <p:cNvSpPr/>
          <p:nvPr/>
        </p:nvSpPr>
        <p:spPr>
          <a:xfrm>
            <a:off x="3537277" y="3479858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0" name="Elipse 59">
            <a:extLst>
              <a:ext uri="{FF2B5EF4-FFF2-40B4-BE49-F238E27FC236}">
                <a16:creationId xmlns:a16="http://schemas.microsoft.com/office/drawing/2014/main" id="{1438933B-2C26-6F97-9FEE-B11E4FE32E2B}"/>
              </a:ext>
            </a:extLst>
          </p:cNvPr>
          <p:cNvSpPr/>
          <p:nvPr/>
        </p:nvSpPr>
        <p:spPr>
          <a:xfrm>
            <a:off x="3537277" y="2692392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1" name="Elipse 60">
            <a:extLst>
              <a:ext uri="{FF2B5EF4-FFF2-40B4-BE49-F238E27FC236}">
                <a16:creationId xmlns:a16="http://schemas.microsoft.com/office/drawing/2014/main" id="{EF36C9B3-BA39-D4C1-94E4-723F10F3D3F1}"/>
              </a:ext>
            </a:extLst>
          </p:cNvPr>
          <p:cNvSpPr/>
          <p:nvPr/>
        </p:nvSpPr>
        <p:spPr>
          <a:xfrm>
            <a:off x="6973763" y="4302400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2" name="Elipse 61">
            <a:extLst>
              <a:ext uri="{FF2B5EF4-FFF2-40B4-BE49-F238E27FC236}">
                <a16:creationId xmlns:a16="http://schemas.microsoft.com/office/drawing/2014/main" id="{B2851552-D11F-91FF-C171-FE29A1E4D9A6}"/>
              </a:ext>
            </a:extLst>
          </p:cNvPr>
          <p:cNvSpPr/>
          <p:nvPr/>
        </p:nvSpPr>
        <p:spPr>
          <a:xfrm>
            <a:off x="8106715" y="4332924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3" name="Elipse 62">
            <a:extLst>
              <a:ext uri="{FF2B5EF4-FFF2-40B4-BE49-F238E27FC236}">
                <a16:creationId xmlns:a16="http://schemas.microsoft.com/office/drawing/2014/main" id="{66FF2850-211F-414A-9E44-7596412E6759}"/>
              </a:ext>
            </a:extLst>
          </p:cNvPr>
          <p:cNvSpPr/>
          <p:nvPr/>
        </p:nvSpPr>
        <p:spPr>
          <a:xfrm>
            <a:off x="9264679" y="4303515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9D818CF7-BBED-A775-E718-4677A1781829}"/>
              </a:ext>
            </a:extLst>
          </p:cNvPr>
          <p:cNvSpPr/>
          <p:nvPr/>
        </p:nvSpPr>
        <p:spPr>
          <a:xfrm>
            <a:off x="4682735" y="1884432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5" name="Imagen 64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806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78604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6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6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13753" y="6148062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199715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513" y="439114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10213478" y="-34491"/>
            <a:ext cx="877592" cy="101414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 smtClean="0"/>
              <a:t>LC 1: Financiera</a:t>
            </a:r>
            <a:endParaRPr lang="es-CL" sz="3200" dirty="0"/>
          </a:p>
        </p:txBody>
      </p:sp>
      <p:sp>
        <p:nvSpPr>
          <p:cNvPr id="6" name="Rectángulo 5"/>
          <p:cNvSpPr/>
          <p:nvPr/>
        </p:nvSpPr>
        <p:spPr>
          <a:xfrm>
            <a:off x="1505643" y="2108046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Costos</a:t>
            </a:r>
            <a:br>
              <a:rPr lang="es-ES" sz="1100" b="1" dirty="0" smtClean="0"/>
            </a:br>
            <a:r>
              <a:rPr lang="es-ES" sz="1100" b="1" dirty="0" smtClean="0"/>
              <a:t>3º E.N.</a:t>
            </a:r>
            <a:endParaRPr lang="es-CL" sz="1100" b="1" dirty="0"/>
          </a:p>
        </p:txBody>
      </p:sp>
      <p:sp>
        <p:nvSpPr>
          <p:cNvPr id="14" name="Rectángulo 13"/>
          <p:cNvSpPr/>
          <p:nvPr/>
        </p:nvSpPr>
        <p:spPr>
          <a:xfrm>
            <a:off x="2853280" y="213053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Finanzas</a:t>
            </a:r>
            <a:br>
              <a:rPr lang="es-ES" sz="1100" b="1" dirty="0" smtClean="0"/>
            </a:br>
            <a:r>
              <a:rPr lang="es-ES" sz="1100" b="1" dirty="0" smtClean="0"/>
              <a:t>4º E.N.</a:t>
            </a:r>
            <a:endParaRPr lang="es-CL" sz="1100" b="1" dirty="0"/>
          </a:p>
        </p:txBody>
      </p:sp>
      <p:sp>
        <p:nvSpPr>
          <p:cNvPr id="15" name="Rectángulo 14"/>
          <p:cNvSpPr/>
          <p:nvPr/>
        </p:nvSpPr>
        <p:spPr>
          <a:xfrm>
            <a:off x="4218495" y="213053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Finanzas Públicas</a:t>
            </a:r>
            <a:br>
              <a:rPr lang="es-ES" sz="1100" b="1" dirty="0" smtClean="0"/>
            </a:br>
            <a:r>
              <a:rPr lang="es-ES" sz="1100" b="1" dirty="0" smtClean="0"/>
              <a:t>4º E.N.</a:t>
            </a:r>
            <a:endParaRPr lang="es-CL" sz="1100" b="1" dirty="0"/>
          </a:p>
        </p:txBody>
      </p:sp>
      <p:sp>
        <p:nvSpPr>
          <p:cNvPr id="16" name="Rectángulo 15"/>
          <p:cNvSpPr/>
          <p:nvPr/>
        </p:nvSpPr>
        <p:spPr>
          <a:xfrm>
            <a:off x="5566144" y="2140518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err="1" smtClean="0"/>
              <a:t>Proc</a:t>
            </a:r>
            <a:r>
              <a:rPr lang="es-ES" sz="1000" b="1" dirty="0" smtClean="0"/>
              <a:t>. </a:t>
            </a:r>
            <a:r>
              <a:rPr lang="es-ES" sz="1000" b="1" dirty="0" err="1" smtClean="0"/>
              <a:t>Téc</a:t>
            </a:r>
            <a:r>
              <a:rPr lang="es-ES" sz="1000" b="1" dirty="0" smtClean="0"/>
              <a:t>. Finanzas y </a:t>
            </a:r>
            <a:r>
              <a:rPr lang="es-ES" sz="1000" b="1" dirty="0" err="1" smtClean="0"/>
              <a:t>Btar</a:t>
            </a:r>
            <a:r>
              <a:rPr lang="es-ES" sz="1000" b="1" dirty="0" smtClean="0"/>
              <a:t>. Interno</a:t>
            </a:r>
          </a:p>
          <a:p>
            <a:pPr algn="ctr"/>
            <a:r>
              <a:rPr lang="es-ES" sz="1000" b="1" dirty="0" smtClean="0"/>
              <a:t>5º Gamas</a:t>
            </a:r>
            <a:endParaRPr lang="es-CL" sz="1000" b="1" dirty="0"/>
          </a:p>
        </p:txBody>
      </p:sp>
      <p:sp>
        <p:nvSpPr>
          <p:cNvPr id="18" name="Rectángulo 17"/>
          <p:cNvSpPr/>
          <p:nvPr/>
        </p:nvSpPr>
        <p:spPr>
          <a:xfrm>
            <a:off x="186929" y="2108047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</a:t>
            </a:r>
            <a:br>
              <a:rPr lang="es-ES" sz="1100" b="1" dirty="0" smtClean="0"/>
            </a:br>
            <a:r>
              <a:rPr lang="es-ES" sz="1100" b="1" dirty="0" smtClean="0"/>
              <a:t>2º E.N.</a:t>
            </a:r>
            <a:endParaRPr lang="es-CL" sz="1100" b="1" dirty="0"/>
          </a:p>
        </p:txBody>
      </p:sp>
      <p:sp>
        <p:nvSpPr>
          <p:cNvPr id="20" name="Rectángulo 19"/>
          <p:cNvSpPr/>
          <p:nvPr/>
        </p:nvSpPr>
        <p:spPr>
          <a:xfrm>
            <a:off x="6920143" y="215810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Financiera</a:t>
            </a:r>
            <a:br>
              <a:rPr lang="es-ES" sz="1100" b="1" dirty="0" smtClean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1" name="Rectángulo 20"/>
          <p:cNvSpPr/>
          <p:nvPr/>
        </p:nvSpPr>
        <p:spPr>
          <a:xfrm>
            <a:off x="8277275" y="2153299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Financiera Naval</a:t>
            </a:r>
            <a:br>
              <a:rPr lang="es-ES" sz="1100" b="1" dirty="0" smtClean="0"/>
            </a:br>
            <a:r>
              <a:rPr lang="es-ES" sz="1100" b="1" dirty="0" smtClean="0"/>
              <a:t> 6º APN</a:t>
            </a:r>
            <a:endParaRPr lang="es-CL" sz="1100" b="1" dirty="0"/>
          </a:p>
        </p:txBody>
      </p:sp>
      <p:sp>
        <p:nvSpPr>
          <p:cNvPr id="22" name="Rectángulo 21"/>
          <p:cNvSpPr/>
          <p:nvPr/>
        </p:nvSpPr>
        <p:spPr>
          <a:xfrm>
            <a:off x="9623513" y="217431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 Superior</a:t>
            </a:r>
          </a:p>
          <a:p>
            <a:pPr algn="ctr"/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3" name="Rectángulo 22"/>
          <p:cNvSpPr/>
          <p:nvPr/>
        </p:nvSpPr>
        <p:spPr>
          <a:xfrm>
            <a:off x="10938279" y="2163710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 Gubernamental</a:t>
            </a:r>
            <a:br>
              <a:rPr lang="es-ES" sz="1100" b="1" dirty="0" smtClean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4" name="Rectángulo 23"/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Principios fundamentales de contabilidad (C2)</a:t>
            </a:r>
            <a:endParaRPr lang="es-CL" sz="900" dirty="0"/>
          </a:p>
        </p:txBody>
      </p:sp>
      <p:sp>
        <p:nvSpPr>
          <p:cNvPr id="25" name="Rectángulo 24"/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Partida doble y registros contables, Libros. (C2)</a:t>
            </a:r>
            <a:endParaRPr lang="es-CL" sz="900" dirty="0"/>
          </a:p>
        </p:txBody>
      </p:sp>
      <p:sp>
        <p:nvSpPr>
          <p:cNvPr id="26" name="Rectángulo 25"/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Consideraciones y metodología para presupuestar. (C3)</a:t>
            </a:r>
            <a:endParaRPr lang="es-CL" sz="900" dirty="0"/>
          </a:p>
        </p:txBody>
      </p:sp>
      <p:sp>
        <p:nvSpPr>
          <p:cNvPr id="27" name="Rectángulo 26"/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Costeo en la planificación y  </a:t>
            </a:r>
            <a:r>
              <a:rPr lang="es-ES" sz="900" dirty="0"/>
              <a:t>f</a:t>
            </a:r>
            <a:r>
              <a:rPr lang="es-ES" sz="900" dirty="0" smtClean="0"/>
              <a:t>ormulación de Presupuestos. (C3)</a:t>
            </a:r>
            <a:endParaRPr lang="es-CL" sz="900" dirty="0"/>
          </a:p>
        </p:txBody>
      </p:sp>
      <p:sp>
        <p:nvSpPr>
          <p:cNvPr id="28" name="Rectángulo 27"/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Relación Costo </a:t>
            </a:r>
            <a:r>
              <a:rPr lang="es-ES" sz="900" dirty="0" smtClean="0"/>
              <a:t>/  Volumen/ Utilidad/ Sistemas de costeo. (C3)</a:t>
            </a:r>
            <a:endParaRPr lang="es-CL" sz="900" dirty="0"/>
          </a:p>
        </p:txBody>
      </p:sp>
      <p:sp>
        <p:nvSpPr>
          <p:cNvPr id="29" name="Rectángulo 28"/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Determinación de Costos. Materia Prima, Mano de Obra, Indirectos. (C3)</a:t>
            </a:r>
            <a:endParaRPr lang="es-CL" sz="900" dirty="0"/>
          </a:p>
        </p:txBody>
      </p:sp>
      <p:sp>
        <p:nvSpPr>
          <p:cNvPr id="30" name="Rectángulo 29"/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Activo, Pasivo, Resultados, Remuneraciones, Provisiones (C2)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Interpretación </a:t>
            </a:r>
            <a:r>
              <a:rPr lang="es-ES" sz="900" dirty="0" err="1" smtClean="0"/>
              <a:t>info</a:t>
            </a:r>
            <a:r>
              <a:rPr lang="es-ES" sz="900" dirty="0" smtClean="0"/>
              <a:t> contable y financiera. (C2)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Conformación de EE.FF. y Balance </a:t>
            </a:r>
            <a:r>
              <a:rPr lang="es-ES" sz="900" dirty="0" smtClean="0"/>
              <a:t>Gral. (C2)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Medición y control Costos en UU.RR. (C3)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Flujo, liquidez, rentabilidad, retorno y riesgo. (F4)</a:t>
            </a:r>
            <a:endParaRPr lang="es-CL" sz="900" dirty="0"/>
          </a:p>
        </p:txBody>
      </p:sp>
      <p:sp>
        <p:nvSpPr>
          <p:cNvPr id="38" name="Rectángulo 37"/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Análisis hechos económicos. Situación financiera organizacional. (F4)</a:t>
            </a:r>
            <a:endParaRPr lang="es-CL" sz="900" dirty="0"/>
          </a:p>
        </p:txBody>
      </p:sp>
      <p:sp>
        <p:nvSpPr>
          <p:cNvPr id="39" name="Rectángulo 38"/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Hacienda Pública y Teorías Económicas (FP4)</a:t>
            </a:r>
            <a:endParaRPr lang="es-CL" sz="900" dirty="0"/>
          </a:p>
        </p:txBody>
      </p:sp>
      <p:sp>
        <p:nvSpPr>
          <p:cNvPr id="40" name="Rectángulo 39"/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Inventarios (F4)</a:t>
            </a:r>
            <a:endParaRPr lang="es-CL" sz="900" dirty="0"/>
          </a:p>
        </p:txBody>
      </p:sp>
      <p:sp>
        <p:nvSpPr>
          <p:cNvPr id="41" name="Rectángulo 40"/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Créditos, riesgo, incobrabilidad, cobranzas y </a:t>
            </a:r>
            <a:r>
              <a:rPr lang="es-ES" sz="900" dirty="0" err="1" smtClean="0"/>
              <a:t>factoring</a:t>
            </a:r>
            <a:r>
              <a:rPr lang="es-ES" sz="900" dirty="0" smtClean="0"/>
              <a:t> (F4)</a:t>
            </a:r>
            <a:endParaRPr lang="es-CL" sz="900" dirty="0"/>
          </a:p>
        </p:txBody>
      </p:sp>
      <p:sp>
        <p:nvSpPr>
          <p:cNvPr id="42" name="Rectángulo 41"/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caja y valores negociables (F4)</a:t>
            </a:r>
            <a:endParaRPr lang="es-CL" sz="900" dirty="0"/>
          </a:p>
        </p:txBody>
      </p:sp>
      <p:sp>
        <p:nvSpPr>
          <p:cNvPr id="43" name="Rectángulo 42"/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Pasivos, financiamiento bancario. (F4)</a:t>
            </a:r>
            <a:endParaRPr lang="es-CL" sz="900" dirty="0"/>
          </a:p>
        </p:txBody>
      </p:sp>
      <p:sp>
        <p:nvSpPr>
          <p:cNvPr id="44" name="Rectángulo 43"/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 Bases </a:t>
            </a:r>
            <a:r>
              <a:rPr lang="es-ES" sz="900" dirty="0" err="1" smtClean="0"/>
              <a:t>Admin</a:t>
            </a:r>
            <a:r>
              <a:rPr lang="es-ES" sz="900" dirty="0" smtClean="0"/>
              <a:t>. Financiera. Políticas Fiscales y CGN (FP4)</a:t>
            </a:r>
            <a:endParaRPr lang="es-CL" sz="900" dirty="0"/>
          </a:p>
        </p:txBody>
      </p:sp>
      <p:sp>
        <p:nvSpPr>
          <p:cNvPr id="45" name="Rectángulo 44"/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Políticas del Gasto Fiscal. (FP4)</a:t>
            </a:r>
            <a:endParaRPr lang="es-CL" sz="900" dirty="0"/>
          </a:p>
        </p:txBody>
      </p:sp>
      <p:sp>
        <p:nvSpPr>
          <p:cNvPr id="46" name="Rectángulo 45"/>
          <p:cNvSpPr/>
          <p:nvPr/>
        </p:nvSpPr>
        <p:spPr>
          <a:xfrm>
            <a:off x="1552831" y="426031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SIGFE. Políticas Macroeconómicas. (FP4)</a:t>
            </a:r>
            <a:endParaRPr lang="es-CL" sz="900" dirty="0"/>
          </a:p>
        </p:txBody>
      </p:sp>
      <p:sp>
        <p:nvSpPr>
          <p:cNvPr id="47" name="Rectángulo 46"/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Proceso Presupuestario Institucional. (PFB5)</a:t>
            </a:r>
            <a:endParaRPr lang="es-CL" sz="900" dirty="0"/>
          </a:p>
        </p:txBody>
      </p:sp>
      <p:sp>
        <p:nvSpPr>
          <p:cNvPr id="48" name="Rectángulo 47"/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Fondos Internos. (PFB5)</a:t>
            </a:r>
            <a:endParaRPr lang="es-CL" sz="900" dirty="0"/>
          </a:p>
        </p:txBody>
      </p:sp>
      <p:sp>
        <p:nvSpPr>
          <p:cNvPr id="49" name="Rectángulo 48"/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Gobiernos y Finanzas Corporativas. (AF6)</a:t>
            </a:r>
            <a:endParaRPr lang="es-CL" sz="900" dirty="0"/>
          </a:p>
        </p:txBody>
      </p:sp>
      <p:sp>
        <p:nvSpPr>
          <p:cNvPr id="50" name="Rectángulo 49"/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Valorización de Activos. Tasas de interés, bonos y acciones. (AF6)</a:t>
            </a:r>
            <a:endParaRPr lang="es-CL" sz="900" dirty="0"/>
          </a:p>
        </p:txBody>
      </p:sp>
      <p:sp>
        <p:nvSpPr>
          <p:cNvPr id="51" name="Rectángulo 50"/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Capital Empresa. Financiamiento, derivados y dividendos. (AF6)</a:t>
            </a:r>
            <a:endParaRPr lang="es-CL" sz="900" dirty="0"/>
          </a:p>
        </p:txBody>
      </p:sp>
      <p:sp>
        <p:nvSpPr>
          <p:cNvPr id="52" name="Rectángulo 51"/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Leyes y sustento Finanzas Públicas. (AFN6)</a:t>
            </a:r>
            <a:endParaRPr lang="es-CL" sz="900" dirty="0"/>
          </a:p>
        </p:txBody>
      </p:sp>
      <p:sp>
        <p:nvSpPr>
          <p:cNvPr id="53" name="Rectángulo 52"/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Ejecución Ley Anual Presupuestos S. Público. (AFN6</a:t>
            </a:r>
            <a:r>
              <a:rPr lang="es-ES" sz="900" dirty="0" smtClean="0"/>
              <a:t>)</a:t>
            </a:r>
            <a:endParaRPr lang="es-CL" sz="900" dirty="0"/>
          </a:p>
        </p:txBody>
      </p:sp>
      <p:sp>
        <p:nvSpPr>
          <p:cNvPr id="54" name="Rectángulo 53"/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Financiamiento, </a:t>
            </a:r>
            <a:r>
              <a:rPr lang="es-ES" sz="900" dirty="0" err="1" smtClean="0"/>
              <a:t>planif</a:t>
            </a:r>
            <a:r>
              <a:rPr lang="es-ES" sz="900" dirty="0" smtClean="0"/>
              <a:t>. y ejecución presupuestaria institucional (AFN6)</a:t>
            </a:r>
            <a:endParaRPr lang="es-CL" sz="900" dirty="0"/>
          </a:p>
        </p:txBody>
      </p:sp>
      <p:sp>
        <p:nvSpPr>
          <p:cNvPr id="55" name="Rectángulo 54"/>
          <p:cNvSpPr/>
          <p:nvPr/>
        </p:nvSpPr>
        <p:spPr>
          <a:xfrm>
            <a:off x="1552831" y="494520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Capítulos presupuestarios. (AFN6)</a:t>
            </a:r>
            <a:endParaRPr lang="es-CL" sz="900" dirty="0"/>
          </a:p>
        </p:txBody>
      </p:sp>
      <p:sp>
        <p:nvSpPr>
          <p:cNvPr id="56" name="Rectángulo 55"/>
          <p:cNvSpPr/>
          <p:nvPr/>
        </p:nvSpPr>
        <p:spPr>
          <a:xfrm>
            <a:off x="2853279" y="4946133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Fondos de Obras, Escuelas Matrices, Ley de Salud, Ley Navegación. (AFN6)</a:t>
            </a:r>
            <a:endParaRPr lang="es-CL" sz="900" dirty="0"/>
          </a:p>
        </p:txBody>
      </p:sp>
      <p:sp>
        <p:nvSpPr>
          <p:cNvPr id="57" name="Rectángulo 56"/>
          <p:cNvSpPr/>
          <p:nvPr/>
        </p:nvSpPr>
        <p:spPr>
          <a:xfrm>
            <a:off x="5495181" y="493510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Sistemas Informáticos financieros asociados. (AFN6)</a:t>
            </a:r>
            <a:endParaRPr lang="es-CL" sz="900" dirty="0"/>
          </a:p>
        </p:txBody>
      </p:sp>
      <p:sp>
        <p:nvSpPr>
          <p:cNvPr id="58" name="Rectángulo 57"/>
          <p:cNvSpPr/>
          <p:nvPr/>
        </p:nvSpPr>
        <p:spPr>
          <a:xfrm>
            <a:off x="6891842" y="494520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Probidad y Transparencia. Ley del Lobby. (AFN6)</a:t>
            </a:r>
            <a:endParaRPr lang="es-CL" sz="900" dirty="0"/>
          </a:p>
        </p:txBody>
      </p:sp>
      <p:sp>
        <p:nvSpPr>
          <p:cNvPr id="59" name="Rectángulo 58"/>
          <p:cNvSpPr/>
          <p:nvPr/>
        </p:nvSpPr>
        <p:spPr>
          <a:xfrm>
            <a:off x="8227581" y="4958820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Normativas proceso </a:t>
            </a:r>
            <a:r>
              <a:rPr lang="es-ES" sz="900" dirty="0" err="1" smtClean="0"/>
              <a:t>Rendicuentas</a:t>
            </a:r>
            <a:r>
              <a:rPr lang="es-ES" sz="900" dirty="0" smtClean="0"/>
              <a:t>. (AFN6)</a:t>
            </a:r>
            <a:endParaRPr lang="es-CL" sz="900" dirty="0"/>
          </a:p>
        </p:txBody>
      </p:sp>
      <p:sp>
        <p:nvSpPr>
          <p:cNvPr id="60" name="Rectángulo 59"/>
          <p:cNvSpPr/>
          <p:nvPr/>
        </p:nvSpPr>
        <p:spPr>
          <a:xfrm>
            <a:off x="9616870" y="495612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A</a:t>
            </a:r>
            <a:r>
              <a:rPr lang="es-ES" sz="900" dirty="0" smtClean="0">
                <a:solidFill>
                  <a:schemeClr val="bg1"/>
                </a:solidFill>
              </a:rPr>
              <a:t>nálisis completo y ajustes EE.FF</a:t>
            </a:r>
            <a:r>
              <a:rPr lang="es-ES" sz="900" dirty="0" smtClean="0">
                <a:solidFill>
                  <a:srgbClr val="FF0000"/>
                </a:solidFill>
              </a:rPr>
              <a:t>.</a:t>
            </a:r>
            <a:r>
              <a:rPr lang="es-ES" sz="900" dirty="0" smtClean="0"/>
              <a:t> (CS6)</a:t>
            </a:r>
            <a:endParaRPr lang="es-CL" sz="900" dirty="0"/>
          </a:p>
        </p:txBody>
      </p:sp>
      <p:sp>
        <p:nvSpPr>
          <p:cNvPr id="61" name="Rectángulo 60"/>
          <p:cNvSpPr/>
          <p:nvPr/>
        </p:nvSpPr>
        <p:spPr>
          <a:xfrm>
            <a:off x="10929483" y="4950726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Análisis patrimonial, K de Trabajo, desglose e interpretación. (CS6)</a:t>
            </a:r>
            <a:endParaRPr lang="es-CL" sz="900" dirty="0"/>
          </a:p>
        </p:txBody>
      </p:sp>
      <p:sp>
        <p:nvSpPr>
          <p:cNvPr id="62" name="Rectángulo 61"/>
          <p:cNvSpPr/>
          <p:nvPr/>
        </p:nvSpPr>
        <p:spPr>
          <a:xfrm>
            <a:off x="175050" y="557827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Depreciación, corrección monetaria, amortización. (CS6)</a:t>
            </a:r>
            <a:endParaRPr lang="es-CL" sz="900" dirty="0"/>
          </a:p>
        </p:txBody>
      </p:sp>
      <p:sp>
        <p:nvSpPr>
          <p:cNvPr id="63" name="Rectángulo 62"/>
          <p:cNvSpPr/>
          <p:nvPr/>
        </p:nvSpPr>
        <p:spPr>
          <a:xfrm>
            <a:off x="1556606" y="5608185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CGN, marco, normas, Plan de Cuentas.(CG6)</a:t>
            </a:r>
            <a:endParaRPr lang="es-CL" sz="900" dirty="0"/>
          </a:p>
        </p:txBody>
      </p:sp>
      <p:sp>
        <p:nvSpPr>
          <p:cNvPr id="64" name="Rectángulo 63"/>
          <p:cNvSpPr/>
          <p:nvPr/>
        </p:nvSpPr>
        <p:spPr>
          <a:xfrm>
            <a:off x="2865432" y="559760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Operación Sistema CGN en la Armada; directivas.(CG6)</a:t>
            </a:r>
            <a:endParaRPr lang="es-CL" sz="900" dirty="0"/>
          </a:p>
        </p:txBody>
      </p:sp>
      <p:sp>
        <p:nvSpPr>
          <p:cNvPr id="65" name="Rectángulo 64"/>
          <p:cNvSpPr/>
          <p:nvPr/>
        </p:nvSpPr>
        <p:spPr>
          <a:xfrm>
            <a:off x="4204581" y="558236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NICSP y su aplicación Institucional. (CG6)</a:t>
            </a:r>
            <a:endParaRPr lang="es-CL" sz="900" dirty="0"/>
          </a:p>
        </p:txBody>
      </p:sp>
      <p:sp>
        <p:nvSpPr>
          <p:cNvPr id="81" name="Rectángulo 80"/>
          <p:cNvSpPr/>
          <p:nvPr/>
        </p:nvSpPr>
        <p:spPr>
          <a:xfrm>
            <a:off x="7026579" y="5578277"/>
            <a:ext cx="2488792" cy="52753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CE1: Oficial de Cargo de Abastecimiento</a:t>
            </a:r>
            <a:br>
              <a:rPr lang="es-ES" sz="900" dirty="0" smtClean="0"/>
            </a:br>
            <a:r>
              <a:rPr lang="es-ES" sz="900" dirty="0" smtClean="0"/>
              <a:t>CE3: Administración Financiera</a:t>
            </a:r>
            <a:br>
              <a:rPr lang="es-ES" sz="900" dirty="0" smtClean="0"/>
            </a:br>
            <a:r>
              <a:rPr lang="es-ES" sz="900" dirty="0" smtClean="0"/>
              <a:t>CE6: Control Interno</a:t>
            </a:r>
            <a:endParaRPr lang="es-CL" sz="900" dirty="0"/>
          </a:p>
        </p:txBody>
      </p:sp>
      <p:sp>
        <p:nvSpPr>
          <p:cNvPr id="82" name="CuadroTexto 81"/>
          <p:cNvSpPr txBox="1"/>
          <p:nvPr/>
        </p:nvSpPr>
        <p:spPr>
          <a:xfrm>
            <a:off x="5707222" y="5662981"/>
            <a:ext cx="783616" cy="24622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83" name="Conector recto de flecha 82"/>
          <p:cNvCxnSpPr/>
          <p:nvPr/>
        </p:nvCxnSpPr>
        <p:spPr>
          <a:xfrm>
            <a:off x="5480071" y="5909202"/>
            <a:ext cx="133200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ector 2"/>
          <p:cNvSpPr/>
          <p:nvPr/>
        </p:nvSpPr>
        <p:spPr>
          <a:xfrm>
            <a:off x="4210351" y="2883852"/>
            <a:ext cx="167054" cy="120424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onector 68"/>
          <p:cNvSpPr/>
          <p:nvPr/>
        </p:nvSpPr>
        <p:spPr>
          <a:xfrm>
            <a:off x="9646553" y="4993512"/>
            <a:ext cx="167054" cy="120424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Conector 69"/>
          <p:cNvSpPr/>
          <p:nvPr/>
        </p:nvSpPr>
        <p:spPr>
          <a:xfrm>
            <a:off x="10932846" y="3584805"/>
            <a:ext cx="167054" cy="1204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onector 70"/>
          <p:cNvSpPr/>
          <p:nvPr/>
        </p:nvSpPr>
        <p:spPr>
          <a:xfrm>
            <a:off x="1616970" y="5940336"/>
            <a:ext cx="167054" cy="1204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2" name="Conector 71"/>
          <p:cNvSpPr/>
          <p:nvPr/>
        </p:nvSpPr>
        <p:spPr>
          <a:xfrm>
            <a:off x="2897763" y="5946303"/>
            <a:ext cx="167054" cy="1204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Rectángulo 73"/>
          <p:cNvSpPr/>
          <p:nvPr/>
        </p:nvSpPr>
        <p:spPr>
          <a:xfrm>
            <a:off x="4198371" y="4947464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 de Capacidades Estratégicas. (AFN6)</a:t>
            </a:r>
            <a:endParaRPr lang="es-CL" sz="900" dirty="0"/>
          </a:p>
        </p:txBody>
      </p:sp>
      <p:sp>
        <p:nvSpPr>
          <p:cNvPr id="75" name="Conector 74"/>
          <p:cNvSpPr/>
          <p:nvPr/>
        </p:nvSpPr>
        <p:spPr>
          <a:xfrm>
            <a:off x="4231575" y="4969659"/>
            <a:ext cx="167054" cy="120424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riángulo isósceles 3"/>
          <p:cNvSpPr/>
          <p:nvPr/>
        </p:nvSpPr>
        <p:spPr>
          <a:xfrm rot="5400000">
            <a:off x="1395837" y="31176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6" name="Triángulo isósceles 75"/>
          <p:cNvSpPr/>
          <p:nvPr/>
        </p:nvSpPr>
        <p:spPr>
          <a:xfrm rot="5400000">
            <a:off x="2755737" y="3140853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7" name="Triángulo isósceles 76"/>
          <p:cNvSpPr/>
          <p:nvPr/>
        </p:nvSpPr>
        <p:spPr>
          <a:xfrm rot="5400000">
            <a:off x="4093234" y="314045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4" name="Triángulo isósceles 83"/>
          <p:cNvSpPr/>
          <p:nvPr/>
        </p:nvSpPr>
        <p:spPr>
          <a:xfrm rot="5400000">
            <a:off x="5411825" y="314411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6" name="Triángulo isósceles 85"/>
          <p:cNvSpPr/>
          <p:nvPr/>
        </p:nvSpPr>
        <p:spPr>
          <a:xfrm rot="5400000">
            <a:off x="6736671" y="3143037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7" name="Triángulo isósceles 86"/>
          <p:cNvSpPr/>
          <p:nvPr/>
        </p:nvSpPr>
        <p:spPr>
          <a:xfrm rot="5400000">
            <a:off x="1408024" y="4517218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8" name="Triángulo isósceles 87"/>
          <p:cNvSpPr/>
          <p:nvPr/>
        </p:nvSpPr>
        <p:spPr>
          <a:xfrm rot="5400000">
            <a:off x="4080361" y="4510895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9" name="Triángulo isósceles 88"/>
          <p:cNvSpPr/>
          <p:nvPr/>
        </p:nvSpPr>
        <p:spPr>
          <a:xfrm rot="5400000">
            <a:off x="5406640" y="4520140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0" name="Triángulo isósceles 89"/>
          <p:cNvSpPr/>
          <p:nvPr/>
        </p:nvSpPr>
        <p:spPr>
          <a:xfrm rot="5400000">
            <a:off x="6761768" y="4523993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1" name="Triángulo isósceles 90"/>
          <p:cNvSpPr/>
          <p:nvPr/>
        </p:nvSpPr>
        <p:spPr>
          <a:xfrm rot="5400000">
            <a:off x="1414211" y="58493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2" name="Triángulo isósceles 91"/>
          <p:cNvSpPr/>
          <p:nvPr/>
        </p:nvSpPr>
        <p:spPr>
          <a:xfrm rot="5400000">
            <a:off x="2765455" y="452679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3" name="Triángulo isósceles 92"/>
          <p:cNvSpPr/>
          <p:nvPr/>
        </p:nvSpPr>
        <p:spPr>
          <a:xfrm rot="5400000">
            <a:off x="2753413" y="58493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4" name="Triángulo isósceles 93"/>
          <p:cNvSpPr/>
          <p:nvPr/>
        </p:nvSpPr>
        <p:spPr>
          <a:xfrm rot="5400000" flipH="1" flipV="1">
            <a:off x="10803311" y="380242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5" name="Triángulo isósceles 94"/>
          <p:cNvSpPr/>
          <p:nvPr/>
        </p:nvSpPr>
        <p:spPr>
          <a:xfrm rot="5400000">
            <a:off x="4069394" y="585558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6" name="Triángulo isósceles 95"/>
          <p:cNvSpPr/>
          <p:nvPr/>
        </p:nvSpPr>
        <p:spPr>
          <a:xfrm rot="5400000" flipH="1" flipV="1">
            <a:off x="2759865" y="381477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7" name="Triángulo isósceles 96"/>
          <p:cNvSpPr/>
          <p:nvPr/>
        </p:nvSpPr>
        <p:spPr>
          <a:xfrm rot="5400000" flipH="1" flipV="1">
            <a:off x="4083447" y="3798751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8" name="Triángulo isósceles 97"/>
          <p:cNvSpPr/>
          <p:nvPr/>
        </p:nvSpPr>
        <p:spPr>
          <a:xfrm rot="5400000" flipH="1" flipV="1">
            <a:off x="5388213" y="3772509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9" name="Triángulo isósceles 98"/>
          <p:cNvSpPr/>
          <p:nvPr/>
        </p:nvSpPr>
        <p:spPr>
          <a:xfrm rot="5400000" flipH="1" flipV="1">
            <a:off x="6726194" y="378395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0" name="Triángulo isósceles 99"/>
          <p:cNvSpPr/>
          <p:nvPr/>
        </p:nvSpPr>
        <p:spPr>
          <a:xfrm rot="5400000" flipH="1" flipV="1">
            <a:off x="8095050" y="378188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1" name="Triángulo isósceles 100"/>
          <p:cNvSpPr/>
          <p:nvPr/>
        </p:nvSpPr>
        <p:spPr>
          <a:xfrm rot="5400000" flipH="1" flipV="1">
            <a:off x="9501930" y="377335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2" name="Triángulo isósceles 101"/>
          <p:cNvSpPr/>
          <p:nvPr/>
        </p:nvSpPr>
        <p:spPr>
          <a:xfrm rot="5400000" flipH="1" flipV="1">
            <a:off x="1385278" y="381477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3" name="Triángulo isósceles 102"/>
          <p:cNvSpPr/>
          <p:nvPr/>
        </p:nvSpPr>
        <p:spPr>
          <a:xfrm rot="5400000" flipH="1" flipV="1">
            <a:off x="1386935" y="5216369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4" name="Triángulo isósceles 103"/>
          <p:cNvSpPr/>
          <p:nvPr/>
        </p:nvSpPr>
        <p:spPr>
          <a:xfrm rot="5400000" flipH="1" flipV="1">
            <a:off x="2719723" y="521318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5" name="Triángulo isósceles 104"/>
          <p:cNvSpPr/>
          <p:nvPr/>
        </p:nvSpPr>
        <p:spPr>
          <a:xfrm rot="5400000" flipH="1" flipV="1">
            <a:off x="4058940" y="5217248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6" name="Triángulo isósceles 105"/>
          <p:cNvSpPr/>
          <p:nvPr/>
        </p:nvSpPr>
        <p:spPr>
          <a:xfrm rot="5400000" flipH="1" flipV="1">
            <a:off x="5358421" y="5216368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7" name="Triángulo isósceles 106"/>
          <p:cNvSpPr/>
          <p:nvPr/>
        </p:nvSpPr>
        <p:spPr>
          <a:xfrm rot="5400000" flipH="1" flipV="1">
            <a:off x="6689476" y="5221991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8" name="Triángulo isósceles 107"/>
          <p:cNvSpPr/>
          <p:nvPr/>
        </p:nvSpPr>
        <p:spPr>
          <a:xfrm rot="5400000" flipH="1" flipV="1">
            <a:off x="8087339" y="5221240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9" name="Triángulo isósceles 108"/>
          <p:cNvSpPr/>
          <p:nvPr/>
        </p:nvSpPr>
        <p:spPr>
          <a:xfrm rot="5400000" flipH="1" flipV="1">
            <a:off x="9452092" y="5221161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0" name="Triángulo isósceles 109"/>
          <p:cNvSpPr/>
          <p:nvPr/>
        </p:nvSpPr>
        <p:spPr>
          <a:xfrm rot="5400000" flipH="1" flipV="1">
            <a:off x="10797616" y="520194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1" name="Triángulo isósceles 110"/>
          <p:cNvSpPr/>
          <p:nvPr/>
        </p:nvSpPr>
        <p:spPr>
          <a:xfrm rot="5400000">
            <a:off x="10806858" y="4523993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2" name="Triángulo isósceles 111"/>
          <p:cNvSpPr/>
          <p:nvPr/>
        </p:nvSpPr>
        <p:spPr>
          <a:xfrm rot="5400000">
            <a:off x="8095087" y="45019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3" name="Triángulo isósceles 112"/>
          <p:cNvSpPr/>
          <p:nvPr/>
        </p:nvSpPr>
        <p:spPr>
          <a:xfrm rot="5400000">
            <a:off x="9471026" y="452014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4" name="Triángulo isósceles 113"/>
          <p:cNvSpPr/>
          <p:nvPr/>
        </p:nvSpPr>
        <p:spPr>
          <a:xfrm rot="5400000">
            <a:off x="2005437" y="37272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5" name="Triángulo isósceles 114"/>
          <p:cNvSpPr/>
          <p:nvPr/>
        </p:nvSpPr>
        <p:spPr>
          <a:xfrm rot="5400000">
            <a:off x="8119199" y="31176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6" name="Triángulo isósceles 115"/>
          <p:cNvSpPr/>
          <p:nvPr/>
        </p:nvSpPr>
        <p:spPr>
          <a:xfrm rot="5400000">
            <a:off x="9478428" y="31404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7" name="Triángulo isósceles 116"/>
          <p:cNvSpPr/>
          <p:nvPr/>
        </p:nvSpPr>
        <p:spPr>
          <a:xfrm rot="5400000">
            <a:off x="10830606" y="3135217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8" name="Triángulo isósceles 117"/>
          <p:cNvSpPr/>
          <p:nvPr/>
        </p:nvSpPr>
        <p:spPr>
          <a:xfrm rot="10800000">
            <a:off x="11428220" y="34854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9" name="Triángulo isósceles 118"/>
          <p:cNvSpPr/>
          <p:nvPr/>
        </p:nvSpPr>
        <p:spPr>
          <a:xfrm rot="10800000">
            <a:off x="664991" y="4157849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20" name="Triángulo isósceles 119"/>
          <p:cNvSpPr/>
          <p:nvPr/>
        </p:nvSpPr>
        <p:spPr>
          <a:xfrm rot="10800000">
            <a:off x="11458406" y="4131509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21" name="Triángulo isósceles 120"/>
          <p:cNvSpPr/>
          <p:nvPr/>
        </p:nvSpPr>
        <p:spPr>
          <a:xfrm rot="10800000">
            <a:off x="679243" y="5491015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22" name="Imagen 12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55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" grpId="0" animBg="1"/>
      <p:bldP spid="70" grpId="0" animBg="1"/>
      <p:bldP spid="71" grpId="0" animBg="1"/>
      <p:bldP spid="72" grpId="0" animBg="1"/>
      <p:bldP spid="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7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8081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1: Financiera - Bibliografía</a:t>
            </a:r>
            <a:endParaRPr lang="es-CL" sz="3200" dirty="0"/>
          </a:p>
        </p:txBody>
      </p:sp>
      <p:sp>
        <p:nvSpPr>
          <p:cNvPr id="6" name="CuadroTexto 5"/>
          <p:cNvSpPr txBox="1"/>
          <p:nvPr/>
        </p:nvSpPr>
        <p:spPr>
          <a:xfrm>
            <a:off x="989555" y="2042624"/>
            <a:ext cx="4949851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CONTABILIDAD: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/>
              <a:t>Contabilidad: Información y Control en las </a:t>
            </a:r>
            <a:r>
              <a:rPr lang="es-CL" sz="1050" dirty="0" smtClean="0"/>
              <a:t>empresas.</a:t>
            </a:r>
          </a:p>
          <a:p>
            <a:pPr lvl="1" algn="just"/>
            <a:r>
              <a:rPr lang="es-CL" sz="1050" dirty="0" smtClean="0"/>
              <a:t>Torres S., Gabriel.</a:t>
            </a:r>
          </a:p>
          <a:p>
            <a:pPr lvl="1" algn="just"/>
            <a:r>
              <a:rPr lang="es-CL" sz="1050" dirty="0" smtClean="0"/>
              <a:t>Editorial Jurídica </a:t>
            </a:r>
            <a:r>
              <a:rPr lang="es-CL" sz="1050" dirty="0" err="1" smtClean="0"/>
              <a:t>Conosur</a:t>
            </a:r>
            <a:endParaRPr lang="es-CL" sz="1050" dirty="0" smtClean="0"/>
          </a:p>
          <a:p>
            <a:pPr lvl="1" algn="just"/>
            <a:r>
              <a:rPr lang="es-CL" sz="1050" dirty="0" smtClean="0"/>
              <a:t>Cuarta Edición 2000.</a:t>
            </a:r>
          </a:p>
          <a:p>
            <a:pPr lvl="1" algn="just"/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Contabilidad I</a:t>
            </a:r>
            <a:endParaRPr lang="es-CL" sz="1050" dirty="0"/>
          </a:p>
          <a:p>
            <a:pPr lvl="1" algn="just"/>
            <a:r>
              <a:rPr lang="es-CL" sz="1050" dirty="0" err="1" smtClean="0"/>
              <a:t>Nicolini</a:t>
            </a:r>
            <a:r>
              <a:rPr lang="es-CL" sz="1050" dirty="0" smtClean="0"/>
              <a:t>-Soto</a:t>
            </a:r>
            <a:endParaRPr lang="es-CL" sz="1050" dirty="0"/>
          </a:p>
          <a:p>
            <a:pPr lvl="1" algn="just"/>
            <a:r>
              <a:rPr lang="es-CL" sz="1050" dirty="0" smtClean="0"/>
              <a:t>Editorial Universitaria</a:t>
            </a:r>
          </a:p>
          <a:p>
            <a:pPr lvl="1" algn="just"/>
            <a:r>
              <a:rPr lang="es-CL" sz="1050" dirty="0" smtClean="0"/>
              <a:t>Valparaíso</a:t>
            </a:r>
            <a:r>
              <a:rPr lang="es-CL" sz="1050" dirty="0"/>
              <a:t>, Quinta Edición.</a:t>
            </a:r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/>
              <a:t>Contabilidad Gubernamental y control Presupuestario, Editorial </a:t>
            </a:r>
            <a:r>
              <a:rPr lang="es-CL" sz="1050" dirty="0" err="1"/>
              <a:t>Libromar</a:t>
            </a:r>
            <a:r>
              <a:rPr lang="es-CL" sz="1050" dirty="0"/>
              <a:t> Ltda. Edición 2008 </a:t>
            </a:r>
            <a:endParaRPr lang="es-CL" sz="1050" dirty="0" smtClean="0"/>
          </a:p>
          <a:p>
            <a:pPr lvl="1" algn="just"/>
            <a:r>
              <a:rPr lang="es-CL" sz="1050" dirty="0" smtClean="0"/>
              <a:t>Torres </a:t>
            </a:r>
            <a:r>
              <a:rPr lang="es-CL" sz="1050" dirty="0"/>
              <a:t>S., Gabriel.</a:t>
            </a:r>
          </a:p>
          <a:p>
            <a:pPr lvl="1" algn="just"/>
            <a:r>
              <a:rPr lang="es-CL" sz="1050" dirty="0" smtClean="0"/>
              <a:t>Berta </a:t>
            </a:r>
            <a:r>
              <a:rPr lang="es-CL" sz="1050" dirty="0"/>
              <a:t>Silva </a:t>
            </a:r>
            <a:r>
              <a:rPr lang="es-CL" sz="1050" dirty="0" err="1"/>
              <a:t>Palavecinos</a:t>
            </a:r>
            <a:r>
              <a:rPr lang="es-CL" sz="1050" dirty="0"/>
              <a:t>.</a:t>
            </a:r>
          </a:p>
          <a:p>
            <a:pPr lvl="1" algn="just"/>
            <a:r>
              <a:rPr lang="es-CL" sz="1050" dirty="0"/>
              <a:t>Fundamentos del Sistema Contable: Nuevos Enfoques y Actualización</a:t>
            </a:r>
          </a:p>
          <a:p>
            <a:pPr lvl="1" algn="just"/>
            <a:r>
              <a:rPr lang="es-CL" sz="1050" dirty="0"/>
              <a:t>Ediciones Universitarias Valparaíso P.U.C.V. Edición </a:t>
            </a:r>
            <a:r>
              <a:rPr lang="es-CL" sz="1050" dirty="0" smtClean="0"/>
              <a:t>2003</a:t>
            </a:r>
          </a:p>
          <a:p>
            <a:pPr lvl="1" algn="just"/>
            <a:endParaRPr lang="es-CL" sz="105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050" dirty="0"/>
              <a:t>Contabilidad de Costos: Conceptos y Aplicaciones para la Toma de Decisiones </a:t>
            </a:r>
            <a:r>
              <a:rPr lang="es-CL" sz="1050" dirty="0" smtClean="0"/>
              <a:t>Gerenciales</a:t>
            </a:r>
          </a:p>
          <a:p>
            <a:pPr lvl="1"/>
            <a:r>
              <a:rPr lang="es-CL" sz="1050" dirty="0" err="1" smtClean="0"/>
              <a:t>Polimeni</a:t>
            </a:r>
            <a:r>
              <a:rPr lang="es-CL" sz="1050" dirty="0"/>
              <a:t>, R., </a:t>
            </a:r>
            <a:r>
              <a:rPr lang="es-CL" sz="1050" dirty="0" err="1"/>
              <a:t>Fabozzi</a:t>
            </a:r>
            <a:r>
              <a:rPr lang="es-CL" sz="1050" dirty="0"/>
              <a:t>, F., </a:t>
            </a:r>
            <a:r>
              <a:rPr lang="es-CL" sz="1050" dirty="0" err="1"/>
              <a:t>Adelberg</a:t>
            </a:r>
            <a:r>
              <a:rPr lang="es-CL" sz="1050" dirty="0"/>
              <a:t>, A., </a:t>
            </a:r>
            <a:r>
              <a:rPr lang="es-CL" sz="1050" dirty="0" err="1"/>
              <a:t>Kole</a:t>
            </a:r>
            <a:r>
              <a:rPr lang="es-CL" sz="1050" dirty="0"/>
              <a:t>, M.</a:t>
            </a:r>
          </a:p>
          <a:p>
            <a:pPr lvl="1"/>
            <a:r>
              <a:rPr lang="es-CL" sz="1050" dirty="0" smtClean="0"/>
              <a:t>Editorial </a:t>
            </a:r>
            <a:r>
              <a:rPr lang="es-CL" sz="1050" dirty="0"/>
              <a:t>Mc Graw Hill, 1999</a:t>
            </a:r>
            <a:r>
              <a:rPr lang="es-CL" sz="1050" dirty="0" smtClean="0"/>
              <a:t>.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/>
              <a:t>Normas de Contabilidad Gubernamental de la C.G.R.</a:t>
            </a:r>
          </a:p>
          <a:p>
            <a:pPr algn="just"/>
            <a:r>
              <a:rPr lang="es-CL" sz="1050" dirty="0"/>
              <a:t> 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5939406" y="2097527"/>
            <a:ext cx="49498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FINANZAS:</a:t>
            </a:r>
            <a:endParaRPr lang="es-CL" sz="1200" dirty="0"/>
          </a:p>
          <a:p>
            <a:pPr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Fundamentos de Finanzas Corporativas</a:t>
            </a:r>
            <a:endParaRPr lang="es-CL" sz="1200" dirty="0" smtClean="0"/>
          </a:p>
          <a:p>
            <a:pPr lvl="1" algn="just"/>
            <a:r>
              <a:rPr lang="es-CL" sz="1200" dirty="0" smtClean="0"/>
              <a:t>Ross</a:t>
            </a:r>
            <a:r>
              <a:rPr lang="es-CL" sz="1200" dirty="0"/>
              <a:t>, S., </a:t>
            </a:r>
            <a:r>
              <a:rPr lang="es-CL" sz="1200" dirty="0" err="1"/>
              <a:t>Westerfield</a:t>
            </a:r>
            <a:r>
              <a:rPr lang="es-CL" sz="1200" dirty="0"/>
              <a:t>, R., </a:t>
            </a:r>
            <a:r>
              <a:rPr lang="es-CL" sz="1200" dirty="0" err="1"/>
              <a:t>Jaffe</a:t>
            </a:r>
            <a:r>
              <a:rPr lang="es-CL" sz="1200" dirty="0"/>
              <a:t>, J. (2018</a:t>
            </a:r>
            <a:r>
              <a:rPr lang="es-CL" sz="1200" dirty="0" smtClean="0"/>
              <a:t>).</a:t>
            </a:r>
          </a:p>
          <a:p>
            <a:pPr lvl="1" algn="just"/>
            <a:r>
              <a:rPr lang="es-CL" sz="1200" dirty="0" smtClean="0"/>
              <a:t>Editorial McGraw-Hill</a:t>
            </a:r>
            <a:r>
              <a:rPr lang="es-CL" sz="1200" dirty="0"/>
              <a:t>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Finanzas </a:t>
            </a:r>
            <a:r>
              <a:rPr lang="es-CL" sz="1200" dirty="0"/>
              <a:t>en administración.</a:t>
            </a:r>
          </a:p>
          <a:p>
            <a:pPr lvl="1" algn="just"/>
            <a:r>
              <a:rPr lang="es-CL" sz="1200" dirty="0"/>
              <a:t>Weston, J., </a:t>
            </a:r>
            <a:r>
              <a:rPr lang="es-CL" sz="1200" dirty="0" err="1"/>
              <a:t>Copeland</a:t>
            </a:r>
            <a:r>
              <a:rPr lang="es-CL" sz="1200" dirty="0"/>
              <a:t>, T. (1997). Editorial McGraw-Hill.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Fundamentos </a:t>
            </a:r>
            <a:r>
              <a:rPr lang="es-CL" sz="1200" dirty="0"/>
              <a:t>de administración financiera. </a:t>
            </a:r>
          </a:p>
          <a:p>
            <a:pPr lvl="1" algn="just"/>
            <a:r>
              <a:rPr lang="es-CL" sz="1200" dirty="0" err="1"/>
              <a:t>Brigham</a:t>
            </a:r>
            <a:r>
              <a:rPr lang="es-CL" sz="1200" dirty="0"/>
              <a:t>, E., Houston, J. (2020</a:t>
            </a:r>
            <a:r>
              <a:rPr lang="es-CL" sz="1200" dirty="0" smtClean="0"/>
              <a:t>).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 err="1"/>
              <a:t>Cengage</a:t>
            </a:r>
            <a:r>
              <a:rPr lang="es-CL" sz="1200" dirty="0"/>
              <a:t> </a:t>
            </a:r>
            <a:r>
              <a:rPr lang="es-CL" sz="1200" dirty="0" err="1" smtClean="0"/>
              <a:t>Learning</a:t>
            </a:r>
            <a:r>
              <a:rPr lang="es-CL" sz="1200" dirty="0" smtClean="0"/>
              <a:t>. McGraw-Hill.</a:t>
            </a:r>
          </a:p>
          <a:p>
            <a:pPr lvl="1"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Decreto Ley 1.263 nov 1975 sobre Administración Financiera del Estado</a:t>
            </a:r>
            <a:r>
              <a:rPr lang="es-CL" sz="1200" dirty="0" smtClean="0"/>
              <a:t>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Evaluación de la Gestión Financiera del Sector Público. Dirección de Presupuestos, Ministerio de Hacienda de </a:t>
            </a:r>
            <a:r>
              <a:rPr lang="es-CL" sz="1200" dirty="0" smtClean="0"/>
              <a:t>Chile.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Ley Nº 18.575 sobre las Bases de la Administración del Estado.</a:t>
            </a:r>
          </a:p>
          <a:p>
            <a:pPr algn="just"/>
            <a:endParaRPr lang="es-CL" sz="1200" dirty="0" smtClean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9870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2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8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13448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2: </a:t>
            </a:r>
            <a:r>
              <a:rPr lang="es-CL" sz="3200" dirty="0"/>
              <a:t>Económica </a:t>
            </a:r>
          </a:p>
        </p:txBody>
      </p:sp>
      <p:sp>
        <p:nvSpPr>
          <p:cNvPr id="77" name="Rectángulo 76"/>
          <p:cNvSpPr/>
          <p:nvPr/>
        </p:nvSpPr>
        <p:spPr>
          <a:xfrm>
            <a:off x="3449279" y="2076263"/>
            <a:ext cx="1515981" cy="6386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/>
              <a:t>Microeconomía</a:t>
            </a:r>
            <a:endParaRPr lang="es-ES" sz="1200" b="1" dirty="0"/>
          </a:p>
          <a:p>
            <a:pPr algn="ctr"/>
            <a:r>
              <a:rPr lang="es-ES" sz="1200" b="1" dirty="0" smtClean="0"/>
              <a:t>4º E.N.</a:t>
            </a:r>
            <a:endParaRPr lang="es-CL" sz="1200" b="1" dirty="0"/>
          </a:p>
        </p:txBody>
      </p:sp>
      <p:sp>
        <p:nvSpPr>
          <p:cNvPr id="78" name="Rectángulo 77"/>
          <p:cNvSpPr/>
          <p:nvPr/>
        </p:nvSpPr>
        <p:spPr>
          <a:xfrm>
            <a:off x="5198502" y="2076468"/>
            <a:ext cx="1524726" cy="61707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b="1" dirty="0" smtClean="0"/>
              <a:t>Macroeconomía</a:t>
            </a:r>
            <a:endParaRPr lang="es-MX" sz="1200" b="1" dirty="0"/>
          </a:p>
          <a:p>
            <a:pPr algn="ctr"/>
            <a:r>
              <a:rPr lang="es-ES" sz="1200" b="1" dirty="0"/>
              <a:t>4</a:t>
            </a:r>
            <a:r>
              <a:rPr lang="es-ES" sz="1200" b="1" dirty="0" smtClean="0"/>
              <a:t>º E.N.</a:t>
            </a:r>
            <a:endParaRPr lang="es-CL" sz="1200" b="1" dirty="0"/>
          </a:p>
        </p:txBody>
      </p:sp>
      <p:sp>
        <p:nvSpPr>
          <p:cNvPr id="79" name="Rectángulo 78"/>
          <p:cNvSpPr/>
          <p:nvPr/>
        </p:nvSpPr>
        <p:spPr>
          <a:xfrm>
            <a:off x="6954339" y="2077176"/>
            <a:ext cx="1461893" cy="64530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/>
              <a:t>Política Macroeconómica</a:t>
            </a:r>
            <a:endParaRPr lang="es-ES" sz="1200" b="1" dirty="0"/>
          </a:p>
          <a:p>
            <a:pPr algn="ctr"/>
            <a:r>
              <a:rPr lang="es-ES" sz="1200" b="1" dirty="0"/>
              <a:t>6º A.P.N</a:t>
            </a:r>
            <a:endParaRPr lang="es-CL" sz="1200" b="1" dirty="0"/>
          </a:p>
        </p:txBody>
      </p:sp>
      <p:sp>
        <p:nvSpPr>
          <p:cNvPr id="80" name="Rectángulo 79"/>
          <p:cNvSpPr/>
          <p:nvPr/>
        </p:nvSpPr>
        <p:spPr>
          <a:xfrm>
            <a:off x="1695803" y="2057193"/>
            <a:ext cx="1508480" cy="6464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/>
              <a:t>Economía I</a:t>
            </a:r>
          </a:p>
          <a:p>
            <a:pPr algn="ctr"/>
            <a:r>
              <a:rPr lang="es-ES" sz="1200" b="1" dirty="0"/>
              <a:t>3</a:t>
            </a:r>
            <a:r>
              <a:rPr lang="es-ES" sz="1200" b="1" dirty="0" smtClean="0"/>
              <a:t>º </a:t>
            </a:r>
            <a:r>
              <a:rPr lang="es-ES" sz="1200" b="1" dirty="0"/>
              <a:t>E.N</a:t>
            </a:r>
            <a:r>
              <a:rPr lang="es-ES" sz="1200" b="1" dirty="0" smtClean="0"/>
              <a:t>.</a:t>
            </a:r>
            <a:endParaRPr lang="es-CL" sz="1200" b="1" dirty="0"/>
          </a:p>
        </p:txBody>
      </p:sp>
      <p:sp>
        <p:nvSpPr>
          <p:cNvPr id="81" name="Rectángulo 80"/>
          <p:cNvSpPr/>
          <p:nvPr/>
        </p:nvSpPr>
        <p:spPr>
          <a:xfrm>
            <a:off x="8672442" y="2089832"/>
            <a:ext cx="1552669" cy="6643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b="1" dirty="0" smtClean="0"/>
              <a:t>Economía Nacional y Desarrollo</a:t>
            </a:r>
            <a:endParaRPr lang="es-MX" sz="1200" b="1" dirty="0"/>
          </a:p>
          <a:p>
            <a:pPr algn="ctr"/>
            <a:r>
              <a:rPr lang="es-ES" sz="1200" b="1" dirty="0" smtClean="0"/>
              <a:t>6º A.P.N</a:t>
            </a:r>
            <a:endParaRPr lang="es-CL" sz="1200" b="1" dirty="0"/>
          </a:p>
        </p:txBody>
      </p:sp>
      <p:graphicFrame>
        <p:nvGraphicFramePr>
          <p:cNvPr id="84" name="Diagrama 83"/>
          <p:cNvGraphicFramePr/>
          <p:nvPr>
            <p:extLst>
              <p:ext uri="{D42A27DB-BD31-4B8C-83A1-F6EECF244321}">
                <p14:modId xmlns:p14="http://schemas.microsoft.com/office/powerpoint/2010/main" val="2895612122"/>
              </p:ext>
            </p:extLst>
          </p:nvPr>
        </p:nvGraphicFramePr>
        <p:xfrm>
          <a:off x="74679" y="2797287"/>
          <a:ext cx="12035772" cy="3227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85" name="CuadroTexto 84">
            <a:extLst>
              <a:ext uri="{FF2B5EF4-FFF2-40B4-BE49-F238E27FC236}">
                <a16:creationId xmlns:a16="http://schemas.microsoft.com/office/drawing/2014/main" id="{7E7C439B-1C0F-9682-062E-6273ED589E0E}"/>
              </a:ext>
            </a:extLst>
          </p:cNvPr>
          <p:cNvSpPr txBox="1"/>
          <p:nvPr/>
        </p:nvSpPr>
        <p:spPr>
          <a:xfrm>
            <a:off x="4207269" y="5319032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TRIBUTA A</a:t>
            </a:r>
            <a:endParaRPr lang="es-CL" sz="1000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6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9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45154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2: </a:t>
            </a:r>
            <a:r>
              <a:rPr lang="es-CL" sz="3200" dirty="0" smtClean="0"/>
              <a:t>Económica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6" name="CuadroTexto 5"/>
          <p:cNvSpPr txBox="1"/>
          <p:nvPr/>
        </p:nvSpPr>
        <p:spPr>
          <a:xfrm>
            <a:off x="989555" y="2042624"/>
            <a:ext cx="4949851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MICROECONOMÍA: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s-CL" sz="105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dirty="0" smtClean="0"/>
              <a:t>Microeconomía. </a:t>
            </a:r>
            <a:r>
              <a:rPr lang="es-CL" sz="1050" dirty="0" err="1" smtClean="0"/>
              <a:t>Pindyck</a:t>
            </a:r>
            <a:r>
              <a:rPr lang="es-CL" sz="1050" dirty="0"/>
              <a:t>, Robert y </a:t>
            </a:r>
            <a:r>
              <a:rPr lang="es-CL" sz="1050" dirty="0" err="1"/>
              <a:t>Rubinfeld</a:t>
            </a:r>
            <a:r>
              <a:rPr lang="es-CL" sz="1050" dirty="0"/>
              <a:t>, Daniel. 9ª Edición. Editorial Pearson. 2020.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CL" sz="105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MACROECONOMÍA</a:t>
            </a:r>
            <a:endParaRPr lang="es-CL" sz="1050" u="sng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 smtClean="0"/>
              <a:t>Macroeconomía</a:t>
            </a:r>
            <a:r>
              <a:rPr lang="es-CL" sz="1050" dirty="0"/>
              <a:t>. </a:t>
            </a:r>
            <a:endParaRPr lang="es-CL" sz="1050" dirty="0" smtClean="0"/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Gregory </a:t>
            </a:r>
            <a:r>
              <a:rPr lang="es-CL" sz="1050" dirty="0" err="1" smtClean="0"/>
              <a:t>Mankiw</a:t>
            </a:r>
            <a:r>
              <a:rPr lang="es-CL" sz="1050" dirty="0" smtClean="0"/>
              <a:t>;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Mark </a:t>
            </a:r>
            <a:r>
              <a:rPr lang="es-CL" sz="1050" dirty="0"/>
              <a:t>P. </a:t>
            </a:r>
            <a:r>
              <a:rPr lang="es-CL" sz="1050" dirty="0" smtClean="0"/>
              <a:t>Taylor. 11ª Edición.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Editorial </a:t>
            </a:r>
            <a:r>
              <a:rPr lang="es-CL" sz="1050" dirty="0" err="1"/>
              <a:t>Cengage</a:t>
            </a:r>
            <a:r>
              <a:rPr lang="es-CL" sz="1050" dirty="0"/>
              <a:t> </a:t>
            </a:r>
            <a:r>
              <a:rPr lang="es-CL" sz="1050" dirty="0" err="1"/>
              <a:t>Learning</a:t>
            </a:r>
            <a:r>
              <a:rPr lang="es-CL" sz="1050" dirty="0"/>
              <a:t>. 2020.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CL" sz="105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POLÍTICA MACROECONÓMICA</a:t>
            </a:r>
            <a:endParaRPr lang="es-CL" sz="1050" u="sng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 smtClean="0"/>
              <a:t>Macroeconomía.</a:t>
            </a:r>
          </a:p>
          <a:p>
            <a:pPr lvl="2"/>
            <a:r>
              <a:rPr lang="es-CL" sz="1050" dirty="0" err="1" smtClean="0"/>
              <a:t>Dornbusch</a:t>
            </a:r>
            <a:r>
              <a:rPr lang="es-CL" sz="1050" dirty="0"/>
              <a:t>, </a:t>
            </a:r>
            <a:r>
              <a:rPr lang="es-CL" sz="1050" dirty="0" err="1"/>
              <a:t>Rudiger</a:t>
            </a:r>
            <a:r>
              <a:rPr lang="es-CL" sz="1050" dirty="0"/>
              <a:t>; Fischer, Stanley y </a:t>
            </a:r>
            <a:r>
              <a:rPr lang="es-CL" sz="1050" dirty="0" err="1"/>
              <a:t>Startz</a:t>
            </a:r>
            <a:r>
              <a:rPr lang="es-CL" sz="1050" dirty="0"/>
              <a:t>, Richard. 12ª </a:t>
            </a:r>
            <a:r>
              <a:rPr lang="es-CL" sz="1050" dirty="0" smtClean="0"/>
              <a:t>Edición.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Editorial </a:t>
            </a:r>
            <a:r>
              <a:rPr lang="es-CL" sz="1050" dirty="0"/>
              <a:t>Mc Graw Hill. 2015.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CL" sz="105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ECONOMÍA NACIONAL E INTERNACIONAL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/>
              <a:t>Economía internacional </a:t>
            </a:r>
            <a:endParaRPr lang="es-CL" sz="1050" dirty="0" smtClean="0"/>
          </a:p>
          <a:p>
            <a:pPr lvl="1"/>
            <a:r>
              <a:rPr lang="es-CL" sz="1050" dirty="0"/>
              <a:t>	</a:t>
            </a:r>
            <a:r>
              <a:rPr lang="es-CL" sz="1050" dirty="0" err="1" smtClean="0"/>
              <a:t>Appleyard</a:t>
            </a:r>
            <a:r>
              <a:rPr lang="es-CL" sz="1050" dirty="0"/>
              <a:t>, D.; Field, A. (2003</a:t>
            </a:r>
            <a:r>
              <a:rPr lang="es-CL" sz="1050" dirty="0" smtClean="0"/>
              <a:t>).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Editorial </a:t>
            </a:r>
            <a:r>
              <a:rPr lang="es-CL" sz="1050" dirty="0"/>
              <a:t>McGraw-Hill.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/>
              <a:t>Páginas web:</a:t>
            </a:r>
          </a:p>
          <a:p>
            <a:pPr lvl="2"/>
            <a:r>
              <a:rPr lang="es-ES" sz="1050" u="sng" dirty="0">
                <a:hlinkClick r:id="rId12"/>
              </a:rPr>
              <a:t>www.bcentral.cl</a:t>
            </a:r>
            <a:endParaRPr lang="es-CL" sz="1050" dirty="0"/>
          </a:p>
          <a:p>
            <a:pPr lvl="2"/>
            <a:r>
              <a:rPr lang="es-ES" sz="1050" u="sng" dirty="0">
                <a:hlinkClick r:id="rId13"/>
              </a:rPr>
              <a:t>www.ine.cl</a:t>
            </a:r>
            <a:endParaRPr lang="es-CL" sz="1050" dirty="0"/>
          </a:p>
          <a:p>
            <a:pPr lvl="2"/>
            <a:r>
              <a:rPr lang="es-ES" sz="1050" u="sng" dirty="0">
                <a:hlinkClick r:id="rId14"/>
              </a:rPr>
              <a:t>www.bancomundial.com</a:t>
            </a:r>
            <a:endParaRPr lang="es-CL" sz="1050" dirty="0"/>
          </a:p>
          <a:p>
            <a:pPr lvl="2"/>
            <a:r>
              <a:rPr lang="es-ES" sz="1050" u="sng" dirty="0">
                <a:hlinkClick r:id="rId15"/>
              </a:rPr>
              <a:t>www.minhac.gob.cl</a:t>
            </a:r>
            <a:endParaRPr lang="es-CL" sz="105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72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2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10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1702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3</a:t>
            </a:r>
            <a:r>
              <a:rPr lang="es-ES" sz="3200" dirty="0" smtClean="0"/>
              <a:t>: </a:t>
            </a:r>
            <a:r>
              <a:rPr lang="es-CL" sz="3200" dirty="0"/>
              <a:t>Organizacional y Administrativa </a:t>
            </a:r>
          </a:p>
        </p:txBody>
      </p:sp>
      <p:sp>
        <p:nvSpPr>
          <p:cNvPr id="78" name="Rectángulo 77">
            <a:extLst>
              <a:ext uri="{FF2B5EF4-FFF2-40B4-BE49-F238E27FC236}">
                <a16:creationId xmlns:a16="http://schemas.microsoft.com/office/drawing/2014/main" id="{F0C5D527-E0D7-CAA6-6E9E-53E3DCA31688}"/>
              </a:ext>
            </a:extLst>
          </p:cNvPr>
          <p:cNvSpPr/>
          <p:nvPr/>
        </p:nvSpPr>
        <p:spPr>
          <a:xfrm>
            <a:off x="2675886" y="2100186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Teoría de la Organización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01FA52E0-773E-402A-5ECF-625507DB3720}"/>
              </a:ext>
            </a:extLst>
          </p:cNvPr>
          <p:cNvSpPr/>
          <p:nvPr/>
        </p:nvSpPr>
        <p:spPr>
          <a:xfrm>
            <a:off x="4023523" y="212267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Estratégica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6º APN</a:t>
            </a:r>
            <a:endParaRPr lang="es-CL" sz="1100" b="1" dirty="0"/>
          </a:p>
        </p:txBody>
      </p:sp>
      <p:sp>
        <p:nvSpPr>
          <p:cNvPr id="80" name="Rectángulo 79">
            <a:extLst>
              <a:ext uri="{FF2B5EF4-FFF2-40B4-BE49-F238E27FC236}">
                <a16:creationId xmlns:a16="http://schemas.microsoft.com/office/drawing/2014/main" id="{CB14BA3E-A5AB-32B4-44E0-50F518FE050E}"/>
              </a:ext>
            </a:extLst>
          </p:cNvPr>
          <p:cNvSpPr/>
          <p:nvPr/>
        </p:nvSpPr>
        <p:spPr>
          <a:xfrm>
            <a:off x="5388738" y="212267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Auditoría Interna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81" name="Rectángulo 80">
            <a:extLst>
              <a:ext uri="{FF2B5EF4-FFF2-40B4-BE49-F238E27FC236}">
                <a16:creationId xmlns:a16="http://schemas.microsoft.com/office/drawing/2014/main" id="{3124326B-F723-7C63-27B4-5DAF50320804}"/>
              </a:ext>
            </a:extLst>
          </p:cNvPr>
          <p:cNvSpPr/>
          <p:nvPr/>
        </p:nvSpPr>
        <p:spPr>
          <a:xfrm>
            <a:off x="6736387" y="2132658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/>
              <a:t>Auditoría Operativa</a:t>
            </a:r>
            <a:endParaRPr lang="es-ES" sz="1000" b="1" dirty="0"/>
          </a:p>
          <a:p>
            <a:pPr algn="ctr"/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82" name="Rectángulo 81">
            <a:extLst>
              <a:ext uri="{FF2B5EF4-FFF2-40B4-BE49-F238E27FC236}">
                <a16:creationId xmlns:a16="http://schemas.microsoft.com/office/drawing/2014/main" id="{DCBB242D-4CE0-243D-9323-AA1367110B0F}"/>
              </a:ext>
            </a:extLst>
          </p:cNvPr>
          <p:cNvSpPr/>
          <p:nvPr/>
        </p:nvSpPr>
        <p:spPr>
          <a:xfrm>
            <a:off x="1357172" y="2100187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2º E.N.</a:t>
            </a:r>
            <a:endParaRPr lang="es-CL" sz="1100" b="1" dirty="0"/>
          </a:p>
        </p:txBody>
      </p:sp>
      <p:sp>
        <p:nvSpPr>
          <p:cNvPr id="83" name="Rectángulo 82">
            <a:extLst>
              <a:ext uri="{FF2B5EF4-FFF2-40B4-BE49-F238E27FC236}">
                <a16:creationId xmlns:a16="http://schemas.microsoft.com/office/drawing/2014/main" id="{330CF9B1-DF40-54DD-8CD5-CBD2D3301898}"/>
              </a:ext>
            </a:extLst>
          </p:cNvPr>
          <p:cNvSpPr/>
          <p:nvPr/>
        </p:nvSpPr>
        <p:spPr>
          <a:xfrm>
            <a:off x="8090386" y="215024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Derecho Laboral y Comercial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6º APN</a:t>
            </a:r>
            <a:endParaRPr lang="es-CL" sz="1100" b="1" dirty="0"/>
          </a:p>
        </p:txBody>
      </p:sp>
      <p:sp>
        <p:nvSpPr>
          <p:cNvPr id="84" name="Rectángulo 83">
            <a:extLst>
              <a:ext uri="{FF2B5EF4-FFF2-40B4-BE49-F238E27FC236}">
                <a16:creationId xmlns:a16="http://schemas.microsoft.com/office/drawing/2014/main" id="{0F1444BC-3010-F78C-4EC1-8A3FA326E22B}"/>
              </a:ext>
            </a:extLst>
          </p:cNvPr>
          <p:cNvSpPr/>
          <p:nvPr/>
        </p:nvSpPr>
        <p:spPr>
          <a:xfrm>
            <a:off x="9447518" y="2145439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Derecho Tributario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 6º APN</a:t>
            </a:r>
            <a:endParaRPr lang="es-CL" sz="1100" b="1" dirty="0"/>
          </a:p>
        </p:txBody>
      </p:sp>
      <p:graphicFrame>
        <p:nvGraphicFramePr>
          <p:cNvPr id="88" name="Diagrama 87"/>
          <p:cNvGraphicFramePr/>
          <p:nvPr>
            <p:extLst>
              <p:ext uri="{D42A27DB-BD31-4B8C-83A1-F6EECF244321}">
                <p14:modId xmlns:p14="http://schemas.microsoft.com/office/powerpoint/2010/main" val="2383532903"/>
              </p:ext>
            </p:extLst>
          </p:nvPr>
        </p:nvGraphicFramePr>
        <p:xfrm>
          <a:off x="283968" y="2787816"/>
          <a:ext cx="11680805" cy="3335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89" name="CuadroTexto 88"/>
          <p:cNvSpPr txBox="1"/>
          <p:nvPr/>
        </p:nvSpPr>
        <p:spPr>
          <a:xfrm>
            <a:off x="6931875" y="5784627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873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11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5482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3: </a:t>
            </a:r>
            <a:r>
              <a:rPr lang="es-CL" sz="3200" dirty="0"/>
              <a:t>Organizacional y </a:t>
            </a:r>
            <a:r>
              <a:rPr lang="es-CL" sz="3200" dirty="0" smtClean="0"/>
              <a:t>Administrativa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1359026" y="1978150"/>
            <a:ext cx="486560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ADMINISTRACIÓN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ES" sz="1200" dirty="0" smtClean="0"/>
              <a:t>Administración</a:t>
            </a:r>
            <a:r>
              <a:rPr lang="es-ES" sz="1200" dirty="0"/>
              <a:t>, una Perspectiva Global,</a:t>
            </a:r>
            <a:r>
              <a:rPr lang="es-CL" sz="1200" dirty="0"/>
              <a:t> </a:t>
            </a:r>
          </a:p>
          <a:p>
            <a:pPr lvl="1" algn="just"/>
            <a:r>
              <a:rPr lang="es-CL" sz="1200" dirty="0" err="1" smtClean="0"/>
              <a:t>Koontz</a:t>
            </a:r>
            <a:r>
              <a:rPr lang="es-CL" sz="1200" dirty="0" smtClean="0"/>
              <a:t> </a:t>
            </a:r>
            <a:r>
              <a:rPr lang="es-CL" sz="1200" dirty="0"/>
              <a:t>–</a:t>
            </a:r>
            <a:r>
              <a:rPr lang="es-CL" sz="1200" dirty="0" err="1" smtClean="0"/>
              <a:t>Weeihrich</a:t>
            </a:r>
            <a:endParaRPr lang="es-CL" sz="1200" dirty="0"/>
          </a:p>
          <a:p>
            <a:pPr lvl="1" algn="just"/>
            <a:r>
              <a:rPr lang="es-ES" sz="1200" dirty="0" smtClean="0"/>
              <a:t>Editorial </a:t>
            </a:r>
            <a:r>
              <a:rPr lang="es-ES" sz="1200" dirty="0"/>
              <a:t>McGraw-Hill, 13ra Edición, 2004</a:t>
            </a:r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TEORÍA DE LA ORGANIZACIÓN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Comportamiento </a:t>
            </a:r>
            <a:r>
              <a:rPr lang="es-CL" sz="1200" dirty="0"/>
              <a:t>organizacional la dinámica del éxito en las </a:t>
            </a:r>
            <a:r>
              <a:rPr lang="es-CL" sz="1200" dirty="0" smtClean="0"/>
              <a:t>organizaciones</a:t>
            </a:r>
          </a:p>
          <a:p>
            <a:pPr lvl="1" algn="just"/>
            <a:r>
              <a:rPr lang="es-CL" sz="1200" dirty="0" smtClean="0"/>
              <a:t>Chiavenato </a:t>
            </a:r>
            <a:r>
              <a:rPr lang="es-CL" sz="1200" dirty="0"/>
              <a:t>I., 4a </a:t>
            </a:r>
            <a:r>
              <a:rPr lang="es-CL" sz="1200" dirty="0" smtClean="0"/>
              <a:t>edición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/>
              <a:t>McGraw-Hill, año 2022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/>
              <a:t>Comportamiento </a:t>
            </a:r>
            <a:r>
              <a:rPr lang="es-CL" sz="1200" dirty="0" smtClean="0"/>
              <a:t>organizacional</a:t>
            </a:r>
          </a:p>
          <a:p>
            <a:pPr lvl="1" algn="just"/>
            <a:r>
              <a:rPr lang="es-CL" sz="1200" dirty="0" err="1" smtClean="0"/>
              <a:t>Robbins</a:t>
            </a:r>
            <a:r>
              <a:rPr lang="es-CL" sz="1200" dirty="0" smtClean="0"/>
              <a:t> </a:t>
            </a:r>
            <a:r>
              <a:rPr lang="es-CL" sz="1200" dirty="0"/>
              <a:t>S. y </a:t>
            </a:r>
            <a:r>
              <a:rPr lang="es-CL" sz="1200" dirty="0" err="1"/>
              <a:t>Judge</a:t>
            </a:r>
            <a:r>
              <a:rPr lang="es-CL" sz="1200" dirty="0"/>
              <a:t> T., 18a </a:t>
            </a:r>
            <a:r>
              <a:rPr lang="es-CL" sz="1200" dirty="0" smtClean="0"/>
              <a:t>edición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/>
              <a:t>Pearson, año </a:t>
            </a:r>
            <a:r>
              <a:rPr lang="es-CL" sz="1200" dirty="0" smtClean="0"/>
              <a:t>2023</a:t>
            </a:r>
          </a:p>
          <a:p>
            <a:pPr lvl="1" algn="just"/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ADMINISTRACIÓN ESTRATÉGICA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Macroeconomía</a:t>
            </a:r>
          </a:p>
          <a:p>
            <a:pPr lvl="1" algn="just"/>
            <a:r>
              <a:rPr lang="es-CL" sz="1200" dirty="0" err="1" smtClean="0"/>
              <a:t>Dornbusch</a:t>
            </a:r>
            <a:r>
              <a:rPr lang="es-CL" sz="1200" dirty="0"/>
              <a:t>, </a:t>
            </a:r>
            <a:r>
              <a:rPr lang="es-CL" sz="1200" dirty="0" err="1" smtClean="0"/>
              <a:t>Rudiger;Fischer</a:t>
            </a:r>
            <a:r>
              <a:rPr lang="es-CL" sz="1200" dirty="0"/>
              <a:t>, Stanley y </a:t>
            </a:r>
            <a:r>
              <a:rPr lang="es-CL" sz="1200" dirty="0" err="1"/>
              <a:t>Startz</a:t>
            </a:r>
            <a:r>
              <a:rPr lang="es-CL" sz="1200" dirty="0"/>
              <a:t>, Richard. 12ª </a:t>
            </a:r>
            <a:r>
              <a:rPr lang="es-CL" sz="1200" dirty="0" smtClean="0"/>
              <a:t>Edición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/>
              <a:t>Mc Graw Hill. 2015</a:t>
            </a:r>
            <a:r>
              <a:rPr lang="es-CL" sz="1200" dirty="0" smtClean="0"/>
              <a:t>.</a:t>
            </a:r>
          </a:p>
          <a:p>
            <a:pPr lvl="1" algn="just"/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AUDITORÍA INTERNA: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El </a:t>
            </a:r>
            <a:r>
              <a:rPr lang="es-CL" sz="1200" dirty="0"/>
              <a:t>modelo de Control Interno en el Gobierno de Chile. CGR, Res. Exenta N°1962, oct. </a:t>
            </a:r>
            <a:r>
              <a:rPr lang="es-CL" sz="1200" dirty="0" smtClean="0"/>
              <a:t>2022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El </a:t>
            </a:r>
            <a:r>
              <a:rPr lang="es-CL" sz="1200" dirty="0"/>
              <a:t>Consejo de Auditoría Interna General del Gobierno, CAIGG. Boletines técnicos; 70-108-118-84 y 85</a:t>
            </a:r>
            <a:r>
              <a:rPr lang="es-CL" sz="1200" dirty="0" smtClean="0"/>
              <a:t>.</a:t>
            </a:r>
            <a:endParaRPr lang="es-CL" sz="1200" dirty="0"/>
          </a:p>
        </p:txBody>
      </p:sp>
      <p:sp>
        <p:nvSpPr>
          <p:cNvPr id="15" name="CuadroTexto 14"/>
          <p:cNvSpPr txBox="1"/>
          <p:nvPr/>
        </p:nvSpPr>
        <p:spPr>
          <a:xfrm>
            <a:off x="6224632" y="1910186"/>
            <a:ext cx="48656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AUDITORÍA OPERATIVA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/>
              <a:t>Auditoría informática: un enfoque práctico. </a:t>
            </a:r>
            <a:endParaRPr lang="es-CL" sz="1200" dirty="0" smtClean="0"/>
          </a:p>
          <a:p>
            <a:pPr lvl="1" algn="just"/>
            <a:r>
              <a:rPr lang="es-CL" sz="1200" dirty="0" err="1" smtClean="0"/>
              <a:t>Piattini</a:t>
            </a:r>
            <a:r>
              <a:rPr lang="es-CL" sz="1200" dirty="0"/>
              <a:t>, M., Del Peso, E. (2001</a:t>
            </a:r>
            <a:r>
              <a:rPr lang="es-CL" sz="1200" dirty="0" smtClean="0"/>
              <a:t>).</a:t>
            </a:r>
          </a:p>
          <a:p>
            <a:pPr lvl="1" algn="just"/>
            <a:r>
              <a:rPr lang="es-CL" sz="1200" dirty="0" err="1" smtClean="0"/>
              <a:t>Alfaomega</a:t>
            </a:r>
            <a:r>
              <a:rPr lang="es-CL" sz="1200" dirty="0" smtClean="0"/>
              <a:t> </a:t>
            </a:r>
            <a:r>
              <a:rPr lang="es-CL" sz="1200" dirty="0"/>
              <a:t>Grupo Editor S.A.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/>
              <a:t>Resolución N°10 (CGR). Establece normas que regulan las auditorías efectuadas por la Contraloría General de la República promulgada el 25 de mayo de 2021 y publicada el 30 de junio de 2021.http://</a:t>
            </a:r>
            <a:r>
              <a:rPr lang="es-CL" sz="1200" dirty="0" smtClean="0"/>
              <a:t>bcn.cl/2r84b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DERECHO TRIBUTARIO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200" dirty="0" smtClean="0"/>
              <a:t>Estudios </a:t>
            </a:r>
            <a:r>
              <a:rPr lang="es-ES" sz="1200" dirty="0"/>
              <a:t>Sobre el Sistema Tributario </a:t>
            </a:r>
            <a:r>
              <a:rPr lang="es-ES" sz="1200" dirty="0" smtClean="0"/>
              <a:t>Chileno</a:t>
            </a:r>
          </a:p>
          <a:p>
            <a:pPr lvl="1" algn="just"/>
            <a:r>
              <a:rPr lang="es-ES" sz="1200" dirty="0" err="1" smtClean="0"/>
              <a:t>Faúndez</a:t>
            </a:r>
            <a:r>
              <a:rPr lang="es-ES" sz="1200" dirty="0" smtClean="0"/>
              <a:t> </a:t>
            </a:r>
            <a:r>
              <a:rPr lang="es-ES" sz="1200" dirty="0"/>
              <a:t>Ugalde </a:t>
            </a:r>
            <a:r>
              <a:rPr lang="es-ES" sz="1200" dirty="0" smtClean="0"/>
              <a:t>Antonio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200" dirty="0" smtClean="0"/>
              <a:t>Fundación </a:t>
            </a:r>
            <a:r>
              <a:rPr lang="es-ES" sz="1200" dirty="0"/>
              <a:t>de estudios sistémicos tributarios, 1a edición, 2024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200" dirty="0"/>
              <a:t>Decreto Ley 830 del Ministerio de Hacienda “Código Tributario y Ley 21.755 de 11 julio 2025 sobre Modificaciones al Código Tributario</a:t>
            </a:r>
            <a:endParaRPr lang="es-CL" sz="1200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1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13754" y="-19166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5357" y="-12347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4</a:t>
            </a:r>
            <a:r>
              <a:rPr lang="es-ES" sz="3200" dirty="0"/>
              <a:t>: Abastecimiento y Logística </a:t>
            </a:r>
            <a:endParaRPr lang="es-CL" sz="3200" dirty="0"/>
          </a:p>
        </p:txBody>
      </p:sp>
      <p:sp>
        <p:nvSpPr>
          <p:cNvPr id="21" name="Rectángulo 20"/>
          <p:cNvSpPr/>
          <p:nvPr/>
        </p:nvSpPr>
        <p:spPr>
          <a:xfrm>
            <a:off x="1402735" y="2116412"/>
            <a:ext cx="1105574" cy="6513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Abastecimiento I</a:t>
            </a:r>
          </a:p>
          <a:p>
            <a:pPr algn="ctr"/>
            <a:r>
              <a:rPr lang="es-ES" sz="1100" b="1" dirty="0" smtClean="0"/>
              <a:t>2º E.N.</a:t>
            </a:r>
            <a:endParaRPr lang="es-CL" sz="1100" b="1" dirty="0"/>
          </a:p>
        </p:txBody>
      </p:sp>
      <p:sp>
        <p:nvSpPr>
          <p:cNvPr id="22" name="Rectángulo 21"/>
          <p:cNvSpPr/>
          <p:nvPr/>
        </p:nvSpPr>
        <p:spPr>
          <a:xfrm>
            <a:off x="2604150" y="2113075"/>
            <a:ext cx="1250548" cy="6489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Administración logística del Material II</a:t>
            </a:r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23" name="Rectángulo 22"/>
          <p:cNvSpPr/>
          <p:nvPr/>
        </p:nvSpPr>
        <p:spPr>
          <a:xfrm>
            <a:off x="3936436" y="2113074"/>
            <a:ext cx="1101343" cy="65630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Abastecimiento </a:t>
            </a:r>
            <a:r>
              <a:rPr lang="es-ES" sz="1100" b="1" dirty="0" smtClean="0"/>
              <a:t>II</a:t>
            </a:r>
            <a:br>
              <a:rPr lang="es-ES" sz="1100" b="1" dirty="0" smtClean="0"/>
            </a:br>
            <a:r>
              <a:rPr lang="es-ES" sz="1100" b="1" dirty="0" smtClean="0"/>
              <a:t>3º E.N.</a:t>
            </a:r>
            <a:endParaRPr lang="es-CL" sz="1100" b="1" dirty="0"/>
          </a:p>
        </p:txBody>
      </p:sp>
      <p:sp>
        <p:nvSpPr>
          <p:cNvPr id="25" name="Rectángulo 24"/>
          <p:cNvSpPr/>
          <p:nvPr/>
        </p:nvSpPr>
        <p:spPr>
          <a:xfrm>
            <a:off x="5146938" y="2113074"/>
            <a:ext cx="1256859" cy="66443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Sistemas de Información Logística</a:t>
            </a:r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26" name="Rectángulo 25"/>
          <p:cNvSpPr/>
          <p:nvPr/>
        </p:nvSpPr>
        <p:spPr>
          <a:xfrm>
            <a:off x="170053" y="2116412"/>
            <a:ext cx="1156280" cy="643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Administración logística del Material </a:t>
            </a:r>
            <a:r>
              <a:rPr lang="es-ES" sz="1050" b="1" dirty="0" smtClean="0"/>
              <a:t>I</a:t>
            </a:r>
            <a:endParaRPr lang="es-ES" sz="1050" b="1" dirty="0"/>
          </a:p>
          <a:p>
            <a:pPr algn="ctr"/>
            <a:r>
              <a:rPr lang="es-ES" sz="1050" b="1" dirty="0" smtClean="0"/>
              <a:t>2º E.N</a:t>
            </a:r>
            <a:r>
              <a:rPr lang="es-ES" sz="1400" b="1" dirty="0" smtClean="0"/>
              <a:t>.</a:t>
            </a:r>
            <a:endParaRPr lang="es-CL" sz="1400" b="1" dirty="0"/>
          </a:p>
        </p:txBody>
      </p:sp>
      <p:sp>
        <p:nvSpPr>
          <p:cNvPr id="27" name="Rectángulo 26"/>
          <p:cNvSpPr/>
          <p:nvPr/>
        </p:nvSpPr>
        <p:spPr>
          <a:xfrm>
            <a:off x="9121147" y="2122762"/>
            <a:ext cx="1394453" cy="65275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Organización de Sistemas de Abastecimiento</a:t>
            </a:r>
          </a:p>
          <a:p>
            <a:pPr algn="ctr"/>
            <a:r>
              <a:rPr lang="es-ES" sz="1050" b="1" dirty="0" smtClean="0"/>
              <a:t>5º Gama</a:t>
            </a:r>
            <a:endParaRPr lang="es-CL" sz="1050" b="1" dirty="0"/>
          </a:p>
        </p:txBody>
      </p:sp>
      <p:sp>
        <p:nvSpPr>
          <p:cNvPr id="28" name="Rectángulo 27"/>
          <p:cNvSpPr/>
          <p:nvPr/>
        </p:nvSpPr>
        <p:spPr>
          <a:xfrm>
            <a:off x="10590280" y="2120399"/>
            <a:ext cx="1615473" cy="64697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Procedimientos  Técnicos de Adquisiciones y Alimentación </a:t>
            </a:r>
            <a:endParaRPr lang="es-MX" sz="1050" b="1" dirty="0" smtClean="0"/>
          </a:p>
          <a:p>
            <a:pPr algn="ctr"/>
            <a:r>
              <a:rPr lang="es-ES" sz="1050" b="1" dirty="0"/>
              <a:t>5º </a:t>
            </a:r>
            <a:r>
              <a:rPr lang="es-ES" sz="1050" b="1" dirty="0" smtClean="0"/>
              <a:t>Gama</a:t>
            </a:r>
            <a:endParaRPr lang="es-CL" sz="1050" b="1" dirty="0"/>
          </a:p>
        </p:txBody>
      </p:sp>
      <p:sp>
        <p:nvSpPr>
          <p:cNvPr id="30" name="Rectángulo 29"/>
          <p:cNvSpPr/>
          <p:nvPr/>
        </p:nvSpPr>
        <p:spPr>
          <a:xfrm>
            <a:off x="256834" y="288229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Principios fundamentales de la logística (ALM2)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1624652" y="289414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Logístico (ALM2)</a:t>
            </a:r>
            <a:endParaRPr lang="es-CL" sz="900" dirty="0"/>
          </a:p>
        </p:txBody>
      </p:sp>
      <p:sp>
        <p:nvSpPr>
          <p:cNvPr id="32" name="Rectángulo 31"/>
          <p:cNvSpPr/>
          <p:nvPr/>
        </p:nvSpPr>
        <p:spPr>
          <a:xfrm>
            <a:off x="11017407" y="2923656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Almacenes y control de stock 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33" name="Rectángulo 32"/>
          <p:cNvSpPr/>
          <p:nvPr/>
        </p:nvSpPr>
        <p:spPr>
          <a:xfrm>
            <a:off x="9702722" y="292688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Depto AB y </a:t>
            </a:r>
            <a:r>
              <a:rPr lang="es-ES" sz="900" dirty="0" err="1" smtClean="0"/>
              <a:t>Fzas</a:t>
            </a:r>
            <a:r>
              <a:rPr lang="es-ES" sz="900" dirty="0" smtClean="0"/>
              <a:t> de una UURR (A2)</a:t>
            </a:r>
            <a:endParaRPr lang="es-CL" sz="900" dirty="0"/>
          </a:p>
        </p:txBody>
      </p:sp>
      <p:sp>
        <p:nvSpPr>
          <p:cNvPr id="34" name="Rectángulo 33"/>
          <p:cNvSpPr/>
          <p:nvPr/>
        </p:nvSpPr>
        <p:spPr>
          <a:xfrm>
            <a:off x="8359781" y="292030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Organización </a:t>
            </a:r>
            <a:r>
              <a:rPr lang="es-ES" sz="900" dirty="0" smtClean="0"/>
              <a:t>financiera </a:t>
            </a:r>
            <a:r>
              <a:rPr lang="es-ES" sz="900" dirty="0"/>
              <a:t>institucional (A2)</a:t>
            </a:r>
          </a:p>
        </p:txBody>
      </p:sp>
      <p:sp>
        <p:nvSpPr>
          <p:cNvPr id="35" name="Rectángulo 34"/>
          <p:cNvSpPr/>
          <p:nvPr/>
        </p:nvSpPr>
        <p:spPr>
          <a:xfrm>
            <a:off x="6967256" y="289942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Organización logística institucional (A2)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2962434" y="288673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Aparatos de manipulación (ALM2)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5628222" y="289373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EFL Abastecimiento (A2)</a:t>
            </a:r>
          </a:p>
        </p:txBody>
      </p:sp>
      <p:sp>
        <p:nvSpPr>
          <p:cNvPr id="38" name="Rectángulo 37"/>
          <p:cNvSpPr/>
          <p:nvPr/>
        </p:nvSpPr>
        <p:spPr>
          <a:xfrm>
            <a:off x="4276404" y="288229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Manipulación de entrada </a:t>
            </a:r>
            <a:r>
              <a:rPr lang="es-ES" sz="900" dirty="0" smtClean="0"/>
              <a:t>(ALM2)</a:t>
            </a:r>
            <a:endParaRPr lang="es-CL" sz="900" dirty="0"/>
          </a:p>
        </p:txBody>
      </p:sp>
      <p:sp>
        <p:nvSpPr>
          <p:cNvPr id="39" name="Rectángulo 38"/>
          <p:cNvSpPr/>
          <p:nvPr/>
        </p:nvSpPr>
        <p:spPr>
          <a:xfrm>
            <a:off x="259588" y="3588329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Preparación de pedidos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40" name="Rectángulo 39"/>
          <p:cNvSpPr/>
          <p:nvPr/>
        </p:nvSpPr>
        <p:spPr>
          <a:xfrm>
            <a:off x="1624652" y="358832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Distribución y transporte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41" name="Rectángulo 40"/>
          <p:cNvSpPr/>
          <p:nvPr/>
        </p:nvSpPr>
        <p:spPr>
          <a:xfrm>
            <a:off x="2962434" y="3573153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Planificación logística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42" name="Rectángulo 41"/>
          <p:cNvSpPr/>
          <p:nvPr/>
        </p:nvSpPr>
        <p:spPr>
          <a:xfrm>
            <a:off x="9700210" y="357681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Menaje y Equipo Gral.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3" name="Rectángulo 42"/>
          <p:cNvSpPr/>
          <p:nvPr/>
        </p:nvSpPr>
        <p:spPr>
          <a:xfrm>
            <a:off x="6951113" y="355825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Finanzas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4" name="Rectángulo 43"/>
          <p:cNvSpPr/>
          <p:nvPr/>
        </p:nvSpPr>
        <p:spPr>
          <a:xfrm>
            <a:off x="5594277" y="355825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Bienestar</a:t>
            </a:r>
          </a:p>
          <a:p>
            <a:pPr algn="ctr"/>
            <a:r>
              <a:rPr lang="es-ES" sz="900" dirty="0" smtClean="0"/>
              <a:t>(A3)</a:t>
            </a:r>
            <a:endParaRPr lang="es-CL" sz="900" dirty="0"/>
          </a:p>
        </p:txBody>
      </p:sp>
      <p:sp>
        <p:nvSpPr>
          <p:cNvPr id="45" name="Rectángulo 44"/>
          <p:cNvSpPr/>
          <p:nvPr/>
        </p:nvSpPr>
        <p:spPr>
          <a:xfrm>
            <a:off x="4276403" y="355825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Alimentación </a:t>
            </a:r>
          </a:p>
          <a:p>
            <a:pPr algn="ctr"/>
            <a:r>
              <a:rPr lang="es-ES" sz="900" dirty="0" smtClean="0"/>
              <a:t>(A3)</a:t>
            </a:r>
            <a:endParaRPr lang="es-CL" sz="900" dirty="0"/>
          </a:p>
        </p:txBody>
      </p:sp>
      <p:sp>
        <p:nvSpPr>
          <p:cNvPr id="46" name="Rectángulo 45"/>
          <p:cNvSpPr/>
          <p:nvPr/>
        </p:nvSpPr>
        <p:spPr>
          <a:xfrm>
            <a:off x="8349096" y="357224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Materiales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7" name="Rectángulo 46"/>
          <p:cNvSpPr/>
          <p:nvPr/>
        </p:nvSpPr>
        <p:spPr>
          <a:xfrm>
            <a:off x="10997601" y="358313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Sistemas </a:t>
            </a:r>
            <a:r>
              <a:rPr lang="es-ES" sz="900" dirty="0"/>
              <a:t>de </a:t>
            </a:r>
            <a:r>
              <a:rPr lang="es-ES" sz="900" dirty="0" smtClean="0"/>
              <a:t>información administrativa (SIL4)</a:t>
            </a:r>
            <a:endParaRPr lang="es-ES" sz="900" dirty="0"/>
          </a:p>
        </p:txBody>
      </p:sp>
      <p:sp>
        <p:nvSpPr>
          <p:cNvPr id="48" name="Rectángulo 47"/>
          <p:cNvSpPr/>
          <p:nvPr/>
        </p:nvSpPr>
        <p:spPr>
          <a:xfrm>
            <a:off x="256834" y="42794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Estructura y filosofía </a:t>
            </a:r>
            <a:r>
              <a:rPr lang="es-ES" sz="900" dirty="0" smtClean="0"/>
              <a:t>SALINO (SIL4)</a:t>
            </a:r>
            <a:endParaRPr lang="es-ES" sz="900" dirty="0"/>
          </a:p>
        </p:txBody>
      </p:sp>
      <p:sp>
        <p:nvSpPr>
          <p:cNvPr id="49" name="Rectángulo 48"/>
          <p:cNvSpPr/>
          <p:nvPr/>
        </p:nvSpPr>
        <p:spPr>
          <a:xfrm>
            <a:off x="1624652" y="427018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Sub sistema de mantenimiento </a:t>
            </a:r>
            <a:r>
              <a:rPr lang="es-MX" sz="900" dirty="0" smtClean="0"/>
              <a:t>y materiales SALINO</a:t>
            </a:r>
            <a:endParaRPr lang="es-MX" sz="900" dirty="0"/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0" name="Rectángulo 49"/>
          <p:cNvSpPr/>
          <p:nvPr/>
        </p:nvSpPr>
        <p:spPr>
          <a:xfrm>
            <a:off x="2962433" y="426660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automatizado de vivieres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2" name="Rectángulo 51"/>
          <p:cNvSpPr/>
          <p:nvPr/>
        </p:nvSpPr>
        <p:spPr>
          <a:xfrm>
            <a:off x="4276402" y="426360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Mercado </a:t>
            </a:r>
            <a:r>
              <a:rPr lang="es-ES" sz="900" dirty="0"/>
              <a:t>publico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4" name="Rectángulo 53"/>
          <p:cNvSpPr/>
          <p:nvPr/>
        </p:nvSpPr>
        <p:spPr>
          <a:xfrm>
            <a:off x="5584720" y="4263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de catalogación naval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5" name="Rectángulo 54"/>
          <p:cNvSpPr/>
          <p:nvPr/>
        </p:nvSpPr>
        <p:spPr>
          <a:xfrm>
            <a:off x="6982774" y="4263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institucional de vestuario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6" name="Rectángulo 55"/>
          <p:cNvSpPr/>
          <p:nvPr/>
        </p:nvSpPr>
        <p:spPr>
          <a:xfrm>
            <a:off x="8351072" y="4260483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Aplicaciones de Fondos internos (SIL4)</a:t>
            </a:r>
            <a:endParaRPr lang="es-CL" sz="900" dirty="0"/>
          </a:p>
        </p:txBody>
      </p:sp>
      <p:sp>
        <p:nvSpPr>
          <p:cNvPr id="57" name="Rectángulo 56"/>
          <p:cNvSpPr/>
          <p:nvPr/>
        </p:nvSpPr>
        <p:spPr>
          <a:xfrm>
            <a:off x="9696925" y="424885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Sistema de ejecución y control </a:t>
            </a:r>
            <a:r>
              <a:rPr lang="es-MX" sz="900" dirty="0" smtClean="0"/>
              <a:t>presupuestario (SIL4)</a:t>
            </a:r>
            <a:endParaRPr lang="es-MX" sz="900" dirty="0"/>
          </a:p>
        </p:txBody>
      </p:sp>
      <p:sp>
        <p:nvSpPr>
          <p:cNvPr id="58" name="Rectángulo 57"/>
          <p:cNvSpPr/>
          <p:nvPr/>
        </p:nvSpPr>
        <p:spPr>
          <a:xfrm>
            <a:off x="5613635" y="5019463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Organización y funciones del sistema de AB (OSA5</a:t>
            </a:r>
            <a:r>
              <a:rPr lang="es-ES" sz="900" dirty="0" smtClean="0"/>
              <a:t>)</a:t>
            </a:r>
            <a:endParaRPr lang="es-CL" sz="900" dirty="0"/>
          </a:p>
        </p:txBody>
      </p:sp>
      <p:sp>
        <p:nvSpPr>
          <p:cNvPr id="59" name="Rectángulo 58"/>
          <p:cNvSpPr/>
          <p:nvPr/>
        </p:nvSpPr>
        <p:spPr>
          <a:xfrm>
            <a:off x="6982773" y="5012724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Organización y funciones del sistema </a:t>
            </a:r>
            <a:r>
              <a:rPr lang="es-MX" sz="900" dirty="0" smtClean="0"/>
              <a:t>financiero institucional  </a:t>
            </a:r>
            <a:r>
              <a:rPr lang="es-MX" sz="900" dirty="0"/>
              <a:t>(OSA5)</a:t>
            </a:r>
          </a:p>
        </p:txBody>
      </p:sp>
      <p:sp>
        <p:nvSpPr>
          <p:cNvPr id="60" name="Rectángulo 59"/>
          <p:cNvSpPr/>
          <p:nvPr/>
        </p:nvSpPr>
        <p:spPr>
          <a:xfrm>
            <a:off x="8338341" y="5012725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Procedimientos del movimiento de materiales (PT5)</a:t>
            </a:r>
            <a:endParaRPr lang="es-CL" sz="900" dirty="0"/>
          </a:p>
        </p:txBody>
      </p:sp>
      <p:sp>
        <p:nvSpPr>
          <p:cNvPr id="61" name="Rectángulo 60"/>
          <p:cNvSpPr/>
          <p:nvPr/>
        </p:nvSpPr>
        <p:spPr>
          <a:xfrm>
            <a:off x="9696925" y="5014303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Operación en SALINO Movimiento de materiales  (</a:t>
            </a:r>
            <a:r>
              <a:rPr lang="es-MX" sz="900" dirty="0"/>
              <a:t>PT5)</a:t>
            </a:r>
          </a:p>
        </p:txBody>
      </p:sp>
      <p:sp>
        <p:nvSpPr>
          <p:cNvPr id="62" name="Rectángulo 61"/>
          <p:cNvSpPr/>
          <p:nvPr/>
        </p:nvSpPr>
        <p:spPr>
          <a:xfrm>
            <a:off x="256834" y="5679585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Racionamiento y suplementos de la ración  (PT5)</a:t>
            </a:r>
            <a:endParaRPr lang="es-MX" sz="900" dirty="0"/>
          </a:p>
        </p:txBody>
      </p:sp>
      <p:sp>
        <p:nvSpPr>
          <p:cNvPr id="63" name="Rectángulo 62"/>
          <p:cNvSpPr/>
          <p:nvPr/>
        </p:nvSpPr>
        <p:spPr>
          <a:xfrm>
            <a:off x="1624652" y="5681969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Operación del sistema de alimentación (PT5</a:t>
            </a:r>
            <a:r>
              <a:rPr lang="es-MX" sz="900" dirty="0"/>
              <a:t>)</a:t>
            </a:r>
          </a:p>
        </p:txBody>
      </p:sp>
      <p:cxnSp>
        <p:nvCxnSpPr>
          <p:cNvPr id="64" name="Conector recto de flecha 63"/>
          <p:cNvCxnSpPr/>
          <p:nvPr/>
        </p:nvCxnSpPr>
        <p:spPr>
          <a:xfrm>
            <a:off x="5462427" y="2849623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 recto de flecha 64"/>
          <p:cNvCxnSpPr/>
          <p:nvPr/>
        </p:nvCxnSpPr>
        <p:spPr>
          <a:xfrm flipH="1" flipV="1">
            <a:off x="5462427" y="3495973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de flecha 65"/>
          <p:cNvCxnSpPr/>
          <p:nvPr/>
        </p:nvCxnSpPr>
        <p:spPr>
          <a:xfrm>
            <a:off x="5442451" y="418863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de flecha 66"/>
          <p:cNvCxnSpPr/>
          <p:nvPr/>
        </p:nvCxnSpPr>
        <p:spPr>
          <a:xfrm flipH="1" flipV="1">
            <a:off x="5452137" y="4921757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ángulo 67"/>
          <p:cNvSpPr/>
          <p:nvPr/>
        </p:nvSpPr>
        <p:spPr>
          <a:xfrm>
            <a:off x="4340324" y="5698171"/>
            <a:ext cx="2488792" cy="5275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900" dirty="0" smtClean="0"/>
          </a:p>
          <a:p>
            <a:pPr algn="ctr"/>
            <a:r>
              <a:rPr lang="es-ES" sz="900" dirty="0" smtClean="0"/>
              <a:t>CE1: Oficial de Cargo de Abastecimiento</a:t>
            </a:r>
          </a:p>
          <a:p>
            <a:pPr algn="ctr"/>
            <a:r>
              <a:rPr lang="es-CL" sz="900" dirty="0"/>
              <a:t>CE4: Administración </a:t>
            </a:r>
            <a:r>
              <a:rPr lang="es-CL" sz="900" dirty="0" smtClean="0"/>
              <a:t>Logística</a:t>
            </a:r>
          </a:p>
          <a:p>
            <a:pPr algn="ctr"/>
            <a:r>
              <a:rPr lang="es-CL" sz="900" dirty="0" smtClean="0"/>
              <a:t>CE5</a:t>
            </a:r>
            <a:r>
              <a:rPr lang="es-CL" sz="900" dirty="0"/>
              <a:t>: Administración </a:t>
            </a:r>
            <a:r>
              <a:rPr lang="es-CL" sz="900" dirty="0" smtClean="0"/>
              <a:t>Financiera</a:t>
            </a:r>
            <a:r>
              <a:rPr lang="es-ES" sz="900" dirty="0" smtClean="0"/>
              <a:t/>
            </a:r>
            <a:br>
              <a:rPr lang="es-ES" sz="900" dirty="0" smtClean="0"/>
            </a:br>
            <a:endParaRPr lang="es-CL" sz="900" dirty="0"/>
          </a:p>
        </p:txBody>
      </p:sp>
      <p:sp>
        <p:nvSpPr>
          <p:cNvPr id="69" name="CuadroTexto 68"/>
          <p:cNvSpPr txBox="1"/>
          <p:nvPr/>
        </p:nvSpPr>
        <p:spPr>
          <a:xfrm>
            <a:off x="3205300" y="5697134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70" name="Conector recto de flecha 69"/>
          <p:cNvCxnSpPr/>
          <p:nvPr/>
        </p:nvCxnSpPr>
        <p:spPr>
          <a:xfrm flipV="1">
            <a:off x="2992470" y="5954944"/>
            <a:ext cx="1158736" cy="37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ángulo 71"/>
          <p:cNvSpPr/>
          <p:nvPr/>
        </p:nvSpPr>
        <p:spPr>
          <a:xfrm>
            <a:off x="6494133" y="2118438"/>
            <a:ext cx="1260996" cy="6506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Seguridad Sanitaria de Alimentación y Nutrición</a:t>
            </a:r>
            <a:endParaRPr lang="es-ES" sz="1050" b="1" dirty="0"/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73" name="Rectángulo 72"/>
          <p:cNvSpPr/>
          <p:nvPr/>
        </p:nvSpPr>
        <p:spPr>
          <a:xfrm>
            <a:off x="7834434" y="2122762"/>
            <a:ext cx="1175507" cy="65275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 smtClean="0"/>
              <a:t>Compras Públicas</a:t>
            </a:r>
            <a:endParaRPr lang="es-MX" sz="1050" b="1" dirty="0"/>
          </a:p>
          <a:p>
            <a:pPr algn="ctr"/>
            <a:r>
              <a:rPr lang="es-ES" sz="1050" b="1" dirty="0" smtClean="0"/>
              <a:t>5º Gama</a:t>
            </a:r>
            <a:endParaRPr lang="es-CL" sz="1050" b="1" dirty="0"/>
          </a:p>
        </p:txBody>
      </p:sp>
      <p:sp>
        <p:nvSpPr>
          <p:cNvPr id="74" name="Rectángulo 73"/>
          <p:cNvSpPr/>
          <p:nvPr/>
        </p:nvSpPr>
        <p:spPr>
          <a:xfrm>
            <a:off x="11006915" y="425348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Higiene de alimentos y cadena alimentaria  (SS4)</a:t>
            </a:r>
            <a:endParaRPr lang="es-MX" sz="900" dirty="0"/>
          </a:p>
        </p:txBody>
      </p:sp>
      <p:sp>
        <p:nvSpPr>
          <p:cNvPr id="75" name="Rectángulo 74"/>
          <p:cNvSpPr/>
          <p:nvPr/>
        </p:nvSpPr>
        <p:spPr>
          <a:xfrm>
            <a:off x="265009" y="498640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Nutrición (SS4)</a:t>
            </a:r>
            <a:endParaRPr lang="es-MX" sz="900" dirty="0"/>
          </a:p>
        </p:txBody>
      </p:sp>
      <p:sp>
        <p:nvSpPr>
          <p:cNvPr id="76" name="Rectángulo 75"/>
          <p:cNvSpPr/>
          <p:nvPr/>
        </p:nvSpPr>
        <p:spPr>
          <a:xfrm>
            <a:off x="1634147" y="4992194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Ley de Compras Públicas N°19.886 (CP5)</a:t>
            </a:r>
            <a:endParaRPr lang="es-CL" sz="900" dirty="0"/>
          </a:p>
        </p:txBody>
      </p:sp>
      <p:sp>
        <p:nvSpPr>
          <p:cNvPr id="77" name="Rectángulo 76"/>
          <p:cNvSpPr/>
          <p:nvPr/>
        </p:nvSpPr>
        <p:spPr>
          <a:xfrm>
            <a:off x="4276401" y="5006579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Certificación de competencias (CP5)</a:t>
            </a:r>
            <a:endParaRPr lang="es-CL" sz="900" dirty="0"/>
          </a:p>
        </p:txBody>
      </p:sp>
      <p:sp>
        <p:nvSpPr>
          <p:cNvPr id="78" name="Rectángulo 77"/>
          <p:cNvSpPr/>
          <p:nvPr/>
        </p:nvSpPr>
        <p:spPr>
          <a:xfrm>
            <a:off x="2989715" y="5011372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Manual de contrataciones y adquisiciones (CP5)</a:t>
            </a:r>
            <a:endParaRPr lang="es-CL" sz="900" dirty="0"/>
          </a:p>
        </p:txBody>
      </p:sp>
      <p:pic>
        <p:nvPicPr>
          <p:cNvPr id="79" name="Imagen 78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133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13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45559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4: Abastecimiento y Logística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989555" y="2042624"/>
            <a:ext cx="4949851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NAVEGACIÓN: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Manual de Navegación 3030.</a:t>
            </a:r>
          </a:p>
          <a:p>
            <a:pPr lvl="1" algn="just"/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Ordenanza de la Armada</a:t>
            </a:r>
          </a:p>
          <a:p>
            <a:pPr lvl="1"/>
            <a:r>
              <a:rPr lang="es-CL" sz="1050" dirty="0" smtClean="0"/>
              <a:t>Armada </a:t>
            </a:r>
            <a:r>
              <a:rPr lang="es-CL" sz="1050" dirty="0"/>
              <a:t>de Chile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BR45 ADMIRALTY MANUAL </a:t>
            </a:r>
            <a:r>
              <a:rPr lang="es-CL" sz="1050" dirty="0"/>
              <a:t>OF </a:t>
            </a:r>
            <a:r>
              <a:rPr lang="es-CL" sz="1050" dirty="0" smtClean="0"/>
              <a:t>NAVIGATION</a:t>
            </a:r>
          </a:p>
          <a:p>
            <a:pPr lvl="1"/>
            <a:r>
              <a:rPr lang="es-CL" sz="1050" dirty="0"/>
              <a:t>Royal </a:t>
            </a:r>
            <a:r>
              <a:rPr lang="es-CL" sz="1050" dirty="0" err="1"/>
              <a:t>Navy</a:t>
            </a:r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Reglamento Internacional para Prevenir Abordajes.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Apuntes de Navegación CN </a:t>
            </a:r>
            <a:r>
              <a:rPr lang="es-CL" sz="1050" dirty="0" err="1" smtClean="0"/>
              <a:t>Leniz</a:t>
            </a: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Cartilla de Cinemática</a:t>
            </a:r>
          </a:p>
          <a:p>
            <a:pPr lvl="1" algn="just"/>
            <a:r>
              <a:rPr lang="es-CL" sz="1050" dirty="0" smtClean="0"/>
              <a:t>Escuela Naval “Arturo Prat”</a:t>
            </a:r>
            <a:endParaRPr lang="es-CL" sz="105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5939406" y="2097527"/>
            <a:ext cx="49498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SISTEMAS NAVALES:</a:t>
            </a:r>
            <a:endParaRPr lang="es-CL" sz="1200" dirty="0"/>
          </a:p>
          <a:p>
            <a:pPr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Fundamentos de Finanzas Corporativas</a:t>
            </a:r>
            <a:endParaRPr lang="es-CL" sz="1200" dirty="0" smtClean="0">
              <a:solidFill>
                <a:srgbClr val="FF0000"/>
              </a:solidFill>
            </a:endParaRP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Ross</a:t>
            </a:r>
            <a:r>
              <a:rPr lang="es-CL" sz="1200" dirty="0">
                <a:solidFill>
                  <a:srgbClr val="FF0000"/>
                </a:solidFill>
              </a:rPr>
              <a:t>, S., </a:t>
            </a:r>
            <a:r>
              <a:rPr lang="es-CL" sz="1200" dirty="0" err="1">
                <a:solidFill>
                  <a:srgbClr val="FF0000"/>
                </a:solidFill>
              </a:rPr>
              <a:t>Westerfield</a:t>
            </a:r>
            <a:r>
              <a:rPr lang="es-CL" sz="1200" dirty="0">
                <a:solidFill>
                  <a:srgbClr val="FF0000"/>
                </a:solidFill>
              </a:rPr>
              <a:t>, R., </a:t>
            </a:r>
            <a:r>
              <a:rPr lang="es-CL" sz="1200" dirty="0" err="1">
                <a:solidFill>
                  <a:srgbClr val="FF0000"/>
                </a:solidFill>
              </a:rPr>
              <a:t>Jaffe</a:t>
            </a:r>
            <a:r>
              <a:rPr lang="es-CL" sz="1200" dirty="0">
                <a:solidFill>
                  <a:srgbClr val="FF0000"/>
                </a:solidFill>
              </a:rPr>
              <a:t>, J. (2018</a:t>
            </a:r>
            <a:r>
              <a:rPr lang="es-CL" sz="1200" dirty="0" smtClean="0">
                <a:solidFill>
                  <a:srgbClr val="FF0000"/>
                </a:solidFill>
              </a:rPr>
              <a:t>).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Editorial McGraw-Hill</a:t>
            </a:r>
            <a:r>
              <a:rPr lang="es-CL" sz="1200" dirty="0">
                <a:solidFill>
                  <a:srgbClr val="FF0000"/>
                </a:solidFill>
              </a:rPr>
              <a:t>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Finanzas </a:t>
            </a:r>
            <a:r>
              <a:rPr lang="es-CL" sz="1200" dirty="0">
                <a:solidFill>
                  <a:srgbClr val="FF0000"/>
                </a:solidFill>
              </a:rPr>
              <a:t>en administración.</a:t>
            </a:r>
          </a:p>
          <a:p>
            <a:pPr lvl="1" algn="just"/>
            <a:r>
              <a:rPr lang="es-CL" sz="1200" dirty="0">
                <a:solidFill>
                  <a:srgbClr val="FF0000"/>
                </a:solidFill>
              </a:rPr>
              <a:t>Weston, J., </a:t>
            </a:r>
            <a:r>
              <a:rPr lang="es-CL" sz="1200" dirty="0" err="1">
                <a:solidFill>
                  <a:srgbClr val="FF0000"/>
                </a:solidFill>
              </a:rPr>
              <a:t>Copeland</a:t>
            </a:r>
            <a:r>
              <a:rPr lang="es-CL" sz="1200" dirty="0">
                <a:solidFill>
                  <a:srgbClr val="FF0000"/>
                </a:solidFill>
              </a:rPr>
              <a:t>, T. (1997). Editorial McGraw-Hill.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Fundamentos </a:t>
            </a:r>
            <a:r>
              <a:rPr lang="es-CL" sz="1200" dirty="0">
                <a:solidFill>
                  <a:srgbClr val="FF0000"/>
                </a:solidFill>
              </a:rPr>
              <a:t>de administración financiera. </a:t>
            </a:r>
          </a:p>
          <a:p>
            <a:pPr lvl="1" algn="just"/>
            <a:r>
              <a:rPr lang="es-CL" sz="1200" dirty="0" err="1">
                <a:solidFill>
                  <a:srgbClr val="FF0000"/>
                </a:solidFill>
              </a:rPr>
              <a:t>Brigham</a:t>
            </a:r>
            <a:r>
              <a:rPr lang="es-CL" sz="1200" dirty="0">
                <a:solidFill>
                  <a:srgbClr val="FF0000"/>
                </a:solidFill>
              </a:rPr>
              <a:t>, E., Houston, J. (2020</a:t>
            </a:r>
            <a:r>
              <a:rPr lang="es-CL" sz="1200" dirty="0" smtClean="0">
                <a:solidFill>
                  <a:srgbClr val="FF0000"/>
                </a:solidFill>
              </a:rPr>
              <a:t>).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Editorial </a:t>
            </a:r>
            <a:r>
              <a:rPr lang="es-CL" sz="1200" dirty="0" err="1">
                <a:solidFill>
                  <a:srgbClr val="FF0000"/>
                </a:solidFill>
              </a:rPr>
              <a:t>Cengage</a:t>
            </a:r>
            <a:r>
              <a:rPr lang="es-CL" sz="1200" dirty="0">
                <a:solidFill>
                  <a:srgbClr val="FF0000"/>
                </a:solidFill>
              </a:rPr>
              <a:t> </a:t>
            </a:r>
            <a:r>
              <a:rPr lang="es-CL" sz="1200" dirty="0" err="1" smtClean="0">
                <a:solidFill>
                  <a:srgbClr val="FF0000"/>
                </a:solidFill>
              </a:rPr>
              <a:t>Learning</a:t>
            </a:r>
            <a:r>
              <a:rPr lang="es-CL" sz="1200" dirty="0" smtClean="0">
                <a:solidFill>
                  <a:srgbClr val="FF0000"/>
                </a:solidFill>
              </a:rPr>
              <a:t>. McGraw-Hill.</a:t>
            </a:r>
          </a:p>
          <a:p>
            <a:pPr lvl="1" algn="just"/>
            <a:endParaRPr lang="es-CL" sz="1200" dirty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Decreto Ley 1.263 nov 1975 sobre Administración Financiera del Estado</a:t>
            </a:r>
            <a:r>
              <a:rPr lang="es-CL" sz="12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Evaluación de la Gestión Financiera del Sector Público. Dirección de Presupuestos, Ministerio de Hacienda de </a:t>
            </a:r>
            <a:r>
              <a:rPr lang="es-CL" sz="1200" dirty="0" smtClean="0">
                <a:solidFill>
                  <a:srgbClr val="FF0000"/>
                </a:solidFill>
              </a:rPr>
              <a:t>Chile.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Ley Nº 18.575 sobre las Bases de la Administración del Estado.</a:t>
            </a:r>
          </a:p>
          <a:p>
            <a:pPr algn="just"/>
            <a:endParaRPr lang="es-CL" sz="1200" dirty="0" smtClean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1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22921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14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60901" y="6325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5: </a:t>
            </a:r>
            <a:r>
              <a:rPr lang="es-CL" sz="3200" dirty="0" smtClean="0"/>
              <a:t>Matemática </a:t>
            </a:r>
            <a:r>
              <a:rPr lang="es-CL" sz="3200" dirty="0"/>
              <a:t>de </a:t>
            </a:r>
            <a:r>
              <a:rPr lang="es-CL" sz="3200" dirty="0" smtClean="0"/>
              <a:t>aplicación</a:t>
            </a:r>
            <a:endParaRPr lang="es-CL" sz="3200" dirty="0"/>
          </a:p>
        </p:txBody>
      </p:sp>
      <p:sp>
        <p:nvSpPr>
          <p:cNvPr id="12" name="Rectángulo 11"/>
          <p:cNvSpPr/>
          <p:nvPr/>
        </p:nvSpPr>
        <p:spPr>
          <a:xfrm>
            <a:off x="2794444" y="2108061"/>
            <a:ext cx="1515981" cy="6386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Cálculo II</a:t>
            </a:r>
            <a:endParaRPr lang="es-ES" sz="1050" b="1" dirty="0"/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13" name="Rectángulo 12"/>
          <p:cNvSpPr/>
          <p:nvPr/>
        </p:nvSpPr>
        <p:spPr>
          <a:xfrm>
            <a:off x="4543667" y="2108266"/>
            <a:ext cx="1524726" cy="61707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Electivo I (Matemática Financiera) </a:t>
            </a:r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14" name="Rectángulo 13"/>
          <p:cNvSpPr/>
          <p:nvPr/>
        </p:nvSpPr>
        <p:spPr>
          <a:xfrm>
            <a:off x="6299504" y="2108974"/>
            <a:ext cx="1461893" cy="64530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E</a:t>
            </a:r>
            <a:r>
              <a:rPr lang="es-ES" sz="1050" b="1" dirty="0" smtClean="0"/>
              <a:t>stadística</a:t>
            </a:r>
            <a:endParaRPr lang="es-ES" sz="1050" b="1" dirty="0"/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1040968" y="2088991"/>
            <a:ext cx="1508480" cy="6464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Calculo I </a:t>
            </a:r>
          </a:p>
          <a:p>
            <a:pPr algn="ctr"/>
            <a:r>
              <a:rPr lang="es-ES" sz="1050" b="1" dirty="0"/>
              <a:t>2º E.N</a:t>
            </a:r>
            <a:r>
              <a:rPr lang="es-ES" sz="1050" b="1" dirty="0" smtClean="0"/>
              <a:t>.</a:t>
            </a:r>
            <a:endParaRPr lang="es-CL" sz="1050" b="1" dirty="0"/>
          </a:p>
        </p:txBody>
      </p:sp>
      <p:sp>
        <p:nvSpPr>
          <p:cNvPr id="16" name="Rectángulo 15"/>
          <p:cNvSpPr/>
          <p:nvPr/>
        </p:nvSpPr>
        <p:spPr>
          <a:xfrm>
            <a:off x="8017607" y="2121630"/>
            <a:ext cx="1552669" cy="6643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Investigación de Operaciones</a:t>
            </a:r>
          </a:p>
          <a:p>
            <a:pPr algn="ctr"/>
            <a:r>
              <a:rPr lang="es-ES" sz="1050" b="1" dirty="0" smtClean="0"/>
              <a:t>6º A.P.N</a:t>
            </a:r>
            <a:endParaRPr lang="es-CL" sz="1050" b="1" dirty="0"/>
          </a:p>
        </p:txBody>
      </p:sp>
      <p:sp>
        <p:nvSpPr>
          <p:cNvPr id="18" name="Rectángulo 17"/>
          <p:cNvSpPr/>
          <p:nvPr/>
        </p:nvSpPr>
        <p:spPr>
          <a:xfrm>
            <a:off x="9810318" y="2130535"/>
            <a:ext cx="1771044" cy="68871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Administración de Operaciones Logísticas. </a:t>
            </a:r>
          </a:p>
          <a:p>
            <a:pPr algn="ctr"/>
            <a:r>
              <a:rPr lang="es-ES" sz="1050" b="1" dirty="0" smtClean="0"/>
              <a:t>6º A.P.N</a:t>
            </a:r>
            <a:endParaRPr lang="es-CL" sz="1050" b="1" dirty="0"/>
          </a:p>
        </p:txBody>
      </p:sp>
      <p:sp>
        <p:nvSpPr>
          <p:cNvPr id="21" name="Rectángulo 20"/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Funciones (C2)</a:t>
            </a:r>
            <a:endParaRPr lang="es-ES" sz="900" dirty="0"/>
          </a:p>
        </p:txBody>
      </p:sp>
      <p:sp>
        <p:nvSpPr>
          <p:cNvPr id="22" name="Rectángulo 21"/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Limite y </a:t>
            </a:r>
            <a:r>
              <a:rPr lang="es-ES" sz="900" dirty="0" smtClean="0"/>
              <a:t>continuidad (C2)</a:t>
            </a:r>
            <a:endParaRPr lang="es-ES" sz="900" dirty="0"/>
          </a:p>
        </p:txBody>
      </p:sp>
      <p:sp>
        <p:nvSpPr>
          <p:cNvPr id="23" name="Rectángulo 22"/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Anualidades (MF3)</a:t>
            </a:r>
            <a:endParaRPr lang="es-CL" sz="900" dirty="0"/>
          </a:p>
        </p:txBody>
      </p:sp>
      <p:sp>
        <p:nvSpPr>
          <p:cNvPr id="24" name="Rectángulo 23"/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Interés </a:t>
            </a:r>
            <a:r>
              <a:rPr lang="es-ES" sz="900" dirty="0" smtClean="0"/>
              <a:t>simple y compuesto</a:t>
            </a:r>
            <a:endParaRPr lang="es-ES" sz="900" dirty="0"/>
          </a:p>
          <a:p>
            <a:pPr algn="ctr"/>
            <a:r>
              <a:rPr lang="es-ES" sz="900" dirty="0" smtClean="0"/>
              <a:t>(MF3)</a:t>
            </a:r>
            <a:endParaRPr lang="es-CL" sz="900" dirty="0"/>
          </a:p>
        </p:txBody>
      </p:sp>
      <p:sp>
        <p:nvSpPr>
          <p:cNvPr id="25" name="Rectángulo 24"/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Matrices y ecuaciones lineales</a:t>
            </a:r>
            <a:endParaRPr lang="es-ES" sz="900" dirty="0"/>
          </a:p>
          <a:p>
            <a:pPr algn="ctr"/>
            <a:r>
              <a:rPr lang="es-ES" sz="900" dirty="0" smtClean="0"/>
              <a:t>(MF3)</a:t>
            </a:r>
            <a:endParaRPr lang="es-ES" sz="900" dirty="0"/>
          </a:p>
        </p:txBody>
      </p:sp>
      <p:sp>
        <p:nvSpPr>
          <p:cNvPr id="26" name="Rectángulo 25"/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Funciones de varias variables</a:t>
            </a:r>
          </a:p>
          <a:p>
            <a:pPr algn="ctr"/>
            <a:r>
              <a:rPr lang="es-ES" sz="900" dirty="0" smtClean="0"/>
              <a:t>(C3)</a:t>
            </a:r>
            <a:endParaRPr lang="es-CL" sz="900" dirty="0"/>
          </a:p>
        </p:txBody>
      </p:sp>
      <p:sp>
        <p:nvSpPr>
          <p:cNvPr id="27" name="Rectángulo 26"/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Derivación</a:t>
            </a:r>
          </a:p>
          <a:p>
            <a:pPr algn="ctr"/>
            <a:r>
              <a:rPr lang="es-ES" sz="900" dirty="0" smtClean="0"/>
              <a:t>(C2)</a:t>
            </a:r>
            <a:endParaRPr lang="es-CL" sz="900" dirty="0"/>
          </a:p>
        </p:txBody>
      </p:sp>
      <p:sp>
        <p:nvSpPr>
          <p:cNvPr id="28" name="Rectángulo 27"/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Calculo integral</a:t>
            </a:r>
          </a:p>
          <a:p>
            <a:pPr algn="ctr"/>
            <a:r>
              <a:rPr lang="es-ES" sz="900" dirty="0" smtClean="0"/>
              <a:t>(C3)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Integral indefinida</a:t>
            </a:r>
          </a:p>
          <a:p>
            <a:pPr algn="ctr"/>
            <a:r>
              <a:rPr lang="es-ES" sz="900" dirty="0" smtClean="0"/>
              <a:t>(C3)</a:t>
            </a:r>
            <a:endParaRPr lang="es-CL" sz="900" dirty="0"/>
          </a:p>
        </p:txBody>
      </p:sp>
      <p:sp>
        <p:nvSpPr>
          <p:cNvPr id="30" name="Rectángulo 29"/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Amortización y depreciación </a:t>
            </a:r>
          </a:p>
          <a:p>
            <a:pPr algn="ctr"/>
            <a:r>
              <a:rPr lang="es-ES" sz="900" dirty="0" smtClean="0"/>
              <a:t>(MF3)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Estadística descriptiva (PE4)</a:t>
            </a:r>
            <a:endParaRPr lang="es-CL" sz="900" dirty="0"/>
          </a:p>
        </p:txBody>
      </p:sp>
      <p:sp>
        <p:nvSpPr>
          <p:cNvPr id="32" name="Rectángulo 31"/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Probabilidades, teorema de </a:t>
            </a:r>
            <a:r>
              <a:rPr lang="es-CL" sz="900" dirty="0" err="1" smtClean="0"/>
              <a:t>bayes</a:t>
            </a:r>
            <a:r>
              <a:rPr lang="es-CL" sz="900" dirty="0" smtClean="0"/>
              <a:t>, distribución (PE4)</a:t>
            </a:r>
            <a:endParaRPr lang="es-CL" sz="900" dirty="0"/>
          </a:p>
        </p:txBody>
      </p:sp>
      <p:sp>
        <p:nvSpPr>
          <p:cNvPr id="33" name="Rectángulo 32"/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Análisis de decisiones, análisis ABC, punto de </a:t>
            </a:r>
            <a:r>
              <a:rPr lang="es-CL" sz="900" dirty="0" err="1"/>
              <a:t>reorden</a:t>
            </a:r>
            <a:r>
              <a:rPr lang="es-CL" sz="900" dirty="0"/>
              <a:t>  (IP6)</a:t>
            </a:r>
          </a:p>
        </p:txBody>
      </p:sp>
      <p:sp>
        <p:nvSpPr>
          <p:cNvPr id="34" name="Rectángulo 33"/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Análisis cuantitativo y su enfoque (IP6) </a:t>
            </a:r>
            <a:endParaRPr lang="es-ES" sz="900" dirty="0"/>
          </a:p>
        </p:txBody>
      </p:sp>
      <p:sp>
        <p:nvSpPr>
          <p:cNvPr id="35" name="Rectángulo 34"/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Regresión lineal (PE4)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Variables aleatorias (PE4)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Probabilidades, aplicación de teoremas y distribución. </a:t>
            </a:r>
            <a:r>
              <a:rPr lang="es-CL" sz="900" dirty="0"/>
              <a:t>(IP6)</a:t>
            </a:r>
          </a:p>
        </p:txBody>
      </p:sp>
      <p:sp>
        <p:nvSpPr>
          <p:cNvPr id="38" name="Rectángulo 37"/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Programación Lineal y no lineal (IP6)</a:t>
            </a:r>
            <a:endParaRPr lang="es-MX" sz="900" dirty="0"/>
          </a:p>
        </p:txBody>
      </p:sp>
      <p:sp>
        <p:nvSpPr>
          <p:cNvPr id="39" name="Rectángulo 38"/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Modelos de programación lineal (IP6)</a:t>
            </a:r>
          </a:p>
        </p:txBody>
      </p:sp>
      <p:sp>
        <p:nvSpPr>
          <p:cNvPr id="40" name="Rectángulo 39"/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/>
              <a:t>Estrategia de operaciones (AO6)</a:t>
            </a:r>
            <a:endParaRPr lang="es-CL" sz="900" dirty="0"/>
          </a:p>
        </p:txBody>
      </p:sp>
      <p:sp>
        <p:nvSpPr>
          <p:cNvPr id="41" name="Rectángulo 40"/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Indicadores de gestión KPI (AO6)</a:t>
            </a:r>
          </a:p>
        </p:txBody>
      </p:sp>
      <p:sp>
        <p:nvSpPr>
          <p:cNvPr id="42" name="Rectángulo 41"/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Arboles de decisiones (AO6)</a:t>
            </a:r>
          </a:p>
        </p:txBody>
      </p:sp>
      <p:sp>
        <p:nvSpPr>
          <p:cNvPr id="43" name="Rectángulo 42"/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Planificación de operaciones (AO6)</a:t>
            </a:r>
          </a:p>
        </p:txBody>
      </p:sp>
      <p:sp>
        <p:nvSpPr>
          <p:cNvPr id="44" name="Rectángulo 43"/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Planificación de proyectos (AO6)</a:t>
            </a:r>
          </a:p>
        </p:txBody>
      </p:sp>
      <p:sp>
        <p:nvSpPr>
          <p:cNvPr id="45" name="Rectángulo 44"/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Decisiones de Operaciones (AO6)</a:t>
            </a:r>
            <a:endParaRPr lang="es-CL" sz="900" dirty="0"/>
          </a:p>
        </p:txBody>
      </p:sp>
      <p:sp>
        <p:nvSpPr>
          <p:cNvPr id="46" name="Rectángulo 45"/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Modelos de gestión de inventarios (AO6)</a:t>
            </a:r>
          </a:p>
        </p:txBody>
      </p:sp>
      <p:sp>
        <p:nvSpPr>
          <p:cNvPr id="47" name="Rectángulo 46"/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Costos de las operaciones (AO6)</a:t>
            </a:r>
            <a:endParaRPr lang="es-MX" sz="900" dirty="0"/>
          </a:p>
        </p:txBody>
      </p:sp>
      <p:cxnSp>
        <p:nvCxnSpPr>
          <p:cNvPr id="48" name="Conector recto de flecha 47"/>
          <p:cNvCxnSpPr/>
          <p:nvPr/>
        </p:nvCxnSpPr>
        <p:spPr>
          <a:xfrm>
            <a:off x="5390606" y="283974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H="1" flipV="1">
            <a:off x="5390606" y="3519704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de flecha 49"/>
          <p:cNvCxnSpPr/>
          <p:nvPr/>
        </p:nvCxnSpPr>
        <p:spPr>
          <a:xfrm>
            <a:off x="5369096" y="4220700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ángulo 50"/>
          <p:cNvSpPr/>
          <p:nvPr/>
        </p:nvSpPr>
        <p:spPr>
          <a:xfrm>
            <a:off x="3067609" y="5027401"/>
            <a:ext cx="2488792" cy="5789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CE1: Oficial de Cargo de </a:t>
            </a:r>
            <a:r>
              <a:rPr lang="es-CL" sz="900" dirty="0" smtClean="0"/>
              <a:t>Abastecimiento</a:t>
            </a:r>
          </a:p>
          <a:p>
            <a:pPr algn="ctr"/>
            <a:r>
              <a:rPr lang="es-CL" sz="900" dirty="0" smtClean="0"/>
              <a:t>CE4: Administración Financiera </a:t>
            </a:r>
          </a:p>
          <a:p>
            <a:pPr algn="ctr"/>
            <a:r>
              <a:rPr lang="es-CL" sz="900" dirty="0" smtClean="0"/>
              <a:t>CE5: </a:t>
            </a:r>
            <a:r>
              <a:rPr lang="es-CL" sz="900" dirty="0"/>
              <a:t>Administración </a:t>
            </a:r>
            <a:r>
              <a:rPr lang="es-CL" sz="900" dirty="0" smtClean="0"/>
              <a:t>Logística</a:t>
            </a:r>
            <a:endParaRPr lang="es-CL" sz="900" dirty="0"/>
          </a:p>
          <a:p>
            <a:pPr algn="ctr"/>
            <a:endParaRPr lang="es-CL" sz="900" dirty="0"/>
          </a:p>
        </p:txBody>
      </p:sp>
      <p:sp>
        <p:nvSpPr>
          <p:cNvPr id="52" name="CuadroTexto 51"/>
          <p:cNvSpPr txBox="1"/>
          <p:nvPr/>
        </p:nvSpPr>
        <p:spPr>
          <a:xfrm>
            <a:off x="1595162" y="5003915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53" name="Conector recto de flecha 52"/>
          <p:cNvCxnSpPr/>
          <p:nvPr/>
        </p:nvCxnSpPr>
        <p:spPr>
          <a:xfrm>
            <a:off x="1564481" y="5347583"/>
            <a:ext cx="135907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ángulo 53"/>
          <p:cNvSpPr/>
          <p:nvPr/>
        </p:nvSpPr>
        <p:spPr>
          <a:xfrm>
            <a:off x="1544759" y="4263128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Modelamiento y optimización </a:t>
            </a:r>
            <a:r>
              <a:rPr lang="es-CL" sz="900" dirty="0" smtClean="0"/>
              <a:t>(IP6)</a:t>
            </a:r>
            <a:endParaRPr lang="es-CL" sz="900" dirty="0"/>
          </a:p>
        </p:txBody>
      </p:sp>
      <p:pic>
        <p:nvPicPr>
          <p:cNvPr id="56" name="Imagen 55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7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15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1700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5: </a:t>
            </a:r>
            <a:r>
              <a:rPr lang="es-CL" sz="3200" dirty="0"/>
              <a:t>Matemática de </a:t>
            </a:r>
            <a:r>
              <a:rPr lang="es-CL" sz="3200" dirty="0" smtClean="0"/>
              <a:t>aplicación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989555" y="1937168"/>
            <a:ext cx="4949851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000" b="1" u="sng" dirty="0" smtClean="0"/>
              <a:t>ESTADÍSTICA </a:t>
            </a:r>
            <a:endParaRPr lang="es-CL" sz="1000" dirty="0"/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 smtClean="0"/>
              <a:t>Introducción a la Estadística </a:t>
            </a:r>
          </a:p>
          <a:p>
            <a:pPr lvl="1" algn="just"/>
            <a:r>
              <a:rPr lang="es-CL" sz="1000" dirty="0" smtClean="0"/>
              <a:t>Chao, Lincoln.</a:t>
            </a:r>
          </a:p>
          <a:p>
            <a:pPr lvl="1" algn="just"/>
            <a:r>
              <a:rPr lang="es-CL" sz="1000" dirty="0" smtClean="0"/>
              <a:t>Editorial Continental. México </a:t>
            </a:r>
          </a:p>
          <a:p>
            <a:pPr lvl="1" algn="just"/>
            <a:r>
              <a:rPr lang="es-CL" sz="1000" dirty="0" smtClean="0"/>
              <a:t>14° Edición 1999.</a:t>
            </a:r>
          </a:p>
          <a:p>
            <a:pPr lvl="1" algn="just"/>
            <a:endParaRPr lang="es-CL" sz="1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 smtClean="0"/>
              <a:t>Estadística Elemental</a:t>
            </a:r>
            <a:endParaRPr lang="es-CL" sz="1000" dirty="0"/>
          </a:p>
          <a:p>
            <a:pPr lvl="1" algn="just"/>
            <a:r>
              <a:rPr lang="es-CL" sz="1000" dirty="0" smtClean="0"/>
              <a:t>Johnson, Robert y </a:t>
            </a:r>
            <a:r>
              <a:rPr lang="es-CL" sz="1000" dirty="0" err="1" smtClean="0"/>
              <a:t>Kuby</a:t>
            </a:r>
            <a:r>
              <a:rPr lang="es-CL" sz="1000" dirty="0" smtClean="0"/>
              <a:t>, Patricia</a:t>
            </a:r>
            <a:endParaRPr lang="es-CL" sz="1000" dirty="0"/>
          </a:p>
          <a:p>
            <a:pPr lvl="1" algn="just"/>
            <a:r>
              <a:rPr lang="es-CL" sz="1000" dirty="0" smtClean="0"/>
              <a:t>Editorial Thomson</a:t>
            </a:r>
          </a:p>
          <a:p>
            <a:pPr lvl="1" algn="just"/>
            <a:r>
              <a:rPr lang="es-CL" sz="1000" dirty="0" smtClean="0"/>
              <a:t>Tercera Edición</a:t>
            </a:r>
            <a:r>
              <a:rPr lang="es-CL" sz="1000" dirty="0"/>
              <a:t> </a:t>
            </a:r>
            <a:r>
              <a:rPr lang="es-CL" sz="1000" dirty="0" smtClean="0"/>
              <a:t>2004.</a:t>
            </a:r>
          </a:p>
          <a:p>
            <a:pPr lvl="1" algn="just"/>
            <a:endParaRPr lang="es-CL" sz="1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dirty="0"/>
              <a:t>Métodos </a:t>
            </a:r>
            <a:r>
              <a:rPr lang="es-MX" sz="1000" dirty="0" smtClean="0"/>
              <a:t>cuantitativos para </a:t>
            </a:r>
            <a:r>
              <a:rPr lang="es-MX" sz="1000" dirty="0"/>
              <a:t>los negocios </a:t>
            </a:r>
          </a:p>
          <a:p>
            <a:pPr lvl="1" algn="just"/>
            <a:r>
              <a:rPr lang="es-CL" sz="1000" dirty="0" err="1" smtClean="0"/>
              <a:t>Render</a:t>
            </a:r>
            <a:r>
              <a:rPr lang="es-CL" sz="1000" dirty="0" smtClean="0"/>
              <a:t>, </a:t>
            </a:r>
            <a:r>
              <a:rPr lang="es-CL" sz="1000" dirty="0" err="1" smtClean="0"/>
              <a:t>Star</a:t>
            </a:r>
            <a:r>
              <a:rPr lang="es-CL" sz="1000" dirty="0" smtClean="0"/>
              <a:t> </a:t>
            </a:r>
            <a:r>
              <a:rPr lang="es-CL" sz="1000" dirty="0" err="1" smtClean="0"/>
              <a:t>Hanna</a:t>
            </a:r>
            <a:endParaRPr lang="es-CL" sz="1000" dirty="0"/>
          </a:p>
          <a:p>
            <a:pPr lvl="1" algn="just"/>
            <a:r>
              <a:rPr lang="es-CL" sz="1000" dirty="0"/>
              <a:t>Editorial </a:t>
            </a:r>
            <a:r>
              <a:rPr lang="es-CL" sz="1000" dirty="0" smtClean="0"/>
              <a:t>Pearson 2012</a:t>
            </a:r>
          </a:p>
          <a:p>
            <a:pPr lvl="1" algn="just"/>
            <a:endParaRPr lang="es-CL" sz="1000" dirty="0"/>
          </a:p>
          <a:p>
            <a:pPr algn="just"/>
            <a:r>
              <a:rPr lang="es-CL" sz="1000" b="1" dirty="0"/>
              <a:t>CÁLCULO:</a:t>
            </a:r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/>
              <a:t>Cálculo</a:t>
            </a:r>
          </a:p>
          <a:p>
            <a:pPr lvl="1" algn="just"/>
            <a:r>
              <a:rPr lang="es-CL" sz="1000" dirty="0" err="1"/>
              <a:t>Larson</a:t>
            </a:r>
            <a:r>
              <a:rPr lang="es-CL" sz="1000" dirty="0"/>
              <a:t> </a:t>
            </a:r>
            <a:r>
              <a:rPr lang="es-CL" sz="1000" dirty="0" err="1"/>
              <a:t>Hostetler</a:t>
            </a:r>
            <a:r>
              <a:rPr lang="es-CL" sz="1000" dirty="0"/>
              <a:t>.</a:t>
            </a:r>
          </a:p>
          <a:p>
            <a:pPr lvl="1" algn="just"/>
            <a:r>
              <a:rPr lang="es-CL" sz="1000" dirty="0"/>
              <a:t>Editorial McGraw-Hill.</a:t>
            </a:r>
          </a:p>
          <a:p>
            <a:pPr lvl="1" algn="just"/>
            <a:r>
              <a:rPr lang="es-CL" sz="1000" dirty="0"/>
              <a:t>Sexta Edición</a:t>
            </a:r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/>
              <a:t>El Cálculo con geometría analítica.</a:t>
            </a:r>
          </a:p>
          <a:p>
            <a:pPr lvl="1" algn="just"/>
            <a:r>
              <a:rPr lang="es-CL" sz="1000" dirty="0" err="1"/>
              <a:t>Leithold</a:t>
            </a:r>
            <a:endParaRPr lang="es-CL" sz="1000" dirty="0"/>
          </a:p>
          <a:p>
            <a:pPr lvl="1" algn="just"/>
            <a:r>
              <a:rPr lang="es-CL" sz="1000" dirty="0"/>
              <a:t>Editorial </a:t>
            </a:r>
            <a:r>
              <a:rPr lang="es-CL" sz="1000" dirty="0" err="1"/>
              <a:t>Harla</a:t>
            </a:r>
            <a:endParaRPr lang="es-CL" sz="1000" dirty="0"/>
          </a:p>
          <a:p>
            <a:pPr lvl="1" algn="just"/>
            <a:r>
              <a:rPr lang="es-CL" sz="1000" dirty="0"/>
              <a:t>Tercera Edición. </a:t>
            </a:r>
          </a:p>
          <a:p>
            <a:pPr algn="just"/>
            <a:endParaRPr lang="es-CL" sz="1000" dirty="0">
              <a:solidFill>
                <a:srgbClr val="FF0000"/>
              </a:solidFill>
            </a:endParaRPr>
          </a:p>
          <a:p>
            <a:pPr algn="just"/>
            <a:endParaRPr lang="es-CL" sz="1000" dirty="0">
              <a:solidFill>
                <a:srgbClr val="FF0000"/>
              </a:solidFill>
            </a:endParaRPr>
          </a:p>
          <a:p>
            <a:pPr lvl="1" algn="just"/>
            <a:endParaRPr lang="es-CL" sz="1000" dirty="0"/>
          </a:p>
          <a:p>
            <a:pPr lvl="1" algn="just"/>
            <a:endParaRPr lang="es-CL" sz="1000" dirty="0"/>
          </a:p>
        </p:txBody>
      </p:sp>
      <p:sp>
        <p:nvSpPr>
          <p:cNvPr id="15" name="CuadroTexto 14"/>
          <p:cNvSpPr txBox="1"/>
          <p:nvPr/>
        </p:nvSpPr>
        <p:spPr>
          <a:xfrm>
            <a:off x="5939406" y="1770094"/>
            <a:ext cx="49498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sz="1000" b="1" dirty="0" smtClean="0"/>
          </a:p>
          <a:p>
            <a:pPr algn="just"/>
            <a:r>
              <a:rPr lang="es-CL" sz="1000" b="1" u="sng" dirty="0"/>
              <a:t>MATEMÁTICA FINANCIERA</a:t>
            </a:r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dirty="0"/>
              <a:t>Matemáticas Aplicadas a la Administración y Economía</a:t>
            </a:r>
          </a:p>
          <a:p>
            <a:pPr algn="just"/>
            <a:r>
              <a:rPr lang="es-MX" sz="1000" dirty="0"/>
              <a:t>               </a:t>
            </a:r>
            <a:r>
              <a:rPr lang="es-CL" sz="1000" dirty="0" err="1"/>
              <a:t>Arya</a:t>
            </a:r>
            <a:r>
              <a:rPr lang="es-CL" sz="1000" dirty="0"/>
              <a:t> – </a:t>
            </a:r>
            <a:r>
              <a:rPr lang="es-CL" sz="1000" dirty="0" err="1"/>
              <a:t>Lardner</a:t>
            </a:r>
            <a:endParaRPr lang="es-CL" sz="1000" dirty="0"/>
          </a:p>
          <a:p>
            <a:pPr lvl="1" algn="just"/>
            <a:r>
              <a:rPr lang="es-CL" sz="1000" dirty="0"/>
              <a:t>Editorial Pearson.</a:t>
            </a:r>
          </a:p>
          <a:p>
            <a:pPr lvl="1" algn="just"/>
            <a:r>
              <a:rPr lang="es-CL" sz="1000" dirty="0"/>
              <a:t>Cuarta Edición 2002</a:t>
            </a:r>
          </a:p>
          <a:p>
            <a:pPr lvl="1" algn="just"/>
            <a:endParaRPr lang="es-CL" sz="1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000" dirty="0"/>
              <a:t>Matemáticas para Administración y Economía</a:t>
            </a:r>
          </a:p>
          <a:p>
            <a:pPr lvl="1"/>
            <a:r>
              <a:rPr lang="es-CL" sz="1000" dirty="0"/>
              <a:t>Tan, S. T.</a:t>
            </a:r>
          </a:p>
          <a:p>
            <a:pPr lvl="1"/>
            <a:r>
              <a:rPr lang="es-CL" sz="1000" dirty="0"/>
              <a:t>Editorial Thomson </a:t>
            </a:r>
            <a:r>
              <a:rPr lang="es-CL" sz="1000" dirty="0" err="1"/>
              <a:t>Learning</a:t>
            </a:r>
            <a:r>
              <a:rPr lang="es-CL" sz="1000" dirty="0"/>
              <a:t>, 2002</a:t>
            </a:r>
          </a:p>
          <a:p>
            <a:pPr lvl="1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dirty="0"/>
              <a:t>Matemáticas para Administración y Economía</a:t>
            </a:r>
          </a:p>
          <a:p>
            <a:pPr algn="just"/>
            <a:r>
              <a:rPr lang="es-MX" sz="1000" dirty="0"/>
              <a:t>              Mora, Armando.</a:t>
            </a:r>
          </a:p>
          <a:p>
            <a:pPr algn="just"/>
            <a:r>
              <a:rPr lang="es-MX" sz="1000" dirty="0"/>
              <a:t>              Editorial </a:t>
            </a:r>
            <a:r>
              <a:rPr lang="es-MX" sz="1000" dirty="0" err="1"/>
              <a:t>Alfaomega</a:t>
            </a:r>
            <a:r>
              <a:rPr lang="es-MX" sz="1000" dirty="0"/>
              <a:t>, 2da edición 2006</a:t>
            </a:r>
          </a:p>
          <a:p>
            <a:pPr algn="just"/>
            <a:r>
              <a:rPr lang="es-CL" sz="1000" dirty="0"/>
              <a:t> 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1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10638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16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09215" y="-7144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6: Profesional Institucional AB</a:t>
            </a:r>
            <a:endParaRPr lang="es-CL" sz="32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C5D527-E0D7-CAA6-6E9E-53E3DCA31688}"/>
              </a:ext>
            </a:extLst>
          </p:cNvPr>
          <p:cNvSpPr/>
          <p:nvPr/>
        </p:nvSpPr>
        <p:spPr>
          <a:xfrm>
            <a:off x="2570089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Navegación Costera II</a:t>
            </a:r>
          </a:p>
          <a:p>
            <a:pPr algn="ctr"/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1FA52E0-773E-402A-5ECF-625507DB3720}"/>
              </a:ext>
            </a:extLst>
          </p:cNvPr>
          <p:cNvSpPr/>
          <p:nvPr/>
        </p:nvSpPr>
        <p:spPr>
          <a:xfrm>
            <a:off x="4272007" y="1981125"/>
            <a:ext cx="1538921" cy="61227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Sistemas Navales</a:t>
            </a:r>
          </a:p>
          <a:p>
            <a:pPr algn="ctr"/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CB14BA3E-A5AB-32B4-44E0-50F518FE050E}"/>
              </a:ext>
            </a:extLst>
          </p:cNvPr>
          <p:cNvSpPr/>
          <p:nvPr/>
        </p:nvSpPr>
        <p:spPr>
          <a:xfrm>
            <a:off x="5983590" y="1986362"/>
            <a:ext cx="1538921" cy="6078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Formación Naval III AB</a:t>
            </a:r>
          </a:p>
          <a:p>
            <a:pPr algn="ctr"/>
            <a:r>
              <a:rPr lang="es-ES" sz="1100" b="1" dirty="0"/>
              <a:t>4º E.N.</a:t>
            </a:r>
            <a:endParaRPr lang="es-CL" sz="1100" b="1" dirty="0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3124326B-F723-7C63-27B4-5DAF50320804}"/>
              </a:ext>
            </a:extLst>
          </p:cNvPr>
          <p:cNvSpPr/>
          <p:nvPr/>
        </p:nvSpPr>
        <p:spPr>
          <a:xfrm>
            <a:off x="7666151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/>
              <a:t>Práctica Embarcado en Unidad de Combate</a:t>
            </a:r>
          </a:p>
          <a:p>
            <a:pPr algn="ctr"/>
            <a:r>
              <a:rPr lang="es-ES" sz="1000" b="1" dirty="0"/>
              <a:t>5º Gamas</a:t>
            </a:r>
            <a:endParaRPr lang="es-CL" sz="1000" b="1" dirty="0"/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DCBB242D-4CE0-243D-9323-AA1367110B0F}"/>
              </a:ext>
            </a:extLst>
          </p:cNvPr>
          <p:cNvSpPr/>
          <p:nvPr/>
        </p:nvSpPr>
        <p:spPr>
          <a:xfrm>
            <a:off x="857991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Navegación Costera I</a:t>
            </a:r>
          </a:p>
          <a:p>
            <a:pPr algn="ctr"/>
            <a:r>
              <a:rPr lang="es-ES" sz="1100" b="1" dirty="0"/>
              <a:t>2º E.N.</a:t>
            </a:r>
            <a:endParaRPr lang="es-CL" sz="1100" b="1" dirty="0"/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330CF9B1-DF40-54DD-8CD5-CBD2D3301898}"/>
              </a:ext>
            </a:extLst>
          </p:cNvPr>
          <p:cNvSpPr/>
          <p:nvPr/>
        </p:nvSpPr>
        <p:spPr>
          <a:xfrm>
            <a:off x="9425112" y="1981126"/>
            <a:ext cx="1538921" cy="6054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Práctica en Centro de Abastecimiento</a:t>
            </a:r>
          </a:p>
          <a:p>
            <a:pPr algn="ctr"/>
            <a:r>
              <a:rPr lang="es-ES" sz="1100" b="1" dirty="0"/>
              <a:t>5º Gamas</a:t>
            </a:r>
            <a:endParaRPr lang="es-CL" sz="1100" b="1" dirty="0"/>
          </a:p>
        </p:txBody>
      </p:sp>
      <p:sp>
        <p:nvSpPr>
          <p:cNvPr id="126" name="CuadroTexto 125">
            <a:extLst>
              <a:ext uri="{FF2B5EF4-FFF2-40B4-BE49-F238E27FC236}">
                <a16:creationId xmlns:a16="http://schemas.microsoft.com/office/drawing/2014/main" id="{7E7C439B-1C0F-9682-062E-6273ED589E0E}"/>
              </a:ext>
            </a:extLst>
          </p:cNvPr>
          <p:cNvSpPr txBox="1"/>
          <p:nvPr/>
        </p:nvSpPr>
        <p:spPr>
          <a:xfrm>
            <a:off x="8147818" y="3783040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TRIBUTA A</a:t>
            </a:r>
            <a:endParaRPr lang="es-CL" sz="1000" dirty="0"/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2D6C3196-BD7D-350A-B075-994B25041A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4564251"/>
              </p:ext>
            </p:extLst>
          </p:nvPr>
        </p:nvGraphicFramePr>
        <p:xfrm>
          <a:off x="-1980561" y="3550113"/>
          <a:ext cx="11539032" cy="909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684078711"/>
              </p:ext>
            </p:extLst>
          </p:nvPr>
        </p:nvGraphicFramePr>
        <p:xfrm>
          <a:off x="218065" y="2334273"/>
          <a:ext cx="10308439" cy="14546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1096476691"/>
              </p:ext>
            </p:extLst>
          </p:nvPr>
        </p:nvGraphicFramePr>
        <p:xfrm>
          <a:off x="218065" y="4008846"/>
          <a:ext cx="10297535" cy="1953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sp>
        <p:nvSpPr>
          <p:cNvPr id="30" name="Rectángulo 29"/>
          <p:cNvSpPr/>
          <p:nvPr/>
        </p:nvSpPr>
        <p:spPr>
          <a:xfrm>
            <a:off x="9589757" y="3679330"/>
            <a:ext cx="2488792" cy="5789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00" dirty="0" smtClean="0"/>
          </a:p>
          <a:p>
            <a:pPr algn="ctr"/>
            <a:r>
              <a:rPr lang="es-CL" sz="1000" dirty="0" smtClean="0"/>
              <a:t>CE1</a:t>
            </a:r>
            <a:r>
              <a:rPr lang="es-CL" sz="1000" dirty="0"/>
              <a:t>: Oficial de Cargo de </a:t>
            </a:r>
            <a:r>
              <a:rPr lang="es-CL" sz="1000" dirty="0" smtClean="0"/>
              <a:t>Abastecimiento</a:t>
            </a:r>
          </a:p>
          <a:p>
            <a:pPr algn="ctr"/>
            <a:r>
              <a:rPr lang="es-CL" sz="1000" dirty="0" smtClean="0"/>
              <a:t>CE2: Oficial de </a:t>
            </a:r>
            <a:r>
              <a:rPr lang="es-CL" sz="1000" dirty="0" err="1" smtClean="0"/>
              <a:t>Guadia</a:t>
            </a:r>
            <a:r>
              <a:rPr lang="es-CL" sz="1000" dirty="0" smtClean="0"/>
              <a:t> UURR</a:t>
            </a:r>
          </a:p>
          <a:p>
            <a:pPr algn="ctr"/>
            <a:r>
              <a:rPr lang="es-CL" sz="1000" dirty="0" smtClean="0"/>
              <a:t>CE4: Oficial de Guardia de Puerto</a:t>
            </a:r>
            <a:endParaRPr lang="es-CL" sz="1000" dirty="0"/>
          </a:p>
          <a:p>
            <a:pPr algn="ctr"/>
            <a:endParaRPr lang="es-CL" sz="1000" dirty="0"/>
          </a:p>
        </p:txBody>
      </p:sp>
      <p:cxnSp>
        <p:nvCxnSpPr>
          <p:cNvPr id="22" name="Conector angular 21"/>
          <p:cNvCxnSpPr/>
          <p:nvPr/>
        </p:nvCxnSpPr>
        <p:spPr>
          <a:xfrm rot="16200000" flipH="1">
            <a:off x="10479501" y="3134229"/>
            <a:ext cx="390751" cy="31855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cto de flecha 30"/>
          <p:cNvCxnSpPr/>
          <p:nvPr/>
        </p:nvCxnSpPr>
        <p:spPr>
          <a:xfrm>
            <a:off x="7332292" y="4000389"/>
            <a:ext cx="22261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angular 32"/>
          <p:cNvCxnSpPr/>
          <p:nvPr/>
        </p:nvCxnSpPr>
        <p:spPr>
          <a:xfrm rot="5400000" flipH="1" flipV="1">
            <a:off x="10416976" y="4461537"/>
            <a:ext cx="656585" cy="43752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Imagen 24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65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17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11771" y="8081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6: Profesional Institucional AB - Bibliografía</a:t>
            </a:r>
            <a:endParaRPr lang="es-CL" sz="32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989555" y="2042624"/>
            <a:ext cx="4949851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NAVEGACIÓN: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Manual de Navegación 3030.</a:t>
            </a:r>
          </a:p>
          <a:p>
            <a:pPr lvl="1" algn="just"/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Ordenanza de la Armada</a:t>
            </a:r>
          </a:p>
          <a:p>
            <a:pPr lvl="1"/>
            <a:r>
              <a:rPr lang="es-CL" sz="1050" dirty="0" smtClean="0"/>
              <a:t>Armada </a:t>
            </a:r>
            <a:r>
              <a:rPr lang="es-CL" sz="1050" dirty="0"/>
              <a:t>de Chile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BR45 ADMIRALTY MANUAL </a:t>
            </a:r>
            <a:r>
              <a:rPr lang="es-CL" sz="1050" dirty="0"/>
              <a:t>OF </a:t>
            </a:r>
            <a:r>
              <a:rPr lang="es-CL" sz="1050" dirty="0" smtClean="0"/>
              <a:t>NAVIGATION</a:t>
            </a:r>
          </a:p>
          <a:p>
            <a:pPr lvl="1"/>
            <a:r>
              <a:rPr lang="es-CL" sz="1050" dirty="0"/>
              <a:t>Royal </a:t>
            </a:r>
            <a:r>
              <a:rPr lang="es-CL" sz="1050" dirty="0" err="1"/>
              <a:t>Navy</a:t>
            </a:r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Reglamento Internacional para Prevenir Abordajes.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Apuntes de Navegación CN </a:t>
            </a:r>
            <a:r>
              <a:rPr lang="es-CL" sz="1050" dirty="0" err="1" smtClean="0"/>
              <a:t>Leniz</a:t>
            </a: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Cartilla de Cinemática</a:t>
            </a:r>
          </a:p>
          <a:p>
            <a:pPr lvl="1" algn="just"/>
            <a:r>
              <a:rPr lang="es-CL" sz="1050" dirty="0" smtClean="0"/>
              <a:t>Escuela Naval “Arturo Prat”</a:t>
            </a:r>
            <a:endParaRPr lang="es-CL" sz="105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5939406" y="2097527"/>
            <a:ext cx="494985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SISTEMAS NAVALES:</a:t>
            </a:r>
            <a:endParaRPr lang="es-CL" sz="1200" dirty="0"/>
          </a:p>
          <a:p>
            <a:pPr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MOUS CENTARM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Ross</a:t>
            </a:r>
            <a:r>
              <a:rPr lang="es-CL" sz="1200" dirty="0">
                <a:solidFill>
                  <a:srgbClr val="FF0000"/>
                </a:solidFill>
              </a:rPr>
              <a:t>, S., </a:t>
            </a:r>
            <a:r>
              <a:rPr lang="es-CL" sz="1200" dirty="0" err="1">
                <a:solidFill>
                  <a:srgbClr val="FF0000"/>
                </a:solidFill>
              </a:rPr>
              <a:t>Westerfield</a:t>
            </a:r>
            <a:r>
              <a:rPr lang="es-CL" sz="1200" dirty="0">
                <a:solidFill>
                  <a:srgbClr val="FF0000"/>
                </a:solidFill>
              </a:rPr>
              <a:t>, R., </a:t>
            </a:r>
            <a:r>
              <a:rPr lang="es-CL" sz="1200" dirty="0" err="1">
                <a:solidFill>
                  <a:srgbClr val="FF0000"/>
                </a:solidFill>
              </a:rPr>
              <a:t>Jaffe</a:t>
            </a:r>
            <a:r>
              <a:rPr lang="es-CL" sz="1200" dirty="0">
                <a:solidFill>
                  <a:srgbClr val="FF0000"/>
                </a:solidFill>
              </a:rPr>
              <a:t>, J. (2018</a:t>
            </a:r>
            <a:r>
              <a:rPr lang="es-CL" sz="1200" dirty="0" smtClean="0">
                <a:solidFill>
                  <a:srgbClr val="FF0000"/>
                </a:solidFill>
              </a:rPr>
              <a:t>).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Editorial McGraw-Hill</a:t>
            </a:r>
            <a:r>
              <a:rPr lang="es-CL" sz="1200" dirty="0">
                <a:solidFill>
                  <a:srgbClr val="FF0000"/>
                </a:solidFill>
              </a:rPr>
              <a:t>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Cartilla de Ingeniería</a:t>
            </a:r>
          </a:p>
          <a:p>
            <a:pPr algn="just"/>
            <a:r>
              <a:rPr lang="es-CL" sz="1200" dirty="0" smtClean="0">
                <a:solidFill>
                  <a:srgbClr val="FF0000"/>
                </a:solidFill>
              </a:rPr>
              <a:t>Escuela Naval “Arturo Prat”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Cartilla de sistemas de Armas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BR2170</a:t>
            </a:r>
            <a:endParaRPr lang="es-CL" sz="1200" dirty="0">
              <a:solidFill>
                <a:srgbClr val="FF0000"/>
              </a:solidFill>
            </a:endParaRP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Royal </a:t>
            </a:r>
            <a:r>
              <a:rPr lang="es-CL" sz="1200" dirty="0" err="1" smtClean="0">
                <a:solidFill>
                  <a:srgbClr val="FF0000"/>
                </a:solidFill>
              </a:rPr>
              <a:t>Navy</a:t>
            </a:r>
            <a:endParaRPr lang="es-CL" sz="1200" dirty="0">
              <a:solidFill>
                <a:srgbClr val="FF0000"/>
              </a:solidFill>
            </a:endParaRP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algn="just"/>
            <a:endParaRPr lang="es-CL" sz="1200" dirty="0" smtClean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38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43192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18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18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7377441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81604" y="8081"/>
            <a:ext cx="877592" cy="101414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6302" y="1290222"/>
            <a:ext cx="109342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Se </a:t>
            </a:r>
            <a:r>
              <a:rPr lang="es-CL" sz="2400" dirty="0"/>
              <a:t>identificaron 6 líneas curriculares para desarrollar los contenidos que tributan a la totalidad de las competencias específicas de los perfiles de egreso. </a:t>
            </a:r>
            <a:endParaRPr lang="es-C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Se </a:t>
            </a:r>
            <a:r>
              <a:rPr lang="es-CL" sz="2400" dirty="0"/>
              <a:t>determina una nueva competencia específica como Oficial de Guardia de Puerto en el perfil de egreso de la Escuela Naval</a:t>
            </a:r>
            <a:r>
              <a:rPr lang="es-CL" sz="2400" dirty="0" smtClean="0"/>
              <a:t>.</a:t>
            </a:r>
            <a:endParaRPr lang="es-CL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/>
              <a:t>Dentro de los electivos, el Cadete que opte ser Oficial AB </a:t>
            </a:r>
            <a:r>
              <a:rPr lang="es-CL" sz="2400" dirty="0" smtClean="0"/>
              <a:t>deberá </a:t>
            </a:r>
            <a:r>
              <a:rPr lang="es-CL" sz="2400" dirty="0"/>
              <a:t>aprobar la asignatura de </a:t>
            </a:r>
            <a:r>
              <a:rPr lang="es-CL" sz="2400" dirty="0" smtClean="0"/>
              <a:t>Matemática Financiera </a:t>
            </a:r>
            <a:r>
              <a:rPr lang="es-CL" sz="2400" dirty="0"/>
              <a:t>como parte de la línea curricular </a:t>
            </a:r>
            <a:r>
              <a:rPr lang="es-CL" sz="2400" dirty="0" smtClean="0"/>
              <a:t>“Matemática </a:t>
            </a:r>
            <a:r>
              <a:rPr lang="es-CL" sz="2400" dirty="0"/>
              <a:t>de Aplicación</a:t>
            </a:r>
            <a:r>
              <a:rPr lang="es-CL" sz="2400" dirty="0" smtClean="0"/>
              <a:t>”.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Se crea la asignatura de “Compras Públicas” en el 5º AB Gamas y separan las Contabilidades en “Superior” y “Gubernamental” en el 6º AB de Especialidad.</a:t>
            </a:r>
            <a:endParaRPr lang="es-C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Se eliminan las asignaturas de Derecho Comercial I y II en el Curso de Gamas,</a:t>
            </a:r>
            <a:r>
              <a:rPr lang="es-ES" sz="2400" dirty="0"/>
              <a:t> liberándose 60 </a:t>
            </a:r>
            <a:r>
              <a:rPr lang="es-ES" sz="2400" dirty="0" err="1"/>
              <a:t>hrs</a:t>
            </a:r>
            <a:r>
              <a:rPr lang="es-ES" sz="2400" dirty="0"/>
              <a:t>. </a:t>
            </a:r>
            <a:r>
              <a:rPr lang="es-ES" sz="2400" dirty="0" smtClean="0"/>
              <a:t>académicas. Se trasladan fusionándose con las asignaturas de Derecho en el 6º AB de Especialidad.</a:t>
            </a:r>
            <a:endParaRPr lang="es-CL" sz="240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5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9766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Valparaíso,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22 de octubre de 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CONTINUO CURRICULAR AB</a:t>
            </a:r>
          </a:p>
        </p:txBody>
      </p:sp>
      <p:pic>
        <p:nvPicPr>
          <p:cNvPr id="7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859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21963</TotalTime>
  <Words>3739</Words>
  <Application>Microsoft Office PowerPoint</Application>
  <PresentationFormat>Panorámica</PresentationFormat>
  <Paragraphs>657</Paragraphs>
  <Slides>19</Slides>
  <Notes>19</Notes>
  <HiddenSlides>6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맑은 고딕</vt:lpstr>
      <vt:lpstr>ＭＳ Ｐゴシック</vt:lpstr>
      <vt:lpstr>Arial</vt:lpstr>
      <vt:lpstr>Arial Narrow</vt:lpstr>
      <vt:lpstr>Calibri</vt:lpstr>
      <vt:lpstr>Calibri Light</vt:lpstr>
      <vt:lpstr>Tema de Office</vt:lpstr>
      <vt:lpstr>6_Tema de Office</vt:lpstr>
      <vt:lpstr>Hoja de cálculo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 ROBERTO ZEGERS LEIGHTON</dc:creator>
  <cp:lastModifiedBy>C09 Oficial 6ª División T1 René Gallegos Jaccard</cp:lastModifiedBy>
  <cp:revision>697</cp:revision>
  <cp:lastPrinted>2025-10-22T17:26:57Z</cp:lastPrinted>
  <dcterms:created xsi:type="dcterms:W3CDTF">2023-02-14T13:42:27Z</dcterms:created>
  <dcterms:modified xsi:type="dcterms:W3CDTF">2025-10-23T15:24:33Z</dcterms:modified>
</cp:coreProperties>
</file>