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125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58B0DD-90DB-C8FE-71FF-8515E292EA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C73528A-690E-D84F-E52E-32FBE14779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D8FF7E2-C038-BB9F-3BAB-6162F2492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3533A-82D7-450D-B22E-A8DEEA7FE62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39BE7BB-5667-C508-E408-9BFF55A93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069AF6E-6FE0-573B-3487-8D67D95DA9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7809-682A-420E-A9B0-4B78FBBE8A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12154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6C1233-B554-31FE-693C-F39DF46A4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0C5DF1D-759A-59A3-4EF9-E56CDA6E48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51C362B-4AA4-64A0-E914-9AD4421EC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3533A-82D7-450D-B22E-A8DEEA7FE62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2AFB8B2-3E78-1A40-6A80-5EA3371A1A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5AECC25-15A6-4A54-9D78-85F256021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7809-682A-420E-A9B0-4B78FBBE8A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55767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AED898-FAD8-E2BA-E141-CCAC02B3E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B9FA3D7-93E6-FFD8-BC96-30AB9B5178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36A234E-CF68-B19D-EDE3-7F976E4C7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3533A-82D7-450D-B22E-A8DEEA7FE62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9DA0070-593B-0B7A-6C10-9E6A7020F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B3EC4B-E3DB-0EAF-BE07-104E8C940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7809-682A-420E-A9B0-4B78FBBE8A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16606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901F03-9EC5-2B64-E18F-31B337860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4BE919E-99B4-F76B-9E22-9C4F345049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CEC1478-54EA-EC5C-89A0-2AE9A0A527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5BDAE9E-82B9-3EA8-63DB-74A59C912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3533A-82D7-450D-B22E-A8DEEA7FE62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F9D142A-2D30-76E7-9A96-DC2D840CC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026C23D-E9C1-69B7-F60A-3D5D887EC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7809-682A-420E-A9B0-4B78FBBE8A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73226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2AF813-5212-58E0-FC4F-AF36B03ED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8FBC9C9-11CD-B782-A8C5-DB2EE2CF53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E8032DF-EF8D-57BD-97DB-11255994D0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D264275-8630-1BC9-31A7-D6F47BE48B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9EB0D8C-A64C-38E5-FCF9-0996694AEC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85C8354-8A91-EEC7-56A7-C3C25FAFC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3533A-82D7-450D-B22E-A8DEEA7FE62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E1588B7-871A-6AA6-0C75-D9285A147B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7C1FC47-ED1E-8B6B-A640-EE482028B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7809-682A-420E-A9B0-4B78FBBE8A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09782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0D46F6-F3AF-90B3-FDCF-6ADE3AEC1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1256D52-F930-061C-8348-095D4AA60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3533A-82D7-450D-B22E-A8DEEA7FE62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C21328E-BFC9-2095-1AD0-D7152B5FB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C8ADD4C-B1B1-443A-B79C-2BC3C6CFC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7809-682A-420E-A9B0-4B78FBBE8A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5649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6295B2D-0B09-F8DF-BBA6-0AD524DC32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3533A-82D7-450D-B22E-A8DEEA7FE62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2A4022B-0808-1AFD-894A-A8BDDA7D9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55205E9-1C0F-034D-7AA8-8A96C7F33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7809-682A-420E-A9B0-4B78FBBE8A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62337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475F7F-D150-D478-A4D1-9F1FBE1D31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C5E80D9-E96D-D726-4A40-C5A0654C04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B1B1732-4711-F7F2-1F0E-C68786511D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4B489FE-2F58-7236-FD88-88AC5B877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3533A-82D7-450D-B22E-A8DEEA7FE62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C2F9A6E-4841-AE24-3B60-C4BD35F20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B497A75-35C4-5DE5-2BDB-47E381B56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7809-682A-420E-A9B0-4B78FBBE8A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80069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3962AA-C700-D304-9298-3A8A3962E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ED006B1-1F9B-4A0D-0EFC-A90213F7CD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558A044-CB1C-3541-D259-2C09095B91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BEDB579-2509-A21E-2E91-B0B4A7EF0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3533A-82D7-450D-B22E-A8DEEA7FE62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2973565-9DA3-6793-9F30-D7C9CE490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ECF71AE-B129-3898-7EEC-6CC759EA8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7809-682A-420E-A9B0-4B78FBBE8A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00395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A2F0C0-9FF3-FE5A-83A0-65F7600FF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BBCB150-1D90-5398-28A5-8E574B721C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21C1E9E-DA45-C3D6-959F-61A7464C4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3533A-82D7-450D-B22E-A8DEEA7FE62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2CDD9F4-E9F2-1939-AD4D-D0758ABB3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3E7C6CC-FA76-4860-783F-39FE480CD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7809-682A-420E-A9B0-4B78FBBE8A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7039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524F900-091E-9AEC-896F-1BF496BDB5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48C5EBD-389B-E5D9-E575-79CB9AFED3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AA37CD5-13A9-ACC5-4A13-48BE3DEE1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3533A-82D7-450D-B22E-A8DEEA7FE62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03409BF-F26B-02DD-364A-6A13BB9E9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316B11A-3DD4-671B-DCC0-2CBB80079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E7809-682A-420E-A9B0-4B78FBBE8A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88974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804649E-0D26-D82B-75BF-D282E012B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BF9B132-5A32-80B5-2163-414FB8A098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07ACC90-C005-EEBE-5E0C-E8FD4392A0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73533A-82D7-450D-B22E-A8DEEA7FE62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BEE3D1-44C2-2290-AA9B-C1A6BB0640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A565D1D-D353-D195-A45E-A297DE838C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FE7809-682A-420E-A9B0-4B78FBBE8A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1809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f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9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n 4" descr="Un grupo de personas de pie sobre pasto&#10;&#10;Descripción generada automáticamente">
            <a:extLst>
              <a:ext uri="{FF2B5EF4-FFF2-40B4-BE49-F238E27FC236}">
                <a16:creationId xmlns:a16="http://schemas.microsoft.com/office/drawing/2014/main" id="{C0BEB9AF-CE74-5525-637F-F335DFACFA2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64" r="13183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FA906603-EECE-8241-40CD-46C08BFAB5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0338" y="640080"/>
            <a:ext cx="3734014" cy="3566160"/>
          </a:xfrm>
        </p:spPr>
        <p:txBody>
          <a:bodyPr anchor="b">
            <a:normAutofit/>
          </a:bodyPr>
          <a:lstStyle/>
          <a:p>
            <a:pPr algn="l"/>
            <a:r>
              <a:rPr lang="es-ES" sz="5400"/>
              <a:t>Yo en la Escuela Naval</a:t>
            </a:r>
            <a:endParaRPr lang="es-CL" sz="540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B281464-14CD-F0B1-0B5E-27FAFB442E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0339" y="4636008"/>
            <a:ext cx="3734014" cy="1572768"/>
          </a:xfrm>
        </p:spPr>
        <p:txBody>
          <a:bodyPr>
            <a:normAutofit/>
          </a:bodyPr>
          <a:lstStyle/>
          <a:p>
            <a:pPr algn="l"/>
            <a:r>
              <a:rPr lang="es-ES">
                <a:latin typeface="Arial" panose="020B0604020202020204" pitchFamily="34" charset="0"/>
                <a:cs typeface="Arial" panose="020B0604020202020204" pitchFamily="34" charset="0"/>
              </a:rPr>
              <a:t>Nombre: Cadete Bárbara Ponce Lagos</a:t>
            </a:r>
          </a:p>
          <a:p>
            <a:pPr algn="l"/>
            <a:r>
              <a:rPr lang="es-ES">
                <a:latin typeface="Arial" panose="020B0604020202020204" pitchFamily="34" charset="0"/>
                <a:cs typeface="Arial" panose="020B0604020202020204" pitchFamily="34" charset="0"/>
              </a:rPr>
              <a:t>Curso: 1° Daga</a:t>
            </a:r>
            <a:endParaRPr lang="es-C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agen 6" descr="Logotipo&#10;&#10;Descripción generada automáticamente">
            <a:extLst>
              <a:ext uri="{FF2B5EF4-FFF2-40B4-BE49-F238E27FC236}">
                <a16:creationId xmlns:a16="http://schemas.microsoft.com/office/drawing/2014/main" id="{FFCF3D01-969C-1297-2B6C-78EDF8DAE3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96" y="136162"/>
            <a:ext cx="873335" cy="1007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1213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4">
            <a:extLst>
              <a:ext uri="{FF2B5EF4-FFF2-40B4-BE49-F238E27FC236}">
                <a16:creationId xmlns:a16="http://schemas.microsoft.com/office/drawing/2014/main" id="{F83B1BEA-1159-4AE5-AD9B-9440E51890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1E1BD565-C301-637C-47A1-D5DB18CFA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381000"/>
            <a:ext cx="3419856" cy="2003057"/>
          </a:xfrm>
        </p:spPr>
        <p:txBody>
          <a:bodyPr anchor="ctr">
            <a:normAutofit/>
          </a:bodyPr>
          <a:lstStyle/>
          <a:p>
            <a:r>
              <a:rPr lang="es-ES" dirty="0"/>
              <a:t>Primera y Segunda Visita Reclutas</a:t>
            </a:r>
            <a:endParaRPr lang="es-CL" dirty="0"/>
          </a:p>
        </p:txBody>
      </p:sp>
      <p:sp>
        <p:nvSpPr>
          <p:cNvPr id="30" name="sketch line">
            <a:extLst>
              <a:ext uri="{FF2B5EF4-FFF2-40B4-BE49-F238E27FC236}">
                <a16:creationId xmlns:a16="http://schemas.microsoft.com/office/drawing/2014/main" id="{5D50C310-510F-45B8-81D2-BE905D5C6D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557015" y="1412748"/>
            <a:ext cx="1554480" cy="18288"/>
          </a:xfrm>
          <a:custGeom>
            <a:avLst/>
            <a:gdLst>
              <a:gd name="connsiteX0" fmla="*/ 0 w 1554480"/>
              <a:gd name="connsiteY0" fmla="*/ 0 h 18288"/>
              <a:gd name="connsiteX1" fmla="*/ 549250 w 1554480"/>
              <a:gd name="connsiteY1" fmla="*/ 0 h 18288"/>
              <a:gd name="connsiteX2" fmla="*/ 1082954 w 1554480"/>
              <a:gd name="connsiteY2" fmla="*/ 0 h 18288"/>
              <a:gd name="connsiteX3" fmla="*/ 1554480 w 1554480"/>
              <a:gd name="connsiteY3" fmla="*/ 0 h 18288"/>
              <a:gd name="connsiteX4" fmla="*/ 1554480 w 1554480"/>
              <a:gd name="connsiteY4" fmla="*/ 18288 h 18288"/>
              <a:gd name="connsiteX5" fmla="*/ 1067410 w 1554480"/>
              <a:gd name="connsiteY5" fmla="*/ 18288 h 18288"/>
              <a:gd name="connsiteX6" fmla="*/ 549250 w 1554480"/>
              <a:gd name="connsiteY6" fmla="*/ 18288 h 18288"/>
              <a:gd name="connsiteX7" fmla="*/ 0 w 1554480"/>
              <a:gd name="connsiteY7" fmla="*/ 18288 h 18288"/>
              <a:gd name="connsiteX8" fmla="*/ 0 w 1554480"/>
              <a:gd name="connsiteY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54480" h="18288" fill="none" extrusionOk="0">
                <a:moveTo>
                  <a:pt x="0" y="0"/>
                </a:moveTo>
                <a:cubicBezTo>
                  <a:pt x="114141" y="-19864"/>
                  <a:pt x="345055" y="-1657"/>
                  <a:pt x="549250" y="0"/>
                </a:cubicBezTo>
                <a:cubicBezTo>
                  <a:pt x="753445" y="1657"/>
                  <a:pt x="862292" y="-5674"/>
                  <a:pt x="1082954" y="0"/>
                </a:cubicBezTo>
                <a:cubicBezTo>
                  <a:pt x="1303616" y="5674"/>
                  <a:pt x="1363530" y="4537"/>
                  <a:pt x="1554480" y="0"/>
                </a:cubicBezTo>
                <a:cubicBezTo>
                  <a:pt x="1554963" y="7176"/>
                  <a:pt x="1553909" y="13682"/>
                  <a:pt x="1554480" y="18288"/>
                </a:cubicBezTo>
                <a:cubicBezTo>
                  <a:pt x="1338847" y="6127"/>
                  <a:pt x="1215066" y="37851"/>
                  <a:pt x="1067410" y="18288"/>
                </a:cubicBezTo>
                <a:cubicBezTo>
                  <a:pt x="919754" y="-1275"/>
                  <a:pt x="800465" y="3080"/>
                  <a:pt x="549250" y="18288"/>
                </a:cubicBezTo>
                <a:cubicBezTo>
                  <a:pt x="298035" y="33496"/>
                  <a:pt x="158868" y="22769"/>
                  <a:pt x="0" y="18288"/>
                </a:cubicBezTo>
                <a:cubicBezTo>
                  <a:pt x="-655" y="13237"/>
                  <a:pt x="709" y="4645"/>
                  <a:pt x="0" y="0"/>
                </a:cubicBezTo>
                <a:close/>
              </a:path>
              <a:path w="1554480" h="18288" stroke="0" extrusionOk="0">
                <a:moveTo>
                  <a:pt x="0" y="0"/>
                </a:moveTo>
                <a:cubicBezTo>
                  <a:pt x="249941" y="-58"/>
                  <a:pt x="367334" y="23448"/>
                  <a:pt x="502615" y="0"/>
                </a:cubicBezTo>
                <a:cubicBezTo>
                  <a:pt x="637897" y="-23448"/>
                  <a:pt x="813653" y="-20418"/>
                  <a:pt x="974141" y="0"/>
                </a:cubicBezTo>
                <a:cubicBezTo>
                  <a:pt x="1134629" y="20418"/>
                  <a:pt x="1268772" y="6288"/>
                  <a:pt x="1554480" y="0"/>
                </a:cubicBezTo>
                <a:cubicBezTo>
                  <a:pt x="1554917" y="7222"/>
                  <a:pt x="1555359" y="13299"/>
                  <a:pt x="1554480" y="18288"/>
                </a:cubicBezTo>
                <a:cubicBezTo>
                  <a:pt x="1336087" y="12172"/>
                  <a:pt x="1310024" y="19759"/>
                  <a:pt x="1067410" y="18288"/>
                </a:cubicBezTo>
                <a:cubicBezTo>
                  <a:pt x="824796" y="16818"/>
                  <a:pt x="787902" y="34647"/>
                  <a:pt x="518160" y="18288"/>
                </a:cubicBezTo>
                <a:cubicBezTo>
                  <a:pt x="248418" y="1930"/>
                  <a:pt x="133160" y="9205"/>
                  <a:pt x="0" y="18288"/>
                </a:cubicBezTo>
                <a:cubicBezTo>
                  <a:pt x="-643" y="9451"/>
                  <a:pt x="-340" y="711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05BDD85-C359-3E90-214C-835823ED6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5" y="381000"/>
            <a:ext cx="6894576" cy="2003057"/>
          </a:xfrm>
        </p:spPr>
        <p:txBody>
          <a:bodyPr anchor="ctr">
            <a:normAutofit fontScale="92500" lnSpcReduction="10000"/>
          </a:bodyPr>
          <a:lstStyle/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Luego de largas semanas sin ver a la familia, finalmente en el mes de febrero los vimos 3 domingos seguidos a quienes más amamos.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En primera instancia solo podían venir dos personas, en mi caso vinieron mis padres.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En la segunda ocasión, podían ser 5 personas. Ese día vinieron mis padres, mi hermano, mi nona y mi tío.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 descr="Un grupo de personas posando delante de ventana&#10;&#10;Descripción generada automáticamente">
            <a:extLst>
              <a:ext uri="{FF2B5EF4-FFF2-40B4-BE49-F238E27FC236}">
                <a16:creationId xmlns:a16="http://schemas.microsoft.com/office/drawing/2014/main" id="{B744E3A3-B703-13EB-1C3F-DA3C5D34B0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0" r="-2" b="-2"/>
          <a:stretch/>
        </p:blipFill>
        <p:spPr>
          <a:xfrm>
            <a:off x="8" y="2788760"/>
            <a:ext cx="6095992" cy="4189309"/>
          </a:xfrm>
          <a:custGeom>
            <a:avLst/>
            <a:gdLst/>
            <a:ahLst/>
            <a:cxnLst/>
            <a:rect l="l" t="t" r="r" b="b"/>
            <a:pathLst>
              <a:path w="6005375" h="4189309">
                <a:moveTo>
                  <a:pt x="5422311" y="873"/>
                </a:moveTo>
                <a:cubicBezTo>
                  <a:pt x="5467738" y="-1249"/>
                  <a:pt x="5513346" y="499"/>
                  <a:pt x="5558643" y="6137"/>
                </a:cubicBezTo>
                <a:cubicBezTo>
                  <a:pt x="5633356" y="13367"/>
                  <a:pt x="5708323" y="18441"/>
                  <a:pt x="5783036" y="26052"/>
                </a:cubicBezTo>
                <a:cubicBezTo>
                  <a:pt x="5816269" y="29477"/>
                  <a:pt x="5849884" y="16792"/>
                  <a:pt x="5882612" y="28462"/>
                </a:cubicBezTo>
                <a:cubicBezTo>
                  <a:pt x="5909726" y="38166"/>
                  <a:pt x="5937089" y="43856"/>
                  <a:pt x="5964555" y="46416"/>
                </a:cubicBezTo>
                <a:lnTo>
                  <a:pt x="5997178" y="46088"/>
                </a:lnTo>
                <a:lnTo>
                  <a:pt x="5995170" y="275470"/>
                </a:lnTo>
                <a:cubicBezTo>
                  <a:pt x="5993432" y="411056"/>
                  <a:pt x="5993035" y="546624"/>
                  <a:pt x="5999656" y="682159"/>
                </a:cubicBezTo>
                <a:cubicBezTo>
                  <a:pt x="6009854" y="891918"/>
                  <a:pt x="6003364" y="1101545"/>
                  <a:pt x="5999656" y="1311172"/>
                </a:cubicBezTo>
                <a:cubicBezTo>
                  <a:pt x="5992506" y="1713210"/>
                  <a:pt x="6003364" y="2114718"/>
                  <a:pt x="5998730" y="2516227"/>
                </a:cubicBezTo>
                <a:cubicBezTo>
                  <a:pt x="5996744" y="2694204"/>
                  <a:pt x="5998994" y="2871916"/>
                  <a:pt x="6003364" y="3049893"/>
                </a:cubicBezTo>
                <a:cubicBezTo>
                  <a:pt x="6009720" y="3304015"/>
                  <a:pt x="5999922" y="3558268"/>
                  <a:pt x="5989196" y="3812257"/>
                </a:cubicBezTo>
                <a:cubicBezTo>
                  <a:pt x="5985594" y="3882097"/>
                  <a:pt x="5984646" y="3952020"/>
                  <a:pt x="5986348" y="4021878"/>
                </a:cubicBezTo>
                <a:lnTo>
                  <a:pt x="5996786" y="4189309"/>
                </a:lnTo>
                <a:lnTo>
                  <a:pt x="0" y="4189309"/>
                </a:lnTo>
                <a:lnTo>
                  <a:pt x="0" y="27247"/>
                </a:lnTo>
                <a:lnTo>
                  <a:pt x="495" y="27408"/>
                </a:lnTo>
                <a:cubicBezTo>
                  <a:pt x="5176" y="27551"/>
                  <a:pt x="10686" y="26465"/>
                  <a:pt x="17314" y="23896"/>
                </a:cubicBezTo>
                <a:cubicBezTo>
                  <a:pt x="33823" y="19050"/>
                  <a:pt x="50862" y="16234"/>
                  <a:pt x="68053" y="15524"/>
                </a:cubicBezTo>
                <a:cubicBezTo>
                  <a:pt x="200481" y="-1093"/>
                  <a:pt x="333037" y="3346"/>
                  <a:pt x="466100" y="8801"/>
                </a:cubicBezTo>
                <a:cubicBezTo>
                  <a:pt x="697850" y="18187"/>
                  <a:pt x="929854" y="29096"/>
                  <a:pt x="1161985" y="25798"/>
                </a:cubicBezTo>
                <a:cubicBezTo>
                  <a:pt x="1397540" y="22373"/>
                  <a:pt x="1632588" y="29604"/>
                  <a:pt x="1867890" y="39117"/>
                </a:cubicBezTo>
                <a:cubicBezTo>
                  <a:pt x="1971017" y="43050"/>
                  <a:pt x="2074779" y="46982"/>
                  <a:pt x="2176256" y="17680"/>
                </a:cubicBezTo>
                <a:cubicBezTo>
                  <a:pt x="2199190" y="12314"/>
                  <a:pt x="2223101" y="12834"/>
                  <a:pt x="2245769" y="19202"/>
                </a:cubicBezTo>
                <a:cubicBezTo>
                  <a:pt x="2359678" y="45713"/>
                  <a:pt x="2474221" y="53578"/>
                  <a:pt x="2589398" y="27447"/>
                </a:cubicBezTo>
                <a:cubicBezTo>
                  <a:pt x="2721802" y="-1220"/>
                  <a:pt x="2858087" y="-7347"/>
                  <a:pt x="2992519" y="9308"/>
                </a:cubicBezTo>
                <a:cubicBezTo>
                  <a:pt x="3115435" y="23008"/>
                  <a:pt x="3238984" y="37849"/>
                  <a:pt x="3362153" y="26813"/>
                </a:cubicBezTo>
                <a:cubicBezTo>
                  <a:pt x="3556737" y="9308"/>
                  <a:pt x="3751067" y="24530"/>
                  <a:pt x="3945651" y="29223"/>
                </a:cubicBezTo>
                <a:cubicBezTo>
                  <a:pt x="4010343" y="30745"/>
                  <a:pt x="4075416" y="44064"/>
                  <a:pt x="4139727" y="32141"/>
                </a:cubicBezTo>
                <a:cubicBezTo>
                  <a:pt x="4241079" y="13367"/>
                  <a:pt x="4341288" y="20597"/>
                  <a:pt x="4442766" y="31126"/>
                </a:cubicBezTo>
                <a:cubicBezTo>
                  <a:pt x="4637096" y="51422"/>
                  <a:pt x="4831299" y="61189"/>
                  <a:pt x="5024742" y="23134"/>
                </a:cubicBezTo>
                <a:cubicBezTo>
                  <a:pt x="5084742" y="11211"/>
                  <a:pt x="5144359" y="4361"/>
                  <a:pt x="5205373" y="20344"/>
                </a:cubicBezTo>
                <a:cubicBezTo>
                  <a:pt x="5232315" y="26496"/>
                  <a:pt x="5260361" y="25976"/>
                  <a:pt x="5287062" y="18822"/>
                </a:cubicBezTo>
                <a:cubicBezTo>
                  <a:pt x="5331637" y="8985"/>
                  <a:pt x="5376883" y="2995"/>
                  <a:pt x="5422311" y="873"/>
                </a:cubicBezTo>
                <a:close/>
              </a:path>
            </a:pathLst>
          </a:custGeom>
        </p:spPr>
      </p:pic>
      <p:pic>
        <p:nvPicPr>
          <p:cNvPr id="7" name="Imagen 6" descr="Un par de personas de pie sobre pasto&#10;&#10;Descripción generada automáticamente con confianza media">
            <a:extLst>
              <a:ext uri="{FF2B5EF4-FFF2-40B4-BE49-F238E27FC236}">
                <a16:creationId xmlns:a16="http://schemas.microsoft.com/office/drawing/2014/main" id="{5B84F39F-60C6-921E-1701-F2692FA767C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9" r="1" b="1"/>
          <a:stretch/>
        </p:blipFill>
        <p:spPr>
          <a:xfrm>
            <a:off x="6019800" y="2667108"/>
            <a:ext cx="6172193" cy="4200116"/>
          </a:xfrm>
          <a:custGeom>
            <a:avLst/>
            <a:gdLst/>
            <a:ahLst/>
            <a:cxnLst/>
            <a:rect l="l" t="t" r="r" b="b"/>
            <a:pathLst>
              <a:path w="6006950" h="4200116">
                <a:moveTo>
                  <a:pt x="1035902" y="878"/>
                </a:moveTo>
                <a:cubicBezTo>
                  <a:pt x="1135908" y="5076"/>
                  <a:pt x="1234824" y="23223"/>
                  <a:pt x="1334526" y="31024"/>
                </a:cubicBezTo>
                <a:cubicBezTo>
                  <a:pt x="1429408" y="38508"/>
                  <a:pt x="1524290" y="49417"/>
                  <a:pt x="1619679" y="34449"/>
                </a:cubicBezTo>
                <a:cubicBezTo>
                  <a:pt x="1713242" y="21726"/>
                  <a:pt x="1807870" y="18745"/>
                  <a:pt x="1902041" y="25570"/>
                </a:cubicBezTo>
                <a:cubicBezTo>
                  <a:pt x="2006183" y="30770"/>
                  <a:pt x="2110071" y="48021"/>
                  <a:pt x="2214847" y="33561"/>
                </a:cubicBezTo>
                <a:cubicBezTo>
                  <a:pt x="2228052" y="32216"/>
                  <a:pt x="2241384" y="33954"/>
                  <a:pt x="2253790" y="38635"/>
                </a:cubicBezTo>
                <a:cubicBezTo>
                  <a:pt x="2294520" y="52169"/>
                  <a:pt x="2338397" y="53007"/>
                  <a:pt x="2379622" y="41045"/>
                </a:cubicBezTo>
                <a:cubicBezTo>
                  <a:pt x="2431756" y="27168"/>
                  <a:pt x="2486503" y="26254"/>
                  <a:pt x="2539069" y="38381"/>
                </a:cubicBezTo>
                <a:cubicBezTo>
                  <a:pt x="2617207" y="55379"/>
                  <a:pt x="2695598" y="72123"/>
                  <a:pt x="2776908" y="58169"/>
                </a:cubicBezTo>
                <a:cubicBezTo>
                  <a:pt x="2824222" y="50178"/>
                  <a:pt x="2868111" y="30770"/>
                  <a:pt x="2914791" y="21637"/>
                </a:cubicBezTo>
                <a:cubicBezTo>
                  <a:pt x="3049249" y="-4620"/>
                  <a:pt x="3184976" y="3244"/>
                  <a:pt x="3320703" y="12124"/>
                </a:cubicBezTo>
                <a:cubicBezTo>
                  <a:pt x="3453259" y="20876"/>
                  <a:pt x="3585179" y="38888"/>
                  <a:pt x="3718496" y="36225"/>
                </a:cubicBezTo>
                <a:cubicBezTo>
                  <a:pt x="3746884" y="36440"/>
                  <a:pt x="3775210" y="38812"/>
                  <a:pt x="3803230" y="43328"/>
                </a:cubicBezTo>
                <a:cubicBezTo>
                  <a:pt x="3907245" y="57028"/>
                  <a:pt x="4011767" y="69966"/>
                  <a:pt x="4114640" y="42313"/>
                </a:cubicBezTo>
                <a:cubicBezTo>
                  <a:pt x="4206871" y="17312"/>
                  <a:pt x="4303111" y="10677"/>
                  <a:pt x="4397891" y="22779"/>
                </a:cubicBezTo>
                <a:cubicBezTo>
                  <a:pt x="4522696" y="39130"/>
                  <a:pt x="4648846" y="42707"/>
                  <a:pt x="4774374" y="33434"/>
                </a:cubicBezTo>
                <a:cubicBezTo>
                  <a:pt x="4813773" y="29515"/>
                  <a:pt x="4853387" y="28107"/>
                  <a:pt x="4892977" y="29248"/>
                </a:cubicBezTo>
                <a:cubicBezTo>
                  <a:pt x="5181681" y="42440"/>
                  <a:pt x="5471273" y="25062"/>
                  <a:pt x="5759471" y="55759"/>
                </a:cubicBezTo>
                <a:cubicBezTo>
                  <a:pt x="5805028" y="61131"/>
                  <a:pt x="5850896" y="61524"/>
                  <a:pt x="5896277" y="57017"/>
                </a:cubicBezTo>
                <a:lnTo>
                  <a:pt x="6006950" y="33749"/>
                </a:lnTo>
                <a:lnTo>
                  <a:pt x="6006950" y="4200116"/>
                </a:lnTo>
                <a:lnTo>
                  <a:pt x="13501" y="4200116"/>
                </a:lnTo>
                <a:lnTo>
                  <a:pt x="28554" y="3862213"/>
                </a:lnTo>
                <a:cubicBezTo>
                  <a:pt x="30457" y="3736758"/>
                  <a:pt x="27411" y="3611386"/>
                  <a:pt x="15626" y="3486312"/>
                </a:cubicBezTo>
                <a:cubicBezTo>
                  <a:pt x="-847" y="3333707"/>
                  <a:pt x="-4304" y="3179990"/>
                  <a:pt x="5296" y="3026802"/>
                </a:cubicBezTo>
                <a:cubicBezTo>
                  <a:pt x="11786" y="2939137"/>
                  <a:pt x="18539" y="2851472"/>
                  <a:pt x="22776" y="2763676"/>
                </a:cubicBezTo>
                <a:cubicBezTo>
                  <a:pt x="28180" y="2638786"/>
                  <a:pt x="25173" y="2513673"/>
                  <a:pt x="13771" y="2389181"/>
                </a:cubicBezTo>
                <a:cubicBezTo>
                  <a:pt x="4237" y="2294247"/>
                  <a:pt x="3177" y="2198663"/>
                  <a:pt x="10593" y="2103543"/>
                </a:cubicBezTo>
                <a:cubicBezTo>
                  <a:pt x="25690" y="1941590"/>
                  <a:pt x="9931" y="1779636"/>
                  <a:pt x="5032" y="1617814"/>
                </a:cubicBezTo>
                <a:cubicBezTo>
                  <a:pt x="-3577" y="1320125"/>
                  <a:pt x="20393" y="1022570"/>
                  <a:pt x="9666" y="724882"/>
                </a:cubicBezTo>
                <a:cubicBezTo>
                  <a:pt x="3841" y="577627"/>
                  <a:pt x="16420" y="430504"/>
                  <a:pt x="9666" y="283249"/>
                </a:cubicBezTo>
                <a:cubicBezTo>
                  <a:pt x="6885" y="230875"/>
                  <a:pt x="4568" y="178502"/>
                  <a:pt x="3409" y="126111"/>
                </a:cubicBezTo>
                <a:lnTo>
                  <a:pt x="3819" y="33427"/>
                </a:lnTo>
                <a:lnTo>
                  <a:pt x="31797" y="28723"/>
                </a:lnTo>
                <a:cubicBezTo>
                  <a:pt x="147177" y="14068"/>
                  <a:pt x="264046" y="13354"/>
                  <a:pt x="379873" y="26711"/>
                </a:cubicBezTo>
                <a:cubicBezTo>
                  <a:pt x="443931" y="35083"/>
                  <a:pt x="508243" y="47768"/>
                  <a:pt x="573442" y="35083"/>
                </a:cubicBezTo>
                <a:cubicBezTo>
                  <a:pt x="579581" y="33992"/>
                  <a:pt x="585759" y="36757"/>
                  <a:pt x="589044" y="42060"/>
                </a:cubicBezTo>
                <a:cubicBezTo>
                  <a:pt x="621264" y="81382"/>
                  <a:pt x="663123" y="80114"/>
                  <a:pt x="705871" y="67429"/>
                </a:cubicBezTo>
                <a:cubicBezTo>
                  <a:pt x="733929" y="58740"/>
                  <a:pt x="761430" y="48326"/>
                  <a:pt x="788194" y="36225"/>
                </a:cubicBezTo>
                <a:cubicBezTo>
                  <a:pt x="835052" y="16792"/>
                  <a:pt x="884827" y="5299"/>
                  <a:pt x="935464" y="2230"/>
                </a:cubicBezTo>
                <a:cubicBezTo>
                  <a:pt x="969111" y="-370"/>
                  <a:pt x="1002567" y="-521"/>
                  <a:pt x="1035902" y="87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46098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7C98A213-5994-475E-B327-DC6EC27FBA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372A10A-30D0-2843-17C7-99A5B200A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670218"/>
            <a:ext cx="10909640" cy="1065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/>
              <a:t>Visitamos muchos lugares…</a:t>
            </a:r>
          </a:p>
        </p:txBody>
      </p:sp>
      <p:sp>
        <p:nvSpPr>
          <p:cNvPr id="16" name="sketch line">
            <a:extLst>
              <a:ext uri="{FF2B5EF4-FFF2-40B4-BE49-F238E27FC236}">
                <a16:creationId xmlns:a16="http://schemas.microsoft.com/office/drawing/2014/main" id="{4B030A0D-0DAD-4A99-89BB-419527D6A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89376" y="1800088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agen 6" descr="Un puente sobre un cuerpo de agua en la noche&#10;&#10;Descripción generada automáticamente con confianza baja">
            <a:extLst>
              <a:ext uri="{FF2B5EF4-FFF2-40B4-BE49-F238E27FC236}">
                <a16:creationId xmlns:a16="http://schemas.microsoft.com/office/drawing/2014/main" id="{0480E780-61D1-1314-D25C-F08844DB03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08" y="3165511"/>
            <a:ext cx="3758184" cy="2508587"/>
          </a:xfrm>
          <a:prstGeom prst="rect">
            <a:avLst/>
          </a:prstGeom>
        </p:spPr>
      </p:pic>
      <p:pic>
        <p:nvPicPr>
          <p:cNvPr id="5" name="Marcador de contenido 4" descr="Un grupo de personas en la orilla del mar&#10;&#10;Descripción generada automáticamente">
            <a:extLst>
              <a:ext uri="{FF2B5EF4-FFF2-40B4-BE49-F238E27FC236}">
                <a16:creationId xmlns:a16="http://schemas.microsoft.com/office/drawing/2014/main" id="{E635C9DD-978F-5F55-02FB-B63B5FF236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6908" y="3165511"/>
            <a:ext cx="3758184" cy="2508587"/>
          </a:xfrm>
          <a:prstGeom prst="rect">
            <a:avLst/>
          </a:prstGeom>
        </p:spPr>
      </p:pic>
      <p:pic>
        <p:nvPicPr>
          <p:cNvPr id="9" name="Imagen 8" descr="Imagen que contiene exterior, edificio, tejado, grande&#10;&#10;Descripción generada automáticamente">
            <a:extLst>
              <a:ext uri="{FF2B5EF4-FFF2-40B4-BE49-F238E27FC236}">
                <a16:creationId xmlns:a16="http://schemas.microsoft.com/office/drawing/2014/main" id="{6E8E75EA-EA4A-0386-4869-B4B79F28EA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1208" y="3165511"/>
            <a:ext cx="3758184" cy="2508587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F51315AF-8A81-E8B5-1756-ADEE1C0AC771}"/>
              </a:ext>
            </a:extLst>
          </p:cNvPr>
          <p:cNvSpPr txBox="1"/>
          <p:nvPr/>
        </p:nvSpPr>
        <p:spPr>
          <a:xfrm>
            <a:off x="478917" y="6163929"/>
            <a:ext cx="7496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Isla Quiriquina, Talcahuano</a:t>
            </a:r>
            <a:endParaRPr lang="es-CL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0B52F7C6-5205-146E-C43A-5EFD24BEF9F3}"/>
              </a:ext>
            </a:extLst>
          </p:cNvPr>
          <p:cNvSpPr txBox="1"/>
          <p:nvPr/>
        </p:nvSpPr>
        <p:spPr>
          <a:xfrm>
            <a:off x="8296275" y="6019800"/>
            <a:ext cx="3533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Museo Santuario, cuna de Prat, </a:t>
            </a:r>
            <a:r>
              <a:rPr lang="es-ES" dirty="0" err="1"/>
              <a:t>Ninhue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55573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F7EDEA10-087E-4352-A848-7D9888DC6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85EAEE3-B770-910E-A2F6-D05FB4D29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42090"/>
            <a:ext cx="10515600" cy="127023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just"/>
            <a:r>
              <a:rPr lang="es-CL" sz="2000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Visitas que sin duda nos guiarán en nuestra próxima decisión sobre qué escalafón y especialidad nos gustaría escoger para desempeñar el resto de nuestra vida </a:t>
            </a:r>
          </a:p>
        </p:txBody>
      </p:sp>
      <p:pic>
        <p:nvPicPr>
          <p:cNvPr id="5" name="Marcador de contenido 4" descr="Un grupo de personas en el interior de un edificio&#10;&#10;Descripción generada automáticamente con confianza media">
            <a:extLst>
              <a:ext uri="{FF2B5EF4-FFF2-40B4-BE49-F238E27FC236}">
                <a16:creationId xmlns:a16="http://schemas.microsoft.com/office/drawing/2014/main" id="{582F37AC-DDAF-F0F1-C331-1DE8D77D92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08" r="22181" b="-3"/>
          <a:stretch/>
        </p:blipFill>
        <p:spPr>
          <a:xfrm>
            <a:off x="510365" y="400051"/>
            <a:ext cx="3524888" cy="3647338"/>
          </a:xfrm>
          <a:custGeom>
            <a:avLst/>
            <a:gdLst/>
            <a:ahLst/>
            <a:cxnLst/>
            <a:rect l="l" t="t" r="r" b="b"/>
            <a:pathLst>
              <a:path w="3524888" h="3647338">
                <a:moveTo>
                  <a:pt x="887180" y="60"/>
                </a:moveTo>
                <a:cubicBezTo>
                  <a:pt x="945946" y="-443"/>
                  <a:pt x="1004682" y="2214"/>
                  <a:pt x="1063120" y="9535"/>
                </a:cubicBezTo>
                <a:cubicBezTo>
                  <a:pt x="1192553" y="25206"/>
                  <a:pt x="1324035" y="29312"/>
                  <a:pt x="1454772" y="21769"/>
                </a:cubicBezTo>
                <a:cubicBezTo>
                  <a:pt x="1583729" y="15160"/>
                  <a:pt x="1712924" y="14714"/>
                  <a:pt x="1842239" y="16589"/>
                </a:cubicBezTo>
                <a:cubicBezTo>
                  <a:pt x="1958874" y="18285"/>
                  <a:pt x="2075629" y="18018"/>
                  <a:pt x="2192264" y="13196"/>
                </a:cubicBezTo>
                <a:cubicBezTo>
                  <a:pt x="2323253" y="7660"/>
                  <a:pt x="2454242" y="2928"/>
                  <a:pt x="2585114" y="13911"/>
                </a:cubicBezTo>
                <a:cubicBezTo>
                  <a:pt x="2699008" y="24482"/>
                  <a:pt x="2813668" y="29758"/>
                  <a:pt x="2928437" y="29714"/>
                </a:cubicBezTo>
                <a:cubicBezTo>
                  <a:pt x="3080601" y="28464"/>
                  <a:pt x="3232406" y="19625"/>
                  <a:pt x="3384330" y="14536"/>
                </a:cubicBezTo>
                <a:lnTo>
                  <a:pt x="3481468" y="12130"/>
                </a:lnTo>
                <a:lnTo>
                  <a:pt x="3481325" y="16098"/>
                </a:lnTo>
                <a:lnTo>
                  <a:pt x="3493308" y="84630"/>
                </a:lnTo>
                <a:lnTo>
                  <a:pt x="3493318" y="92959"/>
                </a:lnTo>
                <a:cubicBezTo>
                  <a:pt x="3495695" y="161085"/>
                  <a:pt x="3501168" y="229143"/>
                  <a:pt x="3512114" y="297090"/>
                </a:cubicBezTo>
                <a:cubicBezTo>
                  <a:pt x="3519231" y="340796"/>
                  <a:pt x="3524136" y="384681"/>
                  <a:pt x="3524809" y="428543"/>
                </a:cubicBezTo>
                <a:cubicBezTo>
                  <a:pt x="3525482" y="472405"/>
                  <a:pt x="3521924" y="516245"/>
                  <a:pt x="3512114" y="559861"/>
                </a:cubicBezTo>
                <a:cubicBezTo>
                  <a:pt x="3491119" y="656469"/>
                  <a:pt x="3485618" y="754605"/>
                  <a:pt x="3495724" y="852186"/>
                </a:cubicBezTo>
                <a:cubicBezTo>
                  <a:pt x="3504578" y="948437"/>
                  <a:pt x="3505176" y="1044867"/>
                  <a:pt x="3502664" y="1141386"/>
                </a:cubicBezTo>
                <a:cubicBezTo>
                  <a:pt x="3500391" y="1228440"/>
                  <a:pt x="3500750" y="1315584"/>
                  <a:pt x="3507210" y="1402639"/>
                </a:cubicBezTo>
                <a:cubicBezTo>
                  <a:pt x="3514626" y="1500407"/>
                  <a:pt x="3520966" y="1598176"/>
                  <a:pt x="3506252" y="1695856"/>
                </a:cubicBezTo>
                <a:cubicBezTo>
                  <a:pt x="3492089" y="1780866"/>
                  <a:pt x="3485019" y="1866447"/>
                  <a:pt x="3485079" y="1952109"/>
                </a:cubicBezTo>
                <a:cubicBezTo>
                  <a:pt x="3486753" y="2065682"/>
                  <a:pt x="3498595" y="2178986"/>
                  <a:pt x="3505415" y="2292381"/>
                </a:cubicBezTo>
                <a:cubicBezTo>
                  <a:pt x="3514746" y="2447918"/>
                  <a:pt x="3522761" y="2603544"/>
                  <a:pt x="3508406" y="2759171"/>
                </a:cubicBezTo>
                <a:cubicBezTo>
                  <a:pt x="3497997" y="2866762"/>
                  <a:pt x="3488427" y="2974352"/>
                  <a:pt x="3496442" y="3082389"/>
                </a:cubicBezTo>
                <a:cubicBezTo>
                  <a:pt x="3502066" y="3158639"/>
                  <a:pt x="3510200" y="3234980"/>
                  <a:pt x="3504816" y="3311409"/>
                </a:cubicBezTo>
                <a:lnTo>
                  <a:pt x="3500655" y="3407763"/>
                </a:lnTo>
                <a:lnTo>
                  <a:pt x="3500528" y="3407763"/>
                </a:lnTo>
                <a:lnTo>
                  <a:pt x="3500186" y="3418624"/>
                </a:lnTo>
                <a:lnTo>
                  <a:pt x="3498431" y="3459279"/>
                </a:lnTo>
                <a:lnTo>
                  <a:pt x="3498786" y="3476530"/>
                </a:lnTo>
                <a:lnTo>
                  <a:pt x="3500070" y="3476530"/>
                </a:lnTo>
                <a:lnTo>
                  <a:pt x="3504922" y="3592711"/>
                </a:lnTo>
                <a:lnTo>
                  <a:pt x="3504733" y="3642505"/>
                </a:lnTo>
                <a:lnTo>
                  <a:pt x="3344090" y="3645620"/>
                </a:lnTo>
                <a:cubicBezTo>
                  <a:pt x="3179267" y="3652578"/>
                  <a:pt x="3015642" y="3636699"/>
                  <a:pt x="2851776" y="3628492"/>
                </a:cubicBezTo>
                <a:cubicBezTo>
                  <a:pt x="2716167" y="3622675"/>
                  <a:pt x="2580186" y="3623335"/>
                  <a:pt x="2444683" y="3630454"/>
                </a:cubicBezTo>
                <a:cubicBezTo>
                  <a:pt x="2220221" y="3640802"/>
                  <a:pt x="1995758" y="3642229"/>
                  <a:pt x="1771055" y="3636431"/>
                </a:cubicBezTo>
                <a:cubicBezTo>
                  <a:pt x="1659183" y="3633576"/>
                  <a:pt x="1547429" y="3634736"/>
                  <a:pt x="1435675" y="3638305"/>
                </a:cubicBezTo>
                <a:cubicBezTo>
                  <a:pt x="1179420" y="3646601"/>
                  <a:pt x="923403" y="3637323"/>
                  <a:pt x="667265" y="3634558"/>
                </a:cubicBezTo>
                <a:cubicBezTo>
                  <a:pt x="569736" y="3633488"/>
                  <a:pt x="472205" y="3633665"/>
                  <a:pt x="374794" y="3637679"/>
                </a:cubicBezTo>
                <a:cubicBezTo>
                  <a:pt x="264415" y="3642140"/>
                  <a:pt x="154036" y="3643412"/>
                  <a:pt x="43657" y="3642932"/>
                </a:cubicBezTo>
                <a:lnTo>
                  <a:pt x="11965" y="3642429"/>
                </a:lnTo>
                <a:lnTo>
                  <a:pt x="24360" y="3479541"/>
                </a:lnTo>
                <a:cubicBezTo>
                  <a:pt x="26194" y="3423392"/>
                  <a:pt x="25594" y="3367189"/>
                  <a:pt x="22559" y="3311038"/>
                </a:cubicBezTo>
                <a:cubicBezTo>
                  <a:pt x="16343" y="3197955"/>
                  <a:pt x="-628" y="3084971"/>
                  <a:pt x="13594" y="2971689"/>
                </a:cubicBezTo>
                <a:cubicBezTo>
                  <a:pt x="38335" y="2776712"/>
                  <a:pt x="12519" y="2582431"/>
                  <a:pt x="4272" y="2387950"/>
                </a:cubicBezTo>
                <a:cubicBezTo>
                  <a:pt x="-3262" y="2237604"/>
                  <a:pt x="2250" y="2086990"/>
                  <a:pt x="20765" y="1937298"/>
                </a:cubicBezTo>
                <a:cubicBezTo>
                  <a:pt x="38958" y="1790576"/>
                  <a:pt x="37113" y="1642627"/>
                  <a:pt x="15268" y="1496252"/>
                </a:cubicBezTo>
                <a:cubicBezTo>
                  <a:pt x="7718" y="1430798"/>
                  <a:pt x="7400" y="1364898"/>
                  <a:pt x="14311" y="1299395"/>
                </a:cubicBezTo>
                <a:cubicBezTo>
                  <a:pt x="22640" y="1195064"/>
                  <a:pt x="20682" y="1090348"/>
                  <a:pt x="8455" y="986285"/>
                </a:cubicBezTo>
                <a:cubicBezTo>
                  <a:pt x="-8159" y="849535"/>
                  <a:pt x="3794" y="712390"/>
                  <a:pt x="9890" y="575539"/>
                </a:cubicBezTo>
                <a:cubicBezTo>
                  <a:pt x="14432" y="472556"/>
                  <a:pt x="17180" y="369671"/>
                  <a:pt x="12878" y="266688"/>
                </a:cubicBezTo>
                <a:lnTo>
                  <a:pt x="14418" y="21931"/>
                </a:lnTo>
                <a:lnTo>
                  <a:pt x="163536" y="23733"/>
                </a:lnTo>
                <a:cubicBezTo>
                  <a:pt x="346324" y="25875"/>
                  <a:pt x="528992" y="25875"/>
                  <a:pt x="711062" y="9535"/>
                </a:cubicBezTo>
                <a:cubicBezTo>
                  <a:pt x="769619" y="4223"/>
                  <a:pt x="828415" y="562"/>
                  <a:pt x="887180" y="60"/>
                </a:cubicBezTo>
                <a:close/>
              </a:path>
            </a:pathLst>
          </a:custGeom>
        </p:spPr>
      </p:pic>
      <p:pic>
        <p:nvPicPr>
          <p:cNvPr id="9" name="Imagen 8" descr="Un grupo de personas en un campo de pasto cerca de un edificio&#10;&#10;Descripción generada automáticamente">
            <a:extLst>
              <a:ext uri="{FF2B5EF4-FFF2-40B4-BE49-F238E27FC236}">
                <a16:creationId xmlns:a16="http://schemas.microsoft.com/office/drawing/2014/main" id="{88AB6678-C199-825C-1C10-1CA1689BCD8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87" r="8902" b="-3"/>
          <a:stretch/>
        </p:blipFill>
        <p:spPr>
          <a:xfrm>
            <a:off x="4333556" y="289213"/>
            <a:ext cx="3524888" cy="3647338"/>
          </a:xfrm>
          <a:custGeom>
            <a:avLst/>
            <a:gdLst/>
            <a:ahLst/>
            <a:cxnLst/>
            <a:rect l="l" t="t" r="r" b="b"/>
            <a:pathLst>
              <a:path w="3524888" h="3647338">
                <a:moveTo>
                  <a:pt x="887181" y="60"/>
                </a:moveTo>
                <a:cubicBezTo>
                  <a:pt x="945947" y="-443"/>
                  <a:pt x="1004683" y="2214"/>
                  <a:pt x="1063120" y="9535"/>
                </a:cubicBezTo>
                <a:cubicBezTo>
                  <a:pt x="1192553" y="25206"/>
                  <a:pt x="1324035" y="29312"/>
                  <a:pt x="1454772" y="21769"/>
                </a:cubicBezTo>
                <a:cubicBezTo>
                  <a:pt x="1583729" y="15160"/>
                  <a:pt x="1712924" y="14714"/>
                  <a:pt x="1842239" y="16589"/>
                </a:cubicBezTo>
                <a:cubicBezTo>
                  <a:pt x="1958874" y="18285"/>
                  <a:pt x="2075629" y="18018"/>
                  <a:pt x="2192264" y="13196"/>
                </a:cubicBezTo>
                <a:cubicBezTo>
                  <a:pt x="2323253" y="7660"/>
                  <a:pt x="2454242" y="2928"/>
                  <a:pt x="2585114" y="13911"/>
                </a:cubicBezTo>
                <a:cubicBezTo>
                  <a:pt x="2699008" y="24482"/>
                  <a:pt x="2813669" y="29758"/>
                  <a:pt x="2928437" y="29714"/>
                </a:cubicBezTo>
                <a:cubicBezTo>
                  <a:pt x="3080601" y="28464"/>
                  <a:pt x="3232406" y="19625"/>
                  <a:pt x="3384330" y="14536"/>
                </a:cubicBezTo>
                <a:lnTo>
                  <a:pt x="3481468" y="12130"/>
                </a:lnTo>
                <a:lnTo>
                  <a:pt x="3481325" y="16098"/>
                </a:lnTo>
                <a:lnTo>
                  <a:pt x="3493308" y="84630"/>
                </a:lnTo>
                <a:lnTo>
                  <a:pt x="3493318" y="92959"/>
                </a:lnTo>
                <a:cubicBezTo>
                  <a:pt x="3495695" y="161085"/>
                  <a:pt x="3501169" y="229143"/>
                  <a:pt x="3512114" y="297090"/>
                </a:cubicBezTo>
                <a:cubicBezTo>
                  <a:pt x="3519231" y="340796"/>
                  <a:pt x="3524136" y="384681"/>
                  <a:pt x="3524809" y="428543"/>
                </a:cubicBezTo>
                <a:cubicBezTo>
                  <a:pt x="3525482" y="472405"/>
                  <a:pt x="3521924" y="516245"/>
                  <a:pt x="3512114" y="559861"/>
                </a:cubicBezTo>
                <a:cubicBezTo>
                  <a:pt x="3491119" y="656469"/>
                  <a:pt x="3485618" y="754605"/>
                  <a:pt x="3495724" y="852186"/>
                </a:cubicBezTo>
                <a:cubicBezTo>
                  <a:pt x="3504578" y="948437"/>
                  <a:pt x="3505176" y="1044867"/>
                  <a:pt x="3502664" y="1141385"/>
                </a:cubicBezTo>
                <a:cubicBezTo>
                  <a:pt x="3500391" y="1228440"/>
                  <a:pt x="3500750" y="1315584"/>
                  <a:pt x="3507210" y="1402639"/>
                </a:cubicBezTo>
                <a:cubicBezTo>
                  <a:pt x="3514626" y="1500407"/>
                  <a:pt x="3520966" y="1598176"/>
                  <a:pt x="3506252" y="1695857"/>
                </a:cubicBezTo>
                <a:cubicBezTo>
                  <a:pt x="3492089" y="1780866"/>
                  <a:pt x="3485019" y="1866447"/>
                  <a:pt x="3485079" y="1952109"/>
                </a:cubicBezTo>
                <a:cubicBezTo>
                  <a:pt x="3486753" y="2065682"/>
                  <a:pt x="3498596" y="2178986"/>
                  <a:pt x="3505415" y="2292381"/>
                </a:cubicBezTo>
                <a:cubicBezTo>
                  <a:pt x="3514746" y="2447918"/>
                  <a:pt x="3522761" y="2603544"/>
                  <a:pt x="3508406" y="2759171"/>
                </a:cubicBezTo>
                <a:cubicBezTo>
                  <a:pt x="3497997" y="2866762"/>
                  <a:pt x="3488428" y="2974352"/>
                  <a:pt x="3496442" y="3082389"/>
                </a:cubicBezTo>
                <a:cubicBezTo>
                  <a:pt x="3502066" y="3158639"/>
                  <a:pt x="3510200" y="3234980"/>
                  <a:pt x="3504816" y="3311409"/>
                </a:cubicBezTo>
                <a:lnTo>
                  <a:pt x="3500655" y="3407763"/>
                </a:lnTo>
                <a:lnTo>
                  <a:pt x="3500528" y="3407763"/>
                </a:lnTo>
                <a:lnTo>
                  <a:pt x="3500186" y="3418624"/>
                </a:lnTo>
                <a:lnTo>
                  <a:pt x="3498431" y="3459279"/>
                </a:lnTo>
                <a:lnTo>
                  <a:pt x="3498786" y="3476530"/>
                </a:lnTo>
                <a:lnTo>
                  <a:pt x="3500070" y="3476530"/>
                </a:lnTo>
                <a:lnTo>
                  <a:pt x="3504922" y="3592711"/>
                </a:lnTo>
                <a:lnTo>
                  <a:pt x="3504733" y="3642505"/>
                </a:lnTo>
                <a:lnTo>
                  <a:pt x="3344090" y="3645620"/>
                </a:lnTo>
                <a:cubicBezTo>
                  <a:pt x="3179268" y="3652578"/>
                  <a:pt x="3015642" y="3636699"/>
                  <a:pt x="2851776" y="3628492"/>
                </a:cubicBezTo>
                <a:cubicBezTo>
                  <a:pt x="2716167" y="3622675"/>
                  <a:pt x="2580186" y="3623335"/>
                  <a:pt x="2444683" y="3630454"/>
                </a:cubicBezTo>
                <a:cubicBezTo>
                  <a:pt x="2220221" y="3640802"/>
                  <a:pt x="1995758" y="3642229"/>
                  <a:pt x="1771055" y="3636431"/>
                </a:cubicBezTo>
                <a:cubicBezTo>
                  <a:pt x="1659183" y="3633576"/>
                  <a:pt x="1547429" y="3634736"/>
                  <a:pt x="1435676" y="3638305"/>
                </a:cubicBezTo>
                <a:cubicBezTo>
                  <a:pt x="1179420" y="3646601"/>
                  <a:pt x="923403" y="3637323"/>
                  <a:pt x="667265" y="3634558"/>
                </a:cubicBezTo>
                <a:cubicBezTo>
                  <a:pt x="569736" y="3633488"/>
                  <a:pt x="472205" y="3633665"/>
                  <a:pt x="374794" y="3637679"/>
                </a:cubicBezTo>
                <a:cubicBezTo>
                  <a:pt x="264415" y="3642140"/>
                  <a:pt x="154036" y="3643412"/>
                  <a:pt x="43657" y="3642932"/>
                </a:cubicBezTo>
                <a:lnTo>
                  <a:pt x="11965" y="3642429"/>
                </a:lnTo>
                <a:lnTo>
                  <a:pt x="24360" y="3479541"/>
                </a:lnTo>
                <a:cubicBezTo>
                  <a:pt x="26194" y="3423392"/>
                  <a:pt x="25594" y="3367189"/>
                  <a:pt x="22559" y="3311038"/>
                </a:cubicBezTo>
                <a:cubicBezTo>
                  <a:pt x="16343" y="3197955"/>
                  <a:pt x="-628" y="3084971"/>
                  <a:pt x="13594" y="2971689"/>
                </a:cubicBezTo>
                <a:cubicBezTo>
                  <a:pt x="38335" y="2776712"/>
                  <a:pt x="12519" y="2582431"/>
                  <a:pt x="4272" y="2387950"/>
                </a:cubicBezTo>
                <a:cubicBezTo>
                  <a:pt x="-3262" y="2237604"/>
                  <a:pt x="2250" y="2086990"/>
                  <a:pt x="20765" y="1937298"/>
                </a:cubicBezTo>
                <a:cubicBezTo>
                  <a:pt x="38958" y="1790576"/>
                  <a:pt x="37113" y="1642627"/>
                  <a:pt x="15268" y="1496252"/>
                </a:cubicBezTo>
                <a:cubicBezTo>
                  <a:pt x="7718" y="1430798"/>
                  <a:pt x="7400" y="1364898"/>
                  <a:pt x="14311" y="1299395"/>
                </a:cubicBezTo>
                <a:cubicBezTo>
                  <a:pt x="22640" y="1195064"/>
                  <a:pt x="20682" y="1090348"/>
                  <a:pt x="8455" y="986285"/>
                </a:cubicBezTo>
                <a:cubicBezTo>
                  <a:pt x="-8159" y="849535"/>
                  <a:pt x="3794" y="712390"/>
                  <a:pt x="9890" y="575539"/>
                </a:cubicBezTo>
                <a:cubicBezTo>
                  <a:pt x="14432" y="472556"/>
                  <a:pt x="17180" y="369671"/>
                  <a:pt x="12878" y="266688"/>
                </a:cubicBezTo>
                <a:lnTo>
                  <a:pt x="14418" y="21931"/>
                </a:lnTo>
                <a:lnTo>
                  <a:pt x="163536" y="23733"/>
                </a:lnTo>
                <a:cubicBezTo>
                  <a:pt x="346324" y="25875"/>
                  <a:pt x="528992" y="25875"/>
                  <a:pt x="711062" y="9535"/>
                </a:cubicBezTo>
                <a:cubicBezTo>
                  <a:pt x="769619" y="4223"/>
                  <a:pt x="828415" y="562"/>
                  <a:pt x="887181" y="60"/>
                </a:cubicBezTo>
                <a:close/>
              </a:path>
            </a:pathLst>
          </a:custGeom>
        </p:spPr>
      </p:pic>
      <p:pic>
        <p:nvPicPr>
          <p:cNvPr id="7" name="Imagen 6" descr="Un grupo de personas junto a un avión&#10;&#10;Descripción generada automáticamente">
            <a:extLst>
              <a:ext uri="{FF2B5EF4-FFF2-40B4-BE49-F238E27FC236}">
                <a16:creationId xmlns:a16="http://schemas.microsoft.com/office/drawing/2014/main" id="{B5F7DF25-8DE8-45B3-5A5A-78DA14CE5BB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73" r="15916" b="-3"/>
          <a:stretch/>
        </p:blipFill>
        <p:spPr>
          <a:xfrm>
            <a:off x="8156747" y="400052"/>
            <a:ext cx="3524888" cy="3647338"/>
          </a:xfrm>
          <a:custGeom>
            <a:avLst/>
            <a:gdLst/>
            <a:ahLst/>
            <a:cxnLst/>
            <a:rect l="l" t="t" r="r" b="b"/>
            <a:pathLst>
              <a:path w="3524888" h="3647338">
                <a:moveTo>
                  <a:pt x="887180" y="60"/>
                </a:moveTo>
                <a:cubicBezTo>
                  <a:pt x="945946" y="-443"/>
                  <a:pt x="1004683" y="2214"/>
                  <a:pt x="1063120" y="9535"/>
                </a:cubicBezTo>
                <a:cubicBezTo>
                  <a:pt x="1192553" y="25206"/>
                  <a:pt x="1324035" y="29312"/>
                  <a:pt x="1454772" y="21769"/>
                </a:cubicBezTo>
                <a:cubicBezTo>
                  <a:pt x="1583729" y="15160"/>
                  <a:pt x="1712924" y="14714"/>
                  <a:pt x="1842239" y="16589"/>
                </a:cubicBezTo>
                <a:cubicBezTo>
                  <a:pt x="1958874" y="18285"/>
                  <a:pt x="2075628" y="18018"/>
                  <a:pt x="2192263" y="13196"/>
                </a:cubicBezTo>
                <a:cubicBezTo>
                  <a:pt x="2323253" y="7660"/>
                  <a:pt x="2454242" y="2928"/>
                  <a:pt x="2585113" y="13911"/>
                </a:cubicBezTo>
                <a:cubicBezTo>
                  <a:pt x="2699008" y="24482"/>
                  <a:pt x="2813668" y="29758"/>
                  <a:pt x="2928437" y="29714"/>
                </a:cubicBezTo>
                <a:cubicBezTo>
                  <a:pt x="3080601" y="28464"/>
                  <a:pt x="3232406" y="19625"/>
                  <a:pt x="3384330" y="14536"/>
                </a:cubicBezTo>
                <a:lnTo>
                  <a:pt x="3481468" y="12130"/>
                </a:lnTo>
                <a:lnTo>
                  <a:pt x="3481325" y="16098"/>
                </a:lnTo>
                <a:lnTo>
                  <a:pt x="3493308" y="84630"/>
                </a:lnTo>
                <a:lnTo>
                  <a:pt x="3493318" y="92959"/>
                </a:lnTo>
                <a:cubicBezTo>
                  <a:pt x="3495694" y="161085"/>
                  <a:pt x="3501168" y="229143"/>
                  <a:pt x="3512114" y="297090"/>
                </a:cubicBezTo>
                <a:cubicBezTo>
                  <a:pt x="3519231" y="340796"/>
                  <a:pt x="3524136" y="384681"/>
                  <a:pt x="3524809" y="428543"/>
                </a:cubicBezTo>
                <a:cubicBezTo>
                  <a:pt x="3525482" y="472405"/>
                  <a:pt x="3521923" y="516245"/>
                  <a:pt x="3512114" y="559861"/>
                </a:cubicBezTo>
                <a:cubicBezTo>
                  <a:pt x="3491119" y="656469"/>
                  <a:pt x="3485617" y="754605"/>
                  <a:pt x="3495724" y="852186"/>
                </a:cubicBezTo>
                <a:cubicBezTo>
                  <a:pt x="3504577" y="948437"/>
                  <a:pt x="3505176" y="1044867"/>
                  <a:pt x="3502664" y="1141386"/>
                </a:cubicBezTo>
                <a:cubicBezTo>
                  <a:pt x="3500391" y="1228440"/>
                  <a:pt x="3500749" y="1315584"/>
                  <a:pt x="3507210" y="1402639"/>
                </a:cubicBezTo>
                <a:cubicBezTo>
                  <a:pt x="3514626" y="1500407"/>
                  <a:pt x="3520966" y="1598176"/>
                  <a:pt x="3506251" y="1695856"/>
                </a:cubicBezTo>
                <a:cubicBezTo>
                  <a:pt x="3492089" y="1780866"/>
                  <a:pt x="3485019" y="1866447"/>
                  <a:pt x="3485079" y="1952109"/>
                </a:cubicBezTo>
                <a:cubicBezTo>
                  <a:pt x="3486753" y="2065682"/>
                  <a:pt x="3498595" y="2178986"/>
                  <a:pt x="3505414" y="2292381"/>
                </a:cubicBezTo>
                <a:cubicBezTo>
                  <a:pt x="3514746" y="2447918"/>
                  <a:pt x="3522760" y="2603544"/>
                  <a:pt x="3508405" y="2759171"/>
                </a:cubicBezTo>
                <a:cubicBezTo>
                  <a:pt x="3497997" y="2866762"/>
                  <a:pt x="3488427" y="2974352"/>
                  <a:pt x="3496442" y="3082389"/>
                </a:cubicBezTo>
                <a:cubicBezTo>
                  <a:pt x="3502065" y="3158639"/>
                  <a:pt x="3510200" y="3234980"/>
                  <a:pt x="3504816" y="3311409"/>
                </a:cubicBezTo>
                <a:lnTo>
                  <a:pt x="3500655" y="3407763"/>
                </a:lnTo>
                <a:lnTo>
                  <a:pt x="3500528" y="3407763"/>
                </a:lnTo>
                <a:lnTo>
                  <a:pt x="3500186" y="3418624"/>
                </a:lnTo>
                <a:lnTo>
                  <a:pt x="3498431" y="3459279"/>
                </a:lnTo>
                <a:lnTo>
                  <a:pt x="3498786" y="3476530"/>
                </a:lnTo>
                <a:lnTo>
                  <a:pt x="3500070" y="3476530"/>
                </a:lnTo>
                <a:lnTo>
                  <a:pt x="3504922" y="3592711"/>
                </a:lnTo>
                <a:lnTo>
                  <a:pt x="3504733" y="3642505"/>
                </a:lnTo>
                <a:lnTo>
                  <a:pt x="3344090" y="3645620"/>
                </a:lnTo>
                <a:cubicBezTo>
                  <a:pt x="3179267" y="3652578"/>
                  <a:pt x="3015642" y="3636699"/>
                  <a:pt x="2851776" y="3628492"/>
                </a:cubicBezTo>
                <a:cubicBezTo>
                  <a:pt x="2716167" y="3622675"/>
                  <a:pt x="2580186" y="3623335"/>
                  <a:pt x="2444683" y="3630454"/>
                </a:cubicBezTo>
                <a:cubicBezTo>
                  <a:pt x="2220221" y="3640802"/>
                  <a:pt x="1995757" y="3642229"/>
                  <a:pt x="1771055" y="3636431"/>
                </a:cubicBezTo>
                <a:cubicBezTo>
                  <a:pt x="1659183" y="3633576"/>
                  <a:pt x="1547429" y="3634736"/>
                  <a:pt x="1435675" y="3638305"/>
                </a:cubicBezTo>
                <a:cubicBezTo>
                  <a:pt x="1179419" y="3646601"/>
                  <a:pt x="923403" y="3637323"/>
                  <a:pt x="667265" y="3634558"/>
                </a:cubicBezTo>
                <a:cubicBezTo>
                  <a:pt x="569736" y="3633488"/>
                  <a:pt x="472205" y="3633665"/>
                  <a:pt x="374793" y="3637679"/>
                </a:cubicBezTo>
                <a:cubicBezTo>
                  <a:pt x="264415" y="3642140"/>
                  <a:pt x="154036" y="3643412"/>
                  <a:pt x="43657" y="3642932"/>
                </a:cubicBezTo>
                <a:lnTo>
                  <a:pt x="11965" y="3642429"/>
                </a:lnTo>
                <a:lnTo>
                  <a:pt x="24360" y="3479541"/>
                </a:lnTo>
                <a:cubicBezTo>
                  <a:pt x="26194" y="3423392"/>
                  <a:pt x="25594" y="3367189"/>
                  <a:pt x="22559" y="3311038"/>
                </a:cubicBezTo>
                <a:cubicBezTo>
                  <a:pt x="16343" y="3197955"/>
                  <a:pt x="-628" y="3084971"/>
                  <a:pt x="13594" y="2971689"/>
                </a:cubicBezTo>
                <a:cubicBezTo>
                  <a:pt x="38335" y="2776712"/>
                  <a:pt x="12519" y="2582431"/>
                  <a:pt x="4272" y="2387950"/>
                </a:cubicBezTo>
                <a:cubicBezTo>
                  <a:pt x="-3262" y="2237604"/>
                  <a:pt x="2250" y="2086990"/>
                  <a:pt x="20765" y="1937298"/>
                </a:cubicBezTo>
                <a:cubicBezTo>
                  <a:pt x="38958" y="1790576"/>
                  <a:pt x="37113" y="1642627"/>
                  <a:pt x="15268" y="1496252"/>
                </a:cubicBezTo>
                <a:cubicBezTo>
                  <a:pt x="7718" y="1430798"/>
                  <a:pt x="7400" y="1364898"/>
                  <a:pt x="14311" y="1299395"/>
                </a:cubicBezTo>
                <a:cubicBezTo>
                  <a:pt x="22640" y="1195064"/>
                  <a:pt x="20682" y="1090348"/>
                  <a:pt x="8455" y="986285"/>
                </a:cubicBezTo>
                <a:cubicBezTo>
                  <a:pt x="-8159" y="849535"/>
                  <a:pt x="3794" y="712390"/>
                  <a:pt x="9890" y="575539"/>
                </a:cubicBezTo>
                <a:cubicBezTo>
                  <a:pt x="14432" y="472556"/>
                  <a:pt x="17180" y="369671"/>
                  <a:pt x="12878" y="266688"/>
                </a:cubicBezTo>
                <a:lnTo>
                  <a:pt x="14418" y="21931"/>
                </a:lnTo>
                <a:lnTo>
                  <a:pt x="163536" y="23733"/>
                </a:lnTo>
                <a:cubicBezTo>
                  <a:pt x="346324" y="25875"/>
                  <a:pt x="528992" y="25875"/>
                  <a:pt x="711061" y="9535"/>
                </a:cubicBezTo>
                <a:cubicBezTo>
                  <a:pt x="769618" y="4223"/>
                  <a:pt x="828414" y="562"/>
                  <a:pt x="887180" y="60"/>
                </a:cubicBezTo>
                <a:close/>
              </a:path>
            </a:pathLst>
          </a:custGeom>
        </p:spPr>
      </p:pic>
      <p:sp>
        <p:nvSpPr>
          <p:cNvPr id="16" name="sketch line">
            <a:extLst>
              <a:ext uri="{FF2B5EF4-FFF2-40B4-BE49-F238E27FC236}">
                <a16:creationId xmlns:a16="http://schemas.microsoft.com/office/drawing/2014/main" id="{605D77EC-B84E-48F8-9EC4-93E851C0FA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2682" y="5512322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49B55B65-47B0-BFB7-48D7-DD17D1FE7A96}"/>
              </a:ext>
            </a:extLst>
          </p:cNvPr>
          <p:cNvSpPr txBox="1"/>
          <p:nvPr/>
        </p:nvSpPr>
        <p:spPr>
          <a:xfrm>
            <a:off x="4333556" y="4242089"/>
            <a:ext cx="3524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Complejo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DIRSOMAR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E536BEBD-3AE4-58F6-8552-A0907E063A11}"/>
              </a:ext>
            </a:extLst>
          </p:cNvPr>
          <p:cNvSpPr txBox="1"/>
          <p:nvPr/>
        </p:nvSpPr>
        <p:spPr>
          <a:xfrm>
            <a:off x="605122" y="4260378"/>
            <a:ext cx="3335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Aviación Naval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D955CCC-7CAA-1D13-C7B5-56D5EDC1BA3C}"/>
              </a:ext>
            </a:extLst>
          </p:cNvPr>
          <p:cNvSpPr txBox="1"/>
          <p:nvPr/>
        </p:nvSpPr>
        <p:spPr>
          <a:xfrm>
            <a:off x="8156747" y="4260378"/>
            <a:ext cx="3524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Aviación Naval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503210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9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Marcador de contenido 4" descr="Un par de personas de pie sobre pasto&#10;&#10;Descripción generada automáticamente">
            <a:extLst>
              <a:ext uri="{FF2B5EF4-FFF2-40B4-BE49-F238E27FC236}">
                <a16:creationId xmlns:a16="http://schemas.microsoft.com/office/drawing/2014/main" id="{F1D73B0F-21AA-20EC-CD11-ABBAED8B08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25" r="-1" b="9783"/>
          <a:stretch/>
        </p:blipFill>
        <p:spPr>
          <a:xfrm>
            <a:off x="20" y="10"/>
            <a:ext cx="12188930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6D00289-E938-86C2-0EED-9CCDEADDA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3"/>
            <a:ext cx="9144000" cy="306324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600">
                <a:solidFill>
                  <a:srgbClr val="FFFFFF"/>
                </a:solidFill>
              </a:rPr>
              <a:t>Y se vendrán muchas más aventuras el resto del año…</a:t>
            </a:r>
          </a:p>
        </p:txBody>
      </p:sp>
      <p:sp>
        <p:nvSpPr>
          <p:cNvPr id="17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rgbClr val="FFFFFF">
                <a:alpha val="75000"/>
              </a:srgb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0824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146</Words>
  <Application>Microsoft Office PowerPoint</Application>
  <PresentationFormat>Panorámica</PresentationFormat>
  <Paragraphs>15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Tema de Office</vt:lpstr>
      <vt:lpstr>Yo en la Escuela Naval</vt:lpstr>
      <vt:lpstr>Primera y Segunda Visita Reclutas</vt:lpstr>
      <vt:lpstr>Visitamos muchos lugares…</vt:lpstr>
      <vt:lpstr>Visitas que sin duda nos guiarán en nuestra próxima decisión sobre qué escalafón y especialidad nos gustaría escoger para desempeñar el resto de nuestra vida </vt:lpstr>
      <vt:lpstr>Y se vendrán muchas más aventuras el resto del año…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Bárbara Ponce Lagos</dc:creator>
  <cp:lastModifiedBy>Bárbara Ponce Lagos</cp:lastModifiedBy>
  <cp:revision>1</cp:revision>
  <dcterms:created xsi:type="dcterms:W3CDTF">2022-05-31T15:43:55Z</dcterms:created>
  <dcterms:modified xsi:type="dcterms:W3CDTF">2022-05-31T16:24:34Z</dcterms:modified>
</cp:coreProperties>
</file>