
<file path=[Content_Types].xml><?xml version="1.0" encoding="utf-8"?>
<Types xmlns="http://schemas.openxmlformats.org/package/2006/content-types">
  <Default Extension="bin" ContentType="application/vnd.openxmlformats-officedocument.oleObject"/>
  <Default Extension="jpeg" ContentType="image/jpeg"/>
  <Default Extension="rels" ContentType="application/vnd.openxmlformats-package.relationships+xml"/>
  <Default Extension="xml" ContentType="application/xml"/>
  <Default Extension="png" ContentType="image/png"/>
  <Default Extension="wmf" ContentType="image/x-wmf"/>
  <Override PartName="/ppt/theme/theme2.xml" ContentType="application/vnd.openxmlformats-officedocument.theme+xml"/>
  <Override PartName="/ppt/slideLayouts/slideLayout10.xml" ContentType="application/vnd.openxmlformats-officedocument.presentationml.slideLayout+xml"/>
  <Override PartName="/ppt/presentation.xml" ContentType="application/vnd.openxmlformats-officedocument.presentationml.presentation.main+xml"/>
  <Override PartName="/ppt/slideLayouts/slideLayout5.xml" ContentType="application/vnd.openxmlformats-officedocument.presentationml.slideLayout+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ppt/viewProps.xml" ContentType="application/vnd.openxmlformats-officedocument.presentationml.viewProps+xml"/>
  <Override PartName="/ppt/slideLayouts/slideLayout6.xml" ContentType="application/vnd.openxmlformats-officedocument.presentationml.slideLayout+xml"/>
  <Override PartName="/docProps/core.xml" ContentType="application/vnd.openxmlformats-package.core-properties+xml"/>
  <Override PartName="/ppt/theme/theme1.xml" ContentType="application/vnd.openxmlformats-officedocument.them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notesSlides/notesSlide1.xml" ContentType="application/vnd.openxmlformats-officedocument.presentationml.notesSlide+xml"/>
  <Override PartName="/ppt/slides/slide1.xml" ContentType="application/vnd.openxmlformats-officedocument.presentationml.slide+xml"/>
  <Override PartName="/ppt/notesSlides/notesSlide2.xml" ContentType="application/vnd.openxmlformats-officedocument.presentationml.notesSlide+xml"/>
  <Override PartName="/ppt/slides/slide2.xml" ContentType="application/vnd.openxmlformats-officedocument.presentationml.slide+xml"/>
  <Override PartName="/ppt/notesSlides/notesSlide3.xml" ContentType="application/vnd.openxmlformats-officedocument.presentationml.notesSlide+xml"/>
  <Override PartName="/ppt/slides/slide3.xml" ContentType="application/vnd.openxmlformats-officedocument.presentationml.slide+xml"/>
  <Override PartName="/ppt/notesSlides/notesSlide4.xml" ContentType="application/vnd.openxmlformats-officedocument.presentationml.notesSlide+xml"/>
  <Override PartName="/ppt/slides/slide4.xml" ContentType="application/vnd.openxmlformats-officedocument.presentationml.slide+xml"/>
  <Override PartName="/ppt/notesSlides/notesSlide5.xml" ContentType="application/vnd.openxmlformats-officedocument.presentationml.notesSlide+xml"/>
  <Override PartName="/ppt/slides/slide5.xml" ContentType="application/vnd.openxmlformats-officedocument.presentationml.slide+xml"/>
</Types>
</file>

<file path=_rels/.rels><?xml version="1.0" encoding="UTF-8" standalone="yes"?><Relationships xmlns="http://schemas.openxmlformats.org/package/2006/relationships"><Relationship Id="rId3" Type="http://schemas.openxmlformats.org/package/2006/relationships/metadata/core-properties" Target="docProps/core.xml"/><Relationship Id="rId1" Type="http://schemas.openxmlformats.org/officeDocument/2006/relationships/officeDocument" Target="ppt/presentation.xml"/><Relationship Id="rId2"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saveSubsetFonts="1">
  <p:sldMasterIdLst>
    <p:sldMasterId id="2147483648" r:id="rId1"/>
  </p:sldMasterIdLst>
  <p:notesMasterIdLst>
    <p:notesMasterId r:id="rId9"/>
  </p:notesMasterIdLst>
  <p:sldIdLst>
    <p:sldId id="256" r:id="rId4"/>
    <p:sldId id="257" r:id="rId5"/>
    <p:sldId id="258" r:id="rId6"/>
    <p:sldId id="259" r:id="rId7"/>
    <p:sldId id="260" r:id="rId8"/>
  </p:sldIdLst>
  <p:sldSz cx="12192000" cy="6858000"/>
  <p:notesSz cx="6858000" cy="9144000"/>
  <p:defaultTextStyle>
    <a:defPPr>
      <a:defRPr lang="es-ES"/>
    </a:defPPr>
    <a:lvl1pPr marL="0" algn="l" defTabSz="914400" rtl="0">
      <a:defRPr sz="1800">
        <a:solidFill>
          <a:schemeClr val="tx1"/>
        </a:solidFill>
        <a:latin typeface="+mn-lt"/>
        <a:ea typeface="+mn-ea"/>
        <a:cs typeface="+mn-cs"/>
      </a:defRPr>
    </a:lvl1pPr>
    <a:lvl2pPr marL="457200" algn="l" defTabSz="914400" rtl="0">
      <a:defRPr sz="1800">
        <a:solidFill>
          <a:schemeClr val="tx1"/>
        </a:solidFill>
        <a:latin typeface="+mn-lt"/>
        <a:ea typeface="+mn-ea"/>
        <a:cs typeface="+mn-cs"/>
      </a:defRPr>
    </a:lvl2pPr>
    <a:lvl3pPr marL="914400" algn="l" defTabSz="914400" rtl="0">
      <a:defRPr sz="1800">
        <a:solidFill>
          <a:schemeClr val="tx1"/>
        </a:solidFill>
        <a:latin typeface="+mn-lt"/>
        <a:ea typeface="+mn-ea"/>
        <a:cs typeface="+mn-cs"/>
      </a:defRPr>
    </a:lvl3pPr>
    <a:lvl4pPr marL="1371600" algn="l" defTabSz="914400" rtl="0">
      <a:defRPr sz="1800">
        <a:solidFill>
          <a:schemeClr val="tx1"/>
        </a:solidFill>
        <a:latin typeface="+mn-lt"/>
        <a:ea typeface="+mn-ea"/>
        <a:cs typeface="+mn-cs"/>
      </a:defRPr>
    </a:lvl4pPr>
    <a:lvl5pPr marL="1828800" algn="l" defTabSz="914400" rtl="0">
      <a:defRPr sz="1800">
        <a:solidFill>
          <a:schemeClr val="tx1"/>
        </a:solidFill>
        <a:latin typeface="+mn-lt"/>
        <a:ea typeface="+mn-ea"/>
        <a:cs typeface="+mn-cs"/>
      </a:defRPr>
    </a:lvl5pPr>
    <a:lvl6pPr marL="2286000" algn="l" defTabSz="914400" rtl="0">
      <a:defRPr sz="1800">
        <a:solidFill>
          <a:schemeClr val="tx1"/>
        </a:solidFill>
        <a:latin typeface="+mn-lt"/>
        <a:ea typeface="+mn-ea"/>
        <a:cs typeface="+mn-cs"/>
      </a:defRPr>
    </a:lvl6pPr>
    <a:lvl7pPr marL="2743200" algn="l" defTabSz="914400" rtl="0">
      <a:defRPr sz="1800">
        <a:solidFill>
          <a:schemeClr val="tx1"/>
        </a:solidFill>
        <a:latin typeface="+mn-lt"/>
        <a:ea typeface="+mn-ea"/>
        <a:cs typeface="+mn-cs"/>
      </a:defRPr>
    </a:lvl7pPr>
    <a:lvl8pPr marL="3200400" algn="l" defTabSz="914400" rtl="0">
      <a:defRPr sz="1800">
        <a:solidFill>
          <a:schemeClr val="tx1"/>
        </a:solidFill>
        <a:latin typeface="+mn-lt"/>
        <a:ea typeface="+mn-ea"/>
        <a:cs typeface="+mn-cs"/>
      </a:defRPr>
    </a:lvl8pPr>
    <a:lvl9pPr marL="3657600" algn="l" defTabSz="914400" rtl="0">
      <a:defRPr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varScale="1">
        <p:scale>
          <a:sx n="100" d="100"/>
          <a:sy n="100" d="100"/>
        </p:scale>
        <p:origin x="378" y="90"/>
      </p:cViewPr>
      <p:guideLst>
        <p:guide pos="3840"/>
        <p:guide pos="2160" orient="horz"/>
      </p:guideLst>
    </p:cSldViewPr>
  </p:slideViewPr>
  <p:gridSpacing cx="72008" cy="72008"/>
</p:viewPr>
</file>

<file path=ppt/_rels/presentation.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theme" Target="theme/theme1.xml"/><Relationship Id="rId3" Type="http://schemas.openxmlformats.org/officeDocument/2006/relationships/theme" Target="theme/theme2.xml"/><Relationship Id="rId4" Type="http://schemas.openxmlformats.org/officeDocument/2006/relationships/slide" Target="slides/slide1.xml"/><Relationship Id="rId5" Type="http://schemas.openxmlformats.org/officeDocument/2006/relationships/slide" Target="slides/slide2.xml"/><Relationship Id="rId6" Type="http://schemas.openxmlformats.org/officeDocument/2006/relationships/slide" Target="slides/slide3.xml"/><Relationship Id="rId7" Type="http://schemas.openxmlformats.org/officeDocument/2006/relationships/slide" Target="slides/slide4.xml"/><Relationship Id="rId8" Type="http://schemas.openxmlformats.org/officeDocument/2006/relationships/slide" Target="slides/slide5.xml"/><Relationship Id="rId9" Type="http://schemas.openxmlformats.org/officeDocument/2006/relationships/notesMaster" Target="notesMasters/notesMaster1.xml"/><Relationship Id="rId10" Type="http://schemas.openxmlformats.org/officeDocument/2006/relationships/presProps" Target="presProps.xml" /><Relationship Id="rId11" Type="http://schemas.openxmlformats.org/officeDocument/2006/relationships/tableStyles" Target="tableStyles.xml" /><Relationship Id="rId12" Type="http://schemas.openxmlformats.org/officeDocument/2006/relationships/viewProps" Target="viewProps.xml" /></Relationships>
</file>

<file path=ppt/notesMasters/_rels/notesMaster1.xml.rels><?xml version="1.0" encoding="UTF-8" standalone="yes"?><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name="">
    <p:bg>
      <p:bgRef idx="1001">
        <a:schemeClr val="bg1"/>
      </p:bgRef>
    </p:bg>
    <p:spTree>
      <p:nvGrpSpPr>
        <p:cNvPr id="1" name=""/>
        <p:cNvGrpSpPr/>
        <p:nvPr/>
      </p:nvGrpSpPr>
      <p:grpSpPr bwMode="auto">
        <a:xfrm>
          <a:off x="0" y="0"/>
          <a:ext cx="0" cy="0"/>
          <a:chOff x="0" y="0"/>
          <a:chExt cx="0" cy="0"/>
        </a:xfrm>
      </p:grpSpPr>
      <p:sp>
        <p:nvSpPr>
          <p:cNvPr id="2119887388" name="Marcador de encabezado 1"/>
          <p:cNvSpPr>
            <a:spLocks noGrp="1"/>
          </p:cNvSpPr>
          <p:nvPr>
            <p:ph type="hdr" sz="quarter"/>
          </p:nvPr>
        </p:nvSpPr>
        <p:spPr bwMode="auto">
          <a:xfrm>
            <a:off x="0" y="0"/>
            <a:ext cx="2971800" cy="458788"/>
          </a:xfrm>
          <a:prstGeom prst="rect">
            <a:avLst/>
          </a:prstGeom>
        </p:spPr>
        <p:txBody>
          <a:bodyPr vert="horz" lIns="91440" tIns="45720" rIns="91440" bIns="45720" rtlCol="0"/>
          <a:lstStyle>
            <a:lvl1pPr algn="l">
              <a:defRPr sz="1200"/>
            </a:lvl1pPr>
          </a:lstStyle>
          <a:p>
            <a:pPr>
              <a:defRPr/>
            </a:pPr>
            <a:endParaRPr lang="es-ES"/>
          </a:p>
        </p:txBody>
      </p:sp>
      <p:sp>
        <p:nvSpPr>
          <p:cNvPr id="717975104" name="Marcador de fecha 2"/>
          <p:cNvSpPr>
            <a:spLocks noGrp="1"/>
          </p:cNvSpPr>
          <p:nvPr>
            <p:ph type="dt" idx="1"/>
          </p:nvPr>
        </p:nvSpPr>
        <p:spPr bwMode="auto">
          <a:xfrm>
            <a:off x="3884613" y="0"/>
            <a:ext cx="2971800" cy="458788"/>
          </a:xfrm>
          <a:prstGeom prst="rect">
            <a:avLst/>
          </a:prstGeom>
        </p:spPr>
        <p:txBody>
          <a:bodyPr vert="horz" lIns="91440" tIns="45720" rIns="91440" bIns="45720" rtlCol="0"/>
          <a:lstStyle>
            <a:lvl1pPr algn="r">
              <a:defRPr sz="1200"/>
            </a:lvl1pPr>
          </a:lstStyle>
          <a:p>
            <a:pPr>
              <a:defRPr/>
            </a:pPr>
            <a:fld id="{3632E96E-41F7-40C5-8419-297958CC00FA}" type="datetimeFigureOut">
              <a:rPr lang="es-ES"/>
              <a:t>10/30/2013</a:t>
            </a:fld>
            <a:endParaRPr lang="es-ES"/>
          </a:p>
        </p:txBody>
      </p:sp>
      <p:sp>
        <p:nvSpPr>
          <p:cNvPr id="1849126047" name="Marcador de imagen de diapositiva 3"/>
          <p:cNvSpPr>
            <a:spLocks noChangeAspect="1" noGrp="1" noRot="1"/>
          </p:cNvSpPr>
          <p:nvPr>
            <p:ph type="sldImg" idx="2"/>
          </p:nvPr>
        </p:nvSpPr>
        <p:spPr bwMode="auto">
          <a:xfrm>
            <a:off x="685800" y="1143000"/>
            <a:ext cx="5486400" cy="3086100"/>
          </a:xfrm>
          <a:prstGeom prst="rect">
            <a:avLst/>
          </a:prstGeom>
          <a:noFill/>
          <a:ln w="12700">
            <a:solidFill>
              <a:prstClr val="black"/>
            </a:solidFill>
          </a:ln>
        </p:spPr>
        <p:txBody>
          <a:bodyPr vert="horz" lIns="91440" tIns="45720" rIns="91440" bIns="45720" rtlCol="0" anchor="ctr"/>
          <a:lstStyle/>
          <a:p>
            <a:pPr>
              <a:defRPr/>
            </a:pPr>
            <a:endParaRPr lang="es-ES"/>
          </a:p>
        </p:txBody>
      </p:sp>
      <p:sp>
        <p:nvSpPr>
          <p:cNvPr id="488854950" name="Marcador de notas 4"/>
          <p:cNvSpPr>
            <a:spLocks noGrp="1"/>
          </p:cNvSpPr>
          <p:nvPr>
            <p:ph type="body" sz="quarter" idx="3"/>
          </p:nvPr>
        </p:nvSpPr>
        <p:spPr bwMode="auto">
          <a:xfrm>
            <a:off x="685800" y="4400550"/>
            <a:ext cx="5486400" cy="3600450"/>
          </a:xfrm>
          <a:prstGeom prst="rect">
            <a:avLst/>
          </a:prstGeom>
        </p:spPr>
        <p:txBody>
          <a:bodyPr vert="horz" lIns="91440" tIns="45720" rIns="91440" bIns="45720" rtlCol="0"/>
          <a:lstStyle/>
          <a:p>
            <a:pPr lvl="0">
              <a:defRPr/>
            </a:pPr>
            <a:r>
              <a:rPr lang="es-ES"/>
              <a:t>Haga clic para modificar el estilo de texto del patrón</a:t>
            </a:r>
            <a:endParaRPr/>
          </a:p>
          <a:p>
            <a:pPr lvl="1">
              <a:defRPr/>
            </a:pPr>
            <a:r>
              <a:rPr lang="es-ES"/>
              <a:t>Segundo nivel</a:t>
            </a:r>
            <a:endParaRPr/>
          </a:p>
          <a:p>
            <a:pPr lvl="2">
              <a:defRPr/>
            </a:pPr>
            <a:r>
              <a:rPr lang="es-ES"/>
              <a:t>Tercer nivel</a:t>
            </a:r>
            <a:endParaRPr/>
          </a:p>
          <a:p>
            <a:pPr lvl="3">
              <a:defRPr/>
            </a:pPr>
            <a:r>
              <a:rPr lang="es-ES"/>
              <a:t>Cuarto nivel</a:t>
            </a:r>
            <a:endParaRPr/>
          </a:p>
          <a:p>
            <a:pPr lvl="4">
              <a:defRPr/>
            </a:pPr>
            <a:r>
              <a:rPr lang="es-ES"/>
              <a:t>Quinto nivel</a:t>
            </a:r>
            <a:endParaRPr lang="es-ES"/>
          </a:p>
        </p:txBody>
      </p:sp>
      <p:sp>
        <p:nvSpPr>
          <p:cNvPr id="1936531875" name="Marcador de pie de página 5"/>
          <p:cNvSpPr>
            <a:spLocks noGrp="1"/>
          </p:cNvSpPr>
          <p:nvPr>
            <p:ph type="ftr" sz="quarter" idx="4"/>
          </p:nvPr>
        </p:nvSpPr>
        <p:spPr bwMode="auto">
          <a:xfrm>
            <a:off x="0" y="8685213"/>
            <a:ext cx="2971800" cy="458787"/>
          </a:xfrm>
          <a:prstGeom prst="rect">
            <a:avLst/>
          </a:prstGeom>
        </p:spPr>
        <p:txBody>
          <a:bodyPr vert="horz" lIns="91440" tIns="45720" rIns="91440" bIns="45720" rtlCol="0" anchor="b"/>
          <a:lstStyle>
            <a:lvl1pPr algn="l">
              <a:defRPr sz="1200"/>
            </a:lvl1pPr>
          </a:lstStyle>
          <a:p>
            <a:pPr>
              <a:defRPr/>
            </a:pPr>
            <a:endParaRPr lang="es-ES"/>
          </a:p>
        </p:txBody>
      </p:sp>
      <p:sp>
        <p:nvSpPr>
          <p:cNvPr id="542934831" name="Marcador de número de diapositiva 6"/>
          <p:cNvSpPr>
            <a:spLocks noGrp="1"/>
          </p:cNvSpPr>
          <p:nvPr>
            <p:ph type="sldNum" sz="quarter" idx="5"/>
          </p:nvPr>
        </p:nvSpPr>
        <p:spPr bwMode="auto">
          <a:xfrm>
            <a:off x="3884613" y="8685213"/>
            <a:ext cx="2971800" cy="458787"/>
          </a:xfrm>
          <a:prstGeom prst="rect">
            <a:avLst/>
          </a:prstGeom>
        </p:spPr>
        <p:txBody>
          <a:bodyPr vert="horz" lIns="91440" tIns="45720" rIns="91440" bIns="45720" rtlCol="0" anchor="b"/>
          <a:lstStyle>
            <a:lvl1pPr algn="r">
              <a:defRPr sz="1200"/>
            </a:lvl1pPr>
          </a:lstStyle>
          <a:p>
            <a:pPr>
              <a:defRPr/>
            </a:pPr>
            <a:fld id="{2E6999B8-B6B4-4561-A3CD-BBCDAB9FC9D9}" type="slidenum">
              <a:rPr lang="es-ES"/>
              <a:t>‹#›</a:t>
            </a:fld>
            <a:endParaRPr lang="es-ES"/>
          </a:p>
        </p:txBody>
      </p:sp>
    </p:spTree>
  </p:cSld>
  <p:clrMap bg1="lt1" tx1="dk1" bg2="lt2" tx2="dk2" accent1="accent1" accent2="accent2" accent3="accent3" accent4="accent4" accent5="accent5" accent6="accent6" hlink="hlink" folHlink="folHlink"/>
  <p:notesStyle>
    <a:lvl1pPr marL="0" algn="l" defTabSz="914400" rtl="0">
      <a:defRPr sz="1200">
        <a:solidFill>
          <a:schemeClr val="tx1"/>
        </a:solidFill>
        <a:latin typeface="+mn-lt"/>
        <a:ea typeface="+mn-ea"/>
        <a:cs typeface="+mn-cs"/>
      </a:defRPr>
    </a:lvl1pPr>
    <a:lvl2pPr marL="457200" algn="l" defTabSz="914400" rtl="0">
      <a:defRPr sz="1200">
        <a:solidFill>
          <a:schemeClr val="tx1"/>
        </a:solidFill>
        <a:latin typeface="+mn-lt"/>
        <a:ea typeface="+mn-ea"/>
        <a:cs typeface="+mn-cs"/>
      </a:defRPr>
    </a:lvl2pPr>
    <a:lvl3pPr marL="914400" algn="l" defTabSz="914400" rtl="0">
      <a:defRPr sz="1200">
        <a:solidFill>
          <a:schemeClr val="tx1"/>
        </a:solidFill>
        <a:latin typeface="+mn-lt"/>
        <a:ea typeface="+mn-ea"/>
        <a:cs typeface="+mn-cs"/>
      </a:defRPr>
    </a:lvl3pPr>
    <a:lvl4pPr marL="1371600" algn="l" defTabSz="914400" rtl="0">
      <a:defRPr sz="1200">
        <a:solidFill>
          <a:schemeClr val="tx1"/>
        </a:solidFill>
        <a:latin typeface="+mn-lt"/>
        <a:ea typeface="+mn-ea"/>
        <a:cs typeface="+mn-cs"/>
      </a:defRPr>
    </a:lvl4pPr>
    <a:lvl5pPr marL="1828800" algn="l" defTabSz="914400" rtl="0">
      <a:defRPr sz="1200">
        <a:solidFill>
          <a:schemeClr val="tx1"/>
        </a:solidFill>
        <a:latin typeface="+mn-lt"/>
        <a:ea typeface="+mn-ea"/>
        <a:cs typeface="+mn-cs"/>
      </a:defRPr>
    </a:lvl5pPr>
    <a:lvl6pPr marL="2286000" algn="l" defTabSz="914400" rtl="0">
      <a:defRPr sz="1200">
        <a:solidFill>
          <a:schemeClr val="tx1"/>
        </a:solidFill>
        <a:latin typeface="+mn-lt"/>
        <a:ea typeface="+mn-ea"/>
        <a:cs typeface="+mn-cs"/>
      </a:defRPr>
    </a:lvl6pPr>
    <a:lvl7pPr marL="2743200" algn="l" defTabSz="914400" rtl="0">
      <a:defRPr sz="1200">
        <a:solidFill>
          <a:schemeClr val="tx1"/>
        </a:solidFill>
        <a:latin typeface="+mn-lt"/>
        <a:ea typeface="+mn-ea"/>
        <a:cs typeface="+mn-cs"/>
      </a:defRPr>
    </a:lvl7pPr>
    <a:lvl8pPr marL="3200400" algn="l" defTabSz="914400" rtl="0">
      <a:defRPr sz="1200">
        <a:solidFill>
          <a:schemeClr val="tx1"/>
        </a:solidFill>
        <a:latin typeface="+mn-lt"/>
        <a:ea typeface="+mn-ea"/>
        <a:cs typeface="+mn-cs"/>
      </a:defRPr>
    </a:lvl8pPr>
    <a:lvl9pPr marL="3657600" algn="l" defTabSz="914400" rtl="0">
      <a:defRPr sz="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D9F0F765-BB63-C95C-EF3C-A3D8935D1E65}" type="slidenum">
              <a:rPr/>
              <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441D2E72-197D-FA7D-6966-F73FC72D06AA}" type="slidenum">
              <a:rPr/>
              <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25AC1BC7-AD74-A184-3FE8-B700F2F8814A}" type="slidenum">
              <a:rPr/>
              <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1271865368" name="Marcador de imagen de diapositiva 1"/>
          <p:cNvSpPr>
            <a:spLocks noChangeAspect="1" noGrp="1" noRot="1"/>
          </p:cNvSpPr>
          <p:nvPr>
            <p:ph type="sldImg"/>
          </p:nvPr>
        </p:nvSpPr>
        <p:spPr bwMode="auto">
          <a:xfrm>
            <a:off x="685800" y="1143000"/>
            <a:ext cx="5486400" cy="3086100"/>
          </a:xfrm>
        </p:spPr>
      </p:sp>
      <p:sp>
        <p:nvSpPr>
          <p:cNvPr id="1197228220" name="Marcador de notas 4"/>
          <p:cNvSpPr>
            <a:spLocks noGrp="1"/>
          </p:cNvSpPr>
          <p:nvPr>
            <p:ph type="body" idx="1"/>
          </p:nvPr>
        </p:nvSpPr>
        <p:spPr bwMode="auto"/>
        <p:txBody>
          <a:bodyPr/>
          <a:lstStyle/>
          <a:p>
            <a:pPr>
              <a:defRPr/>
            </a:pPr>
            <a:endParaRPr lang="es-ES">
              <a:latin typeface="Arial"/>
              <a:cs typeface="Arial"/>
            </a:endParaRPr>
          </a:p>
        </p:txBody>
      </p:sp>
      <p:sp>
        <p:nvSpPr>
          <p:cNvPr id="1977217028" name="Marcador de número de diapositiva 3"/>
          <p:cNvSpPr>
            <a:spLocks noGrp="1"/>
          </p:cNvSpPr>
          <p:nvPr>
            <p:ph type="sldNum" sz="quarter" idx="10"/>
          </p:nvPr>
        </p:nvSpPr>
        <p:spPr bwMode="auto"/>
        <p:txBody>
          <a:bodyPr/>
          <a:lstStyle/>
          <a:p>
            <a:pPr>
              <a:defRPr/>
            </a:pPr>
            <a:fld id="{2E6999B8-B6B4-4561-A3CD-BBCDAB9FC9D9}" type="slidenum">
              <a:rPr lang="es-ES"/>
              <a:t>1</a:t>
            </a:fld>
            <a:endParaRPr lang="es-E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0632BD98-484C-5E31-4617-5B685CFF7F3D}" type="slidenum">
              <a:rPr/>
              <a:t/>
            </a:fld>
            <a:endParaRPr/>
          </a:p>
        </p:txBody>
      </p:sp>
    </p:spTree>
  </p:cSld>
  <p:clrMapOvr>
    <a:masterClrMapping/>
  </p:clrMapOvr>
</p:notes>
</file>

<file path=ppt/slideLayouts/_rels/slideLayout1.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title" userDrawn="1">
  <p:cSld name="Diapositiva de título">
    <p:spTree>
      <p:nvGrpSpPr>
        <p:cNvPr id="1" name=""/>
        <p:cNvGrpSpPr/>
        <p:nvPr/>
      </p:nvGrpSpPr>
      <p:grpSpPr bwMode="auto">
        <a:xfrm>
          <a:off x="0" y="0"/>
          <a:ext cx="0" cy="0"/>
          <a:chOff x="0" y="0"/>
          <a:chExt cx="0" cy="0"/>
        </a:xfrm>
      </p:grpSpPr>
      <p:sp>
        <p:nvSpPr>
          <p:cNvPr id="1500299479" name="Título 1"/>
          <p:cNvSpPr>
            <a:spLocks noGrp="1"/>
          </p:cNvSpPr>
          <p:nvPr>
            <p:ph type="ctrTitle"/>
          </p:nvPr>
        </p:nvSpPr>
        <p:spPr bwMode="auto">
          <a:xfrm>
            <a:off x="1524000" y="1122363"/>
            <a:ext cx="9144000" cy="2387600"/>
          </a:xfrm>
        </p:spPr>
        <p:txBody>
          <a:bodyPr anchor="b"/>
          <a:lstStyle>
            <a:lvl1pPr algn="ctr">
              <a:defRPr sz="6000"/>
            </a:lvl1pPr>
          </a:lstStyle>
          <a:p>
            <a:pPr>
              <a:defRPr/>
            </a:pPr>
            <a:r>
              <a:rPr lang="es-ES"/>
              <a:t>Haga clic para modificar el estilo de título del patrón</a:t>
            </a:r>
            <a:endParaRPr lang="es-ES"/>
          </a:p>
        </p:txBody>
      </p:sp>
      <p:sp>
        <p:nvSpPr>
          <p:cNvPr id="1724555621" name="Subtítulo 2"/>
          <p:cNvSpPr>
            <a:spLocks noGrp="1"/>
          </p:cNvSpPr>
          <p:nvPr>
            <p:ph type="subTitle" idx="1"/>
          </p:nvPr>
        </p:nvSpPr>
        <p:spPr bwMode="auto">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a:defRPr/>
            </a:pPr>
            <a:r>
              <a:rPr lang="es-ES"/>
              <a:t>Haga clic para modificar el estilo de subtítulo del patrón</a:t>
            </a:r>
            <a:endParaRPr lang="es-ES"/>
          </a:p>
        </p:txBody>
      </p:sp>
      <p:sp>
        <p:nvSpPr>
          <p:cNvPr id="1790414798" name="Marcador de fecha 3"/>
          <p:cNvSpPr>
            <a:spLocks noGrp="1"/>
          </p:cNvSpPr>
          <p:nvPr>
            <p:ph type="dt" sz="half" idx="10"/>
          </p:nvPr>
        </p:nvSpPr>
        <p:spPr bwMode="auto"/>
        <p:txBody>
          <a:bodyPr/>
          <a:lstStyle/>
          <a:p>
            <a:pPr>
              <a:defRPr/>
            </a:pPr>
            <a:fld id="{BCC18F51-09EC-435C-A3BA-64A766E099C0}" type="datetimeFigureOut">
              <a:rPr lang="es-ES"/>
              <a:t>30.10.2013</a:t>
            </a:fld>
            <a:endParaRPr lang="es-ES"/>
          </a:p>
        </p:txBody>
      </p:sp>
      <p:sp>
        <p:nvSpPr>
          <p:cNvPr id="1760305111" name="Marcador de pie de página 4"/>
          <p:cNvSpPr>
            <a:spLocks noGrp="1"/>
          </p:cNvSpPr>
          <p:nvPr>
            <p:ph type="ftr" sz="quarter" idx="11"/>
          </p:nvPr>
        </p:nvSpPr>
        <p:spPr bwMode="auto"/>
        <p:txBody>
          <a:bodyPr/>
          <a:lstStyle/>
          <a:p>
            <a:pPr>
              <a:defRPr/>
            </a:pPr>
            <a:endParaRPr lang="es-ES"/>
          </a:p>
        </p:txBody>
      </p:sp>
      <p:sp>
        <p:nvSpPr>
          <p:cNvPr id="2114221157" name="Marcador de número de diapositiva 5"/>
          <p:cNvSpPr>
            <a:spLocks noGrp="1"/>
          </p:cNvSpPr>
          <p:nvPr>
            <p:ph type="sldNum" sz="quarter" idx="12"/>
          </p:nvPr>
        </p:nvSpPr>
        <p:spPr bwMode="auto"/>
        <p:txBody>
          <a:bodyPr/>
          <a:lstStyle/>
          <a:p>
            <a:pPr>
              <a:defRPr/>
            </a:pPr>
            <a:fld id="{08395586-F03A-48D1-94DF-16B239DF4FB5}" type="slidenum">
              <a:rPr lang="es-ES"/>
              <a:t>‹#›</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obj" userDrawn="1">
  <p:cSld name="Título y objetos">
    <p:spTree>
      <p:nvGrpSpPr>
        <p:cNvPr id="1" name=""/>
        <p:cNvGrpSpPr/>
        <p:nvPr/>
      </p:nvGrpSpPr>
      <p:grpSpPr bwMode="auto">
        <a:xfrm>
          <a:off x="0" y="0"/>
          <a:ext cx="0" cy="0"/>
          <a:chOff x="0" y="0"/>
          <a:chExt cx="0" cy="0"/>
        </a:xfrm>
      </p:grpSpPr>
      <p:sp>
        <p:nvSpPr>
          <p:cNvPr id="687526427" name="Title 1"/>
          <p:cNvSpPr>
            <a:spLocks noGrp="1"/>
          </p:cNvSpPr>
          <p:nvPr>
            <p:ph type="title"/>
          </p:nvPr>
        </p:nvSpPr>
        <p:spPr bwMode="auto"/>
        <p:txBody>
          <a:bodyPr/>
          <a:lstStyle/>
          <a:p>
            <a:pPr>
              <a:defRPr/>
            </a:pPr>
            <a:r>
              <a:rPr lang="es-ES"/>
              <a:t>Haga clic para modificar el estilo de título del patrón</a:t>
            </a:r>
            <a:endParaRPr lang="es-ES"/>
          </a:p>
        </p:txBody>
      </p:sp>
      <p:sp>
        <p:nvSpPr>
          <p:cNvPr id="236204133" name="Marcador de contenido 2"/>
          <p:cNvSpPr>
            <a:spLocks noGrp="1"/>
          </p:cNvSpPr>
          <p:nvPr>
            <p:ph idx="1"/>
          </p:nvPr>
        </p:nvSpPr>
        <p:spPr bwMode="auto"/>
        <p:txBody>
          <a:bodyPr/>
          <a:lstStyle/>
          <a:p>
            <a:pPr lvl="0">
              <a:defRPr/>
            </a:pPr>
            <a:r>
              <a:rPr lang="es-ES"/>
              <a:t>Haga clic para modificar el estilo de texto del patrón</a:t>
            </a:r>
            <a:endParaRPr/>
          </a:p>
          <a:p>
            <a:pPr lvl="1">
              <a:defRPr/>
            </a:pPr>
            <a:r>
              <a:rPr lang="es-ES"/>
              <a:t>Segundo nivel</a:t>
            </a:r>
            <a:endParaRPr/>
          </a:p>
          <a:p>
            <a:pPr lvl="2">
              <a:defRPr/>
            </a:pPr>
            <a:r>
              <a:rPr lang="es-ES"/>
              <a:t>Tercer nivel</a:t>
            </a:r>
            <a:endParaRPr/>
          </a:p>
          <a:p>
            <a:pPr lvl="3">
              <a:defRPr/>
            </a:pPr>
            <a:r>
              <a:rPr lang="es-ES"/>
              <a:t>Cuarto nivel</a:t>
            </a:r>
            <a:endParaRPr/>
          </a:p>
          <a:p>
            <a:pPr lvl="4">
              <a:defRPr/>
            </a:pPr>
            <a:r>
              <a:rPr lang="es-ES"/>
              <a:t>Quinto nivel</a:t>
            </a:r>
            <a:endParaRPr lang="es-ES"/>
          </a:p>
        </p:txBody>
      </p:sp>
      <p:sp>
        <p:nvSpPr>
          <p:cNvPr id="1494093498" name="Marcador de fecha 3"/>
          <p:cNvSpPr>
            <a:spLocks noGrp="1"/>
          </p:cNvSpPr>
          <p:nvPr>
            <p:ph type="dt" sz="half" idx="10"/>
          </p:nvPr>
        </p:nvSpPr>
        <p:spPr bwMode="auto"/>
        <p:txBody>
          <a:bodyPr/>
          <a:lstStyle/>
          <a:p>
            <a:pPr>
              <a:defRPr/>
            </a:pPr>
            <a:fld id="{BCC18F51-09EC-435C-A3BA-64A766E099C0}" type="datetimeFigureOut">
              <a:rPr lang="es-ES"/>
              <a:t>30.10.2013</a:t>
            </a:fld>
            <a:endParaRPr lang="es-ES"/>
          </a:p>
        </p:txBody>
      </p:sp>
      <p:sp>
        <p:nvSpPr>
          <p:cNvPr id="773634581" name="Marcador de pie de página 4"/>
          <p:cNvSpPr>
            <a:spLocks noGrp="1"/>
          </p:cNvSpPr>
          <p:nvPr>
            <p:ph type="ftr" sz="quarter" idx="11"/>
          </p:nvPr>
        </p:nvSpPr>
        <p:spPr bwMode="auto"/>
        <p:txBody>
          <a:bodyPr/>
          <a:lstStyle/>
          <a:p>
            <a:pPr>
              <a:defRPr/>
            </a:pPr>
            <a:endParaRPr lang="es-ES"/>
          </a:p>
        </p:txBody>
      </p:sp>
      <p:sp>
        <p:nvSpPr>
          <p:cNvPr id="1014550493" name="Marcador de número de diapositiva 5"/>
          <p:cNvSpPr>
            <a:spLocks noGrp="1"/>
          </p:cNvSpPr>
          <p:nvPr>
            <p:ph type="sldNum" sz="quarter" idx="12"/>
          </p:nvPr>
        </p:nvSpPr>
        <p:spPr bwMode="auto"/>
        <p:txBody>
          <a:bodyPr/>
          <a:lstStyle/>
          <a:p>
            <a:pPr>
              <a:defRPr/>
            </a:pPr>
            <a:fld id="{08395586-F03A-48D1-94DF-16B239DF4FB5}" type="slidenum">
              <a:rPr lang="es-ES"/>
              <a:t>‹#›</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secHead" userDrawn="1">
  <p:cSld name="Encabezado de sección">
    <p:spTree>
      <p:nvGrpSpPr>
        <p:cNvPr id="1" name=""/>
        <p:cNvGrpSpPr/>
        <p:nvPr/>
      </p:nvGrpSpPr>
      <p:grpSpPr bwMode="auto">
        <a:xfrm>
          <a:off x="0" y="0"/>
          <a:ext cx="0" cy="0"/>
          <a:chOff x="0" y="0"/>
          <a:chExt cx="0" cy="0"/>
        </a:xfrm>
      </p:grpSpPr>
      <p:sp>
        <p:nvSpPr>
          <p:cNvPr id="391869028" name="Título 1"/>
          <p:cNvSpPr>
            <a:spLocks noGrp="1"/>
          </p:cNvSpPr>
          <p:nvPr>
            <p:ph type="title"/>
          </p:nvPr>
        </p:nvSpPr>
        <p:spPr bwMode="auto">
          <a:xfrm>
            <a:off x="831850" y="1709738"/>
            <a:ext cx="10515600" cy="2852737"/>
          </a:xfrm>
        </p:spPr>
        <p:txBody>
          <a:bodyPr anchor="b"/>
          <a:lstStyle>
            <a:lvl1pPr>
              <a:defRPr sz="6000"/>
            </a:lvl1pPr>
          </a:lstStyle>
          <a:p>
            <a:pPr>
              <a:defRPr/>
            </a:pPr>
            <a:r>
              <a:rPr lang="es-ES"/>
              <a:t>Haga clic para modificar el estilo de título del patrón</a:t>
            </a:r>
            <a:endParaRPr lang="es-ES"/>
          </a:p>
        </p:txBody>
      </p:sp>
      <p:sp>
        <p:nvSpPr>
          <p:cNvPr id="889949836" name="Marcador de texto 2"/>
          <p:cNvSpPr>
            <a:spLocks noGrp="1"/>
          </p:cNvSpPr>
          <p:nvPr>
            <p:ph type="body" idx="1"/>
          </p:nvPr>
        </p:nvSpPr>
        <p:spPr bwMode="auto">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defRPr/>
            </a:pPr>
            <a:r>
              <a:rPr lang="es-ES"/>
              <a:t>Haga clic para modificar el estilo de texto del patrón</a:t>
            </a:r>
            <a:endParaRPr/>
          </a:p>
        </p:txBody>
      </p:sp>
      <p:sp>
        <p:nvSpPr>
          <p:cNvPr id="1507689965" name="Marcador de fecha 3"/>
          <p:cNvSpPr>
            <a:spLocks noGrp="1"/>
          </p:cNvSpPr>
          <p:nvPr>
            <p:ph type="dt" sz="half" idx="10"/>
          </p:nvPr>
        </p:nvSpPr>
        <p:spPr bwMode="auto"/>
        <p:txBody>
          <a:bodyPr/>
          <a:lstStyle/>
          <a:p>
            <a:pPr>
              <a:defRPr/>
            </a:pPr>
            <a:fld id="{BCC18F51-09EC-435C-A3BA-64A766E099C0}" type="datetimeFigureOut">
              <a:rPr lang="es-ES"/>
              <a:t>30.10.2013</a:t>
            </a:fld>
            <a:endParaRPr lang="es-ES"/>
          </a:p>
        </p:txBody>
      </p:sp>
      <p:sp>
        <p:nvSpPr>
          <p:cNvPr id="1052644414" name="Marcador de pie de página 4"/>
          <p:cNvSpPr>
            <a:spLocks noGrp="1"/>
          </p:cNvSpPr>
          <p:nvPr>
            <p:ph type="ftr" sz="quarter" idx="11"/>
          </p:nvPr>
        </p:nvSpPr>
        <p:spPr bwMode="auto"/>
        <p:txBody>
          <a:bodyPr/>
          <a:lstStyle/>
          <a:p>
            <a:pPr>
              <a:defRPr/>
            </a:pPr>
            <a:endParaRPr lang="es-ES"/>
          </a:p>
        </p:txBody>
      </p:sp>
      <p:sp>
        <p:nvSpPr>
          <p:cNvPr id="430433255" name="Marcador de número de diapositiva 5"/>
          <p:cNvSpPr>
            <a:spLocks noGrp="1"/>
          </p:cNvSpPr>
          <p:nvPr>
            <p:ph type="sldNum" sz="quarter" idx="12"/>
          </p:nvPr>
        </p:nvSpPr>
        <p:spPr bwMode="auto"/>
        <p:txBody>
          <a:bodyPr/>
          <a:lstStyle/>
          <a:p>
            <a:pPr>
              <a:defRPr/>
            </a:pPr>
            <a:fld id="{08395586-F03A-48D1-94DF-16B239DF4FB5}" type="slidenum">
              <a:rPr lang="es-ES"/>
              <a:t>‹#›</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twoObj" userDrawn="1">
  <p:cSld name="Dos objetos">
    <p:spTree>
      <p:nvGrpSpPr>
        <p:cNvPr id="1" name=""/>
        <p:cNvGrpSpPr/>
        <p:nvPr/>
      </p:nvGrpSpPr>
      <p:grpSpPr bwMode="auto">
        <a:xfrm>
          <a:off x="0" y="0"/>
          <a:ext cx="0" cy="0"/>
          <a:chOff x="0" y="0"/>
          <a:chExt cx="0" cy="0"/>
        </a:xfrm>
      </p:grpSpPr>
      <p:sp>
        <p:nvSpPr>
          <p:cNvPr id="510203803" name="Título 1"/>
          <p:cNvSpPr>
            <a:spLocks noGrp="1"/>
          </p:cNvSpPr>
          <p:nvPr>
            <p:ph type="title"/>
          </p:nvPr>
        </p:nvSpPr>
        <p:spPr bwMode="auto"/>
        <p:txBody>
          <a:bodyPr/>
          <a:lstStyle/>
          <a:p>
            <a:pPr>
              <a:defRPr/>
            </a:pPr>
            <a:r>
              <a:rPr lang="es-ES"/>
              <a:t>Haga clic para modificar el estilo de título del patrón</a:t>
            </a:r>
            <a:endParaRPr lang="es-ES"/>
          </a:p>
        </p:txBody>
      </p:sp>
      <p:sp>
        <p:nvSpPr>
          <p:cNvPr id="1318128695" name="Marcador de contenido 2"/>
          <p:cNvSpPr>
            <a:spLocks noGrp="1"/>
          </p:cNvSpPr>
          <p:nvPr>
            <p:ph sz="half" idx="1"/>
          </p:nvPr>
        </p:nvSpPr>
        <p:spPr bwMode="auto">
          <a:xfrm>
            <a:off x="838200" y="1825625"/>
            <a:ext cx="5181600" cy="4351338"/>
          </a:xfrm>
        </p:spPr>
        <p:txBody>
          <a:bodyPr/>
          <a:lstStyle/>
          <a:p>
            <a:pPr lvl="0">
              <a:defRPr/>
            </a:pPr>
            <a:r>
              <a:rPr lang="es-ES"/>
              <a:t>Haga clic para modificar el estilo de texto del patrón</a:t>
            </a:r>
            <a:endParaRPr/>
          </a:p>
          <a:p>
            <a:pPr lvl="1">
              <a:defRPr/>
            </a:pPr>
            <a:r>
              <a:rPr lang="es-ES"/>
              <a:t>Segundo nivel</a:t>
            </a:r>
            <a:endParaRPr/>
          </a:p>
          <a:p>
            <a:pPr lvl="2">
              <a:defRPr/>
            </a:pPr>
            <a:r>
              <a:rPr lang="es-ES"/>
              <a:t>Tercer nivel</a:t>
            </a:r>
            <a:endParaRPr/>
          </a:p>
          <a:p>
            <a:pPr lvl="3">
              <a:defRPr/>
            </a:pPr>
            <a:r>
              <a:rPr lang="es-ES"/>
              <a:t>Cuarto nivel</a:t>
            </a:r>
            <a:endParaRPr/>
          </a:p>
          <a:p>
            <a:pPr lvl="4">
              <a:defRPr/>
            </a:pPr>
            <a:r>
              <a:rPr lang="es-ES"/>
              <a:t>Quinto nivel</a:t>
            </a:r>
            <a:endParaRPr lang="es-ES"/>
          </a:p>
        </p:txBody>
      </p:sp>
      <p:sp>
        <p:nvSpPr>
          <p:cNvPr id="1277378857" name="Marcador de contenido 3"/>
          <p:cNvSpPr>
            <a:spLocks noGrp="1"/>
          </p:cNvSpPr>
          <p:nvPr>
            <p:ph sz="half" idx="2"/>
          </p:nvPr>
        </p:nvSpPr>
        <p:spPr bwMode="auto">
          <a:xfrm>
            <a:off x="6172200" y="1825625"/>
            <a:ext cx="5181600" cy="4351338"/>
          </a:xfrm>
        </p:spPr>
        <p:txBody>
          <a:bodyPr/>
          <a:lstStyle/>
          <a:p>
            <a:pPr lvl="0">
              <a:defRPr/>
            </a:pPr>
            <a:r>
              <a:rPr lang="es-ES"/>
              <a:t>Haga clic para modificar el estilo de texto del patrón</a:t>
            </a:r>
            <a:endParaRPr/>
          </a:p>
          <a:p>
            <a:pPr lvl="1">
              <a:defRPr/>
            </a:pPr>
            <a:r>
              <a:rPr lang="es-ES"/>
              <a:t>Segundo nivel</a:t>
            </a:r>
            <a:endParaRPr/>
          </a:p>
          <a:p>
            <a:pPr lvl="2">
              <a:defRPr/>
            </a:pPr>
            <a:r>
              <a:rPr lang="es-ES"/>
              <a:t>Tercer nivel</a:t>
            </a:r>
            <a:endParaRPr/>
          </a:p>
          <a:p>
            <a:pPr lvl="3">
              <a:defRPr/>
            </a:pPr>
            <a:r>
              <a:rPr lang="es-ES"/>
              <a:t>Cuarto nivel</a:t>
            </a:r>
            <a:endParaRPr/>
          </a:p>
          <a:p>
            <a:pPr lvl="4">
              <a:defRPr/>
            </a:pPr>
            <a:r>
              <a:rPr lang="es-ES"/>
              <a:t>Quinto nivel</a:t>
            </a:r>
            <a:endParaRPr lang="es-ES"/>
          </a:p>
        </p:txBody>
      </p:sp>
      <p:sp>
        <p:nvSpPr>
          <p:cNvPr id="1571257960" name="Marcador de fecha 4"/>
          <p:cNvSpPr>
            <a:spLocks noGrp="1"/>
          </p:cNvSpPr>
          <p:nvPr>
            <p:ph type="dt" sz="half" idx="10"/>
          </p:nvPr>
        </p:nvSpPr>
        <p:spPr bwMode="auto"/>
        <p:txBody>
          <a:bodyPr/>
          <a:lstStyle/>
          <a:p>
            <a:pPr>
              <a:defRPr/>
            </a:pPr>
            <a:fld id="{BCC18F51-09EC-435C-A3BA-64A766E099C0}" type="datetimeFigureOut">
              <a:rPr lang="es-ES"/>
              <a:t>30.10.2013</a:t>
            </a:fld>
            <a:endParaRPr lang="es-ES"/>
          </a:p>
        </p:txBody>
      </p:sp>
      <p:sp>
        <p:nvSpPr>
          <p:cNvPr id="1559160731" name="Marcador de pie de página 5"/>
          <p:cNvSpPr>
            <a:spLocks noGrp="1"/>
          </p:cNvSpPr>
          <p:nvPr>
            <p:ph type="ftr" sz="quarter" idx="11"/>
          </p:nvPr>
        </p:nvSpPr>
        <p:spPr bwMode="auto"/>
        <p:txBody>
          <a:bodyPr/>
          <a:lstStyle/>
          <a:p>
            <a:pPr>
              <a:defRPr/>
            </a:pPr>
            <a:endParaRPr lang="es-ES"/>
          </a:p>
        </p:txBody>
      </p:sp>
      <p:sp>
        <p:nvSpPr>
          <p:cNvPr id="1519259158" name="Marcador de número de diapositiva 6"/>
          <p:cNvSpPr>
            <a:spLocks noGrp="1"/>
          </p:cNvSpPr>
          <p:nvPr>
            <p:ph type="sldNum" sz="quarter" idx="12"/>
          </p:nvPr>
        </p:nvSpPr>
        <p:spPr bwMode="auto"/>
        <p:txBody>
          <a:bodyPr/>
          <a:lstStyle/>
          <a:p>
            <a:pPr>
              <a:defRPr/>
            </a:pPr>
            <a:fld id="{08395586-F03A-48D1-94DF-16B239DF4FB5}" type="slidenum">
              <a:rPr lang="es-ES"/>
              <a:t>‹#›</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twoTxTwoObj" userDrawn="1">
  <p:cSld name="Comparación">
    <p:spTree>
      <p:nvGrpSpPr>
        <p:cNvPr id="1" name=""/>
        <p:cNvGrpSpPr/>
        <p:nvPr/>
      </p:nvGrpSpPr>
      <p:grpSpPr bwMode="auto">
        <a:xfrm>
          <a:off x="0" y="0"/>
          <a:ext cx="0" cy="0"/>
          <a:chOff x="0" y="0"/>
          <a:chExt cx="0" cy="0"/>
        </a:xfrm>
      </p:grpSpPr>
      <p:sp>
        <p:nvSpPr>
          <p:cNvPr id="38693831" name="Título 1"/>
          <p:cNvSpPr>
            <a:spLocks noGrp="1"/>
          </p:cNvSpPr>
          <p:nvPr>
            <p:ph type="title"/>
          </p:nvPr>
        </p:nvSpPr>
        <p:spPr bwMode="auto">
          <a:xfrm>
            <a:off x="839788" y="365125"/>
            <a:ext cx="10515600" cy="1325563"/>
          </a:xfrm>
        </p:spPr>
        <p:txBody>
          <a:bodyPr/>
          <a:lstStyle/>
          <a:p>
            <a:pPr>
              <a:defRPr/>
            </a:pPr>
            <a:r>
              <a:rPr lang="es-ES"/>
              <a:t>Haga clic para modificar el estilo de título del patrón</a:t>
            </a:r>
            <a:endParaRPr lang="es-ES"/>
          </a:p>
        </p:txBody>
      </p:sp>
      <p:sp>
        <p:nvSpPr>
          <p:cNvPr id="1281514961" name="Marcador de texto 2"/>
          <p:cNvSpPr>
            <a:spLocks noGrp="1"/>
          </p:cNvSpPr>
          <p:nvPr>
            <p:ph type="body" idx="1"/>
          </p:nvPr>
        </p:nvSpPr>
        <p:spPr bwMode="auto">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es-ES"/>
              <a:t>Haga clic para modificar el estilo de texto del patrón</a:t>
            </a:r>
            <a:endParaRPr/>
          </a:p>
        </p:txBody>
      </p:sp>
      <p:sp>
        <p:nvSpPr>
          <p:cNvPr id="1681130756" name="Marcador de contenido 3"/>
          <p:cNvSpPr>
            <a:spLocks noGrp="1"/>
          </p:cNvSpPr>
          <p:nvPr>
            <p:ph sz="half" idx="2"/>
          </p:nvPr>
        </p:nvSpPr>
        <p:spPr bwMode="auto">
          <a:xfrm>
            <a:off x="839788" y="2505074"/>
            <a:ext cx="5157787" cy="3684588"/>
          </a:xfrm>
        </p:spPr>
        <p:txBody>
          <a:bodyPr/>
          <a:lstStyle/>
          <a:p>
            <a:pPr lvl="0">
              <a:defRPr/>
            </a:pPr>
            <a:r>
              <a:rPr lang="es-ES"/>
              <a:t>Haga clic para modificar el estilo de texto del patrón</a:t>
            </a:r>
            <a:endParaRPr/>
          </a:p>
          <a:p>
            <a:pPr lvl="1">
              <a:defRPr/>
            </a:pPr>
            <a:r>
              <a:rPr lang="es-ES"/>
              <a:t>Segundo nivel</a:t>
            </a:r>
            <a:endParaRPr/>
          </a:p>
          <a:p>
            <a:pPr lvl="2">
              <a:defRPr/>
            </a:pPr>
            <a:r>
              <a:rPr lang="es-ES"/>
              <a:t>Tercer nivel</a:t>
            </a:r>
            <a:endParaRPr/>
          </a:p>
          <a:p>
            <a:pPr lvl="3">
              <a:defRPr/>
            </a:pPr>
            <a:r>
              <a:rPr lang="es-ES"/>
              <a:t>Cuarto nivel</a:t>
            </a:r>
            <a:endParaRPr/>
          </a:p>
          <a:p>
            <a:pPr lvl="4">
              <a:defRPr/>
            </a:pPr>
            <a:r>
              <a:rPr lang="es-ES"/>
              <a:t>Quinto nivel</a:t>
            </a:r>
            <a:endParaRPr lang="es-ES"/>
          </a:p>
        </p:txBody>
      </p:sp>
      <p:sp>
        <p:nvSpPr>
          <p:cNvPr id="1649816208" name="Marcador de texto 4"/>
          <p:cNvSpPr>
            <a:spLocks noGrp="1"/>
          </p:cNvSpPr>
          <p:nvPr>
            <p:ph type="body" sz="quarter" idx="3"/>
          </p:nvPr>
        </p:nvSpPr>
        <p:spPr bwMode="auto">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es-ES"/>
              <a:t>Haga clic para modificar el estilo de texto del patrón</a:t>
            </a:r>
            <a:endParaRPr/>
          </a:p>
        </p:txBody>
      </p:sp>
      <p:sp>
        <p:nvSpPr>
          <p:cNvPr id="392964087" name="Marcador de contenido 5"/>
          <p:cNvSpPr>
            <a:spLocks noGrp="1"/>
          </p:cNvSpPr>
          <p:nvPr>
            <p:ph sz="quarter" idx="4"/>
          </p:nvPr>
        </p:nvSpPr>
        <p:spPr bwMode="auto">
          <a:xfrm>
            <a:off x="6172200" y="2505074"/>
            <a:ext cx="5183188" cy="3684588"/>
          </a:xfrm>
        </p:spPr>
        <p:txBody>
          <a:bodyPr/>
          <a:lstStyle/>
          <a:p>
            <a:pPr lvl="0">
              <a:defRPr/>
            </a:pPr>
            <a:r>
              <a:rPr lang="es-ES"/>
              <a:t>Haga clic para modificar el estilo de texto del patrón</a:t>
            </a:r>
            <a:endParaRPr/>
          </a:p>
          <a:p>
            <a:pPr lvl="1">
              <a:defRPr/>
            </a:pPr>
            <a:r>
              <a:rPr lang="es-ES"/>
              <a:t>Segundo nivel</a:t>
            </a:r>
            <a:endParaRPr/>
          </a:p>
          <a:p>
            <a:pPr lvl="2">
              <a:defRPr/>
            </a:pPr>
            <a:r>
              <a:rPr lang="es-ES"/>
              <a:t>Tercer nivel</a:t>
            </a:r>
            <a:endParaRPr/>
          </a:p>
          <a:p>
            <a:pPr lvl="3">
              <a:defRPr/>
            </a:pPr>
            <a:r>
              <a:rPr lang="es-ES"/>
              <a:t>Cuarto nivel</a:t>
            </a:r>
            <a:endParaRPr/>
          </a:p>
          <a:p>
            <a:pPr lvl="4">
              <a:defRPr/>
            </a:pPr>
            <a:r>
              <a:rPr lang="es-ES"/>
              <a:t>Quinto nivel</a:t>
            </a:r>
            <a:endParaRPr lang="es-ES"/>
          </a:p>
        </p:txBody>
      </p:sp>
      <p:sp>
        <p:nvSpPr>
          <p:cNvPr id="1680174695" name="Marcador de fecha 6"/>
          <p:cNvSpPr>
            <a:spLocks noGrp="1"/>
          </p:cNvSpPr>
          <p:nvPr>
            <p:ph type="dt" sz="half" idx="10"/>
          </p:nvPr>
        </p:nvSpPr>
        <p:spPr bwMode="auto"/>
        <p:txBody>
          <a:bodyPr/>
          <a:lstStyle/>
          <a:p>
            <a:pPr>
              <a:defRPr/>
            </a:pPr>
            <a:fld id="{BCC18F51-09EC-435C-A3BA-64A766E099C0}" type="datetimeFigureOut">
              <a:rPr lang="es-ES"/>
              <a:t>30.10.2013</a:t>
            </a:fld>
            <a:endParaRPr lang="es-ES"/>
          </a:p>
        </p:txBody>
      </p:sp>
      <p:sp>
        <p:nvSpPr>
          <p:cNvPr id="1983162405" name="Marcador de pie de página 7"/>
          <p:cNvSpPr>
            <a:spLocks noGrp="1"/>
          </p:cNvSpPr>
          <p:nvPr>
            <p:ph type="ftr" sz="quarter" idx="11"/>
          </p:nvPr>
        </p:nvSpPr>
        <p:spPr bwMode="auto"/>
        <p:txBody>
          <a:bodyPr/>
          <a:lstStyle/>
          <a:p>
            <a:pPr>
              <a:defRPr/>
            </a:pPr>
            <a:endParaRPr lang="es-ES"/>
          </a:p>
        </p:txBody>
      </p:sp>
      <p:sp>
        <p:nvSpPr>
          <p:cNvPr id="1507058747" name="Marcador de número de diapositiva 8"/>
          <p:cNvSpPr>
            <a:spLocks noGrp="1"/>
          </p:cNvSpPr>
          <p:nvPr>
            <p:ph type="sldNum" sz="quarter" idx="12"/>
          </p:nvPr>
        </p:nvSpPr>
        <p:spPr bwMode="auto"/>
        <p:txBody>
          <a:bodyPr/>
          <a:lstStyle/>
          <a:p>
            <a:pPr>
              <a:defRPr/>
            </a:pPr>
            <a:fld id="{08395586-F03A-48D1-94DF-16B239DF4FB5}" type="slidenum">
              <a:rPr lang="es-ES"/>
              <a:t>‹#›</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titleOnly" userDrawn="1">
  <p:cSld name="Solo el título">
    <p:spTree>
      <p:nvGrpSpPr>
        <p:cNvPr id="1" name=""/>
        <p:cNvGrpSpPr/>
        <p:nvPr/>
      </p:nvGrpSpPr>
      <p:grpSpPr bwMode="auto">
        <a:xfrm>
          <a:off x="0" y="0"/>
          <a:ext cx="0" cy="0"/>
          <a:chOff x="0" y="0"/>
          <a:chExt cx="0" cy="0"/>
        </a:xfrm>
      </p:grpSpPr>
      <p:sp>
        <p:nvSpPr>
          <p:cNvPr id="652248529" name="Título 1"/>
          <p:cNvSpPr>
            <a:spLocks noGrp="1"/>
          </p:cNvSpPr>
          <p:nvPr>
            <p:ph type="title"/>
          </p:nvPr>
        </p:nvSpPr>
        <p:spPr bwMode="auto"/>
        <p:txBody>
          <a:bodyPr/>
          <a:lstStyle/>
          <a:p>
            <a:pPr>
              <a:defRPr/>
            </a:pPr>
            <a:r>
              <a:rPr lang="es-ES"/>
              <a:t>Haga clic para modificar el estilo de título del patrón</a:t>
            </a:r>
            <a:endParaRPr lang="es-ES"/>
          </a:p>
        </p:txBody>
      </p:sp>
      <p:sp>
        <p:nvSpPr>
          <p:cNvPr id="1162750334" name="Marcador de fecha 2"/>
          <p:cNvSpPr>
            <a:spLocks noGrp="1"/>
          </p:cNvSpPr>
          <p:nvPr>
            <p:ph type="dt" sz="half" idx="10"/>
          </p:nvPr>
        </p:nvSpPr>
        <p:spPr bwMode="auto"/>
        <p:txBody>
          <a:bodyPr/>
          <a:lstStyle/>
          <a:p>
            <a:pPr>
              <a:defRPr/>
            </a:pPr>
            <a:fld id="{BCC18F51-09EC-435C-A3BA-64A766E099C0}" type="datetimeFigureOut">
              <a:rPr lang="es-ES"/>
              <a:t>30.10.2013</a:t>
            </a:fld>
            <a:endParaRPr lang="es-ES"/>
          </a:p>
        </p:txBody>
      </p:sp>
      <p:sp>
        <p:nvSpPr>
          <p:cNvPr id="1081020672" name="Marcador de pie de página 3"/>
          <p:cNvSpPr>
            <a:spLocks noGrp="1"/>
          </p:cNvSpPr>
          <p:nvPr>
            <p:ph type="ftr" sz="quarter" idx="11"/>
          </p:nvPr>
        </p:nvSpPr>
        <p:spPr bwMode="auto"/>
        <p:txBody>
          <a:bodyPr/>
          <a:lstStyle/>
          <a:p>
            <a:pPr>
              <a:defRPr/>
            </a:pPr>
            <a:endParaRPr lang="es-ES"/>
          </a:p>
        </p:txBody>
      </p:sp>
      <p:sp>
        <p:nvSpPr>
          <p:cNvPr id="1092571637" name="Marcador de número de diapositiva 4"/>
          <p:cNvSpPr>
            <a:spLocks noGrp="1"/>
          </p:cNvSpPr>
          <p:nvPr>
            <p:ph type="sldNum" sz="quarter" idx="12"/>
          </p:nvPr>
        </p:nvSpPr>
        <p:spPr bwMode="auto"/>
        <p:txBody>
          <a:bodyPr/>
          <a:lstStyle/>
          <a:p>
            <a:pPr>
              <a:defRPr/>
            </a:pPr>
            <a:fld id="{08395586-F03A-48D1-94DF-16B239DF4FB5}" type="slidenum">
              <a:rPr lang="es-ES"/>
              <a:t>‹#›</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blank" userDrawn="1">
  <p:cSld name="En blanco">
    <p:spTree>
      <p:nvGrpSpPr>
        <p:cNvPr id="1" name=""/>
        <p:cNvGrpSpPr/>
        <p:nvPr/>
      </p:nvGrpSpPr>
      <p:grpSpPr bwMode="auto">
        <a:xfrm>
          <a:off x="0" y="0"/>
          <a:ext cx="0" cy="0"/>
          <a:chOff x="0" y="0"/>
          <a:chExt cx="0" cy="0"/>
        </a:xfrm>
      </p:grpSpPr>
      <p:sp>
        <p:nvSpPr>
          <p:cNvPr id="4506142" name="Marcador de fecha 1"/>
          <p:cNvSpPr>
            <a:spLocks noGrp="1"/>
          </p:cNvSpPr>
          <p:nvPr>
            <p:ph type="dt" sz="half" idx="10"/>
          </p:nvPr>
        </p:nvSpPr>
        <p:spPr bwMode="auto"/>
        <p:txBody>
          <a:bodyPr/>
          <a:lstStyle/>
          <a:p>
            <a:pPr>
              <a:defRPr/>
            </a:pPr>
            <a:fld id="{BCC18F51-09EC-435C-A3BA-64A766E099C0}" type="datetimeFigureOut">
              <a:rPr lang="es-ES"/>
              <a:t>30.10.2013</a:t>
            </a:fld>
            <a:endParaRPr lang="es-ES"/>
          </a:p>
        </p:txBody>
      </p:sp>
      <p:sp>
        <p:nvSpPr>
          <p:cNvPr id="1827681892" name="Marcador de pie de página 2"/>
          <p:cNvSpPr>
            <a:spLocks noGrp="1"/>
          </p:cNvSpPr>
          <p:nvPr>
            <p:ph type="ftr" sz="quarter" idx="11"/>
          </p:nvPr>
        </p:nvSpPr>
        <p:spPr bwMode="auto"/>
        <p:txBody>
          <a:bodyPr/>
          <a:lstStyle/>
          <a:p>
            <a:pPr>
              <a:defRPr/>
            </a:pPr>
            <a:endParaRPr lang="es-ES"/>
          </a:p>
        </p:txBody>
      </p:sp>
      <p:sp>
        <p:nvSpPr>
          <p:cNvPr id="142064540" name="Marcador de número de diapositiva 3"/>
          <p:cNvSpPr>
            <a:spLocks noGrp="1"/>
          </p:cNvSpPr>
          <p:nvPr>
            <p:ph type="sldNum" sz="quarter" idx="12"/>
          </p:nvPr>
        </p:nvSpPr>
        <p:spPr bwMode="auto"/>
        <p:txBody>
          <a:bodyPr/>
          <a:lstStyle/>
          <a:p>
            <a:pPr>
              <a:defRPr/>
            </a:pPr>
            <a:fld id="{08395586-F03A-48D1-94DF-16B239DF4FB5}" type="slidenum">
              <a:rPr lang="es-ES"/>
              <a:t>‹#›</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objTx" userDrawn="1">
  <p:cSld name="Contenido con título">
    <p:spTree>
      <p:nvGrpSpPr>
        <p:cNvPr id="1" name=""/>
        <p:cNvGrpSpPr/>
        <p:nvPr/>
      </p:nvGrpSpPr>
      <p:grpSpPr bwMode="auto">
        <a:xfrm>
          <a:off x="0" y="0"/>
          <a:ext cx="0" cy="0"/>
          <a:chOff x="0" y="0"/>
          <a:chExt cx="0" cy="0"/>
        </a:xfrm>
      </p:grpSpPr>
      <p:sp>
        <p:nvSpPr>
          <p:cNvPr id="57876535" name="Título 1"/>
          <p:cNvSpPr>
            <a:spLocks noGrp="1"/>
          </p:cNvSpPr>
          <p:nvPr>
            <p:ph type="title"/>
          </p:nvPr>
        </p:nvSpPr>
        <p:spPr bwMode="auto">
          <a:xfrm>
            <a:off x="839788" y="457200"/>
            <a:ext cx="3932237" cy="1600200"/>
          </a:xfrm>
        </p:spPr>
        <p:txBody>
          <a:bodyPr anchor="b"/>
          <a:lstStyle>
            <a:lvl1pPr>
              <a:defRPr sz="3200"/>
            </a:lvl1pPr>
          </a:lstStyle>
          <a:p>
            <a:pPr>
              <a:defRPr/>
            </a:pPr>
            <a:r>
              <a:rPr lang="es-ES"/>
              <a:t>Haga clic para modificar el estilo de título del patrón</a:t>
            </a:r>
            <a:endParaRPr lang="es-ES"/>
          </a:p>
        </p:txBody>
      </p:sp>
      <p:sp>
        <p:nvSpPr>
          <p:cNvPr id="153909636" name="Marcador de contenido 2"/>
          <p:cNvSpPr>
            <a:spLocks noGrp="1"/>
          </p:cNvSpPr>
          <p:nvPr>
            <p:ph idx="1"/>
          </p:nvPr>
        </p:nvSpPr>
        <p:spPr bwMode="auto">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defRPr/>
            </a:pPr>
            <a:r>
              <a:rPr lang="es-ES"/>
              <a:t>Haga clic para modificar el estilo de texto del patrón</a:t>
            </a:r>
            <a:endParaRPr/>
          </a:p>
          <a:p>
            <a:pPr lvl="1">
              <a:defRPr/>
            </a:pPr>
            <a:r>
              <a:rPr lang="es-ES"/>
              <a:t>Segundo nivel</a:t>
            </a:r>
            <a:endParaRPr/>
          </a:p>
          <a:p>
            <a:pPr lvl="2">
              <a:defRPr/>
            </a:pPr>
            <a:r>
              <a:rPr lang="es-ES"/>
              <a:t>Tercer nivel</a:t>
            </a:r>
            <a:endParaRPr/>
          </a:p>
          <a:p>
            <a:pPr lvl="3">
              <a:defRPr/>
            </a:pPr>
            <a:r>
              <a:rPr lang="es-ES"/>
              <a:t>Cuarto nivel</a:t>
            </a:r>
            <a:endParaRPr/>
          </a:p>
          <a:p>
            <a:pPr lvl="4">
              <a:defRPr/>
            </a:pPr>
            <a:r>
              <a:rPr lang="es-ES"/>
              <a:t>Quinto nivel</a:t>
            </a:r>
            <a:endParaRPr lang="es-ES"/>
          </a:p>
        </p:txBody>
      </p:sp>
      <p:sp>
        <p:nvSpPr>
          <p:cNvPr id="1147609495" name="Marcador de texto 3"/>
          <p:cNvSpPr>
            <a:spLocks noGrp="1"/>
          </p:cNvSpPr>
          <p:nvPr>
            <p:ph type="body" sz="half" idx="2"/>
          </p:nvPr>
        </p:nvSpPr>
        <p:spPr bwMode="auto">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es-ES"/>
              <a:t>Haga clic para modificar el estilo de texto del patrón</a:t>
            </a:r>
            <a:endParaRPr/>
          </a:p>
        </p:txBody>
      </p:sp>
      <p:sp>
        <p:nvSpPr>
          <p:cNvPr id="2115140198" name="Marcador de fecha 4"/>
          <p:cNvSpPr>
            <a:spLocks noGrp="1"/>
          </p:cNvSpPr>
          <p:nvPr>
            <p:ph type="dt" sz="half" idx="10"/>
          </p:nvPr>
        </p:nvSpPr>
        <p:spPr bwMode="auto"/>
        <p:txBody>
          <a:bodyPr/>
          <a:lstStyle/>
          <a:p>
            <a:pPr>
              <a:defRPr/>
            </a:pPr>
            <a:fld id="{BCC18F51-09EC-435C-A3BA-64A766E099C0}" type="datetimeFigureOut">
              <a:rPr lang="es-ES"/>
              <a:t>30.10.2013</a:t>
            </a:fld>
            <a:endParaRPr lang="es-ES"/>
          </a:p>
        </p:txBody>
      </p:sp>
      <p:sp>
        <p:nvSpPr>
          <p:cNvPr id="1750187384" name="Marcador de pie de página 5"/>
          <p:cNvSpPr>
            <a:spLocks noGrp="1"/>
          </p:cNvSpPr>
          <p:nvPr>
            <p:ph type="ftr" sz="quarter" idx="11"/>
          </p:nvPr>
        </p:nvSpPr>
        <p:spPr bwMode="auto"/>
        <p:txBody>
          <a:bodyPr/>
          <a:lstStyle/>
          <a:p>
            <a:pPr>
              <a:defRPr/>
            </a:pPr>
            <a:endParaRPr lang="es-ES"/>
          </a:p>
        </p:txBody>
      </p:sp>
      <p:sp>
        <p:nvSpPr>
          <p:cNvPr id="50990190" name="Marcador de número de diapositiva 6"/>
          <p:cNvSpPr>
            <a:spLocks noGrp="1"/>
          </p:cNvSpPr>
          <p:nvPr>
            <p:ph type="sldNum" sz="quarter" idx="12"/>
          </p:nvPr>
        </p:nvSpPr>
        <p:spPr bwMode="auto"/>
        <p:txBody>
          <a:bodyPr/>
          <a:lstStyle/>
          <a:p>
            <a:pPr>
              <a:defRPr/>
            </a:pPr>
            <a:fld id="{08395586-F03A-48D1-94DF-16B239DF4FB5}" type="slidenum">
              <a:rPr lang="es-ES"/>
              <a:t>‹#›</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picTx" userDrawn="1">
  <p:cSld name="Imagen con título">
    <p:spTree>
      <p:nvGrpSpPr>
        <p:cNvPr id="1" name=""/>
        <p:cNvGrpSpPr/>
        <p:nvPr/>
      </p:nvGrpSpPr>
      <p:grpSpPr bwMode="auto">
        <a:xfrm>
          <a:off x="0" y="0"/>
          <a:ext cx="0" cy="0"/>
          <a:chOff x="0" y="0"/>
          <a:chExt cx="0" cy="0"/>
        </a:xfrm>
      </p:grpSpPr>
      <p:sp>
        <p:nvSpPr>
          <p:cNvPr id="1023360624" name="Título 1"/>
          <p:cNvSpPr>
            <a:spLocks noGrp="1"/>
          </p:cNvSpPr>
          <p:nvPr>
            <p:ph type="title"/>
          </p:nvPr>
        </p:nvSpPr>
        <p:spPr bwMode="auto">
          <a:xfrm>
            <a:off x="839788" y="457200"/>
            <a:ext cx="3932237" cy="1600200"/>
          </a:xfrm>
        </p:spPr>
        <p:txBody>
          <a:bodyPr anchor="b"/>
          <a:lstStyle>
            <a:lvl1pPr>
              <a:defRPr sz="3200"/>
            </a:lvl1pPr>
          </a:lstStyle>
          <a:p>
            <a:pPr>
              <a:defRPr/>
            </a:pPr>
            <a:r>
              <a:rPr lang="es-ES"/>
              <a:t>Haga clic para modificar el estilo de título del patrón</a:t>
            </a:r>
            <a:endParaRPr lang="es-ES"/>
          </a:p>
        </p:txBody>
      </p:sp>
      <p:sp>
        <p:nvSpPr>
          <p:cNvPr id="2023985160" name="Marcador de posición de imagen 2"/>
          <p:cNvSpPr>
            <a:spLocks noChangeAspect="1" noGrp="1"/>
          </p:cNvSpPr>
          <p:nvPr>
            <p:ph type="pic" idx="1"/>
          </p:nvPr>
        </p:nvSpPr>
        <p:spPr bwMode="auto">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a:defRPr/>
            </a:pPr>
            <a:r>
              <a:rPr lang="es-ES"/>
              <a:t>Haga clic en el icono para agregar una imagen</a:t>
            </a:r>
            <a:endParaRPr lang="es-ES"/>
          </a:p>
        </p:txBody>
      </p:sp>
      <p:sp>
        <p:nvSpPr>
          <p:cNvPr id="1977780260" name="Marcador de texto 3"/>
          <p:cNvSpPr>
            <a:spLocks noGrp="1"/>
          </p:cNvSpPr>
          <p:nvPr>
            <p:ph type="body" sz="half" idx="2"/>
          </p:nvPr>
        </p:nvSpPr>
        <p:spPr bwMode="auto">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es-ES"/>
              <a:t>Haga clic para modificar el estilo de texto del patrón</a:t>
            </a:r>
            <a:endParaRPr/>
          </a:p>
        </p:txBody>
      </p:sp>
      <p:sp>
        <p:nvSpPr>
          <p:cNvPr id="291981554" name="Marcador de fecha 4"/>
          <p:cNvSpPr>
            <a:spLocks noGrp="1"/>
          </p:cNvSpPr>
          <p:nvPr>
            <p:ph type="dt" sz="half" idx="10"/>
          </p:nvPr>
        </p:nvSpPr>
        <p:spPr bwMode="auto"/>
        <p:txBody>
          <a:bodyPr/>
          <a:lstStyle/>
          <a:p>
            <a:pPr>
              <a:defRPr/>
            </a:pPr>
            <a:fld id="{BCC18F51-09EC-435C-A3BA-64A766E099C0}" type="datetimeFigureOut">
              <a:rPr lang="es-ES"/>
              <a:t>30.10.2013</a:t>
            </a:fld>
            <a:endParaRPr lang="es-ES"/>
          </a:p>
        </p:txBody>
      </p:sp>
      <p:sp>
        <p:nvSpPr>
          <p:cNvPr id="605887288" name="Marcador de pie de página 5"/>
          <p:cNvSpPr>
            <a:spLocks noGrp="1"/>
          </p:cNvSpPr>
          <p:nvPr>
            <p:ph type="ftr" sz="quarter" idx="11"/>
          </p:nvPr>
        </p:nvSpPr>
        <p:spPr bwMode="auto"/>
        <p:txBody>
          <a:bodyPr/>
          <a:lstStyle/>
          <a:p>
            <a:pPr>
              <a:defRPr/>
            </a:pPr>
            <a:endParaRPr lang="es-ES"/>
          </a:p>
        </p:txBody>
      </p:sp>
      <p:sp>
        <p:nvSpPr>
          <p:cNvPr id="836405482" name="Marcador de número de diapositiva 6"/>
          <p:cNvSpPr>
            <a:spLocks noGrp="1"/>
          </p:cNvSpPr>
          <p:nvPr>
            <p:ph type="sldNum" sz="quarter" idx="12"/>
          </p:nvPr>
        </p:nvSpPr>
        <p:spPr bwMode="auto"/>
        <p:txBody>
          <a:bodyPr/>
          <a:lstStyle/>
          <a:p>
            <a:pPr>
              <a:defRPr/>
            </a:pPr>
            <a:fld id="{08395586-F03A-48D1-94DF-16B239DF4FB5}" type="slidenum">
              <a:rPr lang="es-ES"/>
              <a:t>‹#›</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vertTx" userDrawn="1">
  <p:cSld name="Título y texto vertical">
    <p:spTree>
      <p:nvGrpSpPr>
        <p:cNvPr id="1" name=""/>
        <p:cNvGrpSpPr/>
        <p:nvPr/>
      </p:nvGrpSpPr>
      <p:grpSpPr bwMode="auto">
        <a:xfrm>
          <a:off x="0" y="0"/>
          <a:ext cx="0" cy="0"/>
          <a:chOff x="0" y="0"/>
          <a:chExt cx="0" cy="0"/>
        </a:xfrm>
      </p:grpSpPr>
      <p:sp>
        <p:nvSpPr>
          <p:cNvPr id="1872643087" name="Título 1"/>
          <p:cNvSpPr>
            <a:spLocks noGrp="1"/>
          </p:cNvSpPr>
          <p:nvPr>
            <p:ph type="title"/>
          </p:nvPr>
        </p:nvSpPr>
        <p:spPr bwMode="auto"/>
        <p:txBody>
          <a:bodyPr/>
          <a:lstStyle/>
          <a:p>
            <a:pPr>
              <a:defRPr/>
            </a:pPr>
            <a:r>
              <a:rPr lang="es-ES"/>
              <a:t>Haga clic para modificar el estilo de título del patrón</a:t>
            </a:r>
            <a:endParaRPr lang="es-ES"/>
          </a:p>
        </p:txBody>
      </p:sp>
      <p:sp>
        <p:nvSpPr>
          <p:cNvPr id="989429605" name="Marcador de texto vertical 2"/>
          <p:cNvSpPr>
            <a:spLocks noGrp="1"/>
          </p:cNvSpPr>
          <p:nvPr>
            <p:ph type="body" orient="vert" idx="1"/>
          </p:nvPr>
        </p:nvSpPr>
        <p:spPr bwMode="auto"/>
        <p:txBody>
          <a:bodyPr vert="eaVert"/>
          <a:lstStyle/>
          <a:p>
            <a:pPr lvl="0">
              <a:defRPr/>
            </a:pPr>
            <a:r>
              <a:rPr lang="es-ES"/>
              <a:t>Haga clic para modificar el estilo de texto del patrón</a:t>
            </a:r>
            <a:endParaRPr/>
          </a:p>
          <a:p>
            <a:pPr lvl="1">
              <a:defRPr/>
            </a:pPr>
            <a:r>
              <a:rPr lang="es-ES"/>
              <a:t>Segundo nivel</a:t>
            </a:r>
            <a:endParaRPr/>
          </a:p>
          <a:p>
            <a:pPr lvl="2">
              <a:defRPr/>
            </a:pPr>
            <a:r>
              <a:rPr lang="es-ES"/>
              <a:t>Tercer nivel</a:t>
            </a:r>
            <a:endParaRPr/>
          </a:p>
          <a:p>
            <a:pPr lvl="3">
              <a:defRPr/>
            </a:pPr>
            <a:r>
              <a:rPr lang="es-ES"/>
              <a:t>Cuarto nivel</a:t>
            </a:r>
            <a:endParaRPr/>
          </a:p>
          <a:p>
            <a:pPr lvl="4">
              <a:defRPr/>
            </a:pPr>
            <a:r>
              <a:rPr lang="es-ES"/>
              <a:t>Quinto nivel</a:t>
            </a:r>
            <a:endParaRPr lang="es-ES"/>
          </a:p>
        </p:txBody>
      </p:sp>
      <p:sp>
        <p:nvSpPr>
          <p:cNvPr id="122448196" name="Marcador de fecha 3"/>
          <p:cNvSpPr>
            <a:spLocks noGrp="1"/>
          </p:cNvSpPr>
          <p:nvPr>
            <p:ph type="dt" sz="half" idx="10"/>
          </p:nvPr>
        </p:nvSpPr>
        <p:spPr bwMode="auto"/>
        <p:txBody>
          <a:bodyPr/>
          <a:lstStyle/>
          <a:p>
            <a:pPr>
              <a:defRPr/>
            </a:pPr>
            <a:fld id="{BCC18F51-09EC-435C-A3BA-64A766E099C0}" type="datetimeFigureOut">
              <a:rPr lang="es-ES"/>
              <a:t>30.10.2013</a:t>
            </a:fld>
            <a:endParaRPr lang="es-ES"/>
          </a:p>
        </p:txBody>
      </p:sp>
      <p:sp>
        <p:nvSpPr>
          <p:cNvPr id="1246005700" name="Marcador de pie de página 4"/>
          <p:cNvSpPr>
            <a:spLocks noGrp="1"/>
          </p:cNvSpPr>
          <p:nvPr>
            <p:ph type="ftr" sz="quarter" idx="11"/>
          </p:nvPr>
        </p:nvSpPr>
        <p:spPr bwMode="auto"/>
        <p:txBody>
          <a:bodyPr/>
          <a:lstStyle/>
          <a:p>
            <a:pPr>
              <a:defRPr/>
            </a:pPr>
            <a:endParaRPr lang="es-ES"/>
          </a:p>
        </p:txBody>
      </p:sp>
      <p:sp>
        <p:nvSpPr>
          <p:cNvPr id="246223362" name="Marcador de número de diapositiva 5"/>
          <p:cNvSpPr>
            <a:spLocks noGrp="1"/>
          </p:cNvSpPr>
          <p:nvPr>
            <p:ph type="sldNum" sz="quarter" idx="12"/>
          </p:nvPr>
        </p:nvSpPr>
        <p:spPr bwMode="auto"/>
        <p:txBody>
          <a:bodyPr/>
          <a:lstStyle/>
          <a:p>
            <a:pPr>
              <a:defRPr/>
            </a:pPr>
            <a:fld id="{08395586-F03A-48D1-94DF-16B239DF4FB5}" type="slidenum">
              <a:rPr lang="es-ES"/>
              <a:t>‹#›</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vertTitleAndTx" userDrawn="1">
  <p:cSld name="Título vertical y texto">
    <p:spTree>
      <p:nvGrpSpPr>
        <p:cNvPr id="1" name=""/>
        <p:cNvGrpSpPr/>
        <p:nvPr/>
      </p:nvGrpSpPr>
      <p:grpSpPr bwMode="auto">
        <a:xfrm>
          <a:off x="0" y="0"/>
          <a:ext cx="0" cy="0"/>
          <a:chOff x="0" y="0"/>
          <a:chExt cx="0" cy="0"/>
        </a:xfrm>
      </p:grpSpPr>
      <p:sp>
        <p:nvSpPr>
          <p:cNvPr id="22046884" name="Título vertical 1"/>
          <p:cNvSpPr>
            <a:spLocks noGrp="1"/>
          </p:cNvSpPr>
          <p:nvPr>
            <p:ph type="title" orient="vert"/>
          </p:nvPr>
        </p:nvSpPr>
        <p:spPr bwMode="auto">
          <a:xfrm>
            <a:off x="8724900" y="365125"/>
            <a:ext cx="2628900" cy="5811838"/>
          </a:xfrm>
        </p:spPr>
        <p:txBody>
          <a:bodyPr vert="eaVert"/>
          <a:lstStyle/>
          <a:p>
            <a:pPr>
              <a:defRPr/>
            </a:pPr>
            <a:r>
              <a:rPr lang="es-ES"/>
              <a:t>Haga clic para modificar el estilo de título del patrón</a:t>
            </a:r>
            <a:endParaRPr lang="es-ES"/>
          </a:p>
        </p:txBody>
      </p:sp>
      <p:sp>
        <p:nvSpPr>
          <p:cNvPr id="1785920905" name="Marcador de texto vertical 2"/>
          <p:cNvSpPr>
            <a:spLocks noGrp="1"/>
          </p:cNvSpPr>
          <p:nvPr>
            <p:ph type="body" orient="vert" idx="1"/>
          </p:nvPr>
        </p:nvSpPr>
        <p:spPr bwMode="auto">
          <a:xfrm>
            <a:off x="838200" y="365125"/>
            <a:ext cx="7734300" cy="5811838"/>
          </a:xfrm>
        </p:spPr>
        <p:txBody>
          <a:bodyPr vert="eaVert"/>
          <a:lstStyle/>
          <a:p>
            <a:pPr lvl="0">
              <a:defRPr/>
            </a:pPr>
            <a:r>
              <a:rPr lang="es-ES"/>
              <a:t>Haga clic para modificar el estilo de texto del patrón</a:t>
            </a:r>
            <a:endParaRPr/>
          </a:p>
          <a:p>
            <a:pPr lvl="1">
              <a:defRPr/>
            </a:pPr>
            <a:r>
              <a:rPr lang="es-ES"/>
              <a:t>Segundo nivel</a:t>
            </a:r>
            <a:endParaRPr/>
          </a:p>
          <a:p>
            <a:pPr lvl="2">
              <a:defRPr/>
            </a:pPr>
            <a:r>
              <a:rPr lang="es-ES"/>
              <a:t>Tercer nivel</a:t>
            </a:r>
            <a:endParaRPr/>
          </a:p>
          <a:p>
            <a:pPr lvl="3">
              <a:defRPr/>
            </a:pPr>
            <a:r>
              <a:rPr lang="es-ES"/>
              <a:t>Cuarto nivel</a:t>
            </a:r>
            <a:endParaRPr/>
          </a:p>
          <a:p>
            <a:pPr lvl="4">
              <a:defRPr/>
            </a:pPr>
            <a:r>
              <a:rPr lang="es-ES"/>
              <a:t>Quinto nivel</a:t>
            </a:r>
            <a:endParaRPr lang="es-ES"/>
          </a:p>
        </p:txBody>
      </p:sp>
      <p:sp>
        <p:nvSpPr>
          <p:cNvPr id="1238193193" name="Marcador de fecha 3"/>
          <p:cNvSpPr>
            <a:spLocks noGrp="1"/>
          </p:cNvSpPr>
          <p:nvPr>
            <p:ph type="dt" sz="half" idx="10"/>
          </p:nvPr>
        </p:nvSpPr>
        <p:spPr bwMode="auto"/>
        <p:txBody>
          <a:bodyPr/>
          <a:lstStyle/>
          <a:p>
            <a:pPr>
              <a:defRPr/>
            </a:pPr>
            <a:fld id="{BCC18F51-09EC-435C-A3BA-64A766E099C0}" type="datetimeFigureOut">
              <a:rPr lang="es-ES"/>
              <a:t>30.10.2013</a:t>
            </a:fld>
            <a:endParaRPr lang="es-ES"/>
          </a:p>
        </p:txBody>
      </p:sp>
      <p:sp>
        <p:nvSpPr>
          <p:cNvPr id="1314911016" name="Marcador de pie de página 4"/>
          <p:cNvSpPr>
            <a:spLocks noGrp="1"/>
          </p:cNvSpPr>
          <p:nvPr>
            <p:ph type="ftr" sz="quarter" idx="11"/>
          </p:nvPr>
        </p:nvSpPr>
        <p:spPr bwMode="auto"/>
        <p:txBody>
          <a:bodyPr/>
          <a:lstStyle/>
          <a:p>
            <a:pPr>
              <a:defRPr/>
            </a:pPr>
            <a:endParaRPr lang="es-ES"/>
          </a:p>
        </p:txBody>
      </p:sp>
      <p:sp>
        <p:nvSpPr>
          <p:cNvPr id="1444724094" name="Marcador de número de diapositiva 5"/>
          <p:cNvSpPr>
            <a:spLocks noGrp="1"/>
          </p:cNvSpPr>
          <p:nvPr>
            <p:ph type="sldNum" sz="quarter" idx="12"/>
          </p:nvPr>
        </p:nvSpPr>
        <p:spPr bwMode="auto"/>
        <p:txBody>
          <a:bodyPr/>
          <a:lstStyle/>
          <a:p>
            <a:pPr>
              <a:defRPr/>
            </a:pPr>
            <a:fld id="{08395586-F03A-48D1-94DF-16B239DF4FB5}" type="slidenum">
              <a:rPr lang="es-ES"/>
              <a:t>‹#›</a:t>
            </a:fld>
            <a:endParaRPr lang="es-ES"/>
          </a:p>
        </p:txBody>
      </p:sp>
    </p:spTree>
  </p:cSld>
  <p:clrMapOvr>
    <a:masterClrMapping/>
  </p:clrMapOvr>
</p:sldLayout>
</file>

<file path=ppt/slideMasters/_rels/slideMaster1.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reserve="0">
  <p:cSld name="">
    <p:bg>
      <p:bgRef idx="1001">
        <a:schemeClr val="bg1"/>
      </p:bgRef>
    </p:bg>
    <p:spTree>
      <p:nvGrpSpPr>
        <p:cNvPr id="1" name=""/>
        <p:cNvGrpSpPr/>
        <p:nvPr/>
      </p:nvGrpSpPr>
      <p:grpSpPr bwMode="auto">
        <a:xfrm>
          <a:off x="0" y="0"/>
          <a:ext cx="0" cy="0"/>
          <a:chOff x="0" y="0"/>
          <a:chExt cx="0" cy="0"/>
        </a:xfrm>
      </p:grpSpPr>
      <p:sp>
        <p:nvSpPr>
          <p:cNvPr id="1990310269" name="Marcador de título 1"/>
          <p:cNvSpPr>
            <a:spLocks noGrp="1"/>
          </p:cNvSpPr>
          <p:nvPr>
            <p:ph type="title"/>
          </p:nvPr>
        </p:nvSpPr>
        <p:spPr bwMode="auto">
          <a:xfrm>
            <a:off x="838200" y="365125"/>
            <a:ext cx="10515600" cy="1325563"/>
          </a:xfrm>
          <a:prstGeom prst="rect">
            <a:avLst/>
          </a:prstGeom>
        </p:spPr>
        <p:txBody>
          <a:bodyPr vert="horz" lIns="91440" tIns="45720" rIns="91440" bIns="45720" rtlCol="0" anchor="ctr">
            <a:normAutofit/>
          </a:bodyPr>
          <a:lstStyle/>
          <a:p>
            <a:pPr>
              <a:defRPr/>
            </a:pPr>
            <a:r>
              <a:rPr lang="es-ES"/>
              <a:t>Haga clic para modificar el estilo de título del patrón</a:t>
            </a:r>
            <a:endParaRPr lang="es-ES"/>
          </a:p>
        </p:txBody>
      </p:sp>
      <p:sp>
        <p:nvSpPr>
          <p:cNvPr id="1173699025" name="Marcador de texto 2"/>
          <p:cNvSpPr>
            <a:spLocks noGrp="1"/>
          </p:cNvSpPr>
          <p:nvPr>
            <p:ph type="body" idx="1"/>
          </p:nvPr>
        </p:nvSpPr>
        <p:spPr bwMode="auto">
          <a:xfrm>
            <a:off x="838200" y="1825625"/>
            <a:ext cx="10515600" cy="4351338"/>
          </a:xfrm>
          <a:prstGeom prst="rect">
            <a:avLst/>
          </a:prstGeom>
        </p:spPr>
        <p:txBody>
          <a:bodyPr vert="horz" lIns="91440" tIns="45720" rIns="91440" bIns="45720" rtlCol="0">
            <a:normAutofit/>
          </a:bodyPr>
          <a:lstStyle/>
          <a:p>
            <a:pPr lvl="0">
              <a:defRPr/>
            </a:pPr>
            <a:r>
              <a:rPr lang="es-ES"/>
              <a:t>Haga clic para modificar el estilo de texto del patrón</a:t>
            </a:r>
            <a:endParaRPr/>
          </a:p>
          <a:p>
            <a:pPr lvl="1">
              <a:defRPr/>
            </a:pPr>
            <a:r>
              <a:rPr lang="es-ES"/>
              <a:t>Segundo nivel</a:t>
            </a:r>
            <a:endParaRPr/>
          </a:p>
          <a:p>
            <a:pPr lvl="2">
              <a:defRPr/>
            </a:pPr>
            <a:r>
              <a:rPr lang="es-ES"/>
              <a:t>Tercer nivel</a:t>
            </a:r>
            <a:endParaRPr/>
          </a:p>
          <a:p>
            <a:pPr lvl="3">
              <a:defRPr/>
            </a:pPr>
            <a:r>
              <a:rPr lang="es-ES"/>
              <a:t>Cuarto nivel</a:t>
            </a:r>
            <a:endParaRPr/>
          </a:p>
          <a:p>
            <a:pPr lvl="4">
              <a:defRPr/>
            </a:pPr>
            <a:r>
              <a:rPr lang="es-ES"/>
              <a:t>Quinto nivel</a:t>
            </a:r>
            <a:endParaRPr lang="es-ES"/>
          </a:p>
        </p:txBody>
      </p:sp>
      <p:sp>
        <p:nvSpPr>
          <p:cNvPr id="1332952970" name="Marcador de fecha 3"/>
          <p:cNvSpPr>
            <a:spLocks noGrp="1"/>
          </p:cNvSpPr>
          <p:nvPr>
            <p:ph type="dt" sz="half" idx="2"/>
          </p:nvPr>
        </p:nvSpPr>
        <p:spPr bwMode="auto">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BCC18F51-09EC-435C-A3BA-64A766E099C0}" type="datetimeFigureOut">
              <a:rPr lang="es-ES"/>
              <a:t>30.10.2013</a:t>
            </a:fld>
            <a:endParaRPr lang="es-ES"/>
          </a:p>
        </p:txBody>
      </p:sp>
      <p:sp>
        <p:nvSpPr>
          <p:cNvPr id="890890640" name="Marcador de pie de página 4"/>
          <p:cNvSpPr>
            <a:spLocks noGrp="1"/>
          </p:cNvSpPr>
          <p:nvPr>
            <p:ph type="ftr" sz="quarter" idx="3"/>
          </p:nvPr>
        </p:nvSpPr>
        <p:spPr bwMode="auto">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s-ES"/>
          </a:p>
        </p:txBody>
      </p:sp>
      <p:sp>
        <p:nvSpPr>
          <p:cNvPr id="728485843" name="Marcador de número de diapositiva 5"/>
          <p:cNvSpPr>
            <a:spLocks noGrp="1"/>
          </p:cNvSpPr>
          <p:nvPr>
            <p:ph type="sldNum" sz="quarter" idx="4"/>
          </p:nvPr>
        </p:nvSpPr>
        <p:spPr bwMode="auto">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08395586-F03A-48D1-94DF-16B239DF4FB5}" type="slidenum">
              <a:rPr lang="es-ES"/>
              <a:t>‹#›</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a:lnSpc>
          <a:spcPct val="90000"/>
        </a:lnSpc>
        <a:spcBef>
          <a:spcPts val="0"/>
        </a:spcBef>
        <a:buNone/>
        <a:defRPr sz="4400">
          <a:solidFill>
            <a:schemeClr val="tx1"/>
          </a:solidFill>
          <a:latin typeface="+mj-lt"/>
          <a:ea typeface="+mj-ea"/>
          <a:cs typeface="+mj-cs"/>
        </a:defRPr>
      </a:lvl1pPr>
    </p:titleStyle>
    <p:bodyStyle>
      <a:lvl1pPr marL="228600" indent="-228600" algn="l" defTabSz="914400" rtl="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rtl="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rtl="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rtl="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rtl="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rtl="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rtl="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rtl="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rtl="0">
        <a:lnSpc>
          <a:spcPct val="90000"/>
        </a:lnSpc>
        <a:spcBef>
          <a:spcPts val="500"/>
        </a:spcBef>
        <a:buFont typeface="Arial"/>
        <a:buChar char="•"/>
        <a:defRPr sz="1800">
          <a:solidFill>
            <a:schemeClr val="tx1"/>
          </a:solidFill>
          <a:latin typeface="+mn-lt"/>
          <a:ea typeface="+mn-ea"/>
          <a:cs typeface="+mn-cs"/>
        </a:defRPr>
      </a:lvl9pPr>
    </p:bodyStyle>
    <p:otherStyle>
      <a:defPPr>
        <a:defRPr lang="es-ES"/>
      </a:defPPr>
      <a:lvl1pPr marL="0" algn="l" defTabSz="914400" rtl="0">
        <a:defRPr sz="1800">
          <a:solidFill>
            <a:schemeClr val="tx1"/>
          </a:solidFill>
          <a:latin typeface="+mn-lt"/>
          <a:ea typeface="+mn-ea"/>
          <a:cs typeface="+mn-cs"/>
        </a:defRPr>
      </a:lvl1pPr>
      <a:lvl2pPr marL="457200" algn="l" defTabSz="914400" rtl="0">
        <a:defRPr sz="1800">
          <a:solidFill>
            <a:schemeClr val="tx1"/>
          </a:solidFill>
          <a:latin typeface="+mn-lt"/>
          <a:ea typeface="+mn-ea"/>
          <a:cs typeface="+mn-cs"/>
        </a:defRPr>
      </a:lvl2pPr>
      <a:lvl3pPr marL="914400" algn="l" defTabSz="914400" rtl="0">
        <a:defRPr sz="1800">
          <a:solidFill>
            <a:schemeClr val="tx1"/>
          </a:solidFill>
          <a:latin typeface="+mn-lt"/>
          <a:ea typeface="+mn-ea"/>
          <a:cs typeface="+mn-cs"/>
        </a:defRPr>
      </a:lvl3pPr>
      <a:lvl4pPr marL="1371600" algn="l" defTabSz="914400" rtl="0">
        <a:defRPr sz="1800">
          <a:solidFill>
            <a:schemeClr val="tx1"/>
          </a:solidFill>
          <a:latin typeface="+mn-lt"/>
          <a:ea typeface="+mn-ea"/>
          <a:cs typeface="+mn-cs"/>
        </a:defRPr>
      </a:lvl4pPr>
      <a:lvl5pPr marL="1828800" algn="l" defTabSz="914400" rtl="0">
        <a:defRPr sz="1800">
          <a:solidFill>
            <a:schemeClr val="tx1"/>
          </a:solidFill>
          <a:latin typeface="+mn-lt"/>
          <a:ea typeface="+mn-ea"/>
          <a:cs typeface="+mn-cs"/>
        </a:defRPr>
      </a:lvl5pPr>
      <a:lvl6pPr marL="2286000" algn="l" defTabSz="914400" rtl="0">
        <a:defRPr sz="1800">
          <a:solidFill>
            <a:schemeClr val="tx1"/>
          </a:solidFill>
          <a:latin typeface="+mn-lt"/>
          <a:ea typeface="+mn-ea"/>
          <a:cs typeface="+mn-cs"/>
        </a:defRPr>
      </a:lvl6pPr>
      <a:lvl7pPr marL="2743200" algn="l" defTabSz="914400" rtl="0">
        <a:defRPr sz="1800">
          <a:solidFill>
            <a:schemeClr val="tx1"/>
          </a:solidFill>
          <a:latin typeface="+mn-lt"/>
          <a:ea typeface="+mn-ea"/>
          <a:cs typeface="+mn-cs"/>
        </a:defRPr>
      </a:lvl7pPr>
      <a:lvl8pPr marL="3200400" algn="l" defTabSz="914400" rtl="0">
        <a:defRPr sz="1800">
          <a:solidFill>
            <a:schemeClr val="tx1"/>
          </a:solidFill>
          <a:latin typeface="+mn-lt"/>
          <a:ea typeface="+mn-ea"/>
          <a:cs typeface="+mn-cs"/>
        </a:defRPr>
      </a:lvl8pPr>
      <a:lvl9pPr marL="3657600" algn="l" defTabSz="914400" rtl="0">
        <a:defRPr sz="18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2.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png"/><Relationship Id="rId4" Type="http://schemas.openxmlformats.org/officeDocument/2006/relationships/image" Target="../media/image2.png"/></Relationships>
</file>

<file path=ppt/slides/_rels/slide3.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2.png"/></Relationships>
</file>

<file path=ppt/slides/_rels/slide4.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3.png"/><Relationship Id="rId4" Type="http://schemas.openxmlformats.org/officeDocument/2006/relationships/image" Target="../media/image4.png"/></Relationships>
</file>

<file path=ppt/slides/_rels/slide5.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1659815837" name=""/>
          <p:cNvSpPr/>
          <p:nvPr/>
        </p:nvSpPr>
        <p:spPr bwMode="auto">
          <a:xfrm flipH="0" flipV="0">
            <a:off x="451131" y="563702"/>
            <a:ext cx="11192167" cy="6404381"/>
          </a:xfrm>
        </p:spPr>
        <p:txBody>
          <a:bodyPr rot="0" spcFirstLastPara="0" vertOverflow="overflow" horzOverflow="overflow" vert="horz" wrap="square" lIns="91440" tIns="45720" rIns="91440" bIns="45720" numCol="1" spcCol="0" rtlCol="0" fromWordArt="0" anchor="t" anchorCtr="0" forceAA="0" upright="0" compatLnSpc="1">
            <a:prstTxWarp prst="textNoShape"/>
            <a:spAutoFit/>
          </a:bodyPr>
          <a:p>
            <a:pPr marL="0" marR="0" indent="0" algn="just">
              <a:lnSpc>
                <a:spcPct val="100000"/>
              </a:lnSpc>
              <a:spcBef>
                <a:spcPts val="0"/>
              </a:spcBef>
              <a:spcAft>
                <a:spcPts val="0"/>
              </a:spcAft>
              <a:defRPr/>
            </a:pPr>
            <a:r>
              <a:rPr sz="4800" b="1" i="0" u="none">
                <a:solidFill>
                  <a:srgbClr val="0070C0"/>
                </a:solidFill>
                <a:latin typeface="Arial"/>
                <a:ea typeface="Arial"/>
                <a:cs typeface="Arial"/>
              </a:rPr>
              <a:t>🧠</a:t>
            </a:r>
            <a:r>
              <a:rPr lang="es-CL" sz="4800" b="1" i="0" u="none" strike="noStrike" cap="none" spc="0">
                <a:solidFill>
                  <a:schemeClr val="accent1">
                    <a:lumMod val="75000"/>
                  </a:schemeClr>
                </a:solidFill>
                <a:latin typeface="Arial"/>
                <a:ea typeface="Arial"/>
                <a:cs typeface="Arial"/>
              </a:rPr>
              <a:t> </a:t>
            </a:r>
            <a:r>
              <a:rPr lang="es-ES" sz="4800" b="1" i="0" u="none" strike="noStrike" cap="none" spc="0">
                <a:solidFill>
                  <a:schemeClr val="accent1">
                    <a:lumMod val="75000"/>
                  </a:schemeClr>
                </a:solidFill>
                <a:latin typeface="Arial"/>
                <a:ea typeface="Arial"/>
                <a:cs typeface="Arial"/>
              </a:rPr>
              <a:t>Uso de los mapas mentales como herramienta de aprendizaje</a:t>
            </a:r>
            <a:endParaRPr lang="es-ES" sz="4800" b="1" i="0" u="none" strike="noStrike" cap="none" spc="0">
              <a:solidFill>
                <a:schemeClr val="accent1">
                  <a:lumMod val="75000"/>
                </a:schemeClr>
              </a:solidFill>
              <a:latin typeface="Arial"/>
              <a:cs typeface="Arial"/>
            </a:endParaRPr>
          </a:p>
          <a:p>
            <a:pPr algn="just">
              <a:defRPr/>
            </a:pPr>
            <a:r>
              <a:rPr sz="2600" b="1" i="0" u="none">
                <a:solidFill>
                  <a:srgbClr val="000000"/>
                </a:solidFill>
                <a:latin typeface="Arial"/>
                <a:ea typeface="Arial"/>
                <a:cs typeface="Arial"/>
              </a:rPr>
              <a:t> </a:t>
            </a:r>
            <a:endParaRPr sz="2600">
              <a:latin typeface="Arial"/>
              <a:cs typeface="Arial"/>
            </a:endParaRPr>
          </a:p>
          <a:p>
            <a:pPr marL="0" marR="0" indent="0" algn="just">
              <a:lnSpc>
                <a:spcPct val="100000"/>
              </a:lnSpc>
              <a:spcBef>
                <a:spcPts val="0"/>
              </a:spcBef>
              <a:spcAft>
                <a:spcPts val="0"/>
              </a:spcAft>
              <a:defRPr/>
            </a:pPr>
            <a:r>
              <a:rPr lang="es-ES" sz="1900" b="0" i="0" u="none" strike="noStrike" cap="none" spc="0">
                <a:solidFill>
                  <a:srgbClr val="000000"/>
                </a:solidFill>
                <a:latin typeface="Arial"/>
                <a:ea typeface="Arial"/>
                <a:cs typeface="Arial"/>
              </a:rPr>
              <a:t>El uso de los mapas mentales como estrategia de aprendizaje constituye una técnica de </a:t>
            </a:r>
            <a:r>
              <a:rPr lang="es-ES" sz="1900" b="0" i="0" u="none" strike="noStrike" cap="none" spc="0">
                <a:solidFill>
                  <a:srgbClr val="000000"/>
                </a:solidFill>
                <a:latin typeface="Arial"/>
                <a:ea typeface="Arial"/>
                <a:cs typeface="Arial"/>
              </a:rPr>
              <a:t>codificación dual</a:t>
            </a:r>
            <a:r>
              <a:rPr lang="es-ES" sz="1900" b="0" i="0" u="none" strike="noStrike" cap="none" spc="0">
                <a:solidFill>
                  <a:srgbClr val="000000"/>
                </a:solidFill>
                <a:latin typeface="Arial"/>
                <a:ea typeface="Arial"/>
                <a:cs typeface="Arial"/>
              </a:rPr>
              <a:t>, en la cual la información se procesa simultáneamente a través de canales verbales y visuales. Esta integración favorece la consolidación de la memoria a largo plazo, al organizar contenidos complejos en estructuras jerárquicas y asociativas que facilitan su recuperación.</a:t>
            </a:r>
            <a:endParaRPr sz="1900" b="0" i="0" u="none" strike="noStrike" cap="none" spc="0">
              <a:solidFill>
                <a:srgbClr val="000000"/>
              </a:solidFill>
              <a:latin typeface="Arial"/>
              <a:cs typeface="Arial"/>
            </a:endParaRPr>
          </a:p>
          <a:p>
            <a:pPr marL="0" marR="0" indent="0" algn="just">
              <a:lnSpc>
                <a:spcPct val="100000"/>
              </a:lnSpc>
              <a:spcBef>
                <a:spcPts val="0"/>
              </a:spcBef>
              <a:spcAft>
                <a:spcPts val="0"/>
              </a:spcAft>
              <a:defRPr/>
            </a:pPr>
            <a:r>
              <a:rPr lang="es-ES" sz="1900" b="0" i="0" u="none" strike="noStrike" cap="none" spc="0">
                <a:solidFill>
                  <a:srgbClr val="000000"/>
                </a:solidFill>
                <a:latin typeface="Arial"/>
                <a:ea typeface="Arial"/>
                <a:cs typeface="Arial"/>
              </a:rPr>
              <a:t>Desde la perspectiva de la psicología cognitiva, la elaboración de mapas mentales implica procesos de </a:t>
            </a:r>
            <a:r>
              <a:rPr lang="es-ES" sz="1900" b="0" i="0" u="none" strike="noStrike" cap="none" spc="0">
                <a:solidFill>
                  <a:srgbClr val="000000"/>
                </a:solidFill>
                <a:latin typeface="Arial"/>
                <a:ea typeface="Arial"/>
                <a:cs typeface="Arial"/>
              </a:rPr>
              <a:t>selección, organización e integración de la información</a:t>
            </a:r>
            <a:r>
              <a:rPr lang="es-ES" sz="1900" b="0" i="0" u="none" strike="noStrike" cap="none" spc="0">
                <a:solidFill>
                  <a:srgbClr val="000000"/>
                </a:solidFill>
                <a:latin typeface="Arial"/>
                <a:ea typeface="Arial"/>
                <a:cs typeface="Arial"/>
              </a:rPr>
              <a:t>, equivalentes a niveles superiores del aprendizaje. A diferencia del resumen lineal tradicional, el mapa mental promueve una representación no lineal del conocimiento, permitiendo al estudiante comprender no solo los conceptos centrales, sino también las relaciones entre ellos, favoreciendo así una comprensión más profunda y significativa.</a:t>
            </a:r>
            <a:endParaRPr sz="1900" b="0" i="0" u="none" strike="noStrike" cap="none" spc="0">
              <a:solidFill>
                <a:srgbClr val="000000"/>
              </a:solidFill>
              <a:latin typeface="Arial"/>
              <a:cs typeface="Arial"/>
            </a:endParaRPr>
          </a:p>
          <a:p>
            <a:pPr marL="0" marR="0" indent="0" algn="just">
              <a:lnSpc>
                <a:spcPct val="100000"/>
              </a:lnSpc>
              <a:spcBef>
                <a:spcPts val="0"/>
              </a:spcBef>
              <a:spcAft>
                <a:spcPts val="0"/>
              </a:spcAft>
              <a:defRPr/>
            </a:pPr>
            <a:r>
              <a:rPr lang="es-ES" sz="1900" b="0" i="0" u="none" strike="noStrike" cap="none" spc="0">
                <a:solidFill>
                  <a:srgbClr val="000000"/>
                </a:solidFill>
                <a:latin typeface="Arial"/>
                <a:ea typeface="Arial"/>
                <a:cs typeface="Arial"/>
              </a:rPr>
              <a:t>Esta metodología resulta particularmente eficaz, ya que facilita la comprensión de procesos complejos al representarlos mediante esquemas visuales interconectados que reflejan su estructura funcional. De este modo, los mapas mentales permiten transformar información abstracta en configuraciones cognitivas organizadas, optimizando el procesamiento, la retención y la transferencia del conocimiento.</a:t>
            </a:r>
            <a:endParaRPr sz="2600">
              <a:latin typeface="Arial"/>
              <a:cs typeface="Arial"/>
            </a:endParaRPr>
          </a:p>
          <a:p>
            <a:pPr algn="just">
              <a:defRPr/>
            </a:pPr>
            <a:endParaRPr sz="2600">
              <a:latin typeface="Arial"/>
              <a:cs typeface="Arial"/>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701545891" name=""/>
          <p:cNvSpPr/>
          <p:nvPr/>
        </p:nvSpPr>
        <p:spPr bwMode="auto">
          <a:xfrm flipH="0" flipV="0">
            <a:off x="592499" y="369569"/>
            <a:ext cx="7708079" cy="6311464"/>
          </a:xfrm>
        </p:spPr>
        <p:txBody>
          <a:bodyPr rot="0" spcFirstLastPara="0" vertOverflow="overflow" horzOverflow="overflow" vert="horz" wrap="square" lIns="91440" tIns="45720" rIns="91440" bIns="45720" numCol="1" spcCol="0" rtlCol="0" fromWordArt="0" anchor="t" anchorCtr="0" forceAA="0" upright="0" compatLnSpc="1">
            <a:prstTxWarp prst="textNoShape"/>
            <a:spAutoFit/>
          </a:bodyPr>
          <a:p>
            <a:pPr>
              <a:defRPr/>
            </a:pPr>
            <a:r>
              <a:rPr lang="es-ES" sz="2600" b="1" i="0" u="none" strike="noStrike" cap="none" spc="0">
                <a:solidFill>
                  <a:srgbClr val="0070C0"/>
                </a:solidFill>
                <a:latin typeface="Arial"/>
                <a:ea typeface="Arial"/>
                <a:cs typeface="Arial"/>
              </a:rPr>
              <a:t>🧠</a:t>
            </a:r>
            <a:r>
              <a:rPr lang="es-CL" sz="2600" b="1" i="0" u="none">
                <a:solidFill>
                  <a:srgbClr val="0070C0"/>
                </a:solidFill>
                <a:latin typeface="Arial"/>
                <a:ea typeface="Arial"/>
                <a:cs typeface="Arial"/>
              </a:rPr>
              <a:t> </a:t>
            </a:r>
            <a:r>
              <a:rPr sz="2600" b="1" i="0" u="none">
                <a:solidFill>
                  <a:srgbClr val="0070C0"/>
                </a:solidFill>
                <a:latin typeface="Arial"/>
                <a:ea typeface="Arial"/>
                <a:cs typeface="Arial"/>
              </a:rPr>
              <a:t>Proceso para crear un</a:t>
            </a:r>
            <a:r>
              <a:rPr lang="es-CL" sz="2600" b="1" i="0" u="none">
                <a:solidFill>
                  <a:srgbClr val="0070C0"/>
                </a:solidFill>
                <a:latin typeface="Arial"/>
                <a:ea typeface="Arial"/>
                <a:cs typeface="Arial"/>
              </a:rPr>
              <a:t> mapa mental</a:t>
            </a:r>
            <a:endParaRPr sz="2600" b="1" i="0" u="none">
              <a:solidFill>
                <a:srgbClr val="000000"/>
              </a:solidFill>
              <a:latin typeface="Arial"/>
              <a:ea typeface="Arial"/>
              <a:cs typeface="Arial"/>
            </a:endParaRPr>
          </a:p>
          <a:p>
            <a:pPr>
              <a:defRPr/>
            </a:pPr>
            <a:endParaRPr sz="2000">
              <a:latin typeface="Arial"/>
              <a:cs typeface="Arial"/>
            </a:endParaRPr>
          </a:p>
          <a:p>
            <a:pPr>
              <a:defRPr/>
            </a:pPr>
            <a:r>
              <a:rPr sz="1800" b="1" i="0" u="none">
                <a:solidFill>
                  <a:srgbClr val="000000"/>
                </a:solidFill>
                <a:latin typeface="Arial"/>
                <a:ea typeface="Arial"/>
                <a:cs typeface="Arial"/>
              </a:rPr>
              <a:t>Definir la idea central</a:t>
            </a:r>
            <a:br>
              <a:rPr sz="1800" b="1" i="0" u="none">
                <a:solidFill>
                  <a:srgbClr val="000000"/>
                </a:solidFill>
                <a:latin typeface="Arial"/>
                <a:ea typeface="Arial"/>
                <a:cs typeface="Arial"/>
              </a:rPr>
            </a:br>
            <a:r>
              <a:rPr sz="1800" b="0" i="0" u="none">
                <a:solidFill>
                  <a:srgbClr val="000000"/>
                </a:solidFill>
                <a:latin typeface="Arial"/>
                <a:ea typeface="Arial"/>
                <a:cs typeface="Arial"/>
              </a:rPr>
              <a:t> Identificar el tema principal a estudiar. Leer el material general. Determinar el concepto clave que organizará el mapa.</a:t>
            </a:r>
            <a:endParaRPr sz="2400">
              <a:latin typeface="Arial"/>
              <a:cs typeface="Arial"/>
            </a:endParaRPr>
          </a:p>
          <a:p>
            <a:pPr>
              <a:defRPr/>
            </a:pPr>
            <a:r>
              <a:rPr sz="1800" b="1" i="0" u="none">
                <a:solidFill>
                  <a:srgbClr val="000000"/>
                </a:solidFill>
                <a:latin typeface="Arial"/>
                <a:ea typeface="Arial"/>
                <a:cs typeface="Arial"/>
              </a:rPr>
              <a:t>Identificar conceptos principales</a:t>
            </a:r>
            <a:br>
              <a:rPr sz="1800" b="1" i="0" u="none">
                <a:solidFill>
                  <a:srgbClr val="000000"/>
                </a:solidFill>
                <a:latin typeface="Arial"/>
                <a:ea typeface="Arial"/>
                <a:cs typeface="Arial"/>
              </a:rPr>
            </a:br>
            <a:r>
              <a:rPr sz="1800" b="0" i="0" u="none">
                <a:solidFill>
                  <a:srgbClr val="000000"/>
                </a:solidFill>
                <a:latin typeface="Arial"/>
                <a:ea typeface="Arial"/>
                <a:cs typeface="Arial"/>
              </a:rPr>
              <a:t> Subrayar ideas relevantes. Seleccionar categorías o temas centrales. Agrupar la información en grandes bloques conceptuales.</a:t>
            </a:r>
            <a:endParaRPr sz="2400">
              <a:latin typeface="Arial"/>
              <a:cs typeface="Arial"/>
            </a:endParaRPr>
          </a:p>
          <a:p>
            <a:pPr>
              <a:defRPr/>
            </a:pPr>
            <a:r>
              <a:rPr sz="1800" b="1" i="0" u="none">
                <a:solidFill>
                  <a:srgbClr val="000000"/>
                </a:solidFill>
                <a:latin typeface="Arial"/>
                <a:ea typeface="Arial"/>
                <a:cs typeface="Arial"/>
              </a:rPr>
              <a:t>Organizar la estructura</a:t>
            </a:r>
            <a:br>
              <a:rPr sz="1800" b="1" i="0" u="none">
                <a:solidFill>
                  <a:srgbClr val="000000"/>
                </a:solidFill>
                <a:latin typeface="Arial"/>
                <a:ea typeface="Arial"/>
                <a:cs typeface="Arial"/>
              </a:rPr>
            </a:br>
            <a:r>
              <a:rPr sz="1800" b="0" i="0" u="none">
                <a:solidFill>
                  <a:srgbClr val="000000"/>
                </a:solidFill>
                <a:latin typeface="Arial"/>
                <a:ea typeface="Arial"/>
                <a:cs typeface="Arial"/>
              </a:rPr>
              <a:t> Ubicar la idea central en el centro. Distribuir las ramas principales alrededor. Jerarquizar la información, pasando de lo general a lo específico.</a:t>
            </a:r>
            <a:endParaRPr sz="2400">
              <a:latin typeface="Arial"/>
              <a:cs typeface="Arial"/>
            </a:endParaRPr>
          </a:p>
          <a:p>
            <a:pPr>
              <a:defRPr/>
            </a:pPr>
            <a:r>
              <a:rPr sz="1800" b="1" i="0" u="none">
                <a:solidFill>
                  <a:srgbClr val="000000"/>
                </a:solidFill>
                <a:latin typeface="Arial"/>
                <a:ea typeface="Arial"/>
                <a:cs typeface="Arial"/>
              </a:rPr>
              <a:t>Crear las ramas y subramas</a:t>
            </a:r>
            <a:br>
              <a:rPr sz="1800" b="1" i="0" u="none">
                <a:solidFill>
                  <a:srgbClr val="000000"/>
                </a:solidFill>
                <a:latin typeface="Arial"/>
                <a:ea typeface="Arial"/>
                <a:cs typeface="Arial"/>
              </a:rPr>
            </a:br>
            <a:r>
              <a:rPr sz="1800" b="0" i="0" u="none">
                <a:solidFill>
                  <a:srgbClr val="000000"/>
                </a:solidFill>
                <a:latin typeface="Arial"/>
                <a:ea typeface="Arial"/>
                <a:cs typeface="Arial"/>
              </a:rPr>
              <a:t> Desarrollar cada categoría en subtemas. Utilizar palabras clave en lugar de párrafos. Establecer conexiones entre ideas relacionadas.</a:t>
            </a:r>
            <a:endParaRPr sz="2400">
              <a:latin typeface="Arial"/>
              <a:cs typeface="Arial"/>
            </a:endParaRPr>
          </a:p>
          <a:p>
            <a:pPr>
              <a:defRPr/>
            </a:pPr>
            <a:r>
              <a:rPr sz="1800" b="1" i="0" u="none">
                <a:solidFill>
                  <a:srgbClr val="000000"/>
                </a:solidFill>
                <a:latin typeface="Arial"/>
                <a:ea typeface="Arial"/>
                <a:cs typeface="Arial"/>
              </a:rPr>
              <a:t>Incorporar elementos visuales</a:t>
            </a:r>
            <a:br>
              <a:rPr sz="1800" b="1" i="0" u="none">
                <a:solidFill>
                  <a:srgbClr val="000000"/>
                </a:solidFill>
                <a:latin typeface="Arial"/>
                <a:ea typeface="Arial"/>
                <a:cs typeface="Arial"/>
              </a:rPr>
            </a:br>
            <a:r>
              <a:rPr sz="1800" b="0" i="0" u="none">
                <a:solidFill>
                  <a:srgbClr val="000000"/>
                </a:solidFill>
                <a:latin typeface="Arial"/>
                <a:ea typeface="Arial"/>
                <a:cs typeface="Arial"/>
              </a:rPr>
              <a:t> Usar colores para diferenciar ramas. Agregar íconos, símbolos o dibujos. Destacar visualmente los conceptos importantes.</a:t>
            </a:r>
            <a:endParaRPr sz="2400">
              <a:latin typeface="Arial"/>
              <a:cs typeface="Arial"/>
            </a:endParaRPr>
          </a:p>
          <a:p>
            <a:pPr>
              <a:defRPr/>
            </a:pPr>
            <a:r>
              <a:rPr sz="1800" b="1" i="0" u="none">
                <a:solidFill>
                  <a:srgbClr val="000000"/>
                </a:solidFill>
                <a:latin typeface="Arial"/>
                <a:ea typeface="Arial"/>
                <a:cs typeface="Arial"/>
              </a:rPr>
              <a:t>Revisar y optimizar</a:t>
            </a:r>
            <a:br>
              <a:rPr sz="1800" b="1" i="0" u="none">
                <a:solidFill>
                  <a:srgbClr val="000000"/>
                </a:solidFill>
                <a:latin typeface="Arial"/>
                <a:ea typeface="Arial"/>
                <a:cs typeface="Arial"/>
              </a:rPr>
            </a:br>
            <a:r>
              <a:rPr sz="1800" b="0" i="0" u="none">
                <a:solidFill>
                  <a:srgbClr val="000000"/>
                </a:solidFill>
                <a:latin typeface="Arial"/>
                <a:ea typeface="Arial"/>
                <a:cs typeface="Arial"/>
              </a:rPr>
              <a:t> Verificar la coherencia del mapa. Simplificar la información redundante. Asegurar que el mapa facilite la comprensión global del contenido.</a:t>
            </a:r>
            <a:endParaRPr sz="2600">
              <a:latin typeface="Arial"/>
              <a:cs typeface="Arial"/>
            </a:endParaRPr>
          </a:p>
          <a:p>
            <a:pPr>
              <a:defRPr/>
            </a:pPr>
            <a:endParaRPr sz="2000">
              <a:latin typeface="Arial"/>
              <a:cs typeface="Arial"/>
            </a:endParaRPr>
          </a:p>
        </p:txBody>
      </p:sp>
      <p:pic>
        <p:nvPicPr>
          <p:cNvPr id="763293687" name=""/>
          <p:cNvPicPr>
            <a:picLocks noChangeAspect="1"/>
          </p:cNvPicPr>
          <p:nvPr/>
        </p:nvPicPr>
        <p:blipFill rotWithShape="1">
          <a:blip r:embed="rId3"/>
          <a:stretch/>
        </p:blipFill>
        <p:spPr bwMode="auto">
          <a:xfrm flipH="0" flipV="0">
            <a:off x="8079869" y="590549"/>
            <a:ext cx="3881783" cy="2900815"/>
          </a:xfrm>
          <a:prstGeom prst="rect">
            <a:avLst/>
          </a:prstGeom>
        </p:spPr>
      </p:pic>
      <p:pic>
        <p:nvPicPr>
          <p:cNvPr id="2108224996" name=""/>
          <p:cNvPicPr>
            <a:picLocks noChangeAspect="1"/>
          </p:cNvPicPr>
          <p:nvPr/>
        </p:nvPicPr>
        <p:blipFill rotWithShape="1">
          <a:blip r:embed="rId4"/>
          <a:stretch/>
        </p:blipFill>
        <p:spPr bwMode="auto">
          <a:xfrm flipH="0" flipV="0">
            <a:off x="8289419" y="3837814"/>
            <a:ext cx="3769949" cy="2513299"/>
          </a:xfrm>
          <a:prstGeom prst="rect">
            <a:avLst/>
          </a:prstGeo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pic>
        <p:nvPicPr>
          <p:cNvPr id="76248358" name=""/>
          <p:cNvPicPr>
            <a:picLocks noChangeAspect="1"/>
          </p:cNvPicPr>
          <p:nvPr/>
        </p:nvPicPr>
        <p:blipFill rotWithShape="1">
          <a:blip r:embed="rId3"/>
          <a:stretch/>
        </p:blipFill>
        <p:spPr bwMode="auto">
          <a:xfrm flipH="0" flipV="0">
            <a:off x="1011600" y="34445"/>
            <a:ext cx="9905999" cy="6603999"/>
          </a:xfrm>
          <a:prstGeom prst="rect">
            <a:avLst/>
          </a:prstGeo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1977944854" name=""/>
          <p:cNvSpPr/>
          <p:nvPr/>
        </p:nvSpPr>
        <p:spPr bwMode="auto">
          <a:xfrm flipH="0" flipV="0">
            <a:off x="267101" y="323669"/>
            <a:ext cx="6611812" cy="6279239"/>
          </a:xfrm>
        </p:spPr>
        <p:txBody>
          <a:bodyPr rot="0" spcFirstLastPara="0" vertOverflow="overflow" horzOverflow="overflow" vert="horz" wrap="square" lIns="91440" tIns="45720" rIns="91440" bIns="45720" numCol="1" spcCol="0" rtlCol="0" fromWordArt="0" anchor="t" anchorCtr="0" forceAA="0" upright="0" compatLnSpc="1">
            <a:prstTxWarp prst="textNoShape"/>
            <a:spAutoFit/>
          </a:bodyPr>
          <a:p>
            <a:pPr marL="0" marR="0" indent="0" algn="l">
              <a:lnSpc>
                <a:spcPct val="100000"/>
              </a:lnSpc>
              <a:spcBef>
                <a:spcPts val="0"/>
              </a:spcBef>
              <a:spcAft>
                <a:spcPts val="0"/>
              </a:spcAft>
              <a:defRPr/>
            </a:pPr>
            <a:r>
              <a:rPr lang="es-ES" sz="2600" b="1" i="0" u="none" strike="noStrike" cap="none" spc="0">
                <a:solidFill>
                  <a:srgbClr val="0070C0"/>
                </a:solidFill>
                <a:latin typeface="Arial"/>
                <a:ea typeface="Arial"/>
                <a:cs typeface="Arial"/>
              </a:rPr>
              <a:t>La sinapsis y el aprendizaje</a:t>
            </a:r>
            <a:r>
              <a:rPr lang="es-ES" sz="2600" b="1" i="0" u="none" strike="noStrike" cap="none" spc="0">
                <a:solidFill>
                  <a:srgbClr val="0070C0"/>
                </a:solidFill>
                <a:latin typeface="Arial"/>
                <a:ea typeface="Arial"/>
                <a:cs typeface="Arial"/>
              </a:rPr>
              <a:t> </a:t>
            </a:r>
            <a:endParaRPr lang="es-ES" sz="2600" b="1" i="0" u="none" strike="noStrike" cap="none" spc="0">
              <a:solidFill>
                <a:srgbClr val="0070C0"/>
              </a:solidFill>
              <a:latin typeface="Arial"/>
              <a:cs typeface="Arial"/>
            </a:endParaRPr>
          </a:p>
          <a:p>
            <a:pPr algn="just">
              <a:defRPr/>
            </a:pPr>
            <a:endParaRPr sz="2000">
              <a:latin typeface="Arial"/>
              <a:cs typeface="Arial"/>
            </a:endParaRPr>
          </a:p>
          <a:p>
            <a:pPr algn="just">
              <a:defRPr/>
            </a:pPr>
            <a:r>
              <a:rPr sz="1500" b="0" i="0" u="none">
                <a:solidFill>
                  <a:srgbClr val="000000"/>
                </a:solidFill>
                <a:latin typeface="Arial"/>
                <a:ea typeface="Arial"/>
                <a:cs typeface="Arial"/>
              </a:rPr>
              <a:t>La </a:t>
            </a:r>
            <a:r>
              <a:rPr sz="1500" b="1" i="0" u="none">
                <a:solidFill>
                  <a:srgbClr val="000000"/>
                </a:solidFill>
                <a:latin typeface="Arial"/>
                <a:ea typeface="Arial"/>
                <a:cs typeface="Arial"/>
              </a:rPr>
              <a:t>sinapsis</a:t>
            </a:r>
            <a:r>
              <a:rPr sz="1500" b="0" i="0" u="none">
                <a:solidFill>
                  <a:srgbClr val="000000"/>
                </a:solidFill>
                <a:latin typeface="Arial"/>
                <a:ea typeface="Arial"/>
                <a:cs typeface="Arial"/>
              </a:rPr>
              <a:t> es el proceso mediante el cual las neuronas se comunican entre sí, permitiendo la </a:t>
            </a:r>
            <a:r>
              <a:rPr sz="1500" b="1" i="0" u="none">
                <a:solidFill>
                  <a:srgbClr val="000000"/>
                </a:solidFill>
                <a:latin typeface="Arial"/>
                <a:ea typeface="Arial"/>
                <a:cs typeface="Arial"/>
              </a:rPr>
              <a:t>transmisión de información</a:t>
            </a:r>
            <a:r>
              <a:rPr sz="1500" b="0" i="0" u="none">
                <a:solidFill>
                  <a:srgbClr val="000000"/>
                </a:solidFill>
                <a:latin typeface="Arial"/>
                <a:ea typeface="Arial"/>
                <a:cs typeface="Arial"/>
              </a:rPr>
              <a:t> en el sistema nervioso. Este mecanismo constituye la base neurobiológica del aprendizaje, ya que implica cambios en la eficacia de la comunicación neuronal a partir de la experiencia.</a:t>
            </a:r>
            <a:endParaRPr sz="1500">
              <a:latin typeface="Arial"/>
              <a:cs typeface="Arial"/>
            </a:endParaRPr>
          </a:p>
          <a:p>
            <a:pPr algn="just">
              <a:defRPr/>
            </a:pPr>
            <a:r>
              <a:rPr sz="1500" b="0" i="0" u="none">
                <a:solidFill>
                  <a:srgbClr val="000000"/>
                </a:solidFill>
                <a:latin typeface="Arial"/>
                <a:ea typeface="Arial"/>
                <a:cs typeface="Arial"/>
              </a:rPr>
              <a:t>En una sinapsis típica, el </a:t>
            </a:r>
            <a:r>
              <a:rPr sz="1500" b="1" i="0" u="none">
                <a:solidFill>
                  <a:srgbClr val="000000"/>
                </a:solidFill>
                <a:latin typeface="Arial"/>
                <a:ea typeface="Arial"/>
                <a:cs typeface="Arial"/>
              </a:rPr>
              <a:t>potencial de acción</a:t>
            </a:r>
            <a:r>
              <a:rPr sz="1500" b="0" i="0" u="none">
                <a:solidFill>
                  <a:srgbClr val="000000"/>
                </a:solidFill>
                <a:latin typeface="Arial"/>
                <a:ea typeface="Arial"/>
                <a:cs typeface="Arial"/>
              </a:rPr>
              <a:t> que viaja por el axón llega a la terminal axónica, provocando la liberación de </a:t>
            </a:r>
            <a:r>
              <a:rPr sz="1500" b="1" i="0" u="none">
                <a:solidFill>
                  <a:srgbClr val="000000"/>
                </a:solidFill>
                <a:latin typeface="Arial"/>
                <a:ea typeface="Arial"/>
                <a:cs typeface="Arial"/>
              </a:rPr>
              <a:t>neurotransmisores</a:t>
            </a:r>
            <a:r>
              <a:rPr sz="1500" b="0" i="0" u="none">
                <a:solidFill>
                  <a:srgbClr val="000000"/>
                </a:solidFill>
                <a:latin typeface="Arial"/>
                <a:ea typeface="Arial"/>
                <a:cs typeface="Arial"/>
              </a:rPr>
              <a:t> hacia la hendidura sináptica. Estas moléculas se unen a receptores específicos en la neurona postsináptica, generando una respuesta eléctrica que puede facilitar o inhibir la transmisión de la señal.</a:t>
            </a:r>
            <a:endParaRPr sz="1500">
              <a:latin typeface="Arial"/>
              <a:cs typeface="Arial"/>
            </a:endParaRPr>
          </a:p>
          <a:p>
            <a:pPr algn="just">
              <a:defRPr/>
            </a:pPr>
            <a:r>
              <a:rPr sz="1500" b="0" i="0" u="none">
                <a:solidFill>
                  <a:srgbClr val="000000"/>
                </a:solidFill>
                <a:latin typeface="Arial"/>
                <a:ea typeface="Arial"/>
                <a:cs typeface="Arial"/>
              </a:rPr>
              <a:t>Desde la perspectiva de la neurociencia del aprendizaje, la repetición y la práctica producen modificaciones en las conexiones sinápticas, fenómeno conocido como </a:t>
            </a:r>
            <a:r>
              <a:rPr sz="1500" b="1" i="0" u="none">
                <a:solidFill>
                  <a:srgbClr val="000000"/>
                </a:solidFill>
                <a:latin typeface="Arial"/>
                <a:ea typeface="Arial"/>
                <a:cs typeface="Arial"/>
              </a:rPr>
              <a:t>plasticidad sináptica</a:t>
            </a:r>
            <a:r>
              <a:rPr sz="1500" b="0" i="0" u="none">
                <a:solidFill>
                  <a:srgbClr val="000000"/>
                </a:solidFill>
                <a:latin typeface="Arial"/>
                <a:ea typeface="Arial"/>
                <a:cs typeface="Arial"/>
              </a:rPr>
              <a:t>. Este proceso incluye mecanismos como la </a:t>
            </a:r>
            <a:r>
              <a:rPr sz="1500" b="1" i="0" u="none">
                <a:solidFill>
                  <a:srgbClr val="000000"/>
                </a:solidFill>
                <a:latin typeface="Arial"/>
                <a:ea typeface="Arial"/>
                <a:cs typeface="Arial"/>
              </a:rPr>
              <a:t>potenciación a largo plazo (LTP)</a:t>
            </a:r>
            <a:r>
              <a:rPr sz="1500" b="0" i="0" u="none">
                <a:solidFill>
                  <a:srgbClr val="000000"/>
                </a:solidFill>
                <a:latin typeface="Arial"/>
                <a:ea typeface="Arial"/>
                <a:cs typeface="Arial"/>
              </a:rPr>
              <a:t>, que fortalece las conexiones entre neuronas, y la </a:t>
            </a:r>
            <a:r>
              <a:rPr sz="1500" b="1" i="0" u="none">
                <a:solidFill>
                  <a:srgbClr val="000000"/>
                </a:solidFill>
                <a:latin typeface="Arial"/>
                <a:ea typeface="Arial"/>
                <a:cs typeface="Arial"/>
              </a:rPr>
              <a:t>depresión a largo plazo (LTD)</a:t>
            </a:r>
            <a:r>
              <a:rPr sz="1500" b="0" i="0" u="none">
                <a:solidFill>
                  <a:srgbClr val="000000"/>
                </a:solidFill>
                <a:latin typeface="Arial"/>
                <a:ea typeface="Arial"/>
                <a:cs typeface="Arial"/>
              </a:rPr>
              <a:t>, que las debilita, permitiendo así una adaptación dinámica del sistema nervioso.</a:t>
            </a:r>
            <a:endParaRPr sz="1500">
              <a:latin typeface="Arial"/>
              <a:cs typeface="Arial"/>
            </a:endParaRPr>
          </a:p>
          <a:p>
            <a:pPr algn="just">
              <a:defRPr/>
            </a:pPr>
            <a:r>
              <a:rPr sz="1500" b="0" i="0" u="none">
                <a:solidFill>
                  <a:srgbClr val="000000"/>
                </a:solidFill>
                <a:latin typeface="Arial"/>
                <a:ea typeface="Arial"/>
                <a:cs typeface="Arial"/>
              </a:rPr>
              <a:t>El aprendizaje, por tanto, no es solo la adquisición de información, sino la reorganización funcional del cerebro a través del fortalecimiento de redes neuronales. Cuanto más se activa un circuito neuronal, mayor es la probabilidad de que se consolide, facilitando la retención y recuperación de la información.</a:t>
            </a:r>
            <a:endParaRPr sz="1500">
              <a:latin typeface="Arial"/>
              <a:cs typeface="Arial"/>
            </a:endParaRPr>
          </a:p>
          <a:p>
            <a:pPr algn="just">
              <a:defRPr/>
            </a:pPr>
            <a:r>
              <a:rPr sz="1500" b="0" i="0" u="none">
                <a:solidFill>
                  <a:srgbClr val="000000"/>
                </a:solidFill>
                <a:latin typeface="Arial"/>
                <a:ea typeface="Arial"/>
                <a:cs typeface="Arial"/>
              </a:rPr>
              <a:t>En este sentido, estrategias como la práctica espaciada, la repetición activa y la elaboración cognitiva favorecen la activación sináptica, contribuyendo a la consolidación de la memoria y al aprendizaje significativo.</a:t>
            </a:r>
            <a:endParaRPr sz="2200">
              <a:latin typeface="Arial"/>
              <a:cs typeface="Arial"/>
            </a:endParaRPr>
          </a:p>
        </p:txBody>
      </p:sp>
      <p:pic>
        <p:nvPicPr>
          <p:cNvPr id="798402224" name=""/>
          <p:cNvPicPr>
            <a:picLocks noChangeAspect="1"/>
          </p:cNvPicPr>
          <p:nvPr/>
        </p:nvPicPr>
        <p:blipFill rotWithShape="1">
          <a:blip r:embed="rId3"/>
          <a:stretch/>
        </p:blipFill>
        <p:spPr bwMode="auto">
          <a:xfrm>
            <a:off x="7277099" y="419099"/>
            <a:ext cx="4762499" cy="3152774"/>
          </a:xfrm>
          <a:prstGeom prst="rect">
            <a:avLst/>
          </a:prstGeom>
        </p:spPr>
      </p:pic>
      <p:pic>
        <p:nvPicPr>
          <p:cNvPr id="907827809" name=""/>
          <p:cNvPicPr>
            <a:picLocks noChangeAspect="1"/>
          </p:cNvPicPr>
          <p:nvPr/>
        </p:nvPicPr>
        <p:blipFill rotWithShape="1">
          <a:blip r:embed="rId4"/>
          <a:stretch/>
        </p:blipFill>
        <p:spPr bwMode="auto">
          <a:xfrm flipH="0" flipV="0">
            <a:off x="7052400" y="3809999"/>
            <a:ext cx="5346427" cy="2792909"/>
          </a:xfrm>
          <a:prstGeom prst="rect">
            <a:avLst/>
          </a:prstGeo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1759697349" name=""/>
          <p:cNvSpPr/>
          <p:nvPr/>
        </p:nvSpPr>
        <p:spPr bwMode="auto">
          <a:xfrm flipH="0" flipV="0">
            <a:off x="1246674" y="365759"/>
            <a:ext cx="4991465" cy="366119"/>
          </a:xfrm>
        </p:spPr>
        <p:txBody>
          <a:bodyPr rot="0" spcFirstLastPara="0" vertOverflow="overflow" horzOverflow="overflow" vert="horz" wrap="square" lIns="91440" tIns="45720" rIns="91440" bIns="45720" numCol="1" spcCol="0" rtlCol="0" fromWordArt="0" anchor="t" anchorCtr="0" forceAA="0" upright="0" compatLnSpc="1">
            <a:prstTxWarp prst="textNoShape"/>
            <a:spAutoFit/>
          </a:bodyPr>
          <a:p>
            <a:pPr>
              <a:defRPr/>
            </a:pPr>
            <a:r>
              <a:rPr sz="1800" b="1" i="0" u="none">
                <a:solidFill>
                  <a:srgbClr val="000000"/>
                </a:solidFill>
                <a:latin typeface="Arial"/>
                <a:ea typeface="Arial"/>
                <a:cs typeface="Arial"/>
              </a:rPr>
              <a:t>Matriz de evaluación: </a:t>
            </a:r>
            <a:r>
              <a:rPr lang="es-CL" sz="1800" b="1" i="0" u="none">
                <a:solidFill>
                  <a:srgbClr val="000000"/>
                </a:solidFill>
                <a:latin typeface="Arial"/>
                <a:ea typeface="Arial"/>
                <a:cs typeface="Arial"/>
              </a:rPr>
              <a:t>Mapa mental</a:t>
            </a:r>
            <a:endParaRPr sz="2400" b="1">
              <a:latin typeface="Arial"/>
              <a:cs typeface="Arial"/>
            </a:endParaRPr>
          </a:p>
        </p:txBody>
      </p:sp>
      <p:graphicFrame>
        <p:nvGraphicFramePr>
          <p:cNvPr id="897084115" name=""/>
          <p:cNvGraphicFramePr>
            <a:graphicFrameLocks xmlns:a="http://schemas.openxmlformats.org/drawingml/2006/main"/>
          </p:cNvGraphicFramePr>
          <p:nvPr/>
        </p:nvGraphicFramePr>
        <p:xfrm>
          <a:off x="342899" y="1238249"/>
          <a:ext cx="9526169" cy="3608069"/>
        </p:xfrm>
        <a:graphic>
          <a:graphicData uri="http://schemas.openxmlformats.org/drawingml/2006/table">
            <a:tbl>
              <a:tblPr firstRow="1" firstCol="1" lastRow="0" lastCol="0" bandRow="1" bandCol="0"/>
              <a:tblGrid>
                <a:gridCol w="1303729"/>
                <a:gridCol w="3105815"/>
                <a:gridCol w="2262465"/>
                <a:gridCol w="2162147"/>
                <a:gridCol w="1893338"/>
                <a:gridCol w="628252"/>
              </a:tblGrid>
              <a:tr h="294686">
                <a:tc>
                  <a:txBody>
                    <a:bodyPr/>
                    <a:p>
                      <a:pPr>
                        <a:defRPr/>
                      </a:pPr>
                      <a:r>
                        <a:rPr sz="1200" b="1" i="0" u="none">
                          <a:solidFill>
                            <a:srgbClr val="000000"/>
                          </a:solidFill>
                          <a:latin typeface="Arial"/>
                          <a:ea typeface="Arial"/>
                          <a:cs typeface="Arial"/>
                        </a:rPr>
                        <a:t>Criterio</a:t>
                      </a:r>
                      <a:endParaRPr>
                        <a:latin typeface="Arial"/>
                        <a:cs typeface="Arial"/>
                      </a:endParaRPr>
                    </a:p>
                  </a:txBody>
                  <a:tcPr marL="9524" marR="9524" marT="9524" marB="9524" anchor="ctr"/>
                </a:tc>
                <a:tc>
                  <a:txBody>
                    <a:bodyPr/>
                    <a:p>
                      <a:pPr>
                        <a:defRPr/>
                      </a:pPr>
                      <a:r>
                        <a:rPr sz="1200" b="1" i="0" u="none">
                          <a:solidFill>
                            <a:srgbClr val="000000"/>
                          </a:solidFill>
                          <a:latin typeface="Arial"/>
                          <a:ea typeface="Arial"/>
                          <a:cs typeface="Arial"/>
                        </a:rPr>
                        <a:t>Excelente</a:t>
                      </a:r>
                      <a:endParaRPr>
                        <a:latin typeface="Arial"/>
                        <a:cs typeface="Arial"/>
                      </a:endParaRPr>
                    </a:p>
                  </a:txBody>
                  <a:tcPr marL="9524" marR="9524" marT="9524" marB="9524" anchor="ctr"/>
                </a:tc>
                <a:tc>
                  <a:txBody>
                    <a:bodyPr/>
                    <a:p>
                      <a:pPr>
                        <a:defRPr/>
                      </a:pPr>
                      <a:r>
                        <a:rPr sz="1200" b="1" i="0" u="none">
                          <a:solidFill>
                            <a:srgbClr val="000000"/>
                          </a:solidFill>
                          <a:latin typeface="Arial"/>
                          <a:ea typeface="Arial"/>
                          <a:cs typeface="Arial"/>
                        </a:rPr>
                        <a:t>Bueno</a:t>
                      </a:r>
                      <a:endParaRPr>
                        <a:latin typeface="Arial"/>
                        <a:cs typeface="Arial"/>
                      </a:endParaRPr>
                    </a:p>
                  </a:txBody>
                  <a:tcPr marL="9524" marR="9524" marT="9524" marB="9524" anchor="ctr"/>
                </a:tc>
                <a:tc>
                  <a:txBody>
                    <a:bodyPr/>
                    <a:p>
                      <a:pPr>
                        <a:defRPr/>
                      </a:pPr>
                      <a:r>
                        <a:rPr sz="1200" b="1" i="0" u="none">
                          <a:solidFill>
                            <a:srgbClr val="000000"/>
                          </a:solidFill>
                          <a:latin typeface="Arial"/>
                          <a:ea typeface="Arial"/>
                          <a:cs typeface="Arial"/>
                        </a:rPr>
                        <a:t>Suficiente</a:t>
                      </a:r>
                      <a:endParaRPr>
                        <a:latin typeface="Arial"/>
                        <a:cs typeface="Arial"/>
                      </a:endParaRPr>
                    </a:p>
                  </a:txBody>
                  <a:tcPr marL="9524" marR="9524" marT="9524" marB="9524" anchor="ctr"/>
                </a:tc>
                <a:tc>
                  <a:txBody>
                    <a:bodyPr/>
                    <a:p>
                      <a:pPr>
                        <a:defRPr/>
                      </a:pPr>
                      <a:r>
                        <a:rPr sz="1200" b="1" i="0" u="none">
                          <a:solidFill>
                            <a:srgbClr val="000000"/>
                          </a:solidFill>
                          <a:latin typeface="Arial"/>
                          <a:ea typeface="Arial"/>
                          <a:cs typeface="Arial"/>
                        </a:rPr>
                        <a:t>Insuficiente</a:t>
                      </a:r>
                      <a:endParaRPr>
                        <a:latin typeface="Arial"/>
                        <a:cs typeface="Arial"/>
                      </a:endParaRPr>
                    </a:p>
                  </a:txBody>
                  <a:tcPr marL="9524" marR="9524" marT="9524" marB="9524" anchor="ctr"/>
                </a:tc>
                <a:tc>
                  <a:txBody>
                    <a:bodyPr/>
                    <a:p>
                      <a:pPr>
                        <a:defRPr/>
                      </a:pPr>
                      <a:r>
                        <a:rPr sz="1200" b="1" i="0" u="none">
                          <a:solidFill>
                            <a:srgbClr val="000000"/>
                          </a:solidFill>
                          <a:latin typeface="Arial"/>
                          <a:ea typeface="Arial"/>
                          <a:cs typeface="Arial"/>
                        </a:rPr>
                        <a:t>Puntaje</a:t>
                      </a:r>
                      <a:endParaRPr>
                        <a:latin typeface="Arial"/>
                        <a:cs typeface="Arial"/>
                      </a:endParaRPr>
                    </a:p>
                  </a:txBody>
                  <a:tcPr marL="9524" marR="9524" marT="9524" marB="9524" anchor="ctr"/>
                </a:tc>
              </a:tr>
              <a:tr h="828455">
                <a:tc>
                  <a:txBody>
                    <a:bodyPr/>
                    <a:p>
                      <a:pPr>
                        <a:defRPr/>
                      </a:pPr>
                      <a:r>
                        <a:rPr sz="1200" b="1" i="0" u="none">
                          <a:solidFill>
                            <a:srgbClr val="000000"/>
                          </a:solidFill>
                          <a:latin typeface="Arial"/>
                          <a:ea typeface="Arial"/>
                          <a:cs typeface="Arial"/>
                        </a:rPr>
                        <a:t>Comprensión conceptual (30 pts)</a:t>
                      </a:r>
                      <a:endParaRPr>
                        <a:latin typeface="Arial"/>
                        <a:cs typeface="Arial"/>
                      </a:endParaRPr>
                    </a:p>
                  </a:txBody>
                  <a:tcPr marL="9524" marR="9524" marT="9524" marB="9524" anchor="ctr"/>
                </a:tc>
                <a:tc>
                  <a:txBody>
                    <a:bodyPr/>
                    <a:p>
                      <a:pPr>
                        <a:defRPr/>
                      </a:pPr>
                      <a:r>
                        <a:rPr sz="1200" b="0" i="0" u="none">
                          <a:solidFill>
                            <a:srgbClr val="000000"/>
                          </a:solidFill>
                          <a:latin typeface="Arial"/>
                          <a:ea typeface="Arial"/>
                          <a:cs typeface="Arial"/>
                        </a:rPr>
                        <a:t>Representa correctamente los conceptos clave y sus relaciones. Sin errores. (27–30)</a:t>
                      </a:r>
                      <a:endParaRPr>
                        <a:latin typeface="Arial"/>
                        <a:cs typeface="Arial"/>
                      </a:endParaRPr>
                    </a:p>
                  </a:txBody>
                  <a:tcPr marL="9524" marR="9524" marT="9524" marB="9524" anchor="ctr"/>
                </a:tc>
                <a:tc>
                  <a:txBody>
                    <a:bodyPr/>
                    <a:p>
                      <a:pPr>
                        <a:defRPr/>
                      </a:pPr>
                      <a:r>
                        <a:rPr sz="1200" b="0" i="0" u="none">
                          <a:solidFill>
                            <a:srgbClr val="000000"/>
                          </a:solidFill>
                          <a:latin typeface="Arial"/>
                          <a:ea typeface="Arial"/>
                          <a:cs typeface="Arial"/>
                        </a:rPr>
                        <a:t>Presenta conceptos correctos con leves imprecisiones. (21–26)</a:t>
                      </a:r>
                      <a:endParaRPr>
                        <a:latin typeface="Arial"/>
                        <a:cs typeface="Arial"/>
                      </a:endParaRPr>
                    </a:p>
                  </a:txBody>
                  <a:tcPr marL="9524" marR="9524" marT="9524" marB="9524" anchor="ctr"/>
                </a:tc>
                <a:tc>
                  <a:txBody>
                    <a:bodyPr/>
                    <a:p>
                      <a:pPr>
                        <a:defRPr/>
                      </a:pPr>
                      <a:r>
                        <a:rPr sz="1200" b="0" i="0" u="none">
                          <a:solidFill>
                            <a:srgbClr val="000000"/>
                          </a:solidFill>
                          <a:latin typeface="Arial"/>
                          <a:ea typeface="Arial"/>
                          <a:cs typeface="Arial"/>
                        </a:rPr>
                        <a:t>Comprensión parcial con errores relevantes. (11–20)</a:t>
                      </a:r>
                      <a:endParaRPr>
                        <a:latin typeface="Arial"/>
                        <a:cs typeface="Arial"/>
                      </a:endParaRPr>
                    </a:p>
                  </a:txBody>
                  <a:tcPr marL="9524" marR="9524" marT="9524" marB="9524" anchor="ctr"/>
                </a:tc>
                <a:tc>
                  <a:txBody>
                    <a:bodyPr/>
                    <a:p>
                      <a:pPr>
                        <a:defRPr/>
                      </a:pPr>
                      <a:r>
                        <a:rPr sz="1200" b="0" i="0" u="none">
                          <a:solidFill>
                            <a:srgbClr val="000000"/>
                          </a:solidFill>
                          <a:latin typeface="Arial"/>
                          <a:ea typeface="Arial"/>
                          <a:cs typeface="Arial"/>
                        </a:rPr>
                        <a:t>Errores graves o ausencia de contenido. (0–10)</a:t>
                      </a:r>
                      <a:endParaRPr>
                        <a:latin typeface="Arial"/>
                        <a:cs typeface="Arial"/>
                      </a:endParaRPr>
                    </a:p>
                  </a:txBody>
                  <a:tcPr marL="9524" marR="9524" marT="9524" marB="9524" anchor="ctr"/>
                </a:tc>
                <a:tc>
                  <a:txBody>
                    <a:bodyPr/>
                    <a:p>
                      <a:pPr>
                        <a:defRPr/>
                      </a:pPr>
                      <a:r>
                        <a:rPr sz="1200" b="0" i="0" u="none">
                          <a:solidFill>
                            <a:srgbClr val="000000"/>
                          </a:solidFill>
                          <a:latin typeface="Arial"/>
                          <a:ea typeface="Arial"/>
                          <a:cs typeface="Arial"/>
                        </a:rPr>
                        <a:t>/30</a:t>
                      </a:r>
                      <a:endParaRPr>
                        <a:latin typeface="Arial"/>
                        <a:cs typeface="Arial"/>
                      </a:endParaRPr>
                    </a:p>
                  </a:txBody>
                  <a:tcPr marL="9524" marR="9524" marT="9524" marB="9524" anchor="ctr"/>
                </a:tc>
              </a:tr>
              <a:tr h="828455">
                <a:tc>
                  <a:txBody>
                    <a:bodyPr/>
                    <a:p>
                      <a:pPr>
                        <a:defRPr/>
                      </a:pPr>
                      <a:r>
                        <a:rPr sz="1200" b="1" i="0" u="none">
                          <a:solidFill>
                            <a:srgbClr val="000000"/>
                          </a:solidFill>
                          <a:latin typeface="Arial"/>
                          <a:ea typeface="Arial"/>
                          <a:cs typeface="Arial"/>
                        </a:rPr>
                        <a:t>Organización jerárquica (20 pts)</a:t>
                      </a:r>
                      <a:endParaRPr>
                        <a:latin typeface="Arial"/>
                        <a:cs typeface="Arial"/>
                      </a:endParaRPr>
                    </a:p>
                  </a:txBody>
                  <a:tcPr marL="9524" marR="9524" marT="9524" marB="9524" anchor="ctr"/>
                </a:tc>
                <a:tc>
                  <a:txBody>
                    <a:bodyPr/>
                    <a:p>
                      <a:pPr>
                        <a:defRPr/>
                      </a:pPr>
                      <a:r>
                        <a:rPr sz="1200" b="0" i="0" u="none">
                          <a:solidFill>
                            <a:srgbClr val="000000"/>
                          </a:solidFill>
                          <a:latin typeface="Arial"/>
                          <a:ea typeface="Arial"/>
                          <a:cs typeface="Arial"/>
                        </a:rPr>
                        <a:t>Estructura clara desde la idea central hacia subtemas. Jerarquía bien definida. (18–20)</a:t>
                      </a:r>
                      <a:endParaRPr>
                        <a:latin typeface="Arial"/>
                        <a:cs typeface="Arial"/>
                      </a:endParaRPr>
                    </a:p>
                  </a:txBody>
                  <a:tcPr marL="9524" marR="9524" marT="9524" marB="9524" anchor="ctr"/>
                </a:tc>
                <a:tc>
                  <a:txBody>
                    <a:bodyPr/>
                    <a:p>
                      <a:pPr>
                        <a:defRPr/>
                      </a:pPr>
                      <a:r>
                        <a:rPr sz="1200" b="0" i="0" u="none">
                          <a:solidFill>
                            <a:srgbClr val="000000"/>
                          </a:solidFill>
                          <a:latin typeface="Arial"/>
                          <a:ea typeface="Arial"/>
                          <a:cs typeface="Arial"/>
                        </a:rPr>
                        <a:t>Estructura mayormente clara con leves desordenes. (14–17)</a:t>
                      </a:r>
                      <a:endParaRPr>
                        <a:latin typeface="Arial"/>
                        <a:cs typeface="Arial"/>
                      </a:endParaRPr>
                    </a:p>
                  </a:txBody>
                  <a:tcPr marL="9524" marR="9524" marT="9524" marB="9524" anchor="ctr"/>
                </a:tc>
                <a:tc>
                  <a:txBody>
                    <a:bodyPr/>
                    <a:p>
                      <a:pPr>
                        <a:defRPr/>
                      </a:pPr>
                      <a:r>
                        <a:rPr sz="1200" b="0" i="0" u="none">
                          <a:solidFill>
                            <a:srgbClr val="000000"/>
                          </a:solidFill>
                          <a:latin typeface="Arial"/>
                          <a:ea typeface="Arial"/>
                          <a:cs typeface="Arial"/>
                        </a:rPr>
                        <a:t>Organización confusa o poco jerárquica. (8–13)</a:t>
                      </a:r>
                      <a:endParaRPr>
                        <a:latin typeface="Arial"/>
                        <a:cs typeface="Arial"/>
                      </a:endParaRPr>
                    </a:p>
                  </a:txBody>
                  <a:tcPr marL="9524" marR="9524" marT="9524" marB="9524" anchor="ctr"/>
                </a:tc>
                <a:tc>
                  <a:txBody>
                    <a:bodyPr/>
                    <a:p>
                      <a:pPr>
                        <a:defRPr/>
                      </a:pPr>
                      <a:r>
                        <a:rPr sz="1200" b="0" i="0" u="none">
                          <a:solidFill>
                            <a:srgbClr val="000000"/>
                          </a:solidFill>
                          <a:latin typeface="Arial"/>
                          <a:ea typeface="Arial"/>
                          <a:cs typeface="Arial"/>
                        </a:rPr>
                        <a:t>No hay jerarquía ni organización. (0–7)</a:t>
                      </a:r>
                      <a:endParaRPr>
                        <a:latin typeface="Arial"/>
                        <a:cs typeface="Arial"/>
                      </a:endParaRPr>
                    </a:p>
                  </a:txBody>
                  <a:tcPr marL="9524" marR="9524" marT="9524" marB="9524" anchor="ctr"/>
                </a:tc>
                <a:tc>
                  <a:txBody>
                    <a:bodyPr/>
                    <a:p>
                      <a:pPr>
                        <a:defRPr/>
                      </a:pPr>
                      <a:r>
                        <a:rPr sz="1200" b="0" i="0" u="none">
                          <a:solidFill>
                            <a:srgbClr val="000000"/>
                          </a:solidFill>
                          <a:latin typeface="Arial"/>
                          <a:ea typeface="Arial"/>
                          <a:cs typeface="Arial"/>
                        </a:rPr>
                        <a:t>/20</a:t>
                      </a:r>
                      <a:endParaRPr>
                        <a:latin typeface="Arial"/>
                        <a:cs typeface="Arial"/>
                      </a:endParaRPr>
                    </a:p>
                  </a:txBody>
                  <a:tcPr marL="9524" marR="9524" marT="9524" marB="9524" anchor="ctr"/>
                </a:tc>
              </a:tr>
              <a:tr h="828455">
                <a:tc>
                  <a:txBody>
                    <a:bodyPr/>
                    <a:p>
                      <a:pPr>
                        <a:defRPr/>
                      </a:pPr>
                      <a:r>
                        <a:rPr sz="1200" b="1" i="0" u="none">
                          <a:solidFill>
                            <a:srgbClr val="000000"/>
                          </a:solidFill>
                          <a:latin typeface="Arial"/>
                          <a:ea typeface="Arial"/>
                          <a:cs typeface="Arial"/>
                        </a:rPr>
                        <a:t>Síntesis de la información (15 pts)</a:t>
                      </a:r>
                      <a:endParaRPr>
                        <a:latin typeface="Arial"/>
                        <a:cs typeface="Arial"/>
                      </a:endParaRPr>
                    </a:p>
                  </a:txBody>
                  <a:tcPr marL="9524" marR="9524" marT="9524" marB="9524" anchor="ctr"/>
                </a:tc>
                <a:tc>
                  <a:txBody>
                    <a:bodyPr/>
                    <a:p>
                      <a:pPr>
                        <a:defRPr/>
                      </a:pPr>
                      <a:r>
                        <a:rPr sz="1200" b="0" i="0" u="none">
                          <a:solidFill>
                            <a:srgbClr val="000000"/>
                          </a:solidFill>
                          <a:latin typeface="Arial"/>
                          <a:ea typeface="Arial"/>
                          <a:cs typeface="Arial"/>
                        </a:rPr>
                        <a:t>Uso preciso de palabras clave. Información condensada y clara. (13–15)</a:t>
                      </a:r>
                      <a:endParaRPr>
                        <a:latin typeface="Arial"/>
                        <a:cs typeface="Arial"/>
                      </a:endParaRPr>
                    </a:p>
                  </a:txBody>
                  <a:tcPr marL="9524" marR="9524" marT="9524" marB="9524" anchor="ctr"/>
                </a:tc>
                <a:tc>
                  <a:txBody>
                    <a:bodyPr/>
                    <a:p>
                      <a:pPr>
                        <a:defRPr/>
                      </a:pPr>
                      <a:r>
                        <a:rPr sz="1200" b="0" i="0" u="none">
                          <a:solidFill>
                            <a:srgbClr val="000000"/>
                          </a:solidFill>
                          <a:latin typeface="Arial"/>
                          <a:ea typeface="Arial"/>
                          <a:cs typeface="Arial"/>
                        </a:rPr>
                        <a:t>Buena síntesis con leves redundancias. (10–12)</a:t>
                      </a:r>
                      <a:endParaRPr>
                        <a:latin typeface="Arial"/>
                        <a:cs typeface="Arial"/>
                      </a:endParaRPr>
                    </a:p>
                  </a:txBody>
                  <a:tcPr marL="9524" marR="9524" marT="9524" marB="9524" anchor="ctr"/>
                </a:tc>
                <a:tc>
                  <a:txBody>
                    <a:bodyPr/>
                    <a:p>
                      <a:pPr>
                        <a:defRPr/>
                      </a:pPr>
                      <a:r>
                        <a:rPr sz="1200" b="0" i="0" u="none">
                          <a:solidFill>
                            <a:srgbClr val="000000"/>
                          </a:solidFill>
                          <a:latin typeface="Arial"/>
                          <a:ea typeface="Arial"/>
                          <a:cs typeface="Arial"/>
                        </a:rPr>
                        <a:t>Exceso de texto o ideas poco claras. (6–9)</a:t>
                      </a:r>
                      <a:endParaRPr>
                        <a:latin typeface="Arial"/>
                        <a:cs typeface="Arial"/>
                      </a:endParaRPr>
                    </a:p>
                  </a:txBody>
                  <a:tcPr marL="9524" marR="9524" marT="9524" marB="9524" anchor="ctr"/>
                </a:tc>
                <a:tc>
                  <a:txBody>
                    <a:bodyPr/>
                    <a:p>
                      <a:pPr>
                        <a:defRPr/>
                      </a:pPr>
                      <a:r>
                        <a:rPr sz="1200" b="0" i="0" u="none">
                          <a:solidFill>
                            <a:srgbClr val="000000"/>
                          </a:solidFill>
                          <a:latin typeface="Arial"/>
                          <a:ea typeface="Arial"/>
                          <a:cs typeface="Arial"/>
                        </a:rPr>
                        <a:t>No hay síntesis (copia textual o incoherencia). (0–5)</a:t>
                      </a:r>
                      <a:endParaRPr>
                        <a:latin typeface="Arial"/>
                        <a:cs typeface="Arial"/>
                      </a:endParaRPr>
                    </a:p>
                  </a:txBody>
                  <a:tcPr marL="9524" marR="9524" marT="9524" marB="9524" anchor="ctr"/>
                </a:tc>
                <a:tc>
                  <a:txBody>
                    <a:bodyPr/>
                    <a:p>
                      <a:pPr>
                        <a:defRPr/>
                      </a:pPr>
                      <a:r>
                        <a:rPr sz="1200" b="0" i="0" u="none">
                          <a:solidFill>
                            <a:srgbClr val="000000"/>
                          </a:solidFill>
                          <a:latin typeface="Arial"/>
                          <a:ea typeface="Arial"/>
                          <a:cs typeface="Arial"/>
                        </a:rPr>
                        <a:t>/15</a:t>
                      </a:r>
                      <a:endParaRPr>
                        <a:latin typeface="Arial"/>
                        <a:cs typeface="Arial"/>
                      </a:endParaRPr>
                    </a:p>
                  </a:txBody>
                  <a:tcPr marL="9524" marR="9524" marT="9524" marB="9524" anchor="ctr"/>
                </a:tc>
              </a:tr>
              <a:tr h="828455">
                <a:tc>
                  <a:txBody>
                    <a:bodyPr/>
                    <a:p>
                      <a:pPr>
                        <a:defRPr/>
                      </a:pPr>
                      <a:r>
                        <a:rPr sz="1200" b="1" i="0" u="none">
                          <a:solidFill>
                            <a:srgbClr val="000000"/>
                          </a:solidFill>
                          <a:latin typeface="Arial"/>
                          <a:ea typeface="Arial"/>
                          <a:cs typeface="Arial"/>
                        </a:rPr>
                        <a:t>Conexiones y relaciones (15 pts)</a:t>
                      </a:r>
                      <a:endParaRPr>
                        <a:latin typeface="Arial"/>
                        <a:cs typeface="Arial"/>
                      </a:endParaRPr>
                    </a:p>
                  </a:txBody>
                  <a:tcPr marL="9524" marR="9524" marT="9524" marB="9524" anchor="ctr"/>
                </a:tc>
                <a:tc>
                  <a:txBody>
                    <a:bodyPr/>
                    <a:p>
                      <a:pPr>
                        <a:defRPr/>
                      </a:pPr>
                      <a:r>
                        <a:rPr sz="1200" b="0" i="0" u="none">
                          <a:solidFill>
                            <a:srgbClr val="000000"/>
                          </a:solidFill>
                          <a:latin typeface="Arial"/>
                          <a:ea typeface="Arial"/>
                          <a:cs typeface="Arial"/>
                        </a:rPr>
                        <a:t>Conexiones claras entre conceptos, bien representadas. (13–15)</a:t>
                      </a:r>
                      <a:endParaRPr>
                        <a:latin typeface="Arial"/>
                        <a:cs typeface="Arial"/>
                      </a:endParaRPr>
                    </a:p>
                  </a:txBody>
                  <a:tcPr marL="9524" marR="9524" marT="9524" marB="9524" anchor="ctr"/>
                </a:tc>
                <a:tc>
                  <a:txBody>
                    <a:bodyPr/>
                    <a:p>
                      <a:pPr>
                        <a:defRPr/>
                      </a:pPr>
                      <a:r>
                        <a:rPr sz="1200" b="0" i="0" u="none">
                          <a:solidFill>
                            <a:srgbClr val="000000"/>
                          </a:solidFill>
                          <a:latin typeface="Arial"/>
                          <a:ea typeface="Arial"/>
                          <a:cs typeface="Arial"/>
                        </a:rPr>
                        <a:t>Conexiones adecuadas pero limitadas. (10–12)</a:t>
                      </a:r>
                      <a:endParaRPr>
                        <a:latin typeface="Arial"/>
                        <a:cs typeface="Arial"/>
                      </a:endParaRPr>
                    </a:p>
                  </a:txBody>
                  <a:tcPr marL="9524" marR="9524" marT="9524" marB="9524" anchor="ctr"/>
                </a:tc>
                <a:tc>
                  <a:txBody>
                    <a:bodyPr/>
                    <a:p>
                      <a:pPr>
                        <a:defRPr/>
                      </a:pPr>
                      <a:r>
                        <a:rPr sz="1200" b="0" i="0" u="none">
                          <a:solidFill>
                            <a:srgbClr val="000000"/>
                          </a:solidFill>
                          <a:latin typeface="Arial"/>
                          <a:ea typeface="Arial"/>
                          <a:cs typeface="Arial"/>
                        </a:rPr>
                        <a:t>Relaciones poco claras o incompletas. (6–9)</a:t>
                      </a:r>
                      <a:endParaRPr>
                        <a:latin typeface="Arial"/>
                        <a:cs typeface="Arial"/>
                      </a:endParaRPr>
                    </a:p>
                  </a:txBody>
                  <a:tcPr marL="9524" marR="9524" marT="9524" marB="9524" anchor="ctr"/>
                </a:tc>
                <a:tc>
                  <a:txBody>
                    <a:bodyPr/>
                    <a:p>
                      <a:pPr>
                        <a:defRPr/>
                      </a:pPr>
                      <a:r>
                        <a:rPr sz="1200" b="0" i="0" u="none">
                          <a:solidFill>
                            <a:srgbClr val="000000"/>
                          </a:solidFill>
                          <a:latin typeface="Arial"/>
                          <a:ea typeface="Arial"/>
                          <a:cs typeface="Arial"/>
                        </a:rPr>
                        <a:t>No se evidencian relaciones. (0–5)</a:t>
                      </a:r>
                      <a:endParaRPr>
                        <a:latin typeface="Arial"/>
                        <a:cs typeface="Arial"/>
                      </a:endParaRPr>
                    </a:p>
                  </a:txBody>
                  <a:tcPr marL="9524" marR="9524" marT="9524" marB="9524" anchor="ctr"/>
                </a:tc>
                <a:tc>
                  <a:txBody>
                    <a:bodyPr/>
                    <a:p>
                      <a:pPr>
                        <a:defRPr/>
                      </a:pPr>
                      <a:r>
                        <a:rPr sz="1200" b="0" i="0" u="none">
                          <a:solidFill>
                            <a:srgbClr val="000000"/>
                          </a:solidFill>
                          <a:latin typeface="Arial"/>
                          <a:ea typeface="Arial"/>
                          <a:cs typeface="Arial"/>
                        </a:rPr>
                        <a:t>/15</a:t>
                      </a:r>
                      <a:endParaRPr>
                        <a:latin typeface="Arial"/>
                        <a:cs typeface="Arial"/>
                      </a:endParaRPr>
                    </a:p>
                  </a:txBody>
                  <a:tcPr marL="9524" marR="9524" marT="9524" marB="9524" anchor="ctr"/>
                </a:tc>
              </a:tr>
              <a:tr h="828455">
                <a:tc>
                  <a:txBody>
                    <a:bodyPr/>
                    <a:p>
                      <a:pPr>
                        <a:defRPr/>
                      </a:pPr>
                      <a:r>
                        <a:rPr sz="1200" b="1" i="0" u="none">
                          <a:solidFill>
                            <a:srgbClr val="000000"/>
                          </a:solidFill>
                          <a:latin typeface="Arial"/>
                          <a:ea typeface="Arial"/>
                          <a:cs typeface="Arial"/>
                        </a:rPr>
                        <a:t>Representación visual (10 pts)</a:t>
                      </a:r>
                      <a:endParaRPr>
                        <a:latin typeface="Arial"/>
                        <a:cs typeface="Arial"/>
                      </a:endParaRPr>
                    </a:p>
                  </a:txBody>
                  <a:tcPr marL="9524" marR="9524" marT="9524" marB="9524" anchor="ctr"/>
                </a:tc>
                <a:tc>
                  <a:txBody>
                    <a:bodyPr/>
                    <a:p>
                      <a:pPr>
                        <a:defRPr/>
                      </a:pPr>
                      <a:r>
                        <a:rPr sz="1200" b="0" i="0" u="none">
                          <a:solidFill>
                            <a:srgbClr val="000000"/>
                          </a:solidFill>
                          <a:latin typeface="Arial"/>
                          <a:ea typeface="Arial"/>
                          <a:cs typeface="Arial"/>
                        </a:rPr>
                        <a:t>Uso efectivo de colores, símbolos e imágenes que facilitan la comprensión. (9–10)</a:t>
                      </a:r>
                      <a:endParaRPr>
                        <a:latin typeface="Arial"/>
                        <a:cs typeface="Arial"/>
                      </a:endParaRPr>
                    </a:p>
                  </a:txBody>
                  <a:tcPr marL="9524" marR="9524" marT="9524" marB="9524" anchor="ctr"/>
                </a:tc>
                <a:tc>
                  <a:txBody>
                    <a:bodyPr/>
                    <a:p>
                      <a:pPr>
                        <a:defRPr/>
                      </a:pPr>
                      <a:r>
                        <a:rPr sz="1200" b="0" i="0" u="none">
                          <a:solidFill>
                            <a:srgbClr val="000000"/>
                          </a:solidFill>
                          <a:latin typeface="Arial"/>
                          <a:ea typeface="Arial"/>
                          <a:cs typeface="Arial"/>
                        </a:rPr>
                        <a:t>Uso adecuado con algunos elementos poco claros. (7–8)</a:t>
                      </a:r>
                      <a:endParaRPr>
                        <a:latin typeface="Arial"/>
                        <a:cs typeface="Arial"/>
                      </a:endParaRPr>
                    </a:p>
                  </a:txBody>
                  <a:tcPr marL="9524" marR="9524" marT="9524" marB="9524" anchor="ctr"/>
                </a:tc>
                <a:tc>
                  <a:txBody>
                    <a:bodyPr/>
                    <a:p>
                      <a:pPr>
                        <a:defRPr/>
                      </a:pPr>
                      <a:r>
                        <a:rPr sz="1200" b="0" i="0" u="none">
                          <a:solidFill>
                            <a:srgbClr val="000000"/>
                          </a:solidFill>
                          <a:latin typeface="Arial"/>
                          <a:ea typeface="Arial"/>
                          <a:cs typeface="Arial"/>
                        </a:rPr>
                        <a:t>Uso limitado o poco coherente de elementos visuales. (4–6)</a:t>
                      </a:r>
                      <a:endParaRPr>
                        <a:latin typeface="Arial"/>
                        <a:cs typeface="Arial"/>
                      </a:endParaRPr>
                    </a:p>
                  </a:txBody>
                  <a:tcPr marL="9524" marR="9524" marT="9524" marB="9524" anchor="ctr"/>
                </a:tc>
                <a:tc>
                  <a:txBody>
                    <a:bodyPr/>
                    <a:p>
                      <a:pPr>
                        <a:defRPr/>
                      </a:pPr>
                      <a:r>
                        <a:rPr sz="1200" b="0" i="0" u="none">
                          <a:solidFill>
                            <a:srgbClr val="000000"/>
                          </a:solidFill>
                          <a:latin typeface="Arial"/>
                          <a:ea typeface="Arial"/>
                          <a:cs typeface="Arial"/>
                        </a:rPr>
                        <a:t>No utiliza recursos visuales. (0–3)</a:t>
                      </a:r>
                      <a:endParaRPr>
                        <a:latin typeface="Arial"/>
                        <a:cs typeface="Arial"/>
                      </a:endParaRPr>
                    </a:p>
                  </a:txBody>
                  <a:tcPr marL="9524" marR="9524" marT="9524" marB="9524" anchor="ctr"/>
                </a:tc>
                <a:tc>
                  <a:txBody>
                    <a:bodyPr/>
                    <a:p>
                      <a:pPr>
                        <a:defRPr/>
                      </a:pPr>
                      <a:r>
                        <a:rPr sz="1200" b="0" i="0" u="none">
                          <a:solidFill>
                            <a:srgbClr val="000000"/>
                          </a:solidFill>
                          <a:latin typeface="Arial"/>
                          <a:ea typeface="Arial"/>
                          <a:cs typeface="Arial"/>
                        </a:rPr>
                        <a:t>/10</a:t>
                      </a:r>
                      <a:endParaRPr>
                        <a:latin typeface="Arial"/>
                        <a:cs typeface="Arial"/>
                      </a:endParaRPr>
                    </a:p>
                  </a:txBody>
                  <a:tcPr marL="9524" marR="9524" marT="9524" marB="9524" anchor="ctr"/>
                </a:tc>
              </a:tr>
              <a:tr h="828455">
                <a:tc>
                  <a:txBody>
                    <a:bodyPr/>
                    <a:p>
                      <a:pPr>
                        <a:defRPr/>
                      </a:pPr>
                      <a:r>
                        <a:rPr sz="1200" b="1" i="0" u="none">
                          <a:solidFill>
                            <a:srgbClr val="000000"/>
                          </a:solidFill>
                          <a:latin typeface="Arial"/>
                          <a:ea typeface="Arial"/>
                          <a:cs typeface="Arial"/>
                        </a:rPr>
                        <a:t>Presentación y claridad (10 pts)</a:t>
                      </a:r>
                      <a:endParaRPr>
                        <a:latin typeface="Arial"/>
                        <a:cs typeface="Arial"/>
                      </a:endParaRPr>
                    </a:p>
                  </a:txBody>
                  <a:tcPr marL="9524" marR="9524" marT="9524" marB="9524" anchor="ctr"/>
                </a:tc>
                <a:tc>
                  <a:txBody>
                    <a:bodyPr/>
                    <a:p>
                      <a:pPr>
                        <a:defRPr/>
                      </a:pPr>
                      <a:r>
                        <a:rPr sz="1200" b="0" i="0" u="none">
                          <a:solidFill>
                            <a:srgbClr val="000000"/>
                          </a:solidFill>
                          <a:latin typeface="Arial"/>
                          <a:ea typeface="Arial"/>
                          <a:cs typeface="Arial"/>
                        </a:rPr>
                        <a:t>Mapa limpio, ordenado y fácil de comprender. (9–10)</a:t>
                      </a:r>
                      <a:endParaRPr>
                        <a:latin typeface="Arial"/>
                        <a:cs typeface="Arial"/>
                      </a:endParaRPr>
                    </a:p>
                  </a:txBody>
                  <a:tcPr marL="9524" marR="9524" marT="9524" marB="9524" anchor="ctr"/>
                </a:tc>
                <a:tc>
                  <a:txBody>
                    <a:bodyPr/>
                    <a:p>
                      <a:pPr>
                        <a:defRPr/>
                      </a:pPr>
                      <a:r>
                        <a:rPr sz="1200" b="0" i="0" u="none">
                          <a:solidFill>
                            <a:srgbClr val="000000"/>
                          </a:solidFill>
                          <a:latin typeface="Arial"/>
                          <a:ea typeface="Arial"/>
                          <a:cs typeface="Arial"/>
                        </a:rPr>
                        <a:t>Presentación adecuada con leves problemas de claridad. (7–8)</a:t>
                      </a:r>
                      <a:endParaRPr>
                        <a:latin typeface="Arial"/>
                        <a:cs typeface="Arial"/>
                      </a:endParaRPr>
                    </a:p>
                  </a:txBody>
                  <a:tcPr marL="9524" marR="9524" marT="9524" marB="9524" anchor="ctr"/>
                </a:tc>
                <a:tc>
                  <a:txBody>
                    <a:bodyPr/>
                    <a:p>
                      <a:pPr>
                        <a:defRPr/>
                      </a:pPr>
                      <a:r>
                        <a:rPr sz="1200" b="0" i="0" u="none">
                          <a:solidFill>
                            <a:srgbClr val="000000"/>
                          </a:solidFill>
                          <a:latin typeface="Arial"/>
                          <a:ea typeface="Arial"/>
                          <a:cs typeface="Arial"/>
                        </a:rPr>
                        <a:t>Desorden o dificultad de lectura. (4–6)</a:t>
                      </a:r>
                      <a:endParaRPr>
                        <a:latin typeface="Arial"/>
                        <a:cs typeface="Arial"/>
                      </a:endParaRPr>
                    </a:p>
                  </a:txBody>
                  <a:tcPr marL="9524" marR="9524" marT="9524" marB="9524" anchor="ctr"/>
                </a:tc>
                <a:tc>
                  <a:txBody>
                    <a:bodyPr/>
                    <a:p>
                      <a:pPr>
                        <a:defRPr/>
                      </a:pPr>
                      <a:r>
                        <a:rPr sz="1200" b="0" i="0" u="none">
                          <a:solidFill>
                            <a:srgbClr val="000000"/>
                          </a:solidFill>
                          <a:latin typeface="Arial"/>
                          <a:ea typeface="Arial"/>
                          <a:cs typeface="Arial"/>
                        </a:rPr>
                        <a:t>Trabajo descuidado o ilegible. (0–3)</a:t>
                      </a:r>
                      <a:endParaRPr>
                        <a:latin typeface="Arial"/>
                        <a:cs typeface="Arial"/>
                      </a:endParaRPr>
                    </a:p>
                  </a:txBody>
                  <a:tcPr marL="9524" marR="9524" marT="9524" marB="9524" anchor="ctr"/>
                </a:tc>
                <a:tc>
                  <a:txBody>
                    <a:bodyPr/>
                    <a:p>
                      <a:pPr>
                        <a:defRPr/>
                      </a:pPr>
                      <a:r>
                        <a:rPr sz="1200" b="0" i="0" u="none">
                          <a:solidFill>
                            <a:srgbClr val="000000"/>
                          </a:solidFill>
                          <a:latin typeface="Arial"/>
                          <a:ea typeface="Arial"/>
                          <a:cs typeface="Arial"/>
                        </a:rPr>
                        <a:t>/10</a:t>
                      </a:r>
                      <a:endParaRPr>
                        <a:latin typeface="Arial"/>
                        <a:cs typeface="Arial"/>
                      </a:endParaRPr>
                    </a:p>
                  </a:txBody>
                  <a:tcPr marL="9524" marR="9524" marT="9524" marB="9524" anchor="ctr"/>
                </a:tc>
              </a:tr>
            </a:tbl>
          </a:graphicData>
        </a:graphic>
      </p:graphicFrame>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theme/_rels/theme1.xml.rels><?xml version="1.0" encoding="UTF-8" standalone="yes"?><Relationships xmlns="http://schemas.openxmlformats.org/package/2006/relationships"></Relationships>
</file>

<file path=ppt/theme/_rels/theme2.xml.rels><?xml version="1.0" encoding="UTF-8" standalone="yes"?><Relationships xmlns="http://schemas.openxmlformats.org/package/2006/relationships"></Relationships>
</file>

<file path=ppt/theme/theme1.xml><?xml version="1.0" encoding="utf-8"?>
<a:theme xmlns:a="http://schemas.openxmlformats.org/drawingml/2006/main" xmlns:r="http://schemas.openxmlformats.org/officeDocument/2006/relationships" xmlns:p="http://schemas.openxmlformats.org/presentationml/2006/main" name="Office Theme">
  <a:themeElements>
    <a:clrScheme name="New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Arial"/>
        <a:ea typeface="Arial"/>
        <a:cs typeface="Arial"/>
      </a:majorFont>
      <a:minorFont>
        <a:latin typeface="Arial"/>
        <a:ea typeface="Arial"/>
        <a:cs typeface="Arial"/>
      </a:minorFont>
    </a:fontScheme>
    <a:fmtScheme name="Office Them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heme>
</file>

<file path=ppt/theme/theme2.xml><?xml version="1.0" encoding="utf-8"?>
<a:theme xmlns:a="http://schemas.openxmlformats.org/drawingml/2006/main" xmlns:r="http://schemas.openxmlformats.org/officeDocument/2006/relationships" xmlns:p="http://schemas.openxmlformats.org/presentation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a:ea typeface="Arial"/>
        <a:cs typeface="Arial"/>
      </a:majorFont>
      <a:minorFont>
        <a:latin typeface="Arial"/>
        <a:ea typeface="Arial"/>
        <a:cs typeface="Arial"/>
      </a:minorFont>
    </a:fontScheme>
    <a:fmtScheme name="Offic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ONLYOFFICE/9.2.1.43</Application>
  <PresentationFormat>On-screen Show (4:3)</PresentationFormat>
  <Paragraphs>0</Paragraphs>
  <Slides>5</Slides>
  <Notes>5</Notes>
  <HiddenSlides>0</HiddenSlides>
  <MMClips>2</MMClips>
  <ScaleCrop>0</ScaleCrop>
  <HeadingPairs>
    <vt:vector size="4" baseType="variant">
      <vt:variant>
        <vt:lpstr>Theme</vt:lpstr>
      </vt:variant>
      <vt:variant>
        <vt:i4>1</vt:i4>
      </vt:variant>
      <vt:variant>
        <vt:lpstr>Slide Titles</vt:lpstr>
      </vt:variant>
      <vt:variant>
        <vt:i4>5</vt:i4>
      </vt:variant>
    </vt:vector>
  </HeadingPairs>
  <TitlesOfParts>
    <vt:vector size="6" baseType="lpstr">
      <vt:lpstr>Theme 1</vt:lpstr>
      <vt:lpstr>Slide 1</vt:lpstr>
      <vt:lpstr>Slide 2</vt:lpstr>
      <vt:lpstr>Slide 3</vt:lpstr>
      <vt:lpstr>Slide 4</vt:lpstr>
      <vt:lpstr>Slide 5</vt:lpstr>
    </vt:vector>
  </TitlesOfParts>
  <LinksUpToDate>0</LinksUpToDate>
  <SharedDoc>0</SharedDoc>
  <HyperlinksChanged>0</HyperlinksChanged>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6</cp:revision>
  <dcterms:modified xsi:type="dcterms:W3CDTF">2026-03-17T19:39:20Z</dcterms:modified>
</cp:coreProperties>
</file>