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58" r:id="rId4"/>
    <p:sldId id="260" r:id="rId5"/>
    <p:sldId id="261" r:id="rId6"/>
    <p:sldId id="262" r:id="rId7"/>
    <p:sldId id="269" r:id="rId8"/>
    <p:sldId id="270" r:id="rId9"/>
    <p:sldId id="271" r:id="rId10"/>
    <p:sldId id="272" r:id="rId11"/>
    <p:sldId id="273" r:id="rId12"/>
  </p:sldIdLst>
  <p:sldSz cx="6858000" cy="9144000" type="screen4x3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66" autoAdjust="0"/>
    <p:restoredTop sz="94660"/>
  </p:normalViewPr>
  <p:slideViewPr>
    <p:cSldViewPr>
      <p:cViewPr>
        <p:scale>
          <a:sx n="160" d="100"/>
          <a:sy n="160" d="100"/>
        </p:scale>
        <p:origin x="-582" y="-72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4494E-6B72-442D-AEF5-E14063612C70}" type="datetimeFigureOut">
              <a:rPr lang="es-CL" smtClean="0"/>
              <a:t>10-10-2016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7297A-F4EC-47B2-B8D5-8BA552215439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5204883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4494E-6B72-442D-AEF5-E14063612C70}" type="datetimeFigureOut">
              <a:rPr lang="es-CL" smtClean="0"/>
              <a:t>10-10-2016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7297A-F4EC-47B2-B8D5-8BA552215439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76825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4494E-6B72-442D-AEF5-E14063612C70}" type="datetimeFigureOut">
              <a:rPr lang="es-CL" smtClean="0"/>
              <a:t>10-10-2016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7297A-F4EC-47B2-B8D5-8BA552215439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468877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4494E-6B72-442D-AEF5-E14063612C70}" type="datetimeFigureOut">
              <a:rPr lang="es-CL" smtClean="0"/>
              <a:t>10-10-2016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7297A-F4EC-47B2-B8D5-8BA552215439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3674301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4494E-6B72-442D-AEF5-E14063612C70}" type="datetimeFigureOut">
              <a:rPr lang="es-CL" smtClean="0"/>
              <a:t>10-10-2016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7297A-F4EC-47B2-B8D5-8BA552215439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1005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4494E-6B72-442D-AEF5-E14063612C70}" type="datetimeFigureOut">
              <a:rPr lang="es-CL" smtClean="0"/>
              <a:t>10-10-2016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7297A-F4EC-47B2-B8D5-8BA552215439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76402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4494E-6B72-442D-AEF5-E14063612C70}" type="datetimeFigureOut">
              <a:rPr lang="es-CL" smtClean="0"/>
              <a:t>10-10-2016</a:t>
            </a:fld>
            <a:endParaRPr lang="es-CL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7297A-F4EC-47B2-B8D5-8BA552215439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523163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4494E-6B72-442D-AEF5-E14063612C70}" type="datetimeFigureOut">
              <a:rPr lang="es-CL" smtClean="0"/>
              <a:t>10-10-2016</a:t>
            </a:fld>
            <a:endParaRPr lang="es-C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7297A-F4EC-47B2-B8D5-8BA552215439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368595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4494E-6B72-442D-AEF5-E14063612C70}" type="datetimeFigureOut">
              <a:rPr lang="es-CL" smtClean="0"/>
              <a:t>10-10-2016</a:t>
            </a:fld>
            <a:endParaRPr lang="es-C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7297A-F4EC-47B2-B8D5-8BA552215439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47817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4494E-6B72-442D-AEF5-E14063612C70}" type="datetimeFigureOut">
              <a:rPr lang="es-CL" smtClean="0"/>
              <a:t>10-10-2016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7297A-F4EC-47B2-B8D5-8BA552215439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921455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4494E-6B72-442D-AEF5-E14063612C70}" type="datetimeFigureOut">
              <a:rPr lang="es-CL" smtClean="0"/>
              <a:t>10-10-2016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7297A-F4EC-47B2-B8D5-8BA552215439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0410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64494E-6B72-442D-AEF5-E14063612C70}" type="datetimeFigureOut">
              <a:rPr lang="es-CL" smtClean="0"/>
              <a:t>10-10-2016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47297A-F4EC-47B2-B8D5-8BA552215439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230004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1 Título"/>
          <p:cNvSpPr>
            <a:spLocks noGrp="1"/>
          </p:cNvSpPr>
          <p:nvPr>
            <p:ph type="ctrTitle"/>
          </p:nvPr>
        </p:nvSpPr>
        <p:spPr>
          <a:xfrm>
            <a:off x="514350" y="2840037"/>
            <a:ext cx="5829300" cy="1960563"/>
          </a:xfrm>
        </p:spPr>
        <p:txBody>
          <a:bodyPr/>
          <a:lstStyle/>
          <a:p>
            <a:endParaRPr lang="es-CL" altLang="es-CL" smtClean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s-CL" smtClean="0"/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31" y="479139"/>
            <a:ext cx="6048375" cy="83502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4 Conector recto"/>
          <p:cNvCxnSpPr/>
          <p:nvPr/>
        </p:nvCxnSpPr>
        <p:spPr>
          <a:xfrm>
            <a:off x="2100521" y="2865384"/>
            <a:ext cx="932147" cy="1589141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"/>
          <p:cNvCxnSpPr/>
          <p:nvPr/>
        </p:nvCxnSpPr>
        <p:spPr>
          <a:xfrm>
            <a:off x="3005680" y="4454526"/>
            <a:ext cx="1015459" cy="13062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>
            <a:off x="4035426" y="4585147"/>
            <a:ext cx="1640219" cy="310845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"/>
          <p:cNvCxnSpPr/>
          <p:nvPr/>
        </p:nvCxnSpPr>
        <p:spPr>
          <a:xfrm flipH="1" flipV="1">
            <a:off x="504826" y="827584"/>
            <a:ext cx="1594797" cy="202184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Conector recto"/>
          <p:cNvCxnSpPr/>
          <p:nvPr/>
        </p:nvCxnSpPr>
        <p:spPr>
          <a:xfrm>
            <a:off x="2019816" y="1946901"/>
            <a:ext cx="416932" cy="488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23 Conector recto"/>
          <p:cNvCxnSpPr/>
          <p:nvPr/>
        </p:nvCxnSpPr>
        <p:spPr>
          <a:xfrm>
            <a:off x="1773239" y="3059114"/>
            <a:ext cx="287337" cy="5048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26 Conector recto"/>
          <p:cNvCxnSpPr/>
          <p:nvPr/>
        </p:nvCxnSpPr>
        <p:spPr>
          <a:xfrm>
            <a:off x="918583" y="2171135"/>
            <a:ext cx="564507" cy="62390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27 Conector recto"/>
          <p:cNvCxnSpPr/>
          <p:nvPr/>
        </p:nvCxnSpPr>
        <p:spPr>
          <a:xfrm>
            <a:off x="2482705" y="3786110"/>
            <a:ext cx="152400" cy="2524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29 Conector recto"/>
          <p:cNvCxnSpPr/>
          <p:nvPr/>
        </p:nvCxnSpPr>
        <p:spPr>
          <a:xfrm>
            <a:off x="3060700" y="3829051"/>
            <a:ext cx="223838" cy="4048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32 Conector recto"/>
          <p:cNvCxnSpPr/>
          <p:nvPr/>
        </p:nvCxnSpPr>
        <p:spPr>
          <a:xfrm>
            <a:off x="3357564" y="4333876"/>
            <a:ext cx="387587" cy="603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35 Conector recto"/>
          <p:cNvCxnSpPr/>
          <p:nvPr/>
        </p:nvCxnSpPr>
        <p:spPr>
          <a:xfrm>
            <a:off x="3309883" y="4672753"/>
            <a:ext cx="460375" cy="3781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36 Conector recto"/>
          <p:cNvCxnSpPr/>
          <p:nvPr/>
        </p:nvCxnSpPr>
        <p:spPr>
          <a:xfrm>
            <a:off x="2708896" y="4164014"/>
            <a:ext cx="152400" cy="2508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"/>
          <p:cNvCxnSpPr/>
          <p:nvPr/>
        </p:nvCxnSpPr>
        <p:spPr>
          <a:xfrm>
            <a:off x="4561370" y="5132888"/>
            <a:ext cx="271151" cy="5607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40 Conector recto"/>
          <p:cNvCxnSpPr/>
          <p:nvPr/>
        </p:nvCxnSpPr>
        <p:spPr>
          <a:xfrm>
            <a:off x="3862855" y="4956887"/>
            <a:ext cx="368300" cy="7032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41 Conector recto"/>
          <p:cNvCxnSpPr/>
          <p:nvPr/>
        </p:nvCxnSpPr>
        <p:spPr>
          <a:xfrm>
            <a:off x="4765675" y="6724651"/>
            <a:ext cx="368300" cy="7032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42 Conector recto"/>
          <p:cNvCxnSpPr/>
          <p:nvPr/>
        </p:nvCxnSpPr>
        <p:spPr>
          <a:xfrm>
            <a:off x="5521326" y="6772275"/>
            <a:ext cx="368300" cy="7032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83" name="2053 Grupo"/>
          <p:cNvGrpSpPr>
            <a:grpSpLocks/>
          </p:cNvGrpSpPr>
          <p:nvPr/>
        </p:nvGrpSpPr>
        <p:grpSpPr bwMode="auto">
          <a:xfrm>
            <a:off x="1816147" y="2137899"/>
            <a:ext cx="335347" cy="215594"/>
            <a:chOff x="2868257" y="3655766"/>
            <a:chExt cx="256375" cy="152614"/>
          </a:xfrm>
        </p:grpSpPr>
        <p:sp>
          <p:nvSpPr>
            <p:cNvPr id="48" name="47 Elipse"/>
            <p:cNvSpPr/>
            <p:nvPr/>
          </p:nvSpPr>
          <p:spPr>
            <a:xfrm>
              <a:off x="2928899" y="3671831"/>
              <a:ext cx="170754" cy="136549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41" name="2052 CuadroTexto"/>
            <p:cNvSpPr txBox="1">
              <a:spLocks noChangeArrowheads="1"/>
            </p:cNvSpPr>
            <p:nvPr/>
          </p:nvSpPr>
          <p:spPr bwMode="auto">
            <a:xfrm>
              <a:off x="2868257" y="3655766"/>
              <a:ext cx="256375" cy="141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700" dirty="0" smtClean="0"/>
                <a:t>1,9c</a:t>
              </a:r>
              <a:endParaRPr lang="es-CL" altLang="es-CL" sz="700" dirty="0"/>
            </a:p>
          </p:txBody>
        </p:sp>
      </p:grpSp>
      <p:grpSp>
        <p:nvGrpSpPr>
          <p:cNvPr id="15385" name="2053 Grupo"/>
          <p:cNvGrpSpPr>
            <a:grpSpLocks/>
          </p:cNvGrpSpPr>
          <p:nvPr/>
        </p:nvGrpSpPr>
        <p:grpSpPr bwMode="auto">
          <a:xfrm>
            <a:off x="1922451" y="3143247"/>
            <a:ext cx="467471" cy="215444"/>
            <a:chOff x="2868256" y="3655767"/>
            <a:chExt cx="383370" cy="168794"/>
          </a:xfrm>
        </p:grpSpPr>
        <p:sp>
          <p:nvSpPr>
            <p:cNvPr id="54" name="53 Elipse"/>
            <p:cNvSpPr/>
            <p:nvPr/>
          </p:nvSpPr>
          <p:spPr>
            <a:xfrm>
              <a:off x="2928904" y="3671737"/>
              <a:ext cx="170772" cy="13733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37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383370" cy="168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800" dirty="0" smtClean="0"/>
                <a:t>3,9c</a:t>
              </a:r>
              <a:endParaRPr lang="es-CL" altLang="es-CL" sz="800" dirty="0"/>
            </a:p>
          </p:txBody>
        </p:sp>
      </p:grpSp>
      <p:grpSp>
        <p:nvGrpSpPr>
          <p:cNvPr id="15386" name="2053 Grupo"/>
          <p:cNvGrpSpPr>
            <a:grpSpLocks/>
          </p:cNvGrpSpPr>
          <p:nvPr/>
        </p:nvGrpSpPr>
        <p:grpSpPr bwMode="auto">
          <a:xfrm>
            <a:off x="2269920" y="3630381"/>
            <a:ext cx="333658" cy="212826"/>
            <a:chOff x="2868256" y="3655767"/>
            <a:chExt cx="262623" cy="152780"/>
          </a:xfrm>
        </p:grpSpPr>
        <p:sp>
          <p:nvSpPr>
            <p:cNvPr id="57" name="56 Elipse"/>
            <p:cNvSpPr/>
            <p:nvPr/>
          </p:nvSpPr>
          <p:spPr>
            <a:xfrm>
              <a:off x="2928781" y="3671682"/>
              <a:ext cx="170425" cy="13686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35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62623" cy="132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600" dirty="0" smtClean="0"/>
                <a:t>1,9c</a:t>
              </a:r>
            </a:p>
          </p:txBody>
        </p:sp>
      </p:grpSp>
      <p:grpSp>
        <p:nvGrpSpPr>
          <p:cNvPr id="15387" name="2053 Grupo"/>
          <p:cNvGrpSpPr>
            <a:grpSpLocks/>
          </p:cNvGrpSpPr>
          <p:nvPr/>
        </p:nvGrpSpPr>
        <p:grpSpPr bwMode="auto">
          <a:xfrm>
            <a:off x="2824968" y="3842419"/>
            <a:ext cx="279244" cy="215444"/>
            <a:chOff x="2868256" y="3655767"/>
            <a:chExt cx="280708" cy="218016"/>
          </a:xfrm>
        </p:grpSpPr>
        <p:sp>
          <p:nvSpPr>
            <p:cNvPr id="60" name="59 Elipse"/>
            <p:cNvSpPr/>
            <p:nvPr/>
          </p:nvSpPr>
          <p:spPr>
            <a:xfrm>
              <a:off x="2928898" y="3671832"/>
              <a:ext cx="170754" cy="136549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33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80708" cy="218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800" dirty="0" smtClean="0"/>
                <a:t>2c</a:t>
              </a:r>
              <a:endParaRPr lang="es-CL" altLang="es-CL" sz="800" dirty="0"/>
            </a:p>
          </p:txBody>
        </p:sp>
      </p:grpSp>
      <p:grpSp>
        <p:nvGrpSpPr>
          <p:cNvPr id="15388" name="2053 Grupo"/>
          <p:cNvGrpSpPr>
            <a:grpSpLocks/>
          </p:cNvGrpSpPr>
          <p:nvPr/>
        </p:nvGrpSpPr>
        <p:grpSpPr bwMode="auto">
          <a:xfrm>
            <a:off x="2715701" y="4273508"/>
            <a:ext cx="292068" cy="172402"/>
            <a:chOff x="2868256" y="3655767"/>
            <a:chExt cx="221153" cy="129626"/>
          </a:xfrm>
        </p:grpSpPr>
        <p:sp>
          <p:nvSpPr>
            <p:cNvPr id="63" name="62 Elipse"/>
            <p:cNvSpPr/>
            <p:nvPr/>
          </p:nvSpPr>
          <p:spPr>
            <a:xfrm>
              <a:off x="2928898" y="3671681"/>
              <a:ext cx="136047" cy="113712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31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21153" cy="127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500" dirty="0" smtClean="0"/>
                <a:t>1,5c</a:t>
              </a:r>
              <a:endParaRPr lang="es-CL" altLang="es-CL" sz="500" dirty="0"/>
            </a:p>
          </p:txBody>
        </p:sp>
      </p:grpSp>
      <p:grpSp>
        <p:nvGrpSpPr>
          <p:cNvPr id="15389" name="2053 Grupo"/>
          <p:cNvGrpSpPr>
            <a:grpSpLocks/>
          </p:cNvGrpSpPr>
          <p:nvPr/>
        </p:nvGrpSpPr>
        <p:grpSpPr bwMode="auto">
          <a:xfrm>
            <a:off x="3449636" y="4367192"/>
            <a:ext cx="292068" cy="169277"/>
            <a:chOff x="2868256" y="3655767"/>
            <a:chExt cx="293035" cy="169698"/>
          </a:xfrm>
        </p:grpSpPr>
        <p:sp>
          <p:nvSpPr>
            <p:cNvPr id="66" name="65 Elipse"/>
            <p:cNvSpPr/>
            <p:nvPr/>
          </p:nvSpPr>
          <p:spPr>
            <a:xfrm>
              <a:off x="2928781" y="3671681"/>
              <a:ext cx="170426" cy="13686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29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93035" cy="169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500" dirty="0" smtClean="0"/>
                <a:t>1,3c</a:t>
              </a:r>
              <a:endParaRPr lang="es-CL" altLang="es-CL" sz="500" dirty="0"/>
            </a:p>
          </p:txBody>
        </p:sp>
      </p:grpSp>
      <p:grpSp>
        <p:nvGrpSpPr>
          <p:cNvPr id="15390" name="2053 Grupo"/>
          <p:cNvGrpSpPr>
            <a:grpSpLocks/>
          </p:cNvGrpSpPr>
          <p:nvPr/>
        </p:nvGrpSpPr>
        <p:grpSpPr bwMode="auto">
          <a:xfrm>
            <a:off x="3415227" y="4547344"/>
            <a:ext cx="292068" cy="175471"/>
            <a:chOff x="2856000" y="3632639"/>
            <a:chExt cx="293600" cy="175908"/>
          </a:xfrm>
        </p:grpSpPr>
        <p:sp>
          <p:nvSpPr>
            <p:cNvPr id="69" name="68 Elipse"/>
            <p:cNvSpPr/>
            <p:nvPr/>
          </p:nvSpPr>
          <p:spPr>
            <a:xfrm>
              <a:off x="2928898" y="3671682"/>
              <a:ext cx="170753" cy="13686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27" name="2052 CuadroTexto"/>
            <p:cNvSpPr txBox="1">
              <a:spLocks noChangeArrowheads="1"/>
            </p:cNvSpPr>
            <p:nvPr/>
          </p:nvSpPr>
          <p:spPr bwMode="auto">
            <a:xfrm>
              <a:off x="2856000" y="3632639"/>
              <a:ext cx="293600" cy="169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500" dirty="0" smtClean="0"/>
                <a:t>0,7c</a:t>
              </a:r>
              <a:endParaRPr lang="es-CL" altLang="es-CL" sz="500" dirty="0"/>
            </a:p>
          </p:txBody>
        </p:sp>
      </p:grpSp>
      <p:grpSp>
        <p:nvGrpSpPr>
          <p:cNvPr id="15391" name="2053 Grupo"/>
          <p:cNvGrpSpPr>
            <a:grpSpLocks/>
          </p:cNvGrpSpPr>
          <p:nvPr/>
        </p:nvGrpSpPr>
        <p:grpSpPr bwMode="auto">
          <a:xfrm>
            <a:off x="4702519" y="5786350"/>
            <a:ext cx="356188" cy="215444"/>
            <a:chOff x="2868256" y="3655767"/>
            <a:chExt cx="287829" cy="185817"/>
          </a:xfrm>
        </p:grpSpPr>
        <p:sp>
          <p:nvSpPr>
            <p:cNvPr id="72" name="71 Elipse"/>
            <p:cNvSpPr/>
            <p:nvPr/>
          </p:nvSpPr>
          <p:spPr>
            <a:xfrm>
              <a:off x="2928820" y="3671682"/>
              <a:ext cx="170536" cy="13686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25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87829" cy="185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800" dirty="0" smtClean="0"/>
                <a:t>2,9c</a:t>
              </a:r>
              <a:endParaRPr lang="es-CL" altLang="es-CL" sz="800" dirty="0"/>
            </a:p>
          </p:txBody>
        </p:sp>
      </p:grpSp>
      <p:grpSp>
        <p:nvGrpSpPr>
          <p:cNvPr id="15392" name="2053 Grupo"/>
          <p:cNvGrpSpPr>
            <a:grpSpLocks/>
          </p:cNvGrpSpPr>
          <p:nvPr/>
        </p:nvGrpSpPr>
        <p:grpSpPr bwMode="auto">
          <a:xfrm>
            <a:off x="4114333" y="5334778"/>
            <a:ext cx="356188" cy="224138"/>
            <a:chOff x="2868256" y="3655767"/>
            <a:chExt cx="282585" cy="152780"/>
          </a:xfrm>
        </p:grpSpPr>
        <p:sp>
          <p:nvSpPr>
            <p:cNvPr id="75" name="74 Elipse"/>
            <p:cNvSpPr/>
            <p:nvPr/>
          </p:nvSpPr>
          <p:spPr>
            <a:xfrm>
              <a:off x="2928898" y="3671682"/>
              <a:ext cx="170753" cy="13686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23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82585" cy="1468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800" dirty="0" smtClean="0"/>
                <a:t>2,5c</a:t>
              </a:r>
              <a:endParaRPr lang="es-CL" altLang="es-CL" sz="800" dirty="0"/>
            </a:p>
          </p:txBody>
        </p:sp>
      </p:grpSp>
      <p:grpSp>
        <p:nvGrpSpPr>
          <p:cNvPr id="15393" name="2053 Grupo"/>
          <p:cNvGrpSpPr>
            <a:grpSpLocks/>
          </p:cNvGrpSpPr>
          <p:nvPr/>
        </p:nvGrpSpPr>
        <p:grpSpPr bwMode="auto">
          <a:xfrm>
            <a:off x="1265249" y="2316073"/>
            <a:ext cx="268022" cy="200055"/>
            <a:chOff x="2868256" y="3655767"/>
            <a:chExt cx="269427" cy="200553"/>
          </a:xfrm>
        </p:grpSpPr>
        <p:sp>
          <p:nvSpPr>
            <p:cNvPr id="78" name="77 Elipse"/>
            <p:cNvSpPr/>
            <p:nvPr/>
          </p:nvSpPr>
          <p:spPr>
            <a:xfrm>
              <a:off x="2928898" y="3671681"/>
              <a:ext cx="170753" cy="13686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21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69427" cy="200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700" dirty="0" smtClean="0"/>
                <a:t>5c</a:t>
              </a:r>
              <a:endParaRPr lang="es-CL" altLang="es-CL" sz="700" dirty="0"/>
            </a:p>
          </p:txBody>
        </p:sp>
      </p:grpSp>
      <p:grpSp>
        <p:nvGrpSpPr>
          <p:cNvPr id="15395" name="2053 Grupo"/>
          <p:cNvGrpSpPr>
            <a:grpSpLocks/>
          </p:cNvGrpSpPr>
          <p:nvPr/>
        </p:nvGrpSpPr>
        <p:grpSpPr bwMode="auto">
          <a:xfrm>
            <a:off x="4987922" y="6972297"/>
            <a:ext cx="356188" cy="215444"/>
            <a:chOff x="2868256" y="3655767"/>
            <a:chExt cx="331015" cy="162504"/>
          </a:xfrm>
        </p:grpSpPr>
        <p:sp>
          <p:nvSpPr>
            <p:cNvPr id="87" name="86 Elipse"/>
            <p:cNvSpPr/>
            <p:nvPr/>
          </p:nvSpPr>
          <p:spPr>
            <a:xfrm>
              <a:off x="2928898" y="3671681"/>
              <a:ext cx="170754" cy="13686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17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331015" cy="162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800" dirty="0" smtClean="0"/>
                <a:t>1,6c</a:t>
              </a:r>
              <a:endParaRPr lang="es-CL" altLang="es-CL" sz="800" dirty="0"/>
            </a:p>
          </p:txBody>
        </p:sp>
      </p:grpSp>
      <p:grpSp>
        <p:nvGrpSpPr>
          <p:cNvPr id="15396" name="2053 Grupo"/>
          <p:cNvGrpSpPr>
            <a:grpSpLocks/>
          </p:cNvGrpSpPr>
          <p:nvPr/>
        </p:nvGrpSpPr>
        <p:grpSpPr bwMode="auto">
          <a:xfrm>
            <a:off x="5502898" y="7258652"/>
            <a:ext cx="454860" cy="215445"/>
            <a:chOff x="2868255" y="3655767"/>
            <a:chExt cx="388755" cy="176791"/>
          </a:xfrm>
        </p:grpSpPr>
        <p:sp>
          <p:nvSpPr>
            <p:cNvPr id="90" name="89 Elipse"/>
            <p:cNvSpPr/>
            <p:nvPr/>
          </p:nvSpPr>
          <p:spPr>
            <a:xfrm>
              <a:off x="2928898" y="3671832"/>
              <a:ext cx="170753" cy="13655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15" name="2052 CuadroTexto"/>
            <p:cNvSpPr txBox="1">
              <a:spLocks noChangeArrowheads="1"/>
            </p:cNvSpPr>
            <p:nvPr/>
          </p:nvSpPr>
          <p:spPr bwMode="auto">
            <a:xfrm>
              <a:off x="2868255" y="3655767"/>
              <a:ext cx="388755" cy="176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800" dirty="0" smtClean="0"/>
                <a:t>2,8c</a:t>
              </a:r>
              <a:endParaRPr lang="es-CL" altLang="es-CL" sz="800" dirty="0"/>
            </a:p>
          </p:txBody>
        </p:sp>
      </p:grpSp>
      <p:cxnSp>
        <p:nvCxnSpPr>
          <p:cNvPr id="93" name="92 Conector recto de flecha"/>
          <p:cNvCxnSpPr/>
          <p:nvPr/>
        </p:nvCxnSpPr>
        <p:spPr>
          <a:xfrm flipV="1">
            <a:off x="3058021" y="4310055"/>
            <a:ext cx="272256" cy="2381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5" name="1024 Conector recto de flecha"/>
          <p:cNvCxnSpPr/>
          <p:nvPr/>
        </p:nvCxnSpPr>
        <p:spPr>
          <a:xfrm flipH="1">
            <a:off x="3819977" y="4767263"/>
            <a:ext cx="465481" cy="3143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99 Conector recto"/>
          <p:cNvCxnSpPr/>
          <p:nvPr/>
        </p:nvCxnSpPr>
        <p:spPr>
          <a:xfrm flipH="1">
            <a:off x="2740026" y="4454526"/>
            <a:ext cx="497830" cy="107951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101 Conector recto"/>
          <p:cNvCxnSpPr/>
          <p:nvPr/>
        </p:nvCxnSpPr>
        <p:spPr>
          <a:xfrm flipV="1">
            <a:off x="4110038" y="4516041"/>
            <a:ext cx="229953" cy="351235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104 Conector recto"/>
          <p:cNvCxnSpPr/>
          <p:nvPr/>
        </p:nvCxnSpPr>
        <p:spPr>
          <a:xfrm flipV="1">
            <a:off x="2117017" y="2411505"/>
            <a:ext cx="203909" cy="440667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107 Arco"/>
          <p:cNvSpPr/>
          <p:nvPr/>
        </p:nvSpPr>
        <p:spPr>
          <a:xfrm rot="13900641">
            <a:off x="2768601" y="3983039"/>
            <a:ext cx="830263" cy="985837"/>
          </a:xfrm>
          <a:prstGeom prst="arc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09" name="108 Arco"/>
          <p:cNvSpPr/>
          <p:nvPr/>
        </p:nvSpPr>
        <p:spPr>
          <a:xfrm rot="19005715">
            <a:off x="3700882" y="4325262"/>
            <a:ext cx="830263" cy="987425"/>
          </a:xfrm>
          <a:prstGeom prst="arc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10" name="109 Arco"/>
          <p:cNvSpPr/>
          <p:nvPr/>
        </p:nvSpPr>
        <p:spPr>
          <a:xfrm rot="11748095">
            <a:off x="1960254" y="2281233"/>
            <a:ext cx="830262" cy="987425"/>
          </a:xfrm>
          <a:prstGeom prst="arc">
            <a:avLst>
              <a:gd name="adj1" fmla="val 2528216"/>
              <a:gd name="adj2" fmla="val 9458382"/>
            </a:avLst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cxnSp>
        <p:nvCxnSpPr>
          <p:cNvPr id="112" name="111 Conector recto"/>
          <p:cNvCxnSpPr>
            <a:stCxn id="15533" idx="1"/>
          </p:cNvCxnSpPr>
          <p:nvPr/>
        </p:nvCxnSpPr>
        <p:spPr>
          <a:xfrm>
            <a:off x="2824968" y="3950141"/>
            <a:ext cx="334164" cy="520248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116 Conector recto"/>
          <p:cNvCxnSpPr>
            <a:stCxn id="15527" idx="3"/>
          </p:cNvCxnSpPr>
          <p:nvPr/>
        </p:nvCxnSpPr>
        <p:spPr>
          <a:xfrm>
            <a:off x="3707295" y="4631982"/>
            <a:ext cx="333230" cy="36607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119 Conector recto"/>
          <p:cNvCxnSpPr/>
          <p:nvPr/>
        </p:nvCxnSpPr>
        <p:spPr>
          <a:xfrm>
            <a:off x="1533266" y="2237949"/>
            <a:ext cx="604350" cy="714036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3" name="122 Grupo"/>
          <p:cNvGrpSpPr/>
          <p:nvPr/>
        </p:nvGrpSpPr>
        <p:grpSpPr>
          <a:xfrm>
            <a:off x="3827854" y="4644529"/>
            <a:ext cx="292068" cy="246221"/>
            <a:chOff x="2890564" y="3649385"/>
            <a:chExt cx="244828" cy="184060"/>
          </a:xfrm>
          <a:noFill/>
        </p:grpSpPr>
        <p:sp>
          <p:nvSpPr>
            <p:cNvPr id="124" name="123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25" name="124 CuadroTexto"/>
            <p:cNvSpPr txBox="1"/>
            <p:nvPr/>
          </p:nvSpPr>
          <p:spPr>
            <a:xfrm>
              <a:off x="2890564" y="3649385"/>
              <a:ext cx="244828" cy="18406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 smtClean="0">
                  <a:latin typeface="+mn-lt"/>
                  <a:cs typeface="+mn-cs"/>
                </a:rPr>
                <a:t>Pc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 smtClean="0">
                  <a:latin typeface="+mn-lt"/>
                  <a:cs typeface="+mn-cs"/>
                </a:rPr>
                <a:t>0,8c</a:t>
              </a:r>
              <a:endParaRPr lang="es-CL" sz="500" dirty="0">
                <a:latin typeface="+mn-lt"/>
                <a:cs typeface="+mn-cs"/>
              </a:endParaRPr>
            </a:p>
          </p:txBody>
        </p:sp>
      </p:grpSp>
      <p:grpSp>
        <p:nvGrpSpPr>
          <p:cNvPr id="126" name="125 Grupo"/>
          <p:cNvGrpSpPr/>
          <p:nvPr/>
        </p:nvGrpSpPr>
        <p:grpSpPr>
          <a:xfrm>
            <a:off x="1478804" y="2529254"/>
            <a:ext cx="490962" cy="307778"/>
            <a:chOff x="2892855" y="3656437"/>
            <a:chExt cx="359671" cy="180965"/>
          </a:xfrm>
          <a:noFill/>
        </p:grpSpPr>
        <p:sp>
          <p:nvSpPr>
            <p:cNvPr id="127" name="126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28" name="127 CuadroTexto"/>
            <p:cNvSpPr txBox="1"/>
            <p:nvPr/>
          </p:nvSpPr>
          <p:spPr>
            <a:xfrm>
              <a:off x="2892855" y="3656437"/>
              <a:ext cx="359671" cy="18096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700" dirty="0" smtClean="0">
                  <a:latin typeface="+mn-lt"/>
                  <a:cs typeface="+mn-cs"/>
                </a:rPr>
                <a:t>Pc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700" dirty="0" smtClean="0">
                  <a:latin typeface="+mn-lt"/>
                  <a:cs typeface="+mn-cs"/>
                </a:rPr>
                <a:t>4,5c</a:t>
              </a:r>
              <a:endParaRPr lang="es-CL" sz="700" dirty="0">
                <a:latin typeface="+mn-lt"/>
                <a:cs typeface="+mn-cs"/>
              </a:endParaRPr>
            </a:p>
          </p:txBody>
        </p:sp>
      </p:grpSp>
      <p:grpSp>
        <p:nvGrpSpPr>
          <p:cNvPr id="129" name="128 Grupo"/>
          <p:cNvGrpSpPr/>
          <p:nvPr/>
        </p:nvGrpSpPr>
        <p:grpSpPr>
          <a:xfrm>
            <a:off x="3013095" y="4091246"/>
            <a:ext cx="292068" cy="169277"/>
            <a:chOff x="2868256" y="3656437"/>
            <a:chExt cx="292068" cy="169276"/>
          </a:xfrm>
          <a:noFill/>
        </p:grpSpPr>
        <p:sp>
          <p:nvSpPr>
            <p:cNvPr id="130" name="129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31" name="130 CuadroTexto"/>
            <p:cNvSpPr txBox="1"/>
            <p:nvPr/>
          </p:nvSpPr>
          <p:spPr>
            <a:xfrm>
              <a:off x="2868256" y="3656437"/>
              <a:ext cx="292068" cy="16927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 smtClean="0">
                  <a:latin typeface="+mn-lt"/>
                  <a:cs typeface="+mn-cs"/>
                </a:rPr>
                <a:t>1,3c</a:t>
              </a:r>
              <a:endParaRPr lang="es-CL" sz="500" dirty="0">
                <a:latin typeface="+mn-lt"/>
                <a:cs typeface="+mn-cs"/>
              </a:endParaRPr>
            </a:p>
          </p:txBody>
        </p:sp>
      </p:grpSp>
      <p:grpSp>
        <p:nvGrpSpPr>
          <p:cNvPr id="134" name="133 Grupo"/>
          <p:cNvGrpSpPr/>
          <p:nvPr/>
        </p:nvGrpSpPr>
        <p:grpSpPr>
          <a:xfrm>
            <a:off x="2704881" y="4501190"/>
            <a:ext cx="292068" cy="169277"/>
            <a:chOff x="2868256" y="3656437"/>
            <a:chExt cx="292068" cy="169276"/>
          </a:xfrm>
          <a:noFill/>
        </p:grpSpPr>
        <p:sp>
          <p:nvSpPr>
            <p:cNvPr id="135" name="134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36" name="135 CuadroTexto"/>
            <p:cNvSpPr txBox="1"/>
            <p:nvPr/>
          </p:nvSpPr>
          <p:spPr>
            <a:xfrm>
              <a:off x="2868256" y="3656437"/>
              <a:ext cx="292068" cy="16927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 smtClean="0">
                  <a:latin typeface="+mn-lt"/>
                  <a:cs typeface="+mn-cs"/>
                </a:rPr>
                <a:t>3,5c</a:t>
              </a:r>
              <a:endParaRPr lang="es-CL" sz="500" dirty="0">
                <a:latin typeface="+mn-lt"/>
                <a:cs typeface="+mn-cs"/>
              </a:endParaRPr>
            </a:p>
          </p:txBody>
        </p:sp>
      </p:grpSp>
      <p:grpSp>
        <p:nvGrpSpPr>
          <p:cNvPr id="137" name="136 Grupo"/>
          <p:cNvGrpSpPr/>
          <p:nvPr/>
        </p:nvGrpSpPr>
        <p:grpSpPr>
          <a:xfrm>
            <a:off x="4285184" y="4335895"/>
            <a:ext cx="356189" cy="245187"/>
            <a:chOff x="2868256" y="3656437"/>
            <a:chExt cx="252951" cy="153074"/>
          </a:xfrm>
          <a:noFill/>
        </p:grpSpPr>
        <p:sp>
          <p:nvSpPr>
            <p:cNvPr id="138" name="137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39" name="138 CuadroTexto"/>
            <p:cNvSpPr txBox="1"/>
            <p:nvPr/>
          </p:nvSpPr>
          <p:spPr>
            <a:xfrm>
              <a:off x="2868256" y="3656437"/>
              <a:ext cx="252951" cy="13450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dirty="0" smtClean="0">
                  <a:latin typeface="+mn-lt"/>
                  <a:cs typeface="+mn-cs"/>
                </a:rPr>
                <a:t>3,5c</a:t>
              </a:r>
              <a:endParaRPr lang="es-CL" sz="800" dirty="0">
                <a:latin typeface="+mn-lt"/>
                <a:cs typeface="+mn-cs"/>
              </a:endParaRPr>
            </a:p>
          </p:txBody>
        </p:sp>
      </p:grpSp>
      <p:grpSp>
        <p:nvGrpSpPr>
          <p:cNvPr id="140" name="139 Grupo"/>
          <p:cNvGrpSpPr/>
          <p:nvPr/>
        </p:nvGrpSpPr>
        <p:grpSpPr>
          <a:xfrm>
            <a:off x="2737711" y="2251548"/>
            <a:ext cx="330539" cy="338554"/>
            <a:chOff x="2909221" y="3656437"/>
            <a:chExt cx="198143" cy="171246"/>
          </a:xfrm>
          <a:noFill/>
        </p:grpSpPr>
        <p:sp>
          <p:nvSpPr>
            <p:cNvPr id="141" name="140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42" name="141 CuadroTexto"/>
            <p:cNvSpPr txBox="1"/>
            <p:nvPr/>
          </p:nvSpPr>
          <p:spPr>
            <a:xfrm>
              <a:off x="2909221" y="3656437"/>
              <a:ext cx="198143" cy="17124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dirty="0">
                  <a:latin typeface="+mn-lt"/>
                  <a:cs typeface="+mn-cs"/>
                </a:rPr>
                <a:t>D/c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dirty="0" smtClean="0">
                  <a:latin typeface="+mn-lt"/>
                  <a:cs typeface="+mn-cs"/>
                </a:rPr>
                <a:t>3,3</a:t>
              </a:r>
              <a:endParaRPr lang="es-CL" sz="800" dirty="0">
                <a:latin typeface="+mn-lt"/>
                <a:cs typeface="+mn-cs"/>
              </a:endParaRPr>
            </a:p>
          </p:txBody>
        </p:sp>
      </p:grpSp>
      <p:sp>
        <p:nvSpPr>
          <p:cNvPr id="15417" name="223 CuadroTexto"/>
          <p:cNvSpPr txBox="1">
            <a:spLocks noChangeArrowheads="1"/>
          </p:cNvSpPr>
          <p:nvPr/>
        </p:nvSpPr>
        <p:spPr bwMode="auto">
          <a:xfrm>
            <a:off x="4146790" y="4709189"/>
            <a:ext cx="487634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700" dirty="0" err="1"/>
              <a:t>Dc</a:t>
            </a:r>
            <a:r>
              <a:rPr lang="es-CL" altLang="es-CL" sz="700" dirty="0"/>
              <a:t>: </a:t>
            </a:r>
            <a:r>
              <a:rPr lang="es-CL" altLang="es-CL" sz="700" dirty="0" smtClean="0"/>
              <a:t>250°</a:t>
            </a:r>
            <a:endParaRPr lang="es-CL" altLang="es-CL" sz="700" dirty="0"/>
          </a:p>
        </p:txBody>
      </p:sp>
      <p:sp>
        <p:nvSpPr>
          <p:cNvPr id="15418" name="223 CuadroTexto"/>
          <p:cNvSpPr txBox="1">
            <a:spLocks noChangeArrowheads="1"/>
          </p:cNvSpPr>
          <p:nvPr/>
        </p:nvSpPr>
        <p:spPr bwMode="auto">
          <a:xfrm>
            <a:off x="2484439" y="1982789"/>
            <a:ext cx="370614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700"/>
              <a:t>043 °</a:t>
            </a:r>
          </a:p>
        </p:txBody>
      </p:sp>
      <p:grpSp>
        <p:nvGrpSpPr>
          <p:cNvPr id="153" name="152 Grupo"/>
          <p:cNvGrpSpPr/>
          <p:nvPr/>
        </p:nvGrpSpPr>
        <p:grpSpPr>
          <a:xfrm>
            <a:off x="1787639" y="3795226"/>
            <a:ext cx="271228" cy="215444"/>
            <a:chOff x="2868256" y="3656437"/>
            <a:chExt cx="271228" cy="215444"/>
          </a:xfrm>
          <a:noFill/>
        </p:grpSpPr>
        <p:sp>
          <p:nvSpPr>
            <p:cNvPr id="154" name="153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" name="154 CuadroTexto"/>
            <p:cNvSpPr txBox="1"/>
            <p:nvPr/>
          </p:nvSpPr>
          <p:spPr>
            <a:xfrm>
              <a:off x="2868256" y="3656437"/>
              <a:ext cx="27122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R</a:t>
              </a:r>
            </a:p>
          </p:txBody>
        </p:sp>
      </p:grpSp>
      <p:grpSp>
        <p:nvGrpSpPr>
          <p:cNvPr id="156" name="155 Grupo"/>
          <p:cNvGrpSpPr/>
          <p:nvPr/>
        </p:nvGrpSpPr>
        <p:grpSpPr>
          <a:xfrm>
            <a:off x="2243886" y="3839513"/>
            <a:ext cx="284052" cy="215444"/>
            <a:chOff x="2868256" y="3656437"/>
            <a:chExt cx="284052" cy="215444"/>
          </a:xfrm>
          <a:noFill/>
        </p:grpSpPr>
        <p:sp>
          <p:nvSpPr>
            <p:cNvPr id="157" name="156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8" name="157 CuadroTexto"/>
            <p:cNvSpPr txBox="1"/>
            <p:nvPr/>
          </p:nvSpPr>
          <p:spPr>
            <a:xfrm>
              <a:off x="2868256" y="3656437"/>
              <a:ext cx="284052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P</a:t>
              </a:r>
            </a:p>
          </p:txBody>
        </p:sp>
      </p:grpSp>
      <p:grpSp>
        <p:nvGrpSpPr>
          <p:cNvPr id="159" name="158 Grupo"/>
          <p:cNvGrpSpPr/>
          <p:nvPr/>
        </p:nvGrpSpPr>
        <p:grpSpPr>
          <a:xfrm>
            <a:off x="1558972" y="3159456"/>
            <a:ext cx="269626" cy="215444"/>
            <a:chOff x="2868256" y="3656437"/>
            <a:chExt cx="269626" cy="215444"/>
          </a:xfrm>
          <a:noFill/>
        </p:grpSpPr>
        <p:sp>
          <p:nvSpPr>
            <p:cNvPr id="160" name="159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61" name="160 CuadroTexto"/>
            <p:cNvSpPr txBox="1"/>
            <p:nvPr/>
          </p:nvSpPr>
          <p:spPr>
            <a:xfrm>
              <a:off x="2868256" y="3656437"/>
              <a:ext cx="269626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K</a:t>
              </a:r>
            </a:p>
          </p:txBody>
        </p:sp>
      </p:grpSp>
      <p:grpSp>
        <p:nvGrpSpPr>
          <p:cNvPr id="162" name="161 Grupo"/>
          <p:cNvGrpSpPr/>
          <p:nvPr/>
        </p:nvGrpSpPr>
        <p:grpSpPr>
          <a:xfrm>
            <a:off x="3146165" y="3517939"/>
            <a:ext cx="277640" cy="215444"/>
            <a:chOff x="2868256" y="3656437"/>
            <a:chExt cx="277639" cy="215444"/>
          </a:xfrm>
          <a:noFill/>
        </p:grpSpPr>
        <p:sp>
          <p:nvSpPr>
            <p:cNvPr id="163" name="162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64" name="163 CuadroTexto"/>
            <p:cNvSpPr txBox="1"/>
            <p:nvPr/>
          </p:nvSpPr>
          <p:spPr>
            <a:xfrm>
              <a:off x="2868256" y="3656437"/>
              <a:ext cx="277639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H</a:t>
              </a:r>
            </a:p>
          </p:txBody>
        </p:sp>
      </p:grpSp>
      <p:grpSp>
        <p:nvGrpSpPr>
          <p:cNvPr id="165" name="164 Grupo"/>
          <p:cNvGrpSpPr/>
          <p:nvPr/>
        </p:nvGrpSpPr>
        <p:grpSpPr>
          <a:xfrm>
            <a:off x="2927806" y="3005040"/>
            <a:ext cx="264816" cy="215444"/>
            <a:chOff x="2868256" y="3656437"/>
            <a:chExt cx="264816" cy="215444"/>
          </a:xfrm>
          <a:noFill/>
        </p:grpSpPr>
        <p:sp>
          <p:nvSpPr>
            <p:cNvPr id="166" name="165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67" name="166 CuadroTexto"/>
            <p:cNvSpPr txBox="1"/>
            <p:nvPr/>
          </p:nvSpPr>
          <p:spPr>
            <a:xfrm>
              <a:off x="2868256" y="3656437"/>
              <a:ext cx="264816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L</a:t>
              </a:r>
            </a:p>
          </p:txBody>
        </p:sp>
      </p:grpSp>
      <p:grpSp>
        <p:nvGrpSpPr>
          <p:cNvPr id="168" name="167 Grupo"/>
          <p:cNvGrpSpPr/>
          <p:nvPr/>
        </p:nvGrpSpPr>
        <p:grpSpPr>
          <a:xfrm>
            <a:off x="3204915" y="3981315"/>
            <a:ext cx="271228" cy="215444"/>
            <a:chOff x="2868256" y="3656437"/>
            <a:chExt cx="271228" cy="215444"/>
          </a:xfrm>
          <a:noFill/>
        </p:grpSpPr>
        <p:sp>
          <p:nvSpPr>
            <p:cNvPr id="169" name="168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70" name="169 CuadroTexto"/>
            <p:cNvSpPr txBox="1"/>
            <p:nvPr/>
          </p:nvSpPr>
          <p:spPr>
            <a:xfrm>
              <a:off x="2868256" y="3656437"/>
              <a:ext cx="27122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B</a:t>
              </a:r>
            </a:p>
          </p:txBody>
        </p:sp>
      </p:grpSp>
      <p:grpSp>
        <p:nvGrpSpPr>
          <p:cNvPr id="171" name="170 Grupo"/>
          <p:cNvGrpSpPr/>
          <p:nvPr/>
        </p:nvGrpSpPr>
        <p:grpSpPr>
          <a:xfrm>
            <a:off x="2457545" y="4260508"/>
            <a:ext cx="276038" cy="215444"/>
            <a:chOff x="2868256" y="3656437"/>
            <a:chExt cx="276037" cy="215444"/>
          </a:xfrm>
          <a:noFill/>
        </p:grpSpPr>
        <p:sp>
          <p:nvSpPr>
            <p:cNvPr id="172" name="171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73" name="172 CuadroTexto"/>
            <p:cNvSpPr txBox="1"/>
            <p:nvPr/>
          </p:nvSpPr>
          <p:spPr>
            <a:xfrm>
              <a:off x="2868256" y="3656437"/>
              <a:ext cx="276037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A</a:t>
              </a:r>
              <a:endParaRPr lang="es-CL" sz="800" b="1" dirty="0">
                <a:latin typeface="+mn-lt"/>
                <a:cs typeface="+mn-cs"/>
              </a:endParaRPr>
            </a:p>
          </p:txBody>
        </p:sp>
      </p:grpSp>
      <p:grpSp>
        <p:nvGrpSpPr>
          <p:cNvPr id="174" name="173 Grupo"/>
          <p:cNvGrpSpPr/>
          <p:nvPr/>
        </p:nvGrpSpPr>
        <p:grpSpPr>
          <a:xfrm>
            <a:off x="3223365" y="4665598"/>
            <a:ext cx="263214" cy="215444"/>
            <a:chOff x="2868256" y="3656437"/>
            <a:chExt cx="263214" cy="215444"/>
          </a:xfrm>
          <a:noFill/>
        </p:grpSpPr>
        <p:sp>
          <p:nvSpPr>
            <p:cNvPr id="175" name="174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76" name="175 CuadroTexto"/>
            <p:cNvSpPr txBox="1"/>
            <p:nvPr/>
          </p:nvSpPr>
          <p:spPr>
            <a:xfrm>
              <a:off x="2868256" y="3656437"/>
              <a:ext cx="263214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E</a:t>
              </a:r>
            </a:p>
          </p:txBody>
        </p:sp>
      </p:grpSp>
      <p:grpSp>
        <p:nvGrpSpPr>
          <p:cNvPr id="177" name="176 Grupo"/>
          <p:cNvGrpSpPr/>
          <p:nvPr/>
        </p:nvGrpSpPr>
        <p:grpSpPr>
          <a:xfrm>
            <a:off x="3501009" y="4767887"/>
            <a:ext cx="260008" cy="215444"/>
            <a:chOff x="2868256" y="3656437"/>
            <a:chExt cx="260008" cy="215444"/>
          </a:xfrm>
          <a:noFill/>
        </p:grpSpPr>
        <p:sp>
          <p:nvSpPr>
            <p:cNvPr id="178" name="177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79" name="178 CuadroTexto"/>
            <p:cNvSpPr txBox="1"/>
            <p:nvPr/>
          </p:nvSpPr>
          <p:spPr>
            <a:xfrm>
              <a:off x="2868256" y="3656437"/>
              <a:ext cx="26000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F</a:t>
              </a:r>
            </a:p>
          </p:txBody>
        </p:sp>
      </p:grpSp>
      <p:grpSp>
        <p:nvGrpSpPr>
          <p:cNvPr id="180" name="179 Grupo"/>
          <p:cNvGrpSpPr/>
          <p:nvPr/>
        </p:nvGrpSpPr>
        <p:grpSpPr>
          <a:xfrm>
            <a:off x="3622621" y="5022483"/>
            <a:ext cx="295274" cy="215444"/>
            <a:chOff x="2868256" y="3656437"/>
            <a:chExt cx="295273" cy="215444"/>
          </a:xfrm>
          <a:noFill/>
        </p:grpSpPr>
        <p:sp>
          <p:nvSpPr>
            <p:cNvPr id="181" name="180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82" name="181 CuadroTexto"/>
            <p:cNvSpPr txBox="1"/>
            <p:nvPr/>
          </p:nvSpPr>
          <p:spPr>
            <a:xfrm>
              <a:off x="2868256" y="3656437"/>
              <a:ext cx="295273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G</a:t>
              </a:r>
            </a:p>
          </p:txBody>
        </p:sp>
      </p:grpSp>
      <p:grpSp>
        <p:nvGrpSpPr>
          <p:cNvPr id="183" name="182 Grupo"/>
          <p:cNvGrpSpPr/>
          <p:nvPr/>
        </p:nvGrpSpPr>
        <p:grpSpPr>
          <a:xfrm>
            <a:off x="3488351" y="5693604"/>
            <a:ext cx="256802" cy="215444"/>
            <a:chOff x="2868256" y="3656437"/>
            <a:chExt cx="256801" cy="215444"/>
          </a:xfrm>
          <a:noFill/>
        </p:grpSpPr>
        <p:sp>
          <p:nvSpPr>
            <p:cNvPr id="184" name="183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85" name="184 CuadroTexto"/>
            <p:cNvSpPr txBox="1"/>
            <p:nvPr/>
          </p:nvSpPr>
          <p:spPr>
            <a:xfrm>
              <a:off x="2868256" y="3656437"/>
              <a:ext cx="256801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I</a:t>
              </a:r>
            </a:p>
          </p:txBody>
        </p:sp>
      </p:grpSp>
      <p:grpSp>
        <p:nvGrpSpPr>
          <p:cNvPr id="186" name="185 Grupo"/>
          <p:cNvGrpSpPr/>
          <p:nvPr/>
        </p:nvGrpSpPr>
        <p:grpSpPr>
          <a:xfrm>
            <a:off x="3978429" y="4201823"/>
            <a:ext cx="263214" cy="215444"/>
            <a:chOff x="2868256" y="3656437"/>
            <a:chExt cx="263214" cy="215444"/>
          </a:xfrm>
          <a:noFill/>
        </p:grpSpPr>
        <p:sp>
          <p:nvSpPr>
            <p:cNvPr id="187" name="186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88" name="187 CuadroTexto"/>
            <p:cNvSpPr txBox="1"/>
            <p:nvPr/>
          </p:nvSpPr>
          <p:spPr>
            <a:xfrm>
              <a:off x="2868256" y="3656437"/>
              <a:ext cx="263214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D</a:t>
              </a:r>
              <a:endParaRPr lang="es-CL" sz="800" b="1" dirty="0">
                <a:latin typeface="+mn-lt"/>
                <a:cs typeface="+mn-cs"/>
              </a:endParaRPr>
            </a:p>
          </p:txBody>
        </p:sp>
      </p:grpSp>
      <p:grpSp>
        <p:nvGrpSpPr>
          <p:cNvPr id="189" name="188 Grupo"/>
          <p:cNvGrpSpPr/>
          <p:nvPr/>
        </p:nvGrpSpPr>
        <p:grpSpPr>
          <a:xfrm>
            <a:off x="4166393" y="6467577"/>
            <a:ext cx="269626" cy="215444"/>
            <a:chOff x="2868256" y="3656437"/>
            <a:chExt cx="269626" cy="215444"/>
          </a:xfrm>
          <a:noFill/>
        </p:grpSpPr>
        <p:sp>
          <p:nvSpPr>
            <p:cNvPr id="190" name="189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91" name="190 CuadroTexto"/>
            <p:cNvSpPr txBox="1"/>
            <p:nvPr/>
          </p:nvSpPr>
          <p:spPr>
            <a:xfrm>
              <a:off x="2868256" y="3656437"/>
              <a:ext cx="269626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K</a:t>
              </a:r>
            </a:p>
          </p:txBody>
        </p:sp>
      </p:grpSp>
      <p:grpSp>
        <p:nvGrpSpPr>
          <p:cNvPr id="192" name="191 Grupo"/>
          <p:cNvGrpSpPr/>
          <p:nvPr/>
        </p:nvGrpSpPr>
        <p:grpSpPr>
          <a:xfrm>
            <a:off x="5218689" y="5724124"/>
            <a:ext cx="250390" cy="215444"/>
            <a:chOff x="2868256" y="3656437"/>
            <a:chExt cx="250390" cy="215444"/>
          </a:xfrm>
          <a:noFill/>
        </p:grpSpPr>
        <p:sp>
          <p:nvSpPr>
            <p:cNvPr id="193" name="192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94" name="193 CuadroTexto"/>
            <p:cNvSpPr txBox="1"/>
            <p:nvPr/>
          </p:nvSpPr>
          <p:spPr>
            <a:xfrm>
              <a:off x="2868256" y="3656437"/>
              <a:ext cx="250390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L</a:t>
              </a:r>
              <a:endParaRPr lang="es-CL" sz="800" b="1" dirty="0">
                <a:latin typeface="+mn-lt"/>
                <a:cs typeface="+mn-cs"/>
              </a:endParaRPr>
            </a:p>
          </p:txBody>
        </p:sp>
      </p:grpSp>
      <p:grpSp>
        <p:nvGrpSpPr>
          <p:cNvPr id="195" name="194 Grupo"/>
          <p:cNvGrpSpPr/>
          <p:nvPr/>
        </p:nvGrpSpPr>
        <p:grpSpPr>
          <a:xfrm>
            <a:off x="4674792" y="6991423"/>
            <a:ext cx="280846" cy="215444"/>
            <a:chOff x="2868256" y="3656437"/>
            <a:chExt cx="280846" cy="215444"/>
          </a:xfrm>
          <a:noFill/>
        </p:grpSpPr>
        <p:sp>
          <p:nvSpPr>
            <p:cNvPr id="196" name="195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97" name="196 CuadroTexto"/>
            <p:cNvSpPr txBox="1"/>
            <p:nvPr/>
          </p:nvSpPr>
          <p:spPr>
            <a:xfrm>
              <a:off x="2868256" y="3656437"/>
              <a:ext cx="280846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N</a:t>
              </a:r>
            </a:p>
          </p:txBody>
        </p:sp>
      </p:grpSp>
      <p:grpSp>
        <p:nvGrpSpPr>
          <p:cNvPr id="198" name="197 Grupo"/>
          <p:cNvGrpSpPr/>
          <p:nvPr/>
        </p:nvGrpSpPr>
        <p:grpSpPr>
          <a:xfrm>
            <a:off x="4772628" y="7817939"/>
            <a:ext cx="292068" cy="215444"/>
            <a:chOff x="2868256" y="3656437"/>
            <a:chExt cx="292068" cy="215444"/>
          </a:xfrm>
          <a:noFill/>
        </p:grpSpPr>
        <p:sp>
          <p:nvSpPr>
            <p:cNvPr id="199" name="198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00" name="199 CuadroTexto"/>
            <p:cNvSpPr txBox="1"/>
            <p:nvPr/>
          </p:nvSpPr>
          <p:spPr>
            <a:xfrm>
              <a:off x="2868256" y="3656437"/>
              <a:ext cx="29206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Q</a:t>
              </a:r>
            </a:p>
          </p:txBody>
        </p:sp>
      </p:grpSp>
      <p:grpSp>
        <p:nvGrpSpPr>
          <p:cNvPr id="201" name="200 Grupo"/>
          <p:cNvGrpSpPr/>
          <p:nvPr/>
        </p:nvGrpSpPr>
        <p:grpSpPr>
          <a:xfrm>
            <a:off x="5615751" y="6865153"/>
            <a:ext cx="284052" cy="215444"/>
            <a:chOff x="2868256" y="3656437"/>
            <a:chExt cx="284052" cy="215444"/>
          </a:xfrm>
          <a:noFill/>
        </p:grpSpPr>
        <p:sp>
          <p:nvSpPr>
            <p:cNvPr id="202" name="201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03" name="202 CuadroTexto"/>
            <p:cNvSpPr txBox="1"/>
            <p:nvPr/>
          </p:nvSpPr>
          <p:spPr>
            <a:xfrm>
              <a:off x="2868256" y="3656437"/>
              <a:ext cx="284052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P</a:t>
              </a:r>
            </a:p>
          </p:txBody>
        </p:sp>
      </p:grpSp>
      <p:grpSp>
        <p:nvGrpSpPr>
          <p:cNvPr id="204" name="203 Grupo"/>
          <p:cNvGrpSpPr/>
          <p:nvPr/>
        </p:nvGrpSpPr>
        <p:grpSpPr>
          <a:xfrm>
            <a:off x="5783135" y="7279255"/>
            <a:ext cx="285656" cy="215444"/>
            <a:chOff x="2868256" y="3656437"/>
            <a:chExt cx="285655" cy="215444"/>
          </a:xfrm>
          <a:noFill/>
        </p:grpSpPr>
        <p:sp>
          <p:nvSpPr>
            <p:cNvPr id="205" name="204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06" name="205 CuadroTexto"/>
            <p:cNvSpPr txBox="1"/>
            <p:nvPr/>
          </p:nvSpPr>
          <p:spPr>
            <a:xfrm>
              <a:off x="2868256" y="3656437"/>
              <a:ext cx="285655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X</a:t>
              </a:r>
            </a:p>
          </p:txBody>
        </p:sp>
      </p:grpSp>
      <p:grpSp>
        <p:nvGrpSpPr>
          <p:cNvPr id="207" name="206 Grupo"/>
          <p:cNvGrpSpPr/>
          <p:nvPr/>
        </p:nvGrpSpPr>
        <p:grpSpPr>
          <a:xfrm>
            <a:off x="6026484" y="7524324"/>
            <a:ext cx="271228" cy="215444"/>
            <a:chOff x="2868256" y="3656437"/>
            <a:chExt cx="271228" cy="215444"/>
          </a:xfrm>
          <a:noFill/>
        </p:grpSpPr>
        <p:sp>
          <p:nvSpPr>
            <p:cNvPr id="208" name="207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09" name="208 CuadroTexto"/>
            <p:cNvSpPr txBox="1"/>
            <p:nvPr/>
          </p:nvSpPr>
          <p:spPr>
            <a:xfrm>
              <a:off x="2868256" y="3656437"/>
              <a:ext cx="27122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Z</a:t>
              </a:r>
            </a:p>
          </p:txBody>
        </p:sp>
      </p:grpSp>
      <p:grpSp>
        <p:nvGrpSpPr>
          <p:cNvPr id="210" name="209 Grupo"/>
          <p:cNvGrpSpPr/>
          <p:nvPr/>
        </p:nvGrpSpPr>
        <p:grpSpPr>
          <a:xfrm>
            <a:off x="5754574" y="6084164"/>
            <a:ext cx="311304" cy="215444"/>
            <a:chOff x="2868256" y="3656437"/>
            <a:chExt cx="311304" cy="215444"/>
          </a:xfrm>
          <a:noFill/>
        </p:grpSpPr>
        <p:sp>
          <p:nvSpPr>
            <p:cNvPr id="211" name="210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12" name="211 CuadroTexto"/>
            <p:cNvSpPr txBox="1"/>
            <p:nvPr/>
          </p:nvSpPr>
          <p:spPr>
            <a:xfrm>
              <a:off x="2868256" y="3656437"/>
              <a:ext cx="311304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M</a:t>
              </a:r>
            </a:p>
          </p:txBody>
        </p:sp>
      </p:grpSp>
      <p:grpSp>
        <p:nvGrpSpPr>
          <p:cNvPr id="217" name="216 Grupo"/>
          <p:cNvGrpSpPr/>
          <p:nvPr/>
        </p:nvGrpSpPr>
        <p:grpSpPr>
          <a:xfrm>
            <a:off x="921592" y="2458503"/>
            <a:ext cx="271228" cy="215444"/>
            <a:chOff x="2868256" y="3656437"/>
            <a:chExt cx="271228" cy="215444"/>
          </a:xfrm>
          <a:noFill/>
        </p:grpSpPr>
        <p:sp>
          <p:nvSpPr>
            <p:cNvPr id="218" name="217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19" name="218 CuadroTexto"/>
            <p:cNvSpPr txBox="1"/>
            <p:nvPr/>
          </p:nvSpPr>
          <p:spPr>
            <a:xfrm>
              <a:off x="2868256" y="3656437"/>
              <a:ext cx="27122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E</a:t>
              </a:r>
            </a:p>
          </p:txBody>
        </p:sp>
      </p:grpSp>
      <p:grpSp>
        <p:nvGrpSpPr>
          <p:cNvPr id="223" name="222 Grupo"/>
          <p:cNvGrpSpPr/>
          <p:nvPr/>
        </p:nvGrpSpPr>
        <p:grpSpPr>
          <a:xfrm>
            <a:off x="1420154" y="2988837"/>
            <a:ext cx="247184" cy="215444"/>
            <a:chOff x="2868256" y="3656437"/>
            <a:chExt cx="247183" cy="215444"/>
          </a:xfrm>
          <a:noFill/>
        </p:grpSpPr>
        <p:sp>
          <p:nvSpPr>
            <p:cNvPr id="224" name="223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25" name="224 CuadroTexto"/>
            <p:cNvSpPr txBox="1"/>
            <p:nvPr/>
          </p:nvSpPr>
          <p:spPr>
            <a:xfrm>
              <a:off x="2868256" y="3656437"/>
              <a:ext cx="247183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J</a:t>
              </a:r>
            </a:p>
          </p:txBody>
        </p:sp>
      </p:grpSp>
      <p:grpSp>
        <p:nvGrpSpPr>
          <p:cNvPr id="226" name="225 Grupo"/>
          <p:cNvGrpSpPr/>
          <p:nvPr/>
        </p:nvGrpSpPr>
        <p:grpSpPr>
          <a:xfrm>
            <a:off x="1185174" y="2850519"/>
            <a:ext cx="240772" cy="215444"/>
            <a:chOff x="2868256" y="3656437"/>
            <a:chExt cx="240772" cy="215444"/>
          </a:xfrm>
          <a:noFill/>
        </p:grpSpPr>
        <p:sp>
          <p:nvSpPr>
            <p:cNvPr id="227" name="226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28" name="227 CuadroTexto"/>
            <p:cNvSpPr txBox="1"/>
            <p:nvPr/>
          </p:nvSpPr>
          <p:spPr>
            <a:xfrm>
              <a:off x="2868256" y="3656437"/>
              <a:ext cx="240772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I</a:t>
              </a:r>
            </a:p>
          </p:txBody>
        </p:sp>
      </p:grpSp>
      <p:grpSp>
        <p:nvGrpSpPr>
          <p:cNvPr id="229" name="228 Grupo"/>
          <p:cNvGrpSpPr/>
          <p:nvPr/>
        </p:nvGrpSpPr>
        <p:grpSpPr>
          <a:xfrm>
            <a:off x="2263208" y="2097806"/>
            <a:ext cx="232177" cy="169277"/>
            <a:chOff x="2868256" y="3656437"/>
            <a:chExt cx="232177" cy="169276"/>
          </a:xfrm>
          <a:noFill/>
        </p:grpSpPr>
        <p:sp>
          <p:nvSpPr>
            <p:cNvPr id="230" name="229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31" name="230 CuadroTexto"/>
            <p:cNvSpPr txBox="1"/>
            <p:nvPr/>
          </p:nvSpPr>
          <p:spPr>
            <a:xfrm>
              <a:off x="2868256" y="3656437"/>
              <a:ext cx="224742" cy="16927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b="1" dirty="0">
                  <a:latin typeface="+mn-lt"/>
                  <a:cs typeface="+mn-cs"/>
                </a:rPr>
                <a:t>D</a:t>
              </a:r>
              <a:endParaRPr lang="es-CL" sz="500" b="1" dirty="0">
                <a:latin typeface="+mn-lt"/>
                <a:cs typeface="+mn-cs"/>
              </a:endParaRPr>
            </a:p>
          </p:txBody>
        </p:sp>
      </p:grpSp>
      <p:grpSp>
        <p:nvGrpSpPr>
          <p:cNvPr id="241" name="240 Grupo"/>
          <p:cNvGrpSpPr/>
          <p:nvPr/>
        </p:nvGrpSpPr>
        <p:grpSpPr>
          <a:xfrm>
            <a:off x="4495333" y="4920961"/>
            <a:ext cx="277640" cy="215444"/>
            <a:chOff x="2868256" y="3656437"/>
            <a:chExt cx="277639" cy="215444"/>
          </a:xfrm>
          <a:noFill/>
        </p:grpSpPr>
        <p:sp>
          <p:nvSpPr>
            <p:cNvPr id="242" name="241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43" name="242 CuadroTexto"/>
            <p:cNvSpPr txBox="1"/>
            <p:nvPr/>
          </p:nvSpPr>
          <p:spPr>
            <a:xfrm>
              <a:off x="2868256" y="3656437"/>
              <a:ext cx="277639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H</a:t>
              </a:r>
            </a:p>
          </p:txBody>
        </p:sp>
      </p:grpSp>
      <p:grpSp>
        <p:nvGrpSpPr>
          <p:cNvPr id="15454" name="2053 Grupo"/>
          <p:cNvGrpSpPr>
            <a:grpSpLocks/>
          </p:cNvGrpSpPr>
          <p:nvPr/>
        </p:nvGrpSpPr>
        <p:grpSpPr bwMode="auto">
          <a:xfrm>
            <a:off x="3380786" y="4128291"/>
            <a:ext cx="253596" cy="215444"/>
            <a:chOff x="2868256" y="3655767"/>
            <a:chExt cx="256033" cy="215981"/>
          </a:xfrm>
        </p:grpSpPr>
        <p:sp>
          <p:nvSpPr>
            <p:cNvPr id="248" name="247 Elipse"/>
            <p:cNvSpPr/>
            <p:nvPr/>
          </p:nvSpPr>
          <p:spPr>
            <a:xfrm>
              <a:off x="2929161" y="3671682"/>
              <a:ext cx="169892" cy="13686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11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56033" cy="215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500" dirty="0"/>
                <a:t> </a:t>
              </a:r>
              <a:r>
                <a:rPr lang="es-CL" altLang="es-CL" sz="800" b="1" dirty="0"/>
                <a:t>C</a:t>
              </a:r>
            </a:p>
          </p:txBody>
        </p:sp>
      </p:grpSp>
      <p:sp>
        <p:nvSpPr>
          <p:cNvPr id="15455" name="223 CuadroTexto"/>
          <p:cNvSpPr txBox="1">
            <a:spLocks noChangeArrowheads="1"/>
          </p:cNvSpPr>
          <p:nvPr/>
        </p:nvSpPr>
        <p:spPr bwMode="auto">
          <a:xfrm>
            <a:off x="2855912" y="4537755"/>
            <a:ext cx="487634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700" dirty="0" err="1"/>
              <a:t>Dc</a:t>
            </a:r>
            <a:r>
              <a:rPr lang="es-CL" altLang="es-CL" sz="700" dirty="0"/>
              <a:t>: </a:t>
            </a:r>
            <a:r>
              <a:rPr lang="es-CL" altLang="es-CL" sz="700" dirty="0" smtClean="0"/>
              <a:t>061°</a:t>
            </a:r>
            <a:endParaRPr lang="es-CL" altLang="es-CL" sz="700" dirty="0"/>
          </a:p>
        </p:txBody>
      </p:sp>
      <p:sp>
        <p:nvSpPr>
          <p:cNvPr id="15456" name="36 CuadroTexto"/>
          <p:cNvSpPr txBox="1">
            <a:spLocks noChangeArrowheads="1"/>
          </p:cNvSpPr>
          <p:nvPr/>
        </p:nvSpPr>
        <p:spPr bwMode="auto">
          <a:xfrm>
            <a:off x="3350949" y="2411506"/>
            <a:ext cx="776287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1100" dirty="0" smtClean="0">
                <a:latin typeface="Arial" charset="0"/>
              </a:rPr>
              <a:t>Rv:338°</a:t>
            </a:r>
            <a:endParaRPr lang="es-CL" altLang="es-CL" sz="1100" dirty="0">
              <a:latin typeface="Arial" charset="0"/>
            </a:endParaRPr>
          </a:p>
        </p:txBody>
      </p:sp>
      <p:sp>
        <p:nvSpPr>
          <p:cNvPr id="15457" name="37 CuadroTexto"/>
          <p:cNvSpPr txBox="1">
            <a:spLocks noChangeArrowheads="1"/>
          </p:cNvSpPr>
          <p:nvPr/>
        </p:nvSpPr>
        <p:spPr bwMode="auto">
          <a:xfrm>
            <a:off x="3350598" y="2657475"/>
            <a:ext cx="765175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900" dirty="0" smtClean="0">
                <a:latin typeface="Arial" charset="0"/>
              </a:rPr>
              <a:t>Rmg:326</a:t>
            </a:r>
            <a:r>
              <a:rPr lang="es-CL" altLang="es-CL" sz="900" dirty="0">
                <a:latin typeface="Arial" charset="0"/>
              </a:rPr>
              <a:t>°</a:t>
            </a:r>
          </a:p>
        </p:txBody>
      </p:sp>
      <p:cxnSp>
        <p:nvCxnSpPr>
          <p:cNvPr id="255" name="254 Conector recto de flecha"/>
          <p:cNvCxnSpPr/>
          <p:nvPr/>
        </p:nvCxnSpPr>
        <p:spPr bwMode="auto">
          <a:xfrm flipH="1" flipV="1">
            <a:off x="3577250" y="2189836"/>
            <a:ext cx="138113" cy="203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59" name="36 CuadroTexto"/>
          <p:cNvSpPr txBox="1">
            <a:spLocks noChangeArrowheads="1"/>
          </p:cNvSpPr>
          <p:nvPr/>
        </p:nvSpPr>
        <p:spPr bwMode="auto">
          <a:xfrm>
            <a:off x="2595564" y="5822950"/>
            <a:ext cx="711200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1100" dirty="0" smtClean="0">
                <a:latin typeface="Arial" charset="0"/>
              </a:rPr>
              <a:t>Rv:338°</a:t>
            </a:r>
            <a:endParaRPr lang="es-CL" altLang="es-CL" sz="1100" dirty="0">
              <a:latin typeface="Arial" charset="0"/>
            </a:endParaRPr>
          </a:p>
        </p:txBody>
      </p:sp>
      <p:sp>
        <p:nvSpPr>
          <p:cNvPr id="15460" name="37 CuadroTexto"/>
          <p:cNvSpPr txBox="1">
            <a:spLocks noChangeArrowheads="1"/>
          </p:cNvSpPr>
          <p:nvPr/>
        </p:nvSpPr>
        <p:spPr bwMode="auto">
          <a:xfrm>
            <a:off x="2595564" y="6084888"/>
            <a:ext cx="711200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900" dirty="0" smtClean="0">
                <a:latin typeface="Arial" charset="0"/>
              </a:rPr>
              <a:t>Rmg:326°</a:t>
            </a:r>
            <a:endParaRPr lang="es-CL" altLang="es-CL" sz="900" dirty="0">
              <a:latin typeface="Arial" charset="0"/>
            </a:endParaRPr>
          </a:p>
        </p:txBody>
      </p:sp>
      <p:cxnSp>
        <p:nvCxnSpPr>
          <p:cNvPr id="258" name="257 Conector recto de flecha"/>
          <p:cNvCxnSpPr/>
          <p:nvPr/>
        </p:nvCxnSpPr>
        <p:spPr bwMode="auto">
          <a:xfrm flipH="1" flipV="1">
            <a:off x="2763838" y="5580065"/>
            <a:ext cx="171450" cy="2428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62" name="36 CuadroTexto"/>
          <p:cNvSpPr txBox="1">
            <a:spLocks noChangeArrowheads="1"/>
          </p:cNvSpPr>
          <p:nvPr/>
        </p:nvSpPr>
        <p:spPr bwMode="auto">
          <a:xfrm>
            <a:off x="4038601" y="3556000"/>
            <a:ext cx="709613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1100" dirty="0" smtClean="0">
                <a:latin typeface="Arial" charset="0"/>
              </a:rPr>
              <a:t>Rv:289°</a:t>
            </a:r>
            <a:endParaRPr lang="es-CL" altLang="es-CL" sz="1100" dirty="0">
              <a:latin typeface="Arial" charset="0"/>
            </a:endParaRPr>
          </a:p>
        </p:txBody>
      </p:sp>
      <p:sp>
        <p:nvSpPr>
          <p:cNvPr id="15463" name="37 CuadroTexto"/>
          <p:cNvSpPr txBox="1">
            <a:spLocks noChangeArrowheads="1"/>
          </p:cNvSpPr>
          <p:nvPr/>
        </p:nvSpPr>
        <p:spPr bwMode="auto">
          <a:xfrm>
            <a:off x="4038601" y="3817939"/>
            <a:ext cx="709613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900">
                <a:latin typeface="Arial" charset="0"/>
              </a:rPr>
              <a:t>Rmg:289°</a:t>
            </a:r>
          </a:p>
        </p:txBody>
      </p:sp>
      <p:cxnSp>
        <p:nvCxnSpPr>
          <p:cNvPr id="261" name="260 Conector recto de flecha"/>
          <p:cNvCxnSpPr/>
          <p:nvPr/>
        </p:nvCxnSpPr>
        <p:spPr bwMode="auto">
          <a:xfrm flipH="1" flipV="1">
            <a:off x="3594893" y="3747879"/>
            <a:ext cx="440534" cy="4783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65" name="36 CuadroTexto"/>
          <p:cNvSpPr txBox="1">
            <a:spLocks noChangeArrowheads="1"/>
          </p:cNvSpPr>
          <p:nvPr/>
        </p:nvSpPr>
        <p:spPr bwMode="auto">
          <a:xfrm>
            <a:off x="2964583" y="1351442"/>
            <a:ext cx="711200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1100" dirty="0" smtClean="0">
                <a:latin typeface="Arial" charset="0"/>
              </a:rPr>
              <a:t>Rv:325°</a:t>
            </a:r>
            <a:endParaRPr lang="es-CL" altLang="es-CL" sz="1100" dirty="0">
              <a:latin typeface="Arial" charset="0"/>
            </a:endParaRPr>
          </a:p>
        </p:txBody>
      </p:sp>
      <p:sp>
        <p:nvSpPr>
          <p:cNvPr id="15466" name="37 CuadroTexto"/>
          <p:cNvSpPr txBox="1">
            <a:spLocks noChangeArrowheads="1"/>
          </p:cNvSpPr>
          <p:nvPr/>
        </p:nvSpPr>
        <p:spPr bwMode="auto">
          <a:xfrm>
            <a:off x="2970219" y="1606551"/>
            <a:ext cx="711200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900" dirty="0" smtClean="0">
                <a:latin typeface="Arial" charset="0"/>
              </a:rPr>
              <a:t>Rmg:313°</a:t>
            </a:r>
            <a:endParaRPr lang="es-CL" altLang="es-CL" sz="900" dirty="0">
              <a:latin typeface="Arial" charset="0"/>
            </a:endParaRPr>
          </a:p>
        </p:txBody>
      </p:sp>
      <p:cxnSp>
        <p:nvCxnSpPr>
          <p:cNvPr id="265" name="264 Conector recto de flecha"/>
          <p:cNvCxnSpPr/>
          <p:nvPr/>
        </p:nvCxnSpPr>
        <p:spPr bwMode="auto">
          <a:xfrm flipH="1" flipV="1">
            <a:off x="2951164" y="1002507"/>
            <a:ext cx="356822" cy="34687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3" name="1052 Conector recto de flecha"/>
          <p:cNvCxnSpPr/>
          <p:nvPr/>
        </p:nvCxnSpPr>
        <p:spPr>
          <a:xfrm flipV="1">
            <a:off x="5337149" y="6801645"/>
            <a:ext cx="557212" cy="255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70" name="223 CuadroTexto"/>
          <p:cNvSpPr txBox="1">
            <a:spLocks noChangeArrowheads="1"/>
          </p:cNvSpPr>
          <p:nvPr/>
        </p:nvSpPr>
        <p:spPr bwMode="auto">
          <a:xfrm>
            <a:off x="5783133" y="6603926"/>
            <a:ext cx="34977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700" dirty="0"/>
              <a:t>064°</a:t>
            </a:r>
          </a:p>
        </p:txBody>
      </p:sp>
      <p:cxnSp>
        <p:nvCxnSpPr>
          <p:cNvPr id="304" name="303 Conector recto"/>
          <p:cNvCxnSpPr/>
          <p:nvPr/>
        </p:nvCxnSpPr>
        <p:spPr>
          <a:xfrm>
            <a:off x="4256089" y="6096002"/>
            <a:ext cx="368300" cy="7032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477" name="2053 Grupo"/>
          <p:cNvGrpSpPr>
            <a:grpSpLocks/>
          </p:cNvGrpSpPr>
          <p:nvPr/>
        </p:nvGrpSpPr>
        <p:grpSpPr bwMode="auto">
          <a:xfrm>
            <a:off x="4549777" y="6203956"/>
            <a:ext cx="294440" cy="215444"/>
            <a:chOff x="2868256" y="3655767"/>
            <a:chExt cx="231396" cy="178172"/>
          </a:xfrm>
        </p:grpSpPr>
        <p:sp>
          <p:nvSpPr>
            <p:cNvPr id="306" name="305 Elipse"/>
            <p:cNvSpPr/>
            <p:nvPr/>
          </p:nvSpPr>
          <p:spPr>
            <a:xfrm>
              <a:off x="2928898" y="3671832"/>
              <a:ext cx="170754" cy="13655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05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19454" cy="178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800" dirty="0" smtClean="0"/>
                <a:t>3c</a:t>
              </a:r>
              <a:endParaRPr lang="es-CL" altLang="es-CL" sz="800" dirty="0"/>
            </a:p>
          </p:txBody>
        </p:sp>
      </p:grpSp>
      <p:sp>
        <p:nvSpPr>
          <p:cNvPr id="15495" name="287 CuadroTexto"/>
          <p:cNvSpPr txBox="1">
            <a:spLocks noChangeArrowheads="1"/>
          </p:cNvSpPr>
          <p:nvPr/>
        </p:nvSpPr>
        <p:spPr bwMode="auto">
          <a:xfrm>
            <a:off x="4413250" y="679451"/>
            <a:ext cx="175895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b="1" dirty="0" smtClean="0"/>
              <a:t>COMANDANTE</a:t>
            </a:r>
            <a:endParaRPr lang="es-CL" altLang="es-CL" b="1" dirty="0"/>
          </a:p>
          <a:p>
            <a:r>
              <a:rPr lang="es-CL" altLang="es-CL" b="1" dirty="0"/>
              <a:t>         S-N</a:t>
            </a:r>
          </a:p>
        </p:txBody>
      </p:sp>
      <p:grpSp>
        <p:nvGrpSpPr>
          <p:cNvPr id="256" name="2053 Grupo"/>
          <p:cNvGrpSpPr>
            <a:grpSpLocks/>
          </p:cNvGrpSpPr>
          <p:nvPr/>
        </p:nvGrpSpPr>
        <p:grpSpPr bwMode="auto">
          <a:xfrm>
            <a:off x="4460877" y="5388770"/>
            <a:ext cx="312906" cy="215444"/>
            <a:chOff x="2868256" y="3655767"/>
            <a:chExt cx="265197" cy="153945"/>
          </a:xfrm>
        </p:grpSpPr>
        <p:sp>
          <p:nvSpPr>
            <p:cNvPr id="257" name="256 Elipse"/>
            <p:cNvSpPr/>
            <p:nvPr/>
          </p:nvSpPr>
          <p:spPr>
            <a:xfrm>
              <a:off x="2928820" y="3671682"/>
              <a:ext cx="170536" cy="13686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59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65197" cy="153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800" dirty="0" smtClean="0"/>
                <a:t>1,4</a:t>
              </a:r>
              <a:endParaRPr lang="es-CL" altLang="es-CL" sz="800" dirty="0"/>
            </a:p>
          </p:txBody>
        </p:sp>
      </p:grpSp>
      <p:cxnSp>
        <p:nvCxnSpPr>
          <p:cNvPr id="260" name="259 Conector recto"/>
          <p:cNvCxnSpPr/>
          <p:nvPr/>
        </p:nvCxnSpPr>
        <p:spPr>
          <a:xfrm>
            <a:off x="4820826" y="5370893"/>
            <a:ext cx="271151" cy="5607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0" name="279 Conector recto"/>
          <p:cNvCxnSpPr/>
          <p:nvPr/>
        </p:nvCxnSpPr>
        <p:spPr>
          <a:xfrm>
            <a:off x="2869748" y="2923229"/>
            <a:ext cx="271864" cy="46977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1" name="2053 Grupo"/>
          <p:cNvGrpSpPr>
            <a:grpSpLocks/>
          </p:cNvGrpSpPr>
          <p:nvPr/>
        </p:nvGrpSpPr>
        <p:grpSpPr bwMode="auto">
          <a:xfrm>
            <a:off x="2533179" y="3056262"/>
            <a:ext cx="356188" cy="215444"/>
            <a:chOff x="2868257" y="3655766"/>
            <a:chExt cx="279448" cy="166181"/>
          </a:xfrm>
        </p:grpSpPr>
        <p:sp>
          <p:nvSpPr>
            <p:cNvPr id="282" name="281 Elipse"/>
            <p:cNvSpPr/>
            <p:nvPr/>
          </p:nvSpPr>
          <p:spPr>
            <a:xfrm>
              <a:off x="2928899" y="3671831"/>
              <a:ext cx="170754" cy="136549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83" name="2052 CuadroTexto"/>
            <p:cNvSpPr txBox="1">
              <a:spLocks noChangeArrowheads="1"/>
            </p:cNvSpPr>
            <p:nvPr/>
          </p:nvSpPr>
          <p:spPr bwMode="auto">
            <a:xfrm>
              <a:off x="2868257" y="3655766"/>
              <a:ext cx="279448" cy="166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800" dirty="0" smtClean="0"/>
                <a:t>3,4c</a:t>
              </a:r>
              <a:endParaRPr lang="es-CL" altLang="es-CL" sz="800" dirty="0"/>
            </a:p>
          </p:txBody>
        </p:sp>
      </p:grpSp>
    </p:spTree>
    <p:extLst>
      <p:ext uri="{BB962C8B-B14F-4D97-AF65-F5344CB8AC3E}">
        <p14:creationId xmlns:p14="http://schemas.microsoft.com/office/powerpoint/2010/main" val="3410898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1 Título"/>
          <p:cNvSpPr>
            <a:spLocks noGrp="1"/>
          </p:cNvSpPr>
          <p:nvPr>
            <p:ph type="ctrTitle"/>
          </p:nvPr>
        </p:nvSpPr>
        <p:spPr>
          <a:xfrm>
            <a:off x="514350" y="2840037"/>
            <a:ext cx="5829300" cy="1960563"/>
          </a:xfrm>
        </p:spPr>
        <p:txBody>
          <a:bodyPr/>
          <a:lstStyle/>
          <a:p>
            <a:endParaRPr lang="es-CL" altLang="es-CL" smtClean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s-CL" smtClean="0"/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410" y="490472"/>
            <a:ext cx="6048375" cy="83502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4 Conector recto"/>
          <p:cNvCxnSpPr/>
          <p:nvPr/>
        </p:nvCxnSpPr>
        <p:spPr>
          <a:xfrm>
            <a:off x="2100521" y="2865384"/>
            <a:ext cx="932147" cy="1589141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"/>
          <p:cNvCxnSpPr/>
          <p:nvPr/>
        </p:nvCxnSpPr>
        <p:spPr>
          <a:xfrm>
            <a:off x="3005680" y="4454526"/>
            <a:ext cx="1015459" cy="13062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>
            <a:off x="4035426" y="4585147"/>
            <a:ext cx="1640219" cy="310845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"/>
          <p:cNvCxnSpPr/>
          <p:nvPr/>
        </p:nvCxnSpPr>
        <p:spPr>
          <a:xfrm flipH="1" flipV="1">
            <a:off x="504826" y="827584"/>
            <a:ext cx="1594797" cy="202184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92 Conector recto de flecha"/>
          <p:cNvCxnSpPr/>
          <p:nvPr/>
        </p:nvCxnSpPr>
        <p:spPr>
          <a:xfrm flipV="1">
            <a:off x="3058021" y="4310055"/>
            <a:ext cx="272256" cy="2381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5" name="1024 Conector recto de flecha"/>
          <p:cNvCxnSpPr/>
          <p:nvPr/>
        </p:nvCxnSpPr>
        <p:spPr>
          <a:xfrm flipH="1">
            <a:off x="3819977" y="4767263"/>
            <a:ext cx="465481" cy="3143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7" name="223 CuadroTexto"/>
          <p:cNvSpPr txBox="1">
            <a:spLocks noChangeArrowheads="1"/>
          </p:cNvSpPr>
          <p:nvPr/>
        </p:nvSpPr>
        <p:spPr bwMode="auto">
          <a:xfrm>
            <a:off x="4146790" y="4709189"/>
            <a:ext cx="487634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700" dirty="0" err="1"/>
              <a:t>Dc</a:t>
            </a:r>
            <a:r>
              <a:rPr lang="es-CL" altLang="es-CL" sz="700" dirty="0"/>
              <a:t>: </a:t>
            </a:r>
            <a:r>
              <a:rPr lang="es-CL" altLang="es-CL" sz="700" dirty="0" smtClean="0"/>
              <a:t>250°</a:t>
            </a:r>
            <a:endParaRPr lang="es-CL" altLang="es-CL" sz="700" dirty="0"/>
          </a:p>
        </p:txBody>
      </p:sp>
      <p:sp>
        <p:nvSpPr>
          <p:cNvPr id="15418" name="223 CuadroTexto"/>
          <p:cNvSpPr txBox="1">
            <a:spLocks noChangeArrowheads="1"/>
          </p:cNvSpPr>
          <p:nvPr/>
        </p:nvSpPr>
        <p:spPr bwMode="auto">
          <a:xfrm>
            <a:off x="2484439" y="1982789"/>
            <a:ext cx="370614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700" dirty="0"/>
              <a:t>043 °</a:t>
            </a:r>
          </a:p>
        </p:txBody>
      </p:sp>
      <p:grpSp>
        <p:nvGrpSpPr>
          <p:cNvPr id="153" name="152 Grupo"/>
          <p:cNvGrpSpPr/>
          <p:nvPr/>
        </p:nvGrpSpPr>
        <p:grpSpPr>
          <a:xfrm>
            <a:off x="1787639" y="3795226"/>
            <a:ext cx="271228" cy="215444"/>
            <a:chOff x="2868256" y="3656437"/>
            <a:chExt cx="271228" cy="215444"/>
          </a:xfrm>
          <a:noFill/>
        </p:grpSpPr>
        <p:sp>
          <p:nvSpPr>
            <p:cNvPr id="154" name="153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" name="154 CuadroTexto"/>
            <p:cNvSpPr txBox="1"/>
            <p:nvPr/>
          </p:nvSpPr>
          <p:spPr>
            <a:xfrm>
              <a:off x="2868256" y="3656437"/>
              <a:ext cx="27122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R</a:t>
              </a:r>
            </a:p>
          </p:txBody>
        </p:sp>
      </p:grpSp>
      <p:grpSp>
        <p:nvGrpSpPr>
          <p:cNvPr id="156" name="155 Grupo"/>
          <p:cNvGrpSpPr/>
          <p:nvPr/>
        </p:nvGrpSpPr>
        <p:grpSpPr>
          <a:xfrm>
            <a:off x="2243886" y="3839513"/>
            <a:ext cx="284052" cy="215444"/>
            <a:chOff x="2868256" y="3656437"/>
            <a:chExt cx="284052" cy="215444"/>
          </a:xfrm>
          <a:noFill/>
        </p:grpSpPr>
        <p:sp>
          <p:nvSpPr>
            <p:cNvPr id="157" name="156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8" name="157 CuadroTexto"/>
            <p:cNvSpPr txBox="1"/>
            <p:nvPr/>
          </p:nvSpPr>
          <p:spPr>
            <a:xfrm>
              <a:off x="2868256" y="3656437"/>
              <a:ext cx="284052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P</a:t>
              </a:r>
            </a:p>
          </p:txBody>
        </p:sp>
      </p:grpSp>
      <p:grpSp>
        <p:nvGrpSpPr>
          <p:cNvPr id="159" name="158 Grupo"/>
          <p:cNvGrpSpPr/>
          <p:nvPr/>
        </p:nvGrpSpPr>
        <p:grpSpPr>
          <a:xfrm>
            <a:off x="1558972" y="3159456"/>
            <a:ext cx="269626" cy="215444"/>
            <a:chOff x="2868256" y="3656437"/>
            <a:chExt cx="269626" cy="215444"/>
          </a:xfrm>
          <a:noFill/>
        </p:grpSpPr>
        <p:sp>
          <p:nvSpPr>
            <p:cNvPr id="160" name="159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61" name="160 CuadroTexto"/>
            <p:cNvSpPr txBox="1"/>
            <p:nvPr/>
          </p:nvSpPr>
          <p:spPr>
            <a:xfrm>
              <a:off x="2868256" y="3656437"/>
              <a:ext cx="269626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K</a:t>
              </a:r>
            </a:p>
          </p:txBody>
        </p:sp>
      </p:grpSp>
      <p:grpSp>
        <p:nvGrpSpPr>
          <p:cNvPr id="162" name="161 Grupo"/>
          <p:cNvGrpSpPr/>
          <p:nvPr/>
        </p:nvGrpSpPr>
        <p:grpSpPr>
          <a:xfrm>
            <a:off x="3146165" y="3517939"/>
            <a:ext cx="277640" cy="215444"/>
            <a:chOff x="2868256" y="3656437"/>
            <a:chExt cx="277639" cy="215444"/>
          </a:xfrm>
          <a:noFill/>
        </p:grpSpPr>
        <p:sp>
          <p:nvSpPr>
            <p:cNvPr id="163" name="162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64" name="163 CuadroTexto"/>
            <p:cNvSpPr txBox="1"/>
            <p:nvPr/>
          </p:nvSpPr>
          <p:spPr>
            <a:xfrm>
              <a:off x="2868256" y="3656437"/>
              <a:ext cx="277639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H</a:t>
              </a:r>
            </a:p>
          </p:txBody>
        </p:sp>
      </p:grpSp>
      <p:grpSp>
        <p:nvGrpSpPr>
          <p:cNvPr id="165" name="164 Grupo"/>
          <p:cNvGrpSpPr/>
          <p:nvPr/>
        </p:nvGrpSpPr>
        <p:grpSpPr>
          <a:xfrm>
            <a:off x="2927806" y="3005040"/>
            <a:ext cx="264816" cy="215444"/>
            <a:chOff x="2868256" y="3656437"/>
            <a:chExt cx="264816" cy="215444"/>
          </a:xfrm>
          <a:noFill/>
        </p:grpSpPr>
        <p:sp>
          <p:nvSpPr>
            <p:cNvPr id="166" name="165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67" name="166 CuadroTexto"/>
            <p:cNvSpPr txBox="1"/>
            <p:nvPr/>
          </p:nvSpPr>
          <p:spPr>
            <a:xfrm>
              <a:off x="2868256" y="3656437"/>
              <a:ext cx="264816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L</a:t>
              </a:r>
            </a:p>
          </p:txBody>
        </p:sp>
      </p:grpSp>
      <p:grpSp>
        <p:nvGrpSpPr>
          <p:cNvPr id="168" name="167 Grupo"/>
          <p:cNvGrpSpPr/>
          <p:nvPr/>
        </p:nvGrpSpPr>
        <p:grpSpPr>
          <a:xfrm>
            <a:off x="3204915" y="3981315"/>
            <a:ext cx="271228" cy="215444"/>
            <a:chOff x="2868256" y="3656437"/>
            <a:chExt cx="271228" cy="215444"/>
          </a:xfrm>
          <a:noFill/>
        </p:grpSpPr>
        <p:sp>
          <p:nvSpPr>
            <p:cNvPr id="169" name="168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70" name="169 CuadroTexto"/>
            <p:cNvSpPr txBox="1"/>
            <p:nvPr/>
          </p:nvSpPr>
          <p:spPr>
            <a:xfrm>
              <a:off x="2868256" y="3656437"/>
              <a:ext cx="27122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B</a:t>
              </a:r>
            </a:p>
          </p:txBody>
        </p:sp>
      </p:grpSp>
      <p:grpSp>
        <p:nvGrpSpPr>
          <p:cNvPr id="171" name="170 Grupo"/>
          <p:cNvGrpSpPr/>
          <p:nvPr/>
        </p:nvGrpSpPr>
        <p:grpSpPr>
          <a:xfrm>
            <a:off x="2457545" y="4260508"/>
            <a:ext cx="276038" cy="215444"/>
            <a:chOff x="2868256" y="3656437"/>
            <a:chExt cx="276037" cy="215444"/>
          </a:xfrm>
          <a:noFill/>
        </p:grpSpPr>
        <p:sp>
          <p:nvSpPr>
            <p:cNvPr id="172" name="171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73" name="172 CuadroTexto"/>
            <p:cNvSpPr txBox="1"/>
            <p:nvPr/>
          </p:nvSpPr>
          <p:spPr>
            <a:xfrm>
              <a:off x="2868256" y="3656437"/>
              <a:ext cx="276037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A</a:t>
              </a:r>
              <a:endParaRPr lang="es-CL" sz="800" b="1" dirty="0">
                <a:latin typeface="+mn-lt"/>
                <a:cs typeface="+mn-cs"/>
              </a:endParaRPr>
            </a:p>
          </p:txBody>
        </p:sp>
      </p:grpSp>
      <p:grpSp>
        <p:nvGrpSpPr>
          <p:cNvPr id="174" name="173 Grupo"/>
          <p:cNvGrpSpPr/>
          <p:nvPr/>
        </p:nvGrpSpPr>
        <p:grpSpPr>
          <a:xfrm>
            <a:off x="3223365" y="4665598"/>
            <a:ext cx="263214" cy="215444"/>
            <a:chOff x="2868256" y="3656437"/>
            <a:chExt cx="263214" cy="215444"/>
          </a:xfrm>
          <a:noFill/>
        </p:grpSpPr>
        <p:sp>
          <p:nvSpPr>
            <p:cNvPr id="175" name="174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76" name="175 CuadroTexto"/>
            <p:cNvSpPr txBox="1"/>
            <p:nvPr/>
          </p:nvSpPr>
          <p:spPr>
            <a:xfrm>
              <a:off x="2868256" y="3656437"/>
              <a:ext cx="263214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E</a:t>
              </a:r>
            </a:p>
          </p:txBody>
        </p:sp>
      </p:grpSp>
      <p:grpSp>
        <p:nvGrpSpPr>
          <p:cNvPr id="177" name="176 Grupo"/>
          <p:cNvGrpSpPr/>
          <p:nvPr/>
        </p:nvGrpSpPr>
        <p:grpSpPr>
          <a:xfrm>
            <a:off x="3501009" y="4767887"/>
            <a:ext cx="260008" cy="215444"/>
            <a:chOff x="2868256" y="3656437"/>
            <a:chExt cx="260008" cy="215444"/>
          </a:xfrm>
          <a:noFill/>
        </p:grpSpPr>
        <p:sp>
          <p:nvSpPr>
            <p:cNvPr id="178" name="177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79" name="178 CuadroTexto"/>
            <p:cNvSpPr txBox="1"/>
            <p:nvPr/>
          </p:nvSpPr>
          <p:spPr>
            <a:xfrm>
              <a:off x="2868256" y="3656437"/>
              <a:ext cx="26000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F</a:t>
              </a:r>
            </a:p>
          </p:txBody>
        </p:sp>
      </p:grpSp>
      <p:grpSp>
        <p:nvGrpSpPr>
          <p:cNvPr id="180" name="179 Grupo"/>
          <p:cNvGrpSpPr/>
          <p:nvPr/>
        </p:nvGrpSpPr>
        <p:grpSpPr>
          <a:xfrm>
            <a:off x="3622621" y="5022483"/>
            <a:ext cx="295274" cy="215444"/>
            <a:chOff x="2868256" y="3656437"/>
            <a:chExt cx="295273" cy="215444"/>
          </a:xfrm>
          <a:noFill/>
        </p:grpSpPr>
        <p:sp>
          <p:nvSpPr>
            <p:cNvPr id="181" name="180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82" name="181 CuadroTexto"/>
            <p:cNvSpPr txBox="1"/>
            <p:nvPr/>
          </p:nvSpPr>
          <p:spPr>
            <a:xfrm>
              <a:off x="2868256" y="3656437"/>
              <a:ext cx="295273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G</a:t>
              </a:r>
            </a:p>
          </p:txBody>
        </p:sp>
      </p:grpSp>
      <p:grpSp>
        <p:nvGrpSpPr>
          <p:cNvPr id="183" name="182 Grupo"/>
          <p:cNvGrpSpPr/>
          <p:nvPr/>
        </p:nvGrpSpPr>
        <p:grpSpPr>
          <a:xfrm>
            <a:off x="3488351" y="5693604"/>
            <a:ext cx="256802" cy="215444"/>
            <a:chOff x="2868256" y="3656437"/>
            <a:chExt cx="256801" cy="215444"/>
          </a:xfrm>
          <a:noFill/>
        </p:grpSpPr>
        <p:sp>
          <p:nvSpPr>
            <p:cNvPr id="184" name="183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85" name="184 CuadroTexto"/>
            <p:cNvSpPr txBox="1"/>
            <p:nvPr/>
          </p:nvSpPr>
          <p:spPr>
            <a:xfrm>
              <a:off x="2868256" y="3656437"/>
              <a:ext cx="256801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I</a:t>
              </a:r>
            </a:p>
          </p:txBody>
        </p:sp>
      </p:grpSp>
      <p:grpSp>
        <p:nvGrpSpPr>
          <p:cNvPr id="186" name="185 Grupo"/>
          <p:cNvGrpSpPr/>
          <p:nvPr/>
        </p:nvGrpSpPr>
        <p:grpSpPr>
          <a:xfrm>
            <a:off x="3978429" y="4201823"/>
            <a:ext cx="263214" cy="215444"/>
            <a:chOff x="2868256" y="3656437"/>
            <a:chExt cx="263214" cy="215444"/>
          </a:xfrm>
          <a:noFill/>
        </p:grpSpPr>
        <p:sp>
          <p:nvSpPr>
            <p:cNvPr id="187" name="186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88" name="187 CuadroTexto"/>
            <p:cNvSpPr txBox="1"/>
            <p:nvPr/>
          </p:nvSpPr>
          <p:spPr>
            <a:xfrm>
              <a:off x="2868256" y="3656437"/>
              <a:ext cx="263214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D</a:t>
              </a:r>
              <a:endParaRPr lang="es-CL" sz="800" b="1" dirty="0">
                <a:latin typeface="+mn-lt"/>
                <a:cs typeface="+mn-cs"/>
              </a:endParaRPr>
            </a:p>
          </p:txBody>
        </p:sp>
      </p:grpSp>
      <p:grpSp>
        <p:nvGrpSpPr>
          <p:cNvPr id="189" name="188 Grupo"/>
          <p:cNvGrpSpPr/>
          <p:nvPr/>
        </p:nvGrpSpPr>
        <p:grpSpPr>
          <a:xfrm>
            <a:off x="4166393" y="6467577"/>
            <a:ext cx="269626" cy="215444"/>
            <a:chOff x="2868256" y="3656437"/>
            <a:chExt cx="269626" cy="215444"/>
          </a:xfrm>
          <a:noFill/>
        </p:grpSpPr>
        <p:sp>
          <p:nvSpPr>
            <p:cNvPr id="190" name="189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91" name="190 CuadroTexto"/>
            <p:cNvSpPr txBox="1"/>
            <p:nvPr/>
          </p:nvSpPr>
          <p:spPr>
            <a:xfrm>
              <a:off x="2868256" y="3656437"/>
              <a:ext cx="269626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K</a:t>
              </a:r>
            </a:p>
          </p:txBody>
        </p:sp>
      </p:grpSp>
      <p:grpSp>
        <p:nvGrpSpPr>
          <p:cNvPr id="192" name="191 Grupo"/>
          <p:cNvGrpSpPr/>
          <p:nvPr/>
        </p:nvGrpSpPr>
        <p:grpSpPr>
          <a:xfrm>
            <a:off x="5218689" y="5724124"/>
            <a:ext cx="250390" cy="215444"/>
            <a:chOff x="2868256" y="3656437"/>
            <a:chExt cx="250390" cy="215444"/>
          </a:xfrm>
          <a:noFill/>
        </p:grpSpPr>
        <p:sp>
          <p:nvSpPr>
            <p:cNvPr id="193" name="192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94" name="193 CuadroTexto"/>
            <p:cNvSpPr txBox="1"/>
            <p:nvPr/>
          </p:nvSpPr>
          <p:spPr>
            <a:xfrm>
              <a:off x="2868256" y="3656437"/>
              <a:ext cx="250390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L</a:t>
              </a:r>
              <a:endParaRPr lang="es-CL" sz="800" b="1" dirty="0">
                <a:latin typeface="+mn-lt"/>
                <a:cs typeface="+mn-cs"/>
              </a:endParaRPr>
            </a:p>
          </p:txBody>
        </p:sp>
      </p:grpSp>
      <p:grpSp>
        <p:nvGrpSpPr>
          <p:cNvPr id="195" name="194 Grupo"/>
          <p:cNvGrpSpPr/>
          <p:nvPr/>
        </p:nvGrpSpPr>
        <p:grpSpPr>
          <a:xfrm>
            <a:off x="4674792" y="6991423"/>
            <a:ext cx="280846" cy="215444"/>
            <a:chOff x="2868256" y="3656437"/>
            <a:chExt cx="280846" cy="215444"/>
          </a:xfrm>
          <a:noFill/>
        </p:grpSpPr>
        <p:sp>
          <p:nvSpPr>
            <p:cNvPr id="196" name="195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97" name="196 CuadroTexto"/>
            <p:cNvSpPr txBox="1"/>
            <p:nvPr/>
          </p:nvSpPr>
          <p:spPr>
            <a:xfrm>
              <a:off x="2868256" y="3656437"/>
              <a:ext cx="280846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N</a:t>
              </a:r>
            </a:p>
          </p:txBody>
        </p:sp>
      </p:grpSp>
      <p:grpSp>
        <p:nvGrpSpPr>
          <p:cNvPr id="198" name="197 Grupo"/>
          <p:cNvGrpSpPr/>
          <p:nvPr/>
        </p:nvGrpSpPr>
        <p:grpSpPr>
          <a:xfrm>
            <a:off x="4772628" y="7817939"/>
            <a:ext cx="292068" cy="215444"/>
            <a:chOff x="2868256" y="3656437"/>
            <a:chExt cx="292068" cy="215444"/>
          </a:xfrm>
          <a:noFill/>
        </p:grpSpPr>
        <p:sp>
          <p:nvSpPr>
            <p:cNvPr id="199" name="198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00" name="199 CuadroTexto"/>
            <p:cNvSpPr txBox="1"/>
            <p:nvPr/>
          </p:nvSpPr>
          <p:spPr>
            <a:xfrm>
              <a:off x="2868256" y="3656437"/>
              <a:ext cx="29206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Q</a:t>
              </a:r>
            </a:p>
          </p:txBody>
        </p:sp>
      </p:grpSp>
      <p:grpSp>
        <p:nvGrpSpPr>
          <p:cNvPr id="201" name="200 Grupo"/>
          <p:cNvGrpSpPr/>
          <p:nvPr/>
        </p:nvGrpSpPr>
        <p:grpSpPr>
          <a:xfrm>
            <a:off x="5615751" y="6865153"/>
            <a:ext cx="284052" cy="215444"/>
            <a:chOff x="2868256" y="3656437"/>
            <a:chExt cx="284052" cy="215444"/>
          </a:xfrm>
          <a:noFill/>
        </p:grpSpPr>
        <p:sp>
          <p:nvSpPr>
            <p:cNvPr id="202" name="201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03" name="202 CuadroTexto"/>
            <p:cNvSpPr txBox="1"/>
            <p:nvPr/>
          </p:nvSpPr>
          <p:spPr>
            <a:xfrm>
              <a:off x="2868256" y="3656437"/>
              <a:ext cx="284052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P</a:t>
              </a:r>
            </a:p>
          </p:txBody>
        </p:sp>
      </p:grpSp>
      <p:grpSp>
        <p:nvGrpSpPr>
          <p:cNvPr id="204" name="203 Grupo"/>
          <p:cNvGrpSpPr/>
          <p:nvPr/>
        </p:nvGrpSpPr>
        <p:grpSpPr>
          <a:xfrm>
            <a:off x="5783135" y="7279255"/>
            <a:ext cx="285656" cy="215444"/>
            <a:chOff x="2868256" y="3656437"/>
            <a:chExt cx="285655" cy="215444"/>
          </a:xfrm>
          <a:noFill/>
        </p:grpSpPr>
        <p:sp>
          <p:nvSpPr>
            <p:cNvPr id="205" name="204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06" name="205 CuadroTexto"/>
            <p:cNvSpPr txBox="1"/>
            <p:nvPr/>
          </p:nvSpPr>
          <p:spPr>
            <a:xfrm>
              <a:off x="2868256" y="3656437"/>
              <a:ext cx="285655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X</a:t>
              </a:r>
            </a:p>
          </p:txBody>
        </p:sp>
      </p:grpSp>
      <p:grpSp>
        <p:nvGrpSpPr>
          <p:cNvPr id="207" name="206 Grupo"/>
          <p:cNvGrpSpPr/>
          <p:nvPr/>
        </p:nvGrpSpPr>
        <p:grpSpPr>
          <a:xfrm>
            <a:off x="6026484" y="7524324"/>
            <a:ext cx="271228" cy="215444"/>
            <a:chOff x="2868256" y="3656437"/>
            <a:chExt cx="271228" cy="215444"/>
          </a:xfrm>
          <a:noFill/>
        </p:grpSpPr>
        <p:sp>
          <p:nvSpPr>
            <p:cNvPr id="208" name="207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09" name="208 CuadroTexto"/>
            <p:cNvSpPr txBox="1"/>
            <p:nvPr/>
          </p:nvSpPr>
          <p:spPr>
            <a:xfrm>
              <a:off x="2868256" y="3656437"/>
              <a:ext cx="27122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Z</a:t>
              </a:r>
            </a:p>
          </p:txBody>
        </p:sp>
      </p:grpSp>
      <p:grpSp>
        <p:nvGrpSpPr>
          <p:cNvPr id="210" name="209 Grupo"/>
          <p:cNvGrpSpPr/>
          <p:nvPr/>
        </p:nvGrpSpPr>
        <p:grpSpPr>
          <a:xfrm>
            <a:off x="5754574" y="6084164"/>
            <a:ext cx="311304" cy="215444"/>
            <a:chOff x="2868256" y="3656437"/>
            <a:chExt cx="311304" cy="215444"/>
          </a:xfrm>
          <a:noFill/>
        </p:grpSpPr>
        <p:sp>
          <p:nvSpPr>
            <p:cNvPr id="211" name="210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12" name="211 CuadroTexto"/>
            <p:cNvSpPr txBox="1"/>
            <p:nvPr/>
          </p:nvSpPr>
          <p:spPr>
            <a:xfrm>
              <a:off x="2868256" y="3656437"/>
              <a:ext cx="311304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M</a:t>
              </a:r>
            </a:p>
          </p:txBody>
        </p:sp>
      </p:grpSp>
      <p:grpSp>
        <p:nvGrpSpPr>
          <p:cNvPr id="217" name="216 Grupo"/>
          <p:cNvGrpSpPr/>
          <p:nvPr/>
        </p:nvGrpSpPr>
        <p:grpSpPr>
          <a:xfrm>
            <a:off x="921592" y="2458503"/>
            <a:ext cx="271228" cy="215444"/>
            <a:chOff x="2868256" y="3656437"/>
            <a:chExt cx="271228" cy="215444"/>
          </a:xfrm>
          <a:noFill/>
        </p:grpSpPr>
        <p:sp>
          <p:nvSpPr>
            <p:cNvPr id="218" name="217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19" name="218 CuadroTexto"/>
            <p:cNvSpPr txBox="1"/>
            <p:nvPr/>
          </p:nvSpPr>
          <p:spPr>
            <a:xfrm>
              <a:off x="2868256" y="3656437"/>
              <a:ext cx="27122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E</a:t>
              </a:r>
            </a:p>
          </p:txBody>
        </p:sp>
      </p:grpSp>
      <p:grpSp>
        <p:nvGrpSpPr>
          <p:cNvPr id="223" name="222 Grupo"/>
          <p:cNvGrpSpPr/>
          <p:nvPr/>
        </p:nvGrpSpPr>
        <p:grpSpPr>
          <a:xfrm>
            <a:off x="1420154" y="2988837"/>
            <a:ext cx="247184" cy="215444"/>
            <a:chOff x="2868256" y="3656437"/>
            <a:chExt cx="247183" cy="215444"/>
          </a:xfrm>
          <a:noFill/>
        </p:grpSpPr>
        <p:sp>
          <p:nvSpPr>
            <p:cNvPr id="224" name="223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25" name="224 CuadroTexto"/>
            <p:cNvSpPr txBox="1"/>
            <p:nvPr/>
          </p:nvSpPr>
          <p:spPr>
            <a:xfrm>
              <a:off x="2868256" y="3656437"/>
              <a:ext cx="247183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J</a:t>
              </a:r>
            </a:p>
          </p:txBody>
        </p:sp>
      </p:grpSp>
      <p:grpSp>
        <p:nvGrpSpPr>
          <p:cNvPr id="226" name="225 Grupo"/>
          <p:cNvGrpSpPr/>
          <p:nvPr/>
        </p:nvGrpSpPr>
        <p:grpSpPr>
          <a:xfrm>
            <a:off x="1185174" y="2850519"/>
            <a:ext cx="240772" cy="215444"/>
            <a:chOff x="2868256" y="3656437"/>
            <a:chExt cx="240772" cy="215444"/>
          </a:xfrm>
          <a:noFill/>
        </p:grpSpPr>
        <p:sp>
          <p:nvSpPr>
            <p:cNvPr id="227" name="226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28" name="227 CuadroTexto"/>
            <p:cNvSpPr txBox="1"/>
            <p:nvPr/>
          </p:nvSpPr>
          <p:spPr>
            <a:xfrm>
              <a:off x="2868256" y="3656437"/>
              <a:ext cx="240772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I</a:t>
              </a:r>
            </a:p>
          </p:txBody>
        </p:sp>
      </p:grpSp>
      <p:grpSp>
        <p:nvGrpSpPr>
          <p:cNvPr id="229" name="228 Grupo"/>
          <p:cNvGrpSpPr/>
          <p:nvPr/>
        </p:nvGrpSpPr>
        <p:grpSpPr>
          <a:xfrm>
            <a:off x="2263208" y="2097806"/>
            <a:ext cx="232177" cy="169277"/>
            <a:chOff x="2868256" y="3656437"/>
            <a:chExt cx="232177" cy="169276"/>
          </a:xfrm>
          <a:noFill/>
        </p:grpSpPr>
        <p:sp>
          <p:nvSpPr>
            <p:cNvPr id="230" name="229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31" name="230 CuadroTexto"/>
            <p:cNvSpPr txBox="1"/>
            <p:nvPr/>
          </p:nvSpPr>
          <p:spPr>
            <a:xfrm>
              <a:off x="2868256" y="3656437"/>
              <a:ext cx="224742" cy="16927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b="1" dirty="0">
                  <a:latin typeface="+mn-lt"/>
                  <a:cs typeface="+mn-cs"/>
                </a:rPr>
                <a:t>D</a:t>
              </a:r>
              <a:endParaRPr lang="es-CL" sz="500" b="1" dirty="0">
                <a:latin typeface="+mn-lt"/>
                <a:cs typeface="+mn-cs"/>
              </a:endParaRPr>
            </a:p>
          </p:txBody>
        </p:sp>
      </p:grpSp>
      <p:grpSp>
        <p:nvGrpSpPr>
          <p:cNvPr id="241" name="240 Grupo"/>
          <p:cNvGrpSpPr/>
          <p:nvPr/>
        </p:nvGrpSpPr>
        <p:grpSpPr>
          <a:xfrm>
            <a:off x="4495333" y="4920961"/>
            <a:ext cx="277640" cy="215444"/>
            <a:chOff x="2868256" y="3656437"/>
            <a:chExt cx="277639" cy="215444"/>
          </a:xfrm>
          <a:noFill/>
        </p:grpSpPr>
        <p:sp>
          <p:nvSpPr>
            <p:cNvPr id="242" name="241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43" name="242 CuadroTexto"/>
            <p:cNvSpPr txBox="1"/>
            <p:nvPr/>
          </p:nvSpPr>
          <p:spPr>
            <a:xfrm>
              <a:off x="2868256" y="3656437"/>
              <a:ext cx="277639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H</a:t>
              </a:r>
            </a:p>
          </p:txBody>
        </p:sp>
      </p:grpSp>
      <p:grpSp>
        <p:nvGrpSpPr>
          <p:cNvPr id="15454" name="2053 Grupo"/>
          <p:cNvGrpSpPr>
            <a:grpSpLocks/>
          </p:cNvGrpSpPr>
          <p:nvPr/>
        </p:nvGrpSpPr>
        <p:grpSpPr bwMode="auto">
          <a:xfrm>
            <a:off x="3380786" y="4128291"/>
            <a:ext cx="253596" cy="215444"/>
            <a:chOff x="2868256" y="3655767"/>
            <a:chExt cx="256033" cy="215981"/>
          </a:xfrm>
        </p:grpSpPr>
        <p:sp>
          <p:nvSpPr>
            <p:cNvPr id="248" name="247 Elipse"/>
            <p:cNvSpPr/>
            <p:nvPr/>
          </p:nvSpPr>
          <p:spPr>
            <a:xfrm>
              <a:off x="2929161" y="3671682"/>
              <a:ext cx="169892" cy="13686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11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56033" cy="215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500" dirty="0"/>
                <a:t> </a:t>
              </a:r>
              <a:r>
                <a:rPr lang="es-CL" altLang="es-CL" sz="800" b="1" dirty="0"/>
                <a:t>C</a:t>
              </a:r>
            </a:p>
          </p:txBody>
        </p:sp>
      </p:grpSp>
      <p:sp>
        <p:nvSpPr>
          <p:cNvPr id="15455" name="223 CuadroTexto"/>
          <p:cNvSpPr txBox="1">
            <a:spLocks noChangeArrowheads="1"/>
          </p:cNvSpPr>
          <p:nvPr/>
        </p:nvSpPr>
        <p:spPr bwMode="auto">
          <a:xfrm>
            <a:off x="2855912" y="4537755"/>
            <a:ext cx="487634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700" dirty="0" err="1"/>
              <a:t>Dc</a:t>
            </a:r>
            <a:r>
              <a:rPr lang="es-CL" altLang="es-CL" sz="700" dirty="0"/>
              <a:t>: </a:t>
            </a:r>
            <a:r>
              <a:rPr lang="es-CL" altLang="es-CL" sz="700" dirty="0" smtClean="0"/>
              <a:t>061°</a:t>
            </a:r>
            <a:endParaRPr lang="es-CL" altLang="es-CL" sz="700" dirty="0"/>
          </a:p>
        </p:txBody>
      </p:sp>
      <p:sp>
        <p:nvSpPr>
          <p:cNvPr id="15456" name="36 CuadroTexto"/>
          <p:cNvSpPr txBox="1">
            <a:spLocks noChangeArrowheads="1"/>
          </p:cNvSpPr>
          <p:nvPr/>
        </p:nvSpPr>
        <p:spPr bwMode="auto">
          <a:xfrm>
            <a:off x="3350949" y="2411506"/>
            <a:ext cx="776287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1100" dirty="0" smtClean="0">
                <a:latin typeface="Arial" charset="0"/>
              </a:rPr>
              <a:t>Rv:338°</a:t>
            </a:r>
            <a:endParaRPr lang="es-CL" altLang="es-CL" sz="1100" dirty="0">
              <a:latin typeface="Arial" charset="0"/>
            </a:endParaRPr>
          </a:p>
        </p:txBody>
      </p:sp>
      <p:sp>
        <p:nvSpPr>
          <p:cNvPr id="15457" name="37 CuadroTexto"/>
          <p:cNvSpPr txBox="1">
            <a:spLocks noChangeArrowheads="1"/>
          </p:cNvSpPr>
          <p:nvPr/>
        </p:nvSpPr>
        <p:spPr bwMode="auto">
          <a:xfrm>
            <a:off x="3350598" y="2657475"/>
            <a:ext cx="765175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900" dirty="0" smtClean="0">
                <a:latin typeface="Arial" charset="0"/>
              </a:rPr>
              <a:t>Rmg:326</a:t>
            </a:r>
            <a:r>
              <a:rPr lang="es-CL" altLang="es-CL" sz="900" dirty="0">
                <a:latin typeface="Arial" charset="0"/>
              </a:rPr>
              <a:t>°</a:t>
            </a:r>
          </a:p>
        </p:txBody>
      </p:sp>
      <p:cxnSp>
        <p:nvCxnSpPr>
          <p:cNvPr id="255" name="254 Conector recto de flecha"/>
          <p:cNvCxnSpPr/>
          <p:nvPr/>
        </p:nvCxnSpPr>
        <p:spPr bwMode="auto">
          <a:xfrm flipH="1" flipV="1">
            <a:off x="3577250" y="2189836"/>
            <a:ext cx="138113" cy="203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59" name="36 CuadroTexto"/>
          <p:cNvSpPr txBox="1">
            <a:spLocks noChangeArrowheads="1"/>
          </p:cNvSpPr>
          <p:nvPr/>
        </p:nvSpPr>
        <p:spPr bwMode="auto">
          <a:xfrm>
            <a:off x="2595564" y="5822950"/>
            <a:ext cx="711200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1100" dirty="0" smtClean="0">
                <a:latin typeface="Arial" charset="0"/>
              </a:rPr>
              <a:t>Rv:338°</a:t>
            </a:r>
            <a:endParaRPr lang="es-CL" altLang="es-CL" sz="1100" dirty="0">
              <a:latin typeface="Arial" charset="0"/>
            </a:endParaRPr>
          </a:p>
        </p:txBody>
      </p:sp>
      <p:sp>
        <p:nvSpPr>
          <p:cNvPr id="15460" name="37 CuadroTexto"/>
          <p:cNvSpPr txBox="1">
            <a:spLocks noChangeArrowheads="1"/>
          </p:cNvSpPr>
          <p:nvPr/>
        </p:nvSpPr>
        <p:spPr bwMode="auto">
          <a:xfrm>
            <a:off x="2595564" y="6084888"/>
            <a:ext cx="711200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900" dirty="0" smtClean="0">
                <a:latin typeface="Arial" charset="0"/>
              </a:rPr>
              <a:t>Rmg:326°</a:t>
            </a:r>
            <a:endParaRPr lang="es-CL" altLang="es-CL" sz="900" dirty="0">
              <a:latin typeface="Arial" charset="0"/>
            </a:endParaRPr>
          </a:p>
        </p:txBody>
      </p:sp>
      <p:cxnSp>
        <p:nvCxnSpPr>
          <p:cNvPr id="258" name="257 Conector recto de flecha"/>
          <p:cNvCxnSpPr/>
          <p:nvPr/>
        </p:nvCxnSpPr>
        <p:spPr bwMode="auto">
          <a:xfrm flipH="1" flipV="1">
            <a:off x="2763838" y="5580065"/>
            <a:ext cx="171450" cy="2428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62" name="36 CuadroTexto"/>
          <p:cNvSpPr txBox="1">
            <a:spLocks noChangeArrowheads="1"/>
          </p:cNvSpPr>
          <p:nvPr/>
        </p:nvSpPr>
        <p:spPr bwMode="auto">
          <a:xfrm>
            <a:off x="4038601" y="3556000"/>
            <a:ext cx="709613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1100" dirty="0" smtClean="0">
                <a:latin typeface="Arial" charset="0"/>
              </a:rPr>
              <a:t>Rv:289°</a:t>
            </a:r>
            <a:endParaRPr lang="es-CL" altLang="es-CL" sz="1100" dirty="0">
              <a:latin typeface="Arial" charset="0"/>
            </a:endParaRPr>
          </a:p>
        </p:txBody>
      </p:sp>
      <p:sp>
        <p:nvSpPr>
          <p:cNvPr id="15463" name="37 CuadroTexto"/>
          <p:cNvSpPr txBox="1">
            <a:spLocks noChangeArrowheads="1"/>
          </p:cNvSpPr>
          <p:nvPr/>
        </p:nvSpPr>
        <p:spPr bwMode="auto">
          <a:xfrm>
            <a:off x="4038601" y="3817939"/>
            <a:ext cx="709613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900">
                <a:latin typeface="Arial" charset="0"/>
              </a:rPr>
              <a:t>Rmg:289°</a:t>
            </a:r>
          </a:p>
        </p:txBody>
      </p:sp>
      <p:cxnSp>
        <p:nvCxnSpPr>
          <p:cNvPr id="261" name="260 Conector recto de flecha"/>
          <p:cNvCxnSpPr/>
          <p:nvPr/>
        </p:nvCxnSpPr>
        <p:spPr bwMode="auto">
          <a:xfrm flipH="1" flipV="1">
            <a:off x="3616752" y="3659954"/>
            <a:ext cx="418675" cy="13576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65" name="36 CuadroTexto"/>
          <p:cNvSpPr txBox="1">
            <a:spLocks noChangeArrowheads="1"/>
          </p:cNvSpPr>
          <p:nvPr/>
        </p:nvSpPr>
        <p:spPr bwMode="auto">
          <a:xfrm>
            <a:off x="2964583" y="1351442"/>
            <a:ext cx="711200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1100" dirty="0" smtClean="0">
                <a:latin typeface="Arial" charset="0"/>
              </a:rPr>
              <a:t>Rv:325°</a:t>
            </a:r>
            <a:endParaRPr lang="es-CL" altLang="es-CL" sz="1100" dirty="0">
              <a:latin typeface="Arial" charset="0"/>
            </a:endParaRPr>
          </a:p>
        </p:txBody>
      </p:sp>
      <p:sp>
        <p:nvSpPr>
          <p:cNvPr id="15466" name="37 CuadroTexto"/>
          <p:cNvSpPr txBox="1">
            <a:spLocks noChangeArrowheads="1"/>
          </p:cNvSpPr>
          <p:nvPr/>
        </p:nvSpPr>
        <p:spPr bwMode="auto">
          <a:xfrm>
            <a:off x="2970219" y="1606551"/>
            <a:ext cx="711200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900" dirty="0" smtClean="0">
                <a:latin typeface="Arial" charset="0"/>
              </a:rPr>
              <a:t>Rmg:313°</a:t>
            </a:r>
            <a:endParaRPr lang="es-CL" altLang="es-CL" sz="900" dirty="0">
              <a:latin typeface="Arial" charset="0"/>
            </a:endParaRPr>
          </a:p>
        </p:txBody>
      </p:sp>
      <p:cxnSp>
        <p:nvCxnSpPr>
          <p:cNvPr id="265" name="264 Conector recto de flecha"/>
          <p:cNvCxnSpPr/>
          <p:nvPr/>
        </p:nvCxnSpPr>
        <p:spPr bwMode="auto">
          <a:xfrm flipH="1" flipV="1">
            <a:off x="2951164" y="1002507"/>
            <a:ext cx="356822" cy="34687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3" name="1052 Conector recto de flecha"/>
          <p:cNvCxnSpPr/>
          <p:nvPr/>
        </p:nvCxnSpPr>
        <p:spPr>
          <a:xfrm flipV="1">
            <a:off x="5337149" y="6801645"/>
            <a:ext cx="557212" cy="255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70" name="223 CuadroTexto"/>
          <p:cNvSpPr txBox="1">
            <a:spLocks noChangeArrowheads="1"/>
          </p:cNvSpPr>
          <p:nvPr/>
        </p:nvSpPr>
        <p:spPr bwMode="auto">
          <a:xfrm>
            <a:off x="5783133" y="6603926"/>
            <a:ext cx="34977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700" dirty="0"/>
              <a:t>064°</a:t>
            </a:r>
          </a:p>
        </p:txBody>
      </p:sp>
      <p:sp>
        <p:nvSpPr>
          <p:cNvPr id="15495" name="287 CuadroTexto"/>
          <p:cNvSpPr txBox="1">
            <a:spLocks noChangeArrowheads="1"/>
          </p:cNvSpPr>
          <p:nvPr/>
        </p:nvSpPr>
        <p:spPr bwMode="auto">
          <a:xfrm>
            <a:off x="4413250" y="679451"/>
            <a:ext cx="175895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s-CL" altLang="es-CL" b="1" dirty="0" smtClean="0"/>
              <a:t>SERVO</a:t>
            </a:r>
            <a:endParaRPr lang="es-CL" altLang="es-CL" b="1" dirty="0"/>
          </a:p>
          <a:p>
            <a:pPr algn="ctr"/>
            <a:r>
              <a:rPr lang="es-CL" altLang="es-CL" b="1" dirty="0" smtClean="0"/>
              <a:t> S-N</a:t>
            </a:r>
            <a:endParaRPr lang="es-CL" altLang="es-CL" b="1" dirty="0"/>
          </a:p>
        </p:txBody>
      </p:sp>
    </p:spTree>
    <p:extLst>
      <p:ext uri="{BB962C8B-B14F-4D97-AF65-F5344CB8AC3E}">
        <p14:creationId xmlns:p14="http://schemas.microsoft.com/office/powerpoint/2010/main" val="2052018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1 Título"/>
          <p:cNvSpPr>
            <a:spLocks noGrp="1"/>
          </p:cNvSpPr>
          <p:nvPr>
            <p:ph type="ctrTitle"/>
          </p:nvPr>
        </p:nvSpPr>
        <p:spPr>
          <a:xfrm>
            <a:off x="514350" y="2840037"/>
            <a:ext cx="5829300" cy="1960563"/>
          </a:xfrm>
        </p:spPr>
        <p:txBody>
          <a:bodyPr/>
          <a:lstStyle/>
          <a:p>
            <a:endParaRPr lang="es-CL" altLang="es-CL" smtClean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s-CL" smtClean="0"/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410" y="490472"/>
            <a:ext cx="6048375" cy="83502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4 Conector recto"/>
          <p:cNvCxnSpPr/>
          <p:nvPr/>
        </p:nvCxnSpPr>
        <p:spPr>
          <a:xfrm>
            <a:off x="2100521" y="2865384"/>
            <a:ext cx="932147" cy="1589141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"/>
          <p:cNvCxnSpPr/>
          <p:nvPr/>
        </p:nvCxnSpPr>
        <p:spPr>
          <a:xfrm>
            <a:off x="3005680" y="4454526"/>
            <a:ext cx="1015459" cy="13062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>
            <a:off x="4035426" y="4585147"/>
            <a:ext cx="1640219" cy="310845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"/>
          <p:cNvCxnSpPr/>
          <p:nvPr/>
        </p:nvCxnSpPr>
        <p:spPr>
          <a:xfrm flipH="1" flipV="1">
            <a:off x="504826" y="827584"/>
            <a:ext cx="1594797" cy="202184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92 Conector recto de flecha"/>
          <p:cNvCxnSpPr/>
          <p:nvPr/>
        </p:nvCxnSpPr>
        <p:spPr>
          <a:xfrm flipV="1">
            <a:off x="3058021" y="4310055"/>
            <a:ext cx="272256" cy="2381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5" name="1024 Conector recto de flecha"/>
          <p:cNvCxnSpPr/>
          <p:nvPr/>
        </p:nvCxnSpPr>
        <p:spPr>
          <a:xfrm flipH="1">
            <a:off x="3819977" y="4767263"/>
            <a:ext cx="465481" cy="3143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7" name="223 CuadroTexto"/>
          <p:cNvSpPr txBox="1">
            <a:spLocks noChangeArrowheads="1"/>
          </p:cNvSpPr>
          <p:nvPr/>
        </p:nvSpPr>
        <p:spPr bwMode="auto">
          <a:xfrm>
            <a:off x="4146790" y="4709189"/>
            <a:ext cx="487634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700" dirty="0" err="1"/>
              <a:t>Dc</a:t>
            </a:r>
            <a:r>
              <a:rPr lang="es-CL" altLang="es-CL" sz="700" dirty="0"/>
              <a:t>: </a:t>
            </a:r>
            <a:r>
              <a:rPr lang="es-CL" altLang="es-CL" sz="700" dirty="0" smtClean="0"/>
              <a:t>250°</a:t>
            </a:r>
            <a:endParaRPr lang="es-CL" altLang="es-CL" sz="700" dirty="0"/>
          </a:p>
        </p:txBody>
      </p:sp>
      <p:sp>
        <p:nvSpPr>
          <p:cNvPr id="15418" name="223 CuadroTexto"/>
          <p:cNvSpPr txBox="1">
            <a:spLocks noChangeArrowheads="1"/>
          </p:cNvSpPr>
          <p:nvPr/>
        </p:nvSpPr>
        <p:spPr bwMode="auto">
          <a:xfrm>
            <a:off x="2484439" y="1982789"/>
            <a:ext cx="370614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700" dirty="0"/>
              <a:t>043 °</a:t>
            </a:r>
          </a:p>
        </p:txBody>
      </p:sp>
      <p:grpSp>
        <p:nvGrpSpPr>
          <p:cNvPr id="153" name="152 Grupo"/>
          <p:cNvGrpSpPr/>
          <p:nvPr/>
        </p:nvGrpSpPr>
        <p:grpSpPr>
          <a:xfrm>
            <a:off x="1787639" y="3795226"/>
            <a:ext cx="271228" cy="215444"/>
            <a:chOff x="2868256" y="3656437"/>
            <a:chExt cx="271228" cy="215444"/>
          </a:xfrm>
          <a:noFill/>
        </p:grpSpPr>
        <p:sp>
          <p:nvSpPr>
            <p:cNvPr id="154" name="153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" name="154 CuadroTexto"/>
            <p:cNvSpPr txBox="1"/>
            <p:nvPr/>
          </p:nvSpPr>
          <p:spPr>
            <a:xfrm>
              <a:off x="2868256" y="3656437"/>
              <a:ext cx="27122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R</a:t>
              </a:r>
            </a:p>
          </p:txBody>
        </p:sp>
      </p:grpSp>
      <p:grpSp>
        <p:nvGrpSpPr>
          <p:cNvPr id="156" name="155 Grupo"/>
          <p:cNvGrpSpPr/>
          <p:nvPr/>
        </p:nvGrpSpPr>
        <p:grpSpPr>
          <a:xfrm>
            <a:off x="2243886" y="3839513"/>
            <a:ext cx="284052" cy="215444"/>
            <a:chOff x="2868256" y="3656437"/>
            <a:chExt cx="284052" cy="215444"/>
          </a:xfrm>
          <a:noFill/>
        </p:grpSpPr>
        <p:sp>
          <p:nvSpPr>
            <p:cNvPr id="157" name="156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8" name="157 CuadroTexto"/>
            <p:cNvSpPr txBox="1"/>
            <p:nvPr/>
          </p:nvSpPr>
          <p:spPr>
            <a:xfrm>
              <a:off x="2868256" y="3656437"/>
              <a:ext cx="284052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P</a:t>
              </a:r>
            </a:p>
          </p:txBody>
        </p:sp>
      </p:grpSp>
      <p:grpSp>
        <p:nvGrpSpPr>
          <p:cNvPr id="159" name="158 Grupo"/>
          <p:cNvGrpSpPr/>
          <p:nvPr/>
        </p:nvGrpSpPr>
        <p:grpSpPr>
          <a:xfrm>
            <a:off x="1558972" y="3159456"/>
            <a:ext cx="269626" cy="215444"/>
            <a:chOff x="2868256" y="3656437"/>
            <a:chExt cx="269626" cy="215444"/>
          </a:xfrm>
          <a:noFill/>
        </p:grpSpPr>
        <p:sp>
          <p:nvSpPr>
            <p:cNvPr id="160" name="159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61" name="160 CuadroTexto"/>
            <p:cNvSpPr txBox="1"/>
            <p:nvPr/>
          </p:nvSpPr>
          <p:spPr>
            <a:xfrm>
              <a:off x="2868256" y="3656437"/>
              <a:ext cx="269626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K</a:t>
              </a:r>
            </a:p>
          </p:txBody>
        </p:sp>
      </p:grpSp>
      <p:grpSp>
        <p:nvGrpSpPr>
          <p:cNvPr id="162" name="161 Grupo"/>
          <p:cNvGrpSpPr/>
          <p:nvPr/>
        </p:nvGrpSpPr>
        <p:grpSpPr>
          <a:xfrm>
            <a:off x="3146165" y="3517939"/>
            <a:ext cx="277640" cy="215444"/>
            <a:chOff x="2868256" y="3656437"/>
            <a:chExt cx="277639" cy="215444"/>
          </a:xfrm>
          <a:noFill/>
        </p:grpSpPr>
        <p:sp>
          <p:nvSpPr>
            <p:cNvPr id="163" name="162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64" name="163 CuadroTexto"/>
            <p:cNvSpPr txBox="1"/>
            <p:nvPr/>
          </p:nvSpPr>
          <p:spPr>
            <a:xfrm>
              <a:off x="2868256" y="3656437"/>
              <a:ext cx="277639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H</a:t>
              </a:r>
            </a:p>
          </p:txBody>
        </p:sp>
      </p:grpSp>
      <p:grpSp>
        <p:nvGrpSpPr>
          <p:cNvPr id="165" name="164 Grupo"/>
          <p:cNvGrpSpPr/>
          <p:nvPr/>
        </p:nvGrpSpPr>
        <p:grpSpPr>
          <a:xfrm>
            <a:off x="2927806" y="3005040"/>
            <a:ext cx="264816" cy="215444"/>
            <a:chOff x="2868256" y="3656437"/>
            <a:chExt cx="264816" cy="215444"/>
          </a:xfrm>
          <a:noFill/>
        </p:grpSpPr>
        <p:sp>
          <p:nvSpPr>
            <p:cNvPr id="166" name="165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67" name="166 CuadroTexto"/>
            <p:cNvSpPr txBox="1"/>
            <p:nvPr/>
          </p:nvSpPr>
          <p:spPr>
            <a:xfrm>
              <a:off x="2868256" y="3656437"/>
              <a:ext cx="264816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L</a:t>
              </a:r>
            </a:p>
          </p:txBody>
        </p:sp>
      </p:grpSp>
      <p:grpSp>
        <p:nvGrpSpPr>
          <p:cNvPr id="168" name="167 Grupo"/>
          <p:cNvGrpSpPr/>
          <p:nvPr/>
        </p:nvGrpSpPr>
        <p:grpSpPr>
          <a:xfrm>
            <a:off x="3204915" y="3981315"/>
            <a:ext cx="271228" cy="215444"/>
            <a:chOff x="2868256" y="3656437"/>
            <a:chExt cx="271228" cy="215444"/>
          </a:xfrm>
          <a:noFill/>
        </p:grpSpPr>
        <p:sp>
          <p:nvSpPr>
            <p:cNvPr id="169" name="168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70" name="169 CuadroTexto"/>
            <p:cNvSpPr txBox="1"/>
            <p:nvPr/>
          </p:nvSpPr>
          <p:spPr>
            <a:xfrm>
              <a:off x="2868256" y="3656437"/>
              <a:ext cx="27122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B</a:t>
              </a:r>
            </a:p>
          </p:txBody>
        </p:sp>
      </p:grpSp>
      <p:grpSp>
        <p:nvGrpSpPr>
          <p:cNvPr id="171" name="170 Grupo"/>
          <p:cNvGrpSpPr/>
          <p:nvPr/>
        </p:nvGrpSpPr>
        <p:grpSpPr>
          <a:xfrm>
            <a:off x="2457545" y="4260508"/>
            <a:ext cx="276038" cy="215444"/>
            <a:chOff x="2868256" y="3656437"/>
            <a:chExt cx="276037" cy="215444"/>
          </a:xfrm>
          <a:noFill/>
        </p:grpSpPr>
        <p:sp>
          <p:nvSpPr>
            <p:cNvPr id="172" name="171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73" name="172 CuadroTexto"/>
            <p:cNvSpPr txBox="1"/>
            <p:nvPr/>
          </p:nvSpPr>
          <p:spPr>
            <a:xfrm>
              <a:off x="2868256" y="3656437"/>
              <a:ext cx="276037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A</a:t>
              </a:r>
              <a:endParaRPr lang="es-CL" sz="800" b="1" dirty="0">
                <a:latin typeface="+mn-lt"/>
                <a:cs typeface="+mn-cs"/>
              </a:endParaRPr>
            </a:p>
          </p:txBody>
        </p:sp>
      </p:grpSp>
      <p:grpSp>
        <p:nvGrpSpPr>
          <p:cNvPr id="174" name="173 Grupo"/>
          <p:cNvGrpSpPr/>
          <p:nvPr/>
        </p:nvGrpSpPr>
        <p:grpSpPr>
          <a:xfrm>
            <a:off x="3223365" y="4665598"/>
            <a:ext cx="263214" cy="215444"/>
            <a:chOff x="2868256" y="3656437"/>
            <a:chExt cx="263214" cy="215444"/>
          </a:xfrm>
          <a:noFill/>
        </p:grpSpPr>
        <p:sp>
          <p:nvSpPr>
            <p:cNvPr id="175" name="174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76" name="175 CuadroTexto"/>
            <p:cNvSpPr txBox="1"/>
            <p:nvPr/>
          </p:nvSpPr>
          <p:spPr>
            <a:xfrm>
              <a:off x="2868256" y="3656437"/>
              <a:ext cx="263214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E</a:t>
              </a:r>
            </a:p>
          </p:txBody>
        </p:sp>
      </p:grpSp>
      <p:grpSp>
        <p:nvGrpSpPr>
          <p:cNvPr id="177" name="176 Grupo"/>
          <p:cNvGrpSpPr/>
          <p:nvPr/>
        </p:nvGrpSpPr>
        <p:grpSpPr>
          <a:xfrm>
            <a:off x="3501009" y="4767887"/>
            <a:ext cx="260008" cy="215444"/>
            <a:chOff x="2868256" y="3656437"/>
            <a:chExt cx="260008" cy="215444"/>
          </a:xfrm>
          <a:noFill/>
        </p:grpSpPr>
        <p:sp>
          <p:nvSpPr>
            <p:cNvPr id="178" name="177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79" name="178 CuadroTexto"/>
            <p:cNvSpPr txBox="1"/>
            <p:nvPr/>
          </p:nvSpPr>
          <p:spPr>
            <a:xfrm>
              <a:off x="2868256" y="3656437"/>
              <a:ext cx="26000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F</a:t>
              </a:r>
            </a:p>
          </p:txBody>
        </p:sp>
      </p:grpSp>
      <p:grpSp>
        <p:nvGrpSpPr>
          <p:cNvPr id="180" name="179 Grupo"/>
          <p:cNvGrpSpPr/>
          <p:nvPr/>
        </p:nvGrpSpPr>
        <p:grpSpPr>
          <a:xfrm>
            <a:off x="3622621" y="5022483"/>
            <a:ext cx="295274" cy="215444"/>
            <a:chOff x="2868256" y="3656437"/>
            <a:chExt cx="295273" cy="215444"/>
          </a:xfrm>
          <a:noFill/>
        </p:grpSpPr>
        <p:sp>
          <p:nvSpPr>
            <p:cNvPr id="181" name="180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82" name="181 CuadroTexto"/>
            <p:cNvSpPr txBox="1"/>
            <p:nvPr/>
          </p:nvSpPr>
          <p:spPr>
            <a:xfrm>
              <a:off x="2868256" y="3656437"/>
              <a:ext cx="295273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G</a:t>
              </a:r>
            </a:p>
          </p:txBody>
        </p:sp>
      </p:grpSp>
      <p:grpSp>
        <p:nvGrpSpPr>
          <p:cNvPr id="183" name="182 Grupo"/>
          <p:cNvGrpSpPr/>
          <p:nvPr/>
        </p:nvGrpSpPr>
        <p:grpSpPr>
          <a:xfrm>
            <a:off x="3488351" y="5693604"/>
            <a:ext cx="256802" cy="215444"/>
            <a:chOff x="2868256" y="3656437"/>
            <a:chExt cx="256801" cy="215444"/>
          </a:xfrm>
          <a:noFill/>
        </p:grpSpPr>
        <p:sp>
          <p:nvSpPr>
            <p:cNvPr id="184" name="183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85" name="184 CuadroTexto"/>
            <p:cNvSpPr txBox="1"/>
            <p:nvPr/>
          </p:nvSpPr>
          <p:spPr>
            <a:xfrm>
              <a:off x="2868256" y="3656437"/>
              <a:ext cx="256801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I</a:t>
              </a:r>
            </a:p>
          </p:txBody>
        </p:sp>
      </p:grpSp>
      <p:grpSp>
        <p:nvGrpSpPr>
          <p:cNvPr id="186" name="185 Grupo"/>
          <p:cNvGrpSpPr/>
          <p:nvPr/>
        </p:nvGrpSpPr>
        <p:grpSpPr>
          <a:xfrm>
            <a:off x="3978429" y="4201823"/>
            <a:ext cx="263214" cy="215444"/>
            <a:chOff x="2868256" y="3656437"/>
            <a:chExt cx="263214" cy="215444"/>
          </a:xfrm>
          <a:noFill/>
        </p:grpSpPr>
        <p:sp>
          <p:nvSpPr>
            <p:cNvPr id="187" name="186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88" name="187 CuadroTexto"/>
            <p:cNvSpPr txBox="1"/>
            <p:nvPr/>
          </p:nvSpPr>
          <p:spPr>
            <a:xfrm>
              <a:off x="2868256" y="3656437"/>
              <a:ext cx="263214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D</a:t>
              </a:r>
              <a:endParaRPr lang="es-CL" sz="800" b="1" dirty="0">
                <a:latin typeface="+mn-lt"/>
                <a:cs typeface="+mn-cs"/>
              </a:endParaRPr>
            </a:p>
          </p:txBody>
        </p:sp>
      </p:grpSp>
      <p:grpSp>
        <p:nvGrpSpPr>
          <p:cNvPr id="189" name="188 Grupo"/>
          <p:cNvGrpSpPr/>
          <p:nvPr/>
        </p:nvGrpSpPr>
        <p:grpSpPr>
          <a:xfrm>
            <a:off x="4166393" y="6467577"/>
            <a:ext cx="269626" cy="215444"/>
            <a:chOff x="2868256" y="3656437"/>
            <a:chExt cx="269626" cy="215444"/>
          </a:xfrm>
          <a:noFill/>
        </p:grpSpPr>
        <p:sp>
          <p:nvSpPr>
            <p:cNvPr id="190" name="189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91" name="190 CuadroTexto"/>
            <p:cNvSpPr txBox="1"/>
            <p:nvPr/>
          </p:nvSpPr>
          <p:spPr>
            <a:xfrm>
              <a:off x="2868256" y="3656437"/>
              <a:ext cx="269626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K</a:t>
              </a:r>
            </a:p>
          </p:txBody>
        </p:sp>
      </p:grpSp>
      <p:grpSp>
        <p:nvGrpSpPr>
          <p:cNvPr id="192" name="191 Grupo"/>
          <p:cNvGrpSpPr/>
          <p:nvPr/>
        </p:nvGrpSpPr>
        <p:grpSpPr>
          <a:xfrm>
            <a:off x="5218689" y="5724124"/>
            <a:ext cx="250390" cy="215444"/>
            <a:chOff x="2868256" y="3656437"/>
            <a:chExt cx="250390" cy="215444"/>
          </a:xfrm>
          <a:noFill/>
        </p:grpSpPr>
        <p:sp>
          <p:nvSpPr>
            <p:cNvPr id="193" name="192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94" name="193 CuadroTexto"/>
            <p:cNvSpPr txBox="1"/>
            <p:nvPr/>
          </p:nvSpPr>
          <p:spPr>
            <a:xfrm>
              <a:off x="2868256" y="3656437"/>
              <a:ext cx="250390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L</a:t>
              </a:r>
              <a:endParaRPr lang="es-CL" sz="800" b="1" dirty="0">
                <a:latin typeface="+mn-lt"/>
                <a:cs typeface="+mn-cs"/>
              </a:endParaRPr>
            </a:p>
          </p:txBody>
        </p:sp>
      </p:grpSp>
      <p:grpSp>
        <p:nvGrpSpPr>
          <p:cNvPr id="195" name="194 Grupo"/>
          <p:cNvGrpSpPr/>
          <p:nvPr/>
        </p:nvGrpSpPr>
        <p:grpSpPr>
          <a:xfrm>
            <a:off x="4674792" y="6991423"/>
            <a:ext cx="280846" cy="215444"/>
            <a:chOff x="2868256" y="3656437"/>
            <a:chExt cx="280846" cy="215444"/>
          </a:xfrm>
          <a:noFill/>
        </p:grpSpPr>
        <p:sp>
          <p:nvSpPr>
            <p:cNvPr id="196" name="195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97" name="196 CuadroTexto"/>
            <p:cNvSpPr txBox="1"/>
            <p:nvPr/>
          </p:nvSpPr>
          <p:spPr>
            <a:xfrm>
              <a:off x="2868256" y="3656437"/>
              <a:ext cx="280846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N</a:t>
              </a:r>
            </a:p>
          </p:txBody>
        </p:sp>
      </p:grpSp>
      <p:grpSp>
        <p:nvGrpSpPr>
          <p:cNvPr id="198" name="197 Grupo"/>
          <p:cNvGrpSpPr/>
          <p:nvPr/>
        </p:nvGrpSpPr>
        <p:grpSpPr>
          <a:xfrm>
            <a:off x="4772628" y="7817939"/>
            <a:ext cx="292068" cy="215444"/>
            <a:chOff x="2868256" y="3656437"/>
            <a:chExt cx="292068" cy="215444"/>
          </a:xfrm>
          <a:noFill/>
        </p:grpSpPr>
        <p:sp>
          <p:nvSpPr>
            <p:cNvPr id="199" name="198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00" name="199 CuadroTexto"/>
            <p:cNvSpPr txBox="1"/>
            <p:nvPr/>
          </p:nvSpPr>
          <p:spPr>
            <a:xfrm>
              <a:off x="2868256" y="3656437"/>
              <a:ext cx="29206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Q</a:t>
              </a:r>
            </a:p>
          </p:txBody>
        </p:sp>
      </p:grpSp>
      <p:grpSp>
        <p:nvGrpSpPr>
          <p:cNvPr id="201" name="200 Grupo"/>
          <p:cNvGrpSpPr/>
          <p:nvPr/>
        </p:nvGrpSpPr>
        <p:grpSpPr>
          <a:xfrm>
            <a:off x="5615751" y="6865153"/>
            <a:ext cx="284052" cy="215444"/>
            <a:chOff x="2868256" y="3656437"/>
            <a:chExt cx="284052" cy="215444"/>
          </a:xfrm>
          <a:noFill/>
        </p:grpSpPr>
        <p:sp>
          <p:nvSpPr>
            <p:cNvPr id="202" name="201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03" name="202 CuadroTexto"/>
            <p:cNvSpPr txBox="1"/>
            <p:nvPr/>
          </p:nvSpPr>
          <p:spPr>
            <a:xfrm>
              <a:off x="2868256" y="3656437"/>
              <a:ext cx="284052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P</a:t>
              </a:r>
            </a:p>
          </p:txBody>
        </p:sp>
      </p:grpSp>
      <p:grpSp>
        <p:nvGrpSpPr>
          <p:cNvPr id="204" name="203 Grupo"/>
          <p:cNvGrpSpPr/>
          <p:nvPr/>
        </p:nvGrpSpPr>
        <p:grpSpPr>
          <a:xfrm>
            <a:off x="5783135" y="7279255"/>
            <a:ext cx="285656" cy="215444"/>
            <a:chOff x="2868256" y="3656437"/>
            <a:chExt cx="285655" cy="215444"/>
          </a:xfrm>
          <a:noFill/>
        </p:grpSpPr>
        <p:sp>
          <p:nvSpPr>
            <p:cNvPr id="205" name="204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06" name="205 CuadroTexto"/>
            <p:cNvSpPr txBox="1"/>
            <p:nvPr/>
          </p:nvSpPr>
          <p:spPr>
            <a:xfrm>
              <a:off x="2868256" y="3656437"/>
              <a:ext cx="285655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X</a:t>
              </a:r>
            </a:p>
          </p:txBody>
        </p:sp>
      </p:grpSp>
      <p:grpSp>
        <p:nvGrpSpPr>
          <p:cNvPr id="207" name="206 Grupo"/>
          <p:cNvGrpSpPr/>
          <p:nvPr/>
        </p:nvGrpSpPr>
        <p:grpSpPr>
          <a:xfrm>
            <a:off x="6026484" y="7524324"/>
            <a:ext cx="271228" cy="215444"/>
            <a:chOff x="2868256" y="3656437"/>
            <a:chExt cx="271228" cy="215444"/>
          </a:xfrm>
          <a:noFill/>
        </p:grpSpPr>
        <p:sp>
          <p:nvSpPr>
            <p:cNvPr id="208" name="207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09" name="208 CuadroTexto"/>
            <p:cNvSpPr txBox="1"/>
            <p:nvPr/>
          </p:nvSpPr>
          <p:spPr>
            <a:xfrm>
              <a:off x="2868256" y="3656437"/>
              <a:ext cx="27122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Z</a:t>
              </a:r>
            </a:p>
          </p:txBody>
        </p:sp>
      </p:grpSp>
      <p:grpSp>
        <p:nvGrpSpPr>
          <p:cNvPr id="210" name="209 Grupo"/>
          <p:cNvGrpSpPr/>
          <p:nvPr/>
        </p:nvGrpSpPr>
        <p:grpSpPr>
          <a:xfrm>
            <a:off x="5754574" y="6084164"/>
            <a:ext cx="311304" cy="215444"/>
            <a:chOff x="2868256" y="3656437"/>
            <a:chExt cx="311304" cy="215444"/>
          </a:xfrm>
          <a:noFill/>
        </p:grpSpPr>
        <p:sp>
          <p:nvSpPr>
            <p:cNvPr id="211" name="210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12" name="211 CuadroTexto"/>
            <p:cNvSpPr txBox="1"/>
            <p:nvPr/>
          </p:nvSpPr>
          <p:spPr>
            <a:xfrm>
              <a:off x="2868256" y="3656437"/>
              <a:ext cx="311304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M</a:t>
              </a:r>
            </a:p>
          </p:txBody>
        </p:sp>
      </p:grpSp>
      <p:grpSp>
        <p:nvGrpSpPr>
          <p:cNvPr id="217" name="216 Grupo"/>
          <p:cNvGrpSpPr/>
          <p:nvPr/>
        </p:nvGrpSpPr>
        <p:grpSpPr>
          <a:xfrm>
            <a:off x="921592" y="2458503"/>
            <a:ext cx="271228" cy="215444"/>
            <a:chOff x="2868256" y="3656437"/>
            <a:chExt cx="271228" cy="215444"/>
          </a:xfrm>
          <a:noFill/>
        </p:grpSpPr>
        <p:sp>
          <p:nvSpPr>
            <p:cNvPr id="218" name="217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19" name="218 CuadroTexto"/>
            <p:cNvSpPr txBox="1"/>
            <p:nvPr/>
          </p:nvSpPr>
          <p:spPr>
            <a:xfrm>
              <a:off x="2868256" y="3656437"/>
              <a:ext cx="27122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E</a:t>
              </a:r>
            </a:p>
          </p:txBody>
        </p:sp>
      </p:grpSp>
      <p:grpSp>
        <p:nvGrpSpPr>
          <p:cNvPr id="223" name="222 Grupo"/>
          <p:cNvGrpSpPr/>
          <p:nvPr/>
        </p:nvGrpSpPr>
        <p:grpSpPr>
          <a:xfrm>
            <a:off x="1420154" y="2988837"/>
            <a:ext cx="247184" cy="215444"/>
            <a:chOff x="2868256" y="3656437"/>
            <a:chExt cx="247183" cy="215444"/>
          </a:xfrm>
          <a:noFill/>
        </p:grpSpPr>
        <p:sp>
          <p:nvSpPr>
            <p:cNvPr id="224" name="223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25" name="224 CuadroTexto"/>
            <p:cNvSpPr txBox="1"/>
            <p:nvPr/>
          </p:nvSpPr>
          <p:spPr>
            <a:xfrm>
              <a:off x="2868256" y="3656437"/>
              <a:ext cx="247183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J</a:t>
              </a:r>
            </a:p>
          </p:txBody>
        </p:sp>
      </p:grpSp>
      <p:grpSp>
        <p:nvGrpSpPr>
          <p:cNvPr id="226" name="225 Grupo"/>
          <p:cNvGrpSpPr/>
          <p:nvPr/>
        </p:nvGrpSpPr>
        <p:grpSpPr>
          <a:xfrm>
            <a:off x="1185174" y="2850519"/>
            <a:ext cx="240772" cy="215444"/>
            <a:chOff x="2868256" y="3656437"/>
            <a:chExt cx="240772" cy="215444"/>
          </a:xfrm>
          <a:noFill/>
        </p:grpSpPr>
        <p:sp>
          <p:nvSpPr>
            <p:cNvPr id="227" name="226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28" name="227 CuadroTexto"/>
            <p:cNvSpPr txBox="1"/>
            <p:nvPr/>
          </p:nvSpPr>
          <p:spPr>
            <a:xfrm>
              <a:off x="2868256" y="3656437"/>
              <a:ext cx="240772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I</a:t>
              </a:r>
            </a:p>
          </p:txBody>
        </p:sp>
      </p:grpSp>
      <p:grpSp>
        <p:nvGrpSpPr>
          <p:cNvPr id="229" name="228 Grupo"/>
          <p:cNvGrpSpPr/>
          <p:nvPr/>
        </p:nvGrpSpPr>
        <p:grpSpPr>
          <a:xfrm>
            <a:off x="2263208" y="2097806"/>
            <a:ext cx="232177" cy="169277"/>
            <a:chOff x="2868256" y="3656437"/>
            <a:chExt cx="232177" cy="169276"/>
          </a:xfrm>
          <a:noFill/>
        </p:grpSpPr>
        <p:sp>
          <p:nvSpPr>
            <p:cNvPr id="230" name="229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31" name="230 CuadroTexto"/>
            <p:cNvSpPr txBox="1"/>
            <p:nvPr/>
          </p:nvSpPr>
          <p:spPr>
            <a:xfrm>
              <a:off x="2868256" y="3656437"/>
              <a:ext cx="224742" cy="16927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b="1" dirty="0">
                  <a:latin typeface="+mn-lt"/>
                  <a:cs typeface="+mn-cs"/>
                </a:rPr>
                <a:t>D</a:t>
              </a:r>
              <a:endParaRPr lang="es-CL" sz="500" b="1" dirty="0">
                <a:latin typeface="+mn-lt"/>
                <a:cs typeface="+mn-cs"/>
              </a:endParaRPr>
            </a:p>
          </p:txBody>
        </p:sp>
      </p:grpSp>
      <p:grpSp>
        <p:nvGrpSpPr>
          <p:cNvPr id="241" name="240 Grupo"/>
          <p:cNvGrpSpPr/>
          <p:nvPr/>
        </p:nvGrpSpPr>
        <p:grpSpPr>
          <a:xfrm>
            <a:off x="4495333" y="4920961"/>
            <a:ext cx="277640" cy="215444"/>
            <a:chOff x="2868256" y="3656437"/>
            <a:chExt cx="277639" cy="215444"/>
          </a:xfrm>
          <a:noFill/>
        </p:grpSpPr>
        <p:sp>
          <p:nvSpPr>
            <p:cNvPr id="242" name="241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43" name="242 CuadroTexto"/>
            <p:cNvSpPr txBox="1"/>
            <p:nvPr/>
          </p:nvSpPr>
          <p:spPr>
            <a:xfrm>
              <a:off x="2868256" y="3656437"/>
              <a:ext cx="277639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H</a:t>
              </a:r>
            </a:p>
          </p:txBody>
        </p:sp>
      </p:grpSp>
      <p:grpSp>
        <p:nvGrpSpPr>
          <p:cNvPr id="15454" name="2053 Grupo"/>
          <p:cNvGrpSpPr>
            <a:grpSpLocks/>
          </p:cNvGrpSpPr>
          <p:nvPr/>
        </p:nvGrpSpPr>
        <p:grpSpPr bwMode="auto">
          <a:xfrm>
            <a:off x="3380786" y="4128291"/>
            <a:ext cx="253596" cy="215444"/>
            <a:chOff x="2868256" y="3655767"/>
            <a:chExt cx="256033" cy="215981"/>
          </a:xfrm>
        </p:grpSpPr>
        <p:sp>
          <p:nvSpPr>
            <p:cNvPr id="248" name="247 Elipse"/>
            <p:cNvSpPr/>
            <p:nvPr/>
          </p:nvSpPr>
          <p:spPr>
            <a:xfrm>
              <a:off x="2929161" y="3671682"/>
              <a:ext cx="169892" cy="13686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11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56033" cy="215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500" dirty="0"/>
                <a:t> </a:t>
              </a:r>
              <a:r>
                <a:rPr lang="es-CL" altLang="es-CL" sz="800" b="1" dirty="0"/>
                <a:t>C</a:t>
              </a:r>
            </a:p>
          </p:txBody>
        </p:sp>
      </p:grpSp>
      <p:sp>
        <p:nvSpPr>
          <p:cNvPr id="15455" name="223 CuadroTexto"/>
          <p:cNvSpPr txBox="1">
            <a:spLocks noChangeArrowheads="1"/>
          </p:cNvSpPr>
          <p:nvPr/>
        </p:nvSpPr>
        <p:spPr bwMode="auto">
          <a:xfrm>
            <a:off x="2855912" y="4537755"/>
            <a:ext cx="487634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700" dirty="0" err="1"/>
              <a:t>Dc</a:t>
            </a:r>
            <a:r>
              <a:rPr lang="es-CL" altLang="es-CL" sz="700" dirty="0"/>
              <a:t>: </a:t>
            </a:r>
            <a:r>
              <a:rPr lang="es-CL" altLang="es-CL" sz="700" dirty="0" smtClean="0"/>
              <a:t>061°</a:t>
            </a:r>
            <a:endParaRPr lang="es-CL" altLang="es-CL" sz="700" dirty="0"/>
          </a:p>
        </p:txBody>
      </p:sp>
      <p:sp>
        <p:nvSpPr>
          <p:cNvPr id="15456" name="36 CuadroTexto"/>
          <p:cNvSpPr txBox="1">
            <a:spLocks noChangeArrowheads="1"/>
          </p:cNvSpPr>
          <p:nvPr/>
        </p:nvSpPr>
        <p:spPr bwMode="auto">
          <a:xfrm>
            <a:off x="3350949" y="2411506"/>
            <a:ext cx="776287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1100" dirty="0" smtClean="0">
                <a:latin typeface="Arial" charset="0"/>
              </a:rPr>
              <a:t>Rv:338°</a:t>
            </a:r>
            <a:endParaRPr lang="es-CL" altLang="es-CL" sz="1100" dirty="0">
              <a:latin typeface="Arial" charset="0"/>
            </a:endParaRPr>
          </a:p>
        </p:txBody>
      </p:sp>
      <p:sp>
        <p:nvSpPr>
          <p:cNvPr id="15457" name="37 CuadroTexto"/>
          <p:cNvSpPr txBox="1">
            <a:spLocks noChangeArrowheads="1"/>
          </p:cNvSpPr>
          <p:nvPr/>
        </p:nvSpPr>
        <p:spPr bwMode="auto">
          <a:xfrm>
            <a:off x="3350598" y="2657475"/>
            <a:ext cx="765175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900" dirty="0" smtClean="0">
                <a:latin typeface="Arial" charset="0"/>
              </a:rPr>
              <a:t>Rmg:326</a:t>
            </a:r>
            <a:r>
              <a:rPr lang="es-CL" altLang="es-CL" sz="900" dirty="0">
                <a:latin typeface="Arial" charset="0"/>
              </a:rPr>
              <a:t>°</a:t>
            </a:r>
          </a:p>
        </p:txBody>
      </p:sp>
      <p:cxnSp>
        <p:nvCxnSpPr>
          <p:cNvPr id="255" name="254 Conector recto de flecha"/>
          <p:cNvCxnSpPr/>
          <p:nvPr/>
        </p:nvCxnSpPr>
        <p:spPr bwMode="auto">
          <a:xfrm flipH="1" flipV="1">
            <a:off x="3577250" y="2189836"/>
            <a:ext cx="138113" cy="203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59" name="36 CuadroTexto"/>
          <p:cNvSpPr txBox="1">
            <a:spLocks noChangeArrowheads="1"/>
          </p:cNvSpPr>
          <p:nvPr/>
        </p:nvSpPr>
        <p:spPr bwMode="auto">
          <a:xfrm>
            <a:off x="2595564" y="5822950"/>
            <a:ext cx="711200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1100" dirty="0" smtClean="0">
                <a:latin typeface="Arial" charset="0"/>
              </a:rPr>
              <a:t>Rv:338°</a:t>
            </a:r>
            <a:endParaRPr lang="es-CL" altLang="es-CL" sz="1100" dirty="0">
              <a:latin typeface="Arial" charset="0"/>
            </a:endParaRPr>
          </a:p>
        </p:txBody>
      </p:sp>
      <p:sp>
        <p:nvSpPr>
          <p:cNvPr id="15460" name="37 CuadroTexto"/>
          <p:cNvSpPr txBox="1">
            <a:spLocks noChangeArrowheads="1"/>
          </p:cNvSpPr>
          <p:nvPr/>
        </p:nvSpPr>
        <p:spPr bwMode="auto">
          <a:xfrm>
            <a:off x="2595564" y="6084888"/>
            <a:ext cx="711200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900" dirty="0" smtClean="0">
                <a:latin typeface="Arial" charset="0"/>
              </a:rPr>
              <a:t>Rmg:326°</a:t>
            </a:r>
            <a:endParaRPr lang="es-CL" altLang="es-CL" sz="900" dirty="0">
              <a:latin typeface="Arial" charset="0"/>
            </a:endParaRPr>
          </a:p>
        </p:txBody>
      </p:sp>
      <p:cxnSp>
        <p:nvCxnSpPr>
          <p:cNvPr id="258" name="257 Conector recto de flecha"/>
          <p:cNvCxnSpPr/>
          <p:nvPr/>
        </p:nvCxnSpPr>
        <p:spPr bwMode="auto">
          <a:xfrm flipH="1" flipV="1">
            <a:off x="2763838" y="5580065"/>
            <a:ext cx="171450" cy="2428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62" name="36 CuadroTexto"/>
          <p:cNvSpPr txBox="1">
            <a:spLocks noChangeArrowheads="1"/>
          </p:cNvSpPr>
          <p:nvPr/>
        </p:nvSpPr>
        <p:spPr bwMode="auto">
          <a:xfrm>
            <a:off x="4038601" y="3556000"/>
            <a:ext cx="709613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1100" dirty="0" smtClean="0">
                <a:latin typeface="Arial" charset="0"/>
              </a:rPr>
              <a:t>Rv:289°</a:t>
            </a:r>
            <a:endParaRPr lang="es-CL" altLang="es-CL" sz="1100" dirty="0">
              <a:latin typeface="Arial" charset="0"/>
            </a:endParaRPr>
          </a:p>
        </p:txBody>
      </p:sp>
      <p:sp>
        <p:nvSpPr>
          <p:cNvPr id="15463" name="37 CuadroTexto"/>
          <p:cNvSpPr txBox="1">
            <a:spLocks noChangeArrowheads="1"/>
          </p:cNvSpPr>
          <p:nvPr/>
        </p:nvSpPr>
        <p:spPr bwMode="auto">
          <a:xfrm>
            <a:off x="4038601" y="3817939"/>
            <a:ext cx="709613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900">
                <a:latin typeface="Arial" charset="0"/>
              </a:rPr>
              <a:t>Rmg:289°</a:t>
            </a:r>
          </a:p>
        </p:txBody>
      </p:sp>
      <p:cxnSp>
        <p:nvCxnSpPr>
          <p:cNvPr id="261" name="260 Conector recto de flecha"/>
          <p:cNvCxnSpPr/>
          <p:nvPr/>
        </p:nvCxnSpPr>
        <p:spPr bwMode="auto">
          <a:xfrm flipH="1" flipV="1">
            <a:off x="3577250" y="3733383"/>
            <a:ext cx="458178" cy="6233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65" name="36 CuadroTexto"/>
          <p:cNvSpPr txBox="1">
            <a:spLocks noChangeArrowheads="1"/>
          </p:cNvSpPr>
          <p:nvPr/>
        </p:nvSpPr>
        <p:spPr bwMode="auto">
          <a:xfrm>
            <a:off x="2964583" y="1351442"/>
            <a:ext cx="711200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1100" dirty="0" smtClean="0">
                <a:latin typeface="Arial" charset="0"/>
              </a:rPr>
              <a:t>Rv:325°</a:t>
            </a:r>
            <a:endParaRPr lang="es-CL" altLang="es-CL" sz="1100" dirty="0">
              <a:latin typeface="Arial" charset="0"/>
            </a:endParaRPr>
          </a:p>
        </p:txBody>
      </p:sp>
      <p:sp>
        <p:nvSpPr>
          <p:cNvPr id="15466" name="37 CuadroTexto"/>
          <p:cNvSpPr txBox="1">
            <a:spLocks noChangeArrowheads="1"/>
          </p:cNvSpPr>
          <p:nvPr/>
        </p:nvSpPr>
        <p:spPr bwMode="auto">
          <a:xfrm>
            <a:off x="2970219" y="1606551"/>
            <a:ext cx="711200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900" dirty="0" smtClean="0">
                <a:latin typeface="Arial" charset="0"/>
              </a:rPr>
              <a:t>Rmg:313°</a:t>
            </a:r>
            <a:endParaRPr lang="es-CL" altLang="es-CL" sz="900" dirty="0">
              <a:latin typeface="Arial" charset="0"/>
            </a:endParaRPr>
          </a:p>
        </p:txBody>
      </p:sp>
      <p:cxnSp>
        <p:nvCxnSpPr>
          <p:cNvPr id="265" name="264 Conector recto de flecha"/>
          <p:cNvCxnSpPr/>
          <p:nvPr/>
        </p:nvCxnSpPr>
        <p:spPr bwMode="auto">
          <a:xfrm flipH="1" flipV="1">
            <a:off x="2951164" y="1002507"/>
            <a:ext cx="356822" cy="34687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3" name="1052 Conector recto de flecha"/>
          <p:cNvCxnSpPr/>
          <p:nvPr/>
        </p:nvCxnSpPr>
        <p:spPr>
          <a:xfrm flipV="1">
            <a:off x="5337149" y="6801645"/>
            <a:ext cx="557212" cy="255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70" name="223 CuadroTexto"/>
          <p:cNvSpPr txBox="1">
            <a:spLocks noChangeArrowheads="1"/>
          </p:cNvSpPr>
          <p:nvPr/>
        </p:nvSpPr>
        <p:spPr bwMode="auto">
          <a:xfrm>
            <a:off x="5783133" y="6603926"/>
            <a:ext cx="34977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700" dirty="0"/>
              <a:t>064°</a:t>
            </a:r>
          </a:p>
        </p:txBody>
      </p:sp>
      <p:sp>
        <p:nvSpPr>
          <p:cNvPr id="15495" name="287 CuadroTexto"/>
          <p:cNvSpPr txBox="1">
            <a:spLocks noChangeArrowheads="1"/>
          </p:cNvSpPr>
          <p:nvPr/>
        </p:nvSpPr>
        <p:spPr bwMode="auto">
          <a:xfrm>
            <a:off x="4413250" y="679451"/>
            <a:ext cx="175895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s-CL" altLang="es-CL" b="1" dirty="0" smtClean="0"/>
              <a:t>CASTILLO</a:t>
            </a:r>
            <a:endParaRPr lang="es-CL" altLang="es-CL" b="1" dirty="0"/>
          </a:p>
          <a:p>
            <a:pPr algn="ctr"/>
            <a:r>
              <a:rPr lang="es-CL" altLang="es-CL" b="1" dirty="0" smtClean="0"/>
              <a:t> S-N</a:t>
            </a:r>
            <a:endParaRPr lang="es-CL" altLang="es-CL" b="1" dirty="0"/>
          </a:p>
        </p:txBody>
      </p:sp>
    </p:spTree>
    <p:extLst>
      <p:ext uri="{BB962C8B-B14F-4D97-AF65-F5344CB8AC3E}">
        <p14:creationId xmlns:p14="http://schemas.microsoft.com/office/powerpoint/2010/main" val="192750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1 Título"/>
          <p:cNvSpPr>
            <a:spLocks noGrp="1"/>
          </p:cNvSpPr>
          <p:nvPr>
            <p:ph type="ctrTitle"/>
          </p:nvPr>
        </p:nvSpPr>
        <p:spPr>
          <a:xfrm>
            <a:off x="514350" y="2840037"/>
            <a:ext cx="5829300" cy="1960563"/>
          </a:xfrm>
        </p:spPr>
        <p:txBody>
          <a:bodyPr/>
          <a:lstStyle/>
          <a:p>
            <a:endParaRPr lang="es-CL" altLang="es-CL" smtClean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s-CL" smtClean="0"/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6" y="505333"/>
            <a:ext cx="6048375" cy="83502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4 Conector recto"/>
          <p:cNvCxnSpPr/>
          <p:nvPr/>
        </p:nvCxnSpPr>
        <p:spPr>
          <a:xfrm>
            <a:off x="2100521" y="2865384"/>
            <a:ext cx="932147" cy="1589141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"/>
          <p:cNvCxnSpPr/>
          <p:nvPr/>
        </p:nvCxnSpPr>
        <p:spPr>
          <a:xfrm>
            <a:off x="3005680" y="4454526"/>
            <a:ext cx="1015459" cy="13062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>
            <a:off x="4035426" y="4585147"/>
            <a:ext cx="1640219" cy="310845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"/>
          <p:cNvCxnSpPr/>
          <p:nvPr/>
        </p:nvCxnSpPr>
        <p:spPr>
          <a:xfrm flipH="1" flipV="1">
            <a:off x="504826" y="827584"/>
            <a:ext cx="1594797" cy="202184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Conector recto"/>
          <p:cNvCxnSpPr/>
          <p:nvPr/>
        </p:nvCxnSpPr>
        <p:spPr>
          <a:xfrm>
            <a:off x="2019816" y="1946901"/>
            <a:ext cx="416932" cy="488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23 Conector recto"/>
          <p:cNvCxnSpPr/>
          <p:nvPr/>
        </p:nvCxnSpPr>
        <p:spPr>
          <a:xfrm>
            <a:off x="1773239" y="3059114"/>
            <a:ext cx="287337" cy="5048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26 Conector recto"/>
          <p:cNvCxnSpPr/>
          <p:nvPr/>
        </p:nvCxnSpPr>
        <p:spPr>
          <a:xfrm>
            <a:off x="918583" y="2171135"/>
            <a:ext cx="564507" cy="62390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27 Conector recto"/>
          <p:cNvCxnSpPr/>
          <p:nvPr/>
        </p:nvCxnSpPr>
        <p:spPr>
          <a:xfrm>
            <a:off x="2482705" y="3786110"/>
            <a:ext cx="152400" cy="2524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29 Conector recto"/>
          <p:cNvCxnSpPr/>
          <p:nvPr/>
        </p:nvCxnSpPr>
        <p:spPr>
          <a:xfrm>
            <a:off x="3060700" y="3829051"/>
            <a:ext cx="223838" cy="4048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32 Conector recto"/>
          <p:cNvCxnSpPr/>
          <p:nvPr/>
        </p:nvCxnSpPr>
        <p:spPr>
          <a:xfrm>
            <a:off x="3357564" y="4333876"/>
            <a:ext cx="387587" cy="603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35 Conector recto"/>
          <p:cNvCxnSpPr/>
          <p:nvPr/>
        </p:nvCxnSpPr>
        <p:spPr>
          <a:xfrm>
            <a:off x="3309883" y="4672753"/>
            <a:ext cx="460375" cy="3781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36 Conector recto"/>
          <p:cNvCxnSpPr/>
          <p:nvPr/>
        </p:nvCxnSpPr>
        <p:spPr>
          <a:xfrm>
            <a:off x="2708896" y="4164014"/>
            <a:ext cx="152400" cy="2508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"/>
          <p:cNvCxnSpPr/>
          <p:nvPr/>
        </p:nvCxnSpPr>
        <p:spPr>
          <a:xfrm>
            <a:off x="4599106" y="5130205"/>
            <a:ext cx="271151" cy="5607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40 Conector recto"/>
          <p:cNvCxnSpPr/>
          <p:nvPr/>
        </p:nvCxnSpPr>
        <p:spPr>
          <a:xfrm>
            <a:off x="3862855" y="4956887"/>
            <a:ext cx="368300" cy="7032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41 Conector recto"/>
          <p:cNvCxnSpPr/>
          <p:nvPr/>
        </p:nvCxnSpPr>
        <p:spPr>
          <a:xfrm>
            <a:off x="4765675" y="6724651"/>
            <a:ext cx="368300" cy="7032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42 Conector recto"/>
          <p:cNvCxnSpPr/>
          <p:nvPr/>
        </p:nvCxnSpPr>
        <p:spPr>
          <a:xfrm>
            <a:off x="5521326" y="6772275"/>
            <a:ext cx="368300" cy="7032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83" name="2053 Grupo"/>
          <p:cNvGrpSpPr>
            <a:grpSpLocks/>
          </p:cNvGrpSpPr>
          <p:nvPr/>
        </p:nvGrpSpPr>
        <p:grpSpPr bwMode="auto">
          <a:xfrm>
            <a:off x="1816147" y="2137899"/>
            <a:ext cx="335347" cy="215594"/>
            <a:chOff x="2868257" y="3655766"/>
            <a:chExt cx="256375" cy="152614"/>
          </a:xfrm>
        </p:grpSpPr>
        <p:sp>
          <p:nvSpPr>
            <p:cNvPr id="48" name="47 Elipse"/>
            <p:cNvSpPr/>
            <p:nvPr/>
          </p:nvSpPr>
          <p:spPr>
            <a:xfrm>
              <a:off x="2928899" y="3671831"/>
              <a:ext cx="170754" cy="136549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41" name="2052 CuadroTexto"/>
            <p:cNvSpPr txBox="1">
              <a:spLocks noChangeArrowheads="1"/>
            </p:cNvSpPr>
            <p:nvPr/>
          </p:nvSpPr>
          <p:spPr bwMode="auto">
            <a:xfrm>
              <a:off x="2868257" y="3655766"/>
              <a:ext cx="256375" cy="141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700" dirty="0" smtClean="0"/>
                <a:t>1,9c</a:t>
              </a:r>
              <a:endParaRPr lang="es-CL" altLang="es-CL" sz="700" dirty="0"/>
            </a:p>
          </p:txBody>
        </p:sp>
      </p:grpSp>
      <p:grpSp>
        <p:nvGrpSpPr>
          <p:cNvPr id="15385" name="2053 Grupo"/>
          <p:cNvGrpSpPr>
            <a:grpSpLocks/>
          </p:cNvGrpSpPr>
          <p:nvPr/>
        </p:nvGrpSpPr>
        <p:grpSpPr bwMode="auto">
          <a:xfrm>
            <a:off x="1922451" y="3143247"/>
            <a:ext cx="467471" cy="215444"/>
            <a:chOff x="2868256" y="3655767"/>
            <a:chExt cx="383370" cy="168794"/>
          </a:xfrm>
        </p:grpSpPr>
        <p:sp>
          <p:nvSpPr>
            <p:cNvPr id="54" name="53 Elipse"/>
            <p:cNvSpPr/>
            <p:nvPr/>
          </p:nvSpPr>
          <p:spPr>
            <a:xfrm>
              <a:off x="2928904" y="3671737"/>
              <a:ext cx="170772" cy="13733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37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383370" cy="168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800" dirty="0" smtClean="0"/>
                <a:t>3,9c</a:t>
              </a:r>
              <a:endParaRPr lang="es-CL" altLang="es-CL" sz="800" dirty="0"/>
            </a:p>
          </p:txBody>
        </p:sp>
      </p:grpSp>
      <p:grpSp>
        <p:nvGrpSpPr>
          <p:cNvPr id="15386" name="2053 Grupo"/>
          <p:cNvGrpSpPr>
            <a:grpSpLocks/>
          </p:cNvGrpSpPr>
          <p:nvPr/>
        </p:nvGrpSpPr>
        <p:grpSpPr bwMode="auto">
          <a:xfrm>
            <a:off x="2269920" y="3630381"/>
            <a:ext cx="333658" cy="212826"/>
            <a:chOff x="2868256" y="3655767"/>
            <a:chExt cx="262623" cy="152780"/>
          </a:xfrm>
        </p:grpSpPr>
        <p:sp>
          <p:nvSpPr>
            <p:cNvPr id="57" name="56 Elipse"/>
            <p:cNvSpPr/>
            <p:nvPr/>
          </p:nvSpPr>
          <p:spPr>
            <a:xfrm>
              <a:off x="2928781" y="3671682"/>
              <a:ext cx="170425" cy="13686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35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62623" cy="132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600" dirty="0" smtClean="0"/>
                <a:t>1,9c</a:t>
              </a:r>
            </a:p>
          </p:txBody>
        </p:sp>
      </p:grpSp>
      <p:grpSp>
        <p:nvGrpSpPr>
          <p:cNvPr id="15387" name="2053 Grupo"/>
          <p:cNvGrpSpPr>
            <a:grpSpLocks/>
          </p:cNvGrpSpPr>
          <p:nvPr/>
        </p:nvGrpSpPr>
        <p:grpSpPr bwMode="auto">
          <a:xfrm>
            <a:off x="2824968" y="3842419"/>
            <a:ext cx="279244" cy="215444"/>
            <a:chOff x="2868256" y="3655767"/>
            <a:chExt cx="280708" cy="218016"/>
          </a:xfrm>
        </p:grpSpPr>
        <p:sp>
          <p:nvSpPr>
            <p:cNvPr id="60" name="59 Elipse"/>
            <p:cNvSpPr/>
            <p:nvPr/>
          </p:nvSpPr>
          <p:spPr>
            <a:xfrm>
              <a:off x="2928898" y="3671832"/>
              <a:ext cx="170754" cy="136549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33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80708" cy="218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800" dirty="0" smtClean="0"/>
                <a:t>2c</a:t>
              </a:r>
              <a:endParaRPr lang="es-CL" altLang="es-CL" sz="800" dirty="0"/>
            </a:p>
          </p:txBody>
        </p:sp>
      </p:grpSp>
      <p:grpSp>
        <p:nvGrpSpPr>
          <p:cNvPr id="15388" name="2053 Grupo"/>
          <p:cNvGrpSpPr>
            <a:grpSpLocks/>
          </p:cNvGrpSpPr>
          <p:nvPr/>
        </p:nvGrpSpPr>
        <p:grpSpPr bwMode="auto">
          <a:xfrm>
            <a:off x="2715701" y="4273508"/>
            <a:ext cx="292068" cy="172402"/>
            <a:chOff x="2868256" y="3655767"/>
            <a:chExt cx="221153" cy="129626"/>
          </a:xfrm>
        </p:grpSpPr>
        <p:sp>
          <p:nvSpPr>
            <p:cNvPr id="63" name="62 Elipse"/>
            <p:cNvSpPr/>
            <p:nvPr/>
          </p:nvSpPr>
          <p:spPr>
            <a:xfrm>
              <a:off x="2928898" y="3671681"/>
              <a:ext cx="136047" cy="113712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31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21153" cy="127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500" dirty="0" smtClean="0"/>
                <a:t>1,5c</a:t>
              </a:r>
              <a:endParaRPr lang="es-CL" altLang="es-CL" sz="500" dirty="0"/>
            </a:p>
          </p:txBody>
        </p:sp>
      </p:grpSp>
      <p:grpSp>
        <p:nvGrpSpPr>
          <p:cNvPr id="15389" name="2053 Grupo"/>
          <p:cNvGrpSpPr>
            <a:grpSpLocks/>
          </p:cNvGrpSpPr>
          <p:nvPr/>
        </p:nvGrpSpPr>
        <p:grpSpPr bwMode="auto">
          <a:xfrm>
            <a:off x="3449636" y="4367192"/>
            <a:ext cx="292068" cy="169277"/>
            <a:chOff x="2868256" y="3655767"/>
            <a:chExt cx="293035" cy="169698"/>
          </a:xfrm>
        </p:grpSpPr>
        <p:sp>
          <p:nvSpPr>
            <p:cNvPr id="66" name="65 Elipse"/>
            <p:cNvSpPr/>
            <p:nvPr/>
          </p:nvSpPr>
          <p:spPr>
            <a:xfrm>
              <a:off x="2928781" y="3671681"/>
              <a:ext cx="170426" cy="13686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29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93035" cy="169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500" dirty="0" smtClean="0"/>
                <a:t>1,3c</a:t>
              </a:r>
              <a:endParaRPr lang="es-CL" altLang="es-CL" sz="500" dirty="0"/>
            </a:p>
          </p:txBody>
        </p:sp>
      </p:grpSp>
      <p:grpSp>
        <p:nvGrpSpPr>
          <p:cNvPr id="15390" name="2053 Grupo"/>
          <p:cNvGrpSpPr>
            <a:grpSpLocks/>
          </p:cNvGrpSpPr>
          <p:nvPr/>
        </p:nvGrpSpPr>
        <p:grpSpPr bwMode="auto">
          <a:xfrm>
            <a:off x="3415227" y="4547344"/>
            <a:ext cx="292068" cy="175471"/>
            <a:chOff x="2856000" y="3632639"/>
            <a:chExt cx="293600" cy="175908"/>
          </a:xfrm>
        </p:grpSpPr>
        <p:sp>
          <p:nvSpPr>
            <p:cNvPr id="69" name="68 Elipse"/>
            <p:cNvSpPr/>
            <p:nvPr/>
          </p:nvSpPr>
          <p:spPr>
            <a:xfrm>
              <a:off x="2928898" y="3671682"/>
              <a:ext cx="170753" cy="13686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27" name="2052 CuadroTexto"/>
            <p:cNvSpPr txBox="1">
              <a:spLocks noChangeArrowheads="1"/>
            </p:cNvSpPr>
            <p:nvPr/>
          </p:nvSpPr>
          <p:spPr bwMode="auto">
            <a:xfrm>
              <a:off x="2856000" y="3632639"/>
              <a:ext cx="293600" cy="169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500" dirty="0" smtClean="0"/>
                <a:t>0,7c</a:t>
              </a:r>
              <a:endParaRPr lang="es-CL" altLang="es-CL" sz="500" dirty="0"/>
            </a:p>
          </p:txBody>
        </p:sp>
      </p:grpSp>
      <p:grpSp>
        <p:nvGrpSpPr>
          <p:cNvPr id="15391" name="2053 Grupo"/>
          <p:cNvGrpSpPr>
            <a:grpSpLocks/>
          </p:cNvGrpSpPr>
          <p:nvPr/>
        </p:nvGrpSpPr>
        <p:grpSpPr bwMode="auto">
          <a:xfrm>
            <a:off x="4702519" y="5786350"/>
            <a:ext cx="356188" cy="215444"/>
            <a:chOff x="2868256" y="3655767"/>
            <a:chExt cx="287829" cy="185817"/>
          </a:xfrm>
        </p:grpSpPr>
        <p:sp>
          <p:nvSpPr>
            <p:cNvPr id="72" name="71 Elipse"/>
            <p:cNvSpPr/>
            <p:nvPr/>
          </p:nvSpPr>
          <p:spPr>
            <a:xfrm>
              <a:off x="2928820" y="3671682"/>
              <a:ext cx="170536" cy="13686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25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87829" cy="185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800" dirty="0" smtClean="0"/>
                <a:t>2,9c</a:t>
              </a:r>
              <a:endParaRPr lang="es-CL" altLang="es-CL" sz="800" dirty="0"/>
            </a:p>
          </p:txBody>
        </p:sp>
      </p:grpSp>
      <p:grpSp>
        <p:nvGrpSpPr>
          <p:cNvPr id="15392" name="2053 Grupo"/>
          <p:cNvGrpSpPr>
            <a:grpSpLocks/>
          </p:cNvGrpSpPr>
          <p:nvPr/>
        </p:nvGrpSpPr>
        <p:grpSpPr bwMode="auto">
          <a:xfrm>
            <a:off x="4114333" y="5334778"/>
            <a:ext cx="356188" cy="224138"/>
            <a:chOff x="2868256" y="3655767"/>
            <a:chExt cx="282585" cy="152780"/>
          </a:xfrm>
        </p:grpSpPr>
        <p:sp>
          <p:nvSpPr>
            <p:cNvPr id="75" name="74 Elipse"/>
            <p:cNvSpPr/>
            <p:nvPr/>
          </p:nvSpPr>
          <p:spPr>
            <a:xfrm>
              <a:off x="2928898" y="3671682"/>
              <a:ext cx="170753" cy="13686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23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82585" cy="1468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800" dirty="0" smtClean="0"/>
                <a:t>2,5c</a:t>
              </a:r>
              <a:endParaRPr lang="es-CL" altLang="es-CL" sz="800" dirty="0"/>
            </a:p>
          </p:txBody>
        </p:sp>
      </p:grpSp>
      <p:grpSp>
        <p:nvGrpSpPr>
          <p:cNvPr id="15393" name="2053 Grupo"/>
          <p:cNvGrpSpPr>
            <a:grpSpLocks/>
          </p:cNvGrpSpPr>
          <p:nvPr/>
        </p:nvGrpSpPr>
        <p:grpSpPr bwMode="auto">
          <a:xfrm>
            <a:off x="1265249" y="2316073"/>
            <a:ext cx="268022" cy="200055"/>
            <a:chOff x="2868256" y="3655767"/>
            <a:chExt cx="269427" cy="200553"/>
          </a:xfrm>
        </p:grpSpPr>
        <p:sp>
          <p:nvSpPr>
            <p:cNvPr id="78" name="77 Elipse"/>
            <p:cNvSpPr/>
            <p:nvPr/>
          </p:nvSpPr>
          <p:spPr>
            <a:xfrm>
              <a:off x="2928898" y="3671681"/>
              <a:ext cx="170753" cy="13686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21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69427" cy="200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700" dirty="0" smtClean="0"/>
                <a:t>5c</a:t>
              </a:r>
              <a:endParaRPr lang="es-CL" altLang="es-CL" sz="700" dirty="0"/>
            </a:p>
          </p:txBody>
        </p:sp>
      </p:grpSp>
      <p:grpSp>
        <p:nvGrpSpPr>
          <p:cNvPr id="15395" name="2053 Grupo"/>
          <p:cNvGrpSpPr>
            <a:grpSpLocks/>
          </p:cNvGrpSpPr>
          <p:nvPr/>
        </p:nvGrpSpPr>
        <p:grpSpPr bwMode="auto">
          <a:xfrm>
            <a:off x="4987922" y="6972297"/>
            <a:ext cx="356188" cy="215444"/>
            <a:chOff x="2868256" y="3655767"/>
            <a:chExt cx="331015" cy="162504"/>
          </a:xfrm>
        </p:grpSpPr>
        <p:sp>
          <p:nvSpPr>
            <p:cNvPr id="87" name="86 Elipse"/>
            <p:cNvSpPr/>
            <p:nvPr/>
          </p:nvSpPr>
          <p:spPr>
            <a:xfrm>
              <a:off x="2928898" y="3671681"/>
              <a:ext cx="170754" cy="13686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17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331015" cy="162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800" dirty="0" smtClean="0"/>
                <a:t>1,6c</a:t>
              </a:r>
              <a:endParaRPr lang="es-CL" altLang="es-CL" sz="800" dirty="0"/>
            </a:p>
          </p:txBody>
        </p:sp>
      </p:grpSp>
      <p:grpSp>
        <p:nvGrpSpPr>
          <p:cNvPr id="15396" name="2053 Grupo"/>
          <p:cNvGrpSpPr>
            <a:grpSpLocks/>
          </p:cNvGrpSpPr>
          <p:nvPr/>
        </p:nvGrpSpPr>
        <p:grpSpPr bwMode="auto">
          <a:xfrm>
            <a:off x="5502898" y="7258652"/>
            <a:ext cx="454860" cy="215445"/>
            <a:chOff x="2868255" y="3655767"/>
            <a:chExt cx="388755" cy="176791"/>
          </a:xfrm>
        </p:grpSpPr>
        <p:sp>
          <p:nvSpPr>
            <p:cNvPr id="90" name="89 Elipse"/>
            <p:cNvSpPr/>
            <p:nvPr/>
          </p:nvSpPr>
          <p:spPr>
            <a:xfrm>
              <a:off x="2928898" y="3671832"/>
              <a:ext cx="170753" cy="13655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15" name="2052 CuadroTexto"/>
            <p:cNvSpPr txBox="1">
              <a:spLocks noChangeArrowheads="1"/>
            </p:cNvSpPr>
            <p:nvPr/>
          </p:nvSpPr>
          <p:spPr bwMode="auto">
            <a:xfrm>
              <a:off x="2868255" y="3655767"/>
              <a:ext cx="388755" cy="176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800" dirty="0" smtClean="0"/>
                <a:t>2,8c</a:t>
              </a:r>
              <a:endParaRPr lang="es-CL" altLang="es-CL" sz="800" dirty="0"/>
            </a:p>
          </p:txBody>
        </p:sp>
      </p:grpSp>
      <p:cxnSp>
        <p:nvCxnSpPr>
          <p:cNvPr id="93" name="92 Conector recto de flecha"/>
          <p:cNvCxnSpPr/>
          <p:nvPr/>
        </p:nvCxnSpPr>
        <p:spPr>
          <a:xfrm flipV="1">
            <a:off x="3058021" y="4310055"/>
            <a:ext cx="272256" cy="2381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5" name="1024 Conector recto de flecha"/>
          <p:cNvCxnSpPr/>
          <p:nvPr/>
        </p:nvCxnSpPr>
        <p:spPr>
          <a:xfrm flipH="1">
            <a:off x="3819977" y="4767263"/>
            <a:ext cx="465481" cy="3143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99 Conector recto"/>
          <p:cNvCxnSpPr/>
          <p:nvPr/>
        </p:nvCxnSpPr>
        <p:spPr>
          <a:xfrm flipH="1">
            <a:off x="2740026" y="4454526"/>
            <a:ext cx="497830" cy="107951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101 Conector recto"/>
          <p:cNvCxnSpPr/>
          <p:nvPr/>
        </p:nvCxnSpPr>
        <p:spPr>
          <a:xfrm flipV="1">
            <a:off x="4110038" y="4516041"/>
            <a:ext cx="229953" cy="351235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104 Conector recto"/>
          <p:cNvCxnSpPr/>
          <p:nvPr/>
        </p:nvCxnSpPr>
        <p:spPr>
          <a:xfrm flipV="1">
            <a:off x="2117017" y="2411505"/>
            <a:ext cx="203909" cy="440667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107 Arco"/>
          <p:cNvSpPr/>
          <p:nvPr/>
        </p:nvSpPr>
        <p:spPr>
          <a:xfrm rot="13900641">
            <a:off x="2768601" y="3983039"/>
            <a:ext cx="830263" cy="985837"/>
          </a:xfrm>
          <a:prstGeom prst="arc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09" name="108 Arco"/>
          <p:cNvSpPr/>
          <p:nvPr/>
        </p:nvSpPr>
        <p:spPr>
          <a:xfrm rot="19005715">
            <a:off x="3700882" y="4325262"/>
            <a:ext cx="830263" cy="987425"/>
          </a:xfrm>
          <a:prstGeom prst="arc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10" name="109 Arco"/>
          <p:cNvSpPr/>
          <p:nvPr/>
        </p:nvSpPr>
        <p:spPr>
          <a:xfrm rot="11748095">
            <a:off x="1960254" y="2281233"/>
            <a:ext cx="830262" cy="987425"/>
          </a:xfrm>
          <a:prstGeom prst="arc">
            <a:avLst>
              <a:gd name="adj1" fmla="val 2528216"/>
              <a:gd name="adj2" fmla="val 9458382"/>
            </a:avLst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cxnSp>
        <p:nvCxnSpPr>
          <p:cNvPr id="112" name="111 Conector recto"/>
          <p:cNvCxnSpPr>
            <a:stCxn id="15533" idx="1"/>
          </p:cNvCxnSpPr>
          <p:nvPr/>
        </p:nvCxnSpPr>
        <p:spPr>
          <a:xfrm>
            <a:off x="2824968" y="3950141"/>
            <a:ext cx="334164" cy="520248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116 Conector recto"/>
          <p:cNvCxnSpPr>
            <a:stCxn id="15527" idx="3"/>
          </p:cNvCxnSpPr>
          <p:nvPr/>
        </p:nvCxnSpPr>
        <p:spPr>
          <a:xfrm>
            <a:off x="3707295" y="4631982"/>
            <a:ext cx="333230" cy="36607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119 Conector recto"/>
          <p:cNvCxnSpPr/>
          <p:nvPr/>
        </p:nvCxnSpPr>
        <p:spPr>
          <a:xfrm>
            <a:off x="1533266" y="2237949"/>
            <a:ext cx="604350" cy="714036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3" name="122 Grupo"/>
          <p:cNvGrpSpPr/>
          <p:nvPr/>
        </p:nvGrpSpPr>
        <p:grpSpPr>
          <a:xfrm>
            <a:off x="3827854" y="4644529"/>
            <a:ext cx="292068" cy="246221"/>
            <a:chOff x="2890564" y="3649385"/>
            <a:chExt cx="244828" cy="184060"/>
          </a:xfrm>
          <a:noFill/>
        </p:grpSpPr>
        <p:sp>
          <p:nvSpPr>
            <p:cNvPr id="124" name="123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25" name="124 CuadroTexto"/>
            <p:cNvSpPr txBox="1"/>
            <p:nvPr/>
          </p:nvSpPr>
          <p:spPr>
            <a:xfrm>
              <a:off x="2890564" y="3649385"/>
              <a:ext cx="244828" cy="18406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 smtClean="0">
                  <a:latin typeface="+mn-lt"/>
                  <a:cs typeface="+mn-cs"/>
                </a:rPr>
                <a:t>Pc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 smtClean="0">
                  <a:latin typeface="+mn-lt"/>
                  <a:cs typeface="+mn-cs"/>
                </a:rPr>
                <a:t>0,8c</a:t>
              </a:r>
              <a:endParaRPr lang="es-CL" sz="500" dirty="0">
                <a:latin typeface="+mn-lt"/>
                <a:cs typeface="+mn-cs"/>
              </a:endParaRPr>
            </a:p>
          </p:txBody>
        </p:sp>
      </p:grpSp>
      <p:grpSp>
        <p:nvGrpSpPr>
          <p:cNvPr id="126" name="125 Grupo"/>
          <p:cNvGrpSpPr/>
          <p:nvPr/>
        </p:nvGrpSpPr>
        <p:grpSpPr>
          <a:xfrm>
            <a:off x="1478804" y="2529254"/>
            <a:ext cx="490962" cy="307778"/>
            <a:chOff x="2892855" y="3656437"/>
            <a:chExt cx="359671" cy="180965"/>
          </a:xfrm>
          <a:noFill/>
        </p:grpSpPr>
        <p:sp>
          <p:nvSpPr>
            <p:cNvPr id="127" name="126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28" name="127 CuadroTexto"/>
            <p:cNvSpPr txBox="1"/>
            <p:nvPr/>
          </p:nvSpPr>
          <p:spPr>
            <a:xfrm>
              <a:off x="2892855" y="3656437"/>
              <a:ext cx="359671" cy="18096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700" dirty="0" smtClean="0">
                  <a:latin typeface="+mn-lt"/>
                  <a:cs typeface="+mn-cs"/>
                </a:rPr>
                <a:t>Pc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700" dirty="0" smtClean="0">
                  <a:latin typeface="+mn-lt"/>
                  <a:cs typeface="+mn-cs"/>
                </a:rPr>
                <a:t>4,5c</a:t>
              </a:r>
              <a:endParaRPr lang="es-CL" sz="700" dirty="0">
                <a:latin typeface="+mn-lt"/>
                <a:cs typeface="+mn-cs"/>
              </a:endParaRPr>
            </a:p>
          </p:txBody>
        </p:sp>
      </p:grpSp>
      <p:grpSp>
        <p:nvGrpSpPr>
          <p:cNvPr id="129" name="128 Grupo"/>
          <p:cNvGrpSpPr/>
          <p:nvPr/>
        </p:nvGrpSpPr>
        <p:grpSpPr>
          <a:xfrm>
            <a:off x="3013095" y="4091246"/>
            <a:ext cx="292068" cy="169277"/>
            <a:chOff x="2868256" y="3656437"/>
            <a:chExt cx="292068" cy="169276"/>
          </a:xfrm>
          <a:noFill/>
        </p:grpSpPr>
        <p:sp>
          <p:nvSpPr>
            <p:cNvPr id="130" name="129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31" name="130 CuadroTexto"/>
            <p:cNvSpPr txBox="1"/>
            <p:nvPr/>
          </p:nvSpPr>
          <p:spPr>
            <a:xfrm>
              <a:off x="2868256" y="3656437"/>
              <a:ext cx="292068" cy="16927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 smtClean="0">
                  <a:latin typeface="+mn-lt"/>
                  <a:cs typeface="+mn-cs"/>
                </a:rPr>
                <a:t>1,3c</a:t>
              </a:r>
              <a:endParaRPr lang="es-CL" sz="500" dirty="0">
                <a:latin typeface="+mn-lt"/>
                <a:cs typeface="+mn-cs"/>
              </a:endParaRPr>
            </a:p>
          </p:txBody>
        </p:sp>
      </p:grpSp>
      <p:grpSp>
        <p:nvGrpSpPr>
          <p:cNvPr id="134" name="133 Grupo"/>
          <p:cNvGrpSpPr/>
          <p:nvPr/>
        </p:nvGrpSpPr>
        <p:grpSpPr>
          <a:xfrm>
            <a:off x="2704881" y="4501190"/>
            <a:ext cx="292068" cy="169277"/>
            <a:chOff x="2868256" y="3656437"/>
            <a:chExt cx="292068" cy="169276"/>
          </a:xfrm>
          <a:noFill/>
        </p:grpSpPr>
        <p:sp>
          <p:nvSpPr>
            <p:cNvPr id="135" name="134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36" name="135 CuadroTexto"/>
            <p:cNvSpPr txBox="1"/>
            <p:nvPr/>
          </p:nvSpPr>
          <p:spPr>
            <a:xfrm>
              <a:off x="2868256" y="3656437"/>
              <a:ext cx="292068" cy="16927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 smtClean="0">
                  <a:latin typeface="+mn-lt"/>
                  <a:cs typeface="+mn-cs"/>
                </a:rPr>
                <a:t>3,5c</a:t>
              </a:r>
              <a:endParaRPr lang="es-CL" sz="500" dirty="0">
                <a:latin typeface="+mn-lt"/>
                <a:cs typeface="+mn-cs"/>
              </a:endParaRPr>
            </a:p>
          </p:txBody>
        </p:sp>
      </p:grpSp>
      <p:grpSp>
        <p:nvGrpSpPr>
          <p:cNvPr id="137" name="136 Grupo"/>
          <p:cNvGrpSpPr/>
          <p:nvPr/>
        </p:nvGrpSpPr>
        <p:grpSpPr>
          <a:xfrm>
            <a:off x="4285184" y="4335895"/>
            <a:ext cx="356189" cy="245187"/>
            <a:chOff x="2868256" y="3656437"/>
            <a:chExt cx="252951" cy="153074"/>
          </a:xfrm>
          <a:noFill/>
        </p:grpSpPr>
        <p:sp>
          <p:nvSpPr>
            <p:cNvPr id="138" name="137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39" name="138 CuadroTexto"/>
            <p:cNvSpPr txBox="1"/>
            <p:nvPr/>
          </p:nvSpPr>
          <p:spPr>
            <a:xfrm>
              <a:off x="2868256" y="3656437"/>
              <a:ext cx="252951" cy="13450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dirty="0" smtClean="0">
                  <a:latin typeface="+mn-lt"/>
                  <a:cs typeface="+mn-cs"/>
                </a:rPr>
                <a:t>3,5c</a:t>
              </a:r>
              <a:endParaRPr lang="es-CL" sz="800" dirty="0">
                <a:latin typeface="+mn-lt"/>
                <a:cs typeface="+mn-cs"/>
              </a:endParaRPr>
            </a:p>
          </p:txBody>
        </p:sp>
      </p:grpSp>
      <p:grpSp>
        <p:nvGrpSpPr>
          <p:cNvPr id="140" name="139 Grupo"/>
          <p:cNvGrpSpPr/>
          <p:nvPr/>
        </p:nvGrpSpPr>
        <p:grpSpPr>
          <a:xfrm>
            <a:off x="2737711" y="2251548"/>
            <a:ext cx="330539" cy="338554"/>
            <a:chOff x="2909221" y="3656437"/>
            <a:chExt cx="198143" cy="171246"/>
          </a:xfrm>
          <a:noFill/>
        </p:grpSpPr>
        <p:sp>
          <p:nvSpPr>
            <p:cNvPr id="141" name="140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42" name="141 CuadroTexto"/>
            <p:cNvSpPr txBox="1"/>
            <p:nvPr/>
          </p:nvSpPr>
          <p:spPr>
            <a:xfrm>
              <a:off x="2909221" y="3656437"/>
              <a:ext cx="198143" cy="17124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dirty="0">
                  <a:latin typeface="+mn-lt"/>
                  <a:cs typeface="+mn-cs"/>
                </a:rPr>
                <a:t>D/c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dirty="0" smtClean="0">
                  <a:latin typeface="+mn-lt"/>
                  <a:cs typeface="+mn-cs"/>
                </a:rPr>
                <a:t>3,3</a:t>
              </a:r>
              <a:endParaRPr lang="es-CL" sz="800" dirty="0">
                <a:latin typeface="+mn-lt"/>
                <a:cs typeface="+mn-cs"/>
              </a:endParaRPr>
            </a:p>
          </p:txBody>
        </p:sp>
      </p:grpSp>
      <p:sp>
        <p:nvSpPr>
          <p:cNvPr id="15417" name="223 CuadroTexto"/>
          <p:cNvSpPr txBox="1">
            <a:spLocks noChangeArrowheads="1"/>
          </p:cNvSpPr>
          <p:nvPr/>
        </p:nvSpPr>
        <p:spPr bwMode="auto">
          <a:xfrm>
            <a:off x="4146790" y="4709189"/>
            <a:ext cx="487634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700" dirty="0" err="1"/>
              <a:t>Dc</a:t>
            </a:r>
            <a:r>
              <a:rPr lang="es-CL" altLang="es-CL" sz="700" dirty="0"/>
              <a:t>: </a:t>
            </a:r>
            <a:r>
              <a:rPr lang="es-CL" altLang="es-CL" sz="700" dirty="0" smtClean="0"/>
              <a:t>250°</a:t>
            </a:r>
            <a:endParaRPr lang="es-CL" altLang="es-CL" sz="700" dirty="0"/>
          </a:p>
        </p:txBody>
      </p:sp>
      <p:sp>
        <p:nvSpPr>
          <p:cNvPr id="15418" name="223 CuadroTexto"/>
          <p:cNvSpPr txBox="1">
            <a:spLocks noChangeArrowheads="1"/>
          </p:cNvSpPr>
          <p:nvPr/>
        </p:nvSpPr>
        <p:spPr bwMode="auto">
          <a:xfrm>
            <a:off x="2484439" y="1982789"/>
            <a:ext cx="370614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700"/>
              <a:t>043 °</a:t>
            </a:r>
          </a:p>
        </p:txBody>
      </p:sp>
      <p:grpSp>
        <p:nvGrpSpPr>
          <p:cNvPr id="153" name="152 Grupo"/>
          <p:cNvGrpSpPr/>
          <p:nvPr/>
        </p:nvGrpSpPr>
        <p:grpSpPr>
          <a:xfrm>
            <a:off x="1787639" y="3795226"/>
            <a:ext cx="271228" cy="215444"/>
            <a:chOff x="2868256" y="3656437"/>
            <a:chExt cx="271228" cy="215444"/>
          </a:xfrm>
          <a:noFill/>
        </p:grpSpPr>
        <p:sp>
          <p:nvSpPr>
            <p:cNvPr id="154" name="153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" name="154 CuadroTexto"/>
            <p:cNvSpPr txBox="1"/>
            <p:nvPr/>
          </p:nvSpPr>
          <p:spPr>
            <a:xfrm>
              <a:off x="2868256" y="3656437"/>
              <a:ext cx="27122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R</a:t>
              </a:r>
            </a:p>
          </p:txBody>
        </p:sp>
      </p:grpSp>
      <p:grpSp>
        <p:nvGrpSpPr>
          <p:cNvPr id="156" name="155 Grupo"/>
          <p:cNvGrpSpPr/>
          <p:nvPr/>
        </p:nvGrpSpPr>
        <p:grpSpPr>
          <a:xfrm>
            <a:off x="2243886" y="3839513"/>
            <a:ext cx="284052" cy="215444"/>
            <a:chOff x="2868256" y="3656437"/>
            <a:chExt cx="284052" cy="215444"/>
          </a:xfrm>
          <a:noFill/>
        </p:grpSpPr>
        <p:sp>
          <p:nvSpPr>
            <p:cNvPr id="157" name="156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8" name="157 CuadroTexto"/>
            <p:cNvSpPr txBox="1"/>
            <p:nvPr/>
          </p:nvSpPr>
          <p:spPr>
            <a:xfrm>
              <a:off x="2868256" y="3656437"/>
              <a:ext cx="284052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P</a:t>
              </a:r>
            </a:p>
          </p:txBody>
        </p:sp>
      </p:grpSp>
      <p:grpSp>
        <p:nvGrpSpPr>
          <p:cNvPr id="159" name="158 Grupo"/>
          <p:cNvGrpSpPr/>
          <p:nvPr/>
        </p:nvGrpSpPr>
        <p:grpSpPr>
          <a:xfrm>
            <a:off x="1558972" y="3159456"/>
            <a:ext cx="269626" cy="215444"/>
            <a:chOff x="2868256" y="3656437"/>
            <a:chExt cx="269626" cy="215444"/>
          </a:xfrm>
          <a:noFill/>
        </p:grpSpPr>
        <p:sp>
          <p:nvSpPr>
            <p:cNvPr id="160" name="159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61" name="160 CuadroTexto"/>
            <p:cNvSpPr txBox="1"/>
            <p:nvPr/>
          </p:nvSpPr>
          <p:spPr>
            <a:xfrm>
              <a:off x="2868256" y="3656437"/>
              <a:ext cx="269626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K</a:t>
              </a:r>
            </a:p>
          </p:txBody>
        </p:sp>
      </p:grpSp>
      <p:grpSp>
        <p:nvGrpSpPr>
          <p:cNvPr id="162" name="161 Grupo"/>
          <p:cNvGrpSpPr/>
          <p:nvPr/>
        </p:nvGrpSpPr>
        <p:grpSpPr>
          <a:xfrm>
            <a:off x="3146165" y="3517939"/>
            <a:ext cx="277640" cy="215444"/>
            <a:chOff x="2868256" y="3656437"/>
            <a:chExt cx="277639" cy="215444"/>
          </a:xfrm>
          <a:noFill/>
        </p:grpSpPr>
        <p:sp>
          <p:nvSpPr>
            <p:cNvPr id="163" name="162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64" name="163 CuadroTexto"/>
            <p:cNvSpPr txBox="1"/>
            <p:nvPr/>
          </p:nvSpPr>
          <p:spPr>
            <a:xfrm>
              <a:off x="2868256" y="3656437"/>
              <a:ext cx="277639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H</a:t>
              </a:r>
            </a:p>
          </p:txBody>
        </p:sp>
      </p:grpSp>
      <p:grpSp>
        <p:nvGrpSpPr>
          <p:cNvPr id="165" name="164 Grupo"/>
          <p:cNvGrpSpPr/>
          <p:nvPr/>
        </p:nvGrpSpPr>
        <p:grpSpPr>
          <a:xfrm>
            <a:off x="2927806" y="3005040"/>
            <a:ext cx="264816" cy="215444"/>
            <a:chOff x="2868256" y="3656437"/>
            <a:chExt cx="264816" cy="215444"/>
          </a:xfrm>
          <a:noFill/>
        </p:grpSpPr>
        <p:sp>
          <p:nvSpPr>
            <p:cNvPr id="166" name="165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67" name="166 CuadroTexto"/>
            <p:cNvSpPr txBox="1"/>
            <p:nvPr/>
          </p:nvSpPr>
          <p:spPr>
            <a:xfrm>
              <a:off x="2868256" y="3656437"/>
              <a:ext cx="264816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L</a:t>
              </a:r>
            </a:p>
          </p:txBody>
        </p:sp>
      </p:grpSp>
      <p:grpSp>
        <p:nvGrpSpPr>
          <p:cNvPr id="168" name="167 Grupo"/>
          <p:cNvGrpSpPr/>
          <p:nvPr/>
        </p:nvGrpSpPr>
        <p:grpSpPr>
          <a:xfrm>
            <a:off x="3204915" y="3981315"/>
            <a:ext cx="271228" cy="215444"/>
            <a:chOff x="2868256" y="3656437"/>
            <a:chExt cx="271228" cy="215444"/>
          </a:xfrm>
          <a:noFill/>
        </p:grpSpPr>
        <p:sp>
          <p:nvSpPr>
            <p:cNvPr id="169" name="168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70" name="169 CuadroTexto"/>
            <p:cNvSpPr txBox="1"/>
            <p:nvPr/>
          </p:nvSpPr>
          <p:spPr>
            <a:xfrm>
              <a:off x="2868256" y="3656437"/>
              <a:ext cx="27122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B</a:t>
              </a:r>
            </a:p>
          </p:txBody>
        </p:sp>
      </p:grpSp>
      <p:grpSp>
        <p:nvGrpSpPr>
          <p:cNvPr id="171" name="170 Grupo"/>
          <p:cNvGrpSpPr/>
          <p:nvPr/>
        </p:nvGrpSpPr>
        <p:grpSpPr>
          <a:xfrm>
            <a:off x="2457545" y="4260508"/>
            <a:ext cx="276038" cy="215444"/>
            <a:chOff x="2868256" y="3656437"/>
            <a:chExt cx="276037" cy="215444"/>
          </a:xfrm>
          <a:noFill/>
        </p:grpSpPr>
        <p:sp>
          <p:nvSpPr>
            <p:cNvPr id="172" name="171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73" name="172 CuadroTexto"/>
            <p:cNvSpPr txBox="1"/>
            <p:nvPr/>
          </p:nvSpPr>
          <p:spPr>
            <a:xfrm>
              <a:off x="2868256" y="3656437"/>
              <a:ext cx="276037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A</a:t>
              </a:r>
              <a:endParaRPr lang="es-CL" sz="800" b="1" dirty="0">
                <a:latin typeface="+mn-lt"/>
                <a:cs typeface="+mn-cs"/>
              </a:endParaRPr>
            </a:p>
          </p:txBody>
        </p:sp>
      </p:grpSp>
      <p:grpSp>
        <p:nvGrpSpPr>
          <p:cNvPr id="174" name="173 Grupo"/>
          <p:cNvGrpSpPr/>
          <p:nvPr/>
        </p:nvGrpSpPr>
        <p:grpSpPr>
          <a:xfrm>
            <a:off x="3223365" y="4665598"/>
            <a:ext cx="263214" cy="215444"/>
            <a:chOff x="2868256" y="3656437"/>
            <a:chExt cx="263214" cy="215444"/>
          </a:xfrm>
          <a:noFill/>
        </p:grpSpPr>
        <p:sp>
          <p:nvSpPr>
            <p:cNvPr id="175" name="174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76" name="175 CuadroTexto"/>
            <p:cNvSpPr txBox="1"/>
            <p:nvPr/>
          </p:nvSpPr>
          <p:spPr>
            <a:xfrm>
              <a:off x="2868256" y="3656437"/>
              <a:ext cx="263214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E</a:t>
              </a:r>
            </a:p>
          </p:txBody>
        </p:sp>
      </p:grpSp>
      <p:grpSp>
        <p:nvGrpSpPr>
          <p:cNvPr id="177" name="176 Grupo"/>
          <p:cNvGrpSpPr/>
          <p:nvPr/>
        </p:nvGrpSpPr>
        <p:grpSpPr>
          <a:xfrm>
            <a:off x="3501009" y="4767887"/>
            <a:ext cx="260008" cy="215444"/>
            <a:chOff x="2868256" y="3656437"/>
            <a:chExt cx="260008" cy="215444"/>
          </a:xfrm>
          <a:noFill/>
        </p:grpSpPr>
        <p:sp>
          <p:nvSpPr>
            <p:cNvPr id="178" name="177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79" name="178 CuadroTexto"/>
            <p:cNvSpPr txBox="1"/>
            <p:nvPr/>
          </p:nvSpPr>
          <p:spPr>
            <a:xfrm>
              <a:off x="2868256" y="3656437"/>
              <a:ext cx="26000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F</a:t>
              </a:r>
            </a:p>
          </p:txBody>
        </p:sp>
      </p:grpSp>
      <p:grpSp>
        <p:nvGrpSpPr>
          <p:cNvPr id="180" name="179 Grupo"/>
          <p:cNvGrpSpPr/>
          <p:nvPr/>
        </p:nvGrpSpPr>
        <p:grpSpPr>
          <a:xfrm>
            <a:off x="3622621" y="5022483"/>
            <a:ext cx="295274" cy="215444"/>
            <a:chOff x="2868256" y="3656437"/>
            <a:chExt cx="295273" cy="215444"/>
          </a:xfrm>
          <a:noFill/>
        </p:grpSpPr>
        <p:sp>
          <p:nvSpPr>
            <p:cNvPr id="181" name="180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82" name="181 CuadroTexto"/>
            <p:cNvSpPr txBox="1"/>
            <p:nvPr/>
          </p:nvSpPr>
          <p:spPr>
            <a:xfrm>
              <a:off x="2868256" y="3656437"/>
              <a:ext cx="295273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G</a:t>
              </a:r>
            </a:p>
          </p:txBody>
        </p:sp>
      </p:grpSp>
      <p:grpSp>
        <p:nvGrpSpPr>
          <p:cNvPr id="183" name="182 Grupo"/>
          <p:cNvGrpSpPr/>
          <p:nvPr/>
        </p:nvGrpSpPr>
        <p:grpSpPr>
          <a:xfrm>
            <a:off x="3488351" y="5693604"/>
            <a:ext cx="256802" cy="215444"/>
            <a:chOff x="2868256" y="3656437"/>
            <a:chExt cx="256801" cy="215444"/>
          </a:xfrm>
          <a:noFill/>
        </p:grpSpPr>
        <p:sp>
          <p:nvSpPr>
            <p:cNvPr id="184" name="183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85" name="184 CuadroTexto"/>
            <p:cNvSpPr txBox="1"/>
            <p:nvPr/>
          </p:nvSpPr>
          <p:spPr>
            <a:xfrm>
              <a:off x="2868256" y="3656437"/>
              <a:ext cx="256801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I</a:t>
              </a:r>
            </a:p>
          </p:txBody>
        </p:sp>
      </p:grpSp>
      <p:grpSp>
        <p:nvGrpSpPr>
          <p:cNvPr id="186" name="185 Grupo"/>
          <p:cNvGrpSpPr/>
          <p:nvPr/>
        </p:nvGrpSpPr>
        <p:grpSpPr>
          <a:xfrm>
            <a:off x="3978429" y="4201823"/>
            <a:ext cx="263214" cy="215444"/>
            <a:chOff x="2868256" y="3656437"/>
            <a:chExt cx="263214" cy="215444"/>
          </a:xfrm>
          <a:noFill/>
        </p:grpSpPr>
        <p:sp>
          <p:nvSpPr>
            <p:cNvPr id="187" name="186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88" name="187 CuadroTexto"/>
            <p:cNvSpPr txBox="1"/>
            <p:nvPr/>
          </p:nvSpPr>
          <p:spPr>
            <a:xfrm>
              <a:off x="2868256" y="3656437"/>
              <a:ext cx="263214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D</a:t>
              </a:r>
              <a:endParaRPr lang="es-CL" sz="800" b="1" dirty="0">
                <a:latin typeface="+mn-lt"/>
                <a:cs typeface="+mn-cs"/>
              </a:endParaRPr>
            </a:p>
          </p:txBody>
        </p:sp>
      </p:grpSp>
      <p:grpSp>
        <p:nvGrpSpPr>
          <p:cNvPr id="189" name="188 Grupo"/>
          <p:cNvGrpSpPr/>
          <p:nvPr/>
        </p:nvGrpSpPr>
        <p:grpSpPr>
          <a:xfrm>
            <a:off x="4166393" y="6467577"/>
            <a:ext cx="269626" cy="215444"/>
            <a:chOff x="2868256" y="3656437"/>
            <a:chExt cx="269626" cy="215444"/>
          </a:xfrm>
          <a:noFill/>
        </p:grpSpPr>
        <p:sp>
          <p:nvSpPr>
            <p:cNvPr id="190" name="189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91" name="190 CuadroTexto"/>
            <p:cNvSpPr txBox="1"/>
            <p:nvPr/>
          </p:nvSpPr>
          <p:spPr>
            <a:xfrm>
              <a:off x="2868256" y="3656437"/>
              <a:ext cx="269626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K</a:t>
              </a:r>
            </a:p>
          </p:txBody>
        </p:sp>
      </p:grpSp>
      <p:grpSp>
        <p:nvGrpSpPr>
          <p:cNvPr id="192" name="191 Grupo"/>
          <p:cNvGrpSpPr/>
          <p:nvPr/>
        </p:nvGrpSpPr>
        <p:grpSpPr>
          <a:xfrm>
            <a:off x="5218689" y="5724124"/>
            <a:ext cx="250390" cy="215444"/>
            <a:chOff x="2868256" y="3656437"/>
            <a:chExt cx="250390" cy="215444"/>
          </a:xfrm>
          <a:noFill/>
        </p:grpSpPr>
        <p:sp>
          <p:nvSpPr>
            <p:cNvPr id="193" name="192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94" name="193 CuadroTexto"/>
            <p:cNvSpPr txBox="1"/>
            <p:nvPr/>
          </p:nvSpPr>
          <p:spPr>
            <a:xfrm>
              <a:off x="2868256" y="3656437"/>
              <a:ext cx="250390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L</a:t>
              </a:r>
              <a:endParaRPr lang="es-CL" sz="800" b="1" dirty="0">
                <a:latin typeface="+mn-lt"/>
                <a:cs typeface="+mn-cs"/>
              </a:endParaRPr>
            </a:p>
          </p:txBody>
        </p:sp>
      </p:grpSp>
      <p:grpSp>
        <p:nvGrpSpPr>
          <p:cNvPr id="195" name="194 Grupo"/>
          <p:cNvGrpSpPr/>
          <p:nvPr/>
        </p:nvGrpSpPr>
        <p:grpSpPr>
          <a:xfrm>
            <a:off x="4674792" y="6991423"/>
            <a:ext cx="280846" cy="215444"/>
            <a:chOff x="2868256" y="3656437"/>
            <a:chExt cx="280846" cy="215444"/>
          </a:xfrm>
          <a:noFill/>
        </p:grpSpPr>
        <p:sp>
          <p:nvSpPr>
            <p:cNvPr id="196" name="195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97" name="196 CuadroTexto"/>
            <p:cNvSpPr txBox="1"/>
            <p:nvPr/>
          </p:nvSpPr>
          <p:spPr>
            <a:xfrm>
              <a:off x="2868256" y="3656437"/>
              <a:ext cx="280846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N</a:t>
              </a:r>
            </a:p>
          </p:txBody>
        </p:sp>
      </p:grpSp>
      <p:grpSp>
        <p:nvGrpSpPr>
          <p:cNvPr id="198" name="197 Grupo"/>
          <p:cNvGrpSpPr/>
          <p:nvPr/>
        </p:nvGrpSpPr>
        <p:grpSpPr>
          <a:xfrm>
            <a:off x="4772628" y="7817939"/>
            <a:ext cx="292068" cy="215444"/>
            <a:chOff x="2868256" y="3656437"/>
            <a:chExt cx="292068" cy="215444"/>
          </a:xfrm>
          <a:noFill/>
        </p:grpSpPr>
        <p:sp>
          <p:nvSpPr>
            <p:cNvPr id="199" name="198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00" name="199 CuadroTexto"/>
            <p:cNvSpPr txBox="1"/>
            <p:nvPr/>
          </p:nvSpPr>
          <p:spPr>
            <a:xfrm>
              <a:off x="2868256" y="3656437"/>
              <a:ext cx="29206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Q</a:t>
              </a:r>
            </a:p>
          </p:txBody>
        </p:sp>
      </p:grpSp>
      <p:grpSp>
        <p:nvGrpSpPr>
          <p:cNvPr id="201" name="200 Grupo"/>
          <p:cNvGrpSpPr/>
          <p:nvPr/>
        </p:nvGrpSpPr>
        <p:grpSpPr>
          <a:xfrm>
            <a:off x="5615751" y="6865153"/>
            <a:ext cx="284052" cy="215444"/>
            <a:chOff x="2868256" y="3656437"/>
            <a:chExt cx="284052" cy="215444"/>
          </a:xfrm>
          <a:noFill/>
        </p:grpSpPr>
        <p:sp>
          <p:nvSpPr>
            <p:cNvPr id="202" name="201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03" name="202 CuadroTexto"/>
            <p:cNvSpPr txBox="1"/>
            <p:nvPr/>
          </p:nvSpPr>
          <p:spPr>
            <a:xfrm>
              <a:off x="2868256" y="3656437"/>
              <a:ext cx="284052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P</a:t>
              </a:r>
            </a:p>
          </p:txBody>
        </p:sp>
      </p:grpSp>
      <p:grpSp>
        <p:nvGrpSpPr>
          <p:cNvPr id="204" name="203 Grupo"/>
          <p:cNvGrpSpPr/>
          <p:nvPr/>
        </p:nvGrpSpPr>
        <p:grpSpPr>
          <a:xfrm>
            <a:off x="5783135" y="7279255"/>
            <a:ext cx="285656" cy="215444"/>
            <a:chOff x="2868256" y="3656437"/>
            <a:chExt cx="285655" cy="215444"/>
          </a:xfrm>
          <a:noFill/>
        </p:grpSpPr>
        <p:sp>
          <p:nvSpPr>
            <p:cNvPr id="205" name="204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06" name="205 CuadroTexto"/>
            <p:cNvSpPr txBox="1"/>
            <p:nvPr/>
          </p:nvSpPr>
          <p:spPr>
            <a:xfrm>
              <a:off x="2868256" y="3656437"/>
              <a:ext cx="285655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X</a:t>
              </a:r>
            </a:p>
          </p:txBody>
        </p:sp>
      </p:grpSp>
      <p:grpSp>
        <p:nvGrpSpPr>
          <p:cNvPr id="207" name="206 Grupo"/>
          <p:cNvGrpSpPr/>
          <p:nvPr/>
        </p:nvGrpSpPr>
        <p:grpSpPr>
          <a:xfrm>
            <a:off x="6026484" y="7524324"/>
            <a:ext cx="271228" cy="215444"/>
            <a:chOff x="2868256" y="3656437"/>
            <a:chExt cx="271228" cy="215444"/>
          </a:xfrm>
          <a:noFill/>
        </p:grpSpPr>
        <p:sp>
          <p:nvSpPr>
            <p:cNvPr id="208" name="207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09" name="208 CuadroTexto"/>
            <p:cNvSpPr txBox="1"/>
            <p:nvPr/>
          </p:nvSpPr>
          <p:spPr>
            <a:xfrm>
              <a:off x="2868256" y="3656437"/>
              <a:ext cx="27122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Z</a:t>
              </a:r>
            </a:p>
          </p:txBody>
        </p:sp>
      </p:grpSp>
      <p:grpSp>
        <p:nvGrpSpPr>
          <p:cNvPr id="210" name="209 Grupo"/>
          <p:cNvGrpSpPr/>
          <p:nvPr/>
        </p:nvGrpSpPr>
        <p:grpSpPr>
          <a:xfrm>
            <a:off x="5754574" y="6084164"/>
            <a:ext cx="311304" cy="215444"/>
            <a:chOff x="2868256" y="3656437"/>
            <a:chExt cx="311304" cy="215444"/>
          </a:xfrm>
          <a:noFill/>
        </p:grpSpPr>
        <p:sp>
          <p:nvSpPr>
            <p:cNvPr id="211" name="210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12" name="211 CuadroTexto"/>
            <p:cNvSpPr txBox="1"/>
            <p:nvPr/>
          </p:nvSpPr>
          <p:spPr>
            <a:xfrm>
              <a:off x="2868256" y="3656437"/>
              <a:ext cx="311304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M</a:t>
              </a:r>
            </a:p>
          </p:txBody>
        </p:sp>
      </p:grpSp>
      <p:grpSp>
        <p:nvGrpSpPr>
          <p:cNvPr id="217" name="216 Grupo"/>
          <p:cNvGrpSpPr/>
          <p:nvPr/>
        </p:nvGrpSpPr>
        <p:grpSpPr>
          <a:xfrm>
            <a:off x="921592" y="2458503"/>
            <a:ext cx="271228" cy="215444"/>
            <a:chOff x="2868256" y="3656437"/>
            <a:chExt cx="271228" cy="215444"/>
          </a:xfrm>
          <a:noFill/>
        </p:grpSpPr>
        <p:sp>
          <p:nvSpPr>
            <p:cNvPr id="218" name="217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19" name="218 CuadroTexto"/>
            <p:cNvSpPr txBox="1"/>
            <p:nvPr/>
          </p:nvSpPr>
          <p:spPr>
            <a:xfrm>
              <a:off x="2868256" y="3656437"/>
              <a:ext cx="27122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E</a:t>
              </a:r>
            </a:p>
          </p:txBody>
        </p:sp>
      </p:grpSp>
      <p:grpSp>
        <p:nvGrpSpPr>
          <p:cNvPr id="223" name="222 Grupo"/>
          <p:cNvGrpSpPr/>
          <p:nvPr/>
        </p:nvGrpSpPr>
        <p:grpSpPr>
          <a:xfrm>
            <a:off x="1420154" y="2988837"/>
            <a:ext cx="247184" cy="215444"/>
            <a:chOff x="2868256" y="3656437"/>
            <a:chExt cx="247183" cy="215444"/>
          </a:xfrm>
          <a:noFill/>
        </p:grpSpPr>
        <p:sp>
          <p:nvSpPr>
            <p:cNvPr id="224" name="223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25" name="224 CuadroTexto"/>
            <p:cNvSpPr txBox="1"/>
            <p:nvPr/>
          </p:nvSpPr>
          <p:spPr>
            <a:xfrm>
              <a:off x="2868256" y="3656437"/>
              <a:ext cx="247183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J</a:t>
              </a:r>
            </a:p>
          </p:txBody>
        </p:sp>
      </p:grpSp>
      <p:grpSp>
        <p:nvGrpSpPr>
          <p:cNvPr id="226" name="225 Grupo"/>
          <p:cNvGrpSpPr/>
          <p:nvPr/>
        </p:nvGrpSpPr>
        <p:grpSpPr>
          <a:xfrm>
            <a:off x="1185174" y="2850519"/>
            <a:ext cx="240772" cy="215444"/>
            <a:chOff x="2868256" y="3656437"/>
            <a:chExt cx="240772" cy="215444"/>
          </a:xfrm>
          <a:noFill/>
        </p:grpSpPr>
        <p:sp>
          <p:nvSpPr>
            <p:cNvPr id="227" name="226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28" name="227 CuadroTexto"/>
            <p:cNvSpPr txBox="1"/>
            <p:nvPr/>
          </p:nvSpPr>
          <p:spPr>
            <a:xfrm>
              <a:off x="2868256" y="3656437"/>
              <a:ext cx="240772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I</a:t>
              </a:r>
            </a:p>
          </p:txBody>
        </p:sp>
      </p:grpSp>
      <p:grpSp>
        <p:nvGrpSpPr>
          <p:cNvPr id="229" name="228 Grupo"/>
          <p:cNvGrpSpPr/>
          <p:nvPr/>
        </p:nvGrpSpPr>
        <p:grpSpPr>
          <a:xfrm>
            <a:off x="2263208" y="2097806"/>
            <a:ext cx="232177" cy="169277"/>
            <a:chOff x="2868256" y="3656437"/>
            <a:chExt cx="232177" cy="169276"/>
          </a:xfrm>
          <a:noFill/>
        </p:grpSpPr>
        <p:sp>
          <p:nvSpPr>
            <p:cNvPr id="230" name="229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31" name="230 CuadroTexto"/>
            <p:cNvSpPr txBox="1"/>
            <p:nvPr/>
          </p:nvSpPr>
          <p:spPr>
            <a:xfrm>
              <a:off x="2868256" y="3656437"/>
              <a:ext cx="224742" cy="16927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b="1" dirty="0">
                  <a:latin typeface="+mn-lt"/>
                  <a:cs typeface="+mn-cs"/>
                </a:rPr>
                <a:t>D</a:t>
              </a:r>
              <a:endParaRPr lang="es-CL" sz="500" b="1" dirty="0">
                <a:latin typeface="+mn-lt"/>
                <a:cs typeface="+mn-cs"/>
              </a:endParaRPr>
            </a:p>
          </p:txBody>
        </p:sp>
      </p:grpSp>
      <p:grpSp>
        <p:nvGrpSpPr>
          <p:cNvPr id="241" name="240 Grupo"/>
          <p:cNvGrpSpPr/>
          <p:nvPr/>
        </p:nvGrpSpPr>
        <p:grpSpPr>
          <a:xfrm>
            <a:off x="4495333" y="4920961"/>
            <a:ext cx="277640" cy="215444"/>
            <a:chOff x="2868256" y="3656437"/>
            <a:chExt cx="277639" cy="215444"/>
          </a:xfrm>
          <a:noFill/>
        </p:grpSpPr>
        <p:sp>
          <p:nvSpPr>
            <p:cNvPr id="242" name="241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43" name="242 CuadroTexto"/>
            <p:cNvSpPr txBox="1"/>
            <p:nvPr/>
          </p:nvSpPr>
          <p:spPr>
            <a:xfrm>
              <a:off x="2868256" y="3656437"/>
              <a:ext cx="277639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H</a:t>
              </a:r>
            </a:p>
          </p:txBody>
        </p:sp>
      </p:grpSp>
      <p:grpSp>
        <p:nvGrpSpPr>
          <p:cNvPr id="15454" name="2053 Grupo"/>
          <p:cNvGrpSpPr>
            <a:grpSpLocks/>
          </p:cNvGrpSpPr>
          <p:nvPr/>
        </p:nvGrpSpPr>
        <p:grpSpPr bwMode="auto">
          <a:xfrm>
            <a:off x="3380786" y="4128291"/>
            <a:ext cx="253596" cy="215444"/>
            <a:chOff x="2868256" y="3655767"/>
            <a:chExt cx="256033" cy="215981"/>
          </a:xfrm>
        </p:grpSpPr>
        <p:sp>
          <p:nvSpPr>
            <p:cNvPr id="248" name="247 Elipse"/>
            <p:cNvSpPr/>
            <p:nvPr/>
          </p:nvSpPr>
          <p:spPr>
            <a:xfrm>
              <a:off x="2929161" y="3671682"/>
              <a:ext cx="169892" cy="13686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11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56033" cy="215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500" dirty="0"/>
                <a:t> </a:t>
              </a:r>
              <a:r>
                <a:rPr lang="es-CL" altLang="es-CL" sz="800" b="1" dirty="0"/>
                <a:t>C</a:t>
              </a:r>
            </a:p>
          </p:txBody>
        </p:sp>
      </p:grpSp>
      <p:sp>
        <p:nvSpPr>
          <p:cNvPr id="15455" name="223 CuadroTexto"/>
          <p:cNvSpPr txBox="1">
            <a:spLocks noChangeArrowheads="1"/>
          </p:cNvSpPr>
          <p:nvPr/>
        </p:nvSpPr>
        <p:spPr bwMode="auto">
          <a:xfrm>
            <a:off x="2855912" y="4537755"/>
            <a:ext cx="487634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700" dirty="0" err="1"/>
              <a:t>Dc</a:t>
            </a:r>
            <a:r>
              <a:rPr lang="es-CL" altLang="es-CL" sz="700" dirty="0"/>
              <a:t>: </a:t>
            </a:r>
            <a:r>
              <a:rPr lang="es-CL" altLang="es-CL" sz="700" dirty="0" smtClean="0"/>
              <a:t>061°</a:t>
            </a:r>
            <a:endParaRPr lang="es-CL" altLang="es-CL" sz="700" dirty="0"/>
          </a:p>
        </p:txBody>
      </p:sp>
      <p:sp>
        <p:nvSpPr>
          <p:cNvPr id="15456" name="36 CuadroTexto"/>
          <p:cNvSpPr txBox="1">
            <a:spLocks noChangeArrowheads="1"/>
          </p:cNvSpPr>
          <p:nvPr/>
        </p:nvSpPr>
        <p:spPr bwMode="auto">
          <a:xfrm>
            <a:off x="3350949" y="2411506"/>
            <a:ext cx="776287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1100" dirty="0" smtClean="0">
                <a:latin typeface="Arial" charset="0"/>
              </a:rPr>
              <a:t>Rv:338°</a:t>
            </a:r>
            <a:endParaRPr lang="es-CL" altLang="es-CL" sz="1100" dirty="0">
              <a:latin typeface="Arial" charset="0"/>
            </a:endParaRPr>
          </a:p>
        </p:txBody>
      </p:sp>
      <p:sp>
        <p:nvSpPr>
          <p:cNvPr id="15457" name="37 CuadroTexto"/>
          <p:cNvSpPr txBox="1">
            <a:spLocks noChangeArrowheads="1"/>
          </p:cNvSpPr>
          <p:nvPr/>
        </p:nvSpPr>
        <p:spPr bwMode="auto">
          <a:xfrm>
            <a:off x="3350598" y="2657475"/>
            <a:ext cx="765175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900" dirty="0" smtClean="0">
                <a:latin typeface="Arial" charset="0"/>
              </a:rPr>
              <a:t>Rmg:326</a:t>
            </a:r>
            <a:r>
              <a:rPr lang="es-CL" altLang="es-CL" sz="900" dirty="0">
                <a:latin typeface="Arial" charset="0"/>
              </a:rPr>
              <a:t>°</a:t>
            </a:r>
          </a:p>
        </p:txBody>
      </p:sp>
      <p:cxnSp>
        <p:nvCxnSpPr>
          <p:cNvPr id="255" name="254 Conector recto de flecha"/>
          <p:cNvCxnSpPr/>
          <p:nvPr/>
        </p:nvCxnSpPr>
        <p:spPr bwMode="auto">
          <a:xfrm flipH="1" flipV="1">
            <a:off x="3577250" y="2189836"/>
            <a:ext cx="138113" cy="203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59" name="36 CuadroTexto"/>
          <p:cNvSpPr txBox="1">
            <a:spLocks noChangeArrowheads="1"/>
          </p:cNvSpPr>
          <p:nvPr/>
        </p:nvSpPr>
        <p:spPr bwMode="auto">
          <a:xfrm>
            <a:off x="2595564" y="5822950"/>
            <a:ext cx="711200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1100" dirty="0" smtClean="0">
                <a:latin typeface="Arial" charset="0"/>
              </a:rPr>
              <a:t>Rv:338°</a:t>
            </a:r>
            <a:endParaRPr lang="es-CL" altLang="es-CL" sz="1100" dirty="0">
              <a:latin typeface="Arial" charset="0"/>
            </a:endParaRPr>
          </a:p>
        </p:txBody>
      </p:sp>
      <p:sp>
        <p:nvSpPr>
          <p:cNvPr id="15460" name="37 CuadroTexto"/>
          <p:cNvSpPr txBox="1">
            <a:spLocks noChangeArrowheads="1"/>
          </p:cNvSpPr>
          <p:nvPr/>
        </p:nvSpPr>
        <p:spPr bwMode="auto">
          <a:xfrm>
            <a:off x="2595564" y="6084888"/>
            <a:ext cx="711200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900" dirty="0" smtClean="0">
                <a:latin typeface="Arial" charset="0"/>
              </a:rPr>
              <a:t>Rmg:326°</a:t>
            </a:r>
            <a:endParaRPr lang="es-CL" altLang="es-CL" sz="900" dirty="0">
              <a:latin typeface="Arial" charset="0"/>
            </a:endParaRPr>
          </a:p>
        </p:txBody>
      </p:sp>
      <p:cxnSp>
        <p:nvCxnSpPr>
          <p:cNvPr id="258" name="257 Conector recto de flecha"/>
          <p:cNvCxnSpPr/>
          <p:nvPr/>
        </p:nvCxnSpPr>
        <p:spPr bwMode="auto">
          <a:xfrm flipH="1" flipV="1">
            <a:off x="2763838" y="5580065"/>
            <a:ext cx="171450" cy="2428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62" name="36 CuadroTexto"/>
          <p:cNvSpPr txBox="1">
            <a:spLocks noChangeArrowheads="1"/>
          </p:cNvSpPr>
          <p:nvPr/>
        </p:nvSpPr>
        <p:spPr bwMode="auto">
          <a:xfrm>
            <a:off x="4038601" y="3556000"/>
            <a:ext cx="709613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1100" dirty="0" smtClean="0">
                <a:latin typeface="Arial" charset="0"/>
              </a:rPr>
              <a:t>Rv:289°</a:t>
            </a:r>
            <a:endParaRPr lang="es-CL" altLang="es-CL" sz="1100" dirty="0">
              <a:latin typeface="Arial" charset="0"/>
            </a:endParaRPr>
          </a:p>
        </p:txBody>
      </p:sp>
      <p:sp>
        <p:nvSpPr>
          <p:cNvPr id="15463" name="37 CuadroTexto"/>
          <p:cNvSpPr txBox="1">
            <a:spLocks noChangeArrowheads="1"/>
          </p:cNvSpPr>
          <p:nvPr/>
        </p:nvSpPr>
        <p:spPr bwMode="auto">
          <a:xfrm>
            <a:off x="4038601" y="3817939"/>
            <a:ext cx="709613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900">
                <a:latin typeface="Arial" charset="0"/>
              </a:rPr>
              <a:t>Rmg:289°</a:t>
            </a:r>
          </a:p>
        </p:txBody>
      </p:sp>
      <p:cxnSp>
        <p:nvCxnSpPr>
          <p:cNvPr id="261" name="260 Conector recto de flecha"/>
          <p:cNvCxnSpPr/>
          <p:nvPr/>
        </p:nvCxnSpPr>
        <p:spPr bwMode="auto">
          <a:xfrm flipH="1" flipV="1">
            <a:off x="3594893" y="3747879"/>
            <a:ext cx="440534" cy="4783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65" name="36 CuadroTexto"/>
          <p:cNvSpPr txBox="1">
            <a:spLocks noChangeArrowheads="1"/>
          </p:cNvSpPr>
          <p:nvPr/>
        </p:nvSpPr>
        <p:spPr bwMode="auto">
          <a:xfrm>
            <a:off x="2964583" y="1351442"/>
            <a:ext cx="711200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1100" dirty="0" smtClean="0">
                <a:latin typeface="Arial" charset="0"/>
              </a:rPr>
              <a:t>Rv:325°</a:t>
            </a:r>
            <a:endParaRPr lang="es-CL" altLang="es-CL" sz="1100" dirty="0">
              <a:latin typeface="Arial" charset="0"/>
            </a:endParaRPr>
          </a:p>
        </p:txBody>
      </p:sp>
      <p:sp>
        <p:nvSpPr>
          <p:cNvPr id="15466" name="37 CuadroTexto"/>
          <p:cNvSpPr txBox="1">
            <a:spLocks noChangeArrowheads="1"/>
          </p:cNvSpPr>
          <p:nvPr/>
        </p:nvSpPr>
        <p:spPr bwMode="auto">
          <a:xfrm>
            <a:off x="2970219" y="1606551"/>
            <a:ext cx="711200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900" dirty="0" smtClean="0">
                <a:latin typeface="Arial" charset="0"/>
              </a:rPr>
              <a:t>Rmg:313°</a:t>
            </a:r>
            <a:endParaRPr lang="es-CL" altLang="es-CL" sz="900" dirty="0">
              <a:latin typeface="Arial" charset="0"/>
            </a:endParaRPr>
          </a:p>
        </p:txBody>
      </p:sp>
      <p:cxnSp>
        <p:nvCxnSpPr>
          <p:cNvPr id="265" name="264 Conector recto de flecha"/>
          <p:cNvCxnSpPr/>
          <p:nvPr/>
        </p:nvCxnSpPr>
        <p:spPr bwMode="auto">
          <a:xfrm flipH="1" flipV="1">
            <a:off x="2951164" y="1002507"/>
            <a:ext cx="356822" cy="34687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3" name="1052 Conector recto de flecha"/>
          <p:cNvCxnSpPr/>
          <p:nvPr/>
        </p:nvCxnSpPr>
        <p:spPr>
          <a:xfrm flipV="1">
            <a:off x="5337149" y="6801645"/>
            <a:ext cx="557212" cy="255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70" name="223 CuadroTexto"/>
          <p:cNvSpPr txBox="1">
            <a:spLocks noChangeArrowheads="1"/>
          </p:cNvSpPr>
          <p:nvPr/>
        </p:nvSpPr>
        <p:spPr bwMode="auto">
          <a:xfrm>
            <a:off x="5783133" y="6603926"/>
            <a:ext cx="34977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700" dirty="0"/>
              <a:t>064°</a:t>
            </a:r>
          </a:p>
        </p:txBody>
      </p:sp>
      <p:cxnSp>
        <p:nvCxnSpPr>
          <p:cNvPr id="304" name="303 Conector recto"/>
          <p:cNvCxnSpPr/>
          <p:nvPr/>
        </p:nvCxnSpPr>
        <p:spPr>
          <a:xfrm>
            <a:off x="4256089" y="6096002"/>
            <a:ext cx="368300" cy="7032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477" name="2053 Grupo"/>
          <p:cNvGrpSpPr>
            <a:grpSpLocks/>
          </p:cNvGrpSpPr>
          <p:nvPr/>
        </p:nvGrpSpPr>
        <p:grpSpPr bwMode="auto">
          <a:xfrm>
            <a:off x="4549777" y="6203956"/>
            <a:ext cx="294440" cy="215444"/>
            <a:chOff x="2868256" y="3655767"/>
            <a:chExt cx="231396" cy="178172"/>
          </a:xfrm>
        </p:grpSpPr>
        <p:sp>
          <p:nvSpPr>
            <p:cNvPr id="306" name="305 Elipse"/>
            <p:cNvSpPr/>
            <p:nvPr/>
          </p:nvSpPr>
          <p:spPr>
            <a:xfrm>
              <a:off x="2928898" y="3671832"/>
              <a:ext cx="170754" cy="13655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05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19454" cy="178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800" dirty="0" smtClean="0"/>
                <a:t>3c</a:t>
              </a:r>
              <a:endParaRPr lang="es-CL" altLang="es-CL" sz="800" dirty="0"/>
            </a:p>
          </p:txBody>
        </p:sp>
      </p:grpSp>
      <p:sp>
        <p:nvSpPr>
          <p:cNvPr id="15495" name="287 CuadroTexto"/>
          <p:cNvSpPr txBox="1">
            <a:spLocks noChangeArrowheads="1"/>
          </p:cNvSpPr>
          <p:nvPr/>
        </p:nvSpPr>
        <p:spPr bwMode="auto">
          <a:xfrm>
            <a:off x="4413250" y="679451"/>
            <a:ext cx="175895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b="1"/>
              <a:t>OF. DE GUARDIA</a:t>
            </a:r>
          </a:p>
          <a:p>
            <a:r>
              <a:rPr lang="es-CL" altLang="es-CL" b="1"/>
              <a:t>         S-N</a:t>
            </a:r>
          </a:p>
        </p:txBody>
      </p:sp>
      <p:grpSp>
        <p:nvGrpSpPr>
          <p:cNvPr id="256" name="2053 Grupo"/>
          <p:cNvGrpSpPr>
            <a:grpSpLocks/>
          </p:cNvGrpSpPr>
          <p:nvPr/>
        </p:nvGrpSpPr>
        <p:grpSpPr bwMode="auto">
          <a:xfrm>
            <a:off x="4460877" y="5388770"/>
            <a:ext cx="312906" cy="215444"/>
            <a:chOff x="2868256" y="3655767"/>
            <a:chExt cx="265197" cy="153945"/>
          </a:xfrm>
        </p:grpSpPr>
        <p:sp>
          <p:nvSpPr>
            <p:cNvPr id="257" name="256 Elipse"/>
            <p:cNvSpPr/>
            <p:nvPr/>
          </p:nvSpPr>
          <p:spPr>
            <a:xfrm>
              <a:off x="2928820" y="3671682"/>
              <a:ext cx="170536" cy="13686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59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65197" cy="153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800" dirty="0" smtClean="0"/>
                <a:t>1,4</a:t>
              </a:r>
              <a:endParaRPr lang="es-CL" altLang="es-CL" sz="800" dirty="0"/>
            </a:p>
          </p:txBody>
        </p:sp>
      </p:grpSp>
      <p:cxnSp>
        <p:nvCxnSpPr>
          <p:cNvPr id="260" name="259 Conector recto"/>
          <p:cNvCxnSpPr/>
          <p:nvPr/>
        </p:nvCxnSpPr>
        <p:spPr>
          <a:xfrm>
            <a:off x="4858245" y="5370893"/>
            <a:ext cx="271151" cy="5607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0" name="279 Conector recto"/>
          <p:cNvCxnSpPr/>
          <p:nvPr/>
        </p:nvCxnSpPr>
        <p:spPr>
          <a:xfrm>
            <a:off x="2869748" y="2923229"/>
            <a:ext cx="271864" cy="46977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1" name="2053 Grupo"/>
          <p:cNvGrpSpPr>
            <a:grpSpLocks/>
          </p:cNvGrpSpPr>
          <p:nvPr/>
        </p:nvGrpSpPr>
        <p:grpSpPr bwMode="auto">
          <a:xfrm>
            <a:off x="2533179" y="3056262"/>
            <a:ext cx="356188" cy="215444"/>
            <a:chOff x="2868257" y="3655766"/>
            <a:chExt cx="279448" cy="166181"/>
          </a:xfrm>
        </p:grpSpPr>
        <p:sp>
          <p:nvSpPr>
            <p:cNvPr id="282" name="281 Elipse"/>
            <p:cNvSpPr/>
            <p:nvPr/>
          </p:nvSpPr>
          <p:spPr>
            <a:xfrm>
              <a:off x="2928899" y="3671831"/>
              <a:ext cx="170754" cy="136549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83" name="2052 CuadroTexto"/>
            <p:cNvSpPr txBox="1">
              <a:spLocks noChangeArrowheads="1"/>
            </p:cNvSpPr>
            <p:nvPr/>
          </p:nvSpPr>
          <p:spPr bwMode="auto">
            <a:xfrm>
              <a:off x="2868257" y="3655766"/>
              <a:ext cx="279448" cy="166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800" dirty="0" smtClean="0"/>
                <a:t>3,4c</a:t>
              </a:r>
              <a:endParaRPr lang="es-CL" altLang="es-CL" sz="800" dirty="0"/>
            </a:p>
          </p:txBody>
        </p:sp>
      </p:grpSp>
    </p:spTree>
    <p:extLst>
      <p:ext uri="{BB962C8B-B14F-4D97-AF65-F5344CB8AC3E}">
        <p14:creationId xmlns:p14="http://schemas.microsoft.com/office/powerpoint/2010/main" val="1456242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1 Título"/>
          <p:cNvSpPr>
            <a:spLocks noGrp="1"/>
          </p:cNvSpPr>
          <p:nvPr>
            <p:ph type="ctrTitle"/>
          </p:nvPr>
        </p:nvSpPr>
        <p:spPr>
          <a:xfrm>
            <a:off x="514350" y="2840037"/>
            <a:ext cx="5829300" cy="1960563"/>
          </a:xfrm>
        </p:spPr>
        <p:txBody>
          <a:bodyPr/>
          <a:lstStyle/>
          <a:p>
            <a:endParaRPr lang="es-CL" altLang="es-CL" smtClean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s-CL" smtClean="0"/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341" y="535438"/>
            <a:ext cx="6048375" cy="83502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4 Conector recto"/>
          <p:cNvCxnSpPr/>
          <p:nvPr/>
        </p:nvCxnSpPr>
        <p:spPr>
          <a:xfrm>
            <a:off x="2100521" y="2865384"/>
            <a:ext cx="932147" cy="1589141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"/>
          <p:cNvCxnSpPr/>
          <p:nvPr/>
        </p:nvCxnSpPr>
        <p:spPr>
          <a:xfrm>
            <a:off x="3005680" y="4454526"/>
            <a:ext cx="1015459" cy="13062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>
            <a:off x="4035426" y="4585147"/>
            <a:ext cx="1640219" cy="310845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"/>
          <p:cNvCxnSpPr/>
          <p:nvPr/>
        </p:nvCxnSpPr>
        <p:spPr>
          <a:xfrm flipH="1" flipV="1">
            <a:off x="504826" y="827584"/>
            <a:ext cx="1594797" cy="202184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Conector recto"/>
          <p:cNvCxnSpPr/>
          <p:nvPr/>
        </p:nvCxnSpPr>
        <p:spPr>
          <a:xfrm>
            <a:off x="2019816" y="1946901"/>
            <a:ext cx="416932" cy="488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23 Conector recto"/>
          <p:cNvCxnSpPr/>
          <p:nvPr/>
        </p:nvCxnSpPr>
        <p:spPr>
          <a:xfrm>
            <a:off x="1773239" y="3059114"/>
            <a:ext cx="287337" cy="5048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26 Conector recto"/>
          <p:cNvCxnSpPr/>
          <p:nvPr/>
        </p:nvCxnSpPr>
        <p:spPr>
          <a:xfrm>
            <a:off x="918583" y="2171135"/>
            <a:ext cx="564507" cy="62390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27 Conector recto"/>
          <p:cNvCxnSpPr/>
          <p:nvPr/>
        </p:nvCxnSpPr>
        <p:spPr>
          <a:xfrm>
            <a:off x="2482705" y="3786110"/>
            <a:ext cx="152400" cy="2524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29 Conector recto"/>
          <p:cNvCxnSpPr/>
          <p:nvPr/>
        </p:nvCxnSpPr>
        <p:spPr>
          <a:xfrm>
            <a:off x="3060700" y="3829051"/>
            <a:ext cx="223838" cy="4048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32 Conector recto"/>
          <p:cNvCxnSpPr/>
          <p:nvPr/>
        </p:nvCxnSpPr>
        <p:spPr>
          <a:xfrm>
            <a:off x="3357564" y="4333876"/>
            <a:ext cx="387587" cy="603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35 Conector recto"/>
          <p:cNvCxnSpPr/>
          <p:nvPr/>
        </p:nvCxnSpPr>
        <p:spPr>
          <a:xfrm>
            <a:off x="3309883" y="4672753"/>
            <a:ext cx="460375" cy="3781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36 Conector recto"/>
          <p:cNvCxnSpPr/>
          <p:nvPr/>
        </p:nvCxnSpPr>
        <p:spPr>
          <a:xfrm>
            <a:off x="2708896" y="4164014"/>
            <a:ext cx="152400" cy="2508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"/>
          <p:cNvCxnSpPr/>
          <p:nvPr/>
        </p:nvCxnSpPr>
        <p:spPr>
          <a:xfrm>
            <a:off x="4561370" y="5132888"/>
            <a:ext cx="271151" cy="5607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40 Conector recto"/>
          <p:cNvCxnSpPr/>
          <p:nvPr/>
        </p:nvCxnSpPr>
        <p:spPr>
          <a:xfrm>
            <a:off x="3862855" y="4956887"/>
            <a:ext cx="368300" cy="7032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41 Conector recto"/>
          <p:cNvCxnSpPr/>
          <p:nvPr/>
        </p:nvCxnSpPr>
        <p:spPr>
          <a:xfrm>
            <a:off x="4765675" y="6724651"/>
            <a:ext cx="368300" cy="7032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42 Conector recto"/>
          <p:cNvCxnSpPr/>
          <p:nvPr/>
        </p:nvCxnSpPr>
        <p:spPr>
          <a:xfrm>
            <a:off x="5521326" y="6772275"/>
            <a:ext cx="368300" cy="7032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83" name="2053 Grupo"/>
          <p:cNvGrpSpPr>
            <a:grpSpLocks/>
          </p:cNvGrpSpPr>
          <p:nvPr/>
        </p:nvGrpSpPr>
        <p:grpSpPr bwMode="auto">
          <a:xfrm>
            <a:off x="1816147" y="2137899"/>
            <a:ext cx="335347" cy="215594"/>
            <a:chOff x="2868257" y="3655766"/>
            <a:chExt cx="256375" cy="152614"/>
          </a:xfrm>
        </p:grpSpPr>
        <p:sp>
          <p:nvSpPr>
            <p:cNvPr id="48" name="47 Elipse"/>
            <p:cNvSpPr/>
            <p:nvPr/>
          </p:nvSpPr>
          <p:spPr>
            <a:xfrm>
              <a:off x="2928899" y="3671831"/>
              <a:ext cx="170754" cy="136549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41" name="2052 CuadroTexto"/>
            <p:cNvSpPr txBox="1">
              <a:spLocks noChangeArrowheads="1"/>
            </p:cNvSpPr>
            <p:nvPr/>
          </p:nvSpPr>
          <p:spPr bwMode="auto">
            <a:xfrm>
              <a:off x="2868257" y="3655766"/>
              <a:ext cx="256375" cy="141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700" dirty="0" smtClean="0"/>
                <a:t>1,9c</a:t>
              </a:r>
              <a:endParaRPr lang="es-CL" altLang="es-CL" sz="700" dirty="0"/>
            </a:p>
          </p:txBody>
        </p:sp>
      </p:grpSp>
      <p:grpSp>
        <p:nvGrpSpPr>
          <p:cNvPr id="15385" name="2053 Grupo"/>
          <p:cNvGrpSpPr>
            <a:grpSpLocks/>
          </p:cNvGrpSpPr>
          <p:nvPr/>
        </p:nvGrpSpPr>
        <p:grpSpPr bwMode="auto">
          <a:xfrm>
            <a:off x="1922451" y="3143247"/>
            <a:ext cx="467471" cy="215444"/>
            <a:chOff x="2868256" y="3655767"/>
            <a:chExt cx="383370" cy="168794"/>
          </a:xfrm>
        </p:grpSpPr>
        <p:sp>
          <p:nvSpPr>
            <p:cNvPr id="54" name="53 Elipse"/>
            <p:cNvSpPr/>
            <p:nvPr/>
          </p:nvSpPr>
          <p:spPr>
            <a:xfrm>
              <a:off x="2928904" y="3671737"/>
              <a:ext cx="170772" cy="13733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37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383370" cy="168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800" dirty="0" smtClean="0"/>
                <a:t>3,9c</a:t>
              </a:r>
              <a:endParaRPr lang="es-CL" altLang="es-CL" sz="800" dirty="0"/>
            </a:p>
          </p:txBody>
        </p:sp>
      </p:grpSp>
      <p:grpSp>
        <p:nvGrpSpPr>
          <p:cNvPr id="15386" name="2053 Grupo"/>
          <p:cNvGrpSpPr>
            <a:grpSpLocks/>
          </p:cNvGrpSpPr>
          <p:nvPr/>
        </p:nvGrpSpPr>
        <p:grpSpPr bwMode="auto">
          <a:xfrm>
            <a:off x="2269920" y="3630381"/>
            <a:ext cx="333658" cy="212826"/>
            <a:chOff x="2868256" y="3655767"/>
            <a:chExt cx="262623" cy="152780"/>
          </a:xfrm>
        </p:grpSpPr>
        <p:sp>
          <p:nvSpPr>
            <p:cNvPr id="57" name="56 Elipse"/>
            <p:cNvSpPr/>
            <p:nvPr/>
          </p:nvSpPr>
          <p:spPr>
            <a:xfrm>
              <a:off x="2928781" y="3671682"/>
              <a:ext cx="170425" cy="13686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35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62623" cy="132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600" dirty="0" smtClean="0"/>
                <a:t>1,9c</a:t>
              </a:r>
            </a:p>
          </p:txBody>
        </p:sp>
      </p:grpSp>
      <p:grpSp>
        <p:nvGrpSpPr>
          <p:cNvPr id="15387" name="2053 Grupo"/>
          <p:cNvGrpSpPr>
            <a:grpSpLocks/>
          </p:cNvGrpSpPr>
          <p:nvPr/>
        </p:nvGrpSpPr>
        <p:grpSpPr bwMode="auto">
          <a:xfrm>
            <a:off x="2824968" y="3842419"/>
            <a:ext cx="279244" cy="215444"/>
            <a:chOff x="2868256" y="3655767"/>
            <a:chExt cx="280708" cy="218016"/>
          </a:xfrm>
        </p:grpSpPr>
        <p:sp>
          <p:nvSpPr>
            <p:cNvPr id="60" name="59 Elipse"/>
            <p:cNvSpPr/>
            <p:nvPr/>
          </p:nvSpPr>
          <p:spPr>
            <a:xfrm>
              <a:off x="2928898" y="3671832"/>
              <a:ext cx="170754" cy="136549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33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80708" cy="218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800" dirty="0" smtClean="0"/>
                <a:t>2c</a:t>
              </a:r>
              <a:endParaRPr lang="es-CL" altLang="es-CL" sz="800" dirty="0"/>
            </a:p>
          </p:txBody>
        </p:sp>
      </p:grpSp>
      <p:grpSp>
        <p:nvGrpSpPr>
          <p:cNvPr id="15388" name="2053 Grupo"/>
          <p:cNvGrpSpPr>
            <a:grpSpLocks/>
          </p:cNvGrpSpPr>
          <p:nvPr/>
        </p:nvGrpSpPr>
        <p:grpSpPr bwMode="auto">
          <a:xfrm>
            <a:off x="2715701" y="4273508"/>
            <a:ext cx="292068" cy="172402"/>
            <a:chOff x="2868256" y="3655767"/>
            <a:chExt cx="221153" cy="129626"/>
          </a:xfrm>
        </p:grpSpPr>
        <p:sp>
          <p:nvSpPr>
            <p:cNvPr id="63" name="62 Elipse"/>
            <p:cNvSpPr/>
            <p:nvPr/>
          </p:nvSpPr>
          <p:spPr>
            <a:xfrm>
              <a:off x="2928898" y="3671681"/>
              <a:ext cx="136047" cy="113712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31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21153" cy="127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500" dirty="0" smtClean="0"/>
                <a:t>1,5c</a:t>
              </a:r>
              <a:endParaRPr lang="es-CL" altLang="es-CL" sz="500" dirty="0"/>
            </a:p>
          </p:txBody>
        </p:sp>
      </p:grpSp>
      <p:grpSp>
        <p:nvGrpSpPr>
          <p:cNvPr id="15389" name="2053 Grupo"/>
          <p:cNvGrpSpPr>
            <a:grpSpLocks/>
          </p:cNvGrpSpPr>
          <p:nvPr/>
        </p:nvGrpSpPr>
        <p:grpSpPr bwMode="auto">
          <a:xfrm>
            <a:off x="3449636" y="4367192"/>
            <a:ext cx="292068" cy="169277"/>
            <a:chOff x="2868256" y="3655767"/>
            <a:chExt cx="293035" cy="169698"/>
          </a:xfrm>
        </p:grpSpPr>
        <p:sp>
          <p:nvSpPr>
            <p:cNvPr id="66" name="65 Elipse"/>
            <p:cNvSpPr/>
            <p:nvPr/>
          </p:nvSpPr>
          <p:spPr>
            <a:xfrm>
              <a:off x="2928781" y="3671681"/>
              <a:ext cx="170426" cy="13686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29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93035" cy="169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500" dirty="0" smtClean="0"/>
                <a:t>1,3c</a:t>
              </a:r>
              <a:endParaRPr lang="es-CL" altLang="es-CL" sz="500" dirty="0"/>
            </a:p>
          </p:txBody>
        </p:sp>
      </p:grpSp>
      <p:grpSp>
        <p:nvGrpSpPr>
          <p:cNvPr id="15390" name="2053 Grupo"/>
          <p:cNvGrpSpPr>
            <a:grpSpLocks/>
          </p:cNvGrpSpPr>
          <p:nvPr/>
        </p:nvGrpSpPr>
        <p:grpSpPr bwMode="auto">
          <a:xfrm>
            <a:off x="3415227" y="4547344"/>
            <a:ext cx="292068" cy="175471"/>
            <a:chOff x="2856000" y="3632639"/>
            <a:chExt cx="293600" cy="175908"/>
          </a:xfrm>
        </p:grpSpPr>
        <p:sp>
          <p:nvSpPr>
            <p:cNvPr id="69" name="68 Elipse"/>
            <p:cNvSpPr/>
            <p:nvPr/>
          </p:nvSpPr>
          <p:spPr>
            <a:xfrm>
              <a:off x="2928898" y="3671682"/>
              <a:ext cx="170753" cy="13686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27" name="2052 CuadroTexto"/>
            <p:cNvSpPr txBox="1">
              <a:spLocks noChangeArrowheads="1"/>
            </p:cNvSpPr>
            <p:nvPr/>
          </p:nvSpPr>
          <p:spPr bwMode="auto">
            <a:xfrm>
              <a:off x="2856000" y="3632639"/>
              <a:ext cx="293600" cy="169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500" dirty="0" smtClean="0"/>
                <a:t>0,7c</a:t>
              </a:r>
              <a:endParaRPr lang="es-CL" altLang="es-CL" sz="500" dirty="0"/>
            </a:p>
          </p:txBody>
        </p:sp>
      </p:grpSp>
      <p:grpSp>
        <p:nvGrpSpPr>
          <p:cNvPr id="15391" name="2053 Grupo"/>
          <p:cNvGrpSpPr>
            <a:grpSpLocks/>
          </p:cNvGrpSpPr>
          <p:nvPr/>
        </p:nvGrpSpPr>
        <p:grpSpPr bwMode="auto">
          <a:xfrm>
            <a:off x="4702519" y="5786350"/>
            <a:ext cx="356188" cy="215444"/>
            <a:chOff x="2868256" y="3655767"/>
            <a:chExt cx="287829" cy="185817"/>
          </a:xfrm>
        </p:grpSpPr>
        <p:sp>
          <p:nvSpPr>
            <p:cNvPr id="72" name="71 Elipse"/>
            <p:cNvSpPr/>
            <p:nvPr/>
          </p:nvSpPr>
          <p:spPr>
            <a:xfrm>
              <a:off x="2928820" y="3671682"/>
              <a:ext cx="170536" cy="13686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25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87829" cy="185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800" dirty="0" smtClean="0"/>
                <a:t>2,9c</a:t>
              </a:r>
              <a:endParaRPr lang="es-CL" altLang="es-CL" sz="800" dirty="0"/>
            </a:p>
          </p:txBody>
        </p:sp>
      </p:grpSp>
      <p:grpSp>
        <p:nvGrpSpPr>
          <p:cNvPr id="15392" name="2053 Grupo"/>
          <p:cNvGrpSpPr>
            <a:grpSpLocks/>
          </p:cNvGrpSpPr>
          <p:nvPr/>
        </p:nvGrpSpPr>
        <p:grpSpPr bwMode="auto">
          <a:xfrm>
            <a:off x="4114333" y="5334778"/>
            <a:ext cx="356188" cy="224138"/>
            <a:chOff x="2868256" y="3655767"/>
            <a:chExt cx="282585" cy="152780"/>
          </a:xfrm>
        </p:grpSpPr>
        <p:sp>
          <p:nvSpPr>
            <p:cNvPr id="75" name="74 Elipse"/>
            <p:cNvSpPr/>
            <p:nvPr/>
          </p:nvSpPr>
          <p:spPr>
            <a:xfrm>
              <a:off x="2928898" y="3671682"/>
              <a:ext cx="170753" cy="13686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23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82585" cy="1468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800" dirty="0" smtClean="0"/>
                <a:t>2,5c</a:t>
              </a:r>
              <a:endParaRPr lang="es-CL" altLang="es-CL" sz="800" dirty="0"/>
            </a:p>
          </p:txBody>
        </p:sp>
      </p:grpSp>
      <p:grpSp>
        <p:nvGrpSpPr>
          <p:cNvPr id="15393" name="2053 Grupo"/>
          <p:cNvGrpSpPr>
            <a:grpSpLocks/>
          </p:cNvGrpSpPr>
          <p:nvPr/>
        </p:nvGrpSpPr>
        <p:grpSpPr bwMode="auto">
          <a:xfrm>
            <a:off x="1265249" y="2316073"/>
            <a:ext cx="268022" cy="200055"/>
            <a:chOff x="2868256" y="3655767"/>
            <a:chExt cx="269427" cy="200553"/>
          </a:xfrm>
        </p:grpSpPr>
        <p:sp>
          <p:nvSpPr>
            <p:cNvPr id="78" name="77 Elipse"/>
            <p:cNvSpPr/>
            <p:nvPr/>
          </p:nvSpPr>
          <p:spPr>
            <a:xfrm>
              <a:off x="2928898" y="3671681"/>
              <a:ext cx="170753" cy="13686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21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69427" cy="200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700" dirty="0" smtClean="0"/>
                <a:t>5c</a:t>
              </a:r>
              <a:endParaRPr lang="es-CL" altLang="es-CL" sz="700" dirty="0"/>
            </a:p>
          </p:txBody>
        </p:sp>
      </p:grpSp>
      <p:grpSp>
        <p:nvGrpSpPr>
          <p:cNvPr id="15395" name="2053 Grupo"/>
          <p:cNvGrpSpPr>
            <a:grpSpLocks/>
          </p:cNvGrpSpPr>
          <p:nvPr/>
        </p:nvGrpSpPr>
        <p:grpSpPr bwMode="auto">
          <a:xfrm>
            <a:off x="4987922" y="6972297"/>
            <a:ext cx="356188" cy="215444"/>
            <a:chOff x="2868256" y="3655767"/>
            <a:chExt cx="331015" cy="162504"/>
          </a:xfrm>
        </p:grpSpPr>
        <p:sp>
          <p:nvSpPr>
            <p:cNvPr id="87" name="86 Elipse"/>
            <p:cNvSpPr/>
            <p:nvPr/>
          </p:nvSpPr>
          <p:spPr>
            <a:xfrm>
              <a:off x="2928898" y="3671681"/>
              <a:ext cx="170754" cy="13686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17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331015" cy="162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800" dirty="0" smtClean="0"/>
                <a:t>1,6c</a:t>
              </a:r>
              <a:endParaRPr lang="es-CL" altLang="es-CL" sz="800" dirty="0"/>
            </a:p>
          </p:txBody>
        </p:sp>
      </p:grpSp>
      <p:grpSp>
        <p:nvGrpSpPr>
          <p:cNvPr id="15396" name="2053 Grupo"/>
          <p:cNvGrpSpPr>
            <a:grpSpLocks/>
          </p:cNvGrpSpPr>
          <p:nvPr/>
        </p:nvGrpSpPr>
        <p:grpSpPr bwMode="auto">
          <a:xfrm>
            <a:off x="5502898" y="7258652"/>
            <a:ext cx="454860" cy="215445"/>
            <a:chOff x="2868255" y="3655767"/>
            <a:chExt cx="388755" cy="176791"/>
          </a:xfrm>
        </p:grpSpPr>
        <p:sp>
          <p:nvSpPr>
            <p:cNvPr id="90" name="89 Elipse"/>
            <p:cNvSpPr/>
            <p:nvPr/>
          </p:nvSpPr>
          <p:spPr>
            <a:xfrm>
              <a:off x="2928898" y="3671832"/>
              <a:ext cx="170753" cy="13655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15" name="2052 CuadroTexto"/>
            <p:cNvSpPr txBox="1">
              <a:spLocks noChangeArrowheads="1"/>
            </p:cNvSpPr>
            <p:nvPr/>
          </p:nvSpPr>
          <p:spPr bwMode="auto">
            <a:xfrm>
              <a:off x="2868255" y="3655767"/>
              <a:ext cx="388755" cy="176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800" dirty="0" smtClean="0"/>
                <a:t>2,8c</a:t>
              </a:r>
              <a:endParaRPr lang="es-CL" altLang="es-CL" sz="800" dirty="0"/>
            </a:p>
          </p:txBody>
        </p:sp>
      </p:grpSp>
      <p:cxnSp>
        <p:nvCxnSpPr>
          <p:cNvPr id="93" name="92 Conector recto de flecha"/>
          <p:cNvCxnSpPr/>
          <p:nvPr/>
        </p:nvCxnSpPr>
        <p:spPr>
          <a:xfrm flipV="1">
            <a:off x="3058021" y="4310055"/>
            <a:ext cx="272256" cy="2381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5" name="1024 Conector recto de flecha"/>
          <p:cNvCxnSpPr/>
          <p:nvPr/>
        </p:nvCxnSpPr>
        <p:spPr>
          <a:xfrm flipH="1">
            <a:off x="3819977" y="4767263"/>
            <a:ext cx="465481" cy="3143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99 Conector recto"/>
          <p:cNvCxnSpPr/>
          <p:nvPr/>
        </p:nvCxnSpPr>
        <p:spPr>
          <a:xfrm flipH="1">
            <a:off x="2740026" y="4454526"/>
            <a:ext cx="497830" cy="107951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101 Conector recto"/>
          <p:cNvCxnSpPr/>
          <p:nvPr/>
        </p:nvCxnSpPr>
        <p:spPr>
          <a:xfrm flipV="1">
            <a:off x="4110038" y="4516041"/>
            <a:ext cx="229953" cy="351235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104 Conector recto"/>
          <p:cNvCxnSpPr/>
          <p:nvPr/>
        </p:nvCxnSpPr>
        <p:spPr>
          <a:xfrm flipV="1">
            <a:off x="2117017" y="2411505"/>
            <a:ext cx="203909" cy="440667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107 Arco"/>
          <p:cNvSpPr/>
          <p:nvPr/>
        </p:nvSpPr>
        <p:spPr>
          <a:xfrm rot="13900641">
            <a:off x="2768601" y="3983039"/>
            <a:ext cx="830263" cy="985837"/>
          </a:xfrm>
          <a:prstGeom prst="arc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09" name="108 Arco"/>
          <p:cNvSpPr/>
          <p:nvPr/>
        </p:nvSpPr>
        <p:spPr>
          <a:xfrm rot="19005715">
            <a:off x="3700882" y="4325262"/>
            <a:ext cx="830263" cy="987425"/>
          </a:xfrm>
          <a:prstGeom prst="arc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10" name="109 Arco"/>
          <p:cNvSpPr/>
          <p:nvPr/>
        </p:nvSpPr>
        <p:spPr>
          <a:xfrm rot="11748095">
            <a:off x="1960254" y="2281233"/>
            <a:ext cx="830262" cy="987425"/>
          </a:xfrm>
          <a:prstGeom prst="arc">
            <a:avLst>
              <a:gd name="adj1" fmla="val 2528216"/>
              <a:gd name="adj2" fmla="val 9458382"/>
            </a:avLst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cxnSp>
        <p:nvCxnSpPr>
          <p:cNvPr id="112" name="111 Conector recto"/>
          <p:cNvCxnSpPr>
            <a:stCxn id="15533" idx="1"/>
          </p:cNvCxnSpPr>
          <p:nvPr/>
        </p:nvCxnSpPr>
        <p:spPr>
          <a:xfrm>
            <a:off x="2824968" y="3950141"/>
            <a:ext cx="334164" cy="520248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116 Conector recto"/>
          <p:cNvCxnSpPr>
            <a:stCxn id="15527" idx="3"/>
          </p:cNvCxnSpPr>
          <p:nvPr/>
        </p:nvCxnSpPr>
        <p:spPr>
          <a:xfrm>
            <a:off x="3707295" y="4631982"/>
            <a:ext cx="333230" cy="36607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119 Conector recto"/>
          <p:cNvCxnSpPr/>
          <p:nvPr/>
        </p:nvCxnSpPr>
        <p:spPr>
          <a:xfrm>
            <a:off x="1533266" y="2237949"/>
            <a:ext cx="604350" cy="714036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3" name="122 Grupo"/>
          <p:cNvGrpSpPr/>
          <p:nvPr/>
        </p:nvGrpSpPr>
        <p:grpSpPr>
          <a:xfrm>
            <a:off x="3827854" y="4644529"/>
            <a:ext cx="292068" cy="246221"/>
            <a:chOff x="2890564" y="3649385"/>
            <a:chExt cx="244828" cy="184060"/>
          </a:xfrm>
          <a:noFill/>
        </p:grpSpPr>
        <p:sp>
          <p:nvSpPr>
            <p:cNvPr id="124" name="123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25" name="124 CuadroTexto"/>
            <p:cNvSpPr txBox="1"/>
            <p:nvPr/>
          </p:nvSpPr>
          <p:spPr>
            <a:xfrm>
              <a:off x="2890564" y="3649385"/>
              <a:ext cx="244828" cy="18406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 smtClean="0">
                  <a:latin typeface="+mn-lt"/>
                  <a:cs typeface="+mn-cs"/>
                </a:rPr>
                <a:t>Pc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 smtClean="0">
                  <a:latin typeface="+mn-lt"/>
                  <a:cs typeface="+mn-cs"/>
                </a:rPr>
                <a:t>0,8c</a:t>
              </a:r>
              <a:endParaRPr lang="es-CL" sz="500" dirty="0">
                <a:latin typeface="+mn-lt"/>
                <a:cs typeface="+mn-cs"/>
              </a:endParaRPr>
            </a:p>
          </p:txBody>
        </p:sp>
      </p:grpSp>
      <p:grpSp>
        <p:nvGrpSpPr>
          <p:cNvPr id="126" name="125 Grupo"/>
          <p:cNvGrpSpPr/>
          <p:nvPr/>
        </p:nvGrpSpPr>
        <p:grpSpPr>
          <a:xfrm>
            <a:off x="1478804" y="2529254"/>
            <a:ext cx="490962" cy="307778"/>
            <a:chOff x="2892855" y="3656437"/>
            <a:chExt cx="359671" cy="180965"/>
          </a:xfrm>
          <a:noFill/>
        </p:grpSpPr>
        <p:sp>
          <p:nvSpPr>
            <p:cNvPr id="127" name="126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28" name="127 CuadroTexto"/>
            <p:cNvSpPr txBox="1"/>
            <p:nvPr/>
          </p:nvSpPr>
          <p:spPr>
            <a:xfrm>
              <a:off x="2892855" y="3656437"/>
              <a:ext cx="359671" cy="18096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700" dirty="0" smtClean="0">
                  <a:latin typeface="+mn-lt"/>
                  <a:cs typeface="+mn-cs"/>
                </a:rPr>
                <a:t>Pc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700" dirty="0" smtClean="0">
                  <a:latin typeface="+mn-lt"/>
                  <a:cs typeface="+mn-cs"/>
                </a:rPr>
                <a:t>4,5c</a:t>
              </a:r>
              <a:endParaRPr lang="es-CL" sz="700" dirty="0">
                <a:latin typeface="+mn-lt"/>
                <a:cs typeface="+mn-cs"/>
              </a:endParaRPr>
            </a:p>
          </p:txBody>
        </p:sp>
      </p:grpSp>
      <p:grpSp>
        <p:nvGrpSpPr>
          <p:cNvPr id="129" name="128 Grupo"/>
          <p:cNvGrpSpPr/>
          <p:nvPr/>
        </p:nvGrpSpPr>
        <p:grpSpPr>
          <a:xfrm>
            <a:off x="3013095" y="4091246"/>
            <a:ext cx="292068" cy="169277"/>
            <a:chOff x="2868256" y="3656437"/>
            <a:chExt cx="292068" cy="169276"/>
          </a:xfrm>
          <a:noFill/>
        </p:grpSpPr>
        <p:sp>
          <p:nvSpPr>
            <p:cNvPr id="130" name="129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31" name="130 CuadroTexto"/>
            <p:cNvSpPr txBox="1"/>
            <p:nvPr/>
          </p:nvSpPr>
          <p:spPr>
            <a:xfrm>
              <a:off x="2868256" y="3656437"/>
              <a:ext cx="292068" cy="16927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 smtClean="0">
                  <a:latin typeface="+mn-lt"/>
                  <a:cs typeface="+mn-cs"/>
                </a:rPr>
                <a:t>1,3c</a:t>
              </a:r>
              <a:endParaRPr lang="es-CL" sz="500" dirty="0">
                <a:latin typeface="+mn-lt"/>
                <a:cs typeface="+mn-cs"/>
              </a:endParaRPr>
            </a:p>
          </p:txBody>
        </p:sp>
      </p:grpSp>
      <p:grpSp>
        <p:nvGrpSpPr>
          <p:cNvPr id="134" name="133 Grupo"/>
          <p:cNvGrpSpPr/>
          <p:nvPr/>
        </p:nvGrpSpPr>
        <p:grpSpPr>
          <a:xfrm>
            <a:off x="2704881" y="4501190"/>
            <a:ext cx="292068" cy="169277"/>
            <a:chOff x="2868256" y="3656437"/>
            <a:chExt cx="292068" cy="169276"/>
          </a:xfrm>
          <a:noFill/>
        </p:grpSpPr>
        <p:sp>
          <p:nvSpPr>
            <p:cNvPr id="135" name="134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36" name="135 CuadroTexto"/>
            <p:cNvSpPr txBox="1"/>
            <p:nvPr/>
          </p:nvSpPr>
          <p:spPr>
            <a:xfrm>
              <a:off x="2868256" y="3656437"/>
              <a:ext cx="292068" cy="16927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 smtClean="0">
                  <a:latin typeface="+mn-lt"/>
                  <a:cs typeface="+mn-cs"/>
                </a:rPr>
                <a:t>3,5c</a:t>
              </a:r>
              <a:endParaRPr lang="es-CL" sz="500" dirty="0">
                <a:latin typeface="+mn-lt"/>
                <a:cs typeface="+mn-cs"/>
              </a:endParaRPr>
            </a:p>
          </p:txBody>
        </p:sp>
      </p:grpSp>
      <p:grpSp>
        <p:nvGrpSpPr>
          <p:cNvPr id="137" name="136 Grupo"/>
          <p:cNvGrpSpPr/>
          <p:nvPr/>
        </p:nvGrpSpPr>
        <p:grpSpPr>
          <a:xfrm>
            <a:off x="4285184" y="4335895"/>
            <a:ext cx="356189" cy="245187"/>
            <a:chOff x="2868256" y="3656437"/>
            <a:chExt cx="252951" cy="153074"/>
          </a:xfrm>
          <a:noFill/>
        </p:grpSpPr>
        <p:sp>
          <p:nvSpPr>
            <p:cNvPr id="138" name="137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39" name="138 CuadroTexto"/>
            <p:cNvSpPr txBox="1"/>
            <p:nvPr/>
          </p:nvSpPr>
          <p:spPr>
            <a:xfrm>
              <a:off x="2868256" y="3656437"/>
              <a:ext cx="252951" cy="13450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dirty="0" smtClean="0">
                  <a:latin typeface="+mn-lt"/>
                  <a:cs typeface="+mn-cs"/>
                </a:rPr>
                <a:t>3,5c</a:t>
              </a:r>
              <a:endParaRPr lang="es-CL" sz="800" dirty="0">
                <a:latin typeface="+mn-lt"/>
                <a:cs typeface="+mn-cs"/>
              </a:endParaRPr>
            </a:p>
          </p:txBody>
        </p:sp>
      </p:grpSp>
      <p:grpSp>
        <p:nvGrpSpPr>
          <p:cNvPr id="140" name="139 Grupo"/>
          <p:cNvGrpSpPr/>
          <p:nvPr/>
        </p:nvGrpSpPr>
        <p:grpSpPr>
          <a:xfrm>
            <a:off x="2737711" y="2251548"/>
            <a:ext cx="330539" cy="338554"/>
            <a:chOff x="2909221" y="3656437"/>
            <a:chExt cx="198143" cy="171246"/>
          </a:xfrm>
          <a:noFill/>
        </p:grpSpPr>
        <p:sp>
          <p:nvSpPr>
            <p:cNvPr id="141" name="140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42" name="141 CuadroTexto"/>
            <p:cNvSpPr txBox="1"/>
            <p:nvPr/>
          </p:nvSpPr>
          <p:spPr>
            <a:xfrm>
              <a:off x="2909221" y="3656437"/>
              <a:ext cx="198143" cy="17124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dirty="0">
                  <a:latin typeface="+mn-lt"/>
                  <a:cs typeface="+mn-cs"/>
                </a:rPr>
                <a:t>D/c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dirty="0" smtClean="0">
                  <a:latin typeface="+mn-lt"/>
                  <a:cs typeface="+mn-cs"/>
                </a:rPr>
                <a:t>3,3</a:t>
              </a:r>
              <a:endParaRPr lang="es-CL" sz="800" dirty="0">
                <a:latin typeface="+mn-lt"/>
                <a:cs typeface="+mn-cs"/>
              </a:endParaRPr>
            </a:p>
          </p:txBody>
        </p:sp>
      </p:grpSp>
      <p:sp>
        <p:nvSpPr>
          <p:cNvPr id="15417" name="223 CuadroTexto"/>
          <p:cNvSpPr txBox="1">
            <a:spLocks noChangeArrowheads="1"/>
          </p:cNvSpPr>
          <p:nvPr/>
        </p:nvSpPr>
        <p:spPr bwMode="auto">
          <a:xfrm>
            <a:off x="4146790" y="4709189"/>
            <a:ext cx="487634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700" dirty="0" err="1"/>
              <a:t>Dc</a:t>
            </a:r>
            <a:r>
              <a:rPr lang="es-CL" altLang="es-CL" sz="700" dirty="0"/>
              <a:t>: </a:t>
            </a:r>
            <a:r>
              <a:rPr lang="es-CL" altLang="es-CL" sz="700" dirty="0" smtClean="0"/>
              <a:t>250°</a:t>
            </a:r>
            <a:endParaRPr lang="es-CL" altLang="es-CL" sz="700" dirty="0"/>
          </a:p>
        </p:txBody>
      </p:sp>
      <p:sp>
        <p:nvSpPr>
          <p:cNvPr id="15418" name="223 CuadroTexto"/>
          <p:cNvSpPr txBox="1">
            <a:spLocks noChangeArrowheads="1"/>
          </p:cNvSpPr>
          <p:nvPr/>
        </p:nvSpPr>
        <p:spPr bwMode="auto">
          <a:xfrm>
            <a:off x="2484439" y="1982789"/>
            <a:ext cx="370614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700"/>
              <a:t>043 °</a:t>
            </a:r>
          </a:p>
        </p:txBody>
      </p:sp>
      <p:grpSp>
        <p:nvGrpSpPr>
          <p:cNvPr id="153" name="152 Grupo"/>
          <p:cNvGrpSpPr/>
          <p:nvPr/>
        </p:nvGrpSpPr>
        <p:grpSpPr>
          <a:xfrm>
            <a:off x="1787639" y="3795226"/>
            <a:ext cx="271228" cy="215444"/>
            <a:chOff x="2868256" y="3656437"/>
            <a:chExt cx="271228" cy="215444"/>
          </a:xfrm>
          <a:noFill/>
        </p:grpSpPr>
        <p:sp>
          <p:nvSpPr>
            <p:cNvPr id="154" name="153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" name="154 CuadroTexto"/>
            <p:cNvSpPr txBox="1"/>
            <p:nvPr/>
          </p:nvSpPr>
          <p:spPr>
            <a:xfrm>
              <a:off x="2868256" y="3656437"/>
              <a:ext cx="27122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R</a:t>
              </a:r>
            </a:p>
          </p:txBody>
        </p:sp>
      </p:grpSp>
      <p:grpSp>
        <p:nvGrpSpPr>
          <p:cNvPr id="156" name="155 Grupo"/>
          <p:cNvGrpSpPr/>
          <p:nvPr/>
        </p:nvGrpSpPr>
        <p:grpSpPr>
          <a:xfrm>
            <a:off x="2243886" y="3839513"/>
            <a:ext cx="284052" cy="215444"/>
            <a:chOff x="2868256" y="3656437"/>
            <a:chExt cx="284052" cy="215444"/>
          </a:xfrm>
          <a:noFill/>
        </p:grpSpPr>
        <p:sp>
          <p:nvSpPr>
            <p:cNvPr id="157" name="156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8" name="157 CuadroTexto"/>
            <p:cNvSpPr txBox="1"/>
            <p:nvPr/>
          </p:nvSpPr>
          <p:spPr>
            <a:xfrm>
              <a:off x="2868256" y="3656437"/>
              <a:ext cx="284052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P</a:t>
              </a:r>
            </a:p>
          </p:txBody>
        </p:sp>
      </p:grpSp>
      <p:grpSp>
        <p:nvGrpSpPr>
          <p:cNvPr id="159" name="158 Grupo"/>
          <p:cNvGrpSpPr/>
          <p:nvPr/>
        </p:nvGrpSpPr>
        <p:grpSpPr>
          <a:xfrm>
            <a:off x="1558972" y="3159456"/>
            <a:ext cx="269626" cy="215444"/>
            <a:chOff x="2868256" y="3656437"/>
            <a:chExt cx="269626" cy="215444"/>
          </a:xfrm>
          <a:noFill/>
        </p:grpSpPr>
        <p:sp>
          <p:nvSpPr>
            <p:cNvPr id="160" name="159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61" name="160 CuadroTexto"/>
            <p:cNvSpPr txBox="1"/>
            <p:nvPr/>
          </p:nvSpPr>
          <p:spPr>
            <a:xfrm>
              <a:off x="2868256" y="3656437"/>
              <a:ext cx="269626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K</a:t>
              </a:r>
            </a:p>
          </p:txBody>
        </p:sp>
      </p:grpSp>
      <p:grpSp>
        <p:nvGrpSpPr>
          <p:cNvPr id="162" name="161 Grupo"/>
          <p:cNvGrpSpPr/>
          <p:nvPr/>
        </p:nvGrpSpPr>
        <p:grpSpPr>
          <a:xfrm>
            <a:off x="3146165" y="3517939"/>
            <a:ext cx="277640" cy="215444"/>
            <a:chOff x="2868256" y="3656437"/>
            <a:chExt cx="277639" cy="215444"/>
          </a:xfrm>
          <a:noFill/>
        </p:grpSpPr>
        <p:sp>
          <p:nvSpPr>
            <p:cNvPr id="163" name="162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64" name="163 CuadroTexto"/>
            <p:cNvSpPr txBox="1"/>
            <p:nvPr/>
          </p:nvSpPr>
          <p:spPr>
            <a:xfrm>
              <a:off x="2868256" y="3656437"/>
              <a:ext cx="277639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H</a:t>
              </a:r>
            </a:p>
          </p:txBody>
        </p:sp>
      </p:grpSp>
      <p:grpSp>
        <p:nvGrpSpPr>
          <p:cNvPr id="165" name="164 Grupo"/>
          <p:cNvGrpSpPr/>
          <p:nvPr/>
        </p:nvGrpSpPr>
        <p:grpSpPr>
          <a:xfrm>
            <a:off x="2927806" y="3005040"/>
            <a:ext cx="264816" cy="215444"/>
            <a:chOff x="2868256" y="3656437"/>
            <a:chExt cx="264816" cy="215444"/>
          </a:xfrm>
          <a:noFill/>
        </p:grpSpPr>
        <p:sp>
          <p:nvSpPr>
            <p:cNvPr id="166" name="165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67" name="166 CuadroTexto"/>
            <p:cNvSpPr txBox="1"/>
            <p:nvPr/>
          </p:nvSpPr>
          <p:spPr>
            <a:xfrm>
              <a:off x="2868256" y="3656437"/>
              <a:ext cx="264816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L</a:t>
              </a:r>
            </a:p>
          </p:txBody>
        </p:sp>
      </p:grpSp>
      <p:grpSp>
        <p:nvGrpSpPr>
          <p:cNvPr id="168" name="167 Grupo"/>
          <p:cNvGrpSpPr/>
          <p:nvPr/>
        </p:nvGrpSpPr>
        <p:grpSpPr>
          <a:xfrm>
            <a:off x="3204915" y="3981315"/>
            <a:ext cx="271228" cy="215444"/>
            <a:chOff x="2868256" y="3656437"/>
            <a:chExt cx="271228" cy="215444"/>
          </a:xfrm>
          <a:noFill/>
        </p:grpSpPr>
        <p:sp>
          <p:nvSpPr>
            <p:cNvPr id="169" name="168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70" name="169 CuadroTexto"/>
            <p:cNvSpPr txBox="1"/>
            <p:nvPr/>
          </p:nvSpPr>
          <p:spPr>
            <a:xfrm>
              <a:off x="2868256" y="3656437"/>
              <a:ext cx="27122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B</a:t>
              </a:r>
            </a:p>
          </p:txBody>
        </p:sp>
      </p:grpSp>
      <p:grpSp>
        <p:nvGrpSpPr>
          <p:cNvPr id="171" name="170 Grupo"/>
          <p:cNvGrpSpPr/>
          <p:nvPr/>
        </p:nvGrpSpPr>
        <p:grpSpPr>
          <a:xfrm>
            <a:off x="2457545" y="4260508"/>
            <a:ext cx="276038" cy="215444"/>
            <a:chOff x="2868256" y="3656437"/>
            <a:chExt cx="276037" cy="215444"/>
          </a:xfrm>
          <a:noFill/>
        </p:grpSpPr>
        <p:sp>
          <p:nvSpPr>
            <p:cNvPr id="172" name="171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73" name="172 CuadroTexto"/>
            <p:cNvSpPr txBox="1"/>
            <p:nvPr/>
          </p:nvSpPr>
          <p:spPr>
            <a:xfrm>
              <a:off x="2868256" y="3656437"/>
              <a:ext cx="276037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A</a:t>
              </a:r>
              <a:endParaRPr lang="es-CL" sz="800" b="1" dirty="0">
                <a:latin typeface="+mn-lt"/>
                <a:cs typeface="+mn-cs"/>
              </a:endParaRPr>
            </a:p>
          </p:txBody>
        </p:sp>
      </p:grpSp>
      <p:grpSp>
        <p:nvGrpSpPr>
          <p:cNvPr id="174" name="173 Grupo"/>
          <p:cNvGrpSpPr/>
          <p:nvPr/>
        </p:nvGrpSpPr>
        <p:grpSpPr>
          <a:xfrm>
            <a:off x="3223365" y="4665598"/>
            <a:ext cx="263214" cy="215444"/>
            <a:chOff x="2868256" y="3656437"/>
            <a:chExt cx="263214" cy="215444"/>
          </a:xfrm>
          <a:noFill/>
        </p:grpSpPr>
        <p:sp>
          <p:nvSpPr>
            <p:cNvPr id="175" name="174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76" name="175 CuadroTexto"/>
            <p:cNvSpPr txBox="1"/>
            <p:nvPr/>
          </p:nvSpPr>
          <p:spPr>
            <a:xfrm>
              <a:off x="2868256" y="3656437"/>
              <a:ext cx="263214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E</a:t>
              </a:r>
            </a:p>
          </p:txBody>
        </p:sp>
      </p:grpSp>
      <p:grpSp>
        <p:nvGrpSpPr>
          <p:cNvPr id="177" name="176 Grupo"/>
          <p:cNvGrpSpPr/>
          <p:nvPr/>
        </p:nvGrpSpPr>
        <p:grpSpPr>
          <a:xfrm>
            <a:off x="3501009" y="4767887"/>
            <a:ext cx="260008" cy="215444"/>
            <a:chOff x="2868256" y="3656437"/>
            <a:chExt cx="260008" cy="215444"/>
          </a:xfrm>
          <a:noFill/>
        </p:grpSpPr>
        <p:sp>
          <p:nvSpPr>
            <p:cNvPr id="178" name="177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79" name="178 CuadroTexto"/>
            <p:cNvSpPr txBox="1"/>
            <p:nvPr/>
          </p:nvSpPr>
          <p:spPr>
            <a:xfrm>
              <a:off x="2868256" y="3656437"/>
              <a:ext cx="26000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F</a:t>
              </a:r>
            </a:p>
          </p:txBody>
        </p:sp>
      </p:grpSp>
      <p:grpSp>
        <p:nvGrpSpPr>
          <p:cNvPr id="180" name="179 Grupo"/>
          <p:cNvGrpSpPr/>
          <p:nvPr/>
        </p:nvGrpSpPr>
        <p:grpSpPr>
          <a:xfrm>
            <a:off x="3622621" y="5022483"/>
            <a:ext cx="295274" cy="215444"/>
            <a:chOff x="2868256" y="3656437"/>
            <a:chExt cx="295273" cy="215444"/>
          </a:xfrm>
          <a:noFill/>
        </p:grpSpPr>
        <p:sp>
          <p:nvSpPr>
            <p:cNvPr id="181" name="180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82" name="181 CuadroTexto"/>
            <p:cNvSpPr txBox="1"/>
            <p:nvPr/>
          </p:nvSpPr>
          <p:spPr>
            <a:xfrm>
              <a:off x="2868256" y="3656437"/>
              <a:ext cx="295273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G</a:t>
              </a:r>
            </a:p>
          </p:txBody>
        </p:sp>
      </p:grpSp>
      <p:grpSp>
        <p:nvGrpSpPr>
          <p:cNvPr id="183" name="182 Grupo"/>
          <p:cNvGrpSpPr/>
          <p:nvPr/>
        </p:nvGrpSpPr>
        <p:grpSpPr>
          <a:xfrm>
            <a:off x="3488351" y="5693604"/>
            <a:ext cx="256802" cy="215444"/>
            <a:chOff x="2868256" y="3656437"/>
            <a:chExt cx="256801" cy="215444"/>
          </a:xfrm>
          <a:noFill/>
        </p:grpSpPr>
        <p:sp>
          <p:nvSpPr>
            <p:cNvPr id="184" name="183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85" name="184 CuadroTexto"/>
            <p:cNvSpPr txBox="1"/>
            <p:nvPr/>
          </p:nvSpPr>
          <p:spPr>
            <a:xfrm>
              <a:off x="2868256" y="3656437"/>
              <a:ext cx="256801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I</a:t>
              </a:r>
            </a:p>
          </p:txBody>
        </p:sp>
      </p:grpSp>
      <p:grpSp>
        <p:nvGrpSpPr>
          <p:cNvPr id="186" name="185 Grupo"/>
          <p:cNvGrpSpPr/>
          <p:nvPr/>
        </p:nvGrpSpPr>
        <p:grpSpPr>
          <a:xfrm>
            <a:off x="3978429" y="4201823"/>
            <a:ext cx="263214" cy="215444"/>
            <a:chOff x="2868256" y="3656437"/>
            <a:chExt cx="263214" cy="215444"/>
          </a:xfrm>
          <a:noFill/>
        </p:grpSpPr>
        <p:sp>
          <p:nvSpPr>
            <p:cNvPr id="187" name="186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88" name="187 CuadroTexto"/>
            <p:cNvSpPr txBox="1"/>
            <p:nvPr/>
          </p:nvSpPr>
          <p:spPr>
            <a:xfrm>
              <a:off x="2868256" y="3656437"/>
              <a:ext cx="263214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D</a:t>
              </a:r>
              <a:endParaRPr lang="es-CL" sz="800" b="1" dirty="0">
                <a:latin typeface="+mn-lt"/>
                <a:cs typeface="+mn-cs"/>
              </a:endParaRPr>
            </a:p>
          </p:txBody>
        </p:sp>
      </p:grpSp>
      <p:grpSp>
        <p:nvGrpSpPr>
          <p:cNvPr id="189" name="188 Grupo"/>
          <p:cNvGrpSpPr/>
          <p:nvPr/>
        </p:nvGrpSpPr>
        <p:grpSpPr>
          <a:xfrm>
            <a:off x="4166393" y="6467577"/>
            <a:ext cx="269626" cy="215444"/>
            <a:chOff x="2868256" y="3656437"/>
            <a:chExt cx="269626" cy="215444"/>
          </a:xfrm>
          <a:noFill/>
        </p:grpSpPr>
        <p:sp>
          <p:nvSpPr>
            <p:cNvPr id="190" name="189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91" name="190 CuadroTexto"/>
            <p:cNvSpPr txBox="1"/>
            <p:nvPr/>
          </p:nvSpPr>
          <p:spPr>
            <a:xfrm>
              <a:off x="2868256" y="3656437"/>
              <a:ext cx="269626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K</a:t>
              </a:r>
            </a:p>
          </p:txBody>
        </p:sp>
      </p:grpSp>
      <p:grpSp>
        <p:nvGrpSpPr>
          <p:cNvPr id="192" name="191 Grupo"/>
          <p:cNvGrpSpPr/>
          <p:nvPr/>
        </p:nvGrpSpPr>
        <p:grpSpPr>
          <a:xfrm>
            <a:off x="5218689" y="5724124"/>
            <a:ext cx="250390" cy="215444"/>
            <a:chOff x="2868256" y="3656437"/>
            <a:chExt cx="250390" cy="215444"/>
          </a:xfrm>
          <a:noFill/>
        </p:grpSpPr>
        <p:sp>
          <p:nvSpPr>
            <p:cNvPr id="193" name="192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94" name="193 CuadroTexto"/>
            <p:cNvSpPr txBox="1"/>
            <p:nvPr/>
          </p:nvSpPr>
          <p:spPr>
            <a:xfrm>
              <a:off x="2868256" y="3656437"/>
              <a:ext cx="250390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L</a:t>
              </a:r>
              <a:endParaRPr lang="es-CL" sz="800" b="1" dirty="0">
                <a:latin typeface="+mn-lt"/>
                <a:cs typeface="+mn-cs"/>
              </a:endParaRPr>
            </a:p>
          </p:txBody>
        </p:sp>
      </p:grpSp>
      <p:grpSp>
        <p:nvGrpSpPr>
          <p:cNvPr id="195" name="194 Grupo"/>
          <p:cNvGrpSpPr/>
          <p:nvPr/>
        </p:nvGrpSpPr>
        <p:grpSpPr>
          <a:xfrm>
            <a:off x="4674792" y="6991423"/>
            <a:ext cx="280846" cy="215444"/>
            <a:chOff x="2868256" y="3656437"/>
            <a:chExt cx="280846" cy="215444"/>
          </a:xfrm>
          <a:noFill/>
        </p:grpSpPr>
        <p:sp>
          <p:nvSpPr>
            <p:cNvPr id="196" name="195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97" name="196 CuadroTexto"/>
            <p:cNvSpPr txBox="1"/>
            <p:nvPr/>
          </p:nvSpPr>
          <p:spPr>
            <a:xfrm>
              <a:off x="2868256" y="3656437"/>
              <a:ext cx="280846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N</a:t>
              </a:r>
            </a:p>
          </p:txBody>
        </p:sp>
      </p:grpSp>
      <p:grpSp>
        <p:nvGrpSpPr>
          <p:cNvPr id="198" name="197 Grupo"/>
          <p:cNvGrpSpPr/>
          <p:nvPr/>
        </p:nvGrpSpPr>
        <p:grpSpPr>
          <a:xfrm>
            <a:off x="4772628" y="7817939"/>
            <a:ext cx="292068" cy="215444"/>
            <a:chOff x="2868256" y="3656437"/>
            <a:chExt cx="292068" cy="215444"/>
          </a:xfrm>
          <a:noFill/>
        </p:grpSpPr>
        <p:sp>
          <p:nvSpPr>
            <p:cNvPr id="199" name="198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00" name="199 CuadroTexto"/>
            <p:cNvSpPr txBox="1"/>
            <p:nvPr/>
          </p:nvSpPr>
          <p:spPr>
            <a:xfrm>
              <a:off x="2868256" y="3656437"/>
              <a:ext cx="29206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Q</a:t>
              </a:r>
            </a:p>
          </p:txBody>
        </p:sp>
      </p:grpSp>
      <p:grpSp>
        <p:nvGrpSpPr>
          <p:cNvPr id="201" name="200 Grupo"/>
          <p:cNvGrpSpPr/>
          <p:nvPr/>
        </p:nvGrpSpPr>
        <p:grpSpPr>
          <a:xfrm>
            <a:off x="5615751" y="6865153"/>
            <a:ext cx="284052" cy="215444"/>
            <a:chOff x="2868256" y="3656437"/>
            <a:chExt cx="284052" cy="215444"/>
          </a:xfrm>
          <a:noFill/>
        </p:grpSpPr>
        <p:sp>
          <p:nvSpPr>
            <p:cNvPr id="202" name="201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03" name="202 CuadroTexto"/>
            <p:cNvSpPr txBox="1"/>
            <p:nvPr/>
          </p:nvSpPr>
          <p:spPr>
            <a:xfrm>
              <a:off x="2868256" y="3656437"/>
              <a:ext cx="284052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P</a:t>
              </a:r>
            </a:p>
          </p:txBody>
        </p:sp>
      </p:grpSp>
      <p:grpSp>
        <p:nvGrpSpPr>
          <p:cNvPr id="204" name="203 Grupo"/>
          <p:cNvGrpSpPr/>
          <p:nvPr/>
        </p:nvGrpSpPr>
        <p:grpSpPr>
          <a:xfrm>
            <a:off x="5783135" y="7279255"/>
            <a:ext cx="285656" cy="215444"/>
            <a:chOff x="2868256" y="3656437"/>
            <a:chExt cx="285655" cy="215444"/>
          </a:xfrm>
          <a:noFill/>
        </p:grpSpPr>
        <p:sp>
          <p:nvSpPr>
            <p:cNvPr id="205" name="204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06" name="205 CuadroTexto"/>
            <p:cNvSpPr txBox="1"/>
            <p:nvPr/>
          </p:nvSpPr>
          <p:spPr>
            <a:xfrm>
              <a:off x="2868256" y="3656437"/>
              <a:ext cx="285655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X</a:t>
              </a:r>
            </a:p>
          </p:txBody>
        </p:sp>
      </p:grpSp>
      <p:grpSp>
        <p:nvGrpSpPr>
          <p:cNvPr id="207" name="206 Grupo"/>
          <p:cNvGrpSpPr/>
          <p:nvPr/>
        </p:nvGrpSpPr>
        <p:grpSpPr>
          <a:xfrm>
            <a:off x="6026484" y="7524324"/>
            <a:ext cx="271228" cy="215444"/>
            <a:chOff x="2868256" y="3656437"/>
            <a:chExt cx="271228" cy="215444"/>
          </a:xfrm>
          <a:noFill/>
        </p:grpSpPr>
        <p:sp>
          <p:nvSpPr>
            <p:cNvPr id="208" name="207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09" name="208 CuadroTexto"/>
            <p:cNvSpPr txBox="1"/>
            <p:nvPr/>
          </p:nvSpPr>
          <p:spPr>
            <a:xfrm>
              <a:off x="2868256" y="3656437"/>
              <a:ext cx="27122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Z</a:t>
              </a:r>
            </a:p>
          </p:txBody>
        </p:sp>
      </p:grpSp>
      <p:grpSp>
        <p:nvGrpSpPr>
          <p:cNvPr id="210" name="209 Grupo"/>
          <p:cNvGrpSpPr/>
          <p:nvPr/>
        </p:nvGrpSpPr>
        <p:grpSpPr>
          <a:xfrm>
            <a:off x="5754574" y="6084164"/>
            <a:ext cx="311304" cy="215444"/>
            <a:chOff x="2868256" y="3656437"/>
            <a:chExt cx="311304" cy="215444"/>
          </a:xfrm>
          <a:noFill/>
        </p:grpSpPr>
        <p:sp>
          <p:nvSpPr>
            <p:cNvPr id="211" name="210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12" name="211 CuadroTexto"/>
            <p:cNvSpPr txBox="1"/>
            <p:nvPr/>
          </p:nvSpPr>
          <p:spPr>
            <a:xfrm>
              <a:off x="2868256" y="3656437"/>
              <a:ext cx="311304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M</a:t>
              </a:r>
            </a:p>
          </p:txBody>
        </p:sp>
      </p:grpSp>
      <p:grpSp>
        <p:nvGrpSpPr>
          <p:cNvPr id="217" name="216 Grupo"/>
          <p:cNvGrpSpPr/>
          <p:nvPr/>
        </p:nvGrpSpPr>
        <p:grpSpPr>
          <a:xfrm>
            <a:off x="921592" y="2458503"/>
            <a:ext cx="271228" cy="215444"/>
            <a:chOff x="2868256" y="3656437"/>
            <a:chExt cx="271228" cy="215444"/>
          </a:xfrm>
          <a:noFill/>
        </p:grpSpPr>
        <p:sp>
          <p:nvSpPr>
            <p:cNvPr id="218" name="217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19" name="218 CuadroTexto"/>
            <p:cNvSpPr txBox="1"/>
            <p:nvPr/>
          </p:nvSpPr>
          <p:spPr>
            <a:xfrm>
              <a:off x="2868256" y="3656437"/>
              <a:ext cx="27122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E</a:t>
              </a:r>
            </a:p>
          </p:txBody>
        </p:sp>
      </p:grpSp>
      <p:grpSp>
        <p:nvGrpSpPr>
          <p:cNvPr id="223" name="222 Grupo"/>
          <p:cNvGrpSpPr/>
          <p:nvPr/>
        </p:nvGrpSpPr>
        <p:grpSpPr>
          <a:xfrm>
            <a:off x="1420154" y="2988837"/>
            <a:ext cx="247184" cy="215444"/>
            <a:chOff x="2868256" y="3656437"/>
            <a:chExt cx="247183" cy="215444"/>
          </a:xfrm>
          <a:noFill/>
        </p:grpSpPr>
        <p:sp>
          <p:nvSpPr>
            <p:cNvPr id="224" name="223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25" name="224 CuadroTexto"/>
            <p:cNvSpPr txBox="1"/>
            <p:nvPr/>
          </p:nvSpPr>
          <p:spPr>
            <a:xfrm>
              <a:off x="2868256" y="3656437"/>
              <a:ext cx="247183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J</a:t>
              </a:r>
            </a:p>
          </p:txBody>
        </p:sp>
      </p:grpSp>
      <p:grpSp>
        <p:nvGrpSpPr>
          <p:cNvPr id="226" name="225 Grupo"/>
          <p:cNvGrpSpPr/>
          <p:nvPr/>
        </p:nvGrpSpPr>
        <p:grpSpPr>
          <a:xfrm>
            <a:off x="1185174" y="2850519"/>
            <a:ext cx="240772" cy="215444"/>
            <a:chOff x="2868256" y="3656437"/>
            <a:chExt cx="240772" cy="215444"/>
          </a:xfrm>
          <a:noFill/>
        </p:grpSpPr>
        <p:sp>
          <p:nvSpPr>
            <p:cNvPr id="227" name="226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28" name="227 CuadroTexto"/>
            <p:cNvSpPr txBox="1"/>
            <p:nvPr/>
          </p:nvSpPr>
          <p:spPr>
            <a:xfrm>
              <a:off x="2868256" y="3656437"/>
              <a:ext cx="240772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I</a:t>
              </a:r>
            </a:p>
          </p:txBody>
        </p:sp>
      </p:grpSp>
      <p:grpSp>
        <p:nvGrpSpPr>
          <p:cNvPr id="229" name="228 Grupo"/>
          <p:cNvGrpSpPr/>
          <p:nvPr/>
        </p:nvGrpSpPr>
        <p:grpSpPr>
          <a:xfrm>
            <a:off x="2263208" y="2097806"/>
            <a:ext cx="232177" cy="169277"/>
            <a:chOff x="2868256" y="3656437"/>
            <a:chExt cx="232177" cy="169276"/>
          </a:xfrm>
          <a:noFill/>
        </p:grpSpPr>
        <p:sp>
          <p:nvSpPr>
            <p:cNvPr id="230" name="229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31" name="230 CuadroTexto"/>
            <p:cNvSpPr txBox="1"/>
            <p:nvPr/>
          </p:nvSpPr>
          <p:spPr>
            <a:xfrm>
              <a:off x="2868256" y="3656437"/>
              <a:ext cx="224742" cy="16927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b="1" dirty="0">
                  <a:latin typeface="+mn-lt"/>
                  <a:cs typeface="+mn-cs"/>
                </a:rPr>
                <a:t>D</a:t>
              </a:r>
              <a:endParaRPr lang="es-CL" sz="500" b="1" dirty="0">
                <a:latin typeface="+mn-lt"/>
                <a:cs typeface="+mn-cs"/>
              </a:endParaRPr>
            </a:p>
          </p:txBody>
        </p:sp>
      </p:grpSp>
      <p:grpSp>
        <p:nvGrpSpPr>
          <p:cNvPr id="241" name="240 Grupo"/>
          <p:cNvGrpSpPr/>
          <p:nvPr/>
        </p:nvGrpSpPr>
        <p:grpSpPr>
          <a:xfrm>
            <a:off x="4495333" y="4920961"/>
            <a:ext cx="277640" cy="215444"/>
            <a:chOff x="2868256" y="3656437"/>
            <a:chExt cx="277639" cy="215444"/>
          </a:xfrm>
          <a:noFill/>
        </p:grpSpPr>
        <p:sp>
          <p:nvSpPr>
            <p:cNvPr id="242" name="241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43" name="242 CuadroTexto"/>
            <p:cNvSpPr txBox="1"/>
            <p:nvPr/>
          </p:nvSpPr>
          <p:spPr>
            <a:xfrm>
              <a:off x="2868256" y="3656437"/>
              <a:ext cx="277639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H</a:t>
              </a:r>
            </a:p>
          </p:txBody>
        </p:sp>
      </p:grpSp>
      <p:grpSp>
        <p:nvGrpSpPr>
          <p:cNvPr id="15454" name="2053 Grupo"/>
          <p:cNvGrpSpPr>
            <a:grpSpLocks/>
          </p:cNvGrpSpPr>
          <p:nvPr/>
        </p:nvGrpSpPr>
        <p:grpSpPr bwMode="auto">
          <a:xfrm>
            <a:off x="3380786" y="4128291"/>
            <a:ext cx="253596" cy="215444"/>
            <a:chOff x="2868256" y="3655767"/>
            <a:chExt cx="256033" cy="215981"/>
          </a:xfrm>
        </p:grpSpPr>
        <p:sp>
          <p:nvSpPr>
            <p:cNvPr id="248" name="247 Elipse"/>
            <p:cNvSpPr/>
            <p:nvPr/>
          </p:nvSpPr>
          <p:spPr>
            <a:xfrm>
              <a:off x="2929161" y="3671682"/>
              <a:ext cx="169892" cy="13686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11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56033" cy="215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500" dirty="0"/>
                <a:t> </a:t>
              </a:r>
              <a:r>
                <a:rPr lang="es-CL" altLang="es-CL" sz="800" b="1" dirty="0"/>
                <a:t>C</a:t>
              </a:r>
            </a:p>
          </p:txBody>
        </p:sp>
      </p:grpSp>
      <p:sp>
        <p:nvSpPr>
          <p:cNvPr id="15455" name="223 CuadroTexto"/>
          <p:cNvSpPr txBox="1">
            <a:spLocks noChangeArrowheads="1"/>
          </p:cNvSpPr>
          <p:nvPr/>
        </p:nvSpPr>
        <p:spPr bwMode="auto">
          <a:xfrm>
            <a:off x="2855912" y="4537755"/>
            <a:ext cx="487634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700" dirty="0" err="1"/>
              <a:t>Dc</a:t>
            </a:r>
            <a:r>
              <a:rPr lang="es-CL" altLang="es-CL" sz="700" dirty="0"/>
              <a:t>: </a:t>
            </a:r>
            <a:r>
              <a:rPr lang="es-CL" altLang="es-CL" sz="700" dirty="0" smtClean="0"/>
              <a:t>061°</a:t>
            </a:r>
            <a:endParaRPr lang="es-CL" altLang="es-CL" sz="700" dirty="0"/>
          </a:p>
        </p:txBody>
      </p:sp>
      <p:sp>
        <p:nvSpPr>
          <p:cNvPr id="15456" name="36 CuadroTexto"/>
          <p:cNvSpPr txBox="1">
            <a:spLocks noChangeArrowheads="1"/>
          </p:cNvSpPr>
          <p:nvPr/>
        </p:nvSpPr>
        <p:spPr bwMode="auto">
          <a:xfrm>
            <a:off x="3350949" y="2411506"/>
            <a:ext cx="776287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1100" dirty="0" smtClean="0">
                <a:latin typeface="Arial" charset="0"/>
              </a:rPr>
              <a:t>Rv:338°</a:t>
            </a:r>
            <a:endParaRPr lang="es-CL" altLang="es-CL" sz="1100" dirty="0">
              <a:latin typeface="Arial" charset="0"/>
            </a:endParaRPr>
          </a:p>
        </p:txBody>
      </p:sp>
      <p:sp>
        <p:nvSpPr>
          <p:cNvPr id="15457" name="37 CuadroTexto"/>
          <p:cNvSpPr txBox="1">
            <a:spLocks noChangeArrowheads="1"/>
          </p:cNvSpPr>
          <p:nvPr/>
        </p:nvSpPr>
        <p:spPr bwMode="auto">
          <a:xfrm>
            <a:off x="3350598" y="2657475"/>
            <a:ext cx="765175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900" dirty="0" smtClean="0">
                <a:latin typeface="Arial" charset="0"/>
              </a:rPr>
              <a:t>Rmg:326</a:t>
            </a:r>
            <a:r>
              <a:rPr lang="es-CL" altLang="es-CL" sz="900" dirty="0">
                <a:latin typeface="Arial" charset="0"/>
              </a:rPr>
              <a:t>°</a:t>
            </a:r>
          </a:p>
        </p:txBody>
      </p:sp>
      <p:cxnSp>
        <p:nvCxnSpPr>
          <p:cNvPr id="255" name="254 Conector recto de flecha"/>
          <p:cNvCxnSpPr/>
          <p:nvPr/>
        </p:nvCxnSpPr>
        <p:spPr bwMode="auto">
          <a:xfrm flipH="1" flipV="1">
            <a:off x="3577250" y="2189836"/>
            <a:ext cx="138113" cy="203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59" name="36 CuadroTexto"/>
          <p:cNvSpPr txBox="1">
            <a:spLocks noChangeArrowheads="1"/>
          </p:cNvSpPr>
          <p:nvPr/>
        </p:nvSpPr>
        <p:spPr bwMode="auto">
          <a:xfrm>
            <a:off x="2595564" y="5822950"/>
            <a:ext cx="711200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1100" dirty="0" smtClean="0">
                <a:latin typeface="Arial" charset="0"/>
              </a:rPr>
              <a:t>Rv:338°</a:t>
            </a:r>
            <a:endParaRPr lang="es-CL" altLang="es-CL" sz="1100" dirty="0">
              <a:latin typeface="Arial" charset="0"/>
            </a:endParaRPr>
          </a:p>
        </p:txBody>
      </p:sp>
      <p:sp>
        <p:nvSpPr>
          <p:cNvPr id="15460" name="37 CuadroTexto"/>
          <p:cNvSpPr txBox="1">
            <a:spLocks noChangeArrowheads="1"/>
          </p:cNvSpPr>
          <p:nvPr/>
        </p:nvSpPr>
        <p:spPr bwMode="auto">
          <a:xfrm>
            <a:off x="2595564" y="6084888"/>
            <a:ext cx="711200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900" dirty="0" smtClean="0">
                <a:latin typeface="Arial" charset="0"/>
              </a:rPr>
              <a:t>Rmg:326°</a:t>
            </a:r>
            <a:endParaRPr lang="es-CL" altLang="es-CL" sz="900" dirty="0">
              <a:latin typeface="Arial" charset="0"/>
            </a:endParaRPr>
          </a:p>
        </p:txBody>
      </p:sp>
      <p:cxnSp>
        <p:nvCxnSpPr>
          <p:cNvPr id="258" name="257 Conector recto de flecha"/>
          <p:cNvCxnSpPr/>
          <p:nvPr/>
        </p:nvCxnSpPr>
        <p:spPr bwMode="auto">
          <a:xfrm flipH="1" flipV="1">
            <a:off x="2763838" y="5580065"/>
            <a:ext cx="171450" cy="2428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62" name="36 CuadroTexto"/>
          <p:cNvSpPr txBox="1">
            <a:spLocks noChangeArrowheads="1"/>
          </p:cNvSpPr>
          <p:nvPr/>
        </p:nvSpPr>
        <p:spPr bwMode="auto">
          <a:xfrm>
            <a:off x="4038601" y="3556000"/>
            <a:ext cx="709613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1100" dirty="0" smtClean="0">
                <a:latin typeface="Arial" charset="0"/>
              </a:rPr>
              <a:t>Rv:289°</a:t>
            </a:r>
            <a:endParaRPr lang="es-CL" altLang="es-CL" sz="1100" dirty="0">
              <a:latin typeface="Arial" charset="0"/>
            </a:endParaRPr>
          </a:p>
        </p:txBody>
      </p:sp>
      <p:sp>
        <p:nvSpPr>
          <p:cNvPr id="15463" name="37 CuadroTexto"/>
          <p:cNvSpPr txBox="1">
            <a:spLocks noChangeArrowheads="1"/>
          </p:cNvSpPr>
          <p:nvPr/>
        </p:nvSpPr>
        <p:spPr bwMode="auto">
          <a:xfrm>
            <a:off x="4038601" y="3817939"/>
            <a:ext cx="709613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900">
                <a:latin typeface="Arial" charset="0"/>
              </a:rPr>
              <a:t>Rmg:289°</a:t>
            </a:r>
          </a:p>
        </p:txBody>
      </p:sp>
      <p:cxnSp>
        <p:nvCxnSpPr>
          <p:cNvPr id="261" name="260 Conector recto de flecha"/>
          <p:cNvCxnSpPr/>
          <p:nvPr/>
        </p:nvCxnSpPr>
        <p:spPr bwMode="auto">
          <a:xfrm flipH="1" flipV="1">
            <a:off x="3594893" y="3686805"/>
            <a:ext cx="436143" cy="9683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65" name="36 CuadroTexto"/>
          <p:cNvSpPr txBox="1">
            <a:spLocks noChangeArrowheads="1"/>
          </p:cNvSpPr>
          <p:nvPr/>
        </p:nvSpPr>
        <p:spPr bwMode="auto">
          <a:xfrm>
            <a:off x="2964583" y="1351442"/>
            <a:ext cx="711200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1100" dirty="0" smtClean="0">
                <a:latin typeface="Arial" charset="0"/>
              </a:rPr>
              <a:t>Rv:325°</a:t>
            </a:r>
            <a:endParaRPr lang="es-CL" altLang="es-CL" sz="1100" dirty="0">
              <a:latin typeface="Arial" charset="0"/>
            </a:endParaRPr>
          </a:p>
        </p:txBody>
      </p:sp>
      <p:sp>
        <p:nvSpPr>
          <p:cNvPr id="15466" name="37 CuadroTexto"/>
          <p:cNvSpPr txBox="1">
            <a:spLocks noChangeArrowheads="1"/>
          </p:cNvSpPr>
          <p:nvPr/>
        </p:nvSpPr>
        <p:spPr bwMode="auto">
          <a:xfrm>
            <a:off x="2970219" y="1606551"/>
            <a:ext cx="711200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900" dirty="0" smtClean="0">
                <a:latin typeface="Arial" charset="0"/>
              </a:rPr>
              <a:t>Rmg:313°</a:t>
            </a:r>
            <a:endParaRPr lang="es-CL" altLang="es-CL" sz="900" dirty="0">
              <a:latin typeface="Arial" charset="0"/>
            </a:endParaRPr>
          </a:p>
        </p:txBody>
      </p:sp>
      <p:cxnSp>
        <p:nvCxnSpPr>
          <p:cNvPr id="265" name="264 Conector recto de flecha"/>
          <p:cNvCxnSpPr/>
          <p:nvPr/>
        </p:nvCxnSpPr>
        <p:spPr bwMode="auto">
          <a:xfrm flipH="1" flipV="1">
            <a:off x="2951164" y="1002507"/>
            <a:ext cx="356822" cy="34687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3" name="1052 Conector recto de flecha"/>
          <p:cNvCxnSpPr/>
          <p:nvPr/>
        </p:nvCxnSpPr>
        <p:spPr>
          <a:xfrm flipV="1">
            <a:off x="5337149" y="6801645"/>
            <a:ext cx="557212" cy="255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70" name="223 CuadroTexto"/>
          <p:cNvSpPr txBox="1">
            <a:spLocks noChangeArrowheads="1"/>
          </p:cNvSpPr>
          <p:nvPr/>
        </p:nvSpPr>
        <p:spPr bwMode="auto">
          <a:xfrm>
            <a:off x="5783133" y="6603926"/>
            <a:ext cx="34977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700" dirty="0"/>
              <a:t>064°</a:t>
            </a:r>
          </a:p>
        </p:txBody>
      </p:sp>
      <p:cxnSp>
        <p:nvCxnSpPr>
          <p:cNvPr id="304" name="303 Conector recto"/>
          <p:cNvCxnSpPr/>
          <p:nvPr/>
        </p:nvCxnSpPr>
        <p:spPr>
          <a:xfrm>
            <a:off x="4256089" y="6096002"/>
            <a:ext cx="368300" cy="7032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477" name="2053 Grupo"/>
          <p:cNvGrpSpPr>
            <a:grpSpLocks/>
          </p:cNvGrpSpPr>
          <p:nvPr/>
        </p:nvGrpSpPr>
        <p:grpSpPr bwMode="auto">
          <a:xfrm>
            <a:off x="4549777" y="6203956"/>
            <a:ext cx="294440" cy="215444"/>
            <a:chOff x="2868256" y="3655767"/>
            <a:chExt cx="231396" cy="178172"/>
          </a:xfrm>
        </p:grpSpPr>
        <p:sp>
          <p:nvSpPr>
            <p:cNvPr id="306" name="305 Elipse"/>
            <p:cNvSpPr/>
            <p:nvPr/>
          </p:nvSpPr>
          <p:spPr>
            <a:xfrm>
              <a:off x="2928898" y="3671832"/>
              <a:ext cx="170754" cy="13655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05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19454" cy="178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800" dirty="0" smtClean="0"/>
                <a:t>3c</a:t>
              </a:r>
              <a:endParaRPr lang="es-CL" altLang="es-CL" sz="800" dirty="0"/>
            </a:p>
          </p:txBody>
        </p:sp>
      </p:grpSp>
      <p:sp>
        <p:nvSpPr>
          <p:cNvPr id="15495" name="287 CuadroTexto"/>
          <p:cNvSpPr txBox="1">
            <a:spLocks noChangeArrowheads="1"/>
          </p:cNvSpPr>
          <p:nvPr/>
        </p:nvSpPr>
        <p:spPr bwMode="auto">
          <a:xfrm>
            <a:off x="4413250" y="679451"/>
            <a:ext cx="175895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s-CL" altLang="es-CL" b="1" dirty="0" smtClean="0"/>
              <a:t>BM</a:t>
            </a:r>
            <a:endParaRPr lang="es-CL" altLang="es-CL" b="1" dirty="0"/>
          </a:p>
          <a:p>
            <a:pPr algn="ctr"/>
            <a:r>
              <a:rPr lang="es-CL" altLang="es-CL" b="1" dirty="0" smtClean="0"/>
              <a:t> S-N</a:t>
            </a:r>
            <a:endParaRPr lang="es-CL" altLang="es-CL" b="1" dirty="0"/>
          </a:p>
        </p:txBody>
      </p:sp>
      <p:grpSp>
        <p:nvGrpSpPr>
          <p:cNvPr id="256" name="2053 Grupo"/>
          <p:cNvGrpSpPr>
            <a:grpSpLocks/>
          </p:cNvGrpSpPr>
          <p:nvPr/>
        </p:nvGrpSpPr>
        <p:grpSpPr bwMode="auto">
          <a:xfrm>
            <a:off x="4460877" y="5388770"/>
            <a:ext cx="312906" cy="215444"/>
            <a:chOff x="2868256" y="3655767"/>
            <a:chExt cx="265197" cy="153945"/>
          </a:xfrm>
        </p:grpSpPr>
        <p:sp>
          <p:nvSpPr>
            <p:cNvPr id="257" name="256 Elipse"/>
            <p:cNvSpPr/>
            <p:nvPr/>
          </p:nvSpPr>
          <p:spPr>
            <a:xfrm>
              <a:off x="2928820" y="3671682"/>
              <a:ext cx="170536" cy="13686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59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65197" cy="153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800" dirty="0" smtClean="0"/>
                <a:t>1,4</a:t>
              </a:r>
              <a:endParaRPr lang="es-CL" altLang="es-CL" sz="800" dirty="0"/>
            </a:p>
          </p:txBody>
        </p:sp>
      </p:grpSp>
      <p:cxnSp>
        <p:nvCxnSpPr>
          <p:cNvPr id="260" name="259 Conector recto"/>
          <p:cNvCxnSpPr/>
          <p:nvPr/>
        </p:nvCxnSpPr>
        <p:spPr>
          <a:xfrm>
            <a:off x="4820826" y="5370893"/>
            <a:ext cx="271151" cy="5607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0" name="279 Conector recto"/>
          <p:cNvCxnSpPr/>
          <p:nvPr/>
        </p:nvCxnSpPr>
        <p:spPr>
          <a:xfrm>
            <a:off x="2869748" y="2923229"/>
            <a:ext cx="271864" cy="46977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1" name="2053 Grupo"/>
          <p:cNvGrpSpPr>
            <a:grpSpLocks/>
          </p:cNvGrpSpPr>
          <p:nvPr/>
        </p:nvGrpSpPr>
        <p:grpSpPr bwMode="auto">
          <a:xfrm>
            <a:off x="2533179" y="3056262"/>
            <a:ext cx="356188" cy="215444"/>
            <a:chOff x="2868257" y="3655766"/>
            <a:chExt cx="279448" cy="166181"/>
          </a:xfrm>
        </p:grpSpPr>
        <p:sp>
          <p:nvSpPr>
            <p:cNvPr id="282" name="281 Elipse"/>
            <p:cNvSpPr/>
            <p:nvPr/>
          </p:nvSpPr>
          <p:spPr>
            <a:xfrm>
              <a:off x="2928899" y="3671831"/>
              <a:ext cx="170754" cy="136549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83" name="2052 CuadroTexto"/>
            <p:cNvSpPr txBox="1">
              <a:spLocks noChangeArrowheads="1"/>
            </p:cNvSpPr>
            <p:nvPr/>
          </p:nvSpPr>
          <p:spPr bwMode="auto">
            <a:xfrm>
              <a:off x="2868257" y="3655766"/>
              <a:ext cx="279448" cy="166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800" dirty="0" smtClean="0"/>
                <a:t>3,4c</a:t>
              </a:r>
              <a:endParaRPr lang="es-CL" altLang="es-CL" sz="800" dirty="0"/>
            </a:p>
          </p:txBody>
        </p:sp>
      </p:grpSp>
    </p:spTree>
    <p:extLst>
      <p:ext uri="{BB962C8B-B14F-4D97-AF65-F5344CB8AC3E}">
        <p14:creationId xmlns:p14="http://schemas.microsoft.com/office/powerpoint/2010/main" val="648639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1 Título"/>
          <p:cNvSpPr>
            <a:spLocks noGrp="1"/>
          </p:cNvSpPr>
          <p:nvPr>
            <p:ph type="ctrTitle"/>
          </p:nvPr>
        </p:nvSpPr>
        <p:spPr>
          <a:xfrm>
            <a:off x="514350" y="2840037"/>
            <a:ext cx="5829300" cy="1960563"/>
          </a:xfrm>
        </p:spPr>
        <p:txBody>
          <a:bodyPr/>
          <a:lstStyle/>
          <a:p>
            <a:endParaRPr lang="es-CL" altLang="es-CL" smtClean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s-CL" smtClean="0"/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695" y="462656"/>
            <a:ext cx="6048375" cy="83502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4 Conector recto"/>
          <p:cNvCxnSpPr/>
          <p:nvPr/>
        </p:nvCxnSpPr>
        <p:spPr>
          <a:xfrm>
            <a:off x="2100521" y="2865384"/>
            <a:ext cx="932147" cy="1589141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"/>
          <p:cNvCxnSpPr/>
          <p:nvPr/>
        </p:nvCxnSpPr>
        <p:spPr>
          <a:xfrm>
            <a:off x="3005680" y="4454526"/>
            <a:ext cx="1015459" cy="13062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>
            <a:off x="4035426" y="4585147"/>
            <a:ext cx="1640219" cy="310845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"/>
          <p:cNvCxnSpPr/>
          <p:nvPr/>
        </p:nvCxnSpPr>
        <p:spPr>
          <a:xfrm flipH="1" flipV="1">
            <a:off x="504826" y="827584"/>
            <a:ext cx="1594797" cy="202184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Conector recto"/>
          <p:cNvCxnSpPr/>
          <p:nvPr/>
        </p:nvCxnSpPr>
        <p:spPr>
          <a:xfrm>
            <a:off x="2019816" y="1946901"/>
            <a:ext cx="416932" cy="488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23 Conector recto"/>
          <p:cNvCxnSpPr/>
          <p:nvPr/>
        </p:nvCxnSpPr>
        <p:spPr>
          <a:xfrm>
            <a:off x="1773239" y="3059114"/>
            <a:ext cx="287337" cy="5048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26 Conector recto"/>
          <p:cNvCxnSpPr/>
          <p:nvPr/>
        </p:nvCxnSpPr>
        <p:spPr>
          <a:xfrm>
            <a:off x="918583" y="2171135"/>
            <a:ext cx="564507" cy="62390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27 Conector recto"/>
          <p:cNvCxnSpPr/>
          <p:nvPr/>
        </p:nvCxnSpPr>
        <p:spPr>
          <a:xfrm>
            <a:off x="2482705" y="3786110"/>
            <a:ext cx="152400" cy="2524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29 Conector recto"/>
          <p:cNvCxnSpPr/>
          <p:nvPr/>
        </p:nvCxnSpPr>
        <p:spPr>
          <a:xfrm>
            <a:off x="3060700" y="3829051"/>
            <a:ext cx="223838" cy="4048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32 Conector recto"/>
          <p:cNvCxnSpPr/>
          <p:nvPr/>
        </p:nvCxnSpPr>
        <p:spPr>
          <a:xfrm>
            <a:off x="3357564" y="4333876"/>
            <a:ext cx="387587" cy="603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35 Conector recto"/>
          <p:cNvCxnSpPr/>
          <p:nvPr/>
        </p:nvCxnSpPr>
        <p:spPr>
          <a:xfrm>
            <a:off x="3309883" y="4672753"/>
            <a:ext cx="460375" cy="3781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36 Conector recto"/>
          <p:cNvCxnSpPr/>
          <p:nvPr/>
        </p:nvCxnSpPr>
        <p:spPr>
          <a:xfrm>
            <a:off x="2708896" y="4164014"/>
            <a:ext cx="152400" cy="2508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"/>
          <p:cNvCxnSpPr/>
          <p:nvPr/>
        </p:nvCxnSpPr>
        <p:spPr>
          <a:xfrm>
            <a:off x="4561370" y="5132888"/>
            <a:ext cx="271151" cy="5607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40 Conector recto"/>
          <p:cNvCxnSpPr/>
          <p:nvPr/>
        </p:nvCxnSpPr>
        <p:spPr>
          <a:xfrm>
            <a:off x="3862855" y="4956887"/>
            <a:ext cx="368300" cy="7032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41 Conector recto"/>
          <p:cNvCxnSpPr/>
          <p:nvPr/>
        </p:nvCxnSpPr>
        <p:spPr>
          <a:xfrm>
            <a:off x="4765675" y="6724651"/>
            <a:ext cx="368300" cy="7032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42 Conector recto"/>
          <p:cNvCxnSpPr/>
          <p:nvPr/>
        </p:nvCxnSpPr>
        <p:spPr>
          <a:xfrm>
            <a:off x="5521326" y="6772275"/>
            <a:ext cx="368300" cy="7032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83" name="2053 Grupo"/>
          <p:cNvGrpSpPr>
            <a:grpSpLocks/>
          </p:cNvGrpSpPr>
          <p:nvPr/>
        </p:nvGrpSpPr>
        <p:grpSpPr bwMode="auto">
          <a:xfrm>
            <a:off x="1816147" y="2137899"/>
            <a:ext cx="335347" cy="215594"/>
            <a:chOff x="2868257" y="3655766"/>
            <a:chExt cx="256375" cy="152614"/>
          </a:xfrm>
        </p:grpSpPr>
        <p:sp>
          <p:nvSpPr>
            <p:cNvPr id="48" name="47 Elipse"/>
            <p:cNvSpPr/>
            <p:nvPr/>
          </p:nvSpPr>
          <p:spPr>
            <a:xfrm>
              <a:off x="2928899" y="3671831"/>
              <a:ext cx="170754" cy="136549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41" name="2052 CuadroTexto"/>
            <p:cNvSpPr txBox="1">
              <a:spLocks noChangeArrowheads="1"/>
            </p:cNvSpPr>
            <p:nvPr/>
          </p:nvSpPr>
          <p:spPr bwMode="auto">
            <a:xfrm>
              <a:off x="2868257" y="3655766"/>
              <a:ext cx="256375" cy="141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700" dirty="0" smtClean="0"/>
                <a:t>1,9c</a:t>
              </a:r>
              <a:endParaRPr lang="es-CL" altLang="es-CL" sz="700" dirty="0"/>
            </a:p>
          </p:txBody>
        </p:sp>
      </p:grpSp>
      <p:grpSp>
        <p:nvGrpSpPr>
          <p:cNvPr id="15385" name="2053 Grupo"/>
          <p:cNvGrpSpPr>
            <a:grpSpLocks/>
          </p:cNvGrpSpPr>
          <p:nvPr/>
        </p:nvGrpSpPr>
        <p:grpSpPr bwMode="auto">
          <a:xfrm>
            <a:off x="1922451" y="3143247"/>
            <a:ext cx="467471" cy="215444"/>
            <a:chOff x="2868256" y="3655767"/>
            <a:chExt cx="383370" cy="168794"/>
          </a:xfrm>
        </p:grpSpPr>
        <p:sp>
          <p:nvSpPr>
            <p:cNvPr id="54" name="53 Elipse"/>
            <p:cNvSpPr/>
            <p:nvPr/>
          </p:nvSpPr>
          <p:spPr>
            <a:xfrm>
              <a:off x="2928904" y="3671737"/>
              <a:ext cx="170772" cy="13733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37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383370" cy="168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800" dirty="0" smtClean="0"/>
                <a:t>3,9c</a:t>
              </a:r>
              <a:endParaRPr lang="es-CL" altLang="es-CL" sz="800" dirty="0"/>
            </a:p>
          </p:txBody>
        </p:sp>
      </p:grpSp>
      <p:grpSp>
        <p:nvGrpSpPr>
          <p:cNvPr id="15386" name="2053 Grupo"/>
          <p:cNvGrpSpPr>
            <a:grpSpLocks/>
          </p:cNvGrpSpPr>
          <p:nvPr/>
        </p:nvGrpSpPr>
        <p:grpSpPr bwMode="auto">
          <a:xfrm>
            <a:off x="2269920" y="3630381"/>
            <a:ext cx="333658" cy="212826"/>
            <a:chOff x="2868256" y="3655767"/>
            <a:chExt cx="262623" cy="152780"/>
          </a:xfrm>
        </p:grpSpPr>
        <p:sp>
          <p:nvSpPr>
            <p:cNvPr id="57" name="56 Elipse"/>
            <p:cNvSpPr/>
            <p:nvPr/>
          </p:nvSpPr>
          <p:spPr>
            <a:xfrm>
              <a:off x="2928781" y="3671682"/>
              <a:ext cx="170425" cy="13686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35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62623" cy="132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600" dirty="0" smtClean="0"/>
                <a:t>1,9c</a:t>
              </a:r>
            </a:p>
          </p:txBody>
        </p:sp>
      </p:grpSp>
      <p:grpSp>
        <p:nvGrpSpPr>
          <p:cNvPr id="15387" name="2053 Grupo"/>
          <p:cNvGrpSpPr>
            <a:grpSpLocks/>
          </p:cNvGrpSpPr>
          <p:nvPr/>
        </p:nvGrpSpPr>
        <p:grpSpPr bwMode="auto">
          <a:xfrm>
            <a:off x="2824968" y="3842419"/>
            <a:ext cx="279244" cy="215444"/>
            <a:chOff x="2868256" y="3655767"/>
            <a:chExt cx="280708" cy="218016"/>
          </a:xfrm>
        </p:grpSpPr>
        <p:sp>
          <p:nvSpPr>
            <p:cNvPr id="60" name="59 Elipse"/>
            <p:cNvSpPr/>
            <p:nvPr/>
          </p:nvSpPr>
          <p:spPr>
            <a:xfrm>
              <a:off x="2928898" y="3671832"/>
              <a:ext cx="170754" cy="136549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33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80708" cy="218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800" dirty="0" smtClean="0"/>
                <a:t>2c</a:t>
              </a:r>
              <a:endParaRPr lang="es-CL" altLang="es-CL" sz="800" dirty="0"/>
            </a:p>
          </p:txBody>
        </p:sp>
      </p:grpSp>
      <p:grpSp>
        <p:nvGrpSpPr>
          <p:cNvPr id="15388" name="2053 Grupo"/>
          <p:cNvGrpSpPr>
            <a:grpSpLocks/>
          </p:cNvGrpSpPr>
          <p:nvPr/>
        </p:nvGrpSpPr>
        <p:grpSpPr bwMode="auto">
          <a:xfrm>
            <a:off x="2715701" y="4273508"/>
            <a:ext cx="292068" cy="172402"/>
            <a:chOff x="2868256" y="3655767"/>
            <a:chExt cx="221153" cy="129626"/>
          </a:xfrm>
        </p:grpSpPr>
        <p:sp>
          <p:nvSpPr>
            <p:cNvPr id="63" name="62 Elipse"/>
            <p:cNvSpPr/>
            <p:nvPr/>
          </p:nvSpPr>
          <p:spPr>
            <a:xfrm>
              <a:off x="2928898" y="3671681"/>
              <a:ext cx="136047" cy="113712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31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21153" cy="127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500" dirty="0" smtClean="0"/>
                <a:t>1,5c</a:t>
              </a:r>
              <a:endParaRPr lang="es-CL" altLang="es-CL" sz="500" dirty="0"/>
            </a:p>
          </p:txBody>
        </p:sp>
      </p:grpSp>
      <p:grpSp>
        <p:nvGrpSpPr>
          <p:cNvPr id="15389" name="2053 Grupo"/>
          <p:cNvGrpSpPr>
            <a:grpSpLocks/>
          </p:cNvGrpSpPr>
          <p:nvPr/>
        </p:nvGrpSpPr>
        <p:grpSpPr bwMode="auto">
          <a:xfrm>
            <a:off x="3449636" y="4367192"/>
            <a:ext cx="292068" cy="169277"/>
            <a:chOff x="2868256" y="3655767"/>
            <a:chExt cx="293035" cy="169698"/>
          </a:xfrm>
        </p:grpSpPr>
        <p:sp>
          <p:nvSpPr>
            <p:cNvPr id="66" name="65 Elipse"/>
            <p:cNvSpPr/>
            <p:nvPr/>
          </p:nvSpPr>
          <p:spPr>
            <a:xfrm>
              <a:off x="2928781" y="3671681"/>
              <a:ext cx="170426" cy="13686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29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93035" cy="169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500" dirty="0" smtClean="0"/>
                <a:t>1,3c</a:t>
              </a:r>
              <a:endParaRPr lang="es-CL" altLang="es-CL" sz="500" dirty="0"/>
            </a:p>
          </p:txBody>
        </p:sp>
      </p:grpSp>
      <p:grpSp>
        <p:nvGrpSpPr>
          <p:cNvPr id="15390" name="2053 Grupo"/>
          <p:cNvGrpSpPr>
            <a:grpSpLocks/>
          </p:cNvGrpSpPr>
          <p:nvPr/>
        </p:nvGrpSpPr>
        <p:grpSpPr bwMode="auto">
          <a:xfrm>
            <a:off x="3415227" y="4547344"/>
            <a:ext cx="292068" cy="175471"/>
            <a:chOff x="2856000" y="3632639"/>
            <a:chExt cx="293600" cy="175908"/>
          </a:xfrm>
        </p:grpSpPr>
        <p:sp>
          <p:nvSpPr>
            <p:cNvPr id="69" name="68 Elipse"/>
            <p:cNvSpPr/>
            <p:nvPr/>
          </p:nvSpPr>
          <p:spPr>
            <a:xfrm>
              <a:off x="2928898" y="3671682"/>
              <a:ext cx="170753" cy="13686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27" name="2052 CuadroTexto"/>
            <p:cNvSpPr txBox="1">
              <a:spLocks noChangeArrowheads="1"/>
            </p:cNvSpPr>
            <p:nvPr/>
          </p:nvSpPr>
          <p:spPr bwMode="auto">
            <a:xfrm>
              <a:off x="2856000" y="3632639"/>
              <a:ext cx="293600" cy="169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500" dirty="0" smtClean="0"/>
                <a:t>0,7c</a:t>
              </a:r>
              <a:endParaRPr lang="es-CL" altLang="es-CL" sz="500" dirty="0"/>
            </a:p>
          </p:txBody>
        </p:sp>
      </p:grpSp>
      <p:grpSp>
        <p:nvGrpSpPr>
          <p:cNvPr id="15391" name="2053 Grupo"/>
          <p:cNvGrpSpPr>
            <a:grpSpLocks/>
          </p:cNvGrpSpPr>
          <p:nvPr/>
        </p:nvGrpSpPr>
        <p:grpSpPr bwMode="auto">
          <a:xfrm>
            <a:off x="4702519" y="5786350"/>
            <a:ext cx="356188" cy="215444"/>
            <a:chOff x="2868256" y="3655767"/>
            <a:chExt cx="287829" cy="185817"/>
          </a:xfrm>
        </p:grpSpPr>
        <p:sp>
          <p:nvSpPr>
            <p:cNvPr id="72" name="71 Elipse"/>
            <p:cNvSpPr/>
            <p:nvPr/>
          </p:nvSpPr>
          <p:spPr>
            <a:xfrm>
              <a:off x="2928820" y="3671682"/>
              <a:ext cx="170536" cy="13686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25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87829" cy="185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800" dirty="0" smtClean="0"/>
                <a:t>2,9c</a:t>
              </a:r>
              <a:endParaRPr lang="es-CL" altLang="es-CL" sz="800" dirty="0"/>
            </a:p>
          </p:txBody>
        </p:sp>
      </p:grpSp>
      <p:grpSp>
        <p:nvGrpSpPr>
          <p:cNvPr id="15392" name="2053 Grupo"/>
          <p:cNvGrpSpPr>
            <a:grpSpLocks/>
          </p:cNvGrpSpPr>
          <p:nvPr/>
        </p:nvGrpSpPr>
        <p:grpSpPr bwMode="auto">
          <a:xfrm>
            <a:off x="4114333" y="5334778"/>
            <a:ext cx="356188" cy="224138"/>
            <a:chOff x="2868256" y="3655767"/>
            <a:chExt cx="282585" cy="152780"/>
          </a:xfrm>
        </p:grpSpPr>
        <p:sp>
          <p:nvSpPr>
            <p:cNvPr id="75" name="74 Elipse"/>
            <p:cNvSpPr/>
            <p:nvPr/>
          </p:nvSpPr>
          <p:spPr>
            <a:xfrm>
              <a:off x="2928898" y="3671682"/>
              <a:ext cx="170753" cy="13686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23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82585" cy="1468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800" dirty="0" smtClean="0"/>
                <a:t>2,5c</a:t>
              </a:r>
              <a:endParaRPr lang="es-CL" altLang="es-CL" sz="800" dirty="0"/>
            </a:p>
          </p:txBody>
        </p:sp>
      </p:grpSp>
      <p:grpSp>
        <p:nvGrpSpPr>
          <p:cNvPr id="15393" name="2053 Grupo"/>
          <p:cNvGrpSpPr>
            <a:grpSpLocks/>
          </p:cNvGrpSpPr>
          <p:nvPr/>
        </p:nvGrpSpPr>
        <p:grpSpPr bwMode="auto">
          <a:xfrm>
            <a:off x="1265249" y="2316073"/>
            <a:ext cx="268022" cy="200055"/>
            <a:chOff x="2868256" y="3655767"/>
            <a:chExt cx="269427" cy="200553"/>
          </a:xfrm>
        </p:grpSpPr>
        <p:sp>
          <p:nvSpPr>
            <p:cNvPr id="78" name="77 Elipse"/>
            <p:cNvSpPr/>
            <p:nvPr/>
          </p:nvSpPr>
          <p:spPr>
            <a:xfrm>
              <a:off x="2928898" y="3671681"/>
              <a:ext cx="170753" cy="13686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21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69427" cy="200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700" dirty="0" smtClean="0"/>
                <a:t>5c</a:t>
              </a:r>
              <a:endParaRPr lang="es-CL" altLang="es-CL" sz="700" dirty="0"/>
            </a:p>
          </p:txBody>
        </p:sp>
      </p:grpSp>
      <p:grpSp>
        <p:nvGrpSpPr>
          <p:cNvPr id="15395" name="2053 Grupo"/>
          <p:cNvGrpSpPr>
            <a:grpSpLocks/>
          </p:cNvGrpSpPr>
          <p:nvPr/>
        </p:nvGrpSpPr>
        <p:grpSpPr bwMode="auto">
          <a:xfrm>
            <a:off x="4987922" y="6972297"/>
            <a:ext cx="356188" cy="215444"/>
            <a:chOff x="2868256" y="3655767"/>
            <a:chExt cx="331015" cy="162504"/>
          </a:xfrm>
        </p:grpSpPr>
        <p:sp>
          <p:nvSpPr>
            <p:cNvPr id="87" name="86 Elipse"/>
            <p:cNvSpPr/>
            <p:nvPr/>
          </p:nvSpPr>
          <p:spPr>
            <a:xfrm>
              <a:off x="2928898" y="3671681"/>
              <a:ext cx="170754" cy="13686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17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331015" cy="162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800" dirty="0" smtClean="0"/>
                <a:t>1,6c</a:t>
              </a:r>
              <a:endParaRPr lang="es-CL" altLang="es-CL" sz="800" dirty="0"/>
            </a:p>
          </p:txBody>
        </p:sp>
      </p:grpSp>
      <p:grpSp>
        <p:nvGrpSpPr>
          <p:cNvPr id="15396" name="2053 Grupo"/>
          <p:cNvGrpSpPr>
            <a:grpSpLocks/>
          </p:cNvGrpSpPr>
          <p:nvPr/>
        </p:nvGrpSpPr>
        <p:grpSpPr bwMode="auto">
          <a:xfrm>
            <a:off x="5502898" y="7258652"/>
            <a:ext cx="454860" cy="215445"/>
            <a:chOff x="2868255" y="3655767"/>
            <a:chExt cx="388755" cy="176791"/>
          </a:xfrm>
        </p:grpSpPr>
        <p:sp>
          <p:nvSpPr>
            <p:cNvPr id="90" name="89 Elipse"/>
            <p:cNvSpPr/>
            <p:nvPr/>
          </p:nvSpPr>
          <p:spPr>
            <a:xfrm>
              <a:off x="2928898" y="3671832"/>
              <a:ext cx="170753" cy="13655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15" name="2052 CuadroTexto"/>
            <p:cNvSpPr txBox="1">
              <a:spLocks noChangeArrowheads="1"/>
            </p:cNvSpPr>
            <p:nvPr/>
          </p:nvSpPr>
          <p:spPr bwMode="auto">
            <a:xfrm>
              <a:off x="2868255" y="3655767"/>
              <a:ext cx="388755" cy="176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800" dirty="0" smtClean="0"/>
                <a:t>2,8c</a:t>
              </a:r>
              <a:endParaRPr lang="es-CL" altLang="es-CL" sz="800" dirty="0"/>
            </a:p>
          </p:txBody>
        </p:sp>
      </p:grpSp>
      <p:cxnSp>
        <p:nvCxnSpPr>
          <p:cNvPr id="100" name="99 Conector recto"/>
          <p:cNvCxnSpPr/>
          <p:nvPr/>
        </p:nvCxnSpPr>
        <p:spPr>
          <a:xfrm flipH="1">
            <a:off x="2740026" y="4454526"/>
            <a:ext cx="497830" cy="107951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101 Conector recto"/>
          <p:cNvCxnSpPr/>
          <p:nvPr/>
        </p:nvCxnSpPr>
        <p:spPr>
          <a:xfrm flipV="1">
            <a:off x="4110038" y="4516041"/>
            <a:ext cx="229953" cy="351235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104 Conector recto"/>
          <p:cNvCxnSpPr/>
          <p:nvPr/>
        </p:nvCxnSpPr>
        <p:spPr>
          <a:xfrm flipV="1">
            <a:off x="2117017" y="2411505"/>
            <a:ext cx="203909" cy="440667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107 Arco"/>
          <p:cNvSpPr/>
          <p:nvPr/>
        </p:nvSpPr>
        <p:spPr>
          <a:xfrm rot="13900641">
            <a:off x="2768601" y="3983039"/>
            <a:ext cx="830263" cy="985837"/>
          </a:xfrm>
          <a:prstGeom prst="arc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09" name="108 Arco"/>
          <p:cNvSpPr/>
          <p:nvPr/>
        </p:nvSpPr>
        <p:spPr>
          <a:xfrm rot="19005715">
            <a:off x="3700882" y="4325262"/>
            <a:ext cx="830263" cy="987425"/>
          </a:xfrm>
          <a:prstGeom prst="arc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10" name="109 Arco"/>
          <p:cNvSpPr/>
          <p:nvPr/>
        </p:nvSpPr>
        <p:spPr>
          <a:xfrm rot="11748095">
            <a:off x="1960254" y="2281233"/>
            <a:ext cx="830262" cy="987425"/>
          </a:xfrm>
          <a:prstGeom prst="arc">
            <a:avLst>
              <a:gd name="adj1" fmla="val 2528216"/>
              <a:gd name="adj2" fmla="val 9458382"/>
            </a:avLst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cxnSp>
        <p:nvCxnSpPr>
          <p:cNvPr id="112" name="111 Conector recto"/>
          <p:cNvCxnSpPr>
            <a:stCxn id="15533" idx="1"/>
          </p:cNvCxnSpPr>
          <p:nvPr/>
        </p:nvCxnSpPr>
        <p:spPr>
          <a:xfrm>
            <a:off x="2824968" y="3950141"/>
            <a:ext cx="334164" cy="520248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116 Conector recto"/>
          <p:cNvCxnSpPr>
            <a:stCxn id="15527" idx="3"/>
          </p:cNvCxnSpPr>
          <p:nvPr/>
        </p:nvCxnSpPr>
        <p:spPr>
          <a:xfrm>
            <a:off x="3707295" y="4631982"/>
            <a:ext cx="333230" cy="36607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119 Conector recto"/>
          <p:cNvCxnSpPr/>
          <p:nvPr/>
        </p:nvCxnSpPr>
        <p:spPr>
          <a:xfrm>
            <a:off x="1533266" y="2237949"/>
            <a:ext cx="604350" cy="714036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3" name="122 Grupo"/>
          <p:cNvGrpSpPr/>
          <p:nvPr/>
        </p:nvGrpSpPr>
        <p:grpSpPr>
          <a:xfrm>
            <a:off x="3827854" y="4644529"/>
            <a:ext cx="292068" cy="246221"/>
            <a:chOff x="2890564" y="3649385"/>
            <a:chExt cx="244828" cy="184060"/>
          </a:xfrm>
          <a:noFill/>
        </p:grpSpPr>
        <p:sp>
          <p:nvSpPr>
            <p:cNvPr id="124" name="123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25" name="124 CuadroTexto"/>
            <p:cNvSpPr txBox="1"/>
            <p:nvPr/>
          </p:nvSpPr>
          <p:spPr>
            <a:xfrm>
              <a:off x="2890564" y="3649385"/>
              <a:ext cx="244828" cy="18406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 smtClean="0">
                  <a:latin typeface="+mn-lt"/>
                  <a:cs typeface="+mn-cs"/>
                </a:rPr>
                <a:t>Pc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 smtClean="0">
                  <a:latin typeface="+mn-lt"/>
                  <a:cs typeface="+mn-cs"/>
                </a:rPr>
                <a:t>0,8c</a:t>
              </a:r>
              <a:endParaRPr lang="es-CL" sz="500" dirty="0">
                <a:latin typeface="+mn-lt"/>
                <a:cs typeface="+mn-cs"/>
              </a:endParaRPr>
            </a:p>
          </p:txBody>
        </p:sp>
      </p:grpSp>
      <p:grpSp>
        <p:nvGrpSpPr>
          <p:cNvPr id="126" name="125 Grupo"/>
          <p:cNvGrpSpPr/>
          <p:nvPr/>
        </p:nvGrpSpPr>
        <p:grpSpPr>
          <a:xfrm>
            <a:off x="1478804" y="2529254"/>
            <a:ext cx="490962" cy="307778"/>
            <a:chOff x="2892855" y="3656437"/>
            <a:chExt cx="359671" cy="180965"/>
          </a:xfrm>
          <a:noFill/>
        </p:grpSpPr>
        <p:sp>
          <p:nvSpPr>
            <p:cNvPr id="127" name="126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28" name="127 CuadroTexto"/>
            <p:cNvSpPr txBox="1"/>
            <p:nvPr/>
          </p:nvSpPr>
          <p:spPr>
            <a:xfrm>
              <a:off x="2892855" y="3656437"/>
              <a:ext cx="359671" cy="18096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700" dirty="0" smtClean="0">
                  <a:latin typeface="+mn-lt"/>
                  <a:cs typeface="+mn-cs"/>
                </a:rPr>
                <a:t>Pc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700" dirty="0" smtClean="0">
                  <a:latin typeface="+mn-lt"/>
                  <a:cs typeface="+mn-cs"/>
                </a:rPr>
                <a:t>4,5c</a:t>
              </a:r>
              <a:endParaRPr lang="es-CL" sz="700" dirty="0">
                <a:latin typeface="+mn-lt"/>
                <a:cs typeface="+mn-cs"/>
              </a:endParaRPr>
            </a:p>
          </p:txBody>
        </p:sp>
      </p:grpSp>
      <p:grpSp>
        <p:nvGrpSpPr>
          <p:cNvPr id="129" name="128 Grupo"/>
          <p:cNvGrpSpPr/>
          <p:nvPr/>
        </p:nvGrpSpPr>
        <p:grpSpPr>
          <a:xfrm>
            <a:off x="3013095" y="4091246"/>
            <a:ext cx="292068" cy="169277"/>
            <a:chOff x="2868256" y="3656437"/>
            <a:chExt cx="292068" cy="169276"/>
          </a:xfrm>
          <a:noFill/>
        </p:grpSpPr>
        <p:sp>
          <p:nvSpPr>
            <p:cNvPr id="130" name="129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31" name="130 CuadroTexto"/>
            <p:cNvSpPr txBox="1"/>
            <p:nvPr/>
          </p:nvSpPr>
          <p:spPr>
            <a:xfrm>
              <a:off x="2868256" y="3656437"/>
              <a:ext cx="292068" cy="16927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 smtClean="0">
                  <a:latin typeface="+mn-lt"/>
                  <a:cs typeface="+mn-cs"/>
                </a:rPr>
                <a:t>1,3c</a:t>
              </a:r>
              <a:endParaRPr lang="es-CL" sz="500" dirty="0">
                <a:latin typeface="+mn-lt"/>
                <a:cs typeface="+mn-cs"/>
              </a:endParaRPr>
            </a:p>
          </p:txBody>
        </p:sp>
      </p:grpSp>
      <p:grpSp>
        <p:nvGrpSpPr>
          <p:cNvPr id="134" name="133 Grupo"/>
          <p:cNvGrpSpPr/>
          <p:nvPr/>
        </p:nvGrpSpPr>
        <p:grpSpPr>
          <a:xfrm>
            <a:off x="2704881" y="4501190"/>
            <a:ext cx="292068" cy="169277"/>
            <a:chOff x="2868256" y="3656437"/>
            <a:chExt cx="292068" cy="169276"/>
          </a:xfrm>
          <a:noFill/>
        </p:grpSpPr>
        <p:sp>
          <p:nvSpPr>
            <p:cNvPr id="135" name="134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36" name="135 CuadroTexto"/>
            <p:cNvSpPr txBox="1"/>
            <p:nvPr/>
          </p:nvSpPr>
          <p:spPr>
            <a:xfrm>
              <a:off x="2868256" y="3656437"/>
              <a:ext cx="292068" cy="16927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 smtClean="0">
                  <a:latin typeface="+mn-lt"/>
                  <a:cs typeface="+mn-cs"/>
                </a:rPr>
                <a:t>3,5c</a:t>
              </a:r>
              <a:endParaRPr lang="es-CL" sz="500" dirty="0">
                <a:latin typeface="+mn-lt"/>
                <a:cs typeface="+mn-cs"/>
              </a:endParaRPr>
            </a:p>
          </p:txBody>
        </p:sp>
      </p:grpSp>
      <p:grpSp>
        <p:nvGrpSpPr>
          <p:cNvPr id="137" name="136 Grupo"/>
          <p:cNvGrpSpPr/>
          <p:nvPr/>
        </p:nvGrpSpPr>
        <p:grpSpPr>
          <a:xfrm>
            <a:off x="4285184" y="4335895"/>
            <a:ext cx="356189" cy="245187"/>
            <a:chOff x="2868256" y="3656437"/>
            <a:chExt cx="252951" cy="153074"/>
          </a:xfrm>
          <a:noFill/>
        </p:grpSpPr>
        <p:sp>
          <p:nvSpPr>
            <p:cNvPr id="138" name="137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39" name="138 CuadroTexto"/>
            <p:cNvSpPr txBox="1"/>
            <p:nvPr/>
          </p:nvSpPr>
          <p:spPr>
            <a:xfrm>
              <a:off x="2868256" y="3656437"/>
              <a:ext cx="252951" cy="13450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dirty="0" smtClean="0">
                  <a:latin typeface="+mn-lt"/>
                  <a:cs typeface="+mn-cs"/>
                </a:rPr>
                <a:t>3,5c</a:t>
              </a:r>
              <a:endParaRPr lang="es-CL" sz="800" dirty="0">
                <a:latin typeface="+mn-lt"/>
                <a:cs typeface="+mn-cs"/>
              </a:endParaRPr>
            </a:p>
          </p:txBody>
        </p:sp>
      </p:grpSp>
      <p:grpSp>
        <p:nvGrpSpPr>
          <p:cNvPr id="140" name="139 Grupo"/>
          <p:cNvGrpSpPr/>
          <p:nvPr/>
        </p:nvGrpSpPr>
        <p:grpSpPr>
          <a:xfrm>
            <a:off x="2737711" y="2251548"/>
            <a:ext cx="330539" cy="338554"/>
            <a:chOff x="2909221" y="3656437"/>
            <a:chExt cx="198143" cy="171246"/>
          </a:xfrm>
          <a:noFill/>
        </p:grpSpPr>
        <p:sp>
          <p:nvSpPr>
            <p:cNvPr id="141" name="140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42" name="141 CuadroTexto"/>
            <p:cNvSpPr txBox="1"/>
            <p:nvPr/>
          </p:nvSpPr>
          <p:spPr>
            <a:xfrm>
              <a:off x="2909221" y="3656437"/>
              <a:ext cx="198143" cy="17124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dirty="0">
                  <a:latin typeface="+mn-lt"/>
                  <a:cs typeface="+mn-cs"/>
                </a:rPr>
                <a:t>D/c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dirty="0" smtClean="0">
                  <a:latin typeface="+mn-lt"/>
                  <a:cs typeface="+mn-cs"/>
                </a:rPr>
                <a:t>3,3</a:t>
              </a:r>
              <a:endParaRPr lang="es-CL" sz="800" dirty="0">
                <a:latin typeface="+mn-lt"/>
                <a:cs typeface="+mn-cs"/>
              </a:endParaRPr>
            </a:p>
          </p:txBody>
        </p:sp>
      </p:grpSp>
      <p:sp>
        <p:nvSpPr>
          <p:cNvPr id="15418" name="223 CuadroTexto"/>
          <p:cNvSpPr txBox="1">
            <a:spLocks noChangeArrowheads="1"/>
          </p:cNvSpPr>
          <p:nvPr/>
        </p:nvSpPr>
        <p:spPr bwMode="auto">
          <a:xfrm>
            <a:off x="2484439" y="1982789"/>
            <a:ext cx="370614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700"/>
              <a:t>043 °</a:t>
            </a:r>
          </a:p>
        </p:txBody>
      </p:sp>
      <p:grpSp>
        <p:nvGrpSpPr>
          <p:cNvPr id="153" name="152 Grupo"/>
          <p:cNvGrpSpPr/>
          <p:nvPr/>
        </p:nvGrpSpPr>
        <p:grpSpPr>
          <a:xfrm>
            <a:off x="1787639" y="3795226"/>
            <a:ext cx="271228" cy="215444"/>
            <a:chOff x="2868256" y="3656437"/>
            <a:chExt cx="271228" cy="215444"/>
          </a:xfrm>
          <a:noFill/>
        </p:grpSpPr>
        <p:sp>
          <p:nvSpPr>
            <p:cNvPr id="154" name="153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" name="154 CuadroTexto"/>
            <p:cNvSpPr txBox="1"/>
            <p:nvPr/>
          </p:nvSpPr>
          <p:spPr>
            <a:xfrm>
              <a:off x="2868256" y="3656437"/>
              <a:ext cx="27122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R</a:t>
              </a:r>
            </a:p>
          </p:txBody>
        </p:sp>
      </p:grpSp>
      <p:grpSp>
        <p:nvGrpSpPr>
          <p:cNvPr id="156" name="155 Grupo"/>
          <p:cNvGrpSpPr/>
          <p:nvPr/>
        </p:nvGrpSpPr>
        <p:grpSpPr>
          <a:xfrm>
            <a:off x="2243886" y="3839513"/>
            <a:ext cx="284052" cy="215444"/>
            <a:chOff x="2868256" y="3656437"/>
            <a:chExt cx="284052" cy="215444"/>
          </a:xfrm>
          <a:noFill/>
        </p:grpSpPr>
        <p:sp>
          <p:nvSpPr>
            <p:cNvPr id="157" name="156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8" name="157 CuadroTexto"/>
            <p:cNvSpPr txBox="1"/>
            <p:nvPr/>
          </p:nvSpPr>
          <p:spPr>
            <a:xfrm>
              <a:off x="2868256" y="3656437"/>
              <a:ext cx="284052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P</a:t>
              </a:r>
            </a:p>
          </p:txBody>
        </p:sp>
      </p:grpSp>
      <p:grpSp>
        <p:nvGrpSpPr>
          <p:cNvPr id="159" name="158 Grupo"/>
          <p:cNvGrpSpPr/>
          <p:nvPr/>
        </p:nvGrpSpPr>
        <p:grpSpPr>
          <a:xfrm>
            <a:off x="1558972" y="3159456"/>
            <a:ext cx="269626" cy="215444"/>
            <a:chOff x="2868256" y="3656437"/>
            <a:chExt cx="269626" cy="215444"/>
          </a:xfrm>
          <a:noFill/>
        </p:grpSpPr>
        <p:sp>
          <p:nvSpPr>
            <p:cNvPr id="160" name="159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61" name="160 CuadroTexto"/>
            <p:cNvSpPr txBox="1"/>
            <p:nvPr/>
          </p:nvSpPr>
          <p:spPr>
            <a:xfrm>
              <a:off x="2868256" y="3656437"/>
              <a:ext cx="269626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K</a:t>
              </a:r>
            </a:p>
          </p:txBody>
        </p:sp>
      </p:grpSp>
      <p:grpSp>
        <p:nvGrpSpPr>
          <p:cNvPr id="162" name="161 Grupo"/>
          <p:cNvGrpSpPr/>
          <p:nvPr/>
        </p:nvGrpSpPr>
        <p:grpSpPr>
          <a:xfrm>
            <a:off x="3146165" y="3517939"/>
            <a:ext cx="277640" cy="215444"/>
            <a:chOff x="2868256" y="3656437"/>
            <a:chExt cx="277639" cy="215444"/>
          </a:xfrm>
          <a:noFill/>
        </p:grpSpPr>
        <p:sp>
          <p:nvSpPr>
            <p:cNvPr id="163" name="162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64" name="163 CuadroTexto"/>
            <p:cNvSpPr txBox="1"/>
            <p:nvPr/>
          </p:nvSpPr>
          <p:spPr>
            <a:xfrm>
              <a:off x="2868256" y="3656437"/>
              <a:ext cx="277639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H</a:t>
              </a:r>
            </a:p>
          </p:txBody>
        </p:sp>
      </p:grpSp>
      <p:grpSp>
        <p:nvGrpSpPr>
          <p:cNvPr id="165" name="164 Grupo"/>
          <p:cNvGrpSpPr/>
          <p:nvPr/>
        </p:nvGrpSpPr>
        <p:grpSpPr>
          <a:xfrm>
            <a:off x="2927806" y="3005040"/>
            <a:ext cx="264816" cy="215444"/>
            <a:chOff x="2868256" y="3656437"/>
            <a:chExt cx="264816" cy="215444"/>
          </a:xfrm>
          <a:noFill/>
        </p:grpSpPr>
        <p:sp>
          <p:nvSpPr>
            <p:cNvPr id="166" name="165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67" name="166 CuadroTexto"/>
            <p:cNvSpPr txBox="1"/>
            <p:nvPr/>
          </p:nvSpPr>
          <p:spPr>
            <a:xfrm>
              <a:off x="2868256" y="3656437"/>
              <a:ext cx="264816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L</a:t>
              </a:r>
            </a:p>
          </p:txBody>
        </p:sp>
      </p:grpSp>
      <p:grpSp>
        <p:nvGrpSpPr>
          <p:cNvPr id="168" name="167 Grupo"/>
          <p:cNvGrpSpPr/>
          <p:nvPr/>
        </p:nvGrpSpPr>
        <p:grpSpPr>
          <a:xfrm>
            <a:off x="3204915" y="3981315"/>
            <a:ext cx="271228" cy="215444"/>
            <a:chOff x="2868256" y="3656437"/>
            <a:chExt cx="271228" cy="215444"/>
          </a:xfrm>
          <a:noFill/>
        </p:grpSpPr>
        <p:sp>
          <p:nvSpPr>
            <p:cNvPr id="169" name="168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70" name="169 CuadroTexto"/>
            <p:cNvSpPr txBox="1"/>
            <p:nvPr/>
          </p:nvSpPr>
          <p:spPr>
            <a:xfrm>
              <a:off x="2868256" y="3656437"/>
              <a:ext cx="27122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B</a:t>
              </a:r>
            </a:p>
          </p:txBody>
        </p:sp>
      </p:grpSp>
      <p:grpSp>
        <p:nvGrpSpPr>
          <p:cNvPr id="171" name="170 Grupo"/>
          <p:cNvGrpSpPr/>
          <p:nvPr/>
        </p:nvGrpSpPr>
        <p:grpSpPr>
          <a:xfrm>
            <a:off x="2457545" y="4260508"/>
            <a:ext cx="276038" cy="215444"/>
            <a:chOff x="2868256" y="3656437"/>
            <a:chExt cx="276037" cy="215444"/>
          </a:xfrm>
          <a:noFill/>
        </p:grpSpPr>
        <p:sp>
          <p:nvSpPr>
            <p:cNvPr id="172" name="171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73" name="172 CuadroTexto"/>
            <p:cNvSpPr txBox="1"/>
            <p:nvPr/>
          </p:nvSpPr>
          <p:spPr>
            <a:xfrm>
              <a:off x="2868256" y="3656437"/>
              <a:ext cx="276037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A</a:t>
              </a:r>
              <a:endParaRPr lang="es-CL" sz="800" b="1" dirty="0">
                <a:latin typeface="+mn-lt"/>
                <a:cs typeface="+mn-cs"/>
              </a:endParaRPr>
            </a:p>
          </p:txBody>
        </p:sp>
      </p:grpSp>
      <p:grpSp>
        <p:nvGrpSpPr>
          <p:cNvPr id="174" name="173 Grupo"/>
          <p:cNvGrpSpPr/>
          <p:nvPr/>
        </p:nvGrpSpPr>
        <p:grpSpPr>
          <a:xfrm>
            <a:off x="3223365" y="4665598"/>
            <a:ext cx="263214" cy="215444"/>
            <a:chOff x="2868256" y="3656437"/>
            <a:chExt cx="263214" cy="215444"/>
          </a:xfrm>
          <a:noFill/>
        </p:grpSpPr>
        <p:sp>
          <p:nvSpPr>
            <p:cNvPr id="175" name="174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76" name="175 CuadroTexto"/>
            <p:cNvSpPr txBox="1"/>
            <p:nvPr/>
          </p:nvSpPr>
          <p:spPr>
            <a:xfrm>
              <a:off x="2868256" y="3656437"/>
              <a:ext cx="263214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E</a:t>
              </a:r>
            </a:p>
          </p:txBody>
        </p:sp>
      </p:grpSp>
      <p:grpSp>
        <p:nvGrpSpPr>
          <p:cNvPr id="177" name="176 Grupo"/>
          <p:cNvGrpSpPr/>
          <p:nvPr/>
        </p:nvGrpSpPr>
        <p:grpSpPr>
          <a:xfrm>
            <a:off x="3501009" y="4767887"/>
            <a:ext cx="260008" cy="215444"/>
            <a:chOff x="2868256" y="3656437"/>
            <a:chExt cx="260008" cy="215444"/>
          </a:xfrm>
          <a:noFill/>
        </p:grpSpPr>
        <p:sp>
          <p:nvSpPr>
            <p:cNvPr id="178" name="177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79" name="178 CuadroTexto"/>
            <p:cNvSpPr txBox="1"/>
            <p:nvPr/>
          </p:nvSpPr>
          <p:spPr>
            <a:xfrm>
              <a:off x="2868256" y="3656437"/>
              <a:ext cx="26000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F</a:t>
              </a:r>
            </a:p>
          </p:txBody>
        </p:sp>
      </p:grpSp>
      <p:grpSp>
        <p:nvGrpSpPr>
          <p:cNvPr id="180" name="179 Grupo"/>
          <p:cNvGrpSpPr/>
          <p:nvPr/>
        </p:nvGrpSpPr>
        <p:grpSpPr>
          <a:xfrm>
            <a:off x="3622621" y="5022483"/>
            <a:ext cx="295274" cy="215444"/>
            <a:chOff x="2868256" y="3656437"/>
            <a:chExt cx="295273" cy="215444"/>
          </a:xfrm>
          <a:noFill/>
        </p:grpSpPr>
        <p:sp>
          <p:nvSpPr>
            <p:cNvPr id="181" name="180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82" name="181 CuadroTexto"/>
            <p:cNvSpPr txBox="1"/>
            <p:nvPr/>
          </p:nvSpPr>
          <p:spPr>
            <a:xfrm>
              <a:off x="2868256" y="3656437"/>
              <a:ext cx="295273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G</a:t>
              </a:r>
            </a:p>
          </p:txBody>
        </p:sp>
      </p:grpSp>
      <p:grpSp>
        <p:nvGrpSpPr>
          <p:cNvPr id="183" name="182 Grupo"/>
          <p:cNvGrpSpPr/>
          <p:nvPr/>
        </p:nvGrpSpPr>
        <p:grpSpPr>
          <a:xfrm>
            <a:off x="3488351" y="5693604"/>
            <a:ext cx="256802" cy="215444"/>
            <a:chOff x="2868256" y="3656437"/>
            <a:chExt cx="256801" cy="215444"/>
          </a:xfrm>
          <a:noFill/>
        </p:grpSpPr>
        <p:sp>
          <p:nvSpPr>
            <p:cNvPr id="184" name="183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85" name="184 CuadroTexto"/>
            <p:cNvSpPr txBox="1"/>
            <p:nvPr/>
          </p:nvSpPr>
          <p:spPr>
            <a:xfrm>
              <a:off x="2868256" y="3656437"/>
              <a:ext cx="256801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I</a:t>
              </a:r>
            </a:p>
          </p:txBody>
        </p:sp>
      </p:grpSp>
      <p:grpSp>
        <p:nvGrpSpPr>
          <p:cNvPr id="186" name="185 Grupo"/>
          <p:cNvGrpSpPr/>
          <p:nvPr/>
        </p:nvGrpSpPr>
        <p:grpSpPr>
          <a:xfrm>
            <a:off x="3978429" y="4201823"/>
            <a:ext cx="263214" cy="215444"/>
            <a:chOff x="2868256" y="3656437"/>
            <a:chExt cx="263214" cy="215444"/>
          </a:xfrm>
          <a:noFill/>
        </p:grpSpPr>
        <p:sp>
          <p:nvSpPr>
            <p:cNvPr id="187" name="186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88" name="187 CuadroTexto"/>
            <p:cNvSpPr txBox="1"/>
            <p:nvPr/>
          </p:nvSpPr>
          <p:spPr>
            <a:xfrm>
              <a:off x="2868256" y="3656437"/>
              <a:ext cx="263214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D</a:t>
              </a:r>
              <a:endParaRPr lang="es-CL" sz="800" b="1" dirty="0">
                <a:latin typeface="+mn-lt"/>
                <a:cs typeface="+mn-cs"/>
              </a:endParaRPr>
            </a:p>
          </p:txBody>
        </p:sp>
      </p:grpSp>
      <p:grpSp>
        <p:nvGrpSpPr>
          <p:cNvPr id="189" name="188 Grupo"/>
          <p:cNvGrpSpPr/>
          <p:nvPr/>
        </p:nvGrpSpPr>
        <p:grpSpPr>
          <a:xfrm>
            <a:off x="4166393" y="6467577"/>
            <a:ext cx="269626" cy="215444"/>
            <a:chOff x="2868256" y="3656437"/>
            <a:chExt cx="269626" cy="215444"/>
          </a:xfrm>
          <a:noFill/>
        </p:grpSpPr>
        <p:sp>
          <p:nvSpPr>
            <p:cNvPr id="190" name="189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91" name="190 CuadroTexto"/>
            <p:cNvSpPr txBox="1"/>
            <p:nvPr/>
          </p:nvSpPr>
          <p:spPr>
            <a:xfrm>
              <a:off x="2868256" y="3656437"/>
              <a:ext cx="269626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K</a:t>
              </a:r>
            </a:p>
          </p:txBody>
        </p:sp>
      </p:grpSp>
      <p:grpSp>
        <p:nvGrpSpPr>
          <p:cNvPr id="192" name="191 Grupo"/>
          <p:cNvGrpSpPr/>
          <p:nvPr/>
        </p:nvGrpSpPr>
        <p:grpSpPr>
          <a:xfrm>
            <a:off x="5218689" y="5724124"/>
            <a:ext cx="250390" cy="215444"/>
            <a:chOff x="2868256" y="3656437"/>
            <a:chExt cx="250390" cy="215444"/>
          </a:xfrm>
          <a:noFill/>
        </p:grpSpPr>
        <p:sp>
          <p:nvSpPr>
            <p:cNvPr id="193" name="192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94" name="193 CuadroTexto"/>
            <p:cNvSpPr txBox="1"/>
            <p:nvPr/>
          </p:nvSpPr>
          <p:spPr>
            <a:xfrm>
              <a:off x="2868256" y="3656437"/>
              <a:ext cx="250390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L</a:t>
              </a:r>
              <a:endParaRPr lang="es-CL" sz="800" b="1" dirty="0">
                <a:latin typeface="+mn-lt"/>
                <a:cs typeface="+mn-cs"/>
              </a:endParaRPr>
            </a:p>
          </p:txBody>
        </p:sp>
      </p:grpSp>
      <p:grpSp>
        <p:nvGrpSpPr>
          <p:cNvPr id="195" name="194 Grupo"/>
          <p:cNvGrpSpPr/>
          <p:nvPr/>
        </p:nvGrpSpPr>
        <p:grpSpPr>
          <a:xfrm>
            <a:off x="4674792" y="6991423"/>
            <a:ext cx="280846" cy="215444"/>
            <a:chOff x="2868256" y="3656437"/>
            <a:chExt cx="280846" cy="215444"/>
          </a:xfrm>
          <a:noFill/>
        </p:grpSpPr>
        <p:sp>
          <p:nvSpPr>
            <p:cNvPr id="196" name="195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97" name="196 CuadroTexto"/>
            <p:cNvSpPr txBox="1"/>
            <p:nvPr/>
          </p:nvSpPr>
          <p:spPr>
            <a:xfrm>
              <a:off x="2868256" y="3656437"/>
              <a:ext cx="280846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N</a:t>
              </a:r>
            </a:p>
          </p:txBody>
        </p:sp>
      </p:grpSp>
      <p:grpSp>
        <p:nvGrpSpPr>
          <p:cNvPr id="198" name="197 Grupo"/>
          <p:cNvGrpSpPr/>
          <p:nvPr/>
        </p:nvGrpSpPr>
        <p:grpSpPr>
          <a:xfrm>
            <a:off x="4772628" y="7817939"/>
            <a:ext cx="292068" cy="215444"/>
            <a:chOff x="2868256" y="3656437"/>
            <a:chExt cx="292068" cy="215444"/>
          </a:xfrm>
          <a:noFill/>
        </p:grpSpPr>
        <p:sp>
          <p:nvSpPr>
            <p:cNvPr id="199" name="198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00" name="199 CuadroTexto"/>
            <p:cNvSpPr txBox="1"/>
            <p:nvPr/>
          </p:nvSpPr>
          <p:spPr>
            <a:xfrm>
              <a:off x="2868256" y="3656437"/>
              <a:ext cx="29206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Q</a:t>
              </a:r>
            </a:p>
          </p:txBody>
        </p:sp>
      </p:grpSp>
      <p:grpSp>
        <p:nvGrpSpPr>
          <p:cNvPr id="201" name="200 Grupo"/>
          <p:cNvGrpSpPr/>
          <p:nvPr/>
        </p:nvGrpSpPr>
        <p:grpSpPr>
          <a:xfrm>
            <a:off x="5615751" y="6865153"/>
            <a:ext cx="284052" cy="215444"/>
            <a:chOff x="2868256" y="3656437"/>
            <a:chExt cx="284052" cy="215444"/>
          </a:xfrm>
          <a:noFill/>
        </p:grpSpPr>
        <p:sp>
          <p:nvSpPr>
            <p:cNvPr id="202" name="201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03" name="202 CuadroTexto"/>
            <p:cNvSpPr txBox="1"/>
            <p:nvPr/>
          </p:nvSpPr>
          <p:spPr>
            <a:xfrm>
              <a:off x="2868256" y="3656437"/>
              <a:ext cx="284052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P</a:t>
              </a:r>
            </a:p>
          </p:txBody>
        </p:sp>
      </p:grpSp>
      <p:grpSp>
        <p:nvGrpSpPr>
          <p:cNvPr id="204" name="203 Grupo"/>
          <p:cNvGrpSpPr/>
          <p:nvPr/>
        </p:nvGrpSpPr>
        <p:grpSpPr>
          <a:xfrm>
            <a:off x="5783135" y="7279255"/>
            <a:ext cx="285656" cy="215444"/>
            <a:chOff x="2868256" y="3656437"/>
            <a:chExt cx="285655" cy="215444"/>
          </a:xfrm>
          <a:noFill/>
        </p:grpSpPr>
        <p:sp>
          <p:nvSpPr>
            <p:cNvPr id="205" name="204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06" name="205 CuadroTexto"/>
            <p:cNvSpPr txBox="1"/>
            <p:nvPr/>
          </p:nvSpPr>
          <p:spPr>
            <a:xfrm>
              <a:off x="2868256" y="3656437"/>
              <a:ext cx="285655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X</a:t>
              </a:r>
            </a:p>
          </p:txBody>
        </p:sp>
      </p:grpSp>
      <p:grpSp>
        <p:nvGrpSpPr>
          <p:cNvPr id="207" name="206 Grupo"/>
          <p:cNvGrpSpPr/>
          <p:nvPr/>
        </p:nvGrpSpPr>
        <p:grpSpPr>
          <a:xfrm>
            <a:off x="6026484" y="7524324"/>
            <a:ext cx="271228" cy="215444"/>
            <a:chOff x="2868256" y="3656437"/>
            <a:chExt cx="271228" cy="215444"/>
          </a:xfrm>
          <a:noFill/>
        </p:grpSpPr>
        <p:sp>
          <p:nvSpPr>
            <p:cNvPr id="208" name="207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09" name="208 CuadroTexto"/>
            <p:cNvSpPr txBox="1"/>
            <p:nvPr/>
          </p:nvSpPr>
          <p:spPr>
            <a:xfrm>
              <a:off x="2868256" y="3656437"/>
              <a:ext cx="27122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Z</a:t>
              </a:r>
            </a:p>
          </p:txBody>
        </p:sp>
      </p:grpSp>
      <p:grpSp>
        <p:nvGrpSpPr>
          <p:cNvPr id="210" name="209 Grupo"/>
          <p:cNvGrpSpPr/>
          <p:nvPr/>
        </p:nvGrpSpPr>
        <p:grpSpPr>
          <a:xfrm>
            <a:off x="5754574" y="6084164"/>
            <a:ext cx="311304" cy="215444"/>
            <a:chOff x="2868256" y="3656437"/>
            <a:chExt cx="311304" cy="215444"/>
          </a:xfrm>
          <a:noFill/>
        </p:grpSpPr>
        <p:sp>
          <p:nvSpPr>
            <p:cNvPr id="211" name="210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12" name="211 CuadroTexto"/>
            <p:cNvSpPr txBox="1"/>
            <p:nvPr/>
          </p:nvSpPr>
          <p:spPr>
            <a:xfrm>
              <a:off x="2868256" y="3656437"/>
              <a:ext cx="311304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M</a:t>
              </a:r>
            </a:p>
          </p:txBody>
        </p:sp>
      </p:grpSp>
      <p:grpSp>
        <p:nvGrpSpPr>
          <p:cNvPr id="217" name="216 Grupo"/>
          <p:cNvGrpSpPr/>
          <p:nvPr/>
        </p:nvGrpSpPr>
        <p:grpSpPr>
          <a:xfrm>
            <a:off x="921592" y="2458503"/>
            <a:ext cx="271228" cy="215444"/>
            <a:chOff x="2868256" y="3656437"/>
            <a:chExt cx="271228" cy="215444"/>
          </a:xfrm>
          <a:noFill/>
        </p:grpSpPr>
        <p:sp>
          <p:nvSpPr>
            <p:cNvPr id="218" name="217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19" name="218 CuadroTexto"/>
            <p:cNvSpPr txBox="1"/>
            <p:nvPr/>
          </p:nvSpPr>
          <p:spPr>
            <a:xfrm>
              <a:off x="2868256" y="3656437"/>
              <a:ext cx="27122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E</a:t>
              </a:r>
            </a:p>
          </p:txBody>
        </p:sp>
      </p:grpSp>
      <p:grpSp>
        <p:nvGrpSpPr>
          <p:cNvPr id="223" name="222 Grupo"/>
          <p:cNvGrpSpPr/>
          <p:nvPr/>
        </p:nvGrpSpPr>
        <p:grpSpPr>
          <a:xfrm>
            <a:off x="1420154" y="2988837"/>
            <a:ext cx="247184" cy="215444"/>
            <a:chOff x="2868256" y="3656437"/>
            <a:chExt cx="247183" cy="215444"/>
          </a:xfrm>
          <a:noFill/>
        </p:grpSpPr>
        <p:sp>
          <p:nvSpPr>
            <p:cNvPr id="224" name="223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25" name="224 CuadroTexto"/>
            <p:cNvSpPr txBox="1"/>
            <p:nvPr/>
          </p:nvSpPr>
          <p:spPr>
            <a:xfrm>
              <a:off x="2868256" y="3656437"/>
              <a:ext cx="247183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J</a:t>
              </a:r>
            </a:p>
          </p:txBody>
        </p:sp>
      </p:grpSp>
      <p:grpSp>
        <p:nvGrpSpPr>
          <p:cNvPr id="226" name="225 Grupo"/>
          <p:cNvGrpSpPr/>
          <p:nvPr/>
        </p:nvGrpSpPr>
        <p:grpSpPr>
          <a:xfrm>
            <a:off x="1185174" y="2850519"/>
            <a:ext cx="240772" cy="215444"/>
            <a:chOff x="2868256" y="3656437"/>
            <a:chExt cx="240772" cy="215444"/>
          </a:xfrm>
          <a:noFill/>
        </p:grpSpPr>
        <p:sp>
          <p:nvSpPr>
            <p:cNvPr id="227" name="226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28" name="227 CuadroTexto"/>
            <p:cNvSpPr txBox="1"/>
            <p:nvPr/>
          </p:nvSpPr>
          <p:spPr>
            <a:xfrm>
              <a:off x="2868256" y="3656437"/>
              <a:ext cx="240772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I</a:t>
              </a:r>
            </a:p>
          </p:txBody>
        </p:sp>
      </p:grpSp>
      <p:grpSp>
        <p:nvGrpSpPr>
          <p:cNvPr id="229" name="228 Grupo"/>
          <p:cNvGrpSpPr/>
          <p:nvPr/>
        </p:nvGrpSpPr>
        <p:grpSpPr>
          <a:xfrm>
            <a:off x="2263208" y="2097806"/>
            <a:ext cx="232177" cy="169277"/>
            <a:chOff x="2868256" y="3656437"/>
            <a:chExt cx="232177" cy="169276"/>
          </a:xfrm>
          <a:noFill/>
        </p:grpSpPr>
        <p:sp>
          <p:nvSpPr>
            <p:cNvPr id="230" name="229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31" name="230 CuadroTexto"/>
            <p:cNvSpPr txBox="1"/>
            <p:nvPr/>
          </p:nvSpPr>
          <p:spPr>
            <a:xfrm>
              <a:off x="2868256" y="3656437"/>
              <a:ext cx="224742" cy="16927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b="1" dirty="0">
                  <a:latin typeface="+mn-lt"/>
                  <a:cs typeface="+mn-cs"/>
                </a:rPr>
                <a:t>D</a:t>
              </a:r>
              <a:endParaRPr lang="es-CL" sz="500" b="1" dirty="0">
                <a:latin typeface="+mn-lt"/>
                <a:cs typeface="+mn-cs"/>
              </a:endParaRPr>
            </a:p>
          </p:txBody>
        </p:sp>
      </p:grpSp>
      <p:grpSp>
        <p:nvGrpSpPr>
          <p:cNvPr id="241" name="240 Grupo"/>
          <p:cNvGrpSpPr/>
          <p:nvPr/>
        </p:nvGrpSpPr>
        <p:grpSpPr>
          <a:xfrm>
            <a:off x="4495333" y="4920961"/>
            <a:ext cx="277640" cy="215444"/>
            <a:chOff x="2868256" y="3656437"/>
            <a:chExt cx="277639" cy="215444"/>
          </a:xfrm>
          <a:noFill/>
        </p:grpSpPr>
        <p:sp>
          <p:nvSpPr>
            <p:cNvPr id="242" name="241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43" name="242 CuadroTexto"/>
            <p:cNvSpPr txBox="1"/>
            <p:nvPr/>
          </p:nvSpPr>
          <p:spPr>
            <a:xfrm>
              <a:off x="2868256" y="3656437"/>
              <a:ext cx="277639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H</a:t>
              </a:r>
            </a:p>
          </p:txBody>
        </p:sp>
      </p:grpSp>
      <p:grpSp>
        <p:nvGrpSpPr>
          <p:cNvPr id="15454" name="2053 Grupo"/>
          <p:cNvGrpSpPr>
            <a:grpSpLocks/>
          </p:cNvGrpSpPr>
          <p:nvPr/>
        </p:nvGrpSpPr>
        <p:grpSpPr bwMode="auto">
          <a:xfrm>
            <a:off x="3380786" y="4128291"/>
            <a:ext cx="253596" cy="215444"/>
            <a:chOff x="2868256" y="3655767"/>
            <a:chExt cx="256033" cy="215981"/>
          </a:xfrm>
        </p:grpSpPr>
        <p:sp>
          <p:nvSpPr>
            <p:cNvPr id="248" name="247 Elipse"/>
            <p:cNvSpPr/>
            <p:nvPr/>
          </p:nvSpPr>
          <p:spPr>
            <a:xfrm>
              <a:off x="2929161" y="3671682"/>
              <a:ext cx="169892" cy="13686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11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56033" cy="215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500" dirty="0"/>
                <a:t> </a:t>
              </a:r>
              <a:r>
                <a:rPr lang="es-CL" altLang="es-CL" sz="800" b="1" dirty="0"/>
                <a:t>C</a:t>
              </a:r>
            </a:p>
          </p:txBody>
        </p:sp>
      </p:grpSp>
      <p:sp>
        <p:nvSpPr>
          <p:cNvPr id="15456" name="36 CuadroTexto"/>
          <p:cNvSpPr txBox="1">
            <a:spLocks noChangeArrowheads="1"/>
          </p:cNvSpPr>
          <p:nvPr/>
        </p:nvSpPr>
        <p:spPr bwMode="auto">
          <a:xfrm>
            <a:off x="3350949" y="2411506"/>
            <a:ext cx="776287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1100" dirty="0" smtClean="0">
                <a:latin typeface="Arial" charset="0"/>
              </a:rPr>
              <a:t>Rv:338°</a:t>
            </a:r>
            <a:endParaRPr lang="es-CL" altLang="es-CL" sz="1100" dirty="0">
              <a:latin typeface="Arial" charset="0"/>
            </a:endParaRPr>
          </a:p>
        </p:txBody>
      </p:sp>
      <p:sp>
        <p:nvSpPr>
          <p:cNvPr id="15457" name="37 CuadroTexto"/>
          <p:cNvSpPr txBox="1">
            <a:spLocks noChangeArrowheads="1"/>
          </p:cNvSpPr>
          <p:nvPr/>
        </p:nvSpPr>
        <p:spPr bwMode="auto">
          <a:xfrm>
            <a:off x="3350598" y="2657475"/>
            <a:ext cx="765175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900" dirty="0" smtClean="0">
                <a:latin typeface="Arial" charset="0"/>
              </a:rPr>
              <a:t>Rmg:326</a:t>
            </a:r>
            <a:r>
              <a:rPr lang="es-CL" altLang="es-CL" sz="900" dirty="0">
                <a:latin typeface="Arial" charset="0"/>
              </a:rPr>
              <a:t>°</a:t>
            </a:r>
          </a:p>
        </p:txBody>
      </p:sp>
      <p:cxnSp>
        <p:nvCxnSpPr>
          <p:cNvPr id="255" name="254 Conector recto de flecha"/>
          <p:cNvCxnSpPr/>
          <p:nvPr/>
        </p:nvCxnSpPr>
        <p:spPr bwMode="auto">
          <a:xfrm flipH="1" flipV="1">
            <a:off x="3577250" y="2189836"/>
            <a:ext cx="138113" cy="203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59" name="36 CuadroTexto"/>
          <p:cNvSpPr txBox="1">
            <a:spLocks noChangeArrowheads="1"/>
          </p:cNvSpPr>
          <p:nvPr/>
        </p:nvSpPr>
        <p:spPr bwMode="auto">
          <a:xfrm>
            <a:off x="2595564" y="5822950"/>
            <a:ext cx="711200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1100" dirty="0" smtClean="0">
                <a:latin typeface="Arial" charset="0"/>
              </a:rPr>
              <a:t>Rv:338°</a:t>
            </a:r>
            <a:endParaRPr lang="es-CL" altLang="es-CL" sz="1100" dirty="0">
              <a:latin typeface="Arial" charset="0"/>
            </a:endParaRPr>
          </a:p>
        </p:txBody>
      </p:sp>
      <p:sp>
        <p:nvSpPr>
          <p:cNvPr id="15460" name="37 CuadroTexto"/>
          <p:cNvSpPr txBox="1">
            <a:spLocks noChangeArrowheads="1"/>
          </p:cNvSpPr>
          <p:nvPr/>
        </p:nvSpPr>
        <p:spPr bwMode="auto">
          <a:xfrm>
            <a:off x="2595564" y="6084888"/>
            <a:ext cx="711200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900" dirty="0" smtClean="0">
                <a:latin typeface="Arial" charset="0"/>
              </a:rPr>
              <a:t>Rmg:326°</a:t>
            </a:r>
            <a:endParaRPr lang="es-CL" altLang="es-CL" sz="900" dirty="0">
              <a:latin typeface="Arial" charset="0"/>
            </a:endParaRPr>
          </a:p>
        </p:txBody>
      </p:sp>
      <p:cxnSp>
        <p:nvCxnSpPr>
          <p:cNvPr id="258" name="257 Conector recto de flecha"/>
          <p:cNvCxnSpPr/>
          <p:nvPr/>
        </p:nvCxnSpPr>
        <p:spPr bwMode="auto">
          <a:xfrm flipH="1" flipV="1">
            <a:off x="2763838" y="5580065"/>
            <a:ext cx="171450" cy="2428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62" name="36 CuadroTexto"/>
          <p:cNvSpPr txBox="1">
            <a:spLocks noChangeArrowheads="1"/>
          </p:cNvSpPr>
          <p:nvPr/>
        </p:nvSpPr>
        <p:spPr bwMode="auto">
          <a:xfrm>
            <a:off x="4038601" y="3556000"/>
            <a:ext cx="709613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1100" dirty="0" smtClean="0">
                <a:latin typeface="Arial" charset="0"/>
              </a:rPr>
              <a:t>Rv:289°</a:t>
            </a:r>
            <a:endParaRPr lang="es-CL" altLang="es-CL" sz="1100" dirty="0">
              <a:latin typeface="Arial" charset="0"/>
            </a:endParaRPr>
          </a:p>
        </p:txBody>
      </p:sp>
      <p:sp>
        <p:nvSpPr>
          <p:cNvPr id="15463" name="37 CuadroTexto"/>
          <p:cNvSpPr txBox="1">
            <a:spLocks noChangeArrowheads="1"/>
          </p:cNvSpPr>
          <p:nvPr/>
        </p:nvSpPr>
        <p:spPr bwMode="auto">
          <a:xfrm>
            <a:off x="4038601" y="3817939"/>
            <a:ext cx="709613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900">
                <a:latin typeface="Arial" charset="0"/>
              </a:rPr>
              <a:t>Rmg:289°</a:t>
            </a:r>
          </a:p>
        </p:txBody>
      </p:sp>
      <p:cxnSp>
        <p:nvCxnSpPr>
          <p:cNvPr id="261" name="260 Conector recto de flecha"/>
          <p:cNvCxnSpPr/>
          <p:nvPr/>
        </p:nvCxnSpPr>
        <p:spPr bwMode="auto">
          <a:xfrm flipH="1" flipV="1">
            <a:off x="3572676" y="3722714"/>
            <a:ext cx="462751" cy="7300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65" name="36 CuadroTexto"/>
          <p:cNvSpPr txBox="1">
            <a:spLocks noChangeArrowheads="1"/>
          </p:cNvSpPr>
          <p:nvPr/>
        </p:nvSpPr>
        <p:spPr bwMode="auto">
          <a:xfrm>
            <a:off x="2964583" y="1351442"/>
            <a:ext cx="711200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1100" dirty="0" smtClean="0">
                <a:latin typeface="Arial" charset="0"/>
              </a:rPr>
              <a:t>Rv:325°</a:t>
            </a:r>
            <a:endParaRPr lang="es-CL" altLang="es-CL" sz="1100" dirty="0">
              <a:latin typeface="Arial" charset="0"/>
            </a:endParaRPr>
          </a:p>
        </p:txBody>
      </p:sp>
      <p:sp>
        <p:nvSpPr>
          <p:cNvPr id="15466" name="37 CuadroTexto"/>
          <p:cNvSpPr txBox="1">
            <a:spLocks noChangeArrowheads="1"/>
          </p:cNvSpPr>
          <p:nvPr/>
        </p:nvSpPr>
        <p:spPr bwMode="auto">
          <a:xfrm>
            <a:off x="2970219" y="1606551"/>
            <a:ext cx="711200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900" dirty="0" smtClean="0">
                <a:latin typeface="Arial" charset="0"/>
              </a:rPr>
              <a:t>Rmg:313°</a:t>
            </a:r>
            <a:endParaRPr lang="es-CL" altLang="es-CL" sz="900" dirty="0">
              <a:latin typeface="Arial" charset="0"/>
            </a:endParaRPr>
          </a:p>
        </p:txBody>
      </p:sp>
      <p:cxnSp>
        <p:nvCxnSpPr>
          <p:cNvPr id="265" name="264 Conector recto de flecha"/>
          <p:cNvCxnSpPr/>
          <p:nvPr/>
        </p:nvCxnSpPr>
        <p:spPr bwMode="auto">
          <a:xfrm flipH="1" flipV="1">
            <a:off x="2951164" y="1002507"/>
            <a:ext cx="356822" cy="34687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3" name="1052 Conector recto de flecha"/>
          <p:cNvCxnSpPr/>
          <p:nvPr/>
        </p:nvCxnSpPr>
        <p:spPr>
          <a:xfrm flipV="1">
            <a:off x="5337149" y="6801645"/>
            <a:ext cx="557212" cy="255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70" name="223 CuadroTexto"/>
          <p:cNvSpPr txBox="1">
            <a:spLocks noChangeArrowheads="1"/>
          </p:cNvSpPr>
          <p:nvPr/>
        </p:nvSpPr>
        <p:spPr bwMode="auto">
          <a:xfrm>
            <a:off x="5783133" y="6603926"/>
            <a:ext cx="34977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700" dirty="0"/>
              <a:t>064°</a:t>
            </a:r>
          </a:p>
        </p:txBody>
      </p:sp>
      <p:cxnSp>
        <p:nvCxnSpPr>
          <p:cNvPr id="304" name="303 Conector recto"/>
          <p:cNvCxnSpPr/>
          <p:nvPr/>
        </p:nvCxnSpPr>
        <p:spPr>
          <a:xfrm>
            <a:off x="4256089" y="6096002"/>
            <a:ext cx="368300" cy="7032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477" name="2053 Grupo"/>
          <p:cNvGrpSpPr>
            <a:grpSpLocks/>
          </p:cNvGrpSpPr>
          <p:nvPr/>
        </p:nvGrpSpPr>
        <p:grpSpPr bwMode="auto">
          <a:xfrm>
            <a:off x="4549777" y="6203956"/>
            <a:ext cx="294440" cy="215444"/>
            <a:chOff x="2868256" y="3655767"/>
            <a:chExt cx="231396" cy="178172"/>
          </a:xfrm>
        </p:grpSpPr>
        <p:sp>
          <p:nvSpPr>
            <p:cNvPr id="306" name="305 Elipse"/>
            <p:cNvSpPr/>
            <p:nvPr/>
          </p:nvSpPr>
          <p:spPr>
            <a:xfrm>
              <a:off x="2928898" y="3671832"/>
              <a:ext cx="170754" cy="13655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05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19454" cy="178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800" dirty="0" smtClean="0"/>
                <a:t>3c</a:t>
              </a:r>
              <a:endParaRPr lang="es-CL" altLang="es-CL" sz="800" dirty="0"/>
            </a:p>
          </p:txBody>
        </p:sp>
      </p:grpSp>
      <p:sp>
        <p:nvSpPr>
          <p:cNvPr id="15495" name="287 CuadroTexto"/>
          <p:cNvSpPr txBox="1">
            <a:spLocks noChangeArrowheads="1"/>
          </p:cNvSpPr>
          <p:nvPr/>
        </p:nvSpPr>
        <p:spPr bwMode="auto">
          <a:xfrm>
            <a:off x="4413250" y="679451"/>
            <a:ext cx="175895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s-CL" altLang="es-CL" b="1" dirty="0" smtClean="0"/>
              <a:t>RADARISTA</a:t>
            </a:r>
            <a:endParaRPr lang="es-CL" altLang="es-CL" b="1" dirty="0"/>
          </a:p>
          <a:p>
            <a:pPr algn="ctr"/>
            <a:r>
              <a:rPr lang="es-CL" altLang="es-CL" b="1" dirty="0" smtClean="0"/>
              <a:t> S-N</a:t>
            </a:r>
            <a:endParaRPr lang="es-CL" altLang="es-CL" b="1" dirty="0"/>
          </a:p>
        </p:txBody>
      </p:sp>
      <p:grpSp>
        <p:nvGrpSpPr>
          <p:cNvPr id="256" name="2053 Grupo"/>
          <p:cNvGrpSpPr>
            <a:grpSpLocks/>
          </p:cNvGrpSpPr>
          <p:nvPr/>
        </p:nvGrpSpPr>
        <p:grpSpPr bwMode="auto">
          <a:xfrm>
            <a:off x="4460877" y="5388770"/>
            <a:ext cx="312906" cy="215444"/>
            <a:chOff x="2868256" y="3655767"/>
            <a:chExt cx="265197" cy="153945"/>
          </a:xfrm>
        </p:grpSpPr>
        <p:sp>
          <p:nvSpPr>
            <p:cNvPr id="257" name="256 Elipse"/>
            <p:cNvSpPr/>
            <p:nvPr/>
          </p:nvSpPr>
          <p:spPr>
            <a:xfrm>
              <a:off x="2928820" y="3671682"/>
              <a:ext cx="170536" cy="13686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59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65197" cy="153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800" dirty="0" smtClean="0"/>
                <a:t>1,4</a:t>
              </a:r>
              <a:endParaRPr lang="es-CL" altLang="es-CL" sz="800" dirty="0"/>
            </a:p>
          </p:txBody>
        </p:sp>
      </p:grpSp>
      <p:cxnSp>
        <p:nvCxnSpPr>
          <p:cNvPr id="260" name="259 Conector recto"/>
          <p:cNvCxnSpPr/>
          <p:nvPr/>
        </p:nvCxnSpPr>
        <p:spPr>
          <a:xfrm>
            <a:off x="4820826" y="5370893"/>
            <a:ext cx="271151" cy="5607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0" name="279 Conector recto"/>
          <p:cNvCxnSpPr/>
          <p:nvPr/>
        </p:nvCxnSpPr>
        <p:spPr>
          <a:xfrm>
            <a:off x="2869748" y="2923229"/>
            <a:ext cx="271864" cy="46977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1" name="2053 Grupo"/>
          <p:cNvGrpSpPr>
            <a:grpSpLocks/>
          </p:cNvGrpSpPr>
          <p:nvPr/>
        </p:nvGrpSpPr>
        <p:grpSpPr bwMode="auto">
          <a:xfrm>
            <a:off x="2533179" y="3056262"/>
            <a:ext cx="356188" cy="215444"/>
            <a:chOff x="2868257" y="3655766"/>
            <a:chExt cx="279448" cy="166181"/>
          </a:xfrm>
        </p:grpSpPr>
        <p:sp>
          <p:nvSpPr>
            <p:cNvPr id="282" name="281 Elipse"/>
            <p:cNvSpPr/>
            <p:nvPr/>
          </p:nvSpPr>
          <p:spPr>
            <a:xfrm>
              <a:off x="2928899" y="3671831"/>
              <a:ext cx="170754" cy="136549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83" name="2052 CuadroTexto"/>
            <p:cNvSpPr txBox="1">
              <a:spLocks noChangeArrowheads="1"/>
            </p:cNvSpPr>
            <p:nvPr/>
          </p:nvSpPr>
          <p:spPr bwMode="auto">
            <a:xfrm>
              <a:off x="2868257" y="3655766"/>
              <a:ext cx="279448" cy="166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800" dirty="0" smtClean="0"/>
                <a:t>3,4c</a:t>
              </a:r>
              <a:endParaRPr lang="es-CL" altLang="es-CL" sz="800" dirty="0"/>
            </a:p>
          </p:txBody>
        </p:sp>
      </p:grpSp>
    </p:spTree>
    <p:extLst>
      <p:ext uri="{BB962C8B-B14F-4D97-AF65-F5344CB8AC3E}">
        <p14:creationId xmlns:p14="http://schemas.microsoft.com/office/powerpoint/2010/main" val="252968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1 Título"/>
          <p:cNvSpPr>
            <a:spLocks noGrp="1"/>
          </p:cNvSpPr>
          <p:nvPr>
            <p:ph type="ctrTitle"/>
          </p:nvPr>
        </p:nvSpPr>
        <p:spPr>
          <a:xfrm>
            <a:off x="514350" y="2840037"/>
            <a:ext cx="5829300" cy="1960563"/>
          </a:xfrm>
        </p:spPr>
        <p:txBody>
          <a:bodyPr/>
          <a:lstStyle/>
          <a:p>
            <a:endParaRPr lang="es-CL" altLang="es-CL" smtClean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s-CL" smtClean="0"/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75" y="479139"/>
            <a:ext cx="6048375" cy="83502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4 Conector recto"/>
          <p:cNvCxnSpPr/>
          <p:nvPr/>
        </p:nvCxnSpPr>
        <p:spPr>
          <a:xfrm>
            <a:off x="2100521" y="2865384"/>
            <a:ext cx="932147" cy="1589141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"/>
          <p:cNvCxnSpPr/>
          <p:nvPr/>
        </p:nvCxnSpPr>
        <p:spPr>
          <a:xfrm>
            <a:off x="3005680" y="4454526"/>
            <a:ext cx="1015459" cy="13062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>
            <a:off x="4035426" y="4585147"/>
            <a:ext cx="1640219" cy="310845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"/>
          <p:cNvCxnSpPr/>
          <p:nvPr/>
        </p:nvCxnSpPr>
        <p:spPr>
          <a:xfrm flipH="1" flipV="1">
            <a:off x="504826" y="827584"/>
            <a:ext cx="1594797" cy="202184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Conector recto"/>
          <p:cNvCxnSpPr/>
          <p:nvPr/>
        </p:nvCxnSpPr>
        <p:spPr>
          <a:xfrm>
            <a:off x="2019816" y="1946901"/>
            <a:ext cx="416932" cy="488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23 Conector recto"/>
          <p:cNvCxnSpPr/>
          <p:nvPr/>
        </p:nvCxnSpPr>
        <p:spPr>
          <a:xfrm>
            <a:off x="1773239" y="3059114"/>
            <a:ext cx="287337" cy="5048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26 Conector recto"/>
          <p:cNvCxnSpPr/>
          <p:nvPr/>
        </p:nvCxnSpPr>
        <p:spPr>
          <a:xfrm>
            <a:off x="918583" y="2171135"/>
            <a:ext cx="564507" cy="62390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27 Conector recto"/>
          <p:cNvCxnSpPr/>
          <p:nvPr/>
        </p:nvCxnSpPr>
        <p:spPr>
          <a:xfrm>
            <a:off x="2482705" y="3786110"/>
            <a:ext cx="152400" cy="2524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29 Conector recto"/>
          <p:cNvCxnSpPr/>
          <p:nvPr/>
        </p:nvCxnSpPr>
        <p:spPr>
          <a:xfrm>
            <a:off x="3060700" y="3829051"/>
            <a:ext cx="223838" cy="4048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32 Conector recto"/>
          <p:cNvCxnSpPr/>
          <p:nvPr/>
        </p:nvCxnSpPr>
        <p:spPr>
          <a:xfrm>
            <a:off x="3357564" y="4333876"/>
            <a:ext cx="387587" cy="603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35 Conector recto"/>
          <p:cNvCxnSpPr/>
          <p:nvPr/>
        </p:nvCxnSpPr>
        <p:spPr>
          <a:xfrm>
            <a:off x="3309883" y="4672753"/>
            <a:ext cx="460375" cy="3781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36 Conector recto"/>
          <p:cNvCxnSpPr/>
          <p:nvPr/>
        </p:nvCxnSpPr>
        <p:spPr>
          <a:xfrm>
            <a:off x="2708896" y="4164014"/>
            <a:ext cx="152400" cy="2508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38 Conector recto"/>
          <p:cNvCxnSpPr/>
          <p:nvPr/>
        </p:nvCxnSpPr>
        <p:spPr>
          <a:xfrm>
            <a:off x="4561370" y="5132888"/>
            <a:ext cx="271151" cy="5607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40 Conector recto"/>
          <p:cNvCxnSpPr/>
          <p:nvPr/>
        </p:nvCxnSpPr>
        <p:spPr>
          <a:xfrm>
            <a:off x="3862855" y="4956887"/>
            <a:ext cx="368300" cy="7032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41 Conector recto"/>
          <p:cNvCxnSpPr/>
          <p:nvPr/>
        </p:nvCxnSpPr>
        <p:spPr>
          <a:xfrm>
            <a:off x="4765675" y="6724651"/>
            <a:ext cx="368300" cy="7032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42 Conector recto"/>
          <p:cNvCxnSpPr/>
          <p:nvPr/>
        </p:nvCxnSpPr>
        <p:spPr>
          <a:xfrm>
            <a:off x="5521326" y="6772275"/>
            <a:ext cx="368300" cy="7032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83" name="2053 Grupo"/>
          <p:cNvGrpSpPr>
            <a:grpSpLocks/>
          </p:cNvGrpSpPr>
          <p:nvPr/>
        </p:nvGrpSpPr>
        <p:grpSpPr bwMode="auto">
          <a:xfrm>
            <a:off x="1816147" y="2137899"/>
            <a:ext cx="335347" cy="215594"/>
            <a:chOff x="2868257" y="3655766"/>
            <a:chExt cx="256375" cy="152614"/>
          </a:xfrm>
        </p:grpSpPr>
        <p:sp>
          <p:nvSpPr>
            <p:cNvPr id="48" name="47 Elipse"/>
            <p:cNvSpPr/>
            <p:nvPr/>
          </p:nvSpPr>
          <p:spPr>
            <a:xfrm>
              <a:off x="2928899" y="3671831"/>
              <a:ext cx="170754" cy="136549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41" name="2052 CuadroTexto"/>
            <p:cNvSpPr txBox="1">
              <a:spLocks noChangeArrowheads="1"/>
            </p:cNvSpPr>
            <p:nvPr/>
          </p:nvSpPr>
          <p:spPr bwMode="auto">
            <a:xfrm>
              <a:off x="2868257" y="3655766"/>
              <a:ext cx="256375" cy="141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700" dirty="0" smtClean="0"/>
                <a:t>1,9c</a:t>
              </a:r>
              <a:endParaRPr lang="es-CL" altLang="es-CL" sz="700" dirty="0"/>
            </a:p>
          </p:txBody>
        </p:sp>
      </p:grpSp>
      <p:grpSp>
        <p:nvGrpSpPr>
          <p:cNvPr id="15385" name="2053 Grupo"/>
          <p:cNvGrpSpPr>
            <a:grpSpLocks/>
          </p:cNvGrpSpPr>
          <p:nvPr/>
        </p:nvGrpSpPr>
        <p:grpSpPr bwMode="auto">
          <a:xfrm>
            <a:off x="1922451" y="3143247"/>
            <a:ext cx="467471" cy="215444"/>
            <a:chOff x="2868256" y="3655767"/>
            <a:chExt cx="383370" cy="168794"/>
          </a:xfrm>
        </p:grpSpPr>
        <p:sp>
          <p:nvSpPr>
            <p:cNvPr id="54" name="53 Elipse"/>
            <p:cNvSpPr/>
            <p:nvPr/>
          </p:nvSpPr>
          <p:spPr>
            <a:xfrm>
              <a:off x="2928904" y="3671737"/>
              <a:ext cx="170772" cy="13733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37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383370" cy="168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800" dirty="0" smtClean="0"/>
                <a:t>3,9c</a:t>
              </a:r>
              <a:endParaRPr lang="es-CL" altLang="es-CL" sz="800" dirty="0"/>
            </a:p>
          </p:txBody>
        </p:sp>
      </p:grpSp>
      <p:grpSp>
        <p:nvGrpSpPr>
          <p:cNvPr id="15386" name="2053 Grupo"/>
          <p:cNvGrpSpPr>
            <a:grpSpLocks/>
          </p:cNvGrpSpPr>
          <p:nvPr/>
        </p:nvGrpSpPr>
        <p:grpSpPr bwMode="auto">
          <a:xfrm>
            <a:off x="2269920" y="3630381"/>
            <a:ext cx="333658" cy="212826"/>
            <a:chOff x="2868256" y="3655767"/>
            <a:chExt cx="262623" cy="152780"/>
          </a:xfrm>
        </p:grpSpPr>
        <p:sp>
          <p:nvSpPr>
            <p:cNvPr id="57" name="56 Elipse"/>
            <p:cNvSpPr/>
            <p:nvPr/>
          </p:nvSpPr>
          <p:spPr>
            <a:xfrm>
              <a:off x="2928781" y="3671682"/>
              <a:ext cx="170425" cy="13686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35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62623" cy="132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600" dirty="0" smtClean="0"/>
                <a:t>1,9c</a:t>
              </a:r>
            </a:p>
          </p:txBody>
        </p:sp>
      </p:grpSp>
      <p:grpSp>
        <p:nvGrpSpPr>
          <p:cNvPr id="15387" name="2053 Grupo"/>
          <p:cNvGrpSpPr>
            <a:grpSpLocks/>
          </p:cNvGrpSpPr>
          <p:nvPr/>
        </p:nvGrpSpPr>
        <p:grpSpPr bwMode="auto">
          <a:xfrm>
            <a:off x="2824968" y="3842419"/>
            <a:ext cx="279244" cy="215444"/>
            <a:chOff x="2868256" y="3655767"/>
            <a:chExt cx="280708" cy="218016"/>
          </a:xfrm>
        </p:grpSpPr>
        <p:sp>
          <p:nvSpPr>
            <p:cNvPr id="60" name="59 Elipse"/>
            <p:cNvSpPr/>
            <p:nvPr/>
          </p:nvSpPr>
          <p:spPr>
            <a:xfrm>
              <a:off x="2928898" y="3671832"/>
              <a:ext cx="170754" cy="136549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33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80708" cy="218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800" dirty="0" smtClean="0"/>
                <a:t>2c</a:t>
              </a:r>
              <a:endParaRPr lang="es-CL" altLang="es-CL" sz="800" dirty="0"/>
            </a:p>
          </p:txBody>
        </p:sp>
      </p:grpSp>
      <p:grpSp>
        <p:nvGrpSpPr>
          <p:cNvPr id="15388" name="2053 Grupo"/>
          <p:cNvGrpSpPr>
            <a:grpSpLocks/>
          </p:cNvGrpSpPr>
          <p:nvPr/>
        </p:nvGrpSpPr>
        <p:grpSpPr bwMode="auto">
          <a:xfrm>
            <a:off x="2715701" y="4273508"/>
            <a:ext cx="292068" cy="172402"/>
            <a:chOff x="2868256" y="3655767"/>
            <a:chExt cx="221153" cy="129626"/>
          </a:xfrm>
        </p:grpSpPr>
        <p:sp>
          <p:nvSpPr>
            <p:cNvPr id="63" name="62 Elipse"/>
            <p:cNvSpPr/>
            <p:nvPr/>
          </p:nvSpPr>
          <p:spPr>
            <a:xfrm>
              <a:off x="2928898" y="3671681"/>
              <a:ext cx="136047" cy="113712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31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21153" cy="127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500" dirty="0" smtClean="0"/>
                <a:t>1,5c</a:t>
              </a:r>
              <a:endParaRPr lang="es-CL" altLang="es-CL" sz="500" dirty="0"/>
            </a:p>
          </p:txBody>
        </p:sp>
      </p:grpSp>
      <p:grpSp>
        <p:nvGrpSpPr>
          <p:cNvPr id="15389" name="2053 Grupo"/>
          <p:cNvGrpSpPr>
            <a:grpSpLocks/>
          </p:cNvGrpSpPr>
          <p:nvPr/>
        </p:nvGrpSpPr>
        <p:grpSpPr bwMode="auto">
          <a:xfrm>
            <a:off x="3449636" y="4367192"/>
            <a:ext cx="292068" cy="169277"/>
            <a:chOff x="2868256" y="3655767"/>
            <a:chExt cx="293035" cy="169698"/>
          </a:xfrm>
        </p:grpSpPr>
        <p:sp>
          <p:nvSpPr>
            <p:cNvPr id="66" name="65 Elipse"/>
            <p:cNvSpPr/>
            <p:nvPr/>
          </p:nvSpPr>
          <p:spPr>
            <a:xfrm>
              <a:off x="2928781" y="3671681"/>
              <a:ext cx="170426" cy="13686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29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93035" cy="169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500" dirty="0" smtClean="0"/>
                <a:t>1,3c</a:t>
              </a:r>
              <a:endParaRPr lang="es-CL" altLang="es-CL" sz="500" dirty="0"/>
            </a:p>
          </p:txBody>
        </p:sp>
      </p:grpSp>
      <p:grpSp>
        <p:nvGrpSpPr>
          <p:cNvPr id="15390" name="2053 Grupo"/>
          <p:cNvGrpSpPr>
            <a:grpSpLocks/>
          </p:cNvGrpSpPr>
          <p:nvPr/>
        </p:nvGrpSpPr>
        <p:grpSpPr bwMode="auto">
          <a:xfrm>
            <a:off x="3415227" y="4547344"/>
            <a:ext cx="292068" cy="175471"/>
            <a:chOff x="2856000" y="3632639"/>
            <a:chExt cx="293600" cy="175908"/>
          </a:xfrm>
        </p:grpSpPr>
        <p:sp>
          <p:nvSpPr>
            <p:cNvPr id="69" name="68 Elipse"/>
            <p:cNvSpPr/>
            <p:nvPr/>
          </p:nvSpPr>
          <p:spPr>
            <a:xfrm>
              <a:off x="2928898" y="3671682"/>
              <a:ext cx="170753" cy="13686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27" name="2052 CuadroTexto"/>
            <p:cNvSpPr txBox="1">
              <a:spLocks noChangeArrowheads="1"/>
            </p:cNvSpPr>
            <p:nvPr/>
          </p:nvSpPr>
          <p:spPr bwMode="auto">
            <a:xfrm>
              <a:off x="2856000" y="3632639"/>
              <a:ext cx="293600" cy="169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500" dirty="0" smtClean="0"/>
                <a:t>0,7c</a:t>
              </a:r>
              <a:endParaRPr lang="es-CL" altLang="es-CL" sz="500" dirty="0"/>
            </a:p>
          </p:txBody>
        </p:sp>
      </p:grpSp>
      <p:grpSp>
        <p:nvGrpSpPr>
          <p:cNvPr id="15391" name="2053 Grupo"/>
          <p:cNvGrpSpPr>
            <a:grpSpLocks/>
          </p:cNvGrpSpPr>
          <p:nvPr/>
        </p:nvGrpSpPr>
        <p:grpSpPr bwMode="auto">
          <a:xfrm>
            <a:off x="4702519" y="5786350"/>
            <a:ext cx="356188" cy="215444"/>
            <a:chOff x="2868256" y="3655767"/>
            <a:chExt cx="287829" cy="185817"/>
          </a:xfrm>
        </p:grpSpPr>
        <p:sp>
          <p:nvSpPr>
            <p:cNvPr id="72" name="71 Elipse"/>
            <p:cNvSpPr/>
            <p:nvPr/>
          </p:nvSpPr>
          <p:spPr>
            <a:xfrm>
              <a:off x="2928820" y="3671682"/>
              <a:ext cx="170536" cy="13686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25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87829" cy="185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800" dirty="0" smtClean="0"/>
                <a:t>2,9c</a:t>
              </a:r>
              <a:endParaRPr lang="es-CL" altLang="es-CL" sz="800" dirty="0"/>
            </a:p>
          </p:txBody>
        </p:sp>
      </p:grpSp>
      <p:grpSp>
        <p:nvGrpSpPr>
          <p:cNvPr id="15392" name="2053 Grupo"/>
          <p:cNvGrpSpPr>
            <a:grpSpLocks/>
          </p:cNvGrpSpPr>
          <p:nvPr/>
        </p:nvGrpSpPr>
        <p:grpSpPr bwMode="auto">
          <a:xfrm>
            <a:off x="4114333" y="5334778"/>
            <a:ext cx="356188" cy="224138"/>
            <a:chOff x="2868256" y="3655767"/>
            <a:chExt cx="282585" cy="152780"/>
          </a:xfrm>
        </p:grpSpPr>
        <p:sp>
          <p:nvSpPr>
            <p:cNvPr id="75" name="74 Elipse"/>
            <p:cNvSpPr/>
            <p:nvPr/>
          </p:nvSpPr>
          <p:spPr>
            <a:xfrm>
              <a:off x="2928898" y="3671682"/>
              <a:ext cx="170753" cy="13686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23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82585" cy="1468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800" dirty="0" smtClean="0"/>
                <a:t>2,5c</a:t>
              </a:r>
              <a:endParaRPr lang="es-CL" altLang="es-CL" sz="800" dirty="0"/>
            </a:p>
          </p:txBody>
        </p:sp>
      </p:grpSp>
      <p:grpSp>
        <p:nvGrpSpPr>
          <p:cNvPr id="15393" name="2053 Grupo"/>
          <p:cNvGrpSpPr>
            <a:grpSpLocks/>
          </p:cNvGrpSpPr>
          <p:nvPr/>
        </p:nvGrpSpPr>
        <p:grpSpPr bwMode="auto">
          <a:xfrm>
            <a:off x="1265249" y="2316073"/>
            <a:ext cx="268022" cy="200055"/>
            <a:chOff x="2868256" y="3655767"/>
            <a:chExt cx="269427" cy="200553"/>
          </a:xfrm>
        </p:grpSpPr>
        <p:sp>
          <p:nvSpPr>
            <p:cNvPr id="78" name="77 Elipse"/>
            <p:cNvSpPr/>
            <p:nvPr/>
          </p:nvSpPr>
          <p:spPr>
            <a:xfrm>
              <a:off x="2928898" y="3671681"/>
              <a:ext cx="170753" cy="13686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21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69427" cy="200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700" dirty="0" smtClean="0"/>
                <a:t>5c</a:t>
              </a:r>
              <a:endParaRPr lang="es-CL" altLang="es-CL" sz="700" dirty="0"/>
            </a:p>
          </p:txBody>
        </p:sp>
      </p:grpSp>
      <p:grpSp>
        <p:nvGrpSpPr>
          <p:cNvPr id="15395" name="2053 Grupo"/>
          <p:cNvGrpSpPr>
            <a:grpSpLocks/>
          </p:cNvGrpSpPr>
          <p:nvPr/>
        </p:nvGrpSpPr>
        <p:grpSpPr bwMode="auto">
          <a:xfrm>
            <a:off x="4987922" y="6972297"/>
            <a:ext cx="356188" cy="215444"/>
            <a:chOff x="2868256" y="3655767"/>
            <a:chExt cx="331015" cy="162504"/>
          </a:xfrm>
        </p:grpSpPr>
        <p:sp>
          <p:nvSpPr>
            <p:cNvPr id="87" name="86 Elipse"/>
            <p:cNvSpPr/>
            <p:nvPr/>
          </p:nvSpPr>
          <p:spPr>
            <a:xfrm>
              <a:off x="2928898" y="3671681"/>
              <a:ext cx="170754" cy="13686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17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331015" cy="162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800" dirty="0" smtClean="0"/>
                <a:t>1,6c</a:t>
              </a:r>
              <a:endParaRPr lang="es-CL" altLang="es-CL" sz="800" dirty="0"/>
            </a:p>
          </p:txBody>
        </p:sp>
      </p:grpSp>
      <p:grpSp>
        <p:nvGrpSpPr>
          <p:cNvPr id="15396" name="2053 Grupo"/>
          <p:cNvGrpSpPr>
            <a:grpSpLocks/>
          </p:cNvGrpSpPr>
          <p:nvPr/>
        </p:nvGrpSpPr>
        <p:grpSpPr bwMode="auto">
          <a:xfrm>
            <a:off x="5502898" y="7258652"/>
            <a:ext cx="454860" cy="215445"/>
            <a:chOff x="2868255" y="3655767"/>
            <a:chExt cx="388755" cy="176791"/>
          </a:xfrm>
        </p:grpSpPr>
        <p:sp>
          <p:nvSpPr>
            <p:cNvPr id="90" name="89 Elipse"/>
            <p:cNvSpPr/>
            <p:nvPr/>
          </p:nvSpPr>
          <p:spPr>
            <a:xfrm>
              <a:off x="2928898" y="3671832"/>
              <a:ext cx="170753" cy="13655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15" name="2052 CuadroTexto"/>
            <p:cNvSpPr txBox="1">
              <a:spLocks noChangeArrowheads="1"/>
            </p:cNvSpPr>
            <p:nvPr/>
          </p:nvSpPr>
          <p:spPr bwMode="auto">
            <a:xfrm>
              <a:off x="2868255" y="3655767"/>
              <a:ext cx="388755" cy="176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800" dirty="0" smtClean="0"/>
                <a:t>2,8c</a:t>
              </a:r>
              <a:endParaRPr lang="es-CL" altLang="es-CL" sz="800" dirty="0"/>
            </a:p>
          </p:txBody>
        </p:sp>
      </p:grpSp>
      <p:cxnSp>
        <p:nvCxnSpPr>
          <p:cNvPr id="93" name="92 Conector recto de flecha"/>
          <p:cNvCxnSpPr/>
          <p:nvPr/>
        </p:nvCxnSpPr>
        <p:spPr>
          <a:xfrm flipV="1">
            <a:off x="3058021" y="4310055"/>
            <a:ext cx="272256" cy="2381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5" name="1024 Conector recto de flecha"/>
          <p:cNvCxnSpPr/>
          <p:nvPr/>
        </p:nvCxnSpPr>
        <p:spPr>
          <a:xfrm flipH="1">
            <a:off x="3819977" y="4767263"/>
            <a:ext cx="465481" cy="3143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99 Conector recto"/>
          <p:cNvCxnSpPr/>
          <p:nvPr/>
        </p:nvCxnSpPr>
        <p:spPr>
          <a:xfrm flipH="1">
            <a:off x="2740026" y="4454526"/>
            <a:ext cx="497830" cy="107951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101 Conector recto"/>
          <p:cNvCxnSpPr/>
          <p:nvPr/>
        </p:nvCxnSpPr>
        <p:spPr>
          <a:xfrm flipV="1">
            <a:off x="4110038" y="4516041"/>
            <a:ext cx="229953" cy="351235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104 Conector recto"/>
          <p:cNvCxnSpPr/>
          <p:nvPr/>
        </p:nvCxnSpPr>
        <p:spPr>
          <a:xfrm flipV="1">
            <a:off x="2117017" y="2411505"/>
            <a:ext cx="203909" cy="440667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107 Arco"/>
          <p:cNvSpPr/>
          <p:nvPr/>
        </p:nvSpPr>
        <p:spPr>
          <a:xfrm rot="13900641">
            <a:off x="2768601" y="3983039"/>
            <a:ext cx="830263" cy="985837"/>
          </a:xfrm>
          <a:prstGeom prst="arc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09" name="108 Arco"/>
          <p:cNvSpPr/>
          <p:nvPr/>
        </p:nvSpPr>
        <p:spPr>
          <a:xfrm rot="19005715">
            <a:off x="3700882" y="4325262"/>
            <a:ext cx="830263" cy="987425"/>
          </a:xfrm>
          <a:prstGeom prst="arc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10" name="109 Arco"/>
          <p:cNvSpPr/>
          <p:nvPr/>
        </p:nvSpPr>
        <p:spPr>
          <a:xfrm rot="11748095">
            <a:off x="1960254" y="2281233"/>
            <a:ext cx="830262" cy="987425"/>
          </a:xfrm>
          <a:prstGeom prst="arc">
            <a:avLst>
              <a:gd name="adj1" fmla="val 2528216"/>
              <a:gd name="adj2" fmla="val 9458382"/>
            </a:avLst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cxnSp>
        <p:nvCxnSpPr>
          <p:cNvPr id="112" name="111 Conector recto"/>
          <p:cNvCxnSpPr>
            <a:stCxn id="15533" idx="1"/>
          </p:cNvCxnSpPr>
          <p:nvPr/>
        </p:nvCxnSpPr>
        <p:spPr>
          <a:xfrm>
            <a:off x="2824968" y="3950141"/>
            <a:ext cx="334164" cy="520248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116 Conector recto"/>
          <p:cNvCxnSpPr>
            <a:stCxn id="15527" idx="3"/>
          </p:cNvCxnSpPr>
          <p:nvPr/>
        </p:nvCxnSpPr>
        <p:spPr>
          <a:xfrm>
            <a:off x="3707295" y="4631982"/>
            <a:ext cx="333230" cy="36607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119 Conector recto"/>
          <p:cNvCxnSpPr/>
          <p:nvPr/>
        </p:nvCxnSpPr>
        <p:spPr>
          <a:xfrm>
            <a:off x="1533266" y="2237949"/>
            <a:ext cx="604350" cy="714036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3" name="122 Grupo"/>
          <p:cNvGrpSpPr/>
          <p:nvPr/>
        </p:nvGrpSpPr>
        <p:grpSpPr>
          <a:xfrm>
            <a:off x="3827854" y="4644529"/>
            <a:ext cx="292068" cy="246221"/>
            <a:chOff x="2890564" y="3649385"/>
            <a:chExt cx="244828" cy="184060"/>
          </a:xfrm>
          <a:noFill/>
        </p:grpSpPr>
        <p:sp>
          <p:nvSpPr>
            <p:cNvPr id="124" name="123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25" name="124 CuadroTexto"/>
            <p:cNvSpPr txBox="1"/>
            <p:nvPr/>
          </p:nvSpPr>
          <p:spPr>
            <a:xfrm>
              <a:off x="2890564" y="3649385"/>
              <a:ext cx="244828" cy="18406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 smtClean="0">
                  <a:latin typeface="+mn-lt"/>
                  <a:cs typeface="+mn-cs"/>
                </a:rPr>
                <a:t>Pc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 smtClean="0">
                  <a:latin typeface="+mn-lt"/>
                  <a:cs typeface="+mn-cs"/>
                </a:rPr>
                <a:t>0,8c</a:t>
              </a:r>
              <a:endParaRPr lang="es-CL" sz="500" dirty="0">
                <a:latin typeface="+mn-lt"/>
                <a:cs typeface="+mn-cs"/>
              </a:endParaRPr>
            </a:p>
          </p:txBody>
        </p:sp>
      </p:grpSp>
      <p:grpSp>
        <p:nvGrpSpPr>
          <p:cNvPr id="126" name="125 Grupo"/>
          <p:cNvGrpSpPr/>
          <p:nvPr/>
        </p:nvGrpSpPr>
        <p:grpSpPr>
          <a:xfrm>
            <a:off x="1478804" y="2529254"/>
            <a:ext cx="490962" cy="307778"/>
            <a:chOff x="2892855" y="3656437"/>
            <a:chExt cx="359671" cy="180965"/>
          </a:xfrm>
          <a:noFill/>
        </p:grpSpPr>
        <p:sp>
          <p:nvSpPr>
            <p:cNvPr id="127" name="126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28" name="127 CuadroTexto"/>
            <p:cNvSpPr txBox="1"/>
            <p:nvPr/>
          </p:nvSpPr>
          <p:spPr>
            <a:xfrm>
              <a:off x="2892855" y="3656437"/>
              <a:ext cx="359671" cy="18096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700" dirty="0" smtClean="0">
                  <a:latin typeface="+mn-lt"/>
                  <a:cs typeface="+mn-cs"/>
                </a:rPr>
                <a:t>Pc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700" dirty="0" smtClean="0">
                  <a:latin typeface="+mn-lt"/>
                  <a:cs typeface="+mn-cs"/>
                </a:rPr>
                <a:t>4,5c</a:t>
              </a:r>
              <a:endParaRPr lang="es-CL" sz="700" dirty="0">
                <a:latin typeface="+mn-lt"/>
                <a:cs typeface="+mn-cs"/>
              </a:endParaRPr>
            </a:p>
          </p:txBody>
        </p:sp>
      </p:grpSp>
      <p:grpSp>
        <p:nvGrpSpPr>
          <p:cNvPr id="129" name="128 Grupo"/>
          <p:cNvGrpSpPr/>
          <p:nvPr/>
        </p:nvGrpSpPr>
        <p:grpSpPr>
          <a:xfrm>
            <a:off x="3013095" y="4091246"/>
            <a:ext cx="292068" cy="169277"/>
            <a:chOff x="2868256" y="3656437"/>
            <a:chExt cx="292068" cy="169276"/>
          </a:xfrm>
          <a:noFill/>
        </p:grpSpPr>
        <p:sp>
          <p:nvSpPr>
            <p:cNvPr id="130" name="129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31" name="130 CuadroTexto"/>
            <p:cNvSpPr txBox="1"/>
            <p:nvPr/>
          </p:nvSpPr>
          <p:spPr>
            <a:xfrm>
              <a:off x="2868256" y="3656437"/>
              <a:ext cx="292068" cy="16927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 smtClean="0">
                  <a:latin typeface="+mn-lt"/>
                  <a:cs typeface="+mn-cs"/>
                </a:rPr>
                <a:t>1,3c</a:t>
              </a:r>
              <a:endParaRPr lang="es-CL" sz="500" dirty="0">
                <a:latin typeface="+mn-lt"/>
                <a:cs typeface="+mn-cs"/>
              </a:endParaRPr>
            </a:p>
          </p:txBody>
        </p:sp>
      </p:grpSp>
      <p:grpSp>
        <p:nvGrpSpPr>
          <p:cNvPr id="134" name="133 Grupo"/>
          <p:cNvGrpSpPr/>
          <p:nvPr/>
        </p:nvGrpSpPr>
        <p:grpSpPr>
          <a:xfrm>
            <a:off x="2704881" y="4501190"/>
            <a:ext cx="292068" cy="169277"/>
            <a:chOff x="2868256" y="3656437"/>
            <a:chExt cx="292068" cy="169276"/>
          </a:xfrm>
          <a:noFill/>
        </p:grpSpPr>
        <p:sp>
          <p:nvSpPr>
            <p:cNvPr id="135" name="134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36" name="135 CuadroTexto"/>
            <p:cNvSpPr txBox="1"/>
            <p:nvPr/>
          </p:nvSpPr>
          <p:spPr>
            <a:xfrm>
              <a:off x="2868256" y="3656437"/>
              <a:ext cx="292068" cy="16927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 smtClean="0">
                  <a:latin typeface="+mn-lt"/>
                  <a:cs typeface="+mn-cs"/>
                </a:rPr>
                <a:t>3,5c</a:t>
              </a:r>
              <a:endParaRPr lang="es-CL" sz="500" dirty="0">
                <a:latin typeface="+mn-lt"/>
                <a:cs typeface="+mn-cs"/>
              </a:endParaRPr>
            </a:p>
          </p:txBody>
        </p:sp>
      </p:grpSp>
      <p:grpSp>
        <p:nvGrpSpPr>
          <p:cNvPr id="137" name="136 Grupo"/>
          <p:cNvGrpSpPr/>
          <p:nvPr/>
        </p:nvGrpSpPr>
        <p:grpSpPr>
          <a:xfrm>
            <a:off x="4285184" y="4335895"/>
            <a:ext cx="356189" cy="245187"/>
            <a:chOff x="2868256" y="3656437"/>
            <a:chExt cx="252951" cy="153074"/>
          </a:xfrm>
          <a:noFill/>
        </p:grpSpPr>
        <p:sp>
          <p:nvSpPr>
            <p:cNvPr id="138" name="137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39" name="138 CuadroTexto"/>
            <p:cNvSpPr txBox="1"/>
            <p:nvPr/>
          </p:nvSpPr>
          <p:spPr>
            <a:xfrm>
              <a:off x="2868256" y="3656437"/>
              <a:ext cx="252951" cy="13450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dirty="0" smtClean="0">
                  <a:latin typeface="+mn-lt"/>
                  <a:cs typeface="+mn-cs"/>
                </a:rPr>
                <a:t>3,5c</a:t>
              </a:r>
              <a:endParaRPr lang="es-CL" sz="800" dirty="0">
                <a:latin typeface="+mn-lt"/>
                <a:cs typeface="+mn-cs"/>
              </a:endParaRPr>
            </a:p>
          </p:txBody>
        </p:sp>
      </p:grpSp>
      <p:grpSp>
        <p:nvGrpSpPr>
          <p:cNvPr id="140" name="139 Grupo"/>
          <p:cNvGrpSpPr/>
          <p:nvPr/>
        </p:nvGrpSpPr>
        <p:grpSpPr>
          <a:xfrm>
            <a:off x="2737711" y="2251548"/>
            <a:ext cx="330539" cy="338554"/>
            <a:chOff x="2909221" y="3656437"/>
            <a:chExt cx="198143" cy="171246"/>
          </a:xfrm>
          <a:noFill/>
        </p:grpSpPr>
        <p:sp>
          <p:nvSpPr>
            <p:cNvPr id="141" name="140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42" name="141 CuadroTexto"/>
            <p:cNvSpPr txBox="1"/>
            <p:nvPr/>
          </p:nvSpPr>
          <p:spPr>
            <a:xfrm>
              <a:off x="2909221" y="3656437"/>
              <a:ext cx="198143" cy="17124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dirty="0">
                  <a:latin typeface="+mn-lt"/>
                  <a:cs typeface="+mn-cs"/>
                </a:rPr>
                <a:t>D/c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dirty="0" smtClean="0">
                  <a:latin typeface="+mn-lt"/>
                  <a:cs typeface="+mn-cs"/>
                </a:rPr>
                <a:t>3,3</a:t>
              </a:r>
              <a:endParaRPr lang="es-CL" sz="800" dirty="0">
                <a:latin typeface="+mn-lt"/>
                <a:cs typeface="+mn-cs"/>
              </a:endParaRPr>
            </a:p>
          </p:txBody>
        </p:sp>
      </p:grpSp>
      <p:sp>
        <p:nvSpPr>
          <p:cNvPr id="15417" name="223 CuadroTexto"/>
          <p:cNvSpPr txBox="1">
            <a:spLocks noChangeArrowheads="1"/>
          </p:cNvSpPr>
          <p:nvPr/>
        </p:nvSpPr>
        <p:spPr bwMode="auto">
          <a:xfrm>
            <a:off x="4146790" y="4709189"/>
            <a:ext cx="487634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700" dirty="0" err="1"/>
              <a:t>Dc</a:t>
            </a:r>
            <a:r>
              <a:rPr lang="es-CL" altLang="es-CL" sz="700" dirty="0"/>
              <a:t>: </a:t>
            </a:r>
            <a:r>
              <a:rPr lang="es-CL" altLang="es-CL" sz="700" dirty="0" smtClean="0"/>
              <a:t>250°</a:t>
            </a:r>
            <a:endParaRPr lang="es-CL" altLang="es-CL" sz="700" dirty="0"/>
          </a:p>
        </p:txBody>
      </p:sp>
      <p:sp>
        <p:nvSpPr>
          <p:cNvPr id="15418" name="223 CuadroTexto"/>
          <p:cNvSpPr txBox="1">
            <a:spLocks noChangeArrowheads="1"/>
          </p:cNvSpPr>
          <p:nvPr/>
        </p:nvSpPr>
        <p:spPr bwMode="auto">
          <a:xfrm>
            <a:off x="2484439" y="1982789"/>
            <a:ext cx="370614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700"/>
              <a:t>043 °</a:t>
            </a:r>
          </a:p>
        </p:txBody>
      </p:sp>
      <p:grpSp>
        <p:nvGrpSpPr>
          <p:cNvPr id="153" name="152 Grupo"/>
          <p:cNvGrpSpPr/>
          <p:nvPr/>
        </p:nvGrpSpPr>
        <p:grpSpPr>
          <a:xfrm>
            <a:off x="1787639" y="3795226"/>
            <a:ext cx="271228" cy="215444"/>
            <a:chOff x="2868256" y="3656437"/>
            <a:chExt cx="271228" cy="215444"/>
          </a:xfrm>
          <a:noFill/>
        </p:grpSpPr>
        <p:sp>
          <p:nvSpPr>
            <p:cNvPr id="154" name="153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" name="154 CuadroTexto"/>
            <p:cNvSpPr txBox="1"/>
            <p:nvPr/>
          </p:nvSpPr>
          <p:spPr>
            <a:xfrm>
              <a:off x="2868256" y="3656437"/>
              <a:ext cx="27122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R</a:t>
              </a:r>
            </a:p>
          </p:txBody>
        </p:sp>
      </p:grpSp>
      <p:grpSp>
        <p:nvGrpSpPr>
          <p:cNvPr id="156" name="155 Grupo"/>
          <p:cNvGrpSpPr/>
          <p:nvPr/>
        </p:nvGrpSpPr>
        <p:grpSpPr>
          <a:xfrm>
            <a:off x="2243886" y="3839513"/>
            <a:ext cx="284052" cy="215444"/>
            <a:chOff x="2868256" y="3656437"/>
            <a:chExt cx="284052" cy="215444"/>
          </a:xfrm>
          <a:noFill/>
        </p:grpSpPr>
        <p:sp>
          <p:nvSpPr>
            <p:cNvPr id="157" name="156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8" name="157 CuadroTexto"/>
            <p:cNvSpPr txBox="1"/>
            <p:nvPr/>
          </p:nvSpPr>
          <p:spPr>
            <a:xfrm>
              <a:off x="2868256" y="3656437"/>
              <a:ext cx="284052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P</a:t>
              </a:r>
            </a:p>
          </p:txBody>
        </p:sp>
      </p:grpSp>
      <p:grpSp>
        <p:nvGrpSpPr>
          <p:cNvPr id="159" name="158 Grupo"/>
          <p:cNvGrpSpPr/>
          <p:nvPr/>
        </p:nvGrpSpPr>
        <p:grpSpPr>
          <a:xfrm>
            <a:off x="1558972" y="3159456"/>
            <a:ext cx="269626" cy="215444"/>
            <a:chOff x="2868256" y="3656437"/>
            <a:chExt cx="269626" cy="215444"/>
          </a:xfrm>
          <a:noFill/>
        </p:grpSpPr>
        <p:sp>
          <p:nvSpPr>
            <p:cNvPr id="160" name="159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61" name="160 CuadroTexto"/>
            <p:cNvSpPr txBox="1"/>
            <p:nvPr/>
          </p:nvSpPr>
          <p:spPr>
            <a:xfrm>
              <a:off x="2868256" y="3656437"/>
              <a:ext cx="269626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K</a:t>
              </a:r>
            </a:p>
          </p:txBody>
        </p:sp>
      </p:grpSp>
      <p:grpSp>
        <p:nvGrpSpPr>
          <p:cNvPr id="162" name="161 Grupo"/>
          <p:cNvGrpSpPr/>
          <p:nvPr/>
        </p:nvGrpSpPr>
        <p:grpSpPr>
          <a:xfrm>
            <a:off x="3146165" y="3517939"/>
            <a:ext cx="277640" cy="215444"/>
            <a:chOff x="2868256" y="3656437"/>
            <a:chExt cx="277639" cy="215444"/>
          </a:xfrm>
          <a:noFill/>
        </p:grpSpPr>
        <p:sp>
          <p:nvSpPr>
            <p:cNvPr id="163" name="162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64" name="163 CuadroTexto"/>
            <p:cNvSpPr txBox="1"/>
            <p:nvPr/>
          </p:nvSpPr>
          <p:spPr>
            <a:xfrm>
              <a:off x="2868256" y="3656437"/>
              <a:ext cx="277639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H</a:t>
              </a:r>
            </a:p>
          </p:txBody>
        </p:sp>
      </p:grpSp>
      <p:grpSp>
        <p:nvGrpSpPr>
          <p:cNvPr id="165" name="164 Grupo"/>
          <p:cNvGrpSpPr/>
          <p:nvPr/>
        </p:nvGrpSpPr>
        <p:grpSpPr>
          <a:xfrm>
            <a:off x="2927806" y="3005040"/>
            <a:ext cx="264816" cy="215444"/>
            <a:chOff x="2868256" y="3656437"/>
            <a:chExt cx="264816" cy="215444"/>
          </a:xfrm>
          <a:noFill/>
        </p:grpSpPr>
        <p:sp>
          <p:nvSpPr>
            <p:cNvPr id="166" name="165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67" name="166 CuadroTexto"/>
            <p:cNvSpPr txBox="1"/>
            <p:nvPr/>
          </p:nvSpPr>
          <p:spPr>
            <a:xfrm>
              <a:off x="2868256" y="3656437"/>
              <a:ext cx="264816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L</a:t>
              </a:r>
            </a:p>
          </p:txBody>
        </p:sp>
      </p:grpSp>
      <p:grpSp>
        <p:nvGrpSpPr>
          <p:cNvPr id="168" name="167 Grupo"/>
          <p:cNvGrpSpPr/>
          <p:nvPr/>
        </p:nvGrpSpPr>
        <p:grpSpPr>
          <a:xfrm>
            <a:off x="3204915" y="3981315"/>
            <a:ext cx="271228" cy="215444"/>
            <a:chOff x="2868256" y="3656437"/>
            <a:chExt cx="271228" cy="215444"/>
          </a:xfrm>
          <a:noFill/>
        </p:grpSpPr>
        <p:sp>
          <p:nvSpPr>
            <p:cNvPr id="169" name="168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70" name="169 CuadroTexto"/>
            <p:cNvSpPr txBox="1"/>
            <p:nvPr/>
          </p:nvSpPr>
          <p:spPr>
            <a:xfrm>
              <a:off x="2868256" y="3656437"/>
              <a:ext cx="27122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B</a:t>
              </a:r>
            </a:p>
          </p:txBody>
        </p:sp>
      </p:grpSp>
      <p:grpSp>
        <p:nvGrpSpPr>
          <p:cNvPr id="171" name="170 Grupo"/>
          <p:cNvGrpSpPr/>
          <p:nvPr/>
        </p:nvGrpSpPr>
        <p:grpSpPr>
          <a:xfrm>
            <a:off x="2457545" y="4260508"/>
            <a:ext cx="276038" cy="215444"/>
            <a:chOff x="2868256" y="3656437"/>
            <a:chExt cx="276037" cy="215444"/>
          </a:xfrm>
          <a:noFill/>
        </p:grpSpPr>
        <p:sp>
          <p:nvSpPr>
            <p:cNvPr id="172" name="171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73" name="172 CuadroTexto"/>
            <p:cNvSpPr txBox="1"/>
            <p:nvPr/>
          </p:nvSpPr>
          <p:spPr>
            <a:xfrm>
              <a:off x="2868256" y="3656437"/>
              <a:ext cx="276037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A</a:t>
              </a:r>
              <a:endParaRPr lang="es-CL" sz="800" b="1" dirty="0">
                <a:latin typeface="+mn-lt"/>
                <a:cs typeface="+mn-cs"/>
              </a:endParaRPr>
            </a:p>
          </p:txBody>
        </p:sp>
      </p:grpSp>
      <p:grpSp>
        <p:nvGrpSpPr>
          <p:cNvPr id="174" name="173 Grupo"/>
          <p:cNvGrpSpPr/>
          <p:nvPr/>
        </p:nvGrpSpPr>
        <p:grpSpPr>
          <a:xfrm>
            <a:off x="3223365" y="4665598"/>
            <a:ext cx="263214" cy="215444"/>
            <a:chOff x="2868256" y="3656437"/>
            <a:chExt cx="263214" cy="215444"/>
          </a:xfrm>
          <a:noFill/>
        </p:grpSpPr>
        <p:sp>
          <p:nvSpPr>
            <p:cNvPr id="175" name="174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76" name="175 CuadroTexto"/>
            <p:cNvSpPr txBox="1"/>
            <p:nvPr/>
          </p:nvSpPr>
          <p:spPr>
            <a:xfrm>
              <a:off x="2868256" y="3656437"/>
              <a:ext cx="263214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E</a:t>
              </a:r>
            </a:p>
          </p:txBody>
        </p:sp>
      </p:grpSp>
      <p:grpSp>
        <p:nvGrpSpPr>
          <p:cNvPr id="177" name="176 Grupo"/>
          <p:cNvGrpSpPr/>
          <p:nvPr/>
        </p:nvGrpSpPr>
        <p:grpSpPr>
          <a:xfrm>
            <a:off x="3501009" y="4767887"/>
            <a:ext cx="260008" cy="215444"/>
            <a:chOff x="2868256" y="3656437"/>
            <a:chExt cx="260008" cy="215444"/>
          </a:xfrm>
          <a:noFill/>
        </p:grpSpPr>
        <p:sp>
          <p:nvSpPr>
            <p:cNvPr id="178" name="177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79" name="178 CuadroTexto"/>
            <p:cNvSpPr txBox="1"/>
            <p:nvPr/>
          </p:nvSpPr>
          <p:spPr>
            <a:xfrm>
              <a:off x="2868256" y="3656437"/>
              <a:ext cx="26000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F</a:t>
              </a:r>
            </a:p>
          </p:txBody>
        </p:sp>
      </p:grpSp>
      <p:grpSp>
        <p:nvGrpSpPr>
          <p:cNvPr id="180" name="179 Grupo"/>
          <p:cNvGrpSpPr/>
          <p:nvPr/>
        </p:nvGrpSpPr>
        <p:grpSpPr>
          <a:xfrm>
            <a:off x="3622621" y="5022483"/>
            <a:ext cx="295274" cy="215444"/>
            <a:chOff x="2868256" y="3656437"/>
            <a:chExt cx="295273" cy="215444"/>
          </a:xfrm>
          <a:noFill/>
        </p:grpSpPr>
        <p:sp>
          <p:nvSpPr>
            <p:cNvPr id="181" name="180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82" name="181 CuadroTexto"/>
            <p:cNvSpPr txBox="1"/>
            <p:nvPr/>
          </p:nvSpPr>
          <p:spPr>
            <a:xfrm>
              <a:off x="2868256" y="3656437"/>
              <a:ext cx="295273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G</a:t>
              </a:r>
            </a:p>
          </p:txBody>
        </p:sp>
      </p:grpSp>
      <p:grpSp>
        <p:nvGrpSpPr>
          <p:cNvPr id="183" name="182 Grupo"/>
          <p:cNvGrpSpPr/>
          <p:nvPr/>
        </p:nvGrpSpPr>
        <p:grpSpPr>
          <a:xfrm>
            <a:off x="3488351" y="5693604"/>
            <a:ext cx="256802" cy="215444"/>
            <a:chOff x="2868256" y="3656437"/>
            <a:chExt cx="256801" cy="215444"/>
          </a:xfrm>
          <a:noFill/>
        </p:grpSpPr>
        <p:sp>
          <p:nvSpPr>
            <p:cNvPr id="184" name="183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85" name="184 CuadroTexto"/>
            <p:cNvSpPr txBox="1"/>
            <p:nvPr/>
          </p:nvSpPr>
          <p:spPr>
            <a:xfrm>
              <a:off x="2868256" y="3656437"/>
              <a:ext cx="256801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I</a:t>
              </a:r>
            </a:p>
          </p:txBody>
        </p:sp>
      </p:grpSp>
      <p:grpSp>
        <p:nvGrpSpPr>
          <p:cNvPr id="186" name="185 Grupo"/>
          <p:cNvGrpSpPr/>
          <p:nvPr/>
        </p:nvGrpSpPr>
        <p:grpSpPr>
          <a:xfrm>
            <a:off x="3978429" y="4201823"/>
            <a:ext cx="263214" cy="215444"/>
            <a:chOff x="2868256" y="3656437"/>
            <a:chExt cx="263214" cy="215444"/>
          </a:xfrm>
          <a:noFill/>
        </p:grpSpPr>
        <p:sp>
          <p:nvSpPr>
            <p:cNvPr id="187" name="186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88" name="187 CuadroTexto"/>
            <p:cNvSpPr txBox="1"/>
            <p:nvPr/>
          </p:nvSpPr>
          <p:spPr>
            <a:xfrm>
              <a:off x="2868256" y="3656437"/>
              <a:ext cx="263214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D</a:t>
              </a:r>
              <a:endParaRPr lang="es-CL" sz="800" b="1" dirty="0">
                <a:latin typeface="+mn-lt"/>
                <a:cs typeface="+mn-cs"/>
              </a:endParaRPr>
            </a:p>
          </p:txBody>
        </p:sp>
      </p:grpSp>
      <p:grpSp>
        <p:nvGrpSpPr>
          <p:cNvPr id="189" name="188 Grupo"/>
          <p:cNvGrpSpPr/>
          <p:nvPr/>
        </p:nvGrpSpPr>
        <p:grpSpPr>
          <a:xfrm>
            <a:off x="4166393" y="6467577"/>
            <a:ext cx="269626" cy="215444"/>
            <a:chOff x="2868256" y="3656437"/>
            <a:chExt cx="269626" cy="215444"/>
          </a:xfrm>
          <a:noFill/>
        </p:grpSpPr>
        <p:sp>
          <p:nvSpPr>
            <p:cNvPr id="190" name="189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91" name="190 CuadroTexto"/>
            <p:cNvSpPr txBox="1"/>
            <p:nvPr/>
          </p:nvSpPr>
          <p:spPr>
            <a:xfrm>
              <a:off x="2868256" y="3656437"/>
              <a:ext cx="269626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K</a:t>
              </a:r>
            </a:p>
          </p:txBody>
        </p:sp>
      </p:grpSp>
      <p:grpSp>
        <p:nvGrpSpPr>
          <p:cNvPr id="192" name="191 Grupo"/>
          <p:cNvGrpSpPr/>
          <p:nvPr/>
        </p:nvGrpSpPr>
        <p:grpSpPr>
          <a:xfrm>
            <a:off x="5218689" y="5724124"/>
            <a:ext cx="250390" cy="215444"/>
            <a:chOff x="2868256" y="3656437"/>
            <a:chExt cx="250390" cy="215444"/>
          </a:xfrm>
          <a:noFill/>
        </p:grpSpPr>
        <p:sp>
          <p:nvSpPr>
            <p:cNvPr id="193" name="192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94" name="193 CuadroTexto"/>
            <p:cNvSpPr txBox="1"/>
            <p:nvPr/>
          </p:nvSpPr>
          <p:spPr>
            <a:xfrm>
              <a:off x="2868256" y="3656437"/>
              <a:ext cx="250390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L</a:t>
              </a:r>
              <a:endParaRPr lang="es-CL" sz="800" b="1" dirty="0">
                <a:latin typeface="+mn-lt"/>
                <a:cs typeface="+mn-cs"/>
              </a:endParaRPr>
            </a:p>
          </p:txBody>
        </p:sp>
      </p:grpSp>
      <p:grpSp>
        <p:nvGrpSpPr>
          <p:cNvPr id="195" name="194 Grupo"/>
          <p:cNvGrpSpPr/>
          <p:nvPr/>
        </p:nvGrpSpPr>
        <p:grpSpPr>
          <a:xfrm>
            <a:off x="4674792" y="6991423"/>
            <a:ext cx="280846" cy="215444"/>
            <a:chOff x="2868256" y="3656437"/>
            <a:chExt cx="280846" cy="215444"/>
          </a:xfrm>
          <a:noFill/>
        </p:grpSpPr>
        <p:sp>
          <p:nvSpPr>
            <p:cNvPr id="196" name="195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97" name="196 CuadroTexto"/>
            <p:cNvSpPr txBox="1"/>
            <p:nvPr/>
          </p:nvSpPr>
          <p:spPr>
            <a:xfrm>
              <a:off x="2868256" y="3656437"/>
              <a:ext cx="280846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N</a:t>
              </a:r>
            </a:p>
          </p:txBody>
        </p:sp>
      </p:grpSp>
      <p:grpSp>
        <p:nvGrpSpPr>
          <p:cNvPr id="198" name="197 Grupo"/>
          <p:cNvGrpSpPr/>
          <p:nvPr/>
        </p:nvGrpSpPr>
        <p:grpSpPr>
          <a:xfrm>
            <a:off x="4772628" y="7817939"/>
            <a:ext cx="292068" cy="215444"/>
            <a:chOff x="2868256" y="3656437"/>
            <a:chExt cx="292068" cy="215444"/>
          </a:xfrm>
          <a:noFill/>
        </p:grpSpPr>
        <p:sp>
          <p:nvSpPr>
            <p:cNvPr id="199" name="198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00" name="199 CuadroTexto"/>
            <p:cNvSpPr txBox="1"/>
            <p:nvPr/>
          </p:nvSpPr>
          <p:spPr>
            <a:xfrm>
              <a:off x="2868256" y="3656437"/>
              <a:ext cx="29206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Q</a:t>
              </a:r>
            </a:p>
          </p:txBody>
        </p:sp>
      </p:grpSp>
      <p:grpSp>
        <p:nvGrpSpPr>
          <p:cNvPr id="201" name="200 Grupo"/>
          <p:cNvGrpSpPr/>
          <p:nvPr/>
        </p:nvGrpSpPr>
        <p:grpSpPr>
          <a:xfrm>
            <a:off x="5615751" y="6865153"/>
            <a:ext cx="284052" cy="215444"/>
            <a:chOff x="2868256" y="3656437"/>
            <a:chExt cx="284052" cy="215444"/>
          </a:xfrm>
          <a:noFill/>
        </p:grpSpPr>
        <p:sp>
          <p:nvSpPr>
            <p:cNvPr id="202" name="201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03" name="202 CuadroTexto"/>
            <p:cNvSpPr txBox="1"/>
            <p:nvPr/>
          </p:nvSpPr>
          <p:spPr>
            <a:xfrm>
              <a:off x="2868256" y="3656437"/>
              <a:ext cx="284052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P</a:t>
              </a:r>
            </a:p>
          </p:txBody>
        </p:sp>
      </p:grpSp>
      <p:grpSp>
        <p:nvGrpSpPr>
          <p:cNvPr id="204" name="203 Grupo"/>
          <p:cNvGrpSpPr/>
          <p:nvPr/>
        </p:nvGrpSpPr>
        <p:grpSpPr>
          <a:xfrm>
            <a:off x="5783135" y="7279255"/>
            <a:ext cx="285656" cy="215444"/>
            <a:chOff x="2868256" y="3656437"/>
            <a:chExt cx="285655" cy="215444"/>
          </a:xfrm>
          <a:noFill/>
        </p:grpSpPr>
        <p:sp>
          <p:nvSpPr>
            <p:cNvPr id="205" name="204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06" name="205 CuadroTexto"/>
            <p:cNvSpPr txBox="1"/>
            <p:nvPr/>
          </p:nvSpPr>
          <p:spPr>
            <a:xfrm>
              <a:off x="2868256" y="3656437"/>
              <a:ext cx="285655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X</a:t>
              </a:r>
            </a:p>
          </p:txBody>
        </p:sp>
      </p:grpSp>
      <p:grpSp>
        <p:nvGrpSpPr>
          <p:cNvPr id="207" name="206 Grupo"/>
          <p:cNvGrpSpPr/>
          <p:nvPr/>
        </p:nvGrpSpPr>
        <p:grpSpPr>
          <a:xfrm>
            <a:off x="6026484" y="7524324"/>
            <a:ext cx="271228" cy="215444"/>
            <a:chOff x="2868256" y="3656437"/>
            <a:chExt cx="271228" cy="215444"/>
          </a:xfrm>
          <a:noFill/>
        </p:grpSpPr>
        <p:sp>
          <p:nvSpPr>
            <p:cNvPr id="208" name="207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09" name="208 CuadroTexto"/>
            <p:cNvSpPr txBox="1"/>
            <p:nvPr/>
          </p:nvSpPr>
          <p:spPr>
            <a:xfrm>
              <a:off x="2868256" y="3656437"/>
              <a:ext cx="27122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Z</a:t>
              </a:r>
            </a:p>
          </p:txBody>
        </p:sp>
      </p:grpSp>
      <p:grpSp>
        <p:nvGrpSpPr>
          <p:cNvPr id="210" name="209 Grupo"/>
          <p:cNvGrpSpPr/>
          <p:nvPr/>
        </p:nvGrpSpPr>
        <p:grpSpPr>
          <a:xfrm>
            <a:off x="5754574" y="6084164"/>
            <a:ext cx="311304" cy="215444"/>
            <a:chOff x="2868256" y="3656437"/>
            <a:chExt cx="311304" cy="215444"/>
          </a:xfrm>
          <a:noFill/>
        </p:grpSpPr>
        <p:sp>
          <p:nvSpPr>
            <p:cNvPr id="211" name="210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12" name="211 CuadroTexto"/>
            <p:cNvSpPr txBox="1"/>
            <p:nvPr/>
          </p:nvSpPr>
          <p:spPr>
            <a:xfrm>
              <a:off x="2868256" y="3656437"/>
              <a:ext cx="311304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M</a:t>
              </a:r>
            </a:p>
          </p:txBody>
        </p:sp>
      </p:grpSp>
      <p:grpSp>
        <p:nvGrpSpPr>
          <p:cNvPr id="217" name="216 Grupo"/>
          <p:cNvGrpSpPr/>
          <p:nvPr/>
        </p:nvGrpSpPr>
        <p:grpSpPr>
          <a:xfrm>
            <a:off x="921592" y="2458503"/>
            <a:ext cx="271228" cy="215444"/>
            <a:chOff x="2868256" y="3656437"/>
            <a:chExt cx="271228" cy="215444"/>
          </a:xfrm>
          <a:noFill/>
        </p:grpSpPr>
        <p:sp>
          <p:nvSpPr>
            <p:cNvPr id="218" name="217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19" name="218 CuadroTexto"/>
            <p:cNvSpPr txBox="1"/>
            <p:nvPr/>
          </p:nvSpPr>
          <p:spPr>
            <a:xfrm>
              <a:off x="2868256" y="3656437"/>
              <a:ext cx="27122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E</a:t>
              </a:r>
            </a:p>
          </p:txBody>
        </p:sp>
      </p:grpSp>
      <p:grpSp>
        <p:nvGrpSpPr>
          <p:cNvPr id="223" name="222 Grupo"/>
          <p:cNvGrpSpPr/>
          <p:nvPr/>
        </p:nvGrpSpPr>
        <p:grpSpPr>
          <a:xfrm>
            <a:off x="1420154" y="2988837"/>
            <a:ext cx="247184" cy="215444"/>
            <a:chOff x="2868256" y="3656437"/>
            <a:chExt cx="247183" cy="215444"/>
          </a:xfrm>
          <a:noFill/>
        </p:grpSpPr>
        <p:sp>
          <p:nvSpPr>
            <p:cNvPr id="224" name="223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25" name="224 CuadroTexto"/>
            <p:cNvSpPr txBox="1"/>
            <p:nvPr/>
          </p:nvSpPr>
          <p:spPr>
            <a:xfrm>
              <a:off x="2868256" y="3656437"/>
              <a:ext cx="247183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J</a:t>
              </a:r>
            </a:p>
          </p:txBody>
        </p:sp>
      </p:grpSp>
      <p:grpSp>
        <p:nvGrpSpPr>
          <p:cNvPr id="226" name="225 Grupo"/>
          <p:cNvGrpSpPr/>
          <p:nvPr/>
        </p:nvGrpSpPr>
        <p:grpSpPr>
          <a:xfrm>
            <a:off x="1185174" y="2850519"/>
            <a:ext cx="240772" cy="215444"/>
            <a:chOff x="2868256" y="3656437"/>
            <a:chExt cx="240772" cy="215444"/>
          </a:xfrm>
          <a:noFill/>
        </p:grpSpPr>
        <p:sp>
          <p:nvSpPr>
            <p:cNvPr id="227" name="226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28" name="227 CuadroTexto"/>
            <p:cNvSpPr txBox="1"/>
            <p:nvPr/>
          </p:nvSpPr>
          <p:spPr>
            <a:xfrm>
              <a:off x="2868256" y="3656437"/>
              <a:ext cx="240772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I</a:t>
              </a:r>
            </a:p>
          </p:txBody>
        </p:sp>
      </p:grpSp>
      <p:grpSp>
        <p:nvGrpSpPr>
          <p:cNvPr id="229" name="228 Grupo"/>
          <p:cNvGrpSpPr/>
          <p:nvPr/>
        </p:nvGrpSpPr>
        <p:grpSpPr>
          <a:xfrm>
            <a:off x="2263208" y="2097806"/>
            <a:ext cx="232177" cy="169277"/>
            <a:chOff x="2868256" y="3656437"/>
            <a:chExt cx="232177" cy="169276"/>
          </a:xfrm>
          <a:noFill/>
        </p:grpSpPr>
        <p:sp>
          <p:nvSpPr>
            <p:cNvPr id="230" name="229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31" name="230 CuadroTexto"/>
            <p:cNvSpPr txBox="1"/>
            <p:nvPr/>
          </p:nvSpPr>
          <p:spPr>
            <a:xfrm>
              <a:off x="2868256" y="3656437"/>
              <a:ext cx="224742" cy="16927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b="1" dirty="0">
                  <a:latin typeface="+mn-lt"/>
                  <a:cs typeface="+mn-cs"/>
                </a:rPr>
                <a:t>D</a:t>
              </a:r>
              <a:endParaRPr lang="es-CL" sz="500" b="1" dirty="0">
                <a:latin typeface="+mn-lt"/>
                <a:cs typeface="+mn-cs"/>
              </a:endParaRPr>
            </a:p>
          </p:txBody>
        </p:sp>
      </p:grpSp>
      <p:grpSp>
        <p:nvGrpSpPr>
          <p:cNvPr id="241" name="240 Grupo"/>
          <p:cNvGrpSpPr/>
          <p:nvPr/>
        </p:nvGrpSpPr>
        <p:grpSpPr>
          <a:xfrm>
            <a:off x="4495333" y="4920961"/>
            <a:ext cx="277640" cy="215444"/>
            <a:chOff x="2868256" y="3656437"/>
            <a:chExt cx="277639" cy="215444"/>
          </a:xfrm>
          <a:noFill/>
        </p:grpSpPr>
        <p:sp>
          <p:nvSpPr>
            <p:cNvPr id="242" name="241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43" name="242 CuadroTexto"/>
            <p:cNvSpPr txBox="1"/>
            <p:nvPr/>
          </p:nvSpPr>
          <p:spPr>
            <a:xfrm>
              <a:off x="2868256" y="3656437"/>
              <a:ext cx="277639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H</a:t>
              </a:r>
            </a:p>
          </p:txBody>
        </p:sp>
      </p:grpSp>
      <p:grpSp>
        <p:nvGrpSpPr>
          <p:cNvPr id="15454" name="2053 Grupo"/>
          <p:cNvGrpSpPr>
            <a:grpSpLocks/>
          </p:cNvGrpSpPr>
          <p:nvPr/>
        </p:nvGrpSpPr>
        <p:grpSpPr bwMode="auto">
          <a:xfrm>
            <a:off x="3380786" y="4128291"/>
            <a:ext cx="253596" cy="215444"/>
            <a:chOff x="2868256" y="3655767"/>
            <a:chExt cx="256033" cy="215981"/>
          </a:xfrm>
        </p:grpSpPr>
        <p:sp>
          <p:nvSpPr>
            <p:cNvPr id="248" name="247 Elipse"/>
            <p:cNvSpPr/>
            <p:nvPr/>
          </p:nvSpPr>
          <p:spPr>
            <a:xfrm>
              <a:off x="2929161" y="3671682"/>
              <a:ext cx="169892" cy="13686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11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56033" cy="215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500" dirty="0"/>
                <a:t> </a:t>
              </a:r>
              <a:r>
                <a:rPr lang="es-CL" altLang="es-CL" sz="800" b="1" dirty="0"/>
                <a:t>C</a:t>
              </a:r>
            </a:p>
          </p:txBody>
        </p:sp>
      </p:grpSp>
      <p:sp>
        <p:nvSpPr>
          <p:cNvPr id="15455" name="223 CuadroTexto"/>
          <p:cNvSpPr txBox="1">
            <a:spLocks noChangeArrowheads="1"/>
          </p:cNvSpPr>
          <p:nvPr/>
        </p:nvSpPr>
        <p:spPr bwMode="auto">
          <a:xfrm>
            <a:off x="2855912" y="4537755"/>
            <a:ext cx="487634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700" dirty="0" err="1"/>
              <a:t>Dc</a:t>
            </a:r>
            <a:r>
              <a:rPr lang="es-CL" altLang="es-CL" sz="700" dirty="0"/>
              <a:t>: </a:t>
            </a:r>
            <a:r>
              <a:rPr lang="es-CL" altLang="es-CL" sz="700" dirty="0" smtClean="0"/>
              <a:t>061°</a:t>
            </a:r>
            <a:endParaRPr lang="es-CL" altLang="es-CL" sz="700" dirty="0"/>
          </a:p>
        </p:txBody>
      </p:sp>
      <p:sp>
        <p:nvSpPr>
          <p:cNvPr id="15456" name="36 CuadroTexto"/>
          <p:cNvSpPr txBox="1">
            <a:spLocks noChangeArrowheads="1"/>
          </p:cNvSpPr>
          <p:nvPr/>
        </p:nvSpPr>
        <p:spPr bwMode="auto">
          <a:xfrm>
            <a:off x="3350949" y="2411506"/>
            <a:ext cx="776287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1100" dirty="0" smtClean="0">
                <a:latin typeface="Arial" charset="0"/>
              </a:rPr>
              <a:t>Rv:338°</a:t>
            </a:r>
            <a:endParaRPr lang="es-CL" altLang="es-CL" sz="1100" dirty="0">
              <a:latin typeface="Arial" charset="0"/>
            </a:endParaRPr>
          </a:p>
        </p:txBody>
      </p:sp>
      <p:sp>
        <p:nvSpPr>
          <p:cNvPr id="15457" name="37 CuadroTexto"/>
          <p:cNvSpPr txBox="1">
            <a:spLocks noChangeArrowheads="1"/>
          </p:cNvSpPr>
          <p:nvPr/>
        </p:nvSpPr>
        <p:spPr bwMode="auto">
          <a:xfrm>
            <a:off x="3350598" y="2657475"/>
            <a:ext cx="765175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900" dirty="0" smtClean="0">
                <a:latin typeface="Arial" charset="0"/>
              </a:rPr>
              <a:t>Rmg:326</a:t>
            </a:r>
            <a:r>
              <a:rPr lang="es-CL" altLang="es-CL" sz="900" dirty="0">
                <a:latin typeface="Arial" charset="0"/>
              </a:rPr>
              <a:t>°</a:t>
            </a:r>
          </a:p>
        </p:txBody>
      </p:sp>
      <p:cxnSp>
        <p:nvCxnSpPr>
          <p:cNvPr id="255" name="254 Conector recto de flecha"/>
          <p:cNvCxnSpPr/>
          <p:nvPr/>
        </p:nvCxnSpPr>
        <p:spPr bwMode="auto">
          <a:xfrm flipH="1" flipV="1">
            <a:off x="3577250" y="2189836"/>
            <a:ext cx="138113" cy="203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59" name="36 CuadroTexto"/>
          <p:cNvSpPr txBox="1">
            <a:spLocks noChangeArrowheads="1"/>
          </p:cNvSpPr>
          <p:nvPr/>
        </p:nvSpPr>
        <p:spPr bwMode="auto">
          <a:xfrm>
            <a:off x="2595564" y="5822950"/>
            <a:ext cx="711200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1100" dirty="0" smtClean="0">
                <a:latin typeface="Arial" charset="0"/>
              </a:rPr>
              <a:t>Rv:338°</a:t>
            </a:r>
            <a:endParaRPr lang="es-CL" altLang="es-CL" sz="1100" dirty="0">
              <a:latin typeface="Arial" charset="0"/>
            </a:endParaRPr>
          </a:p>
        </p:txBody>
      </p:sp>
      <p:sp>
        <p:nvSpPr>
          <p:cNvPr id="15460" name="37 CuadroTexto"/>
          <p:cNvSpPr txBox="1">
            <a:spLocks noChangeArrowheads="1"/>
          </p:cNvSpPr>
          <p:nvPr/>
        </p:nvSpPr>
        <p:spPr bwMode="auto">
          <a:xfrm>
            <a:off x="2595564" y="6084888"/>
            <a:ext cx="711200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900" dirty="0" smtClean="0">
                <a:latin typeface="Arial" charset="0"/>
              </a:rPr>
              <a:t>Rmg:326°</a:t>
            </a:r>
            <a:endParaRPr lang="es-CL" altLang="es-CL" sz="900" dirty="0">
              <a:latin typeface="Arial" charset="0"/>
            </a:endParaRPr>
          </a:p>
        </p:txBody>
      </p:sp>
      <p:cxnSp>
        <p:nvCxnSpPr>
          <p:cNvPr id="258" name="257 Conector recto de flecha"/>
          <p:cNvCxnSpPr/>
          <p:nvPr/>
        </p:nvCxnSpPr>
        <p:spPr bwMode="auto">
          <a:xfrm flipH="1" flipV="1">
            <a:off x="2763838" y="5580065"/>
            <a:ext cx="171450" cy="2428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62" name="36 CuadroTexto"/>
          <p:cNvSpPr txBox="1">
            <a:spLocks noChangeArrowheads="1"/>
          </p:cNvSpPr>
          <p:nvPr/>
        </p:nvSpPr>
        <p:spPr bwMode="auto">
          <a:xfrm>
            <a:off x="4038601" y="3556000"/>
            <a:ext cx="709613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1100" dirty="0" smtClean="0">
                <a:latin typeface="Arial" charset="0"/>
              </a:rPr>
              <a:t>Rv:289°</a:t>
            </a:r>
            <a:endParaRPr lang="es-CL" altLang="es-CL" sz="1100" dirty="0">
              <a:latin typeface="Arial" charset="0"/>
            </a:endParaRPr>
          </a:p>
        </p:txBody>
      </p:sp>
      <p:sp>
        <p:nvSpPr>
          <p:cNvPr id="15463" name="37 CuadroTexto"/>
          <p:cNvSpPr txBox="1">
            <a:spLocks noChangeArrowheads="1"/>
          </p:cNvSpPr>
          <p:nvPr/>
        </p:nvSpPr>
        <p:spPr bwMode="auto">
          <a:xfrm>
            <a:off x="4038601" y="3817939"/>
            <a:ext cx="709613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900">
                <a:latin typeface="Arial" charset="0"/>
              </a:rPr>
              <a:t>Rmg:289°</a:t>
            </a:r>
          </a:p>
        </p:txBody>
      </p:sp>
      <p:cxnSp>
        <p:nvCxnSpPr>
          <p:cNvPr id="261" name="260 Conector recto de flecha"/>
          <p:cNvCxnSpPr/>
          <p:nvPr/>
        </p:nvCxnSpPr>
        <p:spPr bwMode="auto">
          <a:xfrm flipH="1" flipV="1">
            <a:off x="3616752" y="3733383"/>
            <a:ext cx="418675" cy="6233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65" name="36 CuadroTexto"/>
          <p:cNvSpPr txBox="1">
            <a:spLocks noChangeArrowheads="1"/>
          </p:cNvSpPr>
          <p:nvPr/>
        </p:nvSpPr>
        <p:spPr bwMode="auto">
          <a:xfrm>
            <a:off x="2964583" y="1351442"/>
            <a:ext cx="711200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1100" dirty="0" smtClean="0">
                <a:latin typeface="Arial" charset="0"/>
              </a:rPr>
              <a:t>Rv:325°</a:t>
            </a:r>
            <a:endParaRPr lang="es-CL" altLang="es-CL" sz="1100" dirty="0">
              <a:latin typeface="Arial" charset="0"/>
            </a:endParaRPr>
          </a:p>
        </p:txBody>
      </p:sp>
      <p:sp>
        <p:nvSpPr>
          <p:cNvPr id="15466" name="37 CuadroTexto"/>
          <p:cNvSpPr txBox="1">
            <a:spLocks noChangeArrowheads="1"/>
          </p:cNvSpPr>
          <p:nvPr/>
        </p:nvSpPr>
        <p:spPr bwMode="auto">
          <a:xfrm>
            <a:off x="2970219" y="1606551"/>
            <a:ext cx="711200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900" dirty="0" smtClean="0">
                <a:latin typeface="Arial" charset="0"/>
              </a:rPr>
              <a:t>Rmg:313°</a:t>
            </a:r>
            <a:endParaRPr lang="es-CL" altLang="es-CL" sz="900" dirty="0">
              <a:latin typeface="Arial" charset="0"/>
            </a:endParaRPr>
          </a:p>
        </p:txBody>
      </p:sp>
      <p:cxnSp>
        <p:nvCxnSpPr>
          <p:cNvPr id="265" name="264 Conector recto de flecha"/>
          <p:cNvCxnSpPr/>
          <p:nvPr/>
        </p:nvCxnSpPr>
        <p:spPr bwMode="auto">
          <a:xfrm flipH="1" flipV="1">
            <a:off x="2951164" y="1002507"/>
            <a:ext cx="356822" cy="34687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3" name="1052 Conector recto de flecha"/>
          <p:cNvCxnSpPr/>
          <p:nvPr/>
        </p:nvCxnSpPr>
        <p:spPr>
          <a:xfrm flipV="1">
            <a:off x="5337149" y="6801645"/>
            <a:ext cx="557212" cy="255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70" name="223 CuadroTexto"/>
          <p:cNvSpPr txBox="1">
            <a:spLocks noChangeArrowheads="1"/>
          </p:cNvSpPr>
          <p:nvPr/>
        </p:nvSpPr>
        <p:spPr bwMode="auto">
          <a:xfrm>
            <a:off x="5783133" y="6603926"/>
            <a:ext cx="34977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700" dirty="0"/>
              <a:t>064°</a:t>
            </a:r>
          </a:p>
        </p:txBody>
      </p:sp>
      <p:cxnSp>
        <p:nvCxnSpPr>
          <p:cNvPr id="304" name="303 Conector recto"/>
          <p:cNvCxnSpPr/>
          <p:nvPr/>
        </p:nvCxnSpPr>
        <p:spPr>
          <a:xfrm>
            <a:off x="4256089" y="6096002"/>
            <a:ext cx="368300" cy="7032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477" name="2053 Grupo"/>
          <p:cNvGrpSpPr>
            <a:grpSpLocks/>
          </p:cNvGrpSpPr>
          <p:nvPr/>
        </p:nvGrpSpPr>
        <p:grpSpPr bwMode="auto">
          <a:xfrm>
            <a:off x="4549777" y="6203956"/>
            <a:ext cx="294440" cy="215444"/>
            <a:chOff x="2868256" y="3655767"/>
            <a:chExt cx="231396" cy="178172"/>
          </a:xfrm>
        </p:grpSpPr>
        <p:sp>
          <p:nvSpPr>
            <p:cNvPr id="306" name="305 Elipse"/>
            <p:cNvSpPr/>
            <p:nvPr/>
          </p:nvSpPr>
          <p:spPr>
            <a:xfrm>
              <a:off x="2928898" y="3671832"/>
              <a:ext cx="170754" cy="13655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05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19454" cy="178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800" dirty="0" smtClean="0"/>
                <a:t>3c</a:t>
              </a:r>
              <a:endParaRPr lang="es-CL" altLang="es-CL" sz="800" dirty="0"/>
            </a:p>
          </p:txBody>
        </p:sp>
      </p:grpSp>
      <p:sp>
        <p:nvSpPr>
          <p:cNvPr id="15495" name="287 CuadroTexto"/>
          <p:cNvSpPr txBox="1">
            <a:spLocks noChangeArrowheads="1"/>
          </p:cNvSpPr>
          <p:nvPr/>
        </p:nvSpPr>
        <p:spPr bwMode="auto">
          <a:xfrm>
            <a:off x="4256089" y="679451"/>
            <a:ext cx="1916111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s-CL" altLang="es-CL" b="1" dirty="0" smtClean="0"/>
              <a:t>P. ANTICOLISION</a:t>
            </a:r>
            <a:endParaRPr lang="es-CL" altLang="es-CL" b="1" dirty="0"/>
          </a:p>
          <a:p>
            <a:pPr algn="ctr"/>
            <a:r>
              <a:rPr lang="es-CL" altLang="es-CL" b="1" dirty="0" smtClean="0"/>
              <a:t> S-N</a:t>
            </a:r>
            <a:endParaRPr lang="es-CL" altLang="es-CL" b="1" dirty="0"/>
          </a:p>
        </p:txBody>
      </p:sp>
      <p:grpSp>
        <p:nvGrpSpPr>
          <p:cNvPr id="256" name="2053 Grupo"/>
          <p:cNvGrpSpPr>
            <a:grpSpLocks/>
          </p:cNvGrpSpPr>
          <p:nvPr/>
        </p:nvGrpSpPr>
        <p:grpSpPr bwMode="auto">
          <a:xfrm>
            <a:off x="4460877" y="5388770"/>
            <a:ext cx="312906" cy="215444"/>
            <a:chOff x="2868256" y="3655767"/>
            <a:chExt cx="265197" cy="153945"/>
          </a:xfrm>
        </p:grpSpPr>
        <p:sp>
          <p:nvSpPr>
            <p:cNvPr id="257" name="256 Elipse"/>
            <p:cNvSpPr/>
            <p:nvPr/>
          </p:nvSpPr>
          <p:spPr>
            <a:xfrm>
              <a:off x="2928820" y="3671682"/>
              <a:ext cx="170536" cy="13686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59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65197" cy="153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800" dirty="0" smtClean="0"/>
                <a:t>1,4</a:t>
              </a:r>
              <a:endParaRPr lang="es-CL" altLang="es-CL" sz="800" dirty="0"/>
            </a:p>
          </p:txBody>
        </p:sp>
      </p:grpSp>
      <p:cxnSp>
        <p:nvCxnSpPr>
          <p:cNvPr id="260" name="259 Conector recto"/>
          <p:cNvCxnSpPr/>
          <p:nvPr/>
        </p:nvCxnSpPr>
        <p:spPr>
          <a:xfrm>
            <a:off x="4820826" y="5370893"/>
            <a:ext cx="271151" cy="5607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0" name="279 Conector recto"/>
          <p:cNvCxnSpPr/>
          <p:nvPr/>
        </p:nvCxnSpPr>
        <p:spPr>
          <a:xfrm>
            <a:off x="2869748" y="2923229"/>
            <a:ext cx="271864" cy="46977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1" name="2053 Grupo"/>
          <p:cNvGrpSpPr>
            <a:grpSpLocks/>
          </p:cNvGrpSpPr>
          <p:nvPr/>
        </p:nvGrpSpPr>
        <p:grpSpPr bwMode="auto">
          <a:xfrm>
            <a:off x="2533179" y="3056262"/>
            <a:ext cx="356188" cy="215444"/>
            <a:chOff x="2868257" y="3655766"/>
            <a:chExt cx="279448" cy="166181"/>
          </a:xfrm>
        </p:grpSpPr>
        <p:sp>
          <p:nvSpPr>
            <p:cNvPr id="282" name="281 Elipse"/>
            <p:cNvSpPr/>
            <p:nvPr/>
          </p:nvSpPr>
          <p:spPr>
            <a:xfrm>
              <a:off x="2928899" y="3671831"/>
              <a:ext cx="170754" cy="136549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83" name="2052 CuadroTexto"/>
            <p:cNvSpPr txBox="1">
              <a:spLocks noChangeArrowheads="1"/>
            </p:cNvSpPr>
            <p:nvPr/>
          </p:nvSpPr>
          <p:spPr bwMode="auto">
            <a:xfrm>
              <a:off x="2868257" y="3655766"/>
              <a:ext cx="279448" cy="166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800" dirty="0" smtClean="0"/>
                <a:t>3,4c</a:t>
              </a:r>
              <a:endParaRPr lang="es-CL" altLang="es-CL" sz="800" dirty="0"/>
            </a:p>
          </p:txBody>
        </p:sp>
      </p:grpSp>
    </p:spTree>
    <p:extLst>
      <p:ext uri="{BB962C8B-B14F-4D97-AF65-F5344CB8AC3E}">
        <p14:creationId xmlns:p14="http://schemas.microsoft.com/office/powerpoint/2010/main" val="1709849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1 Título"/>
          <p:cNvSpPr>
            <a:spLocks noGrp="1"/>
          </p:cNvSpPr>
          <p:nvPr>
            <p:ph type="ctrTitle"/>
          </p:nvPr>
        </p:nvSpPr>
        <p:spPr>
          <a:xfrm>
            <a:off x="514350" y="2840037"/>
            <a:ext cx="5829300" cy="1960563"/>
          </a:xfrm>
        </p:spPr>
        <p:txBody>
          <a:bodyPr/>
          <a:lstStyle/>
          <a:p>
            <a:endParaRPr lang="es-CL" altLang="es-CL" smtClean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s-CL" smtClean="0"/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410" y="490472"/>
            <a:ext cx="6048375" cy="83502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4 Conector recto"/>
          <p:cNvCxnSpPr/>
          <p:nvPr/>
        </p:nvCxnSpPr>
        <p:spPr>
          <a:xfrm>
            <a:off x="2100521" y="2865384"/>
            <a:ext cx="932147" cy="1589141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"/>
          <p:cNvCxnSpPr/>
          <p:nvPr/>
        </p:nvCxnSpPr>
        <p:spPr>
          <a:xfrm>
            <a:off x="3005680" y="4454526"/>
            <a:ext cx="1015459" cy="13062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>
            <a:off x="4035426" y="4585147"/>
            <a:ext cx="1640219" cy="310845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"/>
          <p:cNvCxnSpPr/>
          <p:nvPr/>
        </p:nvCxnSpPr>
        <p:spPr>
          <a:xfrm flipH="1" flipV="1">
            <a:off x="504826" y="827584"/>
            <a:ext cx="1594797" cy="202184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92 Conector recto de flecha"/>
          <p:cNvCxnSpPr/>
          <p:nvPr/>
        </p:nvCxnSpPr>
        <p:spPr>
          <a:xfrm flipV="1">
            <a:off x="3058021" y="4310055"/>
            <a:ext cx="272256" cy="2381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5" name="1024 Conector recto de flecha"/>
          <p:cNvCxnSpPr/>
          <p:nvPr/>
        </p:nvCxnSpPr>
        <p:spPr>
          <a:xfrm flipH="1">
            <a:off x="3819977" y="4767263"/>
            <a:ext cx="465481" cy="3143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7" name="223 CuadroTexto"/>
          <p:cNvSpPr txBox="1">
            <a:spLocks noChangeArrowheads="1"/>
          </p:cNvSpPr>
          <p:nvPr/>
        </p:nvSpPr>
        <p:spPr bwMode="auto">
          <a:xfrm>
            <a:off x="4146790" y="4709189"/>
            <a:ext cx="487634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700" dirty="0" err="1"/>
              <a:t>Dc</a:t>
            </a:r>
            <a:r>
              <a:rPr lang="es-CL" altLang="es-CL" sz="700" dirty="0"/>
              <a:t>: </a:t>
            </a:r>
            <a:r>
              <a:rPr lang="es-CL" altLang="es-CL" sz="700" dirty="0" smtClean="0"/>
              <a:t>250°</a:t>
            </a:r>
            <a:endParaRPr lang="es-CL" altLang="es-CL" sz="700" dirty="0"/>
          </a:p>
        </p:txBody>
      </p:sp>
      <p:sp>
        <p:nvSpPr>
          <p:cNvPr id="15418" name="223 CuadroTexto"/>
          <p:cNvSpPr txBox="1">
            <a:spLocks noChangeArrowheads="1"/>
          </p:cNvSpPr>
          <p:nvPr/>
        </p:nvSpPr>
        <p:spPr bwMode="auto">
          <a:xfrm>
            <a:off x="2484439" y="1982789"/>
            <a:ext cx="370614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700" dirty="0"/>
              <a:t>043 °</a:t>
            </a:r>
          </a:p>
        </p:txBody>
      </p:sp>
      <p:grpSp>
        <p:nvGrpSpPr>
          <p:cNvPr id="153" name="152 Grupo"/>
          <p:cNvGrpSpPr/>
          <p:nvPr/>
        </p:nvGrpSpPr>
        <p:grpSpPr>
          <a:xfrm>
            <a:off x="1787639" y="3795226"/>
            <a:ext cx="271228" cy="215444"/>
            <a:chOff x="2868256" y="3656437"/>
            <a:chExt cx="271228" cy="215444"/>
          </a:xfrm>
          <a:noFill/>
        </p:grpSpPr>
        <p:sp>
          <p:nvSpPr>
            <p:cNvPr id="154" name="153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" name="154 CuadroTexto"/>
            <p:cNvSpPr txBox="1"/>
            <p:nvPr/>
          </p:nvSpPr>
          <p:spPr>
            <a:xfrm>
              <a:off x="2868256" y="3656437"/>
              <a:ext cx="27122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R</a:t>
              </a:r>
            </a:p>
          </p:txBody>
        </p:sp>
      </p:grpSp>
      <p:grpSp>
        <p:nvGrpSpPr>
          <p:cNvPr id="156" name="155 Grupo"/>
          <p:cNvGrpSpPr/>
          <p:nvPr/>
        </p:nvGrpSpPr>
        <p:grpSpPr>
          <a:xfrm>
            <a:off x="2243886" y="3839513"/>
            <a:ext cx="284052" cy="215444"/>
            <a:chOff x="2868256" y="3656437"/>
            <a:chExt cx="284052" cy="215444"/>
          </a:xfrm>
          <a:noFill/>
        </p:grpSpPr>
        <p:sp>
          <p:nvSpPr>
            <p:cNvPr id="157" name="156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8" name="157 CuadroTexto"/>
            <p:cNvSpPr txBox="1"/>
            <p:nvPr/>
          </p:nvSpPr>
          <p:spPr>
            <a:xfrm>
              <a:off x="2868256" y="3656437"/>
              <a:ext cx="284052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P</a:t>
              </a:r>
            </a:p>
          </p:txBody>
        </p:sp>
      </p:grpSp>
      <p:grpSp>
        <p:nvGrpSpPr>
          <p:cNvPr id="159" name="158 Grupo"/>
          <p:cNvGrpSpPr/>
          <p:nvPr/>
        </p:nvGrpSpPr>
        <p:grpSpPr>
          <a:xfrm>
            <a:off x="1558972" y="3159456"/>
            <a:ext cx="269626" cy="215444"/>
            <a:chOff x="2868256" y="3656437"/>
            <a:chExt cx="269626" cy="215444"/>
          </a:xfrm>
          <a:noFill/>
        </p:grpSpPr>
        <p:sp>
          <p:nvSpPr>
            <p:cNvPr id="160" name="159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61" name="160 CuadroTexto"/>
            <p:cNvSpPr txBox="1"/>
            <p:nvPr/>
          </p:nvSpPr>
          <p:spPr>
            <a:xfrm>
              <a:off x="2868256" y="3656437"/>
              <a:ext cx="269626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K</a:t>
              </a:r>
            </a:p>
          </p:txBody>
        </p:sp>
      </p:grpSp>
      <p:grpSp>
        <p:nvGrpSpPr>
          <p:cNvPr id="162" name="161 Grupo"/>
          <p:cNvGrpSpPr/>
          <p:nvPr/>
        </p:nvGrpSpPr>
        <p:grpSpPr>
          <a:xfrm>
            <a:off x="3146165" y="3517939"/>
            <a:ext cx="277640" cy="215444"/>
            <a:chOff x="2868256" y="3656437"/>
            <a:chExt cx="277639" cy="215444"/>
          </a:xfrm>
          <a:noFill/>
        </p:grpSpPr>
        <p:sp>
          <p:nvSpPr>
            <p:cNvPr id="163" name="162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64" name="163 CuadroTexto"/>
            <p:cNvSpPr txBox="1"/>
            <p:nvPr/>
          </p:nvSpPr>
          <p:spPr>
            <a:xfrm>
              <a:off x="2868256" y="3656437"/>
              <a:ext cx="277639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H</a:t>
              </a:r>
            </a:p>
          </p:txBody>
        </p:sp>
      </p:grpSp>
      <p:grpSp>
        <p:nvGrpSpPr>
          <p:cNvPr id="165" name="164 Grupo"/>
          <p:cNvGrpSpPr/>
          <p:nvPr/>
        </p:nvGrpSpPr>
        <p:grpSpPr>
          <a:xfrm>
            <a:off x="2927806" y="3005040"/>
            <a:ext cx="264816" cy="215444"/>
            <a:chOff x="2868256" y="3656437"/>
            <a:chExt cx="264816" cy="215444"/>
          </a:xfrm>
          <a:noFill/>
        </p:grpSpPr>
        <p:sp>
          <p:nvSpPr>
            <p:cNvPr id="166" name="165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67" name="166 CuadroTexto"/>
            <p:cNvSpPr txBox="1"/>
            <p:nvPr/>
          </p:nvSpPr>
          <p:spPr>
            <a:xfrm>
              <a:off x="2868256" y="3656437"/>
              <a:ext cx="264816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L</a:t>
              </a:r>
            </a:p>
          </p:txBody>
        </p:sp>
      </p:grpSp>
      <p:grpSp>
        <p:nvGrpSpPr>
          <p:cNvPr id="168" name="167 Grupo"/>
          <p:cNvGrpSpPr/>
          <p:nvPr/>
        </p:nvGrpSpPr>
        <p:grpSpPr>
          <a:xfrm>
            <a:off x="3204915" y="3981315"/>
            <a:ext cx="271228" cy="215444"/>
            <a:chOff x="2868256" y="3656437"/>
            <a:chExt cx="271228" cy="215444"/>
          </a:xfrm>
          <a:noFill/>
        </p:grpSpPr>
        <p:sp>
          <p:nvSpPr>
            <p:cNvPr id="169" name="168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70" name="169 CuadroTexto"/>
            <p:cNvSpPr txBox="1"/>
            <p:nvPr/>
          </p:nvSpPr>
          <p:spPr>
            <a:xfrm>
              <a:off x="2868256" y="3656437"/>
              <a:ext cx="27122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B</a:t>
              </a:r>
            </a:p>
          </p:txBody>
        </p:sp>
      </p:grpSp>
      <p:grpSp>
        <p:nvGrpSpPr>
          <p:cNvPr id="171" name="170 Grupo"/>
          <p:cNvGrpSpPr/>
          <p:nvPr/>
        </p:nvGrpSpPr>
        <p:grpSpPr>
          <a:xfrm>
            <a:off x="2457545" y="4260508"/>
            <a:ext cx="276038" cy="215444"/>
            <a:chOff x="2868256" y="3656437"/>
            <a:chExt cx="276037" cy="215444"/>
          </a:xfrm>
          <a:noFill/>
        </p:grpSpPr>
        <p:sp>
          <p:nvSpPr>
            <p:cNvPr id="172" name="171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73" name="172 CuadroTexto"/>
            <p:cNvSpPr txBox="1"/>
            <p:nvPr/>
          </p:nvSpPr>
          <p:spPr>
            <a:xfrm>
              <a:off x="2868256" y="3656437"/>
              <a:ext cx="276037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A</a:t>
              </a:r>
              <a:endParaRPr lang="es-CL" sz="800" b="1" dirty="0">
                <a:latin typeface="+mn-lt"/>
                <a:cs typeface="+mn-cs"/>
              </a:endParaRPr>
            </a:p>
          </p:txBody>
        </p:sp>
      </p:grpSp>
      <p:grpSp>
        <p:nvGrpSpPr>
          <p:cNvPr id="174" name="173 Grupo"/>
          <p:cNvGrpSpPr/>
          <p:nvPr/>
        </p:nvGrpSpPr>
        <p:grpSpPr>
          <a:xfrm>
            <a:off x="3223365" y="4665598"/>
            <a:ext cx="263214" cy="215444"/>
            <a:chOff x="2868256" y="3656437"/>
            <a:chExt cx="263214" cy="215444"/>
          </a:xfrm>
          <a:noFill/>
        </p:grpSpPr>
        <p:sp>
          <p:nvSpPr>
            <p:cNvPr id="175" name="174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76" name="175 CuadroTexto"/>
            <p:cNvSpPr txBox="1"/>
            <p:nvPr/>
          </p:nvSpPr>
          <p:spPr>
            <a:xfrm>
              <a:off x="2868256" y="3656437"/>
              <a:ext cx="263214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E</a:t>
              </a:r>
            </a:p>
          </p:txBody>
        </p:sp>
      </p:grpSp>
      <p:grpSp>
        <p:nvGrpSpPr>
          <p:cNvPr id="177" name="176 Grupo"/>
          <p:cNvGrpSpPr/>
          <p:nvPr/>
        </p:nvGrpSpPr>
        <p:grpSpPr>
          <a:xfrm>
            <a:off x="3501009" y="4767887"/>
            <a:ext cx="260008" cy="215444"/>
            <a:chOff x="2868256" y="3656437"/>
            <a:chExt cx="260008" cy="215444"/>
          </a:xfrm>
          <a:noFill/>
        </p:grpSpPr>
        <p:sp>
          <p:nvSpPr>
            <p:cNvPr id="178" name="177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79" name="178 CuadroTexto"/>
            <p:cNvSpPr txBox="1"/>
            <p:nvPr/>
          </p:nvSpPr>
          <p:spPr>
            <a:xfrm>
              <a:off x="2868256" y="3656437"/>
              <a:ext cx="26000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F</a:t>
              </a:r>
            </a:p>
          </p:txBody>
        </p:sp>
      </p:grpSp>
      <p:grpSp>
        <p:nvGrpSpPr>
          <p:cNvPr id="180" name="179 Grupo"/>
          <p:cNvGrpSpPr/>
          <p:nvPr/>
        </p:nvGrpSpPr>
        <p:grpSpPr>
          <a:xfrm>
            <a:off x="3622621" y="5022483"/>
            <a:ext cx="295274" cy="215444"/>
            <a:chOff x="2868256" y="3656437"/>
            <a:chExt cx="295273" cy="215444"/>
          </a:xfrm>
          <a:noFill/>
        </p:grpSpPr>
        <p:sp>
          <p:nvSpPr>
            <p:cNvPr id="181" name="180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82" name="181 CuadroTexto"/>
            <p:cNvSpPr txBox="1"/>
            <p:nvPr/>
          </p:nvSpPr>
          <p:spPr>
            <a:xfrm>
              <a:off x="2868256" y="3656437"/>
              <a:ext cx="295273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G</a:t>
              </a:r>
            </a:p>
          </p:txBody>
        </p:sp>
      </p:grpSp>
      <p:grpSp>
        <p:nvGrpSpPr>
          <p:cNvPr id="183" name="182 Grupo"/>
          <p:cNvGrpSpPr/>
          <p:nvPr/>
        </p:nvGrpSpPr>
        <p:grpSpPr>
          <a:xfrm>
            <a:off x="3488351" y="5693604"/>
            <a:ext cx="256802" cy="215444"/>
            <a:chOff x="2868256" y="3656437"/>
            <a:chExt cx="256801" cy="215444"/>
          </a:xfrm>
          <a:noFill/>
        </p:grpSpPr>
        <p:sp>
          <p:nvSpPr>
            <p:cNvPr id="184" name="183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85" name="184 CuadroTexto"/>
            <p:cNvSpPr txBox="1"/>
            <p:nvPr/>
          </p:nvSpPr>
          <p:spPr>
            <a:xfrm>
              <a:off x="2868256" y="3656437"/>
              <a:ext cx="256801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I</a:t>
              </a:r>
            </a:p>
          </p:txBody>
        </p:sp>
      </p:grpSp>
      <p:grpSp>
        <p:nvGrpSpPr>
          <p:cNvPr id="186" name="185 Grupo"/>
          <p:cNvGrpSpPr/>
          <p:nvPr/>
        </p:nvGrpSpPr>
        <p:grpSpPr>
          <a:xfrm>
            <a:off x="3978429" y="4201823"/>
            <a:ext cx="263214" cy="215444"/>
            <a:chOff x="2868256" y="3656437"/>
            <a:chExt cx="263214" cy="215444"/>
          </a:xfrm>
          <a:noFill/>
        </p:grpSpPr>
        <p:sp>
          <p:nvSpPr>
            <p:cNvPr id="187" name="186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88" name="187 CuadroTexto"/>
            <p:cNvSpPr txBox="1"/>
            <p:nvPr/>
          </p:nvSpPr>
          <p:spPr>
            <a:xfrm>
              <a:off x="2868256" y="3656437"/>
              <a:ext cx="263214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D</a:t>
              </a:r>
              <a:endParaRPr lang="es-CL" sz="800" b="1" dirty="0">
                <a:latin typeface="+mn-lt"/>
                <a:cs typeface="+mn-cs"/>
              </a:endParaRPr>
            </a:p>
          </p:txBody>
        </p:sp>
      </p:grpSp>
      <p:grpSp>
        <p:nvGrpSpPr>
          <p:cNvPr id="189" name="188 Grupo"/>
          <p:cNvGrpSpPr/>
          <p:nvPr/>
        </p:nvGrpSpPr>
        <p:grpSpPr>
          <a:xfrm>
            <a:off x="4166393" y="6467577"/>
            <a:ext cx="269626" cy="215444"/>
            <a:chOff x="2868256" y="3656437"/>
            <a:chExt cx="269626" cy="215444"/>
          </a:xfrm>
          <a:noFill/>
        </p:grpSpPr>
        <p:sp>
          <p:nvSpPr>
            <p:cNvPr id="190" name="189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91" name="190 CuadroTexto"/>
            <p:cNvSpPr txBox="1"/>
            <p:nvPr/>
          </p:nvSpPr>
          <p:spPr>
            <a:xfrm>
              <a:off x="2868256" y="3656437"/>
              <a:ext cx="269626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K</a:t>
              </a:r>
            </a:p>
          </p:txBody>
        </p:sp>
      </p:grpSp>
      <p:grpSp>
        <p:nvGrpSpPr>
          <p:cNvPr id="192" name="191 Grupo"/>
          <p:cNvGrpSpPr/>
          <p:nvPr/>
        </p:nvGrpSpPr>
        <p:grpSpPr>
          <a:xfrm>
            <a:off x="5218689" y="5724124"/>
            <a:ext cx="250390" cy="215444"/>
            <a:chOff x="2868256" y="3656437"/>
            <a:chExt cx="250390" cy="215444"/>
          </a:xfrm>
          <a:noFill/>
        </p:grpSpPr>
        <p:sp>
          <p:nvSpPr>
            <p:cNvPr id="193" name="192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94" name="193 CuadroTexto"/>
            <p:cNvSpPr txBox="1"/>
            <p:nvPr/>
          </p:nvSpPr>
          <p:spPr>
            <a:xfrm>
              <a:off x="2868256" y="3656437"/>
              <a:ext cx="250390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L</a:t>
              </a:r>
              <a:endParaRPr lang="es-CL" sz="800" b="1" dirty="0">
                <a:latin typeface="+mn-lt"/>
                <a:cs typeface="+mn-cs"/>
              </a:endParaRPr>
            </a:p>
          </p:txBody>
        </p:sp>
      </p:grpSp>
      <p:grpSp>
        <p:nvGrpSpPr>
          <p:cNvPr id="195" name="194 Grupo"/>
          <p:cNvGrpSpPr/>
          <p:nvPr/>
        </p:nvGrpSpPr>
        <p:grpSpPr>
          <a:xfrm>
            <a:off x="4674792" y="6991423"/>
            <a:ext cx="280846" cy="215444"/>
            <a:chOff x="2868256" y="3656437"/>
            <a:chExt cx="280846" cy="215444"/>
          </a:xfrm>
          <a:noFill/>
        </p:grpSpPr>
        <p:sp>
          <p:nvSpPr>
            <p:cNvPr id="196" name="195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97" name="196 CuadroTexto"/>
            <p:cNvSpPr txBox="1"/>
            <p:nvPr/>
          </p:nvSpPr>
          <p:spPr>
            <a:xfrm>
              <a:off x="2868256" y="3656437"/>
              <a:ext cx="280846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N</a:t>
              </a:r>
            </a:p>
          </p:txBody>
        </p:sp>
      </p:grpSp>
      <p:grpSp>
        <p:nvGrpSpPr>
          <p:cNvPr id="198" name="197 Grupo"/>
          <p:cNvGrpSpPr/>
          <p:nvPr/>
        </p:nvGrpSpPr>
        <p:grpSpPr>
          <a:xfrm>
            <a:off x="4772628" y="7817939"/>
            <a:ext cx="292068" cy="215444"/>
            <a:chOff x="2868256" y="3656437"/>
            <a:chExt cx="292068" cy="215444"/>
          </a:xfrm>
          <a:noFill/>
        </p:grpSpPr>
        <p:sp>
          <p:nvSpPr>
            <p:cNvPr id="199" name="198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00" name="199 CuadroTexto"/>
            <p:cNvSpPr txBox="1"/>
            <p:nvPr/>
          </p:nvSpPr>
          <p:spPr>
            <a:xfrm>
              <a:off x="2868256" y="3656437"/>
              <a:ext cx="29206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Q</a:t>
              </a:r>
            </a:p>
          </p:txBody>
        </p:sp>
      </p:grpSp>
      <p:grpSp>
        <p:nvGrpSpPr>
          <p:cNvPr id="201" name="200 Grupo"/>
          <p:cNvGrpSpPr/>
          <p:nvPr/>
        </p:nvGrpSpPr>
        <p:grpSpPr>
          <a:xfrm>
            <a:off x="5615751" y="6865153"/>
            <a:ext cx="284052" cy="215444"/>
            <a:chOff x="2868256" y="3656437"/>
            <a:chExt cx="284052" cy="215444"/>
          </a:xfrm>
          <a:noFill/>
        </p:grpSpPr>
        <p:sp>
          <p:nvSpPr>
            <p:cNvPr id="202" name="201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03" name="202 CuadroTexto"/>
            <p:cNvSpPr txBox="1"/>
            <p:nvPr/>
          </p:nvSpPr>
          <p:spPr>
            <a:xfrm>
              <a:off x="2868256" y="3656437"/>
              <a:ext cx="284052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P</a:t>
              </a:r>
            </a:p>
          </p:txBody>
        </p:sp>
      </p:grpSp>
      <p:grpSp>
        <p:nvGrpSpPr>
          <p:cNvPr id="204" name="203 Grupo"/>
          <p:cNvGrpSpPr/>
          <p:nvPr/>
        </p:nvGrpSpPr>
        <p:grpSpPr>
          <a:xfrm>
            <a:off x="5783135" y="7279255"/>
            <a:ext cx="285656" cy="215444"/>
            <a:chOff x="2868256" y="3656437"/>
            <a:chExt cx="285655" cy="215444"/>
          </a:xfrm>
          <a:noFill/>
        </p:grpSpPr>
        <p:sp>
          <p:nvSpPr>
            <p:cNvPr id="205" name="204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06" name="205 CuadroTexto"/>
            <p:cNvSpPr txBox="1"/>
            <p:nvPr/>
          </p:nvSpPr>
          <p:spPr>
            <a:xfrm>
              <a:off x="2868256" y="3656437"/>
              <a:ext cx="285655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X</a:t>
              </a:r>
            </a:p>
          </p:txBody>
        </p:sp>
      </p:grpSp>
      <p:grpSp>
        <p:nvGrpSpPr>
          <p:cNvPr id="207" name="206 Grupo"/>
          <p:cNvGrpSpPr/>
          <p:nvPr/>
        </p:nvGrpSpPr>
        <p:grpSpPr>
          <a:xfrm>
            <a:off x="6026484" y="7524324"/>
            <a:ext cx="271228" cy="215444"/>
            <a:chOff x="2868256" y="3656437"/>
            <a:chExt cx="271228" cy="215444"/>
          </a:xfrm>
          <a:noFill/>
        </p:grpSpPr>
        <p:sp>
          <p:nvSpPr>
            <p:cNvPr id="208" name="207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09" name="208 CuadroTexto"/>
            <p:cNvSpPr txBox="1"/>
            <p:nvPr/>
          </p:nvSpPr>
          <p:spPr>
            <a:xfrm>
              <a:off x="2868256" y="3656437"/>
              <a:ext cx="27122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Z</a:t>
              </a:r>
            </a:p>
          </p:txBody>
        </p:sp>
      </p:grpSp>
      <p:grpSp>
        <p:nvGrpSpPr>
          <p:cNvPr id="210" name="209 Grupo"/>
          <p:cNvGrpSpPr/>
          <p:nvPr/>
        </p:nvGrpSpPr>
        <p:grpSpPr>
          <a:xfrm>
            <a:off x="5754574" y="6084164"/>
            <a:ext cx="311304" cy="215444"/>
            <a:chOff x="2868256" y="3656437"/>
            <a:chExt cx="311304" cy="215444"/>
          </a:xfrm>
          <a:noFill/>
        </p:grpSpPr>
        <p:sp>
          <p:nvSpPr>
            <p:cNvPr id="211" name="210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12" name="211 CuadroTexto"/>
            <p:cNvSpPr txBox="1"/>
            <p:nvPr/>
          </p:nvSpPr>
          <p:spPr>
            <a:xfrm>
              <a:off x="2868256" y="3656437"/>
              <a:ext cx="311304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M</a:t>
              </a:r>
            </a:p>
          </p:txBody>
        </p:sp>
      </p:grpSp>
      <p:grpSp>
        <p:nvGrpSpPr>
          <p:cNvPr id="217" name="216 Grupo"/>
          <p:cNvGrpSpPr/>
          <p:nvPr/>
        </p:nvGrpSpPr>
        <p:grpSpPr>
          <a:xfrm>
            <a:off x="921592" y="2458503"/>
            <a:ext cx="271228" cy="215444"/>
            <a:chOff x="2868256" y="3656437"/>
            <a:chExt cx="271228" cy="215444"/>
          </a:xfrm>
          <a:noFill/>
        </p:grpSpPr>
        <p:sp>
          <p:nvSpPr>
            <p:cNvPr id="218" name="217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19" name="218 CuadroTexto"/>
            <p:cNvSpPr txBox="1"/>
            <p:nvPr/>
          </p:nvSpPr>
          <p:spPr>
            <a:xfrm>
              <a:off x="2868256" y="3656437"/>
              <a:ext cx="27122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E</a:t>
              </a:r>
            </a:p>
          </p:txBody>
        </p:sp>
      </p:grpSp>
      <p:grpSp>
        <p:nvGrpSpPr>
          <p:cNvPr id="223" name="222 Grupo"/>
          <p:cNvGrpSpPr/>
          <p:nvPr/>
        </p:nvGrpSpPr>
        <p:grpSpPr>
          <a:xfrm>
            <a:off x="1420154" y="2988837"/>
            <a:ext cx="247184" cy="215444"/>
            <a:chOff x="2868256" y="3656437"/>
            <a:chExt cx="247183" cy="215444"/>
          </a:xfrm>
          <a:noFill/>
        </p:grpSpPr>
        <p:sp>
          <p:nvSpPr>
            <p:cNvPr id="224" name="223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25" name="224 CuadroTexto"/>
            <p:cNvSpPr txBox="1"/>
            <p:nvPr/>
          </p:nvSpPr>
          <p:spPr>
            <a:xfrm>
              <a:off x="2868256" y="3656437"/>
              <a:ext cx="247183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J</a:t>
              </a:r>
            </a:p>
          </p:txBody>
        </p:sp>
      </p:grpSp>
      <p:grpSp>
        <p:nvGrpSpPr>
          <p:cNvPr id="226" name="225 Grupo"/>
          <p:cNvGrpSpPr/>
          <p:nvPr/>
        </p:nvGrpSpPr>
        <p:grpSpPr>
          <a:xfrm>
            <a:off x="1185174" y="2850519"/>
            <a:ext cx="240772" cy="215444"/>
            <a:chOff x="2868256" y="3656437"/>
            <a:chExt cx="240772" cy="215444"/>
          </a:xfrm>
          <a:noFill/>
        </p:grpSpPr>
        <p:sp>
          <p:nvSpPr>
            <p:cNvPr id="227" name="226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28" name="227 CuadroTexto"/>
            <p:cNvSpPr txBox="1"/>
            <p:nvPr/>
          </p:nvSpPr>
          <p:spPr>
            <a:xfrm>
              <a:off x="2868256" y="3656437"/>
              <a:ext cx="240772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I</a:t>
              </a:r>
            </a:p>
          </p:txBody>
        </p:sp>
      </p:grpSp>
      <p:grpSp>
        <p:nvGrpSpPr>
          <p:cNvPr id="229" name="228 Grupo"/>
          <p:cNvGrpSpPr/>
          <p:nvPr/>
        </p:nvGrpSpPr>
        <p:grpSpPr>
          <a:xfrm>
            <a:off x="2263208" y="2097806"/>
            <a:ext cx="232177" cy="169277"/>
            <a:chOff x="2868256" y="3656437"/>
            <a:chExt cx="232177" cy="169276"/>
          </a:xfrm>
          <a:noFill/>
        </p:grpSpPr>
        <p:sp>
          <p:nvSpPr>
            <p:cNvPr id="230" name="229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31" name="230 CuadroTexto"/>
            <p:cNvSpPr txBox="1"/>
            <p:nvPr/>
          </p:nvSpPr>
          <p:spPr>
            <a:xfrm>
              <a:off x="2868256" y="3656437"/>
              <a:ext cx="224742" cy="16927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b="1" dirty="0">
                  <a:latin typeface="+mn-lt"/>
                  <a:cs typeface="+mn-cs"/>
                </a:rPr>
                <a:t>D</a:t>
              </a:r>
              <a:endParaRPr lang="es-CL" sz="500" b="1" dirty="0">
                <a:latin typeface="+mn-lt"/>
                <a:cs typeface="+mn-cs"/>
              </a:endParaRPr>
            </a:p>
          </p:txBody>
        </p:sp>
      </p:grpSp>
      <p:grpSp>
        <p:nvGrpSpPr>
          <p:cNvPr id="241" name="240 Grupo"/>
          <p:cNvGrpSpPr/>
          <p:nvPr/>
        </p:nvGrpSpPr>
        <p:grpSpPr>
          <a:xfrm>
            <a:off x="4495333" y="4920961"/>
            <a:ext cx="277640" cy="215444"/>
            <a:chOff x="2868256" y="3656437"/>
            <a:chExt cx="277639" cy="215444"/>
          </a:xfrm>
          <a:noFill/>
        </p:grpSpPr>
        <p:sp>
          <p:nvSpPr>
            <p:cNvPr id="242" name="241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43" name="242 CuadroTexto"/>
            <p:cNvSpPr txBox="1"/>
            <p:nvPr/>
          </p:nvSpPr>
          <p:spPr>
            <a:xfrm>
              <a:off x="2868256" y="3656437"/>
              <a:ext cx="277639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H</a:t>
              </a:r>
            </a:p>
          </p:txBody>
        </p:sp>
      </p:grpSp>
      <p:grpSp>
        <p:nvGrpSpPr>
          <p:cNvPr id="15454" name="2053 Grupo"/>
          <p:cNvGrpSpPr>
            <a:grpSpLocks/>
          </p:cNvGrpSpPr>
          <p:nvPr/>
        </p:nvGrpSpPr>
        <p:grpSpPr bwMode="auto">
          <a:xfrm>
            <a:off x="3380786" y="4128291"/>
            <a:ext cx="253596" cy="215444"/>
            <a:chOff x="2868256" y="3655767"/>
            <a:chExt cx="256033" cy="215981"/>
          </a:xfrm>
        </p:grpSpPr>
        <p:sp>
          <p:nvSpPr>
            <p:cNvPr id="248" name="247 Elipse"/>
            <p:cNvSpPr/>
            <p:nvPr/>
          </p:nvSpPr>
          <p:spPr>
            <a:xfrm>
              <a:off x="2929161" y="3671682"/>
              <a:ext cx="169892" cy="13686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11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56033" cy="215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500" dirty="0"/>
                <a:t> </a:t>
              </a:r>
              <a:r>
                <a:rPr lang="es-CL" altLang="es-CL" sz="800" b="1" dirty="0"/>
                <a:t>C</a:t>
              </a:r>
            </a:p>
          </p:txBody>
        </p:sp>
      </p:grpSp>
      <p:sp>
        <p:nvSpPr>
          <p:cNvPr id="15455" name="223 CuadroTexto"/>
          <p:cNvSpPr txBox="1">
            <a:spLocks noChangeArrowheads="1"/>
          </p:cNvSpPr>
          <p:nvPr/>
        </p:nvSpPr>
        <p:spPr bwMode="auto">
          <a:xfrm>
            <a:off x="2855912" y="4537755"/>
            <a:ext cx="487634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700" dirty="0" err="1"/>
              <a:t>Dc</a:t>
            </a:r>
            <a:r>
              <a:rPr lang="es-CL" altLang="es-CL" sz="700" dirty="0"/>
              <a:t>: </a:t>
            </a:r>
            <a:r>
              <a:rPr lang="es-CL" altLang="es-CL" sz="700" dirty="0" smtClean="0"/>
              <a:t>061°</a:t>
            </a:r>
            <a:endParaRPr lang="es-CL" altLang="es-CL" sz="700" dirty="0"/>
          </a:p>
        </p:txBody>
      </p:sp>
      <p:sp>
        <p:nvSpPr>
          <p:cNvPr id="15456" name="36 CuadroTexto"/>
          <p:cNvSpPr txBox="1">
            <a:spLocks noChangeArrowheads="1"/>
          </p:cNvSpPr>
          <p:nvPr/>
        </p:nvSpPr>
        <p:spPr bwMode="auto">
          <a:xfrm>
            <a:off x="3350949" y="2411506"/>
            <a:ext cx="776287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1100" dirty="0" smtClean="0">
                <a:latin typeface="Arial" charset="0"/>
              </a:rPr>
              <a:t>Rv:338°</a:t>
            </a:r>
            <a:endParaRPr lang="es-CL" altLang="es-CL" sz="1100" dirty="0">
              <a:latin typeface="Arial" charset="0"/>
            </a:endParaRPr>
          </a:p>
        </p:txBody>
      </p:sp>
      <p:sp>
        <p:nvSpPr>
          <p:cNvPr id="15457" name="37 CuadroTexto"/>
          <p:cNvSpPr txBox="1">
            <a:spLocks noChangeArrowheads="1"/>
          </p:cNvSpPr>
          <p:nvPr/>
        </p:nvSpPr>
        <p:spPr bwMode="auto">
          <a:xfrm>
            <a:off x="3350598" y="2657475"/>
            <a:ext cx="765175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900" dirty="0" smtClean="0">
                <a:latin typeface="Arial" charset="0"/>
              </a:rPr>
              <a:t>Rmg:326</a:t>
            </a:r>
            <a:r>
              <a:rPr lang="es-CL" altLang="es-CL" sz="900" dirty="0">
                <a:latin typeface="Arial" charset="0"/>
              </a:rPr>
              <a:t>°</a:t>
            </a:r>
          </a:p>
        </p:txBody>
      </p:sp>
      <p:cxnSp>
        <p:nvCxnSpPr>
          <p:cNvPr id="255" name="254 Conector recto de flecha"/>
          <p:cNvCxnSpPr/>
          <p:nvPr/>
        </p:nvCxnSpPr>
        <p:spPr bwMode="auto">
          <a:xfrm flipH="1" flipV="1">
            <a:off x="3577250" y="2189836"/>
            <a:ext cx="138113" cy="203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59" name="36 CuadroTexto"/>
          <p:cNvSpPr txBox="1">
            <a:spLocks noChangeArrowheads="1"/>
          </p:cNvSpPr>
          <p:nvPr/>
        </p:nvSpPr>
        <p:spPr bwMode="auto">
          <a:xfrm>
            <a:off x="2595564" y="5822950"/>
            <a:ext cx="711200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1100" dirty="0" smtClean="0">
                <a:latin typeface="Arial" charset="0"/>
              </a:rPr>
              <a:t>Rv:338°</a:t>
            </a:r>
            <a:endParaRPr lang="es-CL" altLang="es-CL" sz="1100" dirty="0">
              <a:latin typeface="Arial" charset="0"/>
            </a:endParaRPr>
          </a:p>
        </p:txBody>
      </p:sp>
      <p:sp>
        <p:nvSpPr>
          <p:cNvPr id="15460" name="37 CuadroTexto"/>
          <p:cNvSpPr txBox="1">
            <a:spLocks noChangeArrowheads="1"/>
          </p:cNvSpPr>
          <p:nvPr/>
        </p:nvSpPr>
        <p:spPr bwMode="auto">
          <a:xfrm>
            <a:off x="2595564" y="6084888"/>
            <a:ext cx="711200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900" dirty="0" smtClean="0">
                <a:latin typeface="Arial" charset="0"/>
              </a:rPr>
              <a:t>Rmg:326°</a:t>
            </a:r>
            <a:endParaRPr lang="es-CL" altLang="es-CL" sz="900" dirty="0">
              <a:latin typeface="Arial" charset="0"/>
            </a:endParaRPr>
          </a:p>
        </p:txBody>
      </p:sp>
      <p:cxnSp>
        <p:nvCxnSpPr>
          <p:cNvPr id="258" name="257 Conector recto de flecha"/>
          <p:cNvCxnSpPr/>
          <p:nvPr/>
        </p:nvCxnSpPr>
        <p:spPr bwMode="auto">
          <a:xfrm flipH="1" flipV="1">
            <a:off x="2763838" y="5580065"/>
            <a:ext cx="171450" cy="2428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62" name="36 CuadroTexto"/>
          <p:cNvSpPr txBox="1">
            <a:spLocks noChangeArrowheads="1"/>
          </p:cNvSpPr>
          <p:nvPr/>
        </p:nvSpPr>
        <p:spPr bwMode="auto">
          <a:xfrm>
            <a:off x="4038601" y="3556000"/>
            <a:ext cx="709613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1100" dirty="0" smtClean="0">
                <a:latin typeface="Arial" charset="0"/>
              </a:rPr>
              <a:t>Rv:289°</a:t>
            </a:r>
            <a:endParaRPr lang="es-CL" altLang="es-CL" sz="1100" dirty="0">
              <a:latin typeface="Arial" charset="0"/>
            </a:endParaRPr>
          </a:p>
        </p:txBody>
      </p:sp>
      <p:sp>
        <p:nvSpPr>
          <p:cNvPr id="15463" name="37 CuadroTexto"/>
          <p:cNvSpPr txBox="1">
            <a:spLocks noChangeArrowheads="1"/>
          </p:cNvSpPr>
          <p:nvPr/>
        </p:nvSpPr>
        <p:spPr bwMode="auto">
          <a:xfrm>
            <a:off x="4038601" y="3817939"/>
            <a:ext cx="709613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900">
                <a:latin typeface="Arial" charset="0"/>
              </a:rPr>
              <a:t>Rmg:289°</a:t>
            </a:r>
          </a:p>
        </p:txBody>
      </p:sp>
      <p:cxnSp>
        <p:nvCxnSpPr>
          <p:cNvPr id="261" name="260 Conector recto de flecha"/>
          <p:cNvCxnSpPr/>
          <p:nvPr/>
        </p:nvCxnSpPr>
        <p:spPr bwMode="auto">
          <a:xfrm flipH="1" flipV="1">
            <a:off x="3616752" y="3659954"/>
            <a:ext cx="418675" cy="13576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65" name="36 CuadroTexto"/>
          <p:cNvSpPr txBox="1">
            <a:spLocks noChangeArrowheads="1"/>
          </p:cNvSpPr>
          <p:nvPr/>
        </p:nvSpPr>
        <p:spPr bwMode="auto">
          <a:xfrm>
            <a:off x="2964583" y="1351442"/>
            <a:ext cx="711200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1100" dirty="0" smtClean="0">
                <a:latin typeface="Arial" charset="0"/>
              </a:rPr>
              <a:t>Rv:325°</a:t>
            </a:r>
            <a:endParaRPr lang="es-CL" altLang="es-CL" sz="1100" dirty="0">
              <a:latin typeface="Arial" charset="0"/>
            </a:endParaRPr>
          </a:p>
        </p:txBody>
      </p:sp>
      <p:sp>
        <p:nvSpPr>
          <p:cNvPr id="15466" name="37 CuadroTexto"/>
          <p:cNvSpPr txBox="1">
            <a:spLocks noChangeArrowheads="1"/>
          </p:cNvSpPr>
          <p:nvPr/>
        </p:nvSpPr>
        <p:spPr bwMode="auto">
          <a:xfrm>
            <a:off x="2970219" y="1606551"/>
            <a:ext cx="711200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900" dirty="0" smtClean="0">
                <a:latin typeface="Arial" charset="0"/>
              </a:rPr>
              <a:t>Rmg:313°</a:t>
            </a:r>
            <a:endParaRPr lang="es-CL" altLang="es-CL" sz="900" dirty="0">
              <a:latin typeface="Arial" charset="0"/>
            </a:endParaRPr>
          </a:p>
        </p:txBody>
      </p:sp>
      <p:cxnSp>
        <p:nvCxnSpPr>
          <p:cNvPr id="265" name="264 Conector recto de flecha"/>
          <p:cNvCxnSpPr/>
          <p:nvPr/>
        </p:nvCxnSpPr>
        <p:spPr bwMode="auto">
          <a:xfrm flipH="1" flipV="1">
            <a:off x="2951164" y="1002507"/>
            <a:ext cx="356822" cy="34687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3" name="1052 Conector recto de flecha"/>
          <p:cNvCxnSpPr/>
          <p:nvPr/>
        </p:nvCxnSpPr>
        <p:spPr>
          <a:xfrm flipV="1">
            <a:off x="5337149" y="6801645"/>
            <a:ext cx="557212" cy="255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70" name="223 CuadroTexto"/>
          <p:cNvSpPr txBox="1">
            <a:spLocks noChangeArrowheads="1"/>
          </p:cNvSpPr>
          <p:nvPr/>
        </p:nvSpPr>
        <p:spPr bwMode="auto">
          <a:xfrm>
            <a:off x="5783133" y="6603926"/>
            <a:ext cx="34977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700" dirty="0"/>
              <a:t>064°</a:t>
            </a:r>
          </a:p>
        </p:txBody>
      </p:sp>
      <p:sp>
        <p:nvSpPr>
          <p:cNvPr id="15495" name="287 CuadroTexto"/>
          <p:cNvSpPr txBox="1">
            <a:spLocks noChangeArrowheads="1"/>
          </p:cNvSpPr>
          <p:nvPr/>
        </p:nvSpPr>
        <p:spPr bwMode="auto">
          <a:xfrm>
            <a:off x="4413250" y="679451"/>
            <a:ext cx="175895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s-CL" altLang="es-CL" b="1" dirty="0" smtClean="0"/>
              <a:t>ALIDADA</a:t>
            </a:r>
            <a:endParaRPr lang="es-CL" altLang="es-CL" b="1" dirty="0"/>
          </a:p>
          <a:p>
            <a:pPr algn="ctr"/>
            <a:r>
              <a:rPr lang="es-CL" altLang="es-CL" b="1" dirty="0" smtClean="0"/>
              <a:t> S-N</a:t>
            </a:r>
            <a:endParaRPr lang="es-CL" altLang="es-CL" b="1" dirty="0"/>
          </a:p>
        </p:txBody>
      </p:sp>
    </p:spTree>
    <p:extLst>
      <p:ext uri="{BB962C8B-B14F-4D97-AF65-F5344CB8AC3E}">
        <p14:creationId xmlns:p14="http://schemas.microsoft.com/office/powerpoint/2010/main" val="1345589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1 Título"/>
          <p:cNvSpPr>
            <a:spLocks noGrp="1"/>
          </p:cNvSpPr>
          <p:nvPr>
            <p:ph type="ctrTitle"/>
          </p:nvPr>
        </p:nvSpPr>
        <p:spPr>
          <a:xfrm>
            <a:off x="514350" y="2840037"/>
            <a:ext cx="5829300" cy="1960563"/>
          </a:xfrm>
        </p:spPr>
        <p:txBody>
          <a:bodyPr/>
          <a:lstStyle/>
          <a:p>
            <a:endParaRPr lang="es-CL" altLang="es-CL" smtClean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s-CL" smtClean="0"/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410" y="490472"/>
            <a:ext cx="6048375" cy="83502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4 Conector recto"/>
          <p:cNvCxnSpPr/>
          <p:nvPr/>
        </p:nvCxnSpPr>
        <p:spPr>
          <a:xfrm>
            <a:off x="2100521" y="2865384"/>
            <a:ext cx="932147" cy="1589141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"/>
          <p:cNvCxnSpPr/>
          <p:nvPr/>
        </p:nvCxnSpPr>
        <p:spPr>
          <a:xfrm>
            <a:off x="3005680" y="4454526"/>
            <a:ext cx="1015459" cy="13062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>
            <a:off x="4035426" y="4585147"/>
            <a:ext cx="1640219" cy="310845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"/>
          <p:cNvCxnSpPr/>
          <p:nvPr/>
        </p:nvCxnSpPr>
        <p:spPr>
          <a:xfrm flipH="1" flipV="1">
            <a:off x="504826" y="827584"/>
            <a:ext cx="1594797" cy="202184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92 Conector recto de flecha"/>
          <p:cNvCxnSpPr/>
          <p:nvPr/>
        </p:nvCxnSpPr>
        <p:spPr>
          <a:xfrm flipV="1">
            <a:off x="3058021" y="4310055"/>
            <a:ext cx="272256" cy="2381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5" name="1024 Conector recto de flecha"/>
          <p:cNvCxnSpPr/>
          <p:nvPr/>
        </p:nvCxnSpPr>
        <p:spPr>
          <a:xfrm flipH="1">
            <a:off x="3819977" y="4767263"/>
            <a:ext cx="465481" cy="3143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7" name="223 CuadroTexto"/>
          <p:cNvSpPr txBox="1">
            <a:spLocks noChangeArrowheads="1"/>
          </p:cNvSpPr>
          <p:nvPr/>
        </p:nvSpPr>
        <p:spPr bwMode="auto">
          <a:xfrm>
            <a:off x="4146790" y="4709189"/>
            <a:ext cx="487634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700" dirty="0" err="1"/>
              <a:t>Dc</a:t>
            </a:r>
            <a:r>
              <a:rPr lang="es-CL" altLang="es-CL" sz="700" dirty="0"/>
              <a:t>: </a:t>
            </a:r>
            <a:r>
              <a:rPr lang="es-CL" altLang="es-CL" sz="700" dirty="0" smtClean="0"/>
              <a:t>250°</a:t>
            </a:r>
            <a:endParaRPr lang="es-CL" altLang="es-CL" sz="700" dirty="0"/>
          </a:p>
        </p:txBody>
      </p:sp>
      <p:sp>
        <p:nvSpPr>
          <p:cNvPr id="15418" name="223 CuadroTexto"/>
          <p:cNvSpPr txBox="1">
            <a:spLocks noChangeArrowheads="1"/>
          </p:cNvSpPr>
          <p:nvPr/>
        </p:nvSpPr>
        <p:spPr bwMode="auto">
          <a:xfrm>
            <a:off x="2484439" y="1982789"/>
            <a:ext cx="370614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700" dirty="0"/>
              <a:t>043 °</a:t>
            </a:r>
          </a:p>
        </p:txBody>
      </p:sp>
      <p:grpSp>
        <p:nvGrpSpPr>
          <p:cNvPr id="153" name="152 Grupo"/>
          <p:cNvGrpSpPr/>
          <p:nvPr/>
        </p:nvGrpSpPr>
        <p:grpSpPr>
          <a:xfrm>
            <a:off x="1787639" y="3795226"/>
            <a:ext cx="271228" cy="215444"/>
            <a:chOff x="2868256" y="3656437"/>
            <a:chExt cx="271228" cy="215444"/>
          </a:xfrm>
          <a:noFill/>
        </p:grpSpPr>
        <p:sp>
          <p:nvSpPr>
            <p:cNvPr id="154" name="153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" name="154 CuadroTexto"/>
            <p:cNvSpPr txBox="1"/>
            <p:nvPr/>
          </p:nvSpPr>
          <p:spPr>
            <a:xfrm>
              <a:off x="2868256" y="3656437"/>
              <a:ext cx="27122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R</a:t>
              </a:r>
            </a:p>
          </p:txBody>
        </p:sp>
      </p:grpSp>
      <p:grpSp>
        <p:nvGrpSpPr>
          <p:cNvPr id="156" name="155 Grupo"/>
          <p:cNvGrpSpPr/>
          <p:nvPr/>
        </p:nvGrpSpPr>
        <p:grpSpPr>
          <a:xfrm>
            <a:off x="2243886" y="3839513"/>
            <a:ext cx="284052" cy="215444"/>
            <a:chOff x="2868256" y="3656437"/>
            <a:chExt cx="284052" cy="215444"/>
          </a:xfrm>
          <a:noFill/>
        </p:grpSpPr>
        <p:sp>
          <p:nvSpPr>
            <p:cNvPr id="157" name="156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8" name="157 CuadroTexto"/>
            <p:cNvSpPr txBox="1"/>
            <p:nvPr/>
          </p:nvSpPr>
          <p:spPr>
            <a:xfrm>
              <a:off x="2868256" y="3656437"/>
              <a:ext cx="284052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P</a:t>
              </a:r>
            </a:p>
          </p:txBody>
        </p:sp>
      </p:grpSp>
      <p:grpSp>
        <p:nvGrpSpPr>
          <p:cNvPr id="159" name="158 Grupo"/>
          <p:cNvGrpSpPr/>
          <p:nvPr/>
        </p:nvGrpSpPr>
        <p:grpSpPr>
          <a:xfrm>
            <a:off x="1558972" y="3159456"/>
            <a:ext cx="269626" cy="215444"/>
            <a:chOff x="2868256" y="3656437"/>
            <a:chExt cx="269626" cy="215444"/>
          </a:xfrm>
          <a:noFill/>
        </p:grpSpPr>
        <p:sp>
          <p:nvSpPr>
            <p:cNvPr id="160" name="159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61" name="160 CuadroTexto"/>
            <p:cNvSpPr txBox="1"/>
            <p:nvPr/>
          </p:nvSpPr>
          <p:spPr>
            <a:xfrm>
              <a:off x="2868256" y="3656437"/>
              <a:ext cx="269626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K</a:t>
              </a:r>
            </a:p>
          </p:txBody>
        </p:sp>
      </p:grpSp>
      <p:grpSp>
        <p:nvGrpSpPr>
          <p:cNvPr id="162" name="161 Grupo"/>
          <p:cNvGrpSpPr/>
          <p:nvPr/>
        </p:nvGrpSpPr>
        <p:grpSpPr>
          <a:xfrm>
            <a:off x="3146165" y="3517939"/>
            <a:ext cx="277640" cy="215444"/>
            <a:chOff x="2868256" y="3656437"/>
            <a:chExt cx="277639" cy="215444"/>
          </a:xfrm>
          <a:noFill/>
        </p:grpSpPr>
        <p:sp>
          <p:nvSpPr>
            <p:cNvPr id="163" name="162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64" name="163 CuadroTexto"/>
            <p:cNvSpPr txBox="1"/>
            <p:nvPr/>
          </p:nvSpPr>
          <p:spPr>
            <a:xfrm>
              <a:off x="2868256" y="3656437"/>
              <a:ext cx="277639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H</a:t>
              </a:r>
            </a:p>
          </p:txBody>
        </p:sp>
      </p:grpSp>
      <p:grpSp>
        <p:nvGrpSpPr>
          <p:cNvPr id="165" name="164 Grupo"/>
          <p:cNvGrpSpPr/>
          <p:nvPr/>
        </p:nvGrpSpPr>
        <p:grpSpPr>
          <a:xfrm>
            <a:off x="2927806" y="3005040"/>
            <a:ext cx="264816" cy="215444"/>
            <a:chOff x="2868256" y="3656437"/>
            <a:chExt cx="264816" cy="215444"/>
          </a:xfrm>
          <a:noFill/>
        </p:grpSpPr>
        <p:sp>
          <p:nvSpPr>
            <p:cNvPr id="166" name="165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67" name="166 CuadroTexto"/>
            <p:cNvSpPr txBox="1"/>
            <p:nvPr/>
          </p:nvSpPr>
          <p:spPr>
            <a:xfrm>
              <a:off x="2868256" y="3656437"/>
              <a:ext cx="264816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L</a:t>
              </a:r>
            </a:p>
          </p:txBody>
        </p:sp>
      </p:grpSp>
      <p:grpSp>
        <p:nvGrpSpPr>
          <p:cNvPr id="168" name="167 Grupo"/>
          <p:cNvGrpSpPr/>
          <p:nvPr/>
        </p:nvGrpSpPr>
        <p:grpSpPr>
          <a:xfrm>
            <a:off x="3204915" y="3981315"/>
            <a:ext cx="271228" cy="215444"/>
            <a:chOff x="2868256" y="3656437"/>
            <a:chExt cx="271228" cy="215444"/>
          </a:xfrm>
          <a:noFill/>
        </p:grpSpPr>
        <p:sp>
          <p:nvSpPr>
            <p:cNvPr id="169" name="168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70" name="169 CuadroTexto"/>
            <p:cNvSpPr txBox="1"/>
            <p:nvPr/>
          </p:nvSpPr>
          <p:spPr>
            <a:xfrm>
              <a:off x="2868256" y="3656437"/>
              <a:ext cx="27122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B</a:t>
              </a:r>
            </a:p>
          </p:txBody>
        </p:sp>
      </p:grpSp>
      <p:grpSp>
        <p:nvGrpSpPr>
          <p:cNvPr id="171" name="170 Grupo"/>
          <p:cNvGrpSpPr/>
          <p:nvPr/>
        </p:nvGrpSpPr>
        <p:grpSpPr>
          <a:xfrm>
            <a:off x="2457545" y="4260508"/>
            <a:ext cx="276038" cy="215444"/>
            <a:chOff x="2868256" y="3656437"/>
            <a:chExt cx="276037" cy="215444"/>
          </a:xfrm>
          <a:noFill/>
        </p:grpSpPr>
        <p:sp>
          <p:nvSpPr>
            <p:cNvPr id="172" name="171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73" name="172 CuadroTexto"/>
            <p:cNvSpPr txBox="1"/>
            <p:nvPr/>
          </p:nvSpPr>
          <p:spPr>
            <a:xfrm>
              <a:off x="2868256" y="3656437"/>
              <a:ext cx="276037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A</a:t>
              </a:r>
              <a:endParaRPr lang="es-CL" sz="800" b="1" dirty="0">
                <a:latin typeface="+mn-lt"/>
                <a:cs typeface="+mn-cs"/>
              </a:endParaRPr>
            </a:p>
          </p:txBody>
        </p:sp>
      </p:grpSp>
      <p:grpSp>
        <p:nvGrpSpPr>
          <p:cNvPr id="174" name="173 Grupo"/>
          <p:cNvGrpSpPr/>
          <p:nvPr/>
        </p:nvGrpSpPr>
        <p:grpSpPr>
          <a:xfrm>
            <a:off x="3223365" y="4665598"/>
            <a:ext cx="263214" cy="215444"/>
            <a:chOff x="2868256" y="3656437"/>
            <a:chExt cx="263214" cy="215444"/>
          </a:xfrm>
          <a:noFill/>
        </p:grpSpPr>
        <p:sp>
          <p:nvSpPr>
            <p:cNvPr id="175" name="174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76" name="175 CuadroTexto"/>
            <p:cNvSpPr txBox="1"/>
            <p:nvPr/>
          </p:nvSpPr>
          <p:spPr>
            <a:xfrm>
              <a:off x="2868256" y="3656437"/>
              <a:ext cx="263214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E</a:t>
              </a:r>
            </a:p>
          </p:txBody>
        </p:sp>
      </p:grpSp>
      <p:grpSp>
        <p:nvGrpSpPr>
          <p:cNvPr id="177" name="176 Grupo"/>
          <p:cNvGrpSpPr/>
          <p:nvPr/>
        </p:nvGrpSpPr>
        <p:grpSpPr>
          <a:xfrm>
            <a:off x="3501009" y="4767887"/>
            <a:ext cx="260008" cy="215444"/>
            <a:chOff x="2868256" y="3656437"/>
            <a:chExt cx="260008" cy="215444"/>
          </a:xfrm>
          <a:noFill/>
        </p:grpSpPr>
        <p:sp>
          <p:nvSpPr>
            <p:cNvPr id="178" name="177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79" name="178 CuadroTexto"/>
            <p:cNvSpPr txBox="1"/>
            <p:nvPr/>
          </p:nvSpPr>
          <p:spPr>
            <a:xfrm>
              <a:off x="2868256" y="3656437"/>
              <a:ext cx="26000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F</a:t>
              </a:r>
            </a:p>
          </p:txBody>
        </p:sp>
      </p:grpSp>
      <p:grpSp>
        <p:nvGrpSpPr>
          <p:cNvPr id="180" name="179 Grupo"/>
          <p:cNvGrpSpPr/>
          <p:nvPr/>
        </p:nvGrpSpPr>
        <p:grpSpPr>
          <a:xfrm>
            <a:off x="3622621" y="5022483"/>
            <a:ext cx="295274" cy="215444"/>
            <a:chOff x="2868256" y="3656437"/>
            <a:chExt cx="295273" cy="215444"/>
          </a:xfrm>
          <a:noFill/>
        </p:grpSpPr>
        <p:sp>
          <p:nvSpPr>
            <p:cNvPr id="181" name="180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82" name="181 CuadroTexto"/>
            <p:cNvSpPr txBox="1"/>
            <p:nvPr/>
          </p:nvSpPr>
          <p:spPr>
            <a:xfrm>
              <a:off x="2868256" y="3656437"/>
              <a:ext cx="295273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G</a:t>
              </a:r>
            </a:p>
          </p:txBody>
        </p:sp>
      </p:grpSp>
      <p:grpSp>
        <p:nvGrpSpPr>
          <p:cNvPr id="183" name="182 Grupo"/>
          <p:cNvGrpSpPr/>
          <p:nvPr/>
        </p:nvGrpSpPr>
        <p:grpSpPr>
          <a:xfrm>
            <a:off x="3488351" y="5693604"/>
            <a:ext cx="256802" cy="215444"/>
            <a:chOff x="2868256" y="3656437"/>
            <a:chExt cx="256801" cy="215444"/>
          </a:xfrm>
          <a:noFill/>
        </p:grpSpPr>
        <p:sp>
          <p:nvSpPr>
            <p:cNvPr id="184" name="183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85" name="184 CuadroTexto"/>
            <p:cNvSpPr txBox="1"/>
            <p:nvPr/>
          </p:nvSpPr>
          <p:spPr>
            <a:xfrm>
              <a:off x="2868256" y="3656437"/>
              <a:ext cx="256801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I</a:t>
              </a:r>
            </a:p>
          </p:txBody>
        </p:sp>
      </p:grpSp>
      <p:grpSp>
        <p:nvGrpSpPr>
          <p:cNvPr id="186" name="185 Grupo"/>
          <p:cNvGrpSpPr/>
          <p:nvPr/>
        </p:nvGrpSpPr>
        <p:grpSpPr>
          <a:xfrm>
            <a:off x="3978429" y="4201823"/>
            <a:ext cx="263214" cy="215444"/>
            <a:chOff x="2868256" y="3656437"/>
            <a:chExt cx="263214" cy="215444"/>
          </a:xfrm>
          <a:noFill/>
        </p:grpSpPr>
        <p:sp>
          <p:nvSpPr>
            <p:cNvPr id="187" name="186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88" name="187 CuadroTexto"/>
            <p:cNvSpPr txBox="1"/>
            <p:nvPr/>
          </p:nvSpPr>
          <p:spPr>
            <a:xfrm>
              <a:off x="2868256" y="3656437"/>
              <a:ext cx="263214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D</a:t>
              </a:r>
              <a:endParaRPr lang="es-CL" sz="800" b="1" dirty="0">
                <a:latin typeface="+mn-lt"/>
                <a:cs typeface="+mn-cs"/>
              </a:endParaRPr>
            </a:p>
          </p:txBody>
        </p:sp>
      </p:grpSp>
      <p:grpSp>
        <p:nvGrpSpPr>
          <p:cNvPr id="189" name="188 Grupo"/>
          <p:cNvGrpSpPr/>
          <p:nvPr/>
        </p:nvGrpSpPr>
        <p:grpSpPr>
          <a:xfrm>
            <a:off x="4166393" y="6467577"/>
            <a:ext cx="269626" cy="215444"/>
            <a:chOff x="2868256" y="3656437"/>
            <a:chExt cx="269626" cy="215444"/>
          </a:xfrm>
          <a:noFill/>
        </p:grpSpPr>
        <p:sp>
          <p:nvSpPr>
            <p:cNvPr id="190" name="189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91" name="190 CuadroTexto"/>
            <p:cNvSpPr txBox="1"/>
            <p:nvPr/>
          </p:nvSpPr>
          <p:spPr>
            <a:xfrm>
              <a:off x="2868256" y="3656437"/>
              <a:ext cx="269626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K</a:t>
              </a:r>
            </a:p>
          </p:txBody>
        </p:sp>
      </p:grpSp>
      <p:grpSp>
        <p:nvGrpSpPr>
          <p:cNvPr id="192" name="191 Grupo"/>
          <p:cNvGrpSpPr/>
          <p:nvPr/>
        </p:nvGrpSpPr>
        <p:grpSpPr>
          <a:xfrm>
            <a:off x="5218689" y="5724124"/>
            <a:ext cx="250390" cy="215444"/>
            <a:chOff x="2868256" y="3656437"/>
            <a:chExt cx="250390" cy="215444"/>
          </a:xfrm>
          <a:noFill/>
        </p:grpSpPr>
        <p:sp>
          <p:nvSpPr>
            <p:cNvPr id="193" name="192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94" name="193 CuadroTexto"/>
            <p:cNvSpPr txBox="1"/>
            <p:nvPr/>
          </p:nvSpPr>
          <p:spPr>
            <a:xfrm>
              <a:off x="2868256" y="3656437"/>
              <a:ext cx="250390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L</a:t>
              </a:r>
              <a:endParaRPr lang="es-CL" sz="800" b="1" dirty="0">
                <a:latin typeface="+mn-lt"/>
                <a:cs typeface="+mn-cs"/>
              </a:endParaRPr>
            </a:p>
          </p:txBody>
        </p:sp>
      </p:grpSp>
      <p:grpSp>
        <p:nvGrpSpPr>
          <p:cNvPr id="195" name="194 Grupo"/>
          <p:cNvGrpSpPr/>
          <p:nvPr/>
        </p:nvGrpSpPr>
        <p:grpSpPr>
          <a:xfrm>
            <a:off x="4674792" y="6991423"/>
            <a:ext cx="280846" cy="215444"/>
            <a:chOff x="2868256" y="3656437"/>
            <a:chExt cx="280846" cy="215444"/>
          </a:xfrm>
          <a:noFill/>
        </p:grpSpPr>
        <p:sp>
          <p:nvSpPr>
            <p:cNvPr id="196" name="195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97" name="196 CuadroTexto"/>
            <p:cNvSpPr txBox="1"/>
            <p:nvPr/>
          </p:nvSpPr>
          <p:spPr>
            <a:xfrm>
              <a:off x="2868256" y="3656437"/>
              <a:ext cx="280846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N</a:t>
              </a:r>
            </a:p>
          </p:txBody>
        </p:sp>
      </p:grpSp>
      <p:grpSp>
        <p:nvGrpSpPr>
          <p:cNvPr id="198" name="197 Grupo"/>
          <p:cNvGrpSpPr/>
          <p:nvPr/>
        </p:nvGrpSpPr>
        <p:grpSpPr>
          <a:xfrm>
            <a:off x="4772628" y="7817939"/>
            <a:ext cx="292068" cy="215444"/>
            <a:chOff x="2868256" y="3656437"/>
            <a:chExt cx="292068" cy="215444"/>
          </a:xfrm>
          <a:noFill/>
        </p:grpSpPr>
        <p:sp>
          <p:nvSpPr>
            <p:cNvPr id="199" name="198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00" name="199 CuadroTexto"/>
            <p:cNvSpPr txBox="1"/>
            <p:nvPr/>
          </p:nvSpPr>
          <p:spPr>
            <a:xfrm>
              <a:off x="2868256" y="3656437"/>
              <a:ext cx="29206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Q</a:t>
              </a:r>
            </a:p>
          </p:txBody>
        </p:sp>
      </p:grpSp>
      <p:grpSp>
        <p:nvGrpSpPr>
          <p:cNvPr id="201" name="200 Grupo"/>
          <p:cNvGrpSpPr/>
          <p:nvPr/>
        </p:nvGrpSpPr>
        <p:grpSpPr>
          <a:xfrm>
            <a:off x="5615751" y="6865153"/>
            <a:ext cx="284052" cy="215444"/>
            <a:chOff x="2868256" y="3656437"/>
            <a:chExt cx="284052" cy="215444"/>
          </a:xfrm>
          <a:noFill/>
        </p:grpSpPr>
        <p:sp>
          <p:nvSpPr>
            <p:cNvPr id="202" name="201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03" name="202 CuadroTexto"/>
            <p:cNvSpPr txBox="1"/>
            <p:nvPr/>
          </p:nvSpPr>
          <p:spPr>
            <a:xfrm>
              <a:off x="2868256" y="3656437"/>
              <a:ext cx="284052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P</a:t>
              </a:r>
            </a:p>
          </p:txBody>
        </p:sp>
      </p:grpSp>
      <p:grpSp>
        <p:nvGrpSpPr>
          <p:cNvPr id="204" name="203 Grupo"/>
          <p:cNvGrpSpPr/>
          <p:nvPr/>
        </p:nvGrpSpPr>
        <p:grpSpPr>
          <a:xfrm>
            <a:off x="5783135" y="7279255"/>
            <a:ext cx="285656" cy="215444"/>
            <a:chOff x="2868256" y="3656437"/>
            <a:chExt cx="285655" cy="215444"/>
          </a:xfrm>
          <a:noFill/>
        </p:grpSpPr>
        <p:sp>
          <p:nvSpPr>
            <p:cNvPr id="205" name="204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06" name="205 CuadroTexto"/>
            <p:cNvSpPr txBox="1"/>
            <p:nvPr/>
          </p:nvSpPr>
          <p:spPr>
            <a:xfrm>
              <a:off x="2868256" y="3656437"/>
              <a:ext cx="285655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X</a:t>
              </a:r>
            </a:p>
          </p:txBody>
        </p:sp>
      </p:grpSp>
      <p:grpSp>
        <p:nvGrpSpPr>
          <p:cNvPr id="207" name="206 Grupo"/>
          <p:cNvGrpSpPr/>
          <p:nvPr/>
        </p:nvGrpSpPr>
        <p:grpSpPr>
          <a:xfrm>
            <a:off x="6026484" y="7524324"/>
            <a:ext cx="271228" cy="215444"/>
            <a:chOff x="2868256" y="3656437"/>
            <a:chExt cx="271228" cy="215444"/>
          </a:xfrm>
          <a:noFill/>
        </p:grpSpPr>
        <p:sp>
          <p:nvSpPr>
            <p:cNvPr id="208" name="207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09" name="208 CuadroTexto"/>
            <p:cNvSpPr txBox="1"/>
            <p:nvPr/>
          </p:nvSpPr>
          <p:spPr>
            <a:xfrm>
              <a:off x="2868256" y="3656437"/>
              <a:ext cx="27122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Z</a:t>
              </a:r>
            </a:p>
          </p:txBody>
        </p:sp>
      </p:grpSp>
      <p:grpSp>
        <p:nvGrpSpPr>
          <p:cNvPr id="210" name="209 Grupo"/>
          <p:cNvGrpSpPr/>
          <p:nvPr/>
        </p:nvGrpSpPr>
        <p:grpSpPr>
          <a:xfrm>
            <a:off x="5754574" y="6084164"/>
            <a:ext cx="311304" cy="215444"/>
            <a:chOff x="2868256" y="3656437"/>
            <a:chExt cx="311304" cy="215444"/>
          </a:xfrm>
          <a:noFill/>
        </p:grpSpPr>
        <p:sp>
          <p:nvSpPr>
            <p:cNvPr id="211" name="210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12" name="211 CuadroTexto"/>
            <p:cNvSpPr txBox="1"/>
            <p:nvPr/>
          </p:nvSpPr>
          <p:spPr>
            <a:xfrm>
              <a:off x="2868256" y="3656437"/>
              <a:ext cx="311304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M</a:t>
              </a:r>
            </a:p>
          </p:txBody>
        </p:sp>
      </p:grpSp>
      <p:grpSp>
        <p:nvGrpSpPr>
          <p:cNvPr id="217" name="216 Grupo"/>
          <p:cNvGrpSpPr/>
          <p:nvPr/>
        </p:nvGrpSpPr>
        <p:grpSpPr>
          <a:xfrm>
            <a:off x="921592" y="2458503"/>
            <a:ext cx="271228" cy="215444"/>
            <a:chOff x="2868256" y="3656437"/>
            <a:chExt cx="271228" cy="215444"/>
          </a:xfrm>
          <a:noFill/>
        </p:grpSpPr>
        <p:sp>
          <p:nvSpPr>
            <p:cNvPr id="218" name="217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19" name="218 CuadroTexto"/>
            <p:cNvSpPr txBox="1"/>
            <p:nvPr/>
          </p:nvSpPr>
          <p:spPr>
            <a:xfrm>
              <a:off x="2868256" y="3656437"/>
              <a:ext cx="27122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E</a:t>
              </a:r>
            </a:p>
          </p:txBody>
        </p:sp>
      </p:grpSp>
      <p:grpSp>
        <p:nvGrpSpPr>
          <p:cNvPr id="223" name="222 Grupo"/>
          <p:cNvGrpSpPr/>
          <p:nvPr/>
        </p:nvGrpSpPr>
        <p:grpSpPr>
          <a:xfrm>
            <a:off x="1420154" y="2988837"/>
            <a:ext cx="247184" cy="215444"/>
            <a:chOff x="2868256" y="3656437"/>
            <a:chExt cx="247183" cy="215444"/>
          </a:xfrm>
          <a:noFill/>
        </p:grpSpPr>
        <p:sp>
          <p:nvSpPr>
            <p:cNvPr id="224" name="223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25" name="224 CuadroTexto"/>
            <p:cNvSpPr txBox="1"/>
            <p:nvPr/>
          </p:nvSpPr>
          <p:spPr>
            <a:xfrm>
              <a:off x="2868256" y="3656437"/>
              <a:ext cx="247183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J</a:t>
              </a:r>
            </a:p>
          </p:txBody>
        </p:sp>
      </p:grpSp>
      <p:grpSp>
        <p:nvGrpSpPr>
          <p:cNvPr id="226" name="225 Grupo"/>
          <p:cNvGrpSpPr/>
          <p:nvPr/>
        </p:nvGrpSpPr>
        <p:grpSpPr>
          <a:xfrm>
            <a:off x="1185174" y="2850519"/>
            <a:ext cx="240772" cy="215444"/>
            <a:chOff x="2868256" y="3656437"/>
            <a:chExt cx="240772" cy="215444"/>
          </a:xfrm>
          <a:noFill/>
        </p:grpSpPr>
        <p:sp>
          <p:nvSpPr>
            <p:cNvPr id="227" name="226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28" name="227 CuadroTexto"/>
            <p:cNvSpPr txBox="1"/>
            <p:nvPr/>
          </p:nvSpPr>
          <p:spPr>
            <a:xfrm>
              <a:off x="2868256" y="3656437"/>
              <a:ext cx="240772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I</a:t>
              </a:r>
            </a:p>
          </p:txBody>
        </p:sp>
      </p:grpSp>
      <p:grpSp>
        <p:nvGrpSpPr>
          <p:cNvPr id="229" name="228 Grupo"/>
          <p:cNvGrpSpPr/>
          <p:nvPr/>
        </p:nvGrpSpPr>
        <p:grpSpPr>
          <a:xfrm>
            <a:off x="2263208" y="2097806"/>
            <a:ext cx="232177" cy="169277"/>
            <a:chOff x="2868256" y="3656437"/>
            <a:chExt cx="232177" cy="169276"/>
          </a:xfrm>
          <a:noFill/>
        </p:grpSpPr>
        <p:sp>
          <p:nvSpPr>
            <p:cNvPr id="230" name="229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31" name="230 CuadroTexto"/>
            <p:cNvSpPr txBox="1"/>
            <p:nvPr/>
          </p:nvSpPr>
          <p:spPr>
            <a:xfrm>
              <a:off x="2868256" y="3656437"/>
              <a:ext cx="224742" cy="16927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b="1" dirty="0">
                  <a:latin typeface="+mn-lt"/>
                  <a:cs typeface="+mn-cs"/>
                </a:rPr>
                <a:t>D</a:t>
              </a:r>
              <a:endParaRPr lang="es-CL" sz="500" b="1" dirty="0">
                <a:latin typeface="+mn-lt"/>
                <a:cs typeface="+mn-cs"/>
              </a:endParaRPr>
            </a:p>
          </p:txBody>
        </p:sp>
      </p:grpSp>
      <p:grpSp>
        <p:nvGrpSpPr>
          <p:cNvPr id="241" name="240 Grupo"/>
          <p:cNvGrpSpPr/>
          <p:nvPr/>
        </p:nvGrpSpPr>
        <p:grpSpPr>
          <a:xfrm>
            <a:off x="4495333" y="4920961"/>
            <a:ext cx="277640" cy="215444"/>
            <a:chOff x="2868256" y="3656437"/>
            <a:chExt cx="277639" cy="215444"/>
          </a:xfrm>
          <a:noFill/>
        </p:grpSpPr>
        <p:sp>
          <p:nvSpPr>
            <p:cNvPr id="242" name="241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43" name="242 CuadroTexto"/>
            <p:cNvSpPr txBox="1"/>
            <p:nvPr/>
          </p:nvSpPr>
          <p:spPr>
            <a:xfrm>
              <a:off x="2868256" y="3656437"/>
              <a:ext cx="277639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H</a:t>
              </a:r>
            </a:p>
          </p:txBody>
        </p:sp>
      </p:grpSp>
      <p:grpSp>
        <p:nvGrpSpPr>
          <p:cNvPr id="15454" name="2053 Grupo"/>
          <p:cNvGrpSpPr>
            <a:grpSpLocks/>
          </p:cNvGrpSpPr>
          <p:nvPr/>
        </p:nvGrpSpPr>
        <p:grpSpPr bwMode="auto">
          <a:xfrm>
            <a:off x="3380786" y="4128291"/>
            <a:ext cx="253596" cy="215444"/>
            <a:chOff x="2868256" y="3655767"/>
            <a:chExt cx="256033" cy="215981"/>
          </a:xfrm>
        </p:grpSpPr>
        <p:sp>
          <p:nvSpPr>
            <p:cNvPr id="248" name="247 Elipse"/>
            <p:cNvSpPr/>
            <p:nvPr/>
          </p:nvSpPr>
          <p:spPr>
            <a:xfrm>
              <a:off x="2929161" y="3671682"/>
              <a:ext cx="169892" cy="13686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11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56033" cy="215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500" dirty="0"/>
                <a:t> </a:t>
              </a:r>
              <a:r>
                <a:rPr lang="es-CL" altLang="es-CL" sz="800" b="1" dirty="0"/>
                <a:t>C</a:t>
              </a:r>
            </a:p>
          </p:txBody>
        </p:sp>
      </p:grpSp>
      <p:sp>
        <p:nvSpPr>
          <p:cNvPr id="15455" name="223 CuadroTexto"/>
          <p:cNvSpPr txBox="1">
            <a:spLocks noChangeArrowheads="1"/>
          </p:cNvSpPr>
          <p:nvPr/>
        </p:nvSpPr>
        <p:spPr bwMode="auto">
          <a:xfrm>
            <a:off x="2855912" y="4537755"/>
            <a:ext cx="487634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700" dirty="0" err="1"/>
              <a:t>Dc</a:t>
            </a:r>
            <a:r>
              <a:rPr lang="es-CL" altLang="es-CL" sz="700" dirty="0"/>
              <a:t>: </a:t>
            </a:r>
            <a:r>
              <a:rPr lang="es-CL" altLang="es-CL" sz="700" dirty="0" smtClean="0"/>
              <a:t>061°</a:t>
            </a:r>
            <a:endParaRPr lang="es-CL" altLang="es-CL" sz="700" dirty="0"/>
          </a:p>
        </p:txBody>
      </p:sp>
      <p:sp>
        <p:nvSpPr>
          <p:cNvPr id="15456" name="36 CuadroTexto"/>
          <p:cNvSpPr txBox="1">
            <a:spLocks noChangeArrowheads="1"/>
          </p:cNvSpPr>
          <p:nvPr/>
        </p:nvSpPr>
        <p:spPr bwMode="auto">
          <a:xfrm>
            <a:off x="3350949" y="2411506"/>
            <a:ext cx="776287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1100" dirty="0" smtClean="0">
                <a:latin typeface="Arial" charset="0"/>
              </a:rPr>
              <a:t>Rv:338°</a:t>
            </a:r>
            <a:endParaRPr lang="es-CL" altLang="es-CL" sz="1100" dirty="0">
              <a:latin typeface="Arial" charset="0"/>
            </a:endParaRPr>
          </a:p>
        </p:txBody>
      </p:sp>
      <p:sp>
        <p:nvSpPr>
          <p:cNvPr id="15457" name="37 CuadroTexto"/>
          <p:cNvSpPr txBox="1">
            <a:spLocks noChangeArrowheads="1"/>
          </p:cNvSpPr>
          <p:nvPr/>
        </p:nvSpPr>
        <p:spPr bwMode="auto">
          <a:xfrm>
            <a:off x="3350598" y="2657475"/>
            <a:ext cx="765175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900" dirty="0" smtClean="0">
                <a:latin typeface="Arial" charset="0"/>
              </a:rPr>
              <a:t>Rmg:326</a:t>
            </a:r>
            <a:r>
              <a:rPr lang="es-CL" altLang="es-CL" sz="900" dirty="0">
                <a:latin typeface="Arial" charset="0"/>
              </a:rPr>
              <a:t>°</a:t>
            </a:r>
          </a:p>
        </p:txBody>
      </p:sp>
      <p:cxnSp>
        <p:nvCxnSpPr>
          <p:cNvPr id="255" name="254 Conector recto de flecha"/>
          <p:cNvCxnSpPr/>
          <p:nvPr/>
        </p:nvCxnSpPr>
        <p:spPr bwMode="auto">
          <a:xfrm flipH="1" flipV="1">
            <a:off x="3577250" y="2189836"/>
            <a:ext cx="138113" cy="203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59" name="36 CuadroTexto"/>
          <p:cNvSpPr txBox="1">
            <a:spLocks noChangeArrowheads="1"/>
          </p:cNvSpPr>
          <p:nvPr/>
        </p:nvSpPr>
        <p:spPr bwMode="auto">
          <a:xfrm>
            <a:off x="2595564" y="5822950"/>
            <a:ext cx="711200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1100" dirty="0" smtClean="0">
                <a:latin typeface="Arial" charset="0"/>
              </a:rPr>
              <a:t>Rv:338°</a:t>
            </a:r>
            <a:endParaRPr lang="es-CL" altLang="es-CL" sz="1100" dirty="0">
              <a:latin typeface="Arial" charset="0"/>
            </a:endParaRPr>
          </a:p>
        </p:txBody>
      </p:sp>
      <p:sp>
        <p:nvSpPr>
          <p:cNvPr id="15460" name="37 CuadroTexto"/>
          <p:cNvSpPr txBox="1">
            <a:spLocks noChangeArrowheads="1"/>
          </p:cNvSpPr>
          <p:nvPr/>
        </p:nvSpPr>
        <p:spPr bwMode="auto">
          <a:xfrm>
            <a:off x="2595564" y="6084888"/>
            <a:ext cx="711200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900" dirty="0" smtClean="0">
                <a:latin typeface="Arial" charset="0"/>
              </a:rPr>
              <a:t>Rmg:326°</a:t>
            </a:r>
            <a:endParaRPr lang="es-CL" altLang="es-CL" sz="900" dirty="0">
              <a:latin typeface="Arial" charset="0"/>
            </a:endParaRPr>
          </a:p>
        </p:txBody>
      </p:sp>
      <p:cxnSp>
        <p:nvCxnSpPr>
          <p:cNvPr id="258" name="257 Conector recto de flecha"/>
          <p:cNvCxnSpPr/>
          <p:nvPr/>
        </p:nvCxnSpPr>
        <p:spPr bwMode="auto">
          <a:xfrm flipH="1" flipV="1">
            <a:off x="2763838" y="5580065"/>
            <a:ext cx="171450" cy="2428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62" name="36 CuadroTexto"/>
          <p:cNvSpPr txBox="1">
            <a:spLocks noChangeArrowheads="1"/>
          </p:cNvSpPr>
          <p:nvPr/>
        </p:nvSpPr>
        <p:spPr bwMode="auto">
          <a:xfrm>
            <a:off x="4038601" y="3556000"/>
            <a:ext cx="709613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1100" dirty="0" smtClean="0">
                <a:latin typeface="Arial" charset="0"/>
              </a:rPr>
              <a:t>Rv:289°</a:t>
            </a:r>
            <a:endParaRPr lang="es-CL" altLang="es-CL" sz="1100" dirty="0">
              <a:latin typeface="Arial" charset="0"/>
            </a:endParaRPr>
          </a:p>
        </p:txBody>
      </p:sp>
      <p:sp>
        <p:nvSpPr>
          <p:cNvPr id="15463" name="37 CuadroTexto"/>
          <p:cNvSpPr txBox="1">
            <a:spLocks noChangeArrowheads="1"/>
          </p:cNvSpPr>
          <p:nvPr/>
        </p:nvSpPr>
        <p:spPr bwMode="auto">
          <a:xfrm>
            <a:off x="4038601" y="3817939"/>
            <a:ext cx="709613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900">
                <a:latin typeface="Arial" charset="0"/>
              </a:rPr>
              <a:t>Rmg:289°</a:t>
            </a:r>
          </a:p>
        </p:txBody>
      </p:sp>
      <p:cxnSp>
        <p:nvCxnSpPr>
          <p:cNvPr id="261" name="260 Conector recto de flecha"/>
          <p:cNvCxnSpPr/>
          <p:nvPr/>
        </p:nvCxnSpPr>
        <p:spPr bwMode="auto">
          <a:xfrm flipH="1" flipV="1">
            <a:off x="3616752" y="3659954"/>
            <a:ext cx="418675" cy="13576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65" name="36 CuadroTexto"/>
          <p:cNvSpPr txBox="1">
            <a:spLocks noChangeArrowheads="1"/>
          </p:cNvSpPr>
          <p:nvPr/>
        </p:nvSpPr>
        <p:spPr bwMode="auto">
          <a:xfrm>
            <a:off x="2964583" y="1351442"/>
            <a:ext cx="711200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1100" dirty="0" smtClean="0">
                <a:latin typeface="Arial" charset="0"/>
              </a:rPr>
              <a:t>Rv:325°</a:t>
            </a:r>
            <a:endParaRPr lang="es-CL" altLang="es-CL" sz="1100" dirty="0">
              <a:latin typeface="Arial" charset="0"/>
            </a:endParaRPr>
          </a:p>
        </p:txBody>
      </p:sp>
      <p:sp>
        <p:nvSpPr>
          <p:cNvPr id="15466" name="37 CuadroTexto"/>
          <p:cNvSpPr txBox="1">
            <a:spLocks noChangeArrowheads="1"/>
          </p:cNvSpPr>
          <p:nvPr/>
        </p:nvSpPr>
        <p:spPr bwMode="auto">
          <a:xfrm>
            <a:off x="2970219" y="1606551"/>
            <a:ext cx="711200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900" dirty="0" smtClean="0">
                <a:latin typeface="Arial" charset="0"/>
              </a:rPr>
              <a:t>Rmg:313°</a:t>
            </a:r>
            <a:endParaRPr lang="es-CL" altLang="es-CL" sz="900" dirty="0">
              <a:latin typeface="Arial" charset="0"/>
            </a:endParaRPr>
          </a:p>
        </p:txBody>
      </p:sp>
      <p:cxnSp>
        <p:nvCxnSpPr>
          <p:cNvPr id="265" name="264 Conector recto de flecha"/>
          <p:cNvCxnSpPr/>
          <p:nvPr/>
        </p:nvCxnSpPr>
        <p:spPr bwMode="auto">
          <a:xfrm flipH="1" flipV="1">
            <a:off x="2951164" y="1002507"/>
            <a:ext cx="356822" cy="34687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3" name="1052 Conector recto de flecha"/>
          <p:cNvCxnSpPr/>
          <p:nvPr/>
        </p:nvCxnSpPr>
        <p:spPr>
          <a:xfrm flipV="1">
            <a:off x="5337149" y="6801645"/>
            <a:ext cx="557212" cy="255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70" name="223 CuadroTexto"/>
          <p:cNvSpPr txBox="1">
            <a:spLocks noChangeArrowheads="1"/>
          </p:cNvSpPr>
          <p:nvPr/>
        </p:nvSpPr>
        <p:spPr bwMode="auto">
          <a:xfrm>
            <a:off x="5783133" y="6603926"/>
            <a:ext cx="34977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700" dirty="0"/>
              <a:t>064°</a:t>
            </a:r>
          </a:p>
        </p:txBody>
      </p:sp>
      <p:sp>
        <p:nvSpPr>
          <p:cNvPr id="15495" name="287 CuadroTexto"/>
          <p:cNvSpPr txBox="1">
            <a:spLocks noChangeArrowheads="1"/>
          </p:cNvSpPr>
          <p:nvPr/>
        </p:nvSpPr>
        <p:spPr bwMode="auto">
          <a:xfrm>
            <a:off x="4413250" y="679451"/>
            <a:ext cx="175895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s-CL" altLang="es-CL" b="1" dirty="0" smtClean="0"/>
              <a:t>ALIDADA</a:t>
            </a:r>
            <a:endParaRPr lang="es-CL" altLang="es-CL" b="1" dirty="0"/>
          </a:p>
          <a:p>
            <a:pPr algn="ctr"/>
            <a:r>
              <a:rPr lang="es-CL" altLang="es-CL" b="1" dirty="0" smtClean="0"/>
              <a:t> S-N</a:t>
            </a:r>
            <a:endParaRPr lang="es-CL" altLang="es-CL" b="1" dirty="0"/>
          </a:p>
        </p:txBody>
      </p:sp>
    </p:spTree>
    <p:extLst>
      <p:ext uri="{BB962C8B-B14F-4D97-AF65-F5344CB8AC3E}">
        <p14:creationId xmlns:p14="http://schemas.microsoft.com/office/powerpoint/2010/main" val="4044159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1 Título"/>
          <p:cNvSpPr>
            <a:spLocks noGrp="1"/>
          </p:cNvSpPr>
          <p:nvPr>
            <p:ph type="ctrTitle"/>
          </p:nvPr>
        </p:nvSpPr>
        <p:spPr>
          <a:xfrm>
            <a:off x="514350" y="2840037"/>
            <a:ext cx="5829300" cy="1960563"/>
          </a:xfrm>
        </p:spPr>
        <p:txBody>
          <a:bodyPr/>
          <a:lstStyle/>
          <a:p>
            <a:endParaRPr lang="es-CL" altLang="es-CL" smtClean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s-CL" smtClean="0"/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410" y="490472"/>
            <a:ext cx="6048375" cy="83502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4 Conector recto"/>
          <p:cNvCxnSpPr/>
          <p:nvPr/>
        </p:nvCxnSpPr>
        <p:spPr>
          <a:xfrm>
            <a:off x="2100521" y="2865384"/>
            <a:ext cx="932147" cy="1589141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"/>
          <p:cNvCxnSpPr/>
          <p:nvPr/>
        </p:nvCxnSpPr>
        <p:spPr>
          <a:xfrm>
            <a:off x="3005680" y="4454526"/>
            <a:ext cx="1015459" cy="13062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>
            <a:off x="4035426" y="4585147"/>
            <a:ext cx="1640219" cy="310845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"/>
          <p:cNvCxnSpPr/>
          <p:nvPr/>
        </p:nvCxnSpPr>
        <p:spPr>
          <a:xfrm flipH="1" flipV="1">
            <a:off x="504826" y="827584"/>
            <a:ext cx="1594797" cy="202184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92 Conector recto de flecha"/>
          <p:cNvCxnSpPr/>
          <p:nvPr/>
        </p:nvCxnSpPr>
        <p:spPr>
          <a:xfrm flipV="1">
            <a:off x="3058021" y="4310055"/>
            <a:ext cx="272256" cy="2381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5" name="1024 Conector recto de flecha"/>
          <p:cNvCxnSpPr/>
          <p:nvPr/>
        </p:nvCxnSpPr>
        <p:spPr>
          <a:xfrm flipH="1">
            <a:off x="3819977" y="4767263"/>
            <a:ext cx="465481" cy="3143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7" name="223 CuadroTexto"/>
          <p:cNvSpPr txBox="1">
            <a:spLocks noChangeArrowheads="1"/>
          </p:cNvSpPr>
          <p:nvPr/>
        </p:nvSpPr>
        <p:spPr bwMode="auto">
          <a:xfrm>
            <a:off x="4146790" y="4709189"/>
            <a:ext cx="487634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700" dirty="0" err="1"/>
              <a:t>Dc</a:t>
            </a:r>
            <a:r>
              <a:rPr lang="es-CL" altLang="es-CL" sz="700" dirty="0"/>
              <a:t>: </a:t>
            </a:r>
            <a:r>
              <a:rPr lang="es-CL" altLang="es-CL" sz="700" dirty="0" smtClean="0"/>
              <a:t>250°</a:t>
            </a:r>
            <a:endParaRPr lang="es-CL" altLang="es-CL" sz="700" dirty="0"/>
          </a:p>
        </p:txBody>
      </p:sp>
      <p:sp>
        <p:nvSpPr>
          <p:cNvPr id="15418" name="223 CuadroTexto"/>
          <p:cNvSpPr txBox="1">
            <a:spLocks noChangeArrowheads="1"/>
          </p:cNvSpPr>
          <p:nvPr/>
        </p:nvSpPr>
        <p:spPr bwMode="auto">
          <a:xfrm>
            <a:off x="2484439" y="1982789"/>
            <a:ext cx="370614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700" dirty="0"/>
              <a:t>043 °</a:t>
            </a:r>
          </a:p>
        </p:txBody>
      </p:sp>
      <p:grpSp>
        <p:nvGrpSpPr>
          <p:cNvPr id="153" name="152 Grupo"/>
          <p:cNvGrpSpPr/>
          <p:nvPr/>
        </p:nvGrpSpPr>
        <p:grpSpPr>
          <a:xfrm>
            <a:off x="1787639" y="3795226"/>
            <a:ext cx="271228" cy="215444"/>
            <a:chOff x="2868256" y="3656437"/>
            <a:chExt cx="271228" cy="215444"/>
          </a:xfrm>
          <a:noFill/>
        </p:grpSpPr>
        <p:sp>
          <p:nvSpPr>
            <p:cNvPr id="154" name="153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" name="154 CuadroTexto"/>
            <p:cNvSpPr txBox="1"/>
            <p:nvPr/>
          </p:nvSpPr>
          <p:spPr>
            <a:xfrm>
              <a:off x="2868256" y="3656437"/>
              <a:ext cx="27122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R</a:t>
              </a:r>
            </a:p>
          </p:txBody>
        </p:sp>
      </p:grpSp>
      <p:grpSp>
        <p:nvGrpSpPr>
          <p:cNvPr id="156" name="155 Grupo"/>
          <p:cNvGrpSpPr/>
          <p:nvPr/>
        </p:nvGrpSpPr>
        <p:grpSpPr>
          <a:xfrm>
            <a:off x="2243886" y="3839513"/>
            <a:ext cx="284052" cy="215444"/>
            <a:chOff x="2868256" y="3656437"/>
            <a:chExt cx="284052" cy="215444"/>
          </a:xfrm>
          <a:noFill/>
        </p:grpSpPr>
        <p:sp>
          <p:nvSpPr>
            <p:cNvPr id="157" name="156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8" name="157 CuadroTexto"/>
            <p:cNvSpPr txBox="1"/>
            <p:nvPr/>
          </p:nvSpPr>
          <p:spPr>
            <a:xfrm>
              <a:off x="2868256" y="3656437"/>
              <a:ext cx="284052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P</a:t>
              </a:r>
            </a:p>
          </p:txBody>
        </p:sp>
      </p:grpSp>
      <p:grpSp>
        <p:nvGrpSpPr>
          <p:cNvPr id="159" name="158 Grupo"/>
          <p:cNvGrpSpPr/>
          <p:nvPr/>
        </p:nvGrpSpPr>
        <p:grpSpPr>
          <a:xfrm>
            <a:off x="1558972" y="3159456"/>
            <a:ext cx="269626" cy="215444"/>
            <a:chOff x="2868256" y="3656437"/>
            <a:chExt cx="269626" cy="215444"/>
          </a:xfrm>
          <a:noFill/>
        </p:grpSpPr>
        <p:sp>
          <p:nvSpPr>
            <p:cNvPr id="160" name="159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61" name="160 CuadroTexto"/>
            <p:cNvSpPr txBox="1"/>
            <p:nvPr/>
          </p:nvSpPr>
          <p:spPr>
            <a:xfrm>
              <a:off x="2868256" y="3656437"/>
              <a:ext cx="269626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K</a:t>
              </a:r>
            </a:p>
          </p:txBody>
        </p:sp>
      </p:grpSp>
      <p:grpSp>
        <p:nvGrpSpPr>
          <p:cNvPr id="162" name="161 Grupo"/>
          <p:cNvGrpSpPr/>
          <p:nvPr/>
        </p:nvGrpSpPr>
        <p:grpSpPr>
          <a:xfrm>
            <a:off x="3146165" y="3517939"/>
            <a:ext cx="277640" cy="215444"/>
            <a:chOff x="2868256" y="3656437"/>
            <a:chExt cx="277639" cy="215444"/>
          </a:xfrm>
          <a:noFill/>
        </p:grpSpPr>
        <p:sp>
          <p:nvSpPr>
            <p:cNvPr id="163" name="162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64" name="163 CuadroTexto"/>
            <p:cNvSpPr txBox="1"/>
            <p:nvPr/>
          </p:nvSpPr>
          <p:spPr>
            <a:xfrm>
              <a:off x="2868256" y="3656437"/>
              <a:ext cx="277639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H</a:t>
              </a:r>
            </a:p>
          </p:txBody>
        </p:sp>
      </p:grpSp>
      <p:grpSp>
        <p:nvGrpSpPr>
          <p:cNvPr id="165" name="164 Grupo"/>
          <p:cNvGrpSpPr/>
          <p:nvPr/>
        </p:nvGrpSpPr>
        <p:grpSpPr>
          <a:xfrm>
            <a:off x="2927806" y="3005040"/>
            <a:ext cx="264816" cy="215444"/>
            <a:chOff x="2868256" y="3656437"/>
            <a:chExt cx="264816" cy="215444"/>
          </a:xfrm>
          <a:noFill/>
        </p:grpSpPr>
        <p:sp>
          <p:nvSpPr>
            <p:cNvPr id="166" name="165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67" name="166 CuadroTexto"/>
            <p:cNvSpPr txBox="1"/>
            <p:nvPr/>
          </p:nvSpPr>
          <p:spPr>
            <a:xfrm>
              <a:off x="2868256" y="3656437"/>
              <a:ext cx="264816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L</a:t>
              </a:r>
            </a:p>
          </p:txBody>
        </p:sp>
      </p:grpSp>
      <p:grpSp>
        <p:nvGrpSpPr>
          <p:cNvPr id="168" name="167 Grupo"/>
          <p:cNvGrpSpPr/>
          <p:nvPr/>
        </p:nvGrpSpPr>
        <p:grpSpPr>
          <a:xfrm>
            <a:off x="3204915" y="3981315"/>
            <a:ext cx="271228" cy="215444"/>
            <a:chOff x="2868256" y="3656437"/>
            <a:chExt cx="271228" cy="215444"/>
          </a:xfrm>
          <a:noFill/>
        </p:grpSpPr>
        <p:sp>
          <p:nvSpPr>
            <p:cNvPr id="169" name="168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70" name="169 CuadroTexto"/>
            <p:cNvSpPr txBox="1"/>
            <p:nvPr/>
          </p:nvSpPr>
          <p:spPr>
            <a:xfrm>
              <a:off x="2868256" y="3656437"/>
              <a:ext cx="27122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B</a:t>
              </a:r>
            </a:p>
          </p:txBody>
        </p:sp>
      </p:grpSp>
      <p:grpSp>
        <p:nvGrpSpPr>
          <p:cNvPr id="171" name="170 Grupo"/>
          <p:cNvGrpSpPr/>
          <p:nvPr/>
        </p:nvGrpSpPr>
        <p:grpSpPr>
          <a:xfrm>
            <a:off x="2457545" y="4260508"/>
            <a:ext cx="276038" cy="215444"/>
            <a:chOff x="2868256" y="3656437"/>
            <a:chExt cx="276037" cy="215444"/>
          </a:xfrm>
          <a:noFill/>
        </p:grpSpPr>
        <p:sp>
          <p:nvSpPr>
            <p:cNvPr id="172" name="171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73" name="172 CuadroTexto"/>
            <p:cNvSpPr txBox="1"/>
            <p:nvPr/>
          </p:nvSpPr>
          <p:spPr>
            <a:xfrm>
              <a:off x="2868256" y="3656437"/>
              <a:ext cx="276037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A</a:t>
              </a:r>
              <a:endParaRPr lang="es-CL" sz="800" b="1" dirty="0">
                <a:latin typeface="+mn-lt"/>
                <a:cs typeface="+mn-cs"/>
              </a:endParaRPr>
            </a:p>
          </p:txBody>
        </p:sp>
      </p:grpSp>
      <p:grpSp>
        <p:nvGrpSpPr>
          <p:cNvPr id="174" name="173 Grupo"/>
          <p:cNvGrpSpPr/>
          <p:nvPr/>
        </p:nvGrpSpPr>
        <p:grpSpPr>
          <a:xfrm>
            <a:off x="3223365" y="4665598"/>
            <a:ext cx="263214" cy="215444"/>
            <a:chOff x="2868256" y="3656437"/>
            <a:chExt cx="263214" cy="215444"/>
          </a:xfrm>
          <a:noFill/>
        </p:grpSpPr>
        <p:sp>
          <p:nvSpPr>
            <p:cNvPr id="175" name="174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76" name="175 CuadroTexto"/>
            <p:cNvSpPr txBox="1"/>
            <p:nvPr/>
          </p:nvSpPr>
          <p:spPr>
            <a:xfrm>
              <a:off x="2868256" y="3656437"/>
              <a:ext cx="263214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E</a:t>
              </a:r>
            </a:p>
          </p:txBody>
        </p:sp>
      </p:grpSp>
      <p:grpSp>
        <p:nvGrpSpPr>
          <p:cNvPr id="177" name="176 Grupo"/>
          <p:cNvGrpSpPr/>
          <p:nvPr/>
        </p:nvGrpSpPr>
        <p:grpSpPr>
          <a:xfrm>
            <a:off x="3501009" y="4767887"/>
            <a:ext cx="260008" cy="215444"/>
            <a:chOff x="2868256" y="3656437"/>
            <a:chExt cx="260008" cy="215444"/>
          </a:xfrm>
          <a:noFill/>
        </p:grpSpPr>
        <p:sp>
          <p:nvSpPr>
            <p:cNvPr id="178" name="177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79" name="178 CuadroTexto"/>
            <p:cNvSpPr txBox="1"/>
            <p:nvPr/>
          </p:nvSpPr>
          <p:spPr>
            <a:xfrm>
              <a:off x="2868256" y="3656437"/>
              <a:ext cx="26000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F</a:t>
              </a:r>
            </a:p>
          </p:txBody>
        </p:sp>
      </p:grpSp>
      <p:grpSp>
        <p:nvGrpSpPr>
          <p:cNvPr id="180" name="179 Grupo"/>
          <p:cNvGrpSpPr/>
          <p:nvPr/>
        </p:nvGrpSpPr>
        <p:grpSpPr>
          <a:xfrm>
            <a:off x="3622621" y="5022483"/>
            <a:ext cx="295274" cy="215444"/>
            <a:chOff x="2868256" y="3656437"/>
            <a:chExt cx="295273" cy="215444"/>
          </a:xfrm>
          <a:noFill/>
        </p:grpSpPr>
        <p:sp>
          <p:nvSpPr>
            <p:cNvPr id="181" name="180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82" name="181 CuadroTexto"/>
            <p:cNvSpPr txBox="1"/>
            <p:nvPr/>
          </p:nvSpPr>
          <p:spPr>
            <a:xfrm>
              <a:off x="2868256" y="3656437"/>
              <a:ext cx="295273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G</a:t>
              </a:r>
            </a:p>
          </p:txBody>
        </p:sp>
      </p:grpSp>
      <p:grpSp>
        <p:nvGrpSpPr>
          <p:cNvPr id="183" name="182 Grupo"/>
          <p:cNvGrpSpPr/>
          <p:nvPr/>
        </p:nvGrpSpPr>
        <p:grpSpPr>
          <a:xfrm>
            <a:off x="3488351" y="5693604"/>
            <a:ext cx="256802" cy="215444"/>
            <a:chOff x="2868256" y="3656437"/>
            <a:chExt cx="256801" cy="215444"/>
          </a:xfrm>
          <a:noFill/>
        </p:grpSpPr>
        <p:sp>
          <p:nvSpPr>
            <p:cNvPr id="184" name="183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85" name="184 CuadroTexto"/>
            <p:cNvSpPr txBox="1"/>
            <p:nvPr/>
          </p:nvSpPr>
          <p:spPr>
            <a:xfrm>
              <a:off x="2868256" y="3656437"/>
              <a:ext cx="256801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I</a:t>
              </a:r>
            </a:p>
          </p:txBody>
        </p:sp>
      </p:grpSp>
      <p:grpSp>
        <p:nvGrpSpPr>
          <p:cNvPr id="186" name="185 Grupo"/>
          <p:cNvGrpSpPr/>
          <p:nvPr/>
        </p:nvGrpSpPr>
        <p:grpSpPr>
          <a:xfrm>
            <a:off x="3978429" y="4201823"/>
            <a:ext cx="263214" cy="215444"/>
            <a:chOff x="2868256" y="3656437"/>
            <a:chExt cx="263214" cy="215444"/>
          </a:xfrm>
          <a:noFill/>
        </p:grpSpPr>
        <p:sp>
          <p:nvSpPr>
            <p:cNvPr id="187" name="186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88" name="187 CuadroTexto"/>
            <p:cNvSpPr txBox="1"/>
            <p:nvPr/>
          </p:nvSpPr>
          <p:spPr>
            <a:xfrm>
              <a:off x="2868256" y="3656437"/>
              <a:ext cx="263214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D</a:t>
              </a:r>
              <a:endParaRPr lang="es-CL" sz="800" b="1" dirty="0">
                <a:latin typeface="+mn-lt"/>
                <a:cs typeface="+mn-cs"/>
              </a:endParaRPr>
            </a:p>
          </p:txBody>
        </p:sp>
      </p:grpSp>
      <p:grpSp>
        <p:nvGrpSpPr>
          <p:cNvPr id="189" name="188 Grupo"/>
          <p:cNvGrpSpPr/>
          <p:nvPr/>
        </p:nvGrpSpPr>
        <p:grpSpPr>
          <a:xfrm>
            <a:off x="4166393" y="6467577"/>
            <a:ext cx="269626" cy="215444"/>
            <a:chOff x="2868256" y="3656437"/>
            <a:chExt cx="269626" cy="215444"/>
          </a:xfrm>
          <a:noFill/>
        </p:grpSpPr>
        <p:sp>
          <p:nvSpPr>
            <p:cNvPr id="190" name="189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91" name="190 CuadroTexto"/>
            <p:cNvSpPr txBox="1"/>
            <p:nvPr/>
          </p:nvSpPr>
          <p:spPr>
            <a:xfrm>
              <a:off x="2868256" y="3656437"/>
              <a:ext cx="269626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K</a:t>
              </a:r>
            </a:p>
          </p:txBody>
        </p:sp>
      </p:grpSp>
      <p:grpSp>
        <p:nvGrpSpPr>
          <p:cNvPr id="192" name="191 Grupo"/>
          <p:cNvGrpSpPr/>
          <p:nvPr/>
        </p:nvGrpSpPr>
        <p:grpSpPr>
          <a:xfrm>
            <a:off x="5218689" y="5724124"/>
            <a:ext cx="250390" cy="215444"/>
            <a:chOff x="2868256" y="3656437"/>
            <a:chExt cx="250390" cy="215444"/>
          </a:xfrm>
          <a:noFill/>
        </p:grpSpPr>
        <p:sp>
          <p:nvSpPr>
            <p:cNvPr id="193" name="192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94" name="193 CuadroTexto"/>
            <p:cNvSpPr txBox="1"/>
            <p:nvPr/>
          </p:nvSpPr>
          <p:spPr>
            <a:xfrm>
              <a:off x="2868256" y="3656437"/>
              <a:ext cx="250390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L</a:t>
              </a:r>
              <a:endParaRPr lang="es-CL" sz="800" b="1" dirty="0">
                <a:latin typeface="+mn-lt"/>
                <a:cs typeface="+mn-cs"/>
              </a:endParaRPr>
            </a:p>
          </p:txBody>
        </p:sp>
      </p:grpSp>
      <p:grpSp>
        <p:nvGrpSpPr>
          <p:cNvPr id="195" name="194 Grupo"/>
          <p:cNvGrpSpPr/>
          <p:nvPr/>
        </p:nvGrpSpPr>
        <p:grpSpPr>
          <a:xfrm>
            <a:off x="4674792" y="6991423"/>
            <a:ext cx="280846" cy="215444"/>
            <a:chOff x="2868256" y="3656437"/>
            <a:chExt cx="280846" cy="215444"/>
          </a:xfrm>
          <a:noFill/>
        </p:grpSpPr>
        <p:sp>
          <p:nvSpPr>
            <p:cNvPr id="196" name="195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97" name="196 CuadroTexto"/>
            <p:cNvSpPr txBox="1"/>
            <p:nvPr/>
          </p:nvSpPr>
          <p:spPr>
            <a:xfrm>
              <a:off x="2868256" y="3656437"/>
              <a:ext cx="280846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N</a:t>
              </a:r>
            </a:p>
          </p:txBody>
        </p:sp>
      </p:grpSp>
      <p:grpSp>
        <p:nvGrpSpPr>
          <p:cNvPr id="198" name="197 Grupo"/>
          <p:cNvGrpSpPr/>
          <p:nvPr/>
        </p:nvGrpSpPr>
        <p:grpSpPr>
          <a:xfrm>
            <a:off x="4772628" y="7817939"/>
            <a:ext cx="292068" cy="215444"/>
            <a:chOff x="2868256" y="3656437"/>
            <a:chExt cx="292068" cy="215444"/>
          </a:xfrm>
          <a:noFill/>
        </p:grpSpPr>
        <p:sp>
          <p:nvSpPr>
            <p:cNvPr id="199" name="198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00" name="199 CuadroTexto"/>
            <p:cNvSpPr txBox="1"/>
            <p:nvPr/>
          </p:nvSpPr>
          <p:spPr>
            <a:xfrm>
              <a:off x="2868256" y="3656437"/>
              <a:ext cx="29206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Q</a:t>
              </a:r>
            </a:p>
          </p:txBody>
        </p:sp>
      </p:grpSp>
      <p:grpSp>
        <p:nvGrpSpPr>
          <p:cNvPr id="201" name="200 Grupo"/>
          <p:cNvGrpSpPr/>
          <p:nvPr/>
        </p:nvGrpSpPr>
        <p:grpSpPr>
          <a:xfrm>
            <a:off x="5615751" y="6865153"/>
            <a:ext cx="284052" cy="215444"/>
            <a:chOff x="2868256" y="3656437"/>
            <a:chExt cx="284052" cy="215444"/>
          </a:xfrm>
          <a:noFill/>
        </p:grpSpPr>
        <p:sp>
          <p:nvSpPr>
            <p:cNvPr id="202" name="201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03" name="202 CuadroTexto"/>
            <p:cNvSpPr txBox="1"/>
            <p:nvPr/>
          </p:nvSpPr>
          <p:spPr>
            <a:xfrm>
              <a:off x="2868256" y="3656437"/>
              <a:ext cx="284052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P</a:t>
              </a:r>
            </a:p>
          </p:txBody>
        </p:sp>
      </p:grpSp>
      <p:grpSp>
        <p:nvGrpSpPr>
          <p:cNvPr id="204" name="203 Grupo"/>
          <p:cNvGrpSpPr/>
          <p:nvPr/>
        </p:nvGrpSpPr>
        <p:grpSpPr>
          <a:xfrm>
            <a:off x="5783135" y="7279255"/>
            <a:ext cx="285656" cy="215444"/>
            <a:chOff x="2868256" y="3656437"/>
            <a:chExt cx="285655" cy="215444"/>
          </a:xfrm>
          <a:noFill/>
        </p:grpSpPr>
        <p:sp>
          <p:nvSpPr>
            <p:cNvPr id="205" name="204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06" name="205 CuadroTexto"/>
            <p:cNvSpPr txBox="1"/>
            <p:nvPr/>
          </p:nvSpPr>
          <p:spPr>
            <a:xfrm>
              <a:off x="2868256" y="3656437"/>
              <a:ext cx="285655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X</a:t>
              </a:r>
            </a:p>
          </p:txBody>
        </p:sp>
      </p:grpSp>
      <p:grpSp>
        <p:nvGrpSpPr>
          <p:cNvPr id="207" name="206 Grupo"/>
          <p:cNvGrpSpPr/>
          <p:nvPr/>
        </p:nvGrpSpPr>
        <p:grpSpPr>
          <a:xfrm>
            <a:off x="6026484" y="7524324"/>
            <a:ext cx="271228" cy="215444"/>
            <a:chOff x="2868256" y="3656437"/>
            <a:chExt cx="271228" cy="215444"/>
          </a:xfrm>
          <a:noFill/>
        </p:grpSpPr>
        <p:sp>
          <p:nvSpPr>
            <p:cNvPr id="208" name="207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09" name="208 CuadroTexto"/>
            <p:cNvSpPr txBox="1"/>
            <p:nvPr/>
          </p:nvSpPr>
          <p:spPr>
            <a:xfrm>
              <a:off x="2868256" y="3656437"/>
              <a:ext cx="27122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Z</a:t>
              </a:r>
            </a:p>
          </p:txBody>
        </p:sp>
      </p:grpSp>
      <p:grpSp>
        <p:nvGrpSpPr>
          <p:cNvPr id="210" name="209 Grupo"/>
          <p:cNvGrpSpPr/>
          <p:nvPr/>
        </p:nvGrpSpPr>
        <p:grpSpPr>
          <a:xfrm>
            <a:off x="5754574" y="6084164"/>
            <a:ext cx="311304" cy="215444"/>
            <a:chOff x="2868256" y="3656437"/>
            <a:chExt cx="311304" cy="215444"/>
          </a:xfrm>
          <a:noFill/>
        </p:grpSpPr>
        <p:sp>
          <p:nvSpPr>
            <p:cNvPr id="211" name="210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12" name="211 CuadroTexto"/>
            <p:cNvSpPr txBox="1"/>
            <p:nvPr/>
          </p:nvSpPr>
          <p:spPr>
            <a:xfrm>
              <a:off x="2868256" y="3656437"/>
              <a:ext cx="311304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M</a:t>
              </a:r>
            </a:p>
          </p:txBody>
        </p:sp>
      </p:grpSp>
      <p:grpSp>
        <p:nvGrpSpPr>
          <p:cNvPr id="217" name="216 Grupo"/>
          <p:cNvGrpSpPr/>
          <p:nvPr/>
        </p:nvGrpSpPr>
        <p:grpSpPr>
          <a:xfrm>
            <a:off x="921592" y="2458503"/>
            <a:ext cx="271228" cy="215444"/>
            <a:chOff x="2868256" y="3656437"/>
            <a:chExt cx="271228" cy="215444"/>
          </a:xfrm>
          <a:noFill/>
        </p:grpSpPr>
        <p:sp>
          <p:nvSpPr>
            <p:cNvPr id="218" name="217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19" name="218 CuadroTexto"/>
            <p:cNvSpPr txBox="1"/>
            <p:nvPr/>
          </p:nvSpPr>
          <p:spPr>
            <a:xfrm>
              <a:off x="2868256" y="3656437"/>
              <a:ext cx="27122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E</a:t>
              </a:r>
            </a:p>
          </p:txBody>
        </p:sp>
      </p:grpSp>
      <p:grpSp>
        <p:nvGrpSpPr>
          <p:cNvPr id="223" name="222 Grupo"/>
          <p:cNvGrpSpPr/>
          <p:nvPr/>
        </p:nvGrpSpPr>
        <p:grpSpPr>
          <a:xfrm>
            <a:off x="1420154" y="2988837"/>
            <a:ext cx="247184" cy="215444"/>
            <a:chOff x="2868256" y="3656437"/>
            <a:chExt cx="247183" cy="215444"/>
          </a:xfrm>
          <a:noFill/>
        </p:grpSpPr>
        <p:sp>
          <p:nvSpPr>
            <p:cNvPr id="224" name="223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25" name="224 CuadroTexto"/>
            <p:cNvSpPr txBox="1"/>
            <p:nvPr/>
          </p:nvSpPr>
          <p:spPr>
            <a:xfrm>
              <a:off x="2868256" y="3656437"/>
              <a:ext cx="247183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J</a:t>
              </a:r>
            </a:p>
          </p:txBody>
        </p:sp>
      </p:grpSp>
      <p:grpSp>
        <p:nvGrpSpPr>
          <p:cNvPr id="226" name="225 Grupo"/>
          <p:cNvGrpSpPr/>
          <p:nvPr/>
        </p:nvGrpSpPr>
        <p:grpSpPr>
          <a:xfrm>
            <a:off x="1185174" y="2850519"/>
            <a:ext cx="240772" cy="215444"/>
            <a:chOff x="2868256" y="3656437"/>
            <a:chExt cx="240772" cy="215444"/>
          </a:xfrm>
          <a:noFill/>
        </p:grpSpPr>
        <p:sp>
          <p:nvSpPr>
            <p:cNvPr id="227" name="226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28" name="227 CuadroTexto"/>
            <p:cNvSpPr txBox="1"/>
            <p:nvPr/>
          </p:nvSpPr>
          <p:spPr>
            <a:xfrm>
              <a:off x="2868256" y="3656437"/>
              <a:ext cx="240772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I</a:t>
              </a:r>
            </a:p>
          </p:txBody>
        </p:sp>
      </p:grpSp>
      <p:grpSp>
        <p:nvGrpSpPr>
          <p:cNvPr id="229" name="228 Grupo"/>
          <p:cNvGrpSpPr/>
          <p:nvPr/>
        </p:nvGrpSpPr>
        <p:grpSpPr>
          <a:xfrm>
            <a:off x="2263208" y="2097806"/>
            <a:ext cx="232177" cy="169277"/>
            <a:chOff x="2868256" y="3656437"/>
            <a:chExt cx="232177" cy="169276"/>
          </a:xfrm>
          <a:noFill/>
        </p:grpSpPr>
        <p:sp>
          <p:nvSpPr>
            <p:cNvPr id="230" name="229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31" name="230 CuadroTexto"/>
            <p:cNvSpPr txBox="1"/>
            <p:nvPr/>
          </p:nvSpPr>
          <p:spPr>
            <a:xfrm>
              <a:off x="2868256" y="3656437"/>
              <a:ext cx="224742" cy="16927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b="1" dirty="0">
                  <a:latin typeface="+mn-lt"/>
                  <a:cs typeface="+mn-cs"/>
                </a:rPr>
                <a:t>D</a:t>
              </a:r>
              <a:endParaRPr lang="es-CL" sz="500" b="1" dirty="0">
                <a:latin typeface="+mn-lt"/>
                <a:cs typeface="+mn-cs"/>
              </a:endParaRPr>
            </a:p>
          </p:txBody>
        </p:sp>
      </p:grpSp>
      <p:grpSp>
        <p:nvGrpSpPr>
          <p:cNvPr id="241" name="240 Grupo"/>
          <p:cNvGrpSpPr/>
          <p:nvPr/>
        </p:nvGrpSpPr>
        <p:grpSpPr>
          <a:xfrm>
            <a:off x="4495333" y="4920961"/>
            <a:ext cx="277640" cy="215444"/>
            <a:chOff x="2868256" y="3656437"/>
            <a:chExt cx="277639" cy="215444"/>
          </a:xfrm>
          <a:noFill/>
        </p:grpSpPr>
        <p:sp>
          <p:nvSpPr>
            <p:cNvPr id="242" name="241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43" name="242 CuadroTexto"/>
            <p:cNvSpPr txBox="1"/>
            <p:nvPr/>
          </p:nvSpPr>
          <p:spPr>
            <a:xfrm>
              <a:off x="2868256" y="3656437"/>
              <a:ext cx="277639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H</a:t>
              </a:r>
            </a:p>
          </p:txBody>
        </p:sp>
      </p:grpSp>
      <p:grpSp>
        <p:nvGrpSpPr>
          <p:cNvPr id="15454" name="2053 Grupo"/>
          <p:cNvGrpSpPr>
            <a:grpSpLocks/>
          </p:cNvGrpSpPr>
          <p:nvPr/>
        </p:nvGrpSpPr>
        <p:grpSpPr bwMode="auto">
          <a:xfrm>
            <a:off x="3380786" y="4128291"/>
            <a:ext cx="253596" cy="215444"/>
            <a:chOff x="2868256" y="3655767"/>
            <a:chExt cx="256033" cy="215981"/>
          </a:xfrm>
        </p:grpSpPr>
        <p:sp>
          <p:nvSpPr>
            <p:cNvPr id="248" name="247 Elipse"/>
            <p:cNvSpPr/>
            <p:nvPr/>
          </p:nvSpPr>
          <p:spPr>
            <a:xfrm>
              <a:off x="2929161" y="3671682"/>
              <a:ext cx="169892" cy="13686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11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56033" cy="215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500" dirty="0"/>
                <a:t> </a:t>
              </a:r>
              <a:r>
                <a:rPr lang="es-CL" altLang="es-CL" sz="800" b="1" dirty="0"/>
                <a:t>C</a:t>
              </a:r>
            </a:p>
          </p:txBody>
        </p:sp>
      </p:grpSp>
      <p:sp>
        <p:nvSpPr>
          <p:cNvPr id="15455" name="223 CuadroTexto"/>
          <p:cNvSpPr txBox="1">
            <a:spLocks noChangeArrowheads="1"/>
          </p:cNvSpPr>
          <p:nvPr/>
        </p:nvSpPr>
        <p:spPr bwMode="auto">
          <a:xfrm>
            <a:off x="2855912" y="4537755"/>
            <a:ext cx="487634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700" dirty="0" err="1"/>
              <a:t>Dc</a:t>
            </a:r>
            <a:r>
              <a:rPr lang="es-CL" altLang="es-CL" sz="700" dirty="0"/>
              <a:t>: </a:t>
            </a:r>
            <a:r>
              <a:rPr lang="es-CL" altLang="es-CL" sz="700" dirty="0" smtClean="0"/>
              <a:t>061°</a:t>
            </a:r>
            <a:endParaRPr lang="es-CL" altLang="es-CL" sz="700" dirty="0"/>
          </a:p>
        </p:txBody>
      </p:sp>
      <p:sp>
        <p:nvSpPr>
          <p:cNvPr id="15456" name="36 CuadroTexto"/>
          <p:cNvSpPr txBox="1">
            <a:spLocks noChangeArrowheads="1"/>
          </p:cNvSpPr>
          <p:nvPr/>
        </p:nvSpPr>
        <p:spPr bwMode="auto">
          <a:xfrm>
            <a:off x="3350949" y="2411506"/>
            <a:ext cx="776287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1100" dirty="0" smtClean="0">
                <a:latin typeface="Arial" charset="0"/>
              </a:rPr>
              <a:t>Rv:338°</a:t>
            </a:r>
            <a:endParaRPr lang="es-CL" altLang="es-CL" sz="1100" dirty="0">
              <a:latin typeface="Arial" charset="0"/>
            </a:endParaRPr>
          </a:p>
        </p:txBody>
      </p:sp>
      <p:sp>
        <p:nvSpPr>
          <p:cNvPr id="15457" name="37 CuadroTexto"/>
          <p:cNvSpPr txBox="1">
            <a:spLocks noChangeArrowheads="1"/>
          </p:cNvSpPr>
          <p:nvPr/>
        </p:nvSpPr>
        <p:spPr bwMode="auto">
          <a:xfrm>
            <a:off x="3350598" y="2657475"/>
            <a:ext cx="765175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900" dirty="0" smtClean="0">
                <a:latin typeface="Arial" charset="0"/>
              </a:rPr>
              <a:t>Rmg:326</a:t>
            </a:r>
            <a:r>
              <a:rPr lang="es-CL" altLang="es-CL" sz="900" dirty="0">
                <a:latin typeface="Arial" charset="0"/>
              </a:rPr>
              <a:t>°</a:t>
            </a:r>
          </a:p>
        </p:txBody>
      </p:sp>
      <p:cxnSp>
        <p:nvCxnSpPr>
          <p:cNvPr id="255" name="254 Conector recto de flecha"/>
          <p:cNvCxnSpPr/>
          <p:nvPr/>
        </p:nvCxnSpPr>
        <p:spPr bwMode="auto">
          <a:xfrm flipH="1" flipV="1">
            <a:off x="3577250" y="2189836"/>
            <a:ext cx="138113" cy="203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59" name="36 CuadroTexto"/>
          <p:cNvSpPr txBox="1">
            <a:spLocks noChangeArrowheads="1"/>
          </p:cNvSpPr>
          <p:nvPr/>
        </p:nvSpPr>
        <p:spPr bwMode="auto">
          <a:xfrm>
            <a:off x="2595564" y="5822950"/>
            <a:ext cx="711200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1100" dirty="0" smtClean="0">
                <a:latin typeface="Arial" charset="0"/>
              </a:rPr>
              <a:t>Rv:338°</a:t>
            </a:r>
            <a:endParaRPr lang="es-CL" altLang="es-CL" sz="1100" dirty="0">
              <a:latin typeface="Arial" charset="0"/>
            </a:endParaRPr>
          </a:p>
        </p:txBody>
      </p:sp>
      <p:sp>
        <p:nvSpPr>
          <p:cNvPr id="15460" name="37 CuadroTexto"/>
          <p:cNvSpPr txBox="1">
            <a:spLocks noChangeArrowheads="1"/>
          </p:cNvSpPr>
          <p:nvPr/>
        </p:nvSpPr>
        <p:spPr bwMode="auto">
          <a:xfrm>
            <a:off x="2595564" y="6084888"/>
            <a:ext cx="711200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900" dirty="0" smtClean="0">
                <a:latin typeface="Arial" charset="0"/>
              </a:rPr>
              <a:t>Rmg:326°</a:t>
            </a:r>
            <a:endParaRPr lang="es-CL" altLang="es-CL" sz="900" dirty="0">
              <a:latin typeface="Arial" charset="0"/>
            </a:endParaRPr>
          </a:p>
        </p:txBody>
      </p:sp>
      <p:cxnSp>
        <p:nvCxnSpPr>
          <p:cNvPr id="258" name="257 Conector recto de flecha"/>
          <p:cNvCxnSpPr/>
          <p:nvPr/>
        </p:nvCxnSpPr>
        <p:spPr bwMode="auto">
          <a:xfrm flipH="1" flipV="1">
            <a:off x="2763838" y="5580065"/>
            <a:ext cx="171450" cy="2428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62" name="36 CuadroTexto"/>
          <p:cNvSpPr txBox="1">
            <a:spLocks noChangeArrowheads="1"/>
          </p:cNvSpPr>
          <p:nvPr/>
        </p:nvSpPr>
        <p:spPr bwMode="auto">
          <a:xfrm>
            <a:off x="4038601" y="3556000"/>
            <a:ext cx="709613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1100" dirty="0" smtClean="0">
                <a:latin typeface="Arial" charset="0"/>
              </a:rPr>
              <a:t>Rv:289°</a:t>
            </a:r>
            <a:endParaRPr lang="es-CL" altLang="es-CL" sz="1100" dirty="0">
              <a:latin typeface="Arial" charset="0"/>
            </a:endParaRPr>
          </a:p>
        </p:txBody>
      </p:sp>
      <p:sp>
        <p:nvSpPr>
          <p:cNvPr id="15463" name="37 CuadroTexto"/>
          <p:cNvSpPr txBox="1">
            <a:spLocks noChangeArrowheads="1"/>
          </p:cNvSpPr>
          <p:nvPr/>
        </p:nvSpPr>
        <p:spPr bwMode="auto">
          <a:xfrm>
            <a:off x="4038601" y="3817939"/>
            <a:ext cx="709613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900">
                <a:latin typeface="Arial" charset="0"/>
              </a:rPr>
              <a:t>Rmg:289°</a:t>
            </a:r>
          </a:p>
        </p:txBody>
      </p:sp>
      <p:cxnSp>
        <p:nvCxnSpPr>
          <p:cNvPr id="261" name="260 Conector recto de flecha"/>
          <p:cNvCxnSpPr/>
          <p:nvPr/>
        </p:nvCxnSpPr>
        <p:spPr bwMode="auto">
          <a:xfrm flipH="1" flipV="1">
            <a:off x="3616752" y="3659954"/>
            <a:ext cx="418675" cy="13576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65" name="36 CuadroTexto"/>
          <p:cNvSpPr txBox="1">
            <a:spLocks noChangeArrowheads="1"/>
          </p:cNvSpPr>
          <p:nvPr/>
        </p:nvSpPr>
        <p:spPr bwMode="auto">
          <a:xfrm>
            <a:off x="2964583" y="1351442"/>
            <a:ext cx="711200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1100" dirty="0" smtClean="0">
                <a:latin typeface="Arial" charset="0"/>
              </a:rPr>
              <a:t>Rv:325°</a:t>
            </a:r>
            <a:endParaRPr lang="es-CL" altLang="es-CL" sz="1100" dirty="0">
              <a:latin typeface="Arial" charset="0"/>
            </a:endParaRPr>
          </a:p>
        </p:txBody>
      </p:sp>
      <p:sp>
        <p:nvSpPr>
          <p:cNvPr id="15466" name="37 CuadroTexto"/>
          <p:cNvSpPr txBox="1">
            <a:spLocks noChangeArrowheads="1"/>
          </p:cNvSpPr>
          <p:nvPr/>
        </p:nvSpPr>
        <p:spPr bwMode="auto">
          <a:xfrm>
            <a:off x="2970219" y="1606551"/>
            <a:ext cx="711200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900" dirty="0" smtClean="0">
                <a:latin typeface="Arial" charset="0"/>
              </a:rPr>
              <a:t>Rmg:313°</a:t>
            </a:r>
            <a:endParaRPr lang="es-CL" altLang="es-CL" sz="900" dirty="0">
              <a:latin typeface="Arial" charset="0"/>
            </a:endParaRPr>
          </a:p>
        </p:txBody>
      </p:sp>
      <p:cxnSp>
        <p:nvCxnSpPr>
          <p:cNvPr id="265" name="264 Conector recto de flecha"/>
          <p:cNvCxnSpPr/>
          <p:nvPr/>
        </p:nvCxnSpPr>
        <p:spPr bwMode="auto">
          <a:xfrm flipH="1" flipV="1">
            <a:off x="2951164" y="1002507"/>
            <a:ext cx="356822" cy="34687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3" name="1052 Conector recto de flecha"/>
          <p:cNvCxnSpPr/>
          <p:nvPr/>
        </p:nvCxnSpPr>
        <p:spPr>
          <a:xfrm flipV="1">
            <a:off x="5337149" y="6801645"/>
            <a:ext cx="557212" cy="255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70" name="223 CuadroTexto"/>
          <p:cNvSpPr txBox="1">
            <a:spLocks noChangeArrowheads="1"/>
          </p:cNvSpPr>
          <p:nvPr/>
        </p:nvSpPr>
        <p:spPr bwMode="auto">
          <a:xfrm>
            <a:off x="5783133" y="6603926"/>
            <a:ext cx="34977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700" dirty="0"/>
              <a:t>064°</a:t>
            </a:r>
          </a:p>
        </p:txBody>
      </p:sp>
      <p:sp>
        <p:nvSpPr>
          <p:cNvPr id="15495" name="287 CuadroTexto"/>
          <p:cNvSpPr txBox="1">
            <a:spLocks noChangeArrowheads="1"/>
          </p:cNvSpPr>
          <p:nvPr/>
        </p:nvSpPr>
        <p:spPr bwMode="auto">
          <a:xfrm>
            <a:off x="4413250" y="679451"/>
            <a:ext cx="175895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s-CL" altLang="es-CL" b="1" dirty="0" smtClean="0"/>
              <a:t>VIGIA</a:t>
            </a:r>
            <a:endParaRPr lang="es-CL" altLang="es-CL" b="1" dirty="0"/>
          </a:p>
          <a:p>
            <a:pPr algn="ctr"/>
            <a:r>
              <a:rPr lang="es-CL" altLang="es-CL" b="1" dirty="0" smtClean="0"/>
              <a:t> S-N</a:t>
            </a:r>
            <a:endParaRPr lang="es-CL" altLang="es-CL" b="1" dirty="0"/>
          </a:p>
        </p:txBody>
      </p:sp>
    </p:spTree>
    <p:extLst>
      <p:ext uri="{BB962C8B-B14F-4D97-AF65-F5344CB8AC3E}">
        <p14:creationId xmlns:p14="http://schemas.microsoft.com/office/powerpoint/2010/main" val="840012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1 Título"/>
          <p:cNvSpPr>
            <a:spLocks noGrp="1"/>
          </p:cNvSpPr>
          <p:nvPr>
            <p:ph type="ctrTitle"/>
          </p:nvPr>
        </p:nvSpPr>
        <p:spPr>
          <a:xfrm>
            <a:off x="514350" y="2840037"/>
            <a:ext cx="5829300" cy="1960563"/>
          </a:xfrm>
        </p:spPr>
        <p:txBody>
          <a:bodyPr/>
          <a:lstStyle/>
          <a:p>
            <a:endParaRPr lang="es-CL" altLang="es-CL" smtClean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s-CL" smtClean="0"/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410" y="490472"/>
            <a:ext cx="6048375" cy="83502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4 Conector recto"/>
          <p:cNvCxnSpPr/>
          <p:nvPr/>
        </p:nvCxnSpPr>
        <p:spPr>
          <a:xfrm>
            <a:off x="2100521" y="2865384"/>
            <a:ext cx="932147" cy="1589141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"/>
          <p:cNvCxnSpPr/>
          <p:nvPr/>
        </p:nvCxnSpPr>
        <p:spPr>
          <a:xfrm>
            <a:off x="3005680" y="4454526"/>
            <a:ext cx="1015459" cy="13062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>
            <a:off x="4035426" y="4585147"/>
            <a:ext cx="1640219" cy="310845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"/>
          <p:cNvCxnSpPr/>
          <p:nvPr/>
        </p:nvCxnSpPr>
        <p:spPr>
          <a:xfrm flipH="1" flipV="1">
            <a:off x="504826" y="827584"/>
            <a:ext cx="1594797" cy="202184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92 Conector recto de flecha"/>
          <p:cNvCxnSpPr/>
          <p:nvPr/>
        </p:nvCxnSpPr>
        <p:spPr>
          <a:xfrm flipV="1">
            <a:off x="3058021" y="4310055"/>
            <a:ext cx="272256" cy="2381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5" name="1024 Conector recto de flecha"/>
          <p:cNvCxnSpPr/>
          <p:nvPr/>
        </p:nvCxnSpPr>
        <p:spPr>
          <a:xfrm flipH="1">
            <a:off x="3819977" y="4767263"/>
            <a:ext cx="465481" cy="3143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7" name="223 CuadroTexto"/>
          <p:cNvSpPr txBox="1">
            <a:spLocks noChangeArrowheads="1"/>
          </p:cNvSpPr>
          <p:nvPr/>
        </p:nvSpPr>
        <p:spPr bwMode="auto">
          <a:xfrm>
            <a:off x="4146790" y="4709189"/>
            <a:ext cx="487634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700" dirty="0" err="1"/>
              <a:t>Dc</a:t>
            </a:r>
            <a:r>
              <a:rPr lang="es-CL" altLang="es-CL" sz="700" dirty="0"/>
              <a:t>: </a:t>
            </a:r>
            <a:r>
              <a:rPr lang="es-CL" altLang="es-CL" sz="700" dirty="0" smtClean="0"/>
              <a:t>250°</a:t>
            </a:r>
            <a:endParaRPr lang="es-CL" altLang="es-CL" sz="700" dirty="0"/>
          </a:p>
        </p:txBody>
      </p:sp>
      <p:sp>
        <p:nvSpPr>
          <p:cNvPr id="15418" name="223 CuadroTexto"/>
          <p:cNvSpPr txBox="1">
            <a:spLocks noChangeArrowheads="1"/>
          </p:cNvSpPr>
          <p:nvPr/>
        </p:nvSpPr>
        <p:spPr bwMode="auto">
          <a:xfrm>
            <a:off x="2484439" y="1982789"/>
            <a:ext cx="370614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700" dirty="0"/>
              <a:t>043 °</a:t>
            </a:r>
          </a:p>
        </p:txBody>
      </p:sp>
      <p:grpSp>
        <p:nvGrpSpPr>
          <p:cNvPr id="153" name="152 Grupo"/>
          <p:cNvGrpSpPr/>
          <p:nvPr/>
        </p:nvGrpSpPr>
        <p:grpSpPr>
          <a:xfrm>
            <a:off x="1787639" y="3795226"/>
            <a:ext cx="271228" cy="215444"/>
            <a:chOff x="2868256" y="3656437"/>
            <a:chExt cx="271228" cy="215444"/>
          </a:xfrm>
          <a:noFill/>
        </p:grpSpPr>
        <p:sp>
          <p:nvSpPr>
            <p:cNvPr id="154" name="153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" name="154 CuadroTexto"/>
            <p:cNvSpPr txBox="1"/>
            <p:nvPr/>
          </p:nvSpPr>
          <p:spPr>
            <a:xfrm>
              <a:off x="2868256" y="3656437"/>
              <a:ext cx="27122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R</a:t>
              </a:r>
            </a:p>
          </p:txBody>
        </p:sp>
      </p:grpSp>
      <p:grpSp>
        <p:nvGrpSpPr>
          <p:cNvPr id="156" name="155 Grupo"/>
          <p:cNvGrpSpPr/>
          <p:nvPr/>
        </p:nvGrpSpPr>
        <p:grpSpPr>
          <a:xfrm>
            <a:off x="2243886" y="3839513"/>
            <a:ext cx="284052" cy="215444"/>
            <a:chOff x="2868256" y="3656437"/>
            <a:chExt cx="284052" cy="215444"/>
          </a:xfrm>
          <a:noFill/>
        </p:grpSpPr>
        <p:sp>
          <p:nvSpPr>
            <p:cNvPr id="157" name="156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8" name="157 CuadroTexto"/>
            <p:cNvSpPr txBox="1"/>
            <p:nvPr/>
          </p:nvSpPr>
          <p:spPr>
            <a:xfrm>
              <a:off x="2868256" y="3656437"/>
              <a:ext cx="284052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P</a:t>
              </a:r>
            </a:p>
          </p:txBody>
        </p:sp>
      </p:grpSp>
      <p:grpSp>
        <p:nvGrpSpPr>
          <p:cNvPr id="159" name="158 Grupo"/>
          <p:cNvGrpSpPr/>
          <p:nvPr/>
        </p:nvGrpSpPr>
        <p:grpSpPr>
          <a:xfrm>
            <a:off x="1558972" y="3159456"/>
            <a:ext cx="269626" cy="215444"/>
            <a:chOff x="2868256" y="3656437"/>
            <a:chExt cx="269626" cy="215444"/>
          </a:xfrm>
          <a:noFill/>
        </p:grpSpPr>
        <p:sp>
          <p:nvSpPr>
            <p:cNvPr id="160" name="159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61" name="160 CuadroTexto"/>
            <p:cNvSpPr txBox="1"/>
            <p:nvPr/>
          </p:nvSpPr>
          <p:spPr>
            <a:xfrm>
              <a:off x="2868256" y="3656437"/>
              <a:ext cx="269626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K</a:t>
              </a:r>
            </a:p>
          </p:txBody>
        </p:sp>
      </p:grpSp>
      <p:grpSp>
        <p:nvGrpSpPr>
          <p:cNvPr id="162" name="161 Grupo"/>
          <p:cNvGrpSpPr/>
          <p:nvPr/>
        </p:nvGrpSpPr>
        <p:grpSpPr>
          <a:xfrm>
            <a:off x="3146165" y="3517939"/>
            <a:ext cx="277640" cy="215444"/>
            <a:chOff x="2868256" y="3656437"/>
            <a:chExt cx="277639" cy="215444"/>
          </a:xfrm>
          <a:noFill/>
        </p:grpSpPr>
        <p:sp>
          <p:nvSpPr>
            <p:cNvPr id="163" name="162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64" name="163 CuadroTexto"/>
            <p:cNvSpPr txBox="1"/>
            <p:nvPr/>
          </p:nvSpPr>
          <p:spPr>
            <a:xfrm>
              <a:off x="2868256" y="3656437"/>
              <a:ext cx="277639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H</a:t>
              </a:r>
            </a:p>
          </p:txBody>
        </p:sp>
      </p:grpSp>
      <p:grpSp>
        <p:nvGrpSpPr>
          <p:cNvPr id="165" name="164 Grupo"/>
          <p:cNvGrpSpPr/>
          <p:nvPr/>
        </p:nvGrpSpPr>
        <p:grpSpPr>
          <a:xfrm>
            <a:off x="2927806" y="3005040"/>
            <a:ext cx="264816" cy="215444"/>
            <a:chOff x="2868256" y="3656437"/>
            <a:chExt cx="264816" cy="215444"/>
          </a:xfrm>
          <a:noFill/>
        </p:grpSpPr>
        <p:sp>
          <p:nvSpPr>
            <p:cNvPr id="166" name="165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67" name="166 CuadroTexto"/>
            <p:cNvSpPr txBox="1"/>
            <p:nvPr/>
          </p:nvSpPr>
          <p:spPr>
            <a:xfrm>
              <a:off x="2868256" y="3656437"/>
              <a:ext cx="264816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L</a:t>
              </a:r>
            </a:p>
          </p:txBody>
        </p:sp>
      </p:grpSp>
      <p:grpSp>
        <p:nvGrpSpPr>
          <p:cNvPr id="168" name="167 Grupo"/>
          <p:cNvGrpSpPr/>
          <p:nvPr/>
        </p:nvGrpSpPr>
        <p:grpSpPr>
          <a:xfrm>
            <a:off x="3204915" y="3981315"/>
            <a:ext cx="271228" cy="215444"/>
            <a:chOff x="2868256" y="3656437"/>
            <a:chExt cx="271228" cy="215444"/>
          </a:xfrm>
          <a:noFill/>
        </p:grpSpPr>
        <p:sp>
          <p:nvSpPr>
            <p:cNvPr id="169" name="168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70" name="169 CuadroTexto"/>
            <p:cNvSpPr txBox="1"/>
            <p:nvPr/>
          </p:nvSpPr>
          <p:spPr>
            <a:xfrm>
              <a:off x="2868256" y="3656437"/>
              <a:ext cx="27122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B</a:t>
              </a:r>
            </a:p>
          </p:txBody>
        </p:sp>
      </p:grpSp>
      <p:grpSp>
        <p:nvGrpSpPr>
          <p:cNvPr id="171" name="170 Grupo"/>
          <p:cNvGrpSpPr/>
          <p:nvPr/>
        </p:nvGrpSpPr>
        <p:grpSpPr>
          <a:xfrm>
            <a:off x="2457545" y="4260508"/>
            <a:ext cx="276038" cy="215444"/>
            <a:chOff x="2868256" y="3656437"/>
            <a:chExt cx="276037" cy="215444"/>
          </a:xfrm>
          <a:noFill/>
        </p:grpSpPr>
        <p:sp>
          <p:nvSpPr>
            <p:cNvPr id="172" name="171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73" name="172 CuadroTexto"/>
            <p:cNvSpPr txBox="1"/>
            <p:nvPr/>
          </p:nvSpPr>
          <p:spPr>
            <a:xfrm>
              <a:off x="2868256" y="3656437"/>
              <a:ext cx="276037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A</a:t>
              </a:r>
              <a:endParaRPr lang="es-CL" sz="800" b="1" dirty="0">
                <a:latin typeface="+mn-lt"/>
                <a:cs typeface="+mn-cs"/>
              </a:endParaRPr>
            </a:p>
          </p:txBody>
        </p:sp>
      </p:grpSp>
      <p:grpSp>
        <p:nvGrpSpPr>
          <p:cNvPr id="174" name="173 Grupo"/>
          <p:cNvGrpSpPr/>
          <p:nvPr/>
        </p:nvGrpSpPr>
        <p:grpSpPr>
          <a:xfrm>
            <a:off x="3223365" y="4665598"/>
            <a:ext cx="263214" cy="215444"/>
            <a:chOff x="2868256" y="3656437"/>
            <a:chExt cx="263214" cy="215444"/>
          </a:xfrm>
          <a:noFill/>
        </p:grpSpPr>
        <p:sp>
          <p:nvSpPr>
            <p:cNvPr id="175" name="174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76" name="175 CuadroTexto"/>
            <p:cNvSpPr txBox="1"/>
            <p:nvPr/>
          </p:nvSpPr>
          <p:spPr>
            <a:xfrm>
              <a:off x="2868256" y="3656437"/>
              <a:ext cx="263214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E</a:t>
              </a:r>
            </a:p>
          </p:txBody>
        </p:sp>
      </p:grpSp>
      <p:grpSp>
        <p:nvGrpSpPr>
          <p:cNvPr id="177" name="176 Grupo"/>
          <p:cNvGrpSpPr/>
          <p:nvPr/>
        </p:nvGrpSpPr>
        <p:grpSpPr>
          <a:xfrm>
            <a:off x="3501009" y="4767887"/>
            <a:ext cx="260008" cy="215444"/>
            <a:chOff x="2868256" y="3656437"/>
            <a:chExt cx="260008" cy="215444"/>
          </a:xfrm>
          <a:noFill/>
        </p:grpSpPr>
        <p:sp>
          <p:nvSpPr>
            <p:cNvPr id="178" name="177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79" name="178 CuadroTexto"/>
            <p:cNvSpPr txBox="1"/>
            <p:nvPr/>
          </p:nvSpPr>
          <p:spPr>
            <a:xfrm>
              <a:off x="2868256" y="3656437"/>
              <a:ext cx="26000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F</a:t>
              </a:r>
            </a:p>
          </p:txBody>
        </p:sp>
      </p:grpSp>
      <p:grpSp>
        <p:nvGrpSpPr>
          <p:cNvPr id="180" name="179 Grupo"/>
          <p:cNvGrpSpPr/>
          <p:nvPr/>
        </p:nvGrpSpPr>
        <p:grpSpPr>
          <a:xfrm>
            <a:off x="3622621" y="5022483"/>
            <a:ext cx="295274" cy="215444"/>
            <a:chOff x="2868256" y="3656437"/>
            <a:chExt cx="295273" cy="215444"/>
          </a:xfrm>
          <a:noFill/>
        </p:grpSpPr>
        <p:sp>
          <p:nvSpPr>
            <p:cNvPr id="181" name="180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82" name="181 CuadroTexto"/>
            <p:cNvSpPr txBox="1"/>
            <p:nvPr/>
          </p:nvSpPr>
          <p:spPr>
            <a:xfrm>
              <a:off x="2868256" y="3656437"/>
              <a:ext cx="295273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G</a:t>
              </a:r>
            </a:p>
          </p:txBody>
        </p:sp>
      </p:grpSp>
      <p:grpSp>
        <p:nvGrpSpPr>
          <p:cNvPr id="183" name="182 Grupo"/>
          <p:cNvGrpSpPr/>
          <p:nvPr/>
        </p:nvGrpSpPr>
        <p:grpSpPr>
          <a:xfrm>
            <a:off x="3488351" y="5693604"/>
            <a:ext cx="256802" cy="215444"/>
            <a:chOff x="2868256" y="3656437"/>
            <a:chExt cx="256801" cy="215444"/>
          </a:xfrm>
          <a:noFill/>
        </p:grpSpPr>
        <p:sp>
          <p:nvSpPr>
            <p:cNvPr id="184" name="183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85" name="184 CuadroTexto"/>
            <p:cNvSpPr txBox="1"/>
            <p:nvPr/>
          </p:nvSpPr>
          <p:spPr>
            <a:xfrm>
              <a:off x="2868256" y="3656437"/>
              <a:ext cx="256801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I</a:t>
              </a:r>
            </a:p>
          </p:txBody>
        </p:sp>
      </p:grpSp>
      <p:grpSp>
        <p:nvGrpSpPr>
          <p:cNvPr id="186" name="185 Grupo"/>
          <p:cNvGrpSpPr/>
          <p:nvPr/>
        </p:nvGrpSpPr>
        <p:grpSpPr>
          <a:xfrm>
            <a:off x="3978429" y="4201823"/>
            <a:ext cx="263214" cy="215444"/>
            <a:chOff x="2868256" y="3656437"/>
            <a:chExt cx="263214" cy="215444"/>
          </a:xfrm>
          <a:noFill/>
        </p:grpSpPr>
        <p:sp>
          <p:nvSpPr>
            <p:cNvPr id="187" name="186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88" name="187 CuadroTexto"/>
            <p:cNvSpPr txBox="1"/>
            <p:nvPr/>
          </p:nvSpPr>
          <p:spPr>
            <a:xfrm>
              <a:off x="2868256" y="3656437"/>
              <a:ext cx="263214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D</a:t>
              </a:r>
              <a:endParaRPr lang="es-CL" sz="800" b="1" dirty="0">
                <a:latin typeface="+mn-lt"/>
                <a:cs typeface="+mn-cs"/>
              </a:endParaRPr>
            </a:p>
          </p:txBody>
        </p:sp>
      </p:grpSp>
      <p:grpSp>
        <p:nvGrpSpPr>
          <p:cNvPr id="189" name="188 Grupo"/>
          <p:cNvGrpSpPr/>
          <p:nvPr/>
        </p:nvGrpSpPr>
        <p:grpSpPr>
          <a:xfrm>
            <a:off x="4166393" y="6467577"/>
            <a:ext cx="269626" cy="215444"/>
            <a:chOff x="2868256" y="3656437"/>
            <a:chExt cx="269626" cy="215444"/>
          </a:xfrm>
          <a:noFill/>
        </p:grpSpPr>
        <p:sp>
          <p:nvSpPr>
            <p:cNvPr id="190" name="189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91" name="190 CuadroTexto"/>
            <p:cNvSpPr txBox="1"/>
            <p:nvPr/>
          </p:nvSpPr>
          <p:spPr>
            <a:xfrm>
              <a:off x="2868256" y="3656437"/>
              <a:ext cx="269626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K</a:t>
              </a:r>
            </a:p>
          </p:txBody>
        </p:sp>
      </p:grpSp>
      <p:grpSp>
        <p:nvGrpSpPr>
          <p:cNvPr id="192" name="191 Grupo"/>
          <p:cNvGrpSpPr/>
          <p:nvPr/>
        </p:nvGrpSpPr>
        <p:grpSpPr>
          <a:xfrm>
            <a:off x="5218689" y="5724124"/>
            <a:ext cx="250390" cy="215444"/>
            <a:chOff x="2868256" y="3656437"/>
            <a:chExt cx="250390" cy="215444"/>
          </a:xfrm>
          <a:noFill/>
        </p:grpSpPr>
        <p:sp>
          <p:nvSpPr>
            <p:cNvPr id="193" name="192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94" name="193 CuadroTexto"/>
            <p:cNvSpPr txBox="1"/>
            <p:nvPr/>
          </p:nvSpPr>
          <p:spPr>
            <a:xfrm>
              <a:off x="2868256" y="3656437"/>
              <a:ext cx="250390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L</a:t>
              </a:r>
              <a:endParaRPr lang="es-CL" sz="800" b="1" dirty="0">
                <a:latin typeface="+mn-lt"/>
                <a:cs typeface="+mn-cs"/>
              </a:endParaRPr>
            </a:p>
          </p:txBody>
        </p:sp>
      </p:grpSp>
      <p:grpSp>
        <p:nvGrpSpPr>
          <p:cNvPr id="195" name="194 Grupo"/>
          <p:cNvGrpSpPr/>
          <p:nvPr/>
        </p:nvGrpSpPr>
        <p:grpSpPr>
          <a:xfrm>
            <a:off x="4674792" y="6991423"/>
            <a:ext cx="280846" cy="215444"/>
            <a:chOff x="2868256" y="3656437"/>
            <a:chExt cx="280846" cy="215444"/>
          </a:xfrm>
          <a:noFill/>
        </p:grpSpPr>
        <p:sp>
          <p:nvSpPr>
            <p:cNvPr id="196" name="195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97" name="196 CuadroTexto"/>
            <p:cNvSpPr txBox="1"/>
            <p:nvPr/>
          </p:nvSpPr>
          <p:spPr>
            <a:xfrm>
              <a:off x="2868256" y="3656437"/>
              <a:ext cx="280846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N</a:t>
              </a:r>
            </a:p>
          </p:txBody>
        </p:sp>
      </p:grpSp>
      <p:grpSp>
        <p:nvGrpSpPr>
          <p:cNvPr id="198" name="197 Grupo"/>
          <p:cNvGrpSpPr/>
          <p:nvPr/>
        </p:nvGrpSpPr>
        <p:grpSpPr>
          <a:xfrm>
            <a:off x="4772628" y="7817939"/>
            <a:ext cx="292068" cy="215444"/>
            <a:chOff x="2868256" y="3656437"/>
            <a:chExt cx="292068" cy="215444"/>
          </a:xfrm>
          <a:noFill/>
        </p:grpSpPr>
        <p:sp>
          <p:nvSpPr>
            <p:cNvPr id="199" name="198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00" name="199 CuadroTexto"/>
            <p:cNvSpPr txBox="1"/>
            <p:nvPr/>
          </p:nvSpPr>
          <p:spPr>
            <a:xfrm>
              <a:off x="2868256" y="3656437"/>
              <a:ext cx="29206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Q</a:t>
              </a:r>
            </a:p>
          </p:txBody>
        </p:sp>
      </p:grpSp>
      <p:grpSp>
        <p:nvGrpSpPr>
          <p:cNvPr id="201" name="200 Grupo"/>
          <p:cNvGrpSpPr/>
          <p:nvPr/>
        </p:nvGrpSpPr>
        <p:grpSpPr>
          <a:xfrm>
            <a:off x="5615751" y="6865153"/>
            <a:ext cx="284052" cy="215444"/>
            <a:chOff x="2868256" y="3656437"/>
            <a:chExt cx="284052" cy="215444"/>
          </a:xfrm>
          <a:noFill/>
        </p:grpSpPr>
        <p:sp>
          <p:nvSpPr>
            <p:cNvPr id="202" name="201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03" name="202 CuadroTexto"/>
            <p:cNvSpPr txBox="1"/>
            <p:nvPr/>
          </p:nvSpPr>
          <p:spPr>
            <a:xfrm>
              <a:off x="2868256" y="3656437"/>
              <a:ext cx="284052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P</a:t>
              </a:r>
            </a:p>
          </p:txBody>
        </p:sp>
      </p:grpSp>
      <p:grpSp>
        <p:nvGrpSpPr>
          <p:cNvPr id="204" name="203 Grupo"/>
          <p:cNvGrpSpPr/>
          <p:nvPr/>
        </p:nvGrpSpPr>
        <p:grpSpPr>
          <a:xfrm>
            <a:off x="5783135" y="7279255"/>
            <a:ext cx="285656" cy="215444"/>
            <a:chOff x="2868256" y="3656437"/>
            <a:chExt cx="285655" cy="215444"/>
          </a:xfrm>
          <a:noFill/>
        </p:grpSpPr>
        <p:sp>
          <p:nvSpPr>
            <p:cNvPr id="205" name="204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06" name="205 CuadroTexto"/>
            <p:cNvSpPr txBox="1"/>
            <p:nvPr/>
          </p:nvSpPr>
          <p:spPr>
            <a:xfrm>
              <a:off x="2868256" y="3656437"/>
              <a:ext cx="285655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800" b="1" dirty="0">
                  <a:latin typeface="+mn-lt"/>
                  <a:cs typeface="+mn-cs"/>
                </a:rPr>
                <a:t>  X</a:t>
              </a:r>
            </a:p>
          </p:txBody>
        </p:sp>
      </p:grpSp>
      <p:grpSp>
        <p:nvGrpSpPr>
          <p:cNvPr id="207" name="206 Grupo"/>
          <p:cNvGrpSpPr/>
          <p:nvPr/>
        </p:nvGrpSpPr>
        <p:grpSpPr>
          <a:xfrm>
            <a:off x="6026484" y="7524324"/>
            <a:ext cx="271228" cy="215444"/>
            <a:chOff x="2868256" y="3656437"/>
            <a:chExt cx="271228" cy="215444"/>
          </a:xfrm>
          <a:noFill/>
        </p:grpSpPr>
        <p:sp>
          <p:nvSpPr>
            <p:cNvPr id="208" name="207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09" name="208 CuadroTexto"/>
            <p:cNvSpPr txBox="1"/>
            <p:nvPr/>
          </p:nvSpPr>
          <p:spPr>
            <a:xfrm>
              <a:off x="2868256" y="3656437"/>
              <a:ext cx="27122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Z</a:t>
              </a:r>
            </a:p>
          </p:txBody>
        </p:sp>
      </p:grpSp>
      <p:grpSp>
        <p:nvGrpSpPr>
          <p:cNvPr id="210" name="209 Grupo"/>
          <p:cNvGrpSpPr/>
          <p:nvPr/>
        </p:nvGrpSpPr>
        <p:grpSpPr>
          <a:xfrm>
            <a:off x="5754574" y="6084164"/>
            <a:ext cx="311304" cy="215444"/>
            <a:chOff x="2868256" y="3656437"/>
            <a:chExt cx="311304" cy="215444"/>
          </a:xfrm>
          <a:noFill/>
        </p:grpSpPr>
        <p:sp>
          <p:nvSpPr>
            <p:cNvPr id="211" name="210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12" name="211 CuadroTexto"/>
            <p:cNvSpPr txBox="1"/>
            <p:nvPr/>
          </p:nvSpPr>
          <p:spPr>
            <a:xfrm>
              <a:off x="2868256" y="3656437"/>
              <a:ext cx="311304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M</a:t>
              </a:r>
            </a:p>
          </p:txBody>
        </p:sp>
      </p:grpSp>
      <p:grpSp>
        <p:nvGrpSpPr>
          <p:cNvPr id="217" name="216 Grupo"/>
          <p:cNvGrpSpPr/>
          <p:nvPr/>
        </p:nvGrpSpPr>
        <p:grpSpPr>
          <a:xfrm>
            <a:off x="921592" y="2458503"/>
            <a:ext cx="271228" cy="215444"/>
            <a:chOff x="2868256" y="3656437"/>
            <a:chExt cx="271228" cy="215444"/>
          </a:xfrm>
          <a:noFill/>
        </p:grpSpPr>
        <p:sp>
          <p:nvSpPr>
            <p:cNvPr id="218" name="217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19" name="218 CuadroTexto"/>
            <p:cNvSpPr txBox="1"/>
            <p:nvPr/>
          </p:nvSpPr>
          <p:spPr>
            <a:xfrm>
              <a:off x="2868256" y="3656437"/>
              <a:ext cx="271228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</a:t>
              </a:r>
              <a:r>
                <a:rPr lang="es-CL" sz="800" b="1" dirty="0">
                  <a:latin typeface="+mn-lt"/>
                  <a:cs typeface="+mn-cs"/>
                </a:rPr>
                <a:t> E</a:t>
              </a:r>
            </a:p>
          </p:txBody>
        </p:sp>
      </p:grpSp>
      <p:grpSp>
        <p:nvGrpSpPr>
          <p:cNvPr id="223" name="222 Grupo"/>
          <p:cNvGrpSpPr/>
          <p:nvPr/>
        </p:nvGrpSpPr>
        <p:grpSpPr>
          <a:xfrm>
            <a:off x="1420154" y="2988837"/>
            <a:ext cx="247184" cy="215444"/>
            <a:chOff x="2868256" y="3656437"/>
            <a:chExt cx="247183" cy="215444"/>
          </a:xfrm>
          <a:noFill/>
        </p:grpSpPr>
        <p:sp>
          <p:nvSpPr>
            <p:cNvPr id="224" name="223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25" name="224 CuadroTexto"/>
            <p:cNvSpPr txBox="1"/>
            <p:nvPr/>
          </p:nvSpPr>
          <p:spPr>
            <a:xfrm>
              <a:off x="2868256" y="3656437"/>
              <a:ext cx="247183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J</a:t>
              </a:r>
            </a:p>
          </p:txBody>
        </p:sp>
      </p:grpSp>
      <p:grpSp>
        <p:nvGrpSpPr>
          <p:cNvPr id="226" name="225 Grupo"/>
          <p:cNvGrpSpPr/>
          <p:nvPr/>
        </p:nvGrpSpPr>
        <p:grpSpPr>
          <a:xfrm>
            <a:off x="1185174" y="2850519"/>
            <a:ext cx="240772" cy="215444"/>
            <a:chOff x="2868256" y="3656437"/>
            <a:chExt cx="240772" cy="215444"/>
          </a:xfrm>
          <a:noFill/>
        </p:grpSpPr>
        <p:sp>
          <p:nvSpPr>
            <p:cNvPr id="227" name="226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28" name="227 CuadroTexto"/>
            <p:cNvSpPr txBox="1"/>
            <p:nvPr/>
          </p:nvSpPr>
          <p:spPr>
            <a:xfrm>
              <a:off x="2868256" y="3656437"/>
              <a:ext cx="240772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I</a:t>
              </a:r>
            </a:p>
          </p:txBody>
        </p:sp>
      </p:grpSp>
      <p:grpSp>
        <p:nvGrpSpPr>
          <p:cNvPr id="229" name="228 Grupo"/>
          <p:cNvGrpSpPr/>
          <p:nvPr/>
        </p:nvGrpSpPr>
        <p:grpSpPr>
          <a:xfrm>
            <a:off x="2263208" y="2097806"/>
            <a:ext cx="232177" cy="169277"/>
            <a:chOff x="2868256" y="3656437"/>
            <a:chExt cx="232177" cy="169276"/>
          </a:xfrm>
          <a:noFill/>
        </p:grpSpPr>
        <p:sp>
          <p:nvSpPr>
            <p:cNvPr id="230" name="229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31" name="230 CuadroTexto"/>
            <p:cNvSpPr txBox="1"/>
            <p:nvPr/>
          </p:nvSpPr>
          <p:spPr>
            <a:xfrm>
              <a:off x="2868256" y="3656437"/>
              <a:ext cx="224742" cy="16927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b="1" dirty="0">
                  <a:latin typeface="+mn-lt"/>
                  <a:cs typeface="+mn-cs"/>
                </a:rPr>
                <a:t>D</a:t>
              </a:r>
              <a:endParaRPr lang="es-CL" sz="500" b="1" dirty="0">
                <a:latin typeface="+mn-lt"/>
                <a:cs typeface="+mn-cs"/>
              </a:endParaRPr>
            </a:p>
          </p:txBody>
        </p:sp>
      </p:grpSp>
      <p:grpSp>
        <p:nvGrpSpPr>
          <p:cNvPr id="241" name="240 Grupo"/>
          <p:cNvGrpSpPr/>
          <p:nvPr/>
        </p:nvGrpSpPr>
        <p:grpSpPr>
          <a:xfrm>
            <a:off x="4495333" y="4920961"/>
            <a:ext cx="277640" cy="215444"/>
            <a:chOff x="2868256" y="3656437"/>
            <a:chExt cx="277639" cy="215444"/>
          </a:xfrm>
          <a:noFill/>
        </p:grpSpPr>
        <p:sp>
          <p:nvSpPr>
            <p:cNvPr id="242" name="241 Elipse"/>
            <p:cNvSpPr/>
            <p:nvPr/>
          </p:nvSpPr>
          <p:spPr>
            <a:xfrm>
              <a:off x="2928146" y="3671298"/>
              <a:ext cx="172287" cy="138213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243" name="242 CuadroTexto"/>
            <p:cNvSpPr txBox="1"/>
            <p:nvPr/>
          </p:nvSpPr>
          <p:spPr>
            <a:xfrm>
              <a:off x="2868256" y="3656437"/>
              <a:ext cx="277639" cy="21544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CL" sz="500" dirty="0">
                  <a:latin typeface="+mn-lt"/>
                  <a:cs typeface="+mn-cs"/>
                </a:rPr>
                <a:t>  </a:t>
              </a:r>
              <a:r>
                <a:rPr lang="es-CL" sz="800" b="1" dirty="0">
                  <a:latin typeface="+mn-lt"/>
                  <a:cs typeface="+mn-cs"/>
                </a:rPr>
                <a:t>H</a:t>
              </a:r>
            </a:p>
          </p:txBody>
        </p:sp>
      </p:grpSp>
      <p:grpSp>
        <p:nvGrpSpPr>
          <p:cNvPr id="15454" name="2053 Grupo"/>
          <p:cNvGrpSpPr>
            <a:grpSpLocks/>
          </p:cNvGrpSpPr>
          <p:nvPr/>
        </p:nvGrpSpPr>
        <p:grpSpPr bwMode="auto">
          <a:xfrm>
            <a:off x="3380786" y="4128291"/>
            <a:ext cx="253596" cy="215444"/>
            <a:chOff x="2868256" y="3655767"/>
            <a:chExt cx="256033" cy="215981"/>
          </a:xfrm>
        </p:grpSpPr>
        <p:sp>
          <p:nvSpPr>
            <p:cNvPr id="248" name="247 Elipse"/>
            <p:cNvSpPr/>
            <p:nvPr/>
          </p:nvSpPr>
          <p:spPr>
            <a:xfrm>
              <a:off x="2929161" y="3671682"/>
              <a:ext cx="169892" cy="13686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 sz="800" dirty="0">
                <a:solidFill>
                  <a:schemeClr val="tx1"/>
                </a:solidFill>
              </a:endParaRPr>
            </a:p>
          </p:txBody>
        </p:sp>
        <p:sp>
          <p:nvSpPr>
            <p:cNvPr id="15511" name="2052 CuadroTexto"/>
            <p:cNvSpPr txBox="1">
              <a:spLocks noChangeArrowheads="1"/>
            </p:cNvSpPr>
            <p:nvPr/>
          </p:nvSpPr>
          <p:spPr bwMode="auto">
            <a:xfrm>
              <a:off x="2868256" y="3655767"/>
              <a:ext cx="256033" cy="215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s-CL" altLang="es-CL" sz="500" dirty="0"/>
                <a:t> </a:t>
              </a:r>
              <a:r>
                <a:rPr lang="es-CL" altLang="es-CL" sz="800" b="1" dirty="0"/>
                <a:t>C</a:t>
              </a:r>
            </a:p>
          </p:txBody>
        </p:sp>
      </p:grpSp>
      <p:sp>
        <p:nvSpPr>
          <p:cNvPr id="15455" name="223 CuadroTexto"/>
          <p:cNvSpPr txBox="1">
            <a:spLocks noChangeArrowheads="1"/>
          </p:cNvSpPr>
          <p:nvPr/>
        </p:nvSpPr>
        <p:spPr bwMode="auto">
          <a:xfrm>
            <a:off x="2855912" y="4537755"/>
            <a:ext cx="487634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700" dirty="0" err="1"/>
              <a:t>Dc</a:t>
            </a:r>
            <a:r>
              <a:rPr lang="es-CL" altLang="es-CL" sz="700" dirty="0"/>
              <a:t>: </a:t>
            </a:r>
            <a:r>
              <a:rPr lang="es-CL" altLang="es-CL" sz="700" dirty="0" smtClean="0"/>
              <a:t>061°</a:t>
            </a:r>
            <a:endParaRPr lang="es-CL" altLang="es-CL" sz="700" dirty="0"/>
          </a:p>
        </p:txBody>
      </p:sp>
      <p:sp>
        <p:nvSpPr>
          <p:cNvPr id="15456" name="36 CuadroTexto"/>
          <p:cNvSpPr txBox="1">
            <a:spLocks noChangeArrowheads="1"/>
          </p:cNvSpPr>
          <p:nvPr/>
        </p:nvSpPr>
        <p:spPr bwMode="auto">
          <a:xfrm>
            <a:off x="3350949" y="2411506"/>
            <a:ext cx="776287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1100" dirty="0" smtClean="0">
                <a:latin typeface="Arial" charset="0"/>
              </a:rPr>
              <a:t>Rv:338°</a:t>
            </a:r>
            <a:endParaRPr lang="es-CL" altLang="es-CL" sz="1100" dirty="0">
              <a:latin typeface="Arial" charset="0"/>
            </a:endParaRPr>
          </a:p>
        </p:txBody>
      </p:sp>
      <p:sp>
        <p:nvSpPr>
          <p:cNvPr id="15457" name="37 CuadroTexto"/>
          <p:cNvSpPr txBox="1">
            <a:spLocks noChangeArrowheads="1"/>
          </p:cNvSpPr>
          <p:nvPr/>
        </p:nvSpPr>
        <p:spPr bwMode="auto">
          <a:xfrm>
            <a:off x="3350598" y="2657475"/>
            <a:ext cx="765175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900" dirty="0" smtClean="0">
                <a:latin typeface="Arial" charset="0"/>
              </a:rPr>
              <a:t>Rmg:326</a:t>
            </a:r>
            <a:r>
              <a:rPr lang="es-CL" altLang="es-CL" sz="900" dirty="0">
                <a:latin typeface="Arial" charset="0"/>
              </a:rPr>
              <a:t>°</a:t>
            </a:r>
          </a:p>
        </p:txBody>
      </p:sp>
      <p:cxnSp>
        <p:nvCxnSpPr>
          <p:cNvPr id="255" name="254 Conector recto de flecha"/>
          <p:cNvCxnSpPr/>
          <p:nvPr/>
        </p:nvCxnSpPr>
        <p:spPr bwMode="auto">
          <a:xfrm flipH="1" flipV="1">
            <a:off x="3577250" y="2189836"/>
            <a:ext cx="138113" cy="203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59" name="36 CuadroTexto"/>
          <p:cNvSpPr txBox="1">
            <a:spLocks noChangeArrowheads="1"/>
          </p:cNvSpPr>
          <p:nvPr/>
        </p:nvSpPr>
        <p:spPr bwMode="auto">
          <a:xfrm>
            <a:off x="2595564" y="5822950"/>
            <a:ext cx="711200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1100" dirty="0" smtClean="0">
                <a:latin typeface="Arial" charset="0"/>
              </a:rPr>
              <a:t>Rv:338°</a:t>
            </a:r>
            <a:endParaRPr lang="es-CL" altLang="es-CL" sz="1100" dirty="0">
              <a:latin typeface="Arial" charset="0"/>
            </a:endParaRPr>
          </a:p>
        </p:txBody>
      </p:sp>
      <p:sp>
        <p:nvSpPr>
          <p:cNvPr id="15460" name="37 CuadroTexto"/>
          <p:cNvSpPr txBox="1">
            <a:spLocks noChangeArrowheads="1"/>
          </p:cNvSpPr>
          <p:nvPr/>
        </p:nvSpPr>
        <p:spPr bwMode="auto">
          <a:xfrm>
            <a:off x="2595564" y="6084888"/>
            <a:ext cx="711200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900" dirty="0" smtClean="0">
                <a:latin typeface="Arial" charset="0"/>
              </a:rPr>
              <a:t>Rmg:326°</a:t>
            </a:r>
            <a:endParaRPr lang="es-CL" altLang="es-CL" sz="900" dirty="0">
              <a:latin typeface="Arial" charset="0"/>
            </a:endParaRPr>
          </a:p>
        </p:txBody>
      </p:sp>
      <p:cxnSp>
        <p:nvCxnSpPr>
          <p:cNvPr id="258" name="257 Conector recto de flecha"/>
          <p:cNvCxnSpPr/>
          <p:nvPr/>
        </p:nvCxnSpPr>
        <p:spPr bwMode="auto">
          <a:xfrm flipH="1" flipV="1">
            <a:off x="2763838" y="5580065"/>
            <a:ext cx="171450" cy="2428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62" name="36 CuadroTexto"/>
          <p:cNvSpPr txBox="1">
            <a:spLocks noChangeArrowheads="1"/>
          </p:cNvSpPr>
          <p:nvPr/>
        </p:nvSpPr>
        <p:spPr bwMode="auto">
          <a:xfrm>
            <a:off x="4038601" y="3556000"/>
            <a:ext cx="709613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1100" dirty="0" smtClean="0">
                <a:latin typeface="Arial" charset="0"/>
              </a:rPr>
              <a:t>Rv:289°</a:t>
            </a:r>
            <a:endParaRPr lang="es-CL" altLang="es-CL" sz="1100" dirty="0">
              <a:latin typeface="Arial" charset="0"/>
            </a:endParaRPr>
          </a:p>
        </p:txBody>
      </p:sp>
      <p:sp>
        <p:nvSpPr>
          <p:cNvPr id="15463" name="37 CuadroTexto"/>
          <p:cNvSpPr txBox="1">
            <a:spLocks noChangeArrowheads="1"/>
          </p:cNvSpPr>
          <p:nvPr/>
        </p:nvSpPr>
        <p:spPr bwMode="auto">
          <a:xfrm>
            <a:off x="4038601" y="3817939"/>
            <a:ext cx="709613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900">
                <a:latin typeface="Arial" charset="0"/>
              </a:rPr>
              <a:t>Rmg:289°</a:t>
            </a:r>
          </a:p>
        </p:txBody>
      </p:sp>
      <p:cxnSp>
        <p:nvCxnSpPr>
          <p:cNvPr id="261" name="260 Conector recto de flecha"/>
          <p:cNvCxnSpPr/>
          <p:nvPr/>
        </p:nvCxnSpPr>
        <p:spPr bwMode="auto">
          <a:xfrm flipH="1" flipV="1">
            <a:off x="3616752" y="3659954"/>
            <a:ext cx="418675" cy="13576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65" name="36 CuadroTexto"/>
          <p:cNvSpPr txBox="1">
            <a:spLocks noChangeArrowheads="1"/>
          </p:cNvSpPr>
          <p:nvPr/>
        </p:nvSpPr>
        <p:spPr bwMode="auto">
          <a:xfrm>
            <a:off x="2964583" y="1351442"/>
            <a:ext cx="711200" cy="2616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1100" dirty="0" smtClean="0">
                <a:latin typeface="Arial" charset="0"/>
              </a:rPr>
              <a:t>Rv:325°</a:t>
            </a:r>
            <a:endParaRPr lang="es-CL" altLang="es-CL" sz="1100" dirty="0">
              <a:latin typeface="Arial" charset="0"/>
            </a:endParaRPr>
          </a:p>
        </p:txBody>
      </p:sp>
      <p:sp>
        <p:nvSpPr>
          <p:cNvPr id="15466" name="37 CuadroTexto"/>
          <p:cNvSpPr txBox="1">
            <a:spLocks noChangeArrowheads="1"/>
          </p:cNvSpPr>
          <p:nvPr/>
        </p:nvSpPr>
        <p:spPr bwMode="auto">
          <a:xfrm>
            <a:off x="2970219" y="1606551"/>
            <a:ext cx="711200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900" dirty="0" smtClean="0">
                <a:latin typeface="Arial" charset="0"/>
              </a:rPr>
              <a:t>Rmg:313°</a:t>
            </a:r>
            <a:endParaRPr lang="es-CL" altLang="es-CL" sz="900" dirty="0">
              <a:latin typeface="Arial" charset="0"/>
            </a:endParaRPr>
          </a:p>
        </p:txBody>
      </p:sp>
      <p:cxnSp>
        <p:nvCxnSpPr>
          <p:cNvPr id="265" name="264 Conector recto de flecha"/>
          <p:cNvCxnSpPr/>
          <p:nvPr/>
        </p:nvCxnSpPr>
        <p:spPr bwMode="auto">
          <a:xfrm flipH="1" flipV="1">
            <a:off x="2951164" y="1002507"/>
            <a:ext cx="356822" cy="34687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3" name="1052 Conector recto de flecha"/>
          <p:cNvCxnSpPr/>
          <p:nvPr/>
        </p:nvCxnSpPr>
        <p:spPr>
          <a:xfrm flipV="1">
            <a:off x="5337149" y="6801645"/>
            <a:ext cx="557212" cy="255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70" name="223 CuadroTexto"/>
          <p:cNvSpPr txBox="1">
            <a:spLocks noChangeArrowheads="1"/>
          </p:cNvSpPr>
          <p:nvPr/>
        </p:nvSpPr>
        <p:spPr bwMode="auto">
          <a:xfrm>
            <a:off x="5783133" y="6603926"/>
            <a:ext cx="34977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s-CL" altLang="es-CL" sz="700" dirty="0"/>
              <a:t>064°</a:t>
            </a:r>
          </a:p>
        </p:txBody>
      </p:sp>
      <p:sp>
        <p:nvSpPr>
          <p:cNvPr id="15495" name="287 CuadroTexto"/>
          <p:cNvSpPr txBox="1">
            <a:spLocks noChangeArrowheads="1"/>
          </p:cNvSpPr>
          <p:nvPr/>
        </p:nvSpPr>
        <p:spPr bwMode="auto">
          <a:xfrm>
            <a:off x="4413250" y="679451"/>
            <a:ext cx="175895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s-CL" altLang="es-CL" b="1" dirty="0" smtClean="0"/>
              <a:t>TIMONEL</a:t>
            </a:r>
            <a:endParaRPr lang="es-CL" altLang="es-CL" b="1" dirty="0"/>
          </a:p>
          <a:p>
            <a:pPr algn="ctr"/>
            <a:r>
              <a:rPr lang="es-CL" altLang="es-CL" b="1" dirty="0" smtClean="0"/>
              <a:t> S-N</a:t>
            </a:r>
            <a:endParaRPr lang="es-CL" altLang="es-CL" b="1" dirty="0"/>
          </a:p>
        </p:txBody>
      </p:sp>
    </p:spTree>
    <p:extLst>
      <p:ext uri="{BB962C8B-B14F-4D97-AF65-F5344CB8AC3E}">
        <p14:creationId xmlns:p14="http://schemas.microsoft.com/office/powerpoint/2010/main" val="659954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1019</Words>
  <Application>Microsoft Office PowerPoint</Application>
  <PresentationFormat>Presentación en pantalla (4:3)</PresentationFormat>
  <Paragraphs>558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2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Oficial Operaciones</dc:creator>
  <cp:lastModifiedBy>Oficial Operaciones</cp:lastModifiedBy>
  <cp:revision>4</cp:revision>
  <dcterms:created xsi:type="dcterms:W3CDTF">2016-10-10T17:10:43Z</dcterms:created>
  <dcterms:modified xsi:type="dcterms:W3CDTF">2016-10-10T17:42:28Z</dcterms:modified>
</cp:coreProperties>
</file>