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22 Rectángulo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23 Rectángulo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24 Rectángulo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25 Rectángulo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Rectángulo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29 Rectángulo redondeado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30 Rectángulo redondeado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C2809C6-D985-4D86-A2A8-F503812E01B2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E5F1A24E-72A0-4259-B495-5DB12403F88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09C6-D985-4D86-A2A8-F503812E01B2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A24E-72A0-4259-B495-5DB12403F88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09C6-D985-4D86-A2A8-F503812E01B2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A24E-72A0-4259-B495-5DB12403F88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09C6-D985-4D86-A2A8-F503812E01B2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A24E-72A0-4259-B495-5DB12403F88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C2809C6-D985-4D86-A2A8-F503812E01B2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5F1A24E-72A0-4259-B495-5DB12403F88A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C2809C6-D985-4D86-A2A8-F503812E01B2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5F1A24E-72A0-4259-B495-5DB12403F88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09C6-D985-4D86-A2A8-F503812E01B2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A24E-72A0-4259-B495-5DB12403F88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09C6-D985-4D86-A2A8-F503812E01B2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A24E-72A0-4259-B495-5DB12403F88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09C6-D985-4D86-A2A8-F503812E01B2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A24E-72A0-4259-B495-5DB12403F88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09C6-D985-4D86-A2A8-F503812E01B2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A24E-72A0-4259-B495-5DB12403F88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809C6-D985-4D86-A2A8-F503812E01B2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F1A24E-72A0-4259-B495-5DB12403F88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29 Rectángulo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30 Rectángulo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31 Rectángulo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34 Rectángulo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37 Rectángulo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39 Rectángulo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C2809C6-D985-4D86-A2A8-F503812E01B2}" type="datetimeFigureOut">
              <a:rPr lang="es-CL" smtClean="0"/>
              <a:pPr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E5F1A24E-72A0-4259-B495-5DB12403F88A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57200" y="2285992"/>
            <a:ext cx="8458200" cy="1470025"/>
          </a:xfrm>
        </p:spPr>
        <p:txBody>
          <a:bodyPr/>
          <a:lstStyle/>
          <a:p>
            <a:pPr algn="ctr"/>
            <a:r>
              <a:rPr lang="es-MX" b="1" dirty="0" smtClean="0">
                <a:latin typeface="+mn-lt"/>
              </a:rPr>
              <a:t>“YO EN LA ESCUELA NAVAL”</a:t>
            </a:r>
            <a:endParaRPr lang="es-CL" b="1" dirty="0">
              <a:latin typeface="+mn-lt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00034" y="5891242"/>
            <a:ext cx="3400420" cy="1752600"/>
          </a:xfrm>
        </p:spPr>
        <p:txBody>
          <a:bodyPr>
            <a:normAutofit/>
          </a:bodyPr>
          <a:lstStyle/>
          <a:p>
            <a:pPr algn="just"/>
            <a:r>
              <a:rPr lang="es-MX" sz="2000" dirty="0" smtClean="0"/>
              <a:t>Martina León Garrido</a:t>
            </a:r>
          </a:p>
          <a:p>
            <a:pPr algn="just"/>
            <a:r>
              <a:rPr lang="es-MX" sz="2000" dirty="0" smtClean="0"/>
              <a:t>Primero cepo</a:t>
            </a:r>
            <a:endParaRPr lang="es-CL" sz="2000" dirty="0"/>
          </a:p>
        </p:txBody>
      </p:sp>
      <p:pic>
        <p:nvPicPr>
          <p:cNvPr id="14338" name="Picture 2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3" y="214291"/>
            <a:ext cx="4071966" cy="7325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>
                <a:latin typeface="+mn-lt"/>
              </a:rPr>
              <a:t>PRIMER DÍA</a:t>
            </a:r>
            <a:endParaRPr lang="es-CL" b="1" dirty="0">
              <a:latin typeface="+mn-lt"/>
            </a:endParaRPr>
          </a:p>
        </p:txBody>
      </p:sp>
      <p:pic>
        <p:nvPicPr>
          <p:cNvPr id="5" name="4 Imagen" descr="53500027703_6ee5a44b21_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2786058"/>
            <a:ext cx="3810000" cy="254317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472" y="2500306"/>
            <a:ext cx="378621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dirty="0" smtClean="0"/>
              <a:t>El día 30 de Enero ingrese a la Escuela Naval “Arturo Prat” para comenzar las primeras instrucciones militares y me despedí de mi familia.</a:t>
            </a:r>
            <a:endParaRPr lang="es-CL" sz="2800" dirty="0" smtClean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>
                <a:latin typeface="+mn-lt"/>
              </a:rPr>
              <a:t>PERIODO DE RECLUTA</a:t>
            </a:r>
            <a:endParaRPr lang="es-CL" b="1" dirty="0">
              <a:latin typeface="+mn-lt"/>
            </a:endParaRPr>
          </a:p>
        </p:txBody>
      </p:sp>
      <p:pic>
        <p:nvPicPr>
          <p:cNvPr id="5" name="4 Imagen" descr="53514250507_63f0086d0b_w.jpg"/>
          <p:cNvPicPr>
            <a:picLocks noChangeAspect="1"/>
          </p:cNvPicPr>
          <p:nvPr/>
        </p:nvPicPr>
        <p:blipFill>
          <a:blip r:embed="rId2"/>
          <a:srcRect l="13246" r="10591"/>
          <a:stretch>
            <a:fillRect/>
          </a:stretch>
        </p:blipFill>
        <p:spPr>
          <a:xfrm>
            <a:off x="628747" y="3786190"/>
            <a:ext cx="1643074" cy="1440000"/>
          </a:xfrm>
          <a:prstGeom prst="rect">
            <a:avLst/>
          </a:prstGeom>
        </p:spPr>
      </p:pic>
      <p:pic>
        <p:nvPicPr>
          <p:cNvPr id="7" name="6 Imagen" descr="53515568505_eb5752dd2a_w.jpg"/>
          <p:cNvPicPr>
            <a:picLocks noChangeAspect="1"/>
          </p:cNvPicPr>
          <p:nvPr/>
        </p:nvPicPr>
        <p:blipFill>
          <a:blip r:embed="rId3"/>
          <a:srcRect l="16557" r="13903"/>
          <a:stretch>
            <a:fillRect/>
          </a:stretch>
        </p:blipFill>
        <p:spPr>
          <a:xfrm>
            <a:off x="3129077" y="2214554"/>
            <a:ext cx="1500198" cy="1440000"/>
          </a:xfrm>
          <a:prstGeom prst="rect">
            <a:avLst/>
          </a:prstGeom>
        </p:spPr>
      </p:pic>
      <p:pic>
        <p:nvPicPr>
          <p:cNvPr id="8" name="7 Imagen" descr="53553714489_e22241aa01_w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86135" y="3786190"/>
            <a:ext cx="2157303" cy="1440000"/>
          </a:xfrm>
          <a:prstGeom prst="rect">
            <a:avLst/>
          </a:prstGeom>
        </p:spPr>
      </p:pic>
      <p:pic>
        <p:nvPicPr>
          <p:cNvPr id="9" name="8 Imagen" descr="53610063171_94809403b0_w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747" y="2214554"/>
            <a:ext cx="2157303" cy="1440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4857752" y="2643182"/>
            <a:ext cx="371477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dirty="0" smtClean="0"/>
              <a:t>Antes de ser cadetes pasamos por un periodo de recluta, en este periodo nos hicieron instrucción militar, tuvimos visitas vocacionales y distintas actividades.</a:t>
            </a:r>
            <a:endParaRPr lang="es-CL" sz="2800" dirty="0" smtClean="0"/>
          </a:p>
        </p:txBody>
      </p:sp>
      <p:pic>
        <p:nvPicPr>
          <p:cNvPr id="12" name="11 Imagen" descr="53609229677_a034c1216c_w.jpg"/>
          <p:cNvPicPr>
            <a:picLocks noChangeAspect="1"/>
          </p:cNvPicPr>
          <p:nvPr/>
        </p:nvPicPr>
        <p:blipFill>
          <a:blip r:embed="rId6"/>
          <a:srcRect t="46630" b="8426"/>
          <a:stretch>
            <a:fillRect/>
          </a:stretch>
        </p:blipFill>
        <p:spPr>
          <a:xfrm>
            <a:off x="642910" y="5357826"/>
            <a:ext cx="4000528" cy="1143008"/>
          </a:xfrm>
          <a:prstGeom prst="rect">
            <a:avLst/>
          </a:prstGeom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>
                <a:latin typeface="+mn-lt"/>
              </a:rPr>
              <a:t>REVISTA DE RECLUTA</a:t>
            </a:r>
            <a:endParaRPr lang="es-CL" b="1" dirty="0">
              <a:latin typeface="+mn-lt"/>
            </a:endParaRPr>
          </a:p>
        </p:txBody>
      </p:sp>
      <p:pic>
        <p:nvPicPr>
          <p:cNvPr id="5" name="4 Imagen" descr="53617149214_d01e2155c5_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2786058"/>
            <a:ext cx="3810000" cy="254317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85786" y="2500306"/>
            <a:ext cx="350046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dirty="0" smtClean="0"/>
              <a:t>Después de todo finalmente el 28 de marzo se finaliza el periodo de recluta y paso a ser cadete de la Escuela Naval “Arturo Prat”</a:t>
            </a:r>
            <a:endParaRPr lang="es-CL" sz="2800" dirty="0" smtClean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>
                <a:latin typeface="+mn-lt"/>
              </a:rPr>
              <a:t>VIDA DE CADETE</a:t>
            </a:r>
            <a:endParaRPr lang="es-CL" b="1" dirty="0">
              <a:latin typeface="+mn-lt"/>
            </a:endParaRPr>
          </a:p>
        </p:txBody>
      </p:sp>
      <p:pic>
        <p:nvPicPr>
          <p:cNvPr id="4" name="3 Imagen" descr="53737703446_0eff638de6_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2428868"/>
            <a:ext cx="3424743" cy="2286016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857752" y="2571744"/>
            <a:ext cx="3786214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800" dirty="0" smtClean="0"/>
              <a:t>Actualmente ya estoy viviendo la vida de un cadete normal, asisto a clases, estoy en el seleccionado de remo y participo en actividades dentro y fuera de la escuela. </a:t>
            </a:r>
            <a:endParaRPr lang="es-CL" sz="2800" dirty="0" smtClean="0"/>
          </a:p>
          <a:p>
            <a:pPr algn="just"/>
            <a:endParaRPr lang="es-CL" dirty="0"/>
          </a:p>
        </p:txBody>
      </p:sp>
      <p:pic>
        <p:nvPicPr>
          <p:cNvPr id="6" name="5 Imagen" descr="IMG_1136.jpg"/>
          <p:cNvPicPr>
            <a:picLocks noChangeAspect="1"/>
          </p:cNvPicPr>
          <p:nvPr/>
        </p:nvPicPr>
        <p:blipFill>
          <a:blip r:embed="rId3"/>
          <a:srcRect t="21875" b="21875"/>
          <a:stretch>
            <a:fillRect/>
          </a:stretch>
        </p:blipFill>
        <p:spPr>
          <a:xfrm>
            <a:off x="785786" y="4929198"/>
            <a:ext cx="3429024" cy="1285884"/>
          </a:xfrm>
          <a:prstGeom prst="rect">
            <a:avLst/>
          </a:prstGeom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57</TotalTime>
  <Words>135</Words>
  <Application>Microsoft Office PowerPoint</Application>
  <PresentationFormat>Presentación en pantalla (4:3)</PresentationFormat>
  <Paragraphs>11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Urbano</vt:lpstr>
      <vt:lpstr>“YO EN LA ESCUELA NAVAL”</vt:lpstr>
      <vt:lpstr>PRIMER DÍA</vt:lpstr>
      <vt:lpstr>PERIODO DE RECLUTA</vt:lpstr>
      <vt:lpstr>REVISTA DE RECLUTA</vt:lpstr>
      <vt:lpstr>VIDA DE CADETE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“YO EN LA ESCUELA NAVAL”</dc:title>
  <dc:creator>Administrador</dc:creator>
  <cp:lastModifiedBy>Administrador</cp:lastModifiedBy>
  <cp:revision>8</cp:revision>
  <dcterms:created xsi:type="dcterms:W3CDTF">2024-06-05T12:34:59Z</dcterms:created>
  <dcterms:modified xsi:type="dcterms:W3CDTF">2024-06-05T13:33:33Z</dcterms:modified>
</cp:coreProperties>
</file>