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Masters/slideMaster8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theme/theme4.xml" ContentType="application/vnd.openxmlformats-officedocument.theme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theme/theme5.xml" ContentType="application/vnd.openxmlformats-officedocument.theme+xml"/>
  <Override PartName="/ppt/slideLayouts/slideLayout56.xml" ContentType="application/vnd.openxmlformats-officedocument.presentationml.slideLayout+xml"/>
  <Override PartName="/ppt/slideLayouts/slideLayout57.xml" ContentType="application/vnd.openxmlformats-officedocument.presentationml.slideLayout+xml"/>
  <Override PartName="/ppt/slideLayouts/slideLayout58.xml" ContentType="application/vnd.openxmlformats-officedocument.presentationml.slideLayout+xml"/>
  <Override PartName="/ppt/slideLayouts/slideLayout59.xml" ContentType="application/vnd.openxmlformats-officedocument.presentationml.slideLayout+xml"/>
  <Override PartName="/ppt/slideLayouts/slideLayout60.xml" ContentType="application/vnd.openxmlformats-officedocument.presentationml.slideLayout+xml"/>
  <Override PartName="/ppt/slideLayouts/slideLayout61.xml" ContentType="application/vnd.openxmlformats-officedocument.presentationml.slideLayout+xml"/>
  <Override PartName="/ppt/slideLayouts/slideLayout62.xml" ContentType="application/vnd.openxmlformats-officedocument.presentationml.slideLayout+xml"/>
  <Override PartName="/ppt/slideLayouts/slideLayout63.xml" ContentType="application/vnd.openxmlformats-officedocument.presentationml.slideLayout+xml"/>
  <Override PartName="/ppt/slideLayouts/slideLayout64.xml" ContentType="application/vnd.openxmlformats-officedocument.presentationml.slideLayout+xml"/>
  <Override PartName="/ppt/slideLayouts/slideLayout65.xml" ContentType="application/vnd.openxmlformats-officedocument.presentationml.slideLayout+xml"/>
  <Override PartName="/ppt/slideLayouts/slideLayout66.xml" ContentType="application/vnd.openxmlformats-officedocument.presentationml.slideLayout+xml"/>
  <Override PartName="/ppt/theme/theme6.xml" ContentType="application/vnd.openxmlformats-officedocument.theme+xml"/>
  <Override PartName="/ppt/slideLayouts/slideLayout67.xml" ContentType="application/vnd.openxmlformats-officedocument.presentationml.slideLayout+xml"/>
  <Override PartName="/ppt/slideLayouts/slideLayout68.xml" ContentType="application/vnd.openxmlformats-officedocument.presentationml.slideLayout+xml"/>
  <Override PartName="/ppt/slideLayouts/slideLayout69.xml" ContentType="application/vnd.openxmlformats-officedocument.presentationml.slideLayout+xml"/>
  <Override PartName="/ppt/slideLayouts/slideLayout70.xml" ContentType="application/vnd.openxmlformats-officedocument.presentationml.slideLayout+xml"/>
  <Override PartName="/ppt/slideLayouts/slideLayout71.xml" ContentType="application/vnd.openxmlformats-officedocument.presentationml.slideLayout+xml"/>
  <Override PartName="/ppt/slideLayouts/slideLayout72.xml" ContentType="application/vnd.openxmlformats-officedocument.presentationml.slideLayout+xml"/>
  <Override PartName="/ppt/slideLayouts/slideLayout73.xml" ContentType="application/vnd.openxmlformats-officedocument.presentationml.slideLayout+xml"/>
  <Override PartName="/ppt/slideLayouts/slideLayout74.xml" ContentType="application/vnd.openxmlformats-officedocument.presentationml.slideLayout+xml"/>
  <Override PartName="/ppt/slideLayouts/slideLayout75.xml" ContentType="application/vnd.openxmlformats-officedocument.presentationml.slideLayout+xml"/>
  <Override PartName="/ppt/slideLayouts/slideLayout76.xml" ContentType="application/vnd.openxmlformats-officedocument.presentationml.slideLayout+xml"/>
  <Override PartName="/ppt/slideLayouts/slideLayout77.xml" ContentType="application/vnd.openxmlformats-officedocument.presentationml.slideLayout+xml"/>
  <Override PartName="/ppt/theme/theme7.xml" ContentType="application/vnd.openxmlformats-officedocument.theme+xml"/>
  <Override PartName="/ppt/slideLayouts/slideLayout78.xml" ContentType="application/vnd.openxmlformats-officedocument.presentationml.slideLayout+xml"/>
  <Override PartName="/ppt/slideLayouts/slideLayout79.xml" ContentType="application/vnd.openxmlformats-officedocument.presentationml.slideLayout+xml"/>
  <Override PartName="/ppt/slideLayouts/slideLayout80.xml" ContentType="application/vnd.openxmlformats-officedocument.presentationml.slideLayout+xml"/>
  <Override PartName="/ppt/slideLayouts/slideLayout81.xml" ContentType="application/vnd.openxmlformats-officedocument.presentationml.slideLayout+xml"/>
  <Override PartName="/ppt/slideLayouts/slideLayout82.xml" ContentType="application/vnd.openxmlformats-officedocument.presentationml.slideLayout+xml"/>
  <Override PartName="/ppt/slideLayouts/slideLayout83.xml" ContentType="application/vnd.openxmlformats-officedocument.presentationml.slideLayout+xml"/>
  <Override PartName="/ppt/slideLayouts/slideLayout84.xml" ContentType="application/vnd.openxmlformats-officedocument.presentationml.slideLayout+xml"/>
  <Override PartName="/ppt/slideLayouts/slideLayout85.xml" ContentType="application/vnd.openxmlformats-officedocument.presentationml.slideLayout+xml"/>
  <Override PartName="/ppt/slideLayouts/slideLayout86.xml" ContentType="application/vnd.openxmlformats-officedocument.presentationml.slideLayout+xml"/>
  <Override PartName="/ppt/slideLayouts/slideLayout87.xml" ContentType="application/vnd.openxmlformats-officedocument.presentationml.slideLayout+xml"/>
  <Override PartName="/ppt/slideLayouts/slideLayout88.xml" ContentType="application/vnd.openxmlformats-officedocument.presentationml.slideLayout+xml"/>
  <Override PartName="/ppt/theme/theme8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>
  <p:sldMasterIdLst>
    <p:sldMasterId id="2147483648" r:id="rId1"/>
    <p:sldMasterId id="2147483649" r:id="rId2"/>
    <p:sldMasterId id="2147483650" r:id="rId3"/>
    <p:sldMasterId id="2147483652" r:id="rId4"/>
    <p:sldMasterId id="2147483653" r:id="rId5"/>
    <p:sldMasterId id="2147483654" r:id="rId6"/>
    <p:sldMasterId id="2147483655" r:id="rId7"/>
    <p:sldMasterId id="2147483656" r:id="rId8"/>
  </p:sldMasterIdLst>
  <p:sldIdLst>
    <p:sldId id="264" r:id="rId9"/>
    <p:sldId id="259" r:id="rId10"/>
    <p:sldId id="256" r:id="rId11"/>
    <p:sldId id="282" r:id="rId12"/>
    <p:sldId id="257" r:id="rId13"/>
    <p:sldId id="283" r:id="rId14"/>
    <p:sldId id="284" r:id="rId15"/>
    <p:sldId id="285" r:id="rId16"/>
  </p:sldIdLst>
  <p:sldSz cx="13004800" cy="9753600"/>
  <p:notesSz cx="6858000" cy="9144000"/>
  <p:defaultTextStyle>
    <a:defPPr>
      <a:defRPr lang="en-US"/>
    </a:defPPr>
    <a:lvl1pPr algn="ctr" rtl="0" fontAlgn="base">
      <a:spcBef>
        <a:spcPct val="0"/>
      </a:spcBef>
      <a:spcAft>
        <a:spcPct val="0"/>
      </a:spcAft>
      <a:defRPr sz="4000" kern="1200">
        <a:solidFill>
          <a:srgbClr val="000000"/>
        </a:solidFill>
        <a:latin typeface="Gill Sans" charset="0"/>
        <a:ea typeface="ヒラギノ角ゴ ProN W3" charset="0"/>
        <a:cs typeface="ヒラギノ角ゴ ProN W3" charset="0"/>
        <a:sym typeface="Gill Sans" charset="0"/>
      </a:defRPr>
    </a:lvl1pPr>
    <a:lvl2pPr marL="457200" algn="ctr" rtl="0" fontAlgn="base">
      <a:spcBef>
        <a:spcPct val="0"/>
      </a:spcBef>
      <a:spcAft>
        <a:spcPct val="0"/>
      </a:spcAft>
      <a:defRPr sz="4000" kern="1200">
        <a:solidFill>
          <a:srgbClr val="000000"/>
        </a:solidFill>
        <a:latin typeface="Gill Sans" charset="0"/>
        <a:ea typeface="ヒラギノ角ゴ ProN W3" charset="0"/>
        <a:cs typeface="ヒラギノ角ゴ ProN W3" charset="0"/>
        <a:sym typeface="Gill Sans" charset="0"/>
      </a:defRPr>
    </a:lvl2pPr>
    <a:lvl3pPr marL="914400" algn="ctr" rtl="0" fontAlgn="base">
      <a:spcBef>
        <a:spcPct val="0"/>
      </a:spcBef>
      <a:spcAft>
        <a:spcPct val="0"/>
      </a:spcAft>
      <a:defRPr sz="4000" kern="1200">
        <a:solidFill>
          <a:srgbClr val="000000"/>
        </a:solidFill>
        <a:latin typeface="Gill Sans" charset="0"/>
        <a:ea typeface="ヒラギノ角ゴ ProN W3" charset="0"/>
        <a:cs typeface="ヒラギノ角ゴ ProN W3" charset="0"/>
        <a:sym typeface="Gill Sans" charset="0"/>
      </a:defRPr>
    </a:lvl3pPr>
    <a:lvl4pPr marL="1371600" algn="ctr" rtl="0" fontAlgn="base">
      <a:spcBef>
        <a:spcPct val="0"/>
      </a:spcBef>
      <a:spcAft>
        <a:spcPct val="0"/>
      </a:spcAft>
      <a:defRPr sz="4000" kern="1200">
        <a:solidFill>
          <a:srgbClr val="000000"/>
        </a:solidFill>
        <a:latin typeface="Gill Sans" charset="0"/>
        <a:ea typeface="ヒラギノ角ゴ ProN W3" charset="0"/>
        <a:cs typeface="ヒラギノ角ゴ ProN W3" charset="0"/>
        <a:sym typeface="Gill Sans" charset="0"/>
      </a:defRPr>
    </a:lvl4pPr>
    <a:lvl5pPr marL="1828800" algn="ctr" rtl="0" fontAlgn="base">
      <a:spcBef>
        <a:spcPct val="0"/>
      </a:spcBef>
      <a:spcAft>
        <a:spcPct val="0"/>
      </a:spcAft>
      <a:defRPr sz="4000" kern="1200">
        <a:solidFill>
          <a:srgbClr val="000000"/>
        </a:solidFill>
        <a:latin typeface="Gill Sans" charset="0"/>
        <a:ea typeface="ヒラギノ角ゴ ProN W3" charset="0"/>
        <a:cs typeface="ヒラギノ角ゴ ProN W3" charset="0"/>
        <a:sym typeface="Gill Sans" charset="0"/>
      </a:defRPr>
    </a:lvl5pPr>
    <a:lvl6pPr marL="2286000" algn="l" defTabSz="457200" rtl="0" eaLnBrk="1" latinLnBrk="0" hangingPunct="1">
      <a:defRPr sz="4000" kern="1200">
        <a:solidFill>
          <a:srgbClr val="000000"/>
        </a:solidFill>
        <a:latin typeface="Gill Sans" charset="0"/>
        <a:ea typeface="ヒラギノ角ゴ ProN W3" charset="0"/>
        <a:cs typeface="ヒラギノ角ゴ ProN W3" charset="0"/>
        <a:sym typeface="Gill Sans" charset="0"/>
      </a:defRPr>
    </a:lvl6pPr>
    <a:lvl7pPr marL="2743200" algn="l" defTabSz="457200" rtl="0" eaLnBrk="1" latinLnBrk="0" hangingPunct="1">
      <a:defRPr sz="4000" kern="1200">
        <a:solidFill>
          <a:srgbClr val="000000"/>
        </a:solidFill>
        <a:latin typeface="Gill Sans" charset="0"/>
        <a:ea typeface="ヒラギノ角ゴ ProN W3" charset="0"/>
        <a:cs typeface="ヒラギノ角ゴ ProN W3" charset="0"/>
        <a:sym typeface="Gill Sans" charset="0"/>
      </a:defRPr>
    </a:lvl7pPr>
    <a:lvl8pPr marL="3200400" algn="l" defTabSz="457200" rtl="0" eaLnBrk="1" latinLnBrk="0" hangingPunct="1">
      <a:defRPr sz="4000" kern="1200">
        <a:solidFill>
          <a:srgbClr val="000000"/>
        </a:solidFill>
        <a:latin typeface="Gill Sans" charset="0"/>
        <a:ea typeface="ヒラギノ角ゴ ProN W3" charset="0"/>
        <a:cs typeface="ヒラギノ角ゴ ProN W3" charset="0"/>
        <a:sym typeface="Gill Sans" charset="0"/>
      </a:defRPr>
    </a:lvl8pPr>
    <a:lvl9pPr marL="3657600" algn="l" defTabSz="457200" rtl="0" eaLnBrk="1" latinLnBrk="0" hangingPunct="1">
      <a:defRPr sz="4000" kern="1200">
        <a:solidFill>
          <a:srgbClr val="000000"/>
        </a:solidFill>
        <a:latin typeface="Gill Sans" charset="0"/>
        <a:ea typeface="ヒラギノ角ゴ ProN W3" charset="0"/>
        <a:cs typeface="ヒラギノ角ゴ ProN W3" charset="0"/>
        <a:sym typeface="Gill Sans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3072">
          <p15:clr>
            <a:srgbClr val="A4A3A4"/>
          </p15:clr>
        </p15:guide>
        <p15:guide id="2" pos="4096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1982"/>
    <p:restoredTop sz="94444"/>
  </p:normalViewPr>
  <p:slideViewPr>
    <p:cSldViewPr>
      <p:cViewPr varScale="1">
        <p:scale>
          <a:sx n="52" d="100"/>
          <a:sy n="52" d="100"/>
        </p:scale>
        <p:origin x="1416" y="62"/>
      </p:cViewPr>
      <p:guideLst>
        <p:guide orient="horz" pos="3072"/>
        <p:guide pos="4096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8.xml"/><Relationship Id="rId13" Type="http://schemas.openxmlformats.org/officeDocument/2006/relationships/slide" Target="slides/slide5.xml"/><Relationship Id="rId18" Type="http://schemas.openxmlformats.org/officeDocument/2006/relationships/viewProps" Target="viewProps.xml"/><Relationship Id="rId3" Type="http://schemas.openxmlformats.org/officeDocument/2006/relationships/slideMaster" Target="slideMasters/slideMaster3.xml"/><Relationship Id="rId7" Type="http://schemas.openxmlformats.org/officeDocument/2006/relationships/slideMaster" Target="slideMasters/slideMaster7.xml"/><Relationship Id="rId12" Type="http://schemas.openxmlformats.org/officeDocument/2006/relationships/slide" Target="slides/slide4.xml"/><Relationship Id="rId17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8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Master" Target="slideMasters/slideMaster6.xml"/><Relationship Id="rId11" Type="http://schemas.openxmlformats.org/officeDocument/2006/relationships/slide" Target="slides/slide3.xml"/><Relationship Id="rId5" Type="http://schemas.openxmlformats.org/officeDocument/2006/relationships/slideMaster" Target="slideMasters/slideMaster5.xml"/><Relationship Id="rId15" Type="http://schemas.openxmlformats.org/officeDocument/2006/relationships/slide" Target="slides/slide7.xml"/><Relationship Id="rId10" Type="http://schemas.openxmlformats.org/officeDocument/2006/relationships/slide" Target="slides/slide2.xml"/><Relationship Id="rId19" Type="http://schemas.openxmlformats.org/officeDocument/2006/relationships/theme" Target="theme/theme1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1.xml"/><Relationship Id="rId14" Type="http://schemas.openxmlformats.org/officeDocument/2006/relationships/slide" Target="slides/slide6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6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6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7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74725" y="3030538"/>
            <a:ext cx="11055350" cy="2090737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951038" y="5527675"/>
            <a:ext cx="9102725" cy="2492375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/>
              <a:t>Click to edit Master subtitle style</a:t>
            </a:r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1182383420"/>
      </p:ext>
    </p:extLst>
  </p:cSld>
  <p:clrMapOvr>
    <a:masterClrMapping/>
  </p:clrMapOvr>
  <p:transition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1236560240"/>
      </p:ext>
    </p:extLst>
  </p:cSld>
  <p:clrMapOvr>
    <a:masterClrMapping/>
  </p:clrMapOvr>
  <p:transition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27113" y="6267450"/>
            <a:ext cx="11053762" cy="1936750"/>
          </a:xfrm>
        </p:spPr>
        <p:txBody>
          <a:bodyPr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27113" y="4133850"/>
            <a:ext cx="11053762" cy="2133600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350024697"/>
      </p:ext>
    </p:extLst>
  </p:cSld>
  <p:clrMapOvr>
    <a:masterClrMapping/>
  </p:clrMapOvr>
  <p:transition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70000" y="2311400"/>
            <a:ext cx="5156200" cy="1143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578600" y="2311400"/>
            <a:ext cx="5156200" cy="1143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2889459332"/>
      </p:ext>
    </p:extLst>
  </p:cSld>
  <p:clrMapOvr>
    <a:masterClrMapping/>
  </p:clrMapOvr>
  <p:transition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50875" y="390525"/>
            <a:ext cx="11703050" cy="1625600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50875" y="2182813"/>
            <a:ext cx="5745163" cy="909637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50875" y="3092450"/>
            <a:ext cx="5745163" cy="561975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605588" y="2182813"/>
            <a:ext cx="5748337" cy="909637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605588" y="3092450"/>
            <a:ext cx="5748337" cy="561975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1814856879"/>
      </p:ext>
    </p:extLst>
  </p:cSld>
  <p:clrMapOvr>
    <a:masterClrMapping/>
  </p:clrMapOvr>
  <p:transition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1058421135"/>
      </p:ext>
    </p:extLst>
  </p:cSld>
  <p:clrMapOvr>
    <a:masterClrMapping/>
  </p:clrMapOvr>
  <p:transition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837799526"/>
      </p:ext>
    </p:extLst>
  </p:cSld>
  <p:clrMapOvr>
    <a:masterClrMapping/>
  </p:clrMapOvr>
  <p:transition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50875" y="388938"/>
            <a:ext cx="4278313" cy="1652587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84763" y="388938"/>
            <a:ext cx="7269162" cy="8323262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50875" y="2041525"/>
            <a:ext cx="4278313" cy="6670675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109705011"/>
      </p:ext>
    </p:extLst>
  </p:cSld>
  <p:clrMapOvr>
    <a:masterClrMapping/>
  </p:clrMapOvr>
  <p:transition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49525" y="6827838"/>
            <a:ext cx="7802563" cy="8064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549525" y="871538"/>
            <a:ext cx="7802563" cy="58515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AU" noProof="0">
              <a:sym typeface="Tahoma" charset="0"/>
            </a:endParaRP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49525" y="7634288"/>
            <a:ext cx="7802563" cy="114458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879327432"/>
      </p:ext>
    </p:extLst>
  </p:cSld>
  <p:clrMapOvr>
    <a:masterClrMapping/>
  </p:clrMapOvr>
  <p:transition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2335369336"/>
      </p:ext>
    </p:extLst>
  </p:cSld>
  <p:clrMapOvr>
    <a:masterClrMapping/>
  </p:clrMapOvr>
  <p:transition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118600" y="2311400"/>
            <a:ext cx="2616200" cy="4572000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70000" y="2311400"/>
            <a:ext cx="7696200" cy="457200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3374446599"/>
      </p:ext>
    </p:extLst>
  </p:cSld>
  <p:clrMapOvr>
    <a:masterClrMapping/>
  </p:clrMapOvr>
  <p:transition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74725" y="3030538"/>
            <a:ext cx="11055350" cy="2090737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951038" y="5527675"/>
            <a:ext cx="9102725" cy="2492375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/>
              <a:t>Click to edit Master subtitle style</a:t>
            </a:r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2329791387"/>
      </p:ext>
    </p:extLst>
  </p:cSld>
  <p:clrMapOvr>
    <a:masterClrMapping/>
  </p:clrMapOvr>
  <p:transition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3924527961"/>
      </p:ext>
    </p:extLst>
  </p:cSld>
  <p:clrMapOvr>
    <a:masterClrMapping/>
  </p:clrMapOvr>
  <p:transition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27113" y="6267450"/>
            <a:ext cx="11053762" cy="1936750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27113" y="4133850"/>
            <a:ext cx="11053762" cy="2133600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442380055"/>
      </p:ext>
    </p:extLst>
  </p:cSld>
  <p:clrMapOvr>
    <a:masterClrMapping/>
  </p:clrMapOvr>
  <p:transition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762000" y="2019300"/>
            <a:ext cx="5607050" cy="7010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521450" y="2019300"/>
            <a:ext cx="5607050" cy="7010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4023723222"/>
      </p:ext>
    </p:extLst>
  </p:cSld>
  <p:clrMapOvr>
    <a:masterClrMapping/>
  </p:clrMapOvr>
  <p:transition/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50875" y="390525"/>
            <a:ext cx="11703050" cy="1625600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50875" y="2182813"/>
            <a:ext cx="5745163" cy="909637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50875" y="3092450"/>
            <a:ext cx="5745163" cy="561975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605588" y="2182813"/>
            <a:ext cx="5748337" cy="909637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605588" y="3092450"/>
            <a:ext cx="5748337" cy="561975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1915234082"/>
      </p:ext>
    </p:extLst>
  </p:cSld>
  <p:clrMapOvr>
    <a:masterClrMapping/>
  </p:clrMapOvr>
  <p:transition/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270602142"/>
      </p:ext>
    </p:extLst>
  </p:cSld>
  <p:clrMapOvr>
    <a:masterClrMapping/>
  </p:clrMapOvr>
  <p:transition/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41180148"/>
      </p:ext>
    </p:extLst>
  </p:cSld>
  <p:clrMapOvr>
    <a:masterClrMapping/>
  </p:clrMapOvr>
  <p:transition/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50875" y="388938"/>
            <a:ext cx="4278313" cy="1652587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84763" y="388938"/>
            <a:ext cx="7269162" cy="8323262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50875" y="2041525"/>
            <a:ext cx="4278313" cy="6670675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36426195"/>
      </p:ext>
    </p:extLst>
  </p:cSld>
  <p:clrMapOvr>
    <a:masterClrMapping/>
  </p:clrMapOvr>
  <p:transition/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49525" y="6827838"/>
            <a:ext cx="7802563" cy="8064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549525" y="871538"/>
            <a:ext cx="7802563" cy="58515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AU" noProof="0">
              <a:sym typeface="Times" charset="0"/>
            </a:endParaRP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49525" y="7634288"/>
            <a:ext cx="7802563" cy="114458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204845928"/>
      </p:ext>
    </p:extLst>
  </p:cSld>
  <p:clrMapOvr>
    <a:masterClrMapping/>
  </p:clrMapOvr>
  <p:transition/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1102387815"/>
      </p:ext>
    </p:extLst>
  </p:cSld>
  <p:clrMapOvr>
    <a:masterClrMapping/>
  </p:clrMapOvr>
  <p:transition/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286875" y="254000"/>
            <a:ext cx="2841625" cy="8775700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62000" y="254000"/>
            <a:ext cx="8372475" cy="877570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1380116476"/>
      </p:ext>
    </p:extLst>
  </p:cSld>
  <p:clrMapOvr>
    <a:masterClrMapping/>
  </p:clrMapOvr>
  <p:transition/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74725" y="3030538"/>
            <a:ext cx="11055350" cy="2090737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951038" y="5527675"/>
            <a:ext cx="9102725" cy="2492375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/>
              <a:t>Click to edit Master subtitle style</a:t>
            </a:r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1256106514"/>
      </p:ext>
    </p:extLst>
  </p:cSld>
  <p:clrMapOvr>
    <a:masterClrMapping/>
  </p:clrMapOvr>
  <p:transition/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50875" y="390525"/>
            <a:ext cx="11703050" cy="1625600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50875" y="2276475"/>
            <a:ext cx="11703050" cy="6435725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3362666520"/>
      </p:ext>
    </p:extLst>
  </p:cSld>
  <p:clrMapOvr>
    <a:masterClrMapping/>
  </p:clrMapOvr>
  <p:transition/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27113" y="6267450"/>
            <a:ext cx="11053762" cy="1936750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27113" y="4133850"/>
            <a:ext cx="11053762" cy="2133600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496525490"/>
      </p:ext>
    </p:extLst>
  </p:cSld>
  <p:clrMapOvr>
    <a:masterClrMapping/>
  </p:clrMapOvr>
  <p:transition/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50875" y="390525"/>
            <a:ext cx="11703050" cy="1625600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50875" y="2276475"/>
            <a:ext cx="5775325" cy="6435725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578600" y="2276475"/>
            <a:ext cx="5775325" cy="6435725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1389132366"/>
      </p:ext>
    </p:extLst>
  </p:cSld>
  <p:clrMapOvr>
    <a:masterClrMapping/>
  </p:clrMapOvr>
  <p:transition/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50875" y="390525"/>
            <a:ext cx="11703050" cy="16256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50875" y="2182813"/>
            <a:ext cx="5745163" cy="90963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50875" y="3092450"/>
            <a:ext cx="5745163" cy="5619750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605588" y="2182813"/>
            <a:ext cx="5748337" cy="90963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605588" y="3092450"/>
            <a:ext cx="5748337" cy="5619750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1477223928"/>
      </p:ext>
    </p:extLst>
  </p:cSld>
  <p:clrMapOvr>
    <a:masterClrMapping/>
  </p:clrMapOvr>
  <p:transition/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50875" y="390525"/>
            <a:ext cx="11703050" cy="1625600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3383143199"/>
      </p:ext>
    </p:extLst>
  </p:cSld>
  <p:clrMapOvr>
    <a:masterClrMapping/>
  </p:clrMapOvr>
  <p:transition/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795550245"/>
      </p:ext>
    </p:extLst>
  </p:cSld>
  <p:clrMapOvr>
    <a:masterClrMapping/>
  </p:clrMapOvr>
  <p:transition/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50875" y="388938"/>
            <a:ext cx="4278313" cy="1652587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84763" y="388938"/>
            <a:ext cx="7269162" cy="8323262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50875" y="2041525"/>
            <a:ext cx="4278313" cy="6670675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753061072"/>
      </p:ext>
    </p:extLst>
  </p:cSld>
  <p:clrMapOvr>
    <a:masterClrMapping/>
  </p:clrMapOvr>
  <p:transition/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49525" y="6827838"/>
            <a:ext cx="7802563" cy="8064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549525" y="871538"/>
            <a:ext cx="7802563" cy="5851525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AU" noProof="0">
              <a:sym typeface="Gill Sans" charset="0"/>
            </a:endParaRP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49525" y="7634288"/>
            <a:ext cx="7802563" cy="114458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523926182"/>
      </p:ext>
    </p:extLst>
  </p:cSld>
  <p:clrMapOvr>
    <a:masterClrMapping/>
  </p:clrMapOvr>
  <p:transition/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50875" y="390525"/>
            <a:ext cx="11703050" cy="1625600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50875" y="2276475"/>
            <a:ext cx="11703050" cy="643572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1256503551"/>
      </p:ext>
    </p:extLst>
  </p:cSld>
  <p:clrMapOvr>
    <a:masterClrMapping/>
  </p:clrMapOvr>
  <p:transition/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428163" y="390525"/>
            <a:ext cx="2925762" cy="8321675"/>
          </a:xfrm>
          <a:prstGeom prst="rect">
            <a:avLst/>
          </a:prstGeo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50875" y="390525"/>
            <a:ext cx="8624888" cy="832167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2208880183"/>
      </p:ext>
    </p:extLst>
  </p:cSld>
  <p:clrMapOvr>
    <a:masterClrMapping/>
  </p:clrMapOvr>
  <p:transition/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74725" y="3030538"/>
            <a:ext cx="11055350" cy="2090737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951038" y="5527675"/>
            <a:ext cx="9102725" cy="2492375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/>
              <a:t>Click to edit Master subtitle style</a:t>
            </a:r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3366934064"/>
      </p:ext>
    </p:extLst>
  </p:cSld>
  <p:clrMapOvr>
    <a:masterClrMapping/>
  </p:clrMapOvr>
  <p:transition/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1113192770"/>
      </p:ext>
    </p:extLst>
  </p:cSld>
  <p:clrMapOvr>
    <a:masterClrMapping/>
  </p:clrMapOvr>
  <p:transition/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27113" y="6267450"/>
            <a:ext cx="11053762" cy="1936750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27113" y="4133850"/>
            <a:ext cx="11053762" cy="2133600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388354957"/>
      </p:ext>
    </p:extLst>
  </p:cSld>
  <p:clrMapOvr>
    <a:masterClrMapping/>
  </p:clrMapOvr>
  <p:transition/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70000" y="5029200"/>
            <a:ext cx="5156200" cy="38862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578600" y="5029200"/>
            <a:ext cx="5156200" cy="38862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3792707953"/>
      </p:ext>
    </p:extLst>
  </p:cSld>
  <p:clrMapOvr>
    <a:masterClrMapping/>
  </p:clrMapOvr>
  <p:transition/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50875" y="390525"/>
            <a:ext cx="11703050" cy="1625600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50875" y="2182813"/>
            <a:ext cx="5745163" cy="909637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50875" y="3092450"/>
            <a:ext cx="5745163" cy="561975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605588" y="2182813"/>
            <a:ext cx="5748337" cy="909637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605588" y="3092450"/>
            <a:ext cx="5748337" cy="561975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2700235827"/>
      </p:ext>
    </p:extLst>
  </p:cSld>
  <p:clrMapOvr>
    <a:masterClrMapping/>
  </p:clrMapOvr>
  <p:transition/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1490229746"/>
      </p:ext>
    </p:extLst>
  </p:cSld>
  <p:clrMapOvr>
    <a:masterClrMapping/>
  </p:clrMapOvr>
  <p:transition/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407091902"/>
      </p:ext>
    </p:extLst>
  </p:cSld>
  <p:clrMapOvr>
    <a:masterClrMapping/>
  </p:clrMapOvr>
  <p:transition/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50875" y="388938"/>
            <a:ext cx="4278313" cy="1652587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84763" y="388938"/>
            <a:ext cx="7269162" cy="8323262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50875" y="2041525"/>
            <a:ext cx="4278313" cy="6670675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806899697"/>
      </p:ext>
    </p:extLst>
  </p:cSld>
  <p:clrMapOvr>
    <a:masterClrMapping/>
  </p:clrMapOvr>
  <p:transition/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49525" y="6827838"/>
            <a:ext cx="7802563" cy="8064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549525" y="871538"/>
            <a:ext cx="7802563" cy="58515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AU" noProof="0">
              <a:sym typeface="Times" charset="0"/>
            </a:endParaRP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49525" y="7634288"/>
            <a:ext cx="7802563" cy="114458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271765282"/>
      </p:ext>
    </p:extLst>
  </p:cSld>
  <p:clrMapOvr>
    <a:masterClrMapping/>
  </p:clrMapOvr>
  <p:transition/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1240806353"/>
      </p:ext>
    </p:extLst>
  </p:cSld>
  <p:clrMapOvr>
    <a:masterClrMapping/>
  </p:clrMapOvr>
  <p:transition/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118600" y="2781300"/>
            <a:ext cx="2616200" cy="6134100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70000" y="2781300"/>
            <a:ext cx="7696200" cy="613410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761337058"/>
      </p:ext>
    </p:extLst>
  </p:cSld>
  <p:clrMapOvr>
    <a:masterClrMapping/>
  </p:clrMapOvr>
  <p:transition/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74725" y="3030538"/>
            <a:ext cx="11055350" cy="2090737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951038" y="5527675"/>
            <a:ext cx="9102725" cy="2492375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/>
              <a:t>Click to edit Master subtitle style</a:t>
            </a:r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2064615205"/>
      </p:ext>
    </p:extLst>
  </p:cSld>
  <p:clrMapOvr>
    <a:masterClrMapping/>
  </p:clrMapOvr>
  <p:transition/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1793458090"/>
      </p:ext>
    </p:extLst>
  </p:cSld>
  <p:clrMapOvr>
    <a:masterClrMapping/>
  </p:clrMapOvr>
  <p:transition/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27113" y="6267450"/>
            <a:ext cx="11053762" cy="1936750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27113" y="4133850"/>
            <a:ext cx="11053762" cy="2133600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392312607"/>
      </p:ext>
    </p:extLst>
  </p:cSld>
  <p:clrMapOvr>
    <a:masterClrMapping/>
  </p:clrMapOvr>
  <p:transition/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70000" y="5029200"/>
            <a:ext cx="5156200" cy="1143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578600" y="5029200"/>
            <a:ext cx="5156200" cy="1143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4287012859"/>
      </p:ext>
    </p:extLst>
  </p:cSld>
  <p:clrMapOvr>
    <a:masterClrMapping/>
  </p:clrMapOvr>
  <p:transition/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50875" y="390525"/>
            <a:ext cx="11703050" cy="1625600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50875" y="2182813"/>
            <a:ext cx="5745163" cy="909637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50875" y="3092450"/>
            <a:ext cx="5745163" cy="561975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605588" y="2182813"/>
            <a:ext cx="5748337" cy="909637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605588" y="3092450"/>
            <a:ext cx="5748337" cy="561975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1253522613"/>
      </p:ext>
    </p:extLst>
  </p:cSld>
  <p:clrMapOvr>
    <a:masterClrMapping/>
  </p:clrMapOvr>
  <p:transition/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2805919640"/>
      </p:ext>
    </p:extLst>
  </p:cSld>
  <p:clrMapOvr>
    <a:masterClrMapping/>
  </p:clrMapOvr>
  <p:transition/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726830468"/>
      </p:ext>
    </p:extLst>
  </p:cSld>
  <p:clrMapOvr>
    <a:masterClrMapping/>
  </p:clrMapOvr>
  <p:transition/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50875" y="388938"/>
            <a:ext cx="4278313" cy="1652587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84763" y="388938"/>
            <a:ext cx="7269162" cy="8323262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50875" y="2041525"/>
            <a:ext cx="4278313" cy="6670675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824251528"/>
      </p:ext>
    </p:extLst>
  </p:cSld>
  <p:clrMapOvr>
    <a:masterClrMapping/>
  </p:clrMapOvr>
  <p:transition/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49525" y="6827838"/>
            <a:ext cx="7802563" cy="8064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549525" y="871538"/>
            <a:ext cx="7802563" cy="58515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AU" noProof="0">
              <a:sym typeface="Tahoma" charset="0"/>
            </a:endParaRP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49525" y="7634288"/>
            <a:ext cx="7802563" cy="114458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040600858"/>
      </p:ext>
    </p:extLst>
  </p:cSld>
  <p:clrMapOvr>
    <a:masterClrMapping/>
  </p:clrMapOvr>
  <p:transition/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3335262397"/>
      </p:ext>
    </p:extLst>
  </p:cSld>
  <p:clrMapOvr>
    <a:masterClrMapping/>
  </p:clrMapOvr>
  <p:transition/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118600" y="1638300"/>
            <a:ext cx="2616200" cy="4533900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70000" y="1638300"/>
            <a:ext cx="7696200" cy="453390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1216216422"/>
      </p:ext>
    </p:extLst>
  </p:cSld>
  <p:clrMapOvr>
    <a:masterClrMapping/>
  </p:clrMapOvr>
  <p:transition/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74725" y="3030538"/>
            <a:ext cx="11055350" cy="2090737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951038" y="5527675"/>
            <a:ext cx="9102725" cy="2492375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/>
              <a:t>Click to edit Master subtitle style</a:t>
            </a:r>
            <a:endParaRPr lang="en-AU"/>
          </a:p>
        </p:txBody>
      </p:sp>
      <p:sp>
        <p:nvSpPr>
          <p:cNvPr id="4" name="Text Box 3"/>
          <p:cNvSpPr txBox="1"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4B0D2086-54CE-DE4B-A2B3-7903E85D803B}" type="slidenum">
              <a:rPr lang="en-US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07773474"/>
      </p:ext>
    </p:extLst>
  </p:cSld>
  <p:clrMapOvr>
    <a:masterClrMapping/>
  </p:clrMapOvr>
  <p:transition/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  <p:sp>
        <p:nvSpPr>
          <p:cNvPr id="4" name="Text Box 3"/>
          <p:cNvSpPr txBox="1"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1C3351E3-03BF-FE46-A9AD-64D466BCEE9F}" type="slidenum">
              <a:rPr lang="en-US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14727873"/>
      </p:ext>
    </p:extLst>
  </p:cSld>
  <p:clrMapOvr>
    <a:masterClrMapping/>
  </p:clrMapOvr>
  <p:transition/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27113" y="6267450"/>
            <a:ext cx="11053762" cy="1936750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27113" y="4133850"/>
            <a:ext cx="11053762" cy="2133600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Text Box 3"/>
          <p:cNvSpPr txBox="1"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0F058E69-4895-EF46-83E8-3ACDEA48B63A}" type="slidenum">
              <a:rPr lang="en-US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93054449"/>
      </p:ext>
    </p:extLst>
  </p:cSld>
  <p:clrMapOvr>
    <a:masterClrMapping/>
  </p:clrMapOvr>
  <p:transition/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762000" y="2019300"/>
            <a:ext cx="5607050" cy="7010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521450" y="2019300"/>
            <a:ext cx="5607050" cy="7010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  <p:sp>
        <p:nvSpPr>
          <p:cNvPr id="5" name="Text Box 3"/>
          <p:cNvSpPr txBox="1"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E7F8BAB4-5A66-8F4C-8CD3-232A8D6AFBB4}" type="slidenum">
              <a:rPr lang="en-US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34298460"/>
      </p:ext>
    </p:extLst>
  </p:cSld>
  <p:clrMapOvr>
    <a:masterClrMapping/>
  </p:clrMapOvr>
  <p:transition/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50875" y="390525"/>
            <a:ext cx="11703050" cy="1625600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50875" y="2182813"/>
            <a:ext cx="5745163" cy="909637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50875" y="3092450"/>
            <a:ext cx="5745163" cy="561975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605588" y="2182813"/>
            <a:ext cx="5748337" cy="909637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605588" y="3092450"/>
            <a:ext cx="5748337" cy="561975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  <p:sp>
        <p:nvSpPr>
          <p:cNvPr id="7" name="Text Box 3"/>
          <p:cNvSpPr txBox="1"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845F743C-C220-EC42-804F-9662825BE8D5}" type="slidenum">
              <a:rPr lang="en-US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07345230"/>
      </p:ext>
    </p:extLst>
  </p:cSld>
  <p:clrMapOvr>
    <a:masterClrMapping/>
  </p:clrMapOvr>
  <p:transition/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Text Box 3"/>
          <p:cNvSpPr txBox="1"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17D92036-6B65-3F42-97A0-0FC1504F33AA}" type="slidenum">
              <a:rPr lang="en-US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91189099"/>
      </p:ext>
    </p:extLst>
  </p:cSld>
  <p:clrMapOvr>
    <a:masterClrMapping/>
  </p:clrMapOvr>
  <p:transition/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3"/>
          <p:cNvSpPr txBox="1"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9CE1FA1B-C58A-E347-8829-B0CE89BA5CCD}" type="slidenum">
              <a:rPr lang="en-US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26301504"/>
      </p:ext>
    </p:extLst>
  </p:cSld>
  <p:clrMapOvr>
    <a:masterClrMapping/>
  </p:clrMapOvr>
  <p:transition/>
</p:sldLayout>
</file>

<file path=ppt/slideLayouts/slideLayout6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50875" y="388938"/>
            <a:ext cx="4278313" cy="1652587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84763" y="388938"/>
            <a:ext cx="7269162" cy="8323262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50875" y="2041525"/>
            <a:ext cx="4278313" cy="6670675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Text Box 3"/>
          <p:cNvSpPr txBox="1"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823721FA-6EC5-A543-8D4F-7771F2E543CE}" type="slidenum">
              <a:rPr lang="en-US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04433310"/>
      </p:ext>
    </p:extLst>
  </p:cSld>
  <p:clrMapOvr>
    <a:masterClrMapping/>
  </p:clrMapOvr>
  <p:transition/>
</p:sldLayout>
</file>

<file path=ppt/slideLayouts/slideLayout6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49525" y="6827838"/>
            <a:ext cx="7802563" cy="8064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549525" y="871538"/>
            <a:ext cx="7802563" cy="58515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AU" noProof="0">
              <a:sym typeface="Times" charset="0"/>
            </a:endParaRP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49525" y="7634288"/>
            <a:ext cx="7802563" cy="114458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Text Box 3"/>
          <p:cNvSpPr txBox="1"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D206E02E-CB0D-5247-BC45-E4574B922AAD}" type="slidenum">
              <a:rPr lang="en-US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51498173"/>
      </p:ext>
    </p:extLst>
  </p:cSld>
  <p:clrMapOvr>
    <a:masterClrMapping/>
  </p:clrMapOvr>
  <p:transition/>
</p:sldLayout>
</file>

<file path=ppt/slideLayouts/slideLayout6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  <p:sp>
        <p:nvSpPr>
          <p:cNvPr id="4" name="Text Box 3"/>
          <p:cNvSpPr txBox="1"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5AEB4469-04B8-244D-BF6A-67FF31420982}" type="slidenum">
              <a:rPr lang="en-US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0009677"/>
      </p:ext>
    </p:extLst>
  </p:cSld>
  <p:clrMapOvr>
    <a:masterClrMapping/>
  </p:clrMapOvr>
  <p:transition/>
</p:sldLayout>
</file>

<file path=ppt/slideLayouts/slideLayout6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286875" y="254000"/>
            <a:ext cx="2841625" cy="8775700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62000" y="254000"/>
            <a:ext cx="8372475" cy="877570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  <p:sp>
        <p:nvSpPr>
          <p:cNvPr id="4" name="Text Box 3"/>
          <p:cNvSpPr txBox="1"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CFE2AA34-71F5-2346-B63F-8DBEA28778F2}" type="slidenum">
              <a:rPr lang="en-US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47119559"/>
      </p:ext>
    </p:extLst>
  </p:cSld>
  <p:clrMapOvr>
    <a:masterClrMapping/>
  </p:clrMapOvr>
  <p:transition/>
</p:sldLayout>
</file>

<file path=ppt/slideLayouts/slideLayout6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74725" y="3030538"/>
            <a:ext cx="11055350" cy="2090737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951038" y="5527675"/>
            <a:ext cx="9102725" cy="2492375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/>
              <a:t>Click to edit Master subtitle style</a:t>
            </a:r>
            <a:endParaRPr lang="en-AU"/>
          </a:p>
        </p:txBody>
      </p:sp>
      <p:sp>
        <p:nvSpPr>
          <p:cNvPr id="4" name="Text Box 2"/>
          <p:cNvSpPr txBox="1"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C3675E42-FD46-A24E-9735-C2F51B46F105}" type="slidenum">
              <a:rPr lang="en-US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93837192"/>
      </p:ext>
    </p:extLst>
  </p:cSld>
  <p:clrMapOvr>
    <a:masterClrMapping/>
  </p:clrMapOvr>
  <p:transition/>
</p:sldLayout>
</file>

<file path=ppt/slideLayouts/slideLayout6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50875" y="390525"/>
            <a:ext cx="11703050" cy="1625600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  <p:sp>
        <p:nvSpPr>
          <p:cNvPr id="4" name="Text Box 2"/>
          <p:cNvSpPr txBox="1"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F8AD8CA3-BA94-0D41-9B56-CAD90D67DF82}" type="slidenum">
              <a:rPr lang="en-US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24521517"/>
      </p:ext>
    </p:extLst>
  </p:cSld>
  <p:clrMapOvr>
    <a:masterClrMapping/>
  </p:clrMapOvr>
  <p:transition/>
</p:sldLayout>
</file>

<file path=ppt/slideLayouts/slideLayout69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27113" y="6267450"/>
            <a:ext cx="11053762" cy="1936750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27113" y="4133850"/>
            <a:ext cx="11053762" cy="2133600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Text Box 2"/>
          <p:cNvSpPr txBox="1"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A1608908-308C-6542-899D-51B9B2AC9028}" type="slidenum">
              <a:rPr lang="en-US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38879563"/>
      </p:ext>
    </p:extLst>
  </p:cSld>
  <p:clrMapOvr>
    <a:masterClrMapping/>
  </p:clrMapOvr>
  <p:transition/>
</p:sldLayout>
</file>

<file path=ppt/slideLayouts/slideLayout7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50875" y="390525"/>
            <a:ext cx="11703050" cy="1625600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89000" y="660400"/>
            <a:ext cx="5524500" cy="84201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565900" y="660400"/>
            <a:ext cx="5524500" cy="84201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  <p:sp>
        <p:nvSpPr>
          <p:cNvPr id="5" name="Text Box 2"/>
          <p:cNvSpPr txBox="1"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3320F405-6458-3B44-BF3F-D9B2A14E9301}" type="slidenum">
              <a:rPr lang="en-US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19416703"/>
      </p:ext>
    </p:extLst>
  </p:cSld>
  <p:clrMapOvr>
    <a:masterClrMapping/>
  </p:clrMapOvr>
  <p:transition/>
</p:sldLayout>
</file>

<file path=ppt/slideLayouts/slideLayout71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50875" y="390525"/>
            <a:ext cx="11703050" cy="16256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50875" y="2182813"/>
            <a:ext cx="5745163" cy="909637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50875" y="3092450"/>
            <a:ext cx="5745163" cy="561975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605588" y="2182813"/>
            <a:ext cx="5748337" cy="909637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605588" y="3092450"/>
            <a:ext cx="5748337" cy="561975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  <p:sp>
        <p:nvSpPr>
          <p:cNvPr id="7" name="Text Box 2"/>
          <p:cNvSpPr txBox="1"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0678310C-B984-3445-A755-9B74F6129089}" type="slidenum">
              <a:rPr lang="en-US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46465090"/>
      </p:ext>
    </p:extLst>
  </p:cSld>
  <p:clrMapOvr>
    <a:masterClrMapping/>
  </p:clrMapOvr>
  <p:transition/>
</p:sldLayout>
</file>

<file path=ppt/slideLayouts/slideLayout7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50875" y="390525"/>
            <a:ext cx="11703050" cy="1625600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Text Box 2"/>
          <p:cNvSpPr txBox="1"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8A15AEA4-0351-5047-85CF-93207EF72398}" type="slidenum">
              <a:rPr lang="en-US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82691694"/>
      </p:ext>
    </p:extLst>
  </p:cSld>
  <p:clrMapOvr>
    <a:masterClrMapping/>
  </p:clrMapOvr>
  <p:transition/>
</p:sldLayout>
</file>

<file path=ppt/slideLayouts/slideLayout7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2"/>
          <p:cNvSpPr txBox="1"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711E52DB-69C6-7D4E-9BC7-DCBCA094479A}" type="slidenum">
              <a:rPr lang="en-US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31213594"/>
      </p:ext>
    </p:extLst>
  </p:cSld>
  <p:clrMapOvr>
    <a:masterClrMapping/>
  </p:clrMapOvr>
  <p:transition/>
</p:sldLayout>
</file>

<file path=ppt/slideLayouts/slideLayout74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50875" y="388938"/>
            <a:ext cx="4278313" cy="1652587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84763" y="388938"/>
            <a:ext cx="7269162" cy="8323262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50875" y="2041525"/>
            <a:ext cx="4278313" cy="6670675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Text Box 2"/>
          <p:cNvSpPr txBox="1"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82674C94-37C8-F64E-B5B2-1E2B8689CB8D}" type="slidenum">
              <a:rPr lang="en-US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61772202"/>
      </p:ext>
    </p:extLst>
  </p:cSld>
  <p:clrMapOvr>
    <a:masterClrMapping/>
  </p:clrMapOvr>
  <p:transition/>
</p:sldLayout>
</file>

<file path=ppt/slideLayouts/slideLayout75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49525" y="6827838"/>
            <a:ext cx="7802563" cy="8064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549525" y="871538"/>
            <a:ext cx="7802563" cy="58515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AU" noProof="0">
              <a:sym typeface="Times" charset="0"/>
            </a:endParaRP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49525" y="7634288"/>
            <a:ext cx="7802563" cy="114458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Text Box 2"/>
          <p:cNvSpPr txBox="1"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24316912-6338-9A4D-9B2B-799E837CD9A1}" type="slidenum">
              <a:rPr lang="en-US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9977104"/>
      </p:ext>
    </p:extLst>
  </p:cSld>
  <p:clrMapOvr>
    <a:masterClrMapping/>
  </p:clrMapOvr>
  <p:transition/>
</p:sldLayout>
</file>

<file path=ppt/slideLayouts/slideLayout7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50875" y="390525"/>
            <a:ext cx="11703050" cy="1625600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  <p:sp>
        <p:nvSpPr>
          <p:cNvPr id="4" name="Text Box 2"/>
          <p:cNvSpPr txBox="1"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5E89A6A1-7E08-4D47-ADA4-01F612E7A9BD}" type="slidenum">
              <a:rPr lang="en-US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8691523"/>
      </p:ext>
    </p:extLst>
  </p:cSld>
  <p:clrMapOvr>
    <a:masterClrMapping/>
  </p:clrMapOvr>
  <p:transition/>
</p:sldLayout>
</file>

<file path=ppt/slideLayouts/slideLayout7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428163" y="390525"/>
            <a:ext cx="2925762" cy="8689975"/>
          </a:xfrm>
          <a:prstGeom prst="rect">
            <a:avLst/>
          </a:prstGeo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50875" y="390525"/>
            <a:ext cx="8624888" cy="868997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  <p:sp>
        <p:nvSpPr>
          <p:cNvPr id="4" name="Text Box 2"/>
          <p:cNvSpPr txBox="1"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3FC16356-A5E8-7E43-8596-83F77FECDDB4}" type="slidenum">
              <a:rPr lang="en-US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54165506"/>
      </p:ext>
    </p:extLst>
  </p:cSld>
  <p:clrMapOvr>
    <a:masterClrMapping/>
  </p:clrMapOvr>
  <p:transition/>
</p:sldLayout>
</file>

<file path=ppt/slideLayouts/slideLayout7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74725" y="3030538"/>
            <a:ext cx="11055350" cy="2090737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951038" y="5527675"/>
            <a:ext cx="9102725" cy="2492375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/>
              <a:t>Click to edit Master subtitle style</a:t>
            </a:r>
            <a:endParaRPr lang="en-AU"/>
          </a:p>
        </p:txBody>
      </p:sp>
      <p:sp>
        <p:nvSpPr>
          <p:cNvPr id="4" name="Text Box 1"/>
          <p:cNvSpPr txBox="1"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5EB8E06-C55A-8A4E-8106-C2317741B70B}" type="slidenum">
              <a:rPr lang="en-US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45841748"/>
      </p:ext>
    </p:extLst>
  </p:cSld>
  <p:clrMapOvr>
    <a:masterClrMapping/>
  </p:clrMapOvr>
  <p:transition/>
</p:sldLayout>
</file>

<file path=ppt/slideLayouts/slideLayout7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50875" y="390525"/>
            <a:ext cx="11703050" cy="1625600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50875" y="2276475"/>
            <a:ext cx="11703050" cy="6435725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  <p:sp>
        <p:nvSpPr>
          <p:cNvPr id="4" name="Text Box 1"/>
          <p:cNvSpPr txBox="1"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C6830193-4CEE-534B-86D5-13AFE76AD7E8}" type="slidenum">
              <a:rPr lang="en-US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54230328"/>
      </p:ext>
    </p:extLst>
  </p:cSld>
  <p:clrMapOvr>
    <a:masterClrMapping/>
  </p:clrMapOvr>
  <p:transition/>
</p:sldLayout>
</file>

<file path=ppt/slideLayouts/slideLayout80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27113" y="6267450"/>
            <a:ext cx="11053762" cy="1936750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27113" y="4133850"/>
            <a:ext cx="11053762" cy="2133600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Text Box 1"/>
          <p:cNvSpPr txBox="1"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7FA70E31-D4B1-9841-BE4D-0930BCB0198D}" type="slidenum">
              <a:rPr lang="en-US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57364206"/>
      </p:ext>
    </p:extLst>
  </p:cSld>
  <p:clrMapOvr>
    <a:masterClrMapping/>
  </p:clrMapOvr>
  <p:transition/>
</p:sldLayout>
</file>

<file path=ppt/slideLayouts/slideLayout8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50875" y="390525"/>
            <a:ext cx="11703050" cy="1625600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50875" y="2276475"/>
            <a:ext cx="5775325" cy="6435725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578600" y="2276475"/>
            <a:ext cx="5775325" cy="6435725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  <p:sp>
        <p:nvSpPr>
          <p:cNvPr id="5" name="Text Box 1"/>
          <p:cNvSpPr txBox="1"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0A1C83FD-22C0-964E-9D5F-E16402571F64}" type="slidenum">
              <a:rPr lang="en-US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92131225"/>
      </p:ext>
    </p:extLst>
  </p:cSld>
  <p:clrMapOvr>
    <a:masterClrMapping/>
  </p:clrMapOvr>
  <p:transition/>
</p:sldLayout>
</file>

<file path=ppt/slideLayouts/slideLayout82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50875" y="390525"/>
            <a:ext cx="11703050" cy="16256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50875" y="2182813"/>
            <a:ext cx="5745163" cy="90963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50875" y="3092450"/>
            <a:ext cx="5745163" cy="5619750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605588" y="2182813"/>
            <a:ext cx="5748337" cy="90963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605588" y="3092450"/>
            <a:ext cx="5748337" cy="5619750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  <p:sp>
        <p:nvSpPr>
          <p:cNvPr id="7" name="Text Box 1"/>
          <p:cNvSpPr txBox="1"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13434D81-CC4E-594F-A2B8-0CE9CF8C6D50}" type="slidenum">
              <a:rPr lang="en-US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19713180"/>
      </p:ext>
    </p:extLst>
  </p:cSld>
  <p:clrMapOvr>
    <a:masterClrMapping/>
  </p:clrMapOvr>
  <p:transition/>
</p:sldLayout>
</file>

<file path=ppt/slideLayouts/slideLayout8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50875" y="390525"/>
            <a:ext cx="11703050" cy="1625600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Text Box 1"/>
          <p:cNvSpPr txBox="1"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E1ED4C85-A6AA-284B-A95B-AF538BB9181E}" type="slidenum">
              <a:rPr lang="en-US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64541252"/>
      </p:ext>
    </p:extLst>
  </p:cSld>
  <p:clrMapOvr>
    <a:masterClrMapping/>
  </p:clrMapOvr>
  <p:transition/>
</p:sldLayout>
</file>

<file path=ppt/slideLayouts/slideLayout8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1"/>
          <p:cNvSpPr txBox="1"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1ABDDB5A-40EE-654B-9374-B2FA2512CEF7}" type="slidenum">
              <a:rPr lang="en-US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52114639"/>
      </p:ext>
    </p:extLst>
  </p:cSld>
  <p:clrMapOvr>
    <a:masterClrMapping/>
  </p:clrMapOvr>
  <p:transition/>
</p:sldLayout>
</file>

<file path=ppt/slideLayouts/slideLayout85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50875" y="388938"/>
            <a:ext cx="4278313" cy="1652587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84763" y="388938"/>
            <a:ext cx="7269162" cy="8323262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50875" y="2041525"/>
            <a:ext cx="4278313" cy="6670675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Text Box 1"/>
          <p:cNvSpPr txBox="1"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7410F003-E1D8-4143-AE84-C6CB2FE48A4F}" type="slidenum">
              <a:rPr lang="en-US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6980738"/>
      </p:ext>
    </p:extLst>
  </p:cSld>
  <p:clrMapOvr>
    <a:masterClrMapping/>
  </p:clrMapOvr>
  <p:transition/>
</p:sldLayout>
</file>

<file path=ppt/slideLayouts/slideLayout86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49525" y="6827838"/>
            <a:ext cx="7802563" cy="8064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549525" y="871538"/>
            <a:ext cx="7802563" cy="5851525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AU" noProof="0">
              <a:sym typeface="Gill Sans" charset="0"/>
            </a:endParaRP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49525" y="7634288"/>
            <a:ext cx="7802563" cy="114458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Text Box 1"/>
          <p:cNvSpPr txBox="1"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40C108BB-03A0-2E4C-BF87-C119B3454398}" type="slidenum">
              <a:rPr lang="en-US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79381360"/>
      </p:ext>
    </p:extLst>
  </p:cSld>
  <p:clrMapOvr>
    <a:masterClrMapping/>
  </p:clrMapOvr>
  <p:transition/>
</p:sldLayout>
</file>

<file path=ppt/slideLayouts/slideLayout8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50875" y="390525"/>
            <a:ext cx="11703050" cy="1625600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50875" y="2276475"/>
            <a:ext cx="11703050" cy="643572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  <p:sp>
        <p:nvSpPr>
          <p:cNvPr id="4" name="Text Box 1"/>
          <p:cNvSpPr txBox="1"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F4249A60-BE8E-7F47-BC87-BE7EF858DBF7}" type="slidenum">
              <a:rPr lang="en-US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7582223"/>
      </p:ext>
    </p:extLst>
  </p:cSld>
  <p:clrMapOvr>
    <a:masterClrMapping/>
  </p:clrMapOvr>
  <p:transition/>
</p:sldLayout>
</file>

<file path=ppt/slideLayouts/slideLayout8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428163" y="390525"/>
            <a:ext cx="2925762" cy="8321675"/>
          </a:xfrm>
          <a:prstGeom prst="rect">
            <a:avLst/>
          </a:prstGeo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50875" y="390525"/>
            <a:ext cx="8624888" cy="832167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  <p:sp>
        <p:nvSpPr>
          <p:cNvPr id="4" name="Text Box 1"/>
          <p:cNvSpPr txBox="1"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ADC1A2AD-9A21-5A42-9D44-2E6F025348ED}" type="slidenum">
              <a:rPr lang="en-US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07812599"/>
      </p:ext>
    </p:extLst>
  </p:cSld>
  <p:clrMapOvr>
    <a:masterClrMapping/>
  </p:clrMapOvr>
  <p:transition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1.xml"/><Relationship Id="rId3" Type="http://schemas.openxmlformats.org/officeDocument/2006/relationships/slideLayout" Target="../slideLayouts/slideLayout36.xml"/><Relationship Id="rId7" Type="http://schemas.openxmlformats.org/officeDocument/2006/relationships/slideLayout" Target="../slideLayouts/slideLayout40.xml"/><Relationship Id="rId12" Type="http://schemas.openxmlformats.org/officeDocument/2006/relationships/theme" Target="../theme/theme4.xml"/><Relationship Id="rId2" Type="http://schemas.openxmlformats.org/officeDocument/2006/relationships/slideLayout" Target="../slideLayouts/slideLayout35.xml"/><Relationship Id="rId1" Type="http://schemas.openxmlformats.org/officeDocument/2006/relationships/slideLayout" Target="../slideLayouts/slideLayout34.xml"/><Relationship Id="rId6" Type="http://schemas.openxmlformats.org/officeDocument/2006/relationships/slideLayout" Target="../slideLayouts/slideLayout39.xml"/><Relationship Id="rId11" Type="http://schemas.openxmlformats.org/officeDocument/2006/relationships/slideLayout" Target="../slideLayouts/slideLayout44.xml"/><Relationship Id="rId5" Type="http://schemas.openxmlformats.org/officeDocument/2006/relationships/slideLayout" Target="../slideLayouts/slideLayout38.xml"/><Relationship Id="rId10" Type="http://schemas.openxmlformats.org/officeDocument/2006/relationships/slideLayout" Target="../slideLayouts/slideLayout43.xml"/><Relationship Id="rId4" Type="http://schemas.openxmlformats.org/officeDocument/2006/relationships/slideLayout" Target="../slideLayouts/slideLayout37.xml"/><Relationship Id="rId9" Type="http://schemas.openxmlformats.org/officeDocument/2006/relationships/slideLayout" Target="../slideLayouts/slideLayout42.xml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2.xml"/><Relationship Id="rId3" Type="http://schemas.openxmlformats.org/officeDocument/2006/relationships/slideLayout" Target="../slideLayouts/slideLayout47.xml"/><Relationship Id="rId7" Type="http://schemas.openxmlformats.org/officeDocument/2006/relationships/slideLayout" Target="../slideLayouts/slideLayout51.xml"/><Relationship Id="rId12" Type="http://schemas.openxmlformats.org/officeDocument/2006/relationships/theme" Target="../theme/theme5.xml"/><Relationship Id="rId2" Type="http://schemas.openxmlformats.org/officeDocument/2006/relationships/slideLayout" Target="../slideLayouts/slideLayout46.xml"/><Relationship Id="rId1" Type="http://schemas.openxmlformats.org/officeDocument/2006/relationships/slideLayout" Target="../slideLayouts/slideLayout45.xml"/><Relationship Id="rId6" Type="http://schemas.openxmlformats.org/officeDocument/2006/relationships/slideLayout" Target="../slideLayouts/slideLayout50.xml"/><Relationship Id="rId11" Type="http://schemas.openxmlformats.org/officeDocument/2006/relationships/slideLayout" Target="../slideLayouts/slideLayout55.xml"/><Relationship Id="rId5" Type="http://schemas.openxmlformats.org/officeDocument/2006/relationships/slideLayout" Target="../slideLayouts/slideLayout49.xml"/><Relationship Id="rId10" Type="http://schemas.openxmlformats.org/officeDocument/2006/relationships/slideLayout" Target="../slideLayouts/slideLayout54.xml"/><Relationship Id="rId4" Type="http://schemas.openxmlformats.org/officeDocument/2006/relationships/slideLayout" Target="../slideLayouts/slideLayout48.xml"/><Relationship Id="rId9" Type="http://schemas.openxmlformats.org/officeDocument/2006/relationships/slideLayout" Target="../slideLayouts/slideLayout53.xml"/></Relationships>
</file>

<file path=ppt/slideMasters/_rels/slideMaster6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63.xml"/><Relationship Id="rId3" Type="http://schemas.openxmlformats.org/officeDocument/2006/relationships/slideLayout" Target="../slideLayouts/slideLayout58.xml"/><Relationship Id="rId7" Type="http://schemas.openxmlformats.org/officeDocument/2006/relationships/slideLayout" Target="../slideLayouts/slideLayout62.xml"/><Relationship Id="rId12" Type="http://schemas.openxmlformats.org/officeDocument/2006/relationships/theme" Target="../theme/theme6.xml"/><Relationship Id="rId2" Type="http://schemas.openxmlformats.org/officeDocument/2006/relationships/slideLayout" Target="../slideLayouts/slideLayout57.xml"/><Relationship Id="rId1" Type="http://schemas.openxmlformats.org/officeDocument/2006/relationships/slideLayout" Target="../slideLayouts/slideLayout56.xml"/><Relationship Id="rId6" Type="http://schemas.openxmlformats.org/officeDocument/2006/relationships/slideLayout" Target="../slideLayouts/slideLayout61.xml"/><Relationship Id="rId11" Type="http://schemas.openxmlformats.org/officeDocument/2006/relationships/slideLayout" Target="../slideLayouts/slideLayout66.xml"/><Relationship Id="rId5" Type="http://schemas.openxmlformats.org/officeDocument/2006/relationships/slideLayout" Target="../slideLayouts/slideLayout60.xml"/><Relationship Id="rId10" Type="http://schemas.openxmlformats.org/officeDocument/2006/relationships/slideLayout" Target="../slideLayouts/slideLayout65.xml"/><Relationship Id="rId4" Type="http://schemas.openxmlformats.org/officeDocument/2006/relationships/slideLayout" Target="../slideLayouts/slideLayout59.xml"/><Relationship Id="rId9" Type="http://schemas.openxmlformats.org/officeDocument/2006/relationships/slideLayout" Target="../slideLayouts/slideLayout64.xml"/></Relationships>
</file>

<file path=ppt/slideMasters/_rels/slideMaster7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74.xml"/><Relationship Id="rId3" Type="http://schemas.openxmlformats.org/officeDocument/2006/relationships/slideLayout" Target="../slideLayouts/slideLayout69.xml"/><Relationship Id="rId7" Type="http://schemas.openxmlformats.org/officeDocument/2006/relationships/slideLayout" Target="../slideLayouts/slideLayout73.xml"/><Relationship Id="rId12" Type="http://schemas.openxmlformats.org/officeDocument/2006/relationships/theme" Target="../theme/theme7.xml"/><Relationship Id="rId2" Type="http://schemas.openxmlformats.org/officeDocument/2006/relationships/slideLayout" Target="../slideLayouts/slideLayout68.xml"/><Relationship Id="rId1" Type="http://schemas.openxmlformats.org/officeDocument/2006/relationships/slideLayout" Target="../slideLayouts/slideLayout67.xml"/><Relationship Id="rId6" Type="http://schemas.openxmlformats.org/officeDocument/2006/relationships/slideLayout" Target="../slideLayouts/slideLayout72.xml"/><Relationship Id="rId11" Type="http://schemas.openxmlformats.org/officeDocument/2006/relationships/slideLayout" Target="../slideLayouts/slideLayout77.xml"/><Relationship Id="rId5" Type="http://schemas.openxmlformats.org/officeDocument/2006/relationships/slideLayout" Target="../slideLayouts/slideLayout71.xml"/><Relationship Id="rId10" Type="http://schemas.openxmlformats.org/officeDocument/2006/relationships/slideLayout" Target="../slideLayouts/slideLayout76.xml"/><Relationship Id="rId4" Type="http://schemas.openxmlformats.org/officeDocument/2006/relationships/slideLayout" Target="../slideLayouts/slideLayout70.xml"/><Relationship Id="rId9" Type="http://schemas.openxmlformats.org/officeDocument/2006/relationships/slideLayout" Target="../slideLayouts/slideLayout75.xml"/></Relationships>
</file>

<file path=ppt/slideMasters/_rels/slideMaster8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5.xml"/><Relationship Id="rId3" Type="http://schemas.openxmlformats.org/officeDocument/2006/relationships/slideLayout" Target="../slideLayouts/slideLayout80.xml"/><Relationship Id="rId7" Type="http://schemas.openxmlformats.org/officeDocument/2006/relationships/slideLayout" Target="../slideLayouts/slideLayout84.xml"/><Relationship Id="rId12" Type="http://schemas.openxmlformats.org/officeDocument/2006/relationships/theme" Target="../theme/theme8.xml"/><Relationship Id="rId2" Type="http://schemas.openxmlformats.org/officeDocument/2006/relationships/slideLayout" Target="../slideLayouts/slideLayout79.xml"/><Relationship Id="rId1" Type="http://schemas.openxmlformats.org/officeDocument/2006/relationships/slideLayout" Target="../slideLayouts/slideLayout78.xml"/><Relationship Id="rId6" Type="http://schemas.openxmlformats.org/officeDocument/2006/relationships/slideLayout" Target="../slideLayouts/slideLayout83.xml"/><Relationship Id="rId11" Type="http://schemas.openxmlformats.org/officeDocument/2006/relationships/slideLayout" Target="../slideLayouts/slideLayout88.xml"/><Relationship Id="rId5" Type="http://schemas.openxmlformats.org/officeDocument/2006/relationships/slideLayout" Target="../slideLayouts/slideLayout82.xml"/><Relationship Id="rId10" Type="http://schemas.openxmlformats.org/officeDocument/2006/relationships/slideLayout" Target="../slideLayouts/slideLayout87.xml"/><Relationship Id="rId4" Type="http://schemas.openxmlformats.org/officeDocument/2006/relationships/slideLayout" Target="../slideLayouts/slideLayout81.xml"/><Relationship Id="rId9" Type="http://schemas.openxmlformats.org/officeDocument/2006/relationships/slideLayout" Target="../slideLayouts/slideLayout86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1"/>
          <p:cNvSpPr>
            <a:spLocks noGrp="1" noChangeArrowheads="1"/>
          </p:cNvSpPr>
          <p:nvPr>
            <p:ph type="body" idx="1"/>
          </p:nvPr>
        </p:nvSpPr>
        <p:spPr bwMode="auto">
          <a:xfrm>
            <a:off x="1270000" y="2311400"/>
            <a:ext cx="104648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  <p:txBody>
          <a:bodyPr vert="horz" wrap="square" lIns="50800" tIns="50800" rIns="50800" bIns="5080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>
                <a:sym typeface="Tahoma" charset="0"/>
              </a:rPr>
              <a:t>Click to edit Master text styles</a:t>
            </a:r>
          </a:p>
          <a:p>
            <a:pPr lvl="1"/>
            <a:r>
              <a:rPr lang="en-US">
                <a:sym typeface="Tahoma" charset="0"/>
              </a:rPr>
              <a:t>Second level</a:t>
            </a:r>
          </a:p>
          <a:p>
            <a:pPr lvl="2"/>
            <a:r>
              <a:rPr lang="en-US">
                <a:sym typeface="Tahoma" charset="0"/>
              </a:rPr>
              <a:t>Third level</a:t>
            </a:r>
          </a:p>
          <a:p>
            <a:pPr lvl="3"/>
            <a:r>
              <a:rPr lang="en-US">
                <a:sym typeface="Tahoma" charset="0"/>
              </a:rPr>
              <a:t>Fourth level</a:t>
            </a:r>
          </a:p>
          <a:p>
            <a:pPr lvl="4"/>
            <a:r>
              <a:rPr lang="en-US">
                <a:sym typeface="Tahoma" charset="0"/>
              </a:rPr>
              <a:t>Fifth level</a:t>
            </a:r>
          </a:p>
        </p:txBody>
      </p:sp>
      <p:sp>
        <p:nvSpPr>
          <p:cNvPr id="1027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1270000" y="3581400"/>
            <a:ext cx="10464800" cy="3302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  <p:txBody>
          <a:bodyPr vert="horz" wrap="square" lIns="50800" tIns="50800" rIns="50800" bIns="508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>
                <a:sym typeface="Tahoma" charset="0"/>
              </a:rPr>
              <a:t>Click to edit Master title style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7" r:id="rId1"/>
    <p:sldLayoutId id="2147483658" r:id="rId2"/>
    <p:sldLayoutId id="2147483659" r:id="rId3"/>
    <p:sldLayoutId id="2147483660" r:id="rId4"/>
    <p:sldLayoutId id="2147483661" r:id="rId5"/>
    <p:sldLayoutId id="2147483662" r:id="rId6"/>
    <p:sldLayoutId id="2147483663" r:id="rId7"/>
    <p:sldLayoutId id="2147483664" r:id="rId8"/>
    <p:sldLayoutId id="2147483665" r:id="rId9"/>
    <p:sldLayoutId id="2147483666" r:id="rId10"/>
    <p:sldLayoutId id="2147483667" r:id="rId11"/>
  </p:sldLayoutIdLst>
  <p:transition/>
  <p:txStyles>
    <p:titleStyle>
      <a:lvl1pPr algn="ctr" rtl="0" eaLnBrk="0" fontAlgn="base" hangingPunct="0">
        <a:spcBef>
          <a:spcPct val="0"/>
        </a:spcBef>
        <a:spcAft>
          <a:spcPct val="0"/>
        </a:spcAft>
        <a:defRPr sz="8000">
          <a:solidFill>
            <a:schemeClr val="tx1"/>
          </a:solidFill>
          <a:latin typeface="+mj-lt"/>
          <a:ea typeface="+mj-ea"/>
          <a:cs typeface="+mj-cs"/>
          <a:sym typeface="Tahoma" charset="0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8000">
          <a:solidFill>
            <a:schemeClr val="tx1"/>
          </a:solidFill>
          <a:latin typeface="Tahoma" charset="0"/>
          <a:ea typeface="ヒラギノ角ゴ ProN W3" charset="0"/>
          <a:cs typeface="ヒラギノ角ゴ ProN W3" charset="0"/>
          <a:sym typeface="Tahoma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8000">
          <a:solidFill>
            <a:schemeClr val="tx1"/>
          </a:solidFill>
          <a:latin typeface="Tahoma" charset="0"/>
          <a:ea typeface="ヒラギノ角ゴ ProN W3" charset="0"/>
          <a:cs typeface="ヒラギノ角ゴ ProN W3" charset="0"/>
          <a:sym typeface="Tahoma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8000">
          <a:solidFill>
            <a:schemeClr val="tx1"/>
          </a:solidFill>
          <a:latin typeface="Tahoma" charset="0"/>
          <a:ea typeface="ヒラギノ角ゴ ProN W3" charset="0"/>
          <a:cs typeface="ヒラギノ角ゴ ProN W3" charset="0"/>
          <a:sym typeface="Tahoma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8000">
          <a:solidFill>
            <a:schemeClr val="tx1"/>
          </a:solidFill>
          <a:latin typeface="Tahoma" charset="0"/>
          <a:ea typeface="ヒラギノ角ゴ ProN W3" charset="0"/>
          <a:cs typeface="ヒラギノ角ゴ ProN W3" charset="0"/>
          <a:sym typeface="Tahoma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8000">
          <a:solidFill>
            <a:schemeClr val="tx1"/>
          </a:solidFill>
          <a:latin typeface="Tahoma" charset="0"/>
          <a:ea typeface="ヒラギノ角ゴ ProN W3" charset="0"/>
          <a:cs typeface="ヒラギノ角ゴ ProN W3" charset="0"/>
          <a:sym typeface="Tahoma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8000">
          <a:solidFill>
            <a:schemeClr val="tx1"/>
          </a:solidFill>
          <a:latin typeface="Tahoma" charset="0"/>
          <a:ea typeface="ヒラギノ角ゴ ProN W3" charset="0"/>
          <a:cs typeface="ヒラギノ角ゴ ProN W3" charset="0"/>
          <a:sym typeface="Tahoma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8000">
          <a:solidFill>
            <a:schemeClr val="tx1"/>
          </a:solidFill>
          <a:latin typeface="Tahoma" charset="0"/>
          <a:ea typeface="ヒラギノ角ゴ ProN W3" charset="0"/>
          <a:cs typeface="ヒラギノ角ゴ ProN W3" charset="0"/>
          <a:sym typeface="Tahoma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8000">
          <a:solidFill>
            <a:schemeClr val="tx1"/>
          </a:solidFill>
          <a:latin typeface="Tahoma" charset="0"/>
          <a:ea typeface="ヒラギノ角ゴ ProN W3" charset="0"/>
          <a:cs typeface="ヒラギノ角ゴ ProN W3" charset="0"/>
          <a:sym typeface="Tahoma" charset="0"/>
        </a:defRPr>
      </a:lvl9pPr>
    </p:titleStyle>
    <p:bodyStyle>
      <a:lvl1pPr algn="ctr" rtl="0" eaLnBrk="0" fontAlgn="base" hangingPunct="0">
        <a:spcBef>
          <a:spcPct val="0"/>
        </a:spcBef>
        <a:spcAft>
          <a:spcPct val="0"/>
        </a:spcAft>
        <a:defRPr sz="3400">
          <a:solidFill>
            <a:schemeClr val="tx1"/>
          </a:solidFill>
          <a:latin typeface="+mn-lt"/>
          <a:ea typeface="+mn-ea"/>
          <a:cs typeface="+mn-cs"/>
          <a:sym typeface="Tahoma" charset="0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3400">
          <a:solidFill>
            <a:schemeClr val="tx1"/>
          </a:solidFill>
          <a:latin typeface="+mn-lt"/>
          <a:ea typeface="+mn-ea"/>
          <a:cs typeface="+mn-cs"/>
          <a:sym typeface="Tahoma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3400">
          <a:solidFill>
            <a:schemeClr val="tx1"/>
          </a:solidFill>
          <a:latin typeface="+mn-lt"/>
          <a:ea typeface="+mn-ea"/>
          <a:cs typeface="+mn-cs"/>
          <a:sym typeface="Tahoma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3400">
          <a:solidFill>
            <a:schemeClr val="tx1"/>
          </a:solidFill>
          <a:latin typeface="+mn-lt"/>
          <a:ea typeface="+mn-ea"/>
          <a:cs typeface="+mn-cs"/>
          <a:sym typeface="Tahoma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3400">
          <a:solidFill>
            <a:schemeClr val="tx1"/>
          </a:solidFill>
          <a:latin typeface="+mn-lt"/>
          <a:ea typeface="+mn-ea"/>
          <a:cs typeface="+mn-cs"/>
          <a:sym typeface="Tahoma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3400">
          <a:solidFill>
            <a:schemeClr val="tx1"/>
          </a:solidFill>
          <a:latin typeface="+mn-lt"/>
          <a:ea typeface="+mn-ea"/>
          <a:cs typeface="+mn-cs"/>
          <a:sym typeface="Tahoma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3400">
          <a:solidFill>
            <a:schemeClr val="tx1"/>
          </a:solidFill>
          <a:latin typeface="+mn-lt"/>
          <a:ea typeface="+mn-ea"/>
          <a:cs typeface="+mn-cs"/>
          <a:sym typeface="Tahoma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3400">
          <a:solidFill>
            <a:schemeClr val="tx1"/>
          </a:solidFill>
          <a:latin typeface="+mn-lt"/>
          <a:ea typeface="+mn-ea"/>
          <a:cs typeface="+mn-cs"/>
          <a:sym typeface="Tahoma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3400">
          <a:solidFill>
            <a:schemeClr val="tx1"/>
          </a:solidFill>
          <a:latin typeface="+mn-lt"/>
          <a:ea typeface="+mn-ea"/>
          <a:cs typeface="+mn-cs"/>
          <a:sym typeface="Tahoma" charset="0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1"/>
          <p:cNvSpPr>
            <a:spLocks noGrp="1" noChangeArrowheads="1"/>
          </p:cNvSpPr>
          <p:nvPr>
            <p:ph type="title"/>
          </p:nvPr>
        </p:nvSpPr>
        <p:spPr bwMode="auto">
          <a:xfrm>
            <a:off x="1270000" y="254000"/>
            <a:ext cx="10464800" cy="1384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  <p:txBody>
          <a:bodyPr vert="horz" wrap="square" lIns="50800" tIns="50800" rIns="50800" bIns="5080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>
                <a:sym typeface="Tahoma" charset="0"/>
              </a:rPr>
              <a:t>Click to edit Master title style</a:t>
            </a:r>
          </a:p>
        </p:txBody>
      </p:sp>
      <p:sp>
        <p:nvSpPr>
          <p:cNvPr id="2051" name="Rectangle 2"/>
          <p:cNvSpPr>
            <a:spLocks noGrp="1" noChangeArrowheads="1"/>
          </p:cNvSpPr>
          <p:nvPr>
            <p:ph type="body" idx="1"/>
          </p:nvPr>
        </p:nvSpPr>
        <p:spPr bwMode="auto">
          <a:xfrm>
            <a:off x="762000" y="2019300"/>
            <a:ext cx="11366500" cy="7010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  <p:txBody>
          <a:bodyPr vert="horz" wrap="square" lIns="50800" tIns="50800" rIns="50800" bIns="508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>
                <a:sym typeface="Times" charset="0"/>
              </a:rPr>
              <a:t>Click to edit Master text styles</a:t>
            </a:r>
          </a:p>
          <a:p>
            <a:pPr lvl="1"/>
            <a:r>
              <a:rPr lang="en-US">
                <a:sym typeface="Times" charset="0"/>
              </a:rPr>
              <a:t>Second level</a:t>
            </a:r>
          </a:p>
          <a:p>
            <a:pPr lvl="2"/>
            <a:r>
              <a:rPr lang="en-US">
                <a:sym typeface="Times" charset="0"/>
              </a:rPr>
              <a:t>Third level</a:t>
            </a:r>
          </a:p>
          <a:p>
            <a:pPr lvl="3"/>
            <a:r>
              <a:rPr lang="en-US">
                <a:sym typeface="Times" charset="0"/>
              </a:rPr>
              <a:t>Fourth level</a:t>
            </a:r>
          </a:p>
          <a:p>
            <a:pPr lvl="4"/>
            <a:r>
              <a:rPr lang="en-US">
                <a:sym typeface="Times" charset="0"/>
              </a:rPr>
              <a:t>Fifth level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8" r:id="rId1"/>
    <p:sldLayoutId id="2147483669" r:id="rId2"/>
    <p:sldLayoutId id="2147483670" r:id="rId3"/>
    <p:sldLayoutId id="2147483671" r:id="rId4"/>
    <p:sldLayoutId id="2147483672" r:id="rId5"/>
    <p:sldLayoutId id="2147483673" r:id="rId6"/>
    <p:sldLayoutId id="2147483674" r:id="rId7"/>
    <p:sldLayoutId id="2147483675" r:id="rId8"/>
    <p:sldLayoutId id="2147483676" r:id="rId9"/>
    <p:sldLayoutId id="2147483677" r:id="rId10"/>
    <p:sldLayoutId id="2147483678" r:id="rId11"/>
  </p:sldLayoutIdLst>
  <p:transition/>
  <p:txStyles>
    <p:titleStyle>
      <a:lvl1pPr algn="ctr" rtl="0" eaLnBrk="0" fontAlgn="base" hangingPunct="0">
        <a:spcBef>
          <a:spcPct val="0"/>
        </a:spcBef>
        <a:spcAft>
          <a:spcPct val="0"/>
        </a:spcAft>
        <a:defRPr sz="6000">
          <a:solidFill>
            <a:srgbClr val="FF3300"/>
          </a:solidFill>
          <a:latin typeface="+mj-lt"/>
          <a:ea typeface="+mj-ea"/>
          <a:cs typeface="+mj-cs"/>
          <a:sym typeface="Tahoma" charset="0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6000">
          <a:solidFill>
            <a:srgbClr val="FF3300"/>
          </a:solidFill>
          <a:latin typeface="Tahoma" charset="0"/>
          <a:ea typeface="ヒラギノ角ゴ ProN W3" charset="0"/>
          <a:cs typeface="ヒラギノ角ゴ ProN W3" charset="0"/>
          <a:sym typeface="Tahoma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6000">
          <a:solidFill>
            <a:srgbClr val="FF3300"/>
          </a:solidFill>
          <a:latin typeface="Tahoma" charset="0"/>
          <a:ea typeface="ヒラギノ角ゴ ProN W3" charset="0"/>
          <a:cs typeface="ヒラギノ角ゴ ProN W3" charset="0"/>
          <a:sym typeface="Tahoma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6000">
          <a:solidFill>
            <a:srgbClr val="FF3300"/>
          </a:solidFill>
          <a:latin typeface="Tahoma" charset="0"/>
          <a:ea typeface="ヒラギノ角ゴ ProN W3" charset="0"/>
          <a:cs typeface="ヒラギノ角ゴ ProN W3" charset="0"/>
          <a:sym typeface="Tahoma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6000">
          <a:solidFill>
            <a:srgbClr val="FF3300"/>
          </a:solidFill>
          <a:latin typeface="Tahoma" charset="0"/>
          <a:ea typeface="ヒラギノ角ゴ ProN W3" charset="0"/>
          <a:cs typeface="ヒラギノ角ゴ ProN W3" charset="0"/>
          <a:sym typeface="Tahoma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6000">
          <a:solidFill>
            <a:srgbClr val="FF3300"/>
          </a:solidFill>
          <a:latin typeface="Tahoma" charset="0"/>
          <a:ea typeface="ヒラギノ角ゴ ProN W3" charset="0"/>
          <a:cs typeface="ヒラギノ角ゴ ProN W3" charset="0"/>
          <a:sym typeface="Tahoma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6000">
          <a:solidFill>
            <a:srgbClr val="FF3300"/>
          </a:solidFill>
          <a:latin typeface="Tahoma" charset="0"/>
          <a:ea typeface="ヒラギノ角ゴ ProN W3" charset="0"/>
          <a:cs typeface="ヒラギノ角ゴ ProN W3" charset="0"/>
          <a:sym typeface="Tahoma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6000">
          <a:solidFill>
            <a:srgbClr val="FF3300"/>
          </a:solidFill>
          <a:latin typeface="Tahoma" charset="0"/>
          <a:ea typeface="ヒラギノ角ゴ ProN W3" charset="0"/>
          <a:cs typeface="ヒラギノ角ゴ ProN W3" charset="0"/>
          <a:sym typeface="Tahoma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6000">
          <a:solidFill>
            <a:srgbClr val="FF3300"/>
          </a:solidFill>
          <a:latin typeface="Tahoma" charset="0"/>
          <a:ea typeface="ヒラギノ角ゴ ProN W3" charset="0"/>
          <a:cs typeface="ヒラギノ角ゴ ProN W3" charset="0"/>
          <a:sym typeface="Tahoma" charset="0"/>
        </a:defRPr>
      </a:lvl9pPr>
    </p:titleStyle>
    <p:bodyStyle>
      <a:lvl1pPr marL="381000" indent="-381000" algn="l" rtl="0" eaLnBrk="0" fontAlgn="base" hangingPunct="0">
        <a:spcBef>
          <a:spcPts val="2400"/>
        </a:spcBef>
        <a:spcAft>
          <a:spcPct val="0"/>
        </a:spcAft>
        <a:buSzPct val="100000"/>
        <a:buFont typeface="Times" charset="0"/>
        <a:buChar char="•"/>
        <a:defRPr sz="4000">
          <a:solidFill>
            <a:schemeClr val="tx1"/>
          </a:solidFill>
          <a:latin typeface="+mn-lt"/>
          <a:ea typeface="+mn-ea"/>
          <a:cs typeface="+mn-cs"/>
          <a:sym typeface="Times" charset="0"/>
        </a:defRPr>
      </a:lvl1pPr>
      <a:lvl2pPr marL="381000" indent="-381000" algn="l" rtl="0" eaLnBrk="0" fontAlgn="base" hangingPunct="0">
        <a:spcBef>
          <a:spcPts val="2400"/>
        </a:spcBef>
        <a:spcAft>
          <a:spcPct val="0"/>
        </a:spcAft>
        <a:buSzPct val="100000"/>
        <a:buFont typeface="Times" charset="0"/>
        <a:buChar char="•"/>
        <a:defRPr sz="4000">
          <a:solidFill>
            <a:schemeClr val="tx1"/>
          </a:solidFill>
          <a:latin typeface="+mn-lt"/>
          <a:ea typeface="+mn-ea"/>
          <a:cs typeface="+mn-cs"/>
          <a:sym typeface="Times" charset="0"/>
        </a:defRPr>
      </a:lvl2pPr>
      <a:lvl3pPr marL="381000" indent="-381000" algn="l" rtl="0" eaLnBrk="0" fontAlgn="base" hangingPunct="0">
        <a:spcBef>
          <a:spcPts val="2400"/>
        </a:spcBef>
        <a:spcAft>
          <a:spcPct val="0"/>
        </a:spcAft>
        <a:buSzPct val="100000"/>
        <a:buFont typeface="Times" charset="0"/>
        <a:buChar char="•"/>
        <a:defRPr sz="4000">
          <a:solidFill>
            <a:schemeClr val="tx1"/>
          </a:solidFill>
          <a:latin typeface="+mn-lt"/>
          <a:ea typeface="+mn-ea"/>
          <a:cs typeface="+mn-cs"/>
          <a:sym typeface="Times" charset="0"/>
        </a:defRPr>
      </a:lvl3pPr>
      <a:lvl4pPr marL="381000" indent="-381000" algn="l" rtl="0" eaLnBrk="0" fontAlgn="base" hangingPunct="0">
        <a:spcBef>
          <a:spcPts val="2400"/>
        </a:spcBef>
        <a:spcAft>
          <a:spcPct val="0"/>
        </a:spcAft>
        <a:buSzPct val="100000"/>
        <a:buFont typeface="Times" charset="0"/>
        <a:buChar char="•"/>
        <a:defRPr sz="4000">
          <a:solidFill>
            <a:schemeClr val="tx1"/>
          </a:solidFill>
          <a:latin typeface="+mn-lt"/>
          <a:ea typeface="+mn-ea"/>
          <a:cs typeface="+mn-cs"/>
          <a:sym typeface="Times" charset="0"/>
        </a:defRPr>
      </a:lvl4pPr>
      <a:lvl5pPr marL="381000" indent="-381000" algn="l" rtl="0" eaLnBrk="0" fontAlgn="base" hangingPunct="0">
        <a:spcBef>
          <a:spcPts val="2400"/>
        </a:spcBef>
        <a:spcAft>
          <a:spcPct val="0"/>
        </a:spcAft>
        <a:buSzPct val="100000"/>
        <a:buFont typeface="Times" charset="0"/>
        <a:buChar char="•"/>
        <a:defRPr sz="4000">
          <a:solidFill>
            <a:schemeClr val="tx1"/>
          </a:solidFill>
          <a:latin typeface="+mn-lt"/>
          <a:ea typeface="+mn-ea"/>
          <a:cs typeface="+mn-cs"/>
          <a:sym typeface="Times" charset="0"/>
        </a:defRPr>
      </a:lvl5pPr>
      <a:lvl6pPr marL="838200" indent="-381000" algn="l" rtl="0" fontAlgn="base">
        <a:spcBef>
          <a:spcPts val="2400"/>
        </a:spcBef>
        <a:spcAft>
          <a:spcPct val="0"/>
        </a:spcAft>
        <a:buSzPct val="100000"/>
        <a:buFont typeface="Times" charset="0"/>
        <a:buChar char="•"/>
        <a:defRPr sz="4000">
          <a:solidFill>
            <a:schemeClr val="tx1"/>
          </a:solidFill>
          <a:latin typeface="+mn-lt"/>
          <a:ea typeface="+mn-ea"/>
          <a:cs typeface="+mn-cs"/>
          <a:sym typeface="Times" charset="0"/>
        </a:defRPr>
      </a:lvl6pPr>
      <a:lvl7pPr marL="1295400" indent="-381000" algn="l" rtl="0" fontAlgn="base">
        <a:spcBef>
          <a:spcPts val="2400"/>
        </a:spcBef>
        <a:spcAft>
          <a:spcPct val="0"/>
        </a:spcAft>
        <a:buSzPct val="100000"/>
        <a:buFont typeface="Times" charset="0"/>
        <a:buChar char="•"/>
        <a:defRPr sz="4000">
          <a:solidFill>
            <a:schemeClr val="tx1"/>
          </a:solidFill>
          <a:latin typeface="+mn-lt"/>
          <a:ea typeface="+mn-ea"/>
          <a:cs typeface="+mn-cs"/>
          <a:sym typeface="Times" charset="0"/>
        </a:defRPr>
      </a:lvl7pPr>
      <a:lvl8pPr marL="1752600" indent="-381000" algn="l" rtl="0" fontAlgn="base">
        <a:spcBef>
          <a:spcPts val="2400"/>
        </a:spcBef>
        <a:spcAft>
          <a:spcPct val="0"/>
        </a:spcAft>
        <a:buSzPct val="100000"/>
        <a:buFont typeface="Times" charset="0"/>
        <a:buChar char="•"/>
        <a:defRPr sz="4000">
          <a:solidFill>
            <a:schemeClr val="tx1"/>
          </a:solidFill>
          <a:latin typeface="+mn-lt"/>
          <a:ea typeface="+mn-ea"/>
          <a:cs typeface="+mn-cs"/>
          <a:sym typeface="Times" charset="0"/>
        </a:defRPr>
      </a:lvl8pPr>
      <a:lvl9pPr marL="2209800" indent="-381000" algn="l" rtl="0" fontAlgn="base">
        <a:spcBef>
          <a:spcPts val="2400"/>
        </a:spcBef>
        <a:spcAft>
          <a:spcPct val="0"/>
        </a:spcAft>
        <a:buSzPct val="100000"/>
        <a:buFont typeface="Times" charset="0"/>
        <a:buChar char="•"/>
        <a:defRPr sz="4000">
          <a:solidFill>
            <a:schemeClr val="tx1"/>
          </a:solidFill>
          <a:latin typeface="+mn-lt"/>
          <a:ea typeface="+mn-ea"/>
          <a:cs typeface="+mn-cs"/>
          <a:sym typeface="Times" charset="0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79" r:id="rId1"/>
    <p:sldLayoutId id="2147483680" r:id="rId2"/>
    <p:sldLayoutId id="2147483681" r:id="rId3"/>
    <p:sldLayoutId id="2147483682" r:id="rId4"/>
    <p:sldLayoutId id="2147483683" r:id="rId5"/>
    <p:sldLayoutId id="2147483684" r:id="rId6"/>
    <p:sldLayoutId id="2147483685" r:id="rId7"/>
    <p:sldLayoutId id="2147483686" r:id="rId8"/>
    <p:sldLayoutId id="2147483687" r:id="rId9"/>
    <p:sldLayoutId id="2147483688" r:id="rId10"/>
    <p:sldLayoutId id="2147483689" r:id="rId11"/>
  </p:sldLayoutIdLst>
  <p:transition/>
  <p:txStyles>
    <p:titleStyle>
      <a:lvl1pPr algn="ctr" rtl="0" eaLnBrk="0" fontAlgn="base" hangingPunct="0">
        <a:spcBef>
          <a:spcPct val="0"/>
        </a:spcBef>
        <a:spcAft>
          <a:spcPct val="0"/>
        </a:spcAft>
        <a:defRPr sz="8000">
          <a:solidFill>
            <a:schemeClr val="tx1"/>
          </a:solidFill>
          <a:latin typeface="+mj-lt"/>
          <a:ea typeface="+mj-ea"/>
          <a:cs typeface="+mj-cs"/>
          <a:sym typeface="Gill Sans" charset="0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8000">
          <a:solidFill>
            <a:schemeClr val="tx1"/>
          </a:solidFill>
          <a:latin typeface="Gill Sans" charset="0"/>
          <a:ea typeface="ヒラギノ角ゴ ProN W3" charset="0"/>
          <a:cs typeface="ヒラギノ角ゴ ProN W3" charset="0"/>
          <a:sym typeface="Gill Sans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8000">
          <a:solidFill>
            <a:schemeClr val="tx1"/>
          </a:solidFill>
          <a:latin typeface="Gill Sans" charset="0"/>
          <a:ea typeface="ヒラギノ角ゴ ProN W3" charset="0"/>
          <a:cs typeface="ヒラギノ角ゴ ProN W3" charset="0"/>
          <a:sym typeface="Gill Sans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8000">
          <a:solidFill>
            <a:schemeClr val="tx1"/>
          </a:solidFill>
          <a:latin typeface="Gill Sans" charset="0"/>
          <a:ea typeface="ヒラギノ角ゴ ProN W3" charset="0"/>
          <a:cs typeface="ヒラギノ角ゴ ProN W3" charset="0"/>
          <a:sym typeface="Gill Sans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8000">
          <a:solidFill>
            <a:schemeClr val="tx1"/>
          </a:solidFill>
          <a:latin typeface="Gill Sans" charset="0"/>
          <a:ea typeface="ヒラギノ角ゴ ProN W3" charset="0"/>
          <a:cs typeface="ヒラギノ角ゴ ProN W3" charset="0"/>
          <a:sym typeface="Gill Sans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8000">
          <a:solidFill>
            <a:schemeClr val="tx1"/>
          </a:solidFill>
          <a:latin typeface="Gill Sans" charset="0"/>
          <a:ea typeface="ヒラギノ角ゴ ProN W3" charset="0"/>
          <a:cs typeface="ヒラギノ角ゴ ProN W3" charset="0"/>
          <a:sym typeface="Gill Sans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8000">
          <a:solidFill>
            <a:schemeClr val="tx1"/>
          </a:solidFill>
          <a:latin typeface="Gill Sans" charset="0"/>
          <a:ea typeface="ヒラギノ角ゴ ProN W3" charset="0"/>
          <a:cs typeface="ヒラギノ角ゴ ProN W3" charset="0"/>
          <a:sym typeface="Gill Sans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8000">
          <a:solidFill>
            <a:schemeClr val="tx1"/>
          </a:solidFill>
          <a:latin typeface="Gill Sans" charset="0"/>
          <a:ea typeface="ヒラギノ角ゴ ProN W3" charset="0"/>
          <a:cs typeface="ヒラギノ角ゴ ProN W3" charset="0"/>
          <a:sym typeface="Gill Sans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8000">
          <a:solidFill>
            <a:schemeClr val="tx1"/>
          </a:solidFill>
          <a:latin typeface="Gill Sans" charset="0"/>
          <a:ea typeface="ヒラギノ角ゴ ProN W3" charset="0"/>
          <a:cs typeface="ヒラギノ角ゴ ProN W3" charset="0"/>
          <a:sym typeface="Gill Sans" charset="0"/>
        </a:defRPr>
      </a:lvl9pPr>
    </p:titleStyle>
    <p:bodyStyle>
      <a:lvl1pPr marL="889000" indent="-571500" algn="l" rtl="0" eaLnBrk="0" fontAlgn="base" hangingPunct="0">
        <a:spcBef>
          <a:spcPts val="2400"/>
        </a:spcBef>
        <a:spcAft>
          <a:spcPct val="0"/>
        </a:spcAft>
        <a:buSzPct val="171000"/>
        <a:buFont typeface="Gill Sans" charset="0"/>
        <a:buChar char="•"/>
        <a:defRPr sz="4000">
          <a:solidFill>
            <a:schemeClr val="tx1"/>
          </a:solidFill>
          <a:latin typeface="+mn-lt"/>
          <a:ea typeface="+mn-ea"/>
          <a:cs typeface="+mn-cs"/>
          <a:sym typeface="Gill Sans" charset="0"/>
        </a:defRPr>
      </a:lvl1pPr>
      <a:lvl2pPr marL="1333500" indent="-571500" algn="l" rtl="0" eaLnBrk="0" fontAlgn="base" hangingPunct="0">
        <a:spcBef>
          <a:spcPts val="2400"/>
        </a:spcBef>
        <a:spcAft>
          <a:spcPct val="0"/>
        </a:spcAft>
        <a:buSzPct val="171000"/>
        <a:buFont typeface="Gill Sans" charset="0"/>
        <a:buChar char="•"/>
        <a:defRPr sz="4000">
          <a:solidFill>
            <a:schemeClr val="tx1"/>
          </a:solidFill>
          <a:latin typeface="+mn-lt"/>
          <a:ea typeface="+mn-ea"/>
          <a:cs typeface="+mn-cs"/>
          <a:sym typeface="Gill Sans" charset="0"/>
        </a:defRPr>
      </a:lvl2pPr>
      <a:lvl3pPr marL="1778000" indent="-571500" algn="l" rtl="0" eaLnBrk="0" fontAlgn="base" hangingPunct="0">
        <a:spcBef>
          <a:spcPts val="2400"/>
        </a:spcBef>
        <a:spcAft>
          <a:spcPct val="0"/>
        </a:spcAft>
        <a:buSzPct val="171000"/>
        <a:buFont typeface="Gill Sans" charset="0"/>
        <a:buChar char="•"/>
        <a:defRPr sz="4000">
          <a:solidFill>
            <a:schemeClr val="tx1"/>
          </a:solidFill>
          <a:latin typeface="+mn-lt"/>
          <a:ea typeface="+mn-ea"/>
          <a:cs typeface="+mn-cs"/>
          <a:sym typeface="Gill Sans" charset="0"/>
        </a:defRPr>
      </a:lvl3pPr>
      <a:lvl4pPr marL="2222500" indent="-571500" algn="l" rtl="0" eaLnBrk="0" fontAlgn="base" hangingPunct="0">
        <a:spcBef>
          <a:spcPts val="2400"/>
        </a:spcBef>
        <a:spcAft>
          <a:spcPct val="0"/>
        </a:spcAft>
        <a:buSzPct val="171000"/>
        <a:buFont typeface="Gill Sans" charset="0"/>
        <a:buChar char="•"/>
        <a:defRPr sz="4000">
          <a:solidFill>
            <a:schemeClr val="tx1"/>
          </a:solidFill>
          <a:latin typeface="+mn-lt"/>
          <a:ea typeface="+mn-ea"/>
          <a:cs typeface="+mn-cs"/>
          <a:sym typeface="Gill Sans" charset="0"/>
        </a:defRPr>
      </a:lvl4pPr>
      <a:lvl5pPr marL="2667000" indent="-571500" algn="l" rtl="0" eaLnBrk="0" fontAlgn="base" hangingPunct="0">
        <a:spcBef>
          <a:spcPts val="2400"/>
        </a:spcBef>
        <a:spcAft>
          <a:spcPct val="0"/>
        </a:spcAft>
        <a:buSzPct val="171000"/>
        <a:buFont typeface="Gill Sans" charset="0"/>
        <a:buChar char="•"/>
        <a:defRPr sz="4000">
          <a:solidFill>
            <a:schemeClr val="tx1"/>
          </a:solidFill>
          <a:latin typeface="+mn-lt"/>
          <a:ea typeface="+mn-ea"/>
          <a:cs typeface="+mn-cs"/>
          <a:sym typeface="Gill Sans" charset="0"/>
        </a:defRPr>
      </a:lvl5pPr>
      <a:lvl6pPr marL="3124200" indent="-571500" algn="l" rtl="0" fontAlgn="base">
        <a:spcBef>
          <a:spcPts val="2400"/>
        </a:spcBef>
        <a:spcAft>
          <a:spcPct val="0"/>
        </a:spcAft>
        <a:buSzPct val="171000"/>
        <a:buFont typeface="Gill Sans" charset="0"/>
        <a:buChar char="•"/>
        <a:defRPr sz="4000">
          <a:solidFill>
            <a:schemeClr val="tx1"/>
          </a:solidFill>
          <a:latin typeface="+mn-lt"/>
          <a:ea typeface="+mn-ea"/>
          <a:cs typeface="+mn-cs"/>
          <a:sym typeface="Gill Sans" charset="0"/>
        </a:defRPr>
      </a:lvl6pPr>
      <a:lvl7pPr marL="3581400" indent="-571500" algn="l" rtl="0" fontAlgn="base">
        <a:spcBef>
          <a:spcPts val="2400"/>
        </a:spcBef>
        <a:spcAft>
          <a:spcPct val="0"/>
        </a:spcAft>
        <a:buSzPct val="171000"/>
        <a:buFont typeface="Gill Sans" charset="0"/>
        <a:buChar char="•"/>
        <a:defRPr sz="4000">
          <a:solidFill>
            <a:schemeClr val="tx1"/>
          </a:solidFill>
          <a:latin typeface="+mn-lt"/>
          <a:ea typeface="+mn-ea"/>
          <a:cs typeface="+mn-cs"/>
          <a:sym typeface="Gill Sans" charset="0"/>
        </a:defRPr>
      </a:lvl7pPr>
      <a:lvl8pPr marL="4038600" indent="-571500" algn="l" rtl="0" fontAlgn="base">
        <a:spcBef>
          <a:spcPts val="2400"/>
        </a:spcBef>
        <a:spcAft>
          <a:spcPct val="0"/>
        </a:spcAft>
        <a:buSzPct val="171000"/>
        <a:buFont typeface="Gill Sans" charset="0"/>
        <a:buChar char="•"/>
        <a:defRPr sz="4000">
          <a:solidFill>
            <a:schemeClr val="tx1"/>
          </a:solidFill>
          <a:latin typeface="+mn-lt"/>
          <a:ea typeface="+mn-ea"/>
          <a:cs typeface="+mn-cs"/>
          <a:sym typeface="Gill Sans" charset="0"/>
        </a:defRPr>
      </a:lvl8pPr>
      <a:lvl9pPr marL="4495800" indent="-571500" algn="l" rtl="0" fontAlgn="base">
        <a:spcBef>
          <a:spcPts val="2400"/>
        </a:spcBef>
        <a:spcAft>
          <a:spcPct val="0"/>
        </a:spcAft>
        <a:buSzPct val="171000"/>
        <a:buFont typeface="Gill Sans" charset="0"/>
        <a:buChar char="•"/>
        <a:defRPr sz="4000">
          <a:solidFill>
            <a:schemeClr val="tx1"/>
          </a:solidFill>
          <a:latin typeface="+mn-lt"/>
          <a:ea typeface="+mn-ea"/>
          <a:cs typeface="+mn-cs"/>
          <a:sym typeface="Gill Sans" charset="0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1"/>
          <p:cNvSpPr>
            <a:spLocks noGrp="1" noChangeArrowheads="1"/>
          </p:cNvSpPr>
          <p:nvPr>
            <p:ph type="body" idx="1"/>
          </p:nvPr>
        </p:nvSpPr>
        <p:spPr bwMode="auto">
          <a:xfrm>
            <a:off x="1270000" y="5029200"/>
            <a:ext cx="10464800" cy="3886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  <p:txBody>
          <a:bodyPr vert="horz" wrap="square" lIns="50800" tIns="50800" rIns="50800" bIns="508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>
                <a:sym typeface="Times" charset="0"/>
              </a:rPr>
              <a:t>Click to edit Master text styles</a:t>
            </a:r>
          </a:p>
          <a:p>
            <a:pPr lvl="1"/>
            <a:r>
              <a:rPr lang="en-US">
                <a:sym typeface="Times" charset="0"/>
              </a:rPr>
              <a:t>Second level</a:t>
            </a:r>
          </a:p>
          <a:p>
            <a:pPr lvl="2"/>
            <a:r>
              <a:rPr lang="en-US">
                <a:sym typeface="Times" charset="0"/>
              </a:rPr>
              <a:t>Third level</a:t>
            </a:r>
          </a:p>
          <a:p>
            <a:pPr lvl="3"/>
            <a:r>
              <a:rPr lang="en-US">
                <a:sym typeface="Times" charset="0"/>
              </a:rPr>
              <a:t>Fourth level</a:t>
            </a:r>
          </a:p>
          <a:p>
            <a:pPr lvl="4"/>
            <a:r>
              <a:rPr lang="en-US">
                <a:sym typeface="Times" charset="0"/>
              </a:rPr>
              <a:t>Fifth level</a:t>
            </a:r>
          </a:p>
        </p:txBody>
      </p:sp>
      <p:sp>
        <p:nvSpPr>
          <p:cNvPr id="4099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1270000" y="2781300"/>
            <a:ext cx="10464800" cy="1549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  <p:txBody>
          <a:bodyPr vert="horz" wrap="square" lIns="50800" tIns="50800" rIns="50800" bIns="5080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en-US">
                <a:sym typeface="Tahoma" charset="0"/>
              </a:rPr>
              <a:t>Click to edit Master title style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1" r:id="rId1"/>
    <p:sldLayoutId id="2147483702" r:id="rId2"/>
    <p:sldLayoutId id="2147483703" r:id="rId3"/>
    <p:sldLayoutId id="2147483704" r:id="rId4"/>
    <p:sldLayoutId id="2147483705" r:id="rId5"/>
    <p:sldLayoutId id="2147483706" r:id="rId6"/>
    <p:sldLayoutId id="2147483707" r:id="rId7"/>
    <p:sldLayoutId id="2147483708" r:id="rId8"/>
    <p:sldLayoutId id="2147483709" r:id="rId9"/>
    <p:sldLayoutId id="2147483710" r:id="rId10"/>
    <p:sldLayoutId id="2147483711" r:id="rId11"/>
  </p:sldLayoutIdLst>
  <p:transition/>
  <p:txStyles>
    <p:titleStyle>
      <a:lvl1pPr algn="ctr" rtl="0" eaLnBrk="0" fontAlgn="base" hangingPunct="0">
        <a:spcBef>
          <a:spcPct val="0"/>
        </a:spcBef>
        <a:spcAft>
          <a:spcPct val="0"/>
        </a:spcAft>
        <a:defRPr sz="6000">
          <a:solidFill>
            <a:srgbClr val="FF3300"/>
          </a:solidFill>
          <a:latin typeface="+mj-lt"/>
          <a:ea typeface="+mj-ea"/>
          <a:cs typeface="+mj-cs"/>
          <a:sym typeface="Tahoma" charset="0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6000">
          <a:solidFill>
            <a:srgbClr val="FF3300"/>
          </a:solidFill>
          <a:latin typeface="Tahoma" charset="0"/>
          <a:ea typeface="ヒラギノ角ゴ ProN W3" charset="0"/>
          <a:cs typeface="ヒラギノ角ゴ ProN W3" charset="0"/>
          <a:sym typeface="Tahoma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6000">
          <a:solidFill>
            <a:srgbClr val="FF3300"/>
          </a:solidFill>
          <a:latin typeface="Tahoma" charset="0"/>
          <a:ea typeface="ヒラギノ角ゴ ProN W3" charset="0"/>
          <a:cs typeface="ヒラギノ角ゴ ProN W3" charset="0"/>
          <a:sym typeface="Tahoma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6000">
          <a:solidFill>
            <a:srgbClr val="FF3300"/>
          </a:solidFill>
          <a:latin typeface="Tahoma" charset="0"/>
          <a:ea typeface="ヒラギノ角ゴ ProN W3" charset="0"/>
          <a:cs typeface="ヒラギノ角ゴ ProN W3" charset="0"/>
          <a:sym typeface="Tahoma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6000">
          <a:solidFill>
            <a:srgbClr val="FF3300"/>
          </a:solidFill>
          <a:latin typeface="Tahoma" charset="0"/>
          <a:ea typeface="ヒラギノ角ゴ ProN W3" charset="0"/>
          <a:cs typeface="ヒラギノ角ゴ ProN W3" charset="0"/>
          <a:sym typeface="Tahoma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6000">
          <a:solidFill>
            <a:srgbClr val="FF3300"/>
          </a:solidFill>
          <a:latin typeface="Tahoma" charset="0"/>
          <a:ea typeface="ヒラギノ角ゴ ProN W3" charset="0"/>
          <a:cs typeface="ヒラギノ角ゴ ProN W3" charset="0"/>
          <a:sym typeface="Tahoma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6000">
          <a:solidFill>
            <a:srgbClr val="FF3300"/>
          </a:solidFill>
          <a:latin typeface="Tahoma" charset="0"/>
          <a:ea typeface="ヒラギノ角ゴ ProN W3" charset="0"/>
          <a:cs typeface="ヒラギノ角ゴ ProN W3" charset="0"/>
          <a:sym typeface="Tahoma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6000">
          <a:solidFill>
            <a:srgbClr val="FF3300"/>
          </a:solidFill>
          <a:latin typeface="Tahoma" charset="0"/>
          <a:ea typeface="ヒラギノ角ゴ ProN W3" charset="0"/>
          <a:cs typeface="ヒラギノ角ゴ ProN W3" charset="0"/>
          <a:sym typeface="Tahoma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6000">
          <a:solidFill>
            <a:srgbClr val="FF3300"/>
          </a:solidFill>
          <a:latin typeface="Tahoma" charset="0"/>
          <a:ea typeface="ヒラギノ角ゴ ProN W3" charset="0"/>
          <a:cs typeface="ヒラギノ角ゴ ProN W3" charset="0"/>
          <a:sym typeface="Tahoma" charset="0"/>
        </a:defRPr>
      </a:lvl9pPr>
    </p:titleStyle>
    <p:bodyStyle>
      <a:lvl1pPr algn="ctr" rtl="0" eaLnBrk="0" fontAlgn="base" hangingPunct="0">
        <a:spcBef>
          <a:spcPct val="0"/>
        </a:spcBef>
        <a:spcAft>
          <a:spcPct val="0"/>
        </a:spcAft>
        <a:defRPr sz="4000">
          <a:solidFill>
            <a:schemeClr val="tx1"/>
          </a:solidFill>
          <a:latin typeface="+mn-lt"/>
          <a:ea typeface="+mn-ea"/>
          <a:cs typeface="+mn-cs"/>
          <a:sym typeface="Times" charset="0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000">
          <a:solidFill>
            <a:schemeClr val="tx1"/>
          </a:solidFill>
          <a:latin typeface="+mn-lt"/>
          <a:ea typeface="+mn-ea"/>
          <a:cs typeface="+mn-cs"/>
          <a:sym typeface="Times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000">
          <a:solidFill>
            <a:schemeClr val="tx1"/>
          </a:solidFill>
          <a:latin typeface="+mn-lt"/>
          <a:ea typeface="+mn-ea"/>
          <a:cs typeface="+mn-cs"/>
          <a:sym typeface="Times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000">
          <a:solidFill>
            <a:schemeClr val="tx1"/>
          </a:solidFill>
          <a:latin typeface="+mn-lt"/>
          <a:ea typeface="+mn-ea"/>
          <a:cs typeface="+mn-cs"/>
          <a:sym typeface="Times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000">
          <a:solidFill>
            <a:schemeClr val="tx1"/>
          </a:solidFill>
          <a:latin typeface="+mn-lt"/>
          <a:ea typeface="+mn-ea"/>
          <a:cs typeface="+mn-cs"/>
          <a:sym typeface="Times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000">
          <a:solidFill>
            <a:schemeClr val="tx1"/>
          </a:solidFill>
          <a:latin typeface="+mn-lt"/>
          <a:ea typeface="+mn-ea"/>
          <a:cs typeface="+mn-cs"/>
          <a:sym typeface="Times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000">
          <a:solidFill>
            <a:schemeClr val="tx1"/>
          </a:solidFill>
          <a:latin typeface="+mn-lt"/>
          <a:ea typeface="+mn-ea"/>
          <a:cs typeface="+mn-cs"/>
          <a:sym typeface="Times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000">
          <a:solidFill>
            <a:schemeClr val="tx1"/>
          </a:solidFill>
          <a:latin typeface="+mn-lt"/>
          <a:ea typeface="+mn-ea"/>
          <a:cs typeface="+mn-cs"/>
          <a:sym typeface="Times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000">
          <a:solidFill>
            <a:schemeClr val="tx1"/>
          </a:solidFill>
          <a:latin typeface="+mn-lt"/>
          <a:ea typeface="+mn-ea"/>
          <a:cs typeface="+mn-cs"/>
          <a:sym typeface="Times" charset="0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1"/>
          <p:cNvSpPr>
            <a:spLocks noGrp="1" noChangeArrowheads="1"/>
          </p:cNvSpPr>
          <p:nvPr>
            <p:ph type="body" idx="1"/>
          </p:nvPr>
        </p:nvSpPr>
        <p:spPr bwMode="auto">
          <a:xfrm>
            <a:off x="1270000" y="5029200"/>
            <a:ext cx="104648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  <p:txBody>
          <a:bodyPr vert="horz" wrap="square" lIns="50800" tIns="50800" rIns="50800" bIns="508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>
                <a:sym typeface="Tahoma" charset="0"/>
              </a:rPr>
              <a:t>Click to edit Master text styles</a:t>
            </a:r>
          </a:p>
          <a:p>
            <a:pPr lvl="1"/>
            <a:r>
              <a:rPr lang="en-US">
                <a:sym typeface="Tahoma" charset="0"/>
              </a:rPr>
              <a:t>Second level</a:t>
            </a:r>
          </a:p>
          <a:p>
            <a:pPr lvl="2"/>
            <a:r>
              <a:rPr lang="en-US">
                <a:sym typeface="Tahoma" charset="0"/>
              </a:rPr>
              <a:t>Third level</a:t>
            </a:r>
          </a:p>
          <a:p>
            <a:pPr lvl="3"/>
            <a:r>
              <a:rPr lang="en-US">
                <a:sym typeface="Tahoma" charset="0"/>
              </a:rPr>
              <a:t>Fourth level</a:t>
            </a:r>
          </a:p>
          <a:p>
            <a:pPr lvl="4"/>
            <a:r>
              <a:rPr lang="en-US">
                <a:sym typeface="Tahoma" charset="0"/>
              </a:rPr>
              <a:t>Fifth level</a:t>
            </a:r>
          </a:p>
        </p:txBody>
      </p:sp>
      <p:sp>
        <p:nvSpPr>
          <p:cNvPr id="5123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1270000" y="1638300"/>
            <a:ext cx="10464800" cy="3302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  <p:txBody>
          <a:bodyPr vert="horz" wrap="square" lIns="50800" tIns="50800" rIns="50800" bIns="5080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en-US">
                <a:sym typeface="Tahoma" charset="0"/>
              </a:rPr>
              <a:t>Click to edit Master title style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12" r:id="rId1"/>
    <p:sldLayoutId id="2147483713" r:id="rId2"/>
    <p:sldLayoutId id="2147483714" r:id="rId3"/>
    <p:sldLayoutId id="2147483715" r:id="rId4"/>
    <p:sldLayoutId id="2147483716" r:id="rId5"/>
    <p:sldLayoutId id="2147483717" r:id="rId6"/>
    <p:sldLayoutId id="2147483718" r:id="rId7"/>
    <p:sldLayoutId id="2147483719" r:id="rId8"/>
    <p:sldLayoutId id="2147483720" r:id="rId9"/>
    <p:sldLayoutId id="2147483721" r:id="rId10"/>
    <p:sldLayoutId id="2147483722" r:id="rId11"/>
  </p:sldLayoutIdLst>
  <p:transition/>
  <p:txStyles>
    <p:titleStyle>
      <a:lvl1pPr algn="ctr" rtl="0" eaLnBrk="0" fontAlgn="base" hangingPunct="0">
        <a:spcBef>
          <a:spcPct val="0"/>
        </a:spcBef>
        <a:spcAft>
          <a:spcPct val="0"/>
        </a:spcAft>
        <a:defRPr sz="8000">
          <a:solidFill>
            <a:schemeClr val="tx1"/>
          </a:solidFill>
          <a:latin typeface="+mj-lt"/>
          <a:ea typeface="+mj-ea"/>
          <a:cs typeface="+mj-cs"/>
          <a:sym typeface="Tahoma" charset="0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8000">
          <a:solidFill>
            <a:schemeClr val="tx1"/>
          </a:solidFill>
          <a:latin typeface="Tahoma" charset="0"/>
          <a:ea typeface="ヒラギノ角ゴ ProN W3" charset="0"/>
          <a:cs typeface="ヒラギノ角ゴ ProN W3" charset="0"/>
          <a:sym typeface="Tahoma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8000">
          <a:solidFill>
            <a:schemeClr val="tx1"/>
          </a:solidFill>
          <a:latin typeface="Tahoma" charset="0"/>
          <a:ea typeface="ヒラギノ角ゴ ProN W3" charset="0"/>
          <a:cs typeface="ヒラギノ角ゴ ProN W3" charset="0"/>
          <a:sym typeface="Tahoma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8000">
          <a:solidFill>
            <a:schemeClr val="tx1"/>
          </a:solidFill>
          <a:latin typeface="Tahoma" charset="0"/>
          <a:ea typeface="ヒラギノ角ゴ ProN W3" charset="0"/>
          <a:cs typeface="ヒラギノ角ゴ ProN W3" charset="0"/>
          <a:sym typeface="Tahoma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8000">
          <a:solidFill>
            <a:schemeClr val="tx1"/>
          </a:solidFill>
          <a:latin typeface="Tahoma" charset="0"/>
          <a:ea typeface="ヒラギノ角ゴ ProN W3" charset="0"/>
          <a:cs typeface="ヒラギノ角ゴ ProN W3" charset="0"/>
          <a:sym typeface="Tahoma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8000">
          <a:solidFill>
            <a:schemeClr val="tx1"/>
          </a:solidFill>
          <a:latin typeface="Tahoma" charset="0"/>
          <a:ea typeface="ヒラギノ角ゴ ProN W3" charset="0"/>
          <a:cs typeface="ヒラギノ角ゴ ProN W3" charset="0"/>
          <a:sym typeface="Tahoma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8000">
          <a:solidFill>
            <a:schemeClr val="tx1"/>
          </a:solidFill>
          <a:latin typeface="Tahoma" charset="0"/>
          <a:ea typeface="ヒラギノ角ゴ ProN W3" charset="0"/>
          <a:cs typeface="ヒラギノ角ゴ ProN W3" charset="0"/>
          <a:sym typeface="Tahoma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8000">
          <a:solidFill>
            <a:schemeClr val="tx1"/>
          </a:solidFill>
          <a:latin typeface="Tahoma" charset="0"/>
          <a:ea typeface="ヒラギノ角ゴ ProN W3" charset="0"/>
          <a:cs typeface="ヒラギノ角ゴ ProN W3" charset="0"/>
          <a:sym typeface="Tahoma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8000">
          <a:solidFill>
            <a:schemeClr val="tx1"/>
          </a:solidFill>
          <a:latin typeface="Tahoma" charset="0"/>
          <a:ea typeface="ヒラギノ角ゴ ProN W3" charset="0"/>
          <a:cs typeface="ヒラギノ角ゴ ProN W3" charset="0"/>
          <a:sym typeface="Tahoma" charset="0"/>
        </a:defRPr>
      </a:lvl9pPr>
    </p:titleStyle>
    <p:bodyStyle>
      <a:lvl1pPr algn="ctr" rtl="0" eaLnBrk="0" fontAlgn="base" hangingPunct="0">
        <a:spcBef>
          <a:spcPct val="0"/>
        </a:spcBef>
        <a:spcAft>
          <a:spcPct val="0"/>
        </a:spcAft>
        <a:defRPr sz="3400">
          <a:solidFill>
            <a:schemeClr val="tx1"/>
          </a:solidFill>
          <a:latin typeface="+mn-lt"/>
          <a:ea typeface="+mn-ea"/>
          <a:cs typeface="+mn-cs"/>
          <a:sym typeface="Tahoma" charset="0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3400">
          <a:solidFill>
            <a:schemeClr val="tx1"/>
          </a:solidFill>
          <a:latin typeface="+mn-lt"/>
          <a:ea typeface="+mn-ea"/>
          <a:cs typeface="+mn-cs"/>
          <a:sym typeface="Tahoma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3400">
          <a:solidFill>
            <a:schemeClr val="tx1"/>
          </a:solidFill>
          <a:latin typeface="+mn-lt"/>
          <a:ea typeface="+mn-ea"/>
          <a:cs typeface="+mn-cs"/>
          <a:sym typeface="Tahoma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3400">
          <a:solidFill>
            <a:schemeClr val="tx1"/>
          </a:solidFill>
          <a:latin typeface="+mn-lt"/>
          <a:ea typeface="+mn-ea"/>
          <a:cs typeface="+mn-cs"/>
          <a:sym typeface="Tahoma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3400">
          <a:solidFill>
            <a:schemeClr val="tx1"/>
          </a:solidFill>
          <a:latin typeface="+mn-lt"/>
          <a:ea typeface="+mn-ea"/>
          <a:cs typeface="+mn-cs"/>
          <a:sym typeface="Tahoma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3400">
          <a:solidFill>
            <a:schemeClr val="tx1"/>
          </a:solidFill>
          <a:latin typeface="+mn-lt"/>
          <a:ea typeface="+mn-ea"/>
          <a:cs typeface="+mn-cs"/>
          <a:sym typeface="Tahoma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3400">
          <a:solidFill>
            <a:schemeClr val="tx1"/>
          </a:solidFill>
          <a:latin typeface="+mn-lt"/>
          <a:ea typeface="+mn-ea"/>
          <a:cs typeface="+mn-cs"/>
          <a:sym typeface="Tahoma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3400">
          <a:solidFill>
            <a:schemeClr val="tx1"/>
          </a:solidFill>
          <a:latin typeface="+mn-lt"/>
          <a:ea typeface="+mn-ea"/>
          <a:cs typeface="+mn-cs"/>
          <a:sym typeface="Tahoma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3400">
          <a:solidFill>
            <a:schemeClr val="tx1"/>
          </a:solidFill>
          <a:latin typeface="+mn-lt"/>
          <a:ea typeface="+mn-ea"/>
          <a:cs typeface="+mn-cs"/>
          <a:sym typeface="Tahoma" charset="0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1"/>
          <p:cNvSpPr>
            <a:spLocks noGrp="1" noChangeArrowheads="1"/>
          </p:cNvSpPr>
          <p:nvPr>
            <p:ph type="title"/>
          </p:nvPr>
        </p:nvSpPr>
        <p:spPr bwMode="auto">
          <a:xfrm>
            <a:off x="1270000" y="254000"/>
            <a:ext cx="10464800" cy="1384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  <p:txBody>
          <a:bodyPr vert="horz" wrap="square" lIns="50800" tIns="50800" rIns="50800" bIns="5080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>
                <a:sym typeface="Tahoma" charset="0"/>
              </a:rPr>
              <a:t>Click to edit Master title style</a:t>
            </a:r>
          </a:p>
        </p:txBody>
      </p:sp>
      <p:sp>
        <p:nvSpPr>
          <p:cNvPr id="6147" name="Rectangle 2"/>
          <p:cNvSpPr>
            <a:spLocks noGrp="1" noChangeArrowheads="1"/>
          </p:cNvSpPr>
          <p:nvPr>
            <p:ph type="body" idx="1"/>
          </p:nvPr>
        </p:nvSpPr>
        <p:spPr bwMode="auto">
          <a:xfrm>
            <a:off x="762000" y="2019300"/>
            <a:ext cx="11366500" cy="7010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  <p:txBody>
          <a:bodyPr vert="horz" wrap="square" lIns="50800" tIns="50800" rIns="50800" bIns="508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>
                <a:sym typeface="Times" charset="0"/>
              </a:rPr>
              <a:t>Click to edit Master text styles</a:t>
            </a:r>
          </a:p>
          <a:p>
            <a:pPr lvl="1"/>
            <a:r>
              <a:rPr lang="en-US">
                <a:sym typeface="Times" charset="0"/>
              </a:rPr>
              <a:t>Second level</a:t>
            </a:r>
          </a:p>
          <a:p>
            <a:pPr lvl="2"/>
            <a:r>
              <a:rPr lang="en-US">
                <a:sym typeface="Times" charset="0"/>
              </a:rPr>
              <a:t>Third level</a:t>
            </a:r>
          </a:p>
          <a:p>
            <a:pPr lvl="3"/>
            <a:r>
              <a:rPr lang="en-US">
                <a:sym typeface="Times" charset="0"/>
              </a:rPr>
              <a:t>Fourth level</a:t>
            </a:r>
          </a:p>
          <a:p>
            <a:pPr lvl="4"/>
            <a:r>
              <a:rPr lang="en-US">
                <a:sym typeface="Times" charset="0"/>
              </a:rPr>
              <a:t>Fifth level</a:t>
            </a:r>
          </a:p>
        </p:txBody>
      </p:sp>
      <p:sp>
        <p:nvSpPr>
          <p:cNvPr id="7171" name="Text Box 3"/>
          <p:cNvSpPr txBox="1">
            <a:spLocks noGrp="1" noChangeArrowheads="1"/>
          </p:cNvSpPr>
          <p:nvPr>
            <p:ph type="sldNum" sz="quarter" idx="4"/>
          </p:nvPr>
        </p:nvSpPr>
        <p:spPr bwMode="auto">
          <a:xfrm>
            <a:off x="6337300" y="9296400"/>
            <a:ext cx="317500" cy="342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600">
                <a:solidFill>
                  <a:schemeClr val="tx1"/>
                </a:solidFill>
                <a:latin typeface="Gill Sans" charset="0"/>
                <a:ea typeface="ヒラギノ角ゴ ProN W3" charset="0"/>
                <a:cs typeface="Gill Sans" charset="0"/>
                <a:sym typeface="Gill Sans" charset="0"/>
              </a:defRPr>
            </a:lvl1pPr>
            <a:lvl2pPr marL="742950" indent="-285750" eaLnBrk="0" hangingPunct="0">
              <a:defRPr sz="40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2pPr>
            <a:lvl3pPr marL="1143000" indent="-228600" eaLnBrk="0" hangingPunct="0">
              <a:defRPr sz="40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3pPr>
            <a:lvl4pPr marL="1600200" indent="-228600" eaLnBrk="0" hangingPunct="0">
              <a:defRPr sz="40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4pPr>
            <a:lvl5pPr marL="2057400" indent="-228600" eaLnBrk="0" hangingPunct="0">
              <a:defRPr sz="40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40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40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40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40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9pPr>
          </a:lstStyle>
          <a:p>
            <a:fld id="{388A10A8-3218-FA4A-9A86-7FD1E5C3754D}" type="slidenum">
              <a:rPr lang="en-US"/>
              <a:pPr/>
              <a:t>‹Nº›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23" r:id="rId1"/>
    <p:sldLayoutId id="2147483724" r:id="rId2"/>
    <p:sldLayoutId id="2147483725" r:id="rId3"/>
    <p:sldLayoutId id="2147483726" r:id="rId4"/>
    <p:sldLayoutId id="2147483727" r:id="rId5"/>
    <p:sldLayoutId id="2147483728" r:id="rId6"/>
    <p:sldLayoutId id="2147483729" r:id="rId7"/>
    <p:sldLayoutId id="2147483730" r:id="rId8"/>
    <p:sldLayoutId id="2147483731" r:id="rId9"/>
    <p:sldLayoutId id="2147483732" r:id="rId10"/>
    <p:sldLayoutId id="2147483733" r:id="rId11"/>
  </p:sldLayoutIdLst>
  <p:transition/>
  <p:hf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6000">
          <a:solidFill>
            <a:srgbClr val="FF3300"/>
          </a:solidFill>
          <a:latin typeface="+mj-lt"/>
          <a:ea typeface="+mj-ea"/>
          <a:cs typeface="+mj-cs"/>
          <a:sym typeface="Tahoma" charset="0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6000">
          <a:solidFill>
            <a:srgbClr val="FF3300"/>
          </a:solidFill>
          <a:latin typeface="Tahoma" charset="0"/>
          <a:ea typeface="ヒラギノ角ゴ ProN W3" charset="0"/>
          <a:cs typeface="ヒラギノ角ゴ ProN W3" charset="0"/>
          <a:sym typeface="Tahoma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6000">
          <a:solidFill>
            <a:srgbClr val="FF3300"/>
          </a:solidFill>
          <a:latin typeface="Tahoma" charset="0"/>
          <a:ea typeface="ヒラギノ角ゴ ProN W3" charset="0"/>
          <a:cs typeface="ヒラギノ角ゴ ProN W3" charset="0"/>
          <a:sym typeface="Tahoma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6000">
          <a:solidFill>
            <a:srgbClr val="FF3300"/>
          </a:solidFill>
          <a:latin typeface="Tahoma" charset="0"/>
          <a:ea typeface="ヒラギノ角ゴ ProN W3" charset="0"/>
          <a:cs typeface="ヒラギノ角ゴ ProN W3" charset="0"/>
          <a:sym typeface="Tahoma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6000">
          <a:solidFill>
            <a:srgbClr val="FF3300"/>
          </a:solidFill>
          <a:latin typeface="Tahoma" charset="0"/>
          <a:ea typeface="ヒラギノ角ゴ ProN W3" charset="0"/>
          <a:cs typeface="ヒラギノ角ゴ ProN W3" charset="0"/>
          <a:sym typeface="Tahoma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6000">
          <a:solidFill>
            <a:srgbClr val="FF3300"/>
          </a:solidFill>
          <a:latin typeface="Tahoma" charset="0"/>
          <a:ea typeface="ヒラギノ角ゴ ProN W3" charset="0"/>
          <a:cs typeface="ヒラギノ角ゴ ProN W3" charset="0"/>
          <a:sym typeface="Tahoma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6000">
          <a:solidFill>
            <a:srgbClr val="FF3300"/>
          </a:solidFill>
          <a:latin typeface="Tahoma" charset="0"/>
          <a:ea typeface="ヒラギノ角ゴ ProN W3" charset="0"/>
          <a:cs typeface="ヒラギノ角ゴ ProN W3" charset="0"/>
          <a:sym typeface="Tahoma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6000">
          <a:solidFill>
            <a:srgbClr val="FF3300"/>
          </a:solidFill>
          <a:latin typeface="Tahoma" charset="0"/>
          <a:ea typeface="ヒラギノ角ゴ ProN W3" charset="0"/>
          <a:cs typeface="ヒラギノ角ゴ ProN W3" charset="0"/>
          <a:sym typeface="Tahoma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6000">
          <a:solidFill>
            <a:srgbClr val="FF3300"/>
          </a:solidFill>
          <a:latin typeface="Tahoma" charset="0"/>
          <a:ea typeface="ヒラギノ角ゴ ProN W3" charset="0"/>
          <a:cs typeface="ヒラギノ角ゴ ProN W3" charset="0"/>
          <a:sym typeface="Tahoma" charset="0"/>
        </a:defRPr>
      </a:lvl9pPr>
    </p:titleStyle>
    <p:bodyStyle>
      <a:lvl1pPr marL="381000" indent="-381000" algn="l" rtl="0" eaLnBrk="0" fontAlgn="base" hangingPunct="0">
        <a:spcBef>
          <a:spcPts val="2400"/>
        </a:spcBef>
        <a:spcAft>
          <a:spcPct val="0"/>
        </a:spcAft>
        <a:buSzPct val="100000"/>
        <a:buFont typeface="Times" charset="0"/>
        <a:buChar char="•"/>
        <a:defRPr sz="4000">
          <a:solidFill>
            <a:schemeClr val="tx1"/>
          </a:solidFill>
          <a:latin typeface="+mn-lt"/>
          <a:ea typeface="+mn-ea"/>
          <a:cs typeface="+mn-cs"/>
          <a:sym typeface="Times" charset="0"/>
        </a:defRPr>
      </a:lvl1pPr>
      <a:lvl2pPr marL="381000" indent="-381000" algn="l" rtl="0" eaLnBrk="0" fontAlgn="base" hangingPunct="0">
        <a:spcBef>
          <a:spcPts val="2400"/>
        </a:spcBef>
        <a:spcAft>
          <a:spcPct val="0"/>
        </a:spcAft>
        <a:buSzPct val="100000"/>
        <a:buFont typeface="Times" charset="0"/>
        <a:buChar char="•"/>
        <a:defRPr sz="4000">
          <a:solidFill>
            <a:schemeClr val="tx1"/>
          </a:solidFill>
          <a:latin typeface="+mn-lt"/>
          <a:ea typeface="+mn-ea"/>
          <a:cs typeface="+mn-cs"/>
          <a:sym typeface="Times" charset="0"/>
        </a:defRPr>
      </a:lvl2pPr>
      <a:lvl3pPr marL="381000" indent="-381000" algn="l" rtl="0" eaLnBrk="0" fontAlgn="base" hangingPunct="0">
        <a:spcBef>
          <a:spcPts val="2400"/>
        </a:spcBef>
        <a:spcAft>
          <a:spcPct val="0"/>
        </a:spcAft>
        <a:buSzPct val="100000"/>
        <a:buFont typeface="Times" charset="0"/>
        <a:buChar char="•"/>
        <a:defRPr sz="4000">
          <a:solidFill>
            <a:schemeClr val="tx1"/>
          </a:solidFill>
          <a:latin typeface="+mn-lt"/>
          <a:ea typeface="+mn-ea"/>
          <a:cs typeface="+mn-cs"/>
          <a:sym typeface="Times" charset="0"/>
        </a:defRPr>
      </a:lvl3pPr>
      <a:lvl4pPr marL="381000" indent="-381000" algn="l" rtl="0" eaLnBrk="0" fontAlgn="base" hangingPunct="0">
        <a:spcBef>
          <a:spcPts val="2400"/>
        </a:spcBef>
        <a:spcAft>
          <a:spcPct val="0"/>
        </a:spcAft>
        <a:buSzPct val="100000"/>
        <a:buFont typeface="Times" charset="0"/>
        <a:buChar char="•"/>
        <a:defRPr sz="4000">
          <a:solidFill>
            <a:schemeClr val="tx1"/>
          </a:solidFill>
          <a:latin typeface="+mn-lt"/>
          <a:ea typeface="+mn-ea"/>
          <a:cs typeface="+mn-cs"/>
          <a:sym typeface="Times" charset="0"/>
        </a:defRPr>
      </a:lvl4pPr>
      <a:lvl5pPr marL="381000" indent="-381000" algn="l" rtl="0" eaLnBrk="0" fontAlgn="base" hangingPunct="0">
        <a:spcBef>
          <a:spcPts val="2400"/>
        </a:spcBef>
        <a:spcAft>
          <a:spcPct val="0"/>
        </a:spcAft>
        <a:buSzPct val="100000"/>
        <a:buFont typeface="Times" charset="0"/>
        <a:buChar char="•"/>
        <a:defRPr sz="4000">
          <a:solidFill>
            <a:schemeClr val="tx1"/>
          </a:solidFill>
          <a:latin typeface="+mn-lt"/>
          <a:ea typeface="+mn-ea"/>
          <a:cs typeface="+mn-cs"/>
          <a:sym typeface="Times" charset="0"/>
        </a:defRPr>
      </a:lvl5pPr>
      <a:lvl6pPr marL="838200" indent="-381000" algn="l" rtl="0" fontAlgn="base">
        <a:spcBef>
          <a:spcPts val="2400"/>
        </a:spcBef>
        <a:spcAft>
          <a:spcPct val="0"/>
        </a:spcAft>
        <a:buSzPct val="100000"/>
        <a:buFont typeface="Times" charset="0"/>
        <a:buChar char="•"/>
        <a:defRPr sz="4000">
          <a:solidFill>
            <a:schemeClr val="tx1"/>
          </a:solidFill>
          <a:latin typeface="+mn-lt"/>
          <a:ea typeface="+mn-ea"/>
          <a:cs typeface="+mn-cs"/>
          <a:sym typeface="Times" charset="0"/>
        </a:defRPr>
      </a:lvl6pPr>
      <a:lvl7pPr marL="1295400" indent="-381000" algn="l" rtl="0" fontAlgn="base">
        <a:spcBef>
          <a:spcPts val="2400"/>
        </a:spcBef>
        <a:spcAft>
          <a:spcPct val="0"/>
        </a:spcAft>
        <a:buSzPct val="100000"/>
        <a:buFont typeface="Times" charset="0"/>
        <a:buChar char="•"/>
        <a:defRPr sz="4000">
          <a:solidFill>
            <a:schemeClr val="tx1"/>
          </a:solidFill>
          <a:latin typeface="+mn-lt"/>
          <a:ea typeface="+mn-ea"/>
          <a:cs typeface="+mn-cs"/>
          <a:sym typeface="Times" charset="0"/>
        </a:defRPr>
      </a:lvl7pPr>
      <a:lvl8pPr marL="1752600" indent="-381000" algn="l" rtl="0" fontAlgn="base">
        <a:spcBef>
          <a:spcPts val="2400"/>
        </a:spcBef>
        <a:spcAft>
          <a:spcPct val="0"/>
        </a:spcAft>
        <a:buSzPct val="100000"/>
        <a:buFont typeface="Times" charset="0"/>
        <a:buChar char="•"/>
        <a:defRPr sz="4000">
          <a:solidFill>
            <a:schemeClr val="tx1"/>
          </a:solidFill>
          <a:latin typeface="+mn-lt"/>
          <a:ea typeface="+mn-ea"/>
          <a:cs typeface="+mn-cs"/>
          <a:sym typeface="Times" charset="0"/>
        </a:defRPr>
      </a:lvl8pPr>
      <a:lvl9pPr marL="2209800" indent="-381000" algn="l" rtl="0" fontAlgn="base">
        <a:spcBef>
          <a:spcPts val="2400"/>
        </a:spcBef>
        <a:spcAft>
          <a:spcPct val="0"/>
        </a:spcAft>
        <a:buSzPct val="100000"/>
        <a:buFont typeface="Times" charset="0"/>
        <a:buChar char="•"/>
        <a:defRPr sz="4000">
          <a:solidFill>
            <a:schemeClr val="tx1"/>
          </a:solidFill>
          <a:latin typeface="+mn-lt"/>
          <a:ea typeface="+mn-ea"/>
          <a:cs typeface="+mn-cs"/>
          <a:sym typeface="Times" charset="0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1"/>
          <p:cNvSpPr>
            <a:spLocks noGrp="1" noChangeArrowheads="1"/>
          </p:cNvSpPr>
          <p:nvPr>
            <p:ph type="body" idx="1"/>
          </p:nvPr>
        </p:nvSpPr>
        <p:spPr bwMode="auto">
          <a:xfrm>
            <a:off x="889000" y="660400"/>
            <a:ext cx="11201400" cy="84201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  <p:txBody>
          <a:bodyPr vert="horz" wrap="square" lIns="50800" tIns="50800" rIns="50800" bIns="508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>
                <a:sym typeface="Times" charset="0"/>
              </a:rPr>
              <a:t>Click to edit Master text styles</a:t>
            </a:r>
          </a:p>
          <a:p>
            <a:pPr lvl="1"/>
            <a:r>
              <a:rPr lang="en-US">
                <a:sym typeface="Times" charset="0"/>
              </a:rPr>
              <a:t>Second level</a:t>
            </a:r>
          </a:p>
          <a:p>
            <a:pPr lvl="2"/>
            <a:r>
              <a:rPr lang="en-US">
                <a:sym typeface="Times" charset="0"/>
              </a:rPr>
              <a:t>Third level</a:t>
            </a:r>
          </a:p>
          <a:p>
            <a:pPr lvl="3"/>
            <a:r>
              <a:rPr lang="en-US">
                <a:sym typeface="Times" charset="0"/>
              </a:rPr>
              <a:t>Fourth level</a:t>
            </a:r>
          </a:p>
          <a:p>
            <a:pPr lvl="4"/>
            <a:r>
              <a:rPr lang="en-US">
                <a:sym typeface="Times" charset="0"/>
              </a:rPr>
              <a:t>Fifth level</a:t>
            </a:r>
          </a:p>
        </p:txBody>
      </p:sp>
      <p:sp>
        <p:nvSpPr>
          <p:cNvPr id="8194" name="Text Box 2"/>
          <p:cNvSpPr txBox="1">
            <a:spLocks noGrp="1" noChangeArrowheads="1"/>
          </p:cNvSpPr>
          <p:nvPr>
            <p:ph type="sldNum" sz="quarter" idx="4"/>
          </p:nvPr>
        </p:nvSpPr>
        <p:spPr bwMode="auto">
          <a:xfrm>
            <a:off x="6337300" y="9296400"/>
            <a:ext cx="317500" cy="342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600">
                <a:solidFill>
                  <a:schemeClr val="tx1"/>
                </a:solidFill>
                <a:latin typeface="Gill Sans" charset="0"/>
                <a:ea typeface="ヒラギノ角ゴ ProN W3" charset="0"/>
                <a:cs typeface="Gill Sans" charset="0"/>
                <a:sym typeface="Gill Sans" charset="0"/>
              </a:defRPr>
            </a:lvl1pPr>
            <a:lvl2pPr marL="742950" indent="-285750" eaLnBrk="0" hangingPunct="0">
              <a:defRPr sz="40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2pPr>
            <a:lvl3pPr marL="1143000" indent="-228600" eaLnBrk="0" hangingPunct="0">
              <a:defRPr sz="40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3pPr>
            <a:lvl4pPr marL="1600200" indent="-228600" eaLnBrk="0" hangingPunct="0">
              <a:defRPr sz="40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4pPr>
            <a:lvl5pPr marL="2057400" indent="-228600" eaLnBrk="0" hangingPunct="0">
              <a:defRPr sz="40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40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40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40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40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9pPr>
          </a:lstStyle>
          <a:p>
            <a:fld id="{591AE8BF-526A-B54D-99A1-629F0E4FD8FF}" type="slidenum">
              <a:rPr lang="en-US"/>
              <a:pPr/>
              <a:t>‹Nº›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34" r:id="rId1"/>
    <p:sldLayoutId id="2147483735" r:id="rId2"/>
    <p:sldLayoutId id="2147483736" r:id="rId3"/>
    <p:sldLayoutId id="2147483737" r:id="rId4"/>
    <p:sldLayoutId id="2147483738" r:id="rId5"/>
    <p:sldLayoutId id="2147483739" r:id="rId6"/>
    <p:sldLayoutId id="2147483740" r:id="rId7"/>
    <p:sldLayoutId id="2147483741" r:id="rId8"/>
    <p:sldLayoutId id="2147483742" r:id="rId9"/>
    <p:sldLayoutId id="2147483743" r:id="rId10"/>
    <p:sldLayoutId id="2147483744" r:id="rId11"/>
  </p:sldLayoutIdLst>
  <p:transition/>
  <p:hf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8000">
          <a:solidFill>
            <a:schemeClr val="tx1"/>
          </a:solidFill>
          <a:latin typeface="+mj-lt"/>
          <a:ea typeface="+mj-ea"/>
          <a:cs typeface="+mj-cs"/>
          <a:sym typeface="Gill Sans" charset="0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8000">
          <a:solidFill>
            <a:schemeClr val="tx1"/>
          </a:solidFill>
          <a:latin typeface="Gill Sans" charset="0"/>
          <a:ea typeface="ヒラギノ角ゴ ProN W3" charset="0"/>
          <a:cs typeface="ヒラギノ角ゴ ProN W3" charset="0"/>
          <a:sym typeface="Gill Sans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8000">
          <a:solidFill>
            <a:schemeClr val="tx1"/>
          </a:solidFill>
          <a:latin typeface="Gill Sans" charset="0"/>
          <a:ea typeface="ヒラギノ角ゴ ProN W3" charset="0"/>
          <a:cs typeface="ヒラギノ角ゴ ProN W3" charset="0"/>
          <a:sym typeface="Gill Sans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8000">
          <a:solidFill>
            <a:schemeClr val="tx1"/>
          </a:solidFill>
          <a:latin typeface="Gill Sans" charset="0"/>
          <a:ea typeface="ヒラギノ角ゴ ProN W3" charset="0"/>
          <a:cs typeface="ヒラギノ角ゴ ProN W3" charset="0"/>
          <a:sym typeface="Gill Sans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8000">
          <a:solidFill>
            <a:schemeClr val="tx1"/>
          </a:solidFill>
          <a:latin typeface="Gill Sans" charset="0"/>
          <a:ea typeface="ヒラギノ角ゴ ProN W3" charset="0"/>
          <a:cs typeface="ヒラギノ角ゴ ProN W3" charset="0"/>
          <a:sym typeface="Gill Sans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8000">
          <a:solidFill>
            <a:schemeClr val="tx1"/>
          </a:solidFill>
          <a:latin typeface="Gill Sans" charset="0"/>
          <a:ea typeface="ヒラギノ角ゴ ProN W3" charset="0"/>
          <a:cs typeface="ヒラギノ角ゴ ProN W3" charset="0"/>
          <a:sym typeface="Gill Sans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8000">
          <a:solidFill>
            <a:schemeClr val="tx1"/>
          </a:solidFill>
          <a:latin typeface="Gill Sans" charset="0"/>
          <a:ea typeface="ヒラギノ角ゴ ProN W3" charset="0"/>
          <a:cs typeface="ヒラギノ角ゴ ProN W3" charset="0"/>
          <a:sym typeface="Gill Sans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8000">
          <a:solidFill>
            <a:schemeClr val="tx1"/>
          </a:solidFill>
          <a:latin typeface="Gill Sans" charset="0"/>
          <a:ea typeface="ヒラギノ角ゴ ProN W3" charset="0"/>
          <a:cs typeface="ヒラギノ角ゴ ProN W3" charset="0"/>
          <a:sym typeface="Gill Sans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8000">
          <a:solidFill>
            <a:schemeClr val="tx1"/>
          </a:solidFill>
          <a:latin typeface="Gill Sans" charset="0"/>
          <a:ea typeface="ヒラギノ角ゴ ProN W3" charset="0"/>
          <a:cs typeface="ヒラギノ角ゴ ProN W3" charset="0"/>
          <a:sym typeface="Gill Sans" charset="0"/>
        </a:defRPr>
      </a:lvl9pPr>
    </p:titleStyle>
    <p:bodyStyle>
      <a:lvl1pPr marL="381000" indent="-381000" algn="l" rtl="0" eaLnBrk="0" fontAlgn="base" hangingPunct="0">
        <a:spcBef>
          <a:spcPts val="4900"/>
        </a:spcBef>
        <a:spcAft>
          <a:spcPct val="0"/>
        </a:spcAft>
        <a:buSzPct val="100000"/>
        <a:buFont typeface="Times" charset="0"/>
        <a:buChar char="•"/>
        <a:defRPr sz="4000">
          <a:solidFill>
            <a:schemeClr val="tx1"/>
          </a:solidFill>
          <a:latin typeface="+mn-lt"/>
          <a:ea typeface="+mn-ea"/>
          <a:cs typeface="+mn-cs"/>
          <a:sym typeface="Times" charset="0"/>
        </a:defRPr>
      </a:lvl1pPr>
      <a:lvl2pPr marL="381000" indent="-381000" algn="l" rtl="0" eaLnBrk="0" fontAlgn="base" hangingPunct="0">
        <a:spcBef>
          <a:spcPts val="4900"/>
        </a:spcBef>
        <a:spcAft>
          <a:spcPct val="0"/>
        </a:spcAft>
        <a:buSzPct val="100000"/>
        <a:buFont typeface="Times" charset="0"/>
        <a:buChar char="•"/>
        <a:defRPr sz="4000">
          <a:solidFill>
            <a:schemeClr val="tx1"/>
          </a:solidFill>
          <a:latin typeface="+mn-lt"/>
          <a:ea typeface="+mn-ea"/>
          <a:cs typeface="+mn-cs"/>
          <a:sym typeface="Times" charset="0"/>
        </a:defRPr>
      </a:lvl2pPr>
      <a:lvl3pPr marL="381000" indent="-381000" algn="l" rtl="0" eaLnBrk="0" fontAlgn="base" hangingPunct="0">
        <a:spcBef>
          <a:spcPts val="4900"/>
        </a:spcBef>
        <a:spcAft>
          <a:spcPct val="0"/>
        </a:spcAft>
        <a:buClr>
          <a:srgbClr val="000000"/>
        </a:buClr>
        <a:buSzPct val="100000"/>
        <a:buFont typeface="Times" charset="0"/>
        <a:buChar char="•"/>
        <a:defRPr sz="4000">
          <a:solidFill>
            <a:schemeClr val="tx1"/>
          </a:solidFill>
          <a:latin typeface="+mn-lt"/>
          <a:ea typeface="+mn-ea"/>
          <a:cs typeface="+mn-cs"/>
          <a:sym typeface="Times" charset="0"/>
        </a:defRPr>
      </a:lvl3pPr>
      <a:lvl4pPr marL="381000" indent="-381000" algn="l" rtl="0" eaLnBrk="0" fontAlgn="base" hangingPunct="0">
        <a:spcBef>
          <a:spcPts val="4900"/>
        </a:spcBef>
        <a:spcAft>
          <a:spcPct val="0"/>
        </a:spcAft>
        <a:buSzPct val="100000"/>
        <a:buFont typeface="Times" charset="0"/>
        <a:buChar char="•"/>
        <a:defRPr sz="4000">
          <a:solidFill>
            <a:schemeClr val="tx1"/>
          </a:solidFill>
          <a:latin typeface="+mn-lt"/>
          <a:ea typeface="+mn-ea"/>
          <a:cs typeface="+mn-cs"/>
          <a:sym typeface="Times" charset="0"/>
        </a:defRPr>
      </a:lvl4pPr>
      <a:lvl5pPr marL="381000" indent="-381000" algn="l" rtl="0" eaLnBrk="0" fontAlgn="base" hangingPunct="0">
        <a:spcBef>
          <a:spcPts val="4900"/>
        </a:spcBef>
        <a:spcAft>
          <a:spcPct val="0"/>
        </a:spcAft>
        <a:buSzPct val="100000"/>
        <a:buFont typeface="Times" charset="0"/>
        <a:buChar char="•"/>
        <a:defRPr sz="4000">
          <a:solidFill>
            <a:schemeClr val="tx1"/>
          </a:solidFill>
          <a:latin typeface="+mn-lt"/>
          <a:ea typeface="+mn-ea"/>
          <a:cs typeface="+mn-cs"/>
          <a:sym typeface="Times" charset="0"/>
        </a:defRPr>
      </a:lvl5pPr>
      <a:lvl6pPr marL="838200" indent="-381000" algn="l" rtl="0" fontAlgn="base">
        <a:spcBef>
          <a:spcPts val="4900"/>
        </a:spcBef>
        <a:spcAft>
          <a:spcPct val="0"/>
        </a:spcAft>
        <a:buSzPct val="100000"/>
        <a:buFont typeface="Times" charset="0"/>
        <a:buChar char="•"/>
        <a:defRPr sz="4000">
          <a:solidFill>
            <a:schemeClr val="tx1"/>
          </a:solidFill>
          <a:latin typeface="+mn-lt"/>
          <a:ea typeface="+mn-ea"/>
          <a:cs typeface="+mn-cs"/>
          <a:sym typeface="Times" charset="0"/>
        </a:defRPr>
      </a:lvl6pPr>
      <a:lvl7pPr marL="1295400" indent="-381000" algn="l" rtl="0" fontAlgn="base">
        <a:spcBef>
          <a:spcPts val="4900"/>
        </a:spcBef>
        <a:spcAft>
          <a:spcPct val="0"/>
        </a:spcAft>
        <a:buSzPct val="100000"/>
        <a:buFont typeface="Times" charset="0"/>
        <a:buChar char="•"/>
        <a:defRPr sz="4000">
          <a:solidFill>
            <a:schemeClr val="tx1"/>
          </a:solidFill>
          <a:latin typeface="+mn-lt"/>
          <a:ea typeface="+mn-ea"/>
          <a:cs typeface="+mn-cs"/>
          <a:sym typeface="Times" charset="0"/>
        </a:defRPr>
      </a:lvl7pPr>
      <a:lvl8pPr marL="1752600" indent="-381000" algn="l" rtl="0" fontAlgn="base">
        <a:spcBef>
          <a:spcPts val="4900"/>
        </a:spcBef>
        <a:spcAft>
          <a:spcPct val="0"/>
        </a:spcAft>
        <a:buSzPct val="100000"/>
        <a:buFont typeface="Times" charset="0"/>
        <a:buChar char="•"/>
        <a:defRPr sz="4000">
          <a:solidFill>
            <a:schemeClr val="tx1"/>
          </a:solidFill>
          <a:latin typeface="+mn-lt"/>
          <a:ea typeface="+mn-ea"/>
          <a:cs typeface="+mn-cs"/>
          <a:sym typeface="Times" charset="0"/>
        </a:defRPr>
      </a:lvl8pPr>
      <a:lvl9pPr marL="2209800" indent="-381000" algn="l" rtl="0" fontAlgn="base">
        <a:spcBef>
          <a:spcPts val="4900"/>
        </a:spcBef>
        <a:spcAft>
          <a:spcPct val="0"/>
        </a:spcAft>
        <a:buSzPct val="100000"/>
        <a:buFont typeface="Times" charset="0"/>
        <a:buChar char="•"/>
        <a:defRPr sz="4000">
          <a:solidFill>
            <a:schemeClr val="tx1"/>
          </a:solidFill>
          <a:latin typeface="+mn-lt"/>
          <a:ea typeface="+mn-ea"/>
          <a:cs typeface="+mn-cs"/>
          <a:sym typeface="Times" charset="0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8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7" name="Text Box 1"/>
          <p:cNvSpPr txBox="1">
            <a:spLocks noGrp="1" noChangeArrowheads="1"/>
          </p:cNvSpPr>
          <p:nvPr>
            <p:ph type="sldNum" sz="quarter" idx="4"/>
          </p:nvPr>
        </p:nvSpPr>
        <p:spPr bwMode="auto">
          <a:xfrm>
            <a:off x="6337300" y="9296400"/>
            <a:ext cx="317500" cy="342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600">
                <a:solidFill>
                  <a:schemeClr val="tx1"/>
                </a:solidFill>
                <a:latin typeface="Gill Sans" charset="0"/>
                <a:ea typeface="ヒラギノ角ゴ ProN W3" charset="0"/>
                <a:cs typeface="Gill Sans" charset="0"/>
                <a:sym typeface="Gill Sans" charset="0"/>
              </a:defRPr>
            </a:lvl1pPr>
            <a:lvl2pPr marL="742950" indent="-285750" eaLnBrk="0" hangingPunct="0">
              <a:defRPr sz="40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2pPr>
            <a:lvl3pPr marL="1143000" indent="-228600" eaLnBrk="0" hangingPunct="0">
              <a:defRPr sz="40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3pPr>
            <a:lvl4pPr marL="1600200" indent="-228600" eaLnBrk="0" hangingPunct="0">
              <a:defRPr sz="40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4pPr>
            <a:lvl5pPr marL="2057400" indent="-228600" eaLnBrk="0" hangingPunct="0">
              <a:defRPr sz="40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40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40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40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40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9pPr>
          </a:lstStyle>
          <a:p>
            <a:fld id="{DCBD4950-FE1D-C54F-9650-9C1BDAE0EBE2}" type="slidenum">
              <a:rPr lang="en-US"/>
              <a:pPr/>
              <a:t>‹Nº›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45" r:id="rId1"/>
    <p:sldLayoutId id="2147483746" r:id="rId2"/>
    <p:sldLayoutId id="2147483747" r:id="rId3"/>
    <p:sldLayoutId id="2147483748" r:id="rId4"/>
    <p:sldLayoutId id="2147483749" r:id="rId5"/>
    <p:sldLayoutId id="2147483750" r:id="rId6"/>
    <p:sldLayoutId id="2147483751" r:id="rId7"/>
    <p:sldLayoutId id="2147483752" r:id="rId8"/>
    <p:sldLayoutId id="2147483753" r:id="rId9"/>
    <p:sldLayoutId id="2147483754" r:id="rId10"/>
    <p:sldLayoutId id="2147483755" r:id="rId11"/>
  </p:sldLayoutIdLst>
  <p:transition/>
  <p:hf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8000">
          <a:solidFill>
            <a:schemeClr val="tx1"/>
          </a:solidFill>
          <a:latin typeface="+mj-lt"/>
          <a:ea typeface="+mj-ea"/>
          <a:cs typeface="+mj-cs"/>
          <a:sym typeface="Gill Sans" charset="0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8000">
          <a:solidFill>
            <a:schemeClr val="tx1"/>
          </a:solidFill>
          <a:latin typeface="Gill Sans" charset="0"/>
          <a:ea typeface="ヒラギノ角ゴ ProN W3" charset="0"/>
          <a:cs typeface="ヒラギノ角ゴ ProN W3" charset="0"/>
          <a:sym typeface="Gill Sans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8000">
          <a:solidFill>
            <a:schemeClr val="tx1"/>
          </a:solidFill>
          <a:latin typeface="Gill Sans" charset="0"/>
          <a:ea typeface="ヒラギノ角ゴ ProN W3" charset="0"/>
          <a:cs typeface="ヒラギノ角ゴ ProN W3" charset="0"/>
          <a:sym typeface="Gill Sans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8000">
          <a:solidFill>
            <a:schemeClr val="tx1"/>
          </a:solidFill>
          <a:latin typeface="Gill Sans" charset="0"/>
          <a:ea typeface="ヒラギノ角ゴ ProN W3" charset="0"/>
          <a:cs typeface="ヒラギノ角ゴ ProN W3" charset="0"/>
          <a:sym typeface="Gill Sans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8000">
          <a:solidFill>
            <a:schemeClr val="tx1"/>
          </a:solidFill>
          <a:latin typeface="Gill Sans" charset="0"/>
          <a:ea typeface="ヒラギノ角ゴ ProN W3" charset="0"/>
          <a:cs typeface="ヒラギノ角ゴ ProN W3" charset="0"/>
          <a:sym typeface="Gill Sans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8000">
          <a:solidFill>
            <a:schemeClr val="tx1"/>
          </a:solidFill>
          <a:latin typeface="Gill Sans" charset="0"/>
          <a:ea typeface="ヒラギノ角ゴ ProN W3" charset="0"/>
          <a:cs typeface="ヒラギノ角ゴ ProN W3" charset="0"/>
          <a:sym typeface="Gill Sans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8000">
          <a:solidFill>
            <a:schemeClr val="tx1"/>
          </a:solidFill>
          <a:latin typeface="Gill Sans" charset="0"/>
          <a:ea typeface="ヒラギノ角ゴ ProN W3" charset="0"/>
          <a:cs typeface="ヒラギノ角ゴ ProN W3" charset="0"/>
          <a:sym typeface="Gill Sans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8000">
          <a:solidFill>
            <a:schemeClr val="tx1"/>
          </a:solidFill>
          <a:latin typeface="Gill Sans" charset="0"/>
          <a:ea typeface="ヒラギノ角ゴ ProN W3" charset="0"/>
          <a:cs typeface="ヒラギノ角ゴ ProN W3" charset="0"/>
          <a:sym typeface="Gill Sans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8000">
          <a:solidFill>
            <a:schemeClr val="tx1"/>
          </a:solidFill>
          <a:latin typeface="Gill Sans" charset="0"/>
          <a:ea typeface="ヒラギノ角ゴ ProN W3" charset="0"/>
          <a:cs typeface="ヒラギノ角ゴ ProN W3" charset="0"/>
          <a:sym typeface="Gill Sans" charset="0"/>
        </a:defRPr>
      </a:lvl9pPr>
    </p:titleStyle>
    <p:bodyStyle>
      <a:lvl1pPr marL="889000" indent="-571500" algn="l" rtl="0" eaLnBrk="0" fontAlgn="base" hangingPunct="0">
        <a:spcBef>
          <a:spcPts val="2400"/>
        </a:spcBef>
        <a:spcAft>
          <a:spcPct val="0"/>
        </a:spcAft>
        <a:buSzPct val="171000"/>
        <a:buFont typeface="Gill Sans" charset="0"/>
        <a:buChar char="•"/>
        <a:defRPr sz="4000">
          <a:solidFill>
            <a:schemeClr val="tx1"/>
          </a:solidFill>
          <a:latin typeface="+mn-lt"/>
          <a:ea typeface="+mn-ea"/>
          <a:cs typeface="+mn-cs"/>
          <a:sym typeface="Gill Sans" charset="0"/>
        </a:defRPr>
      </a:lvl1pPr>
      <a:lvl2pPr marL="1333500" indent="-571500" algn="l" rtl="0" eaLnBrk="0" fontAlgn="base" hangingPunct="0">
        <a:spcBef>
          <a:spcPts val="2400"/>
        </a:spcBef>
        <a:spcAft>
          <a:spcPct val="0"/>
        </a:spcAft>
        <a:buSzPct val="171000"/>
        <a:buFont typeface="Gill Sans" charset="0"/>
        <a:buChar char="•"/>
        <a:defRPr sz="4000">
          <a:solidFill>
            <a:schemeClr val="tx1"/>
          </a:solidFill>
          <a:latin typeface="+mn-lt"/>
          <a:ea typeface="+mn-ea"/>
          <a:cs typeface="+mn-cs"/>
          <a:sym typeface="Gill Sans" charset="0"/>
        </a:defRPr>
      </a:lvl2pPr>
      <a:lvl3pPr marL="1778000" indent="-571500" algn="l" rtl="0" eaLnBrk="0" fontAlgn="base" hangingPunct="0">
        <a:spcBef>
          <a:spcPts val="2400"/>
        </a:spcBef>
        <a:spcAft>
          <a:spcPct val="0"/>
        </a:spcAft>
        <a:buSzPct val="171000"/>
        <a:buFont typeface="Gill Sans" charset="0"/>
        <a:buChar char="•"/>
        <a:defRPr sz="4000">
          <a:solidFill>
            <a:schemeClr val="tx1"/>
          </a:solidFill>
          <a:latin typeface="+mn-lt"/>
          <a:ea typeface="+mn-ea"/>
          <a:cs typeface="+mn-cs"/>
          <a:sym typeface="Gill Sans" charset="0"/>
        </a:defRPr>
      </a:lvl3pPr>
      <a:lvl4pPr marL="2222500" indent="-571500" algn="l" rtl="0" eaLnBrk="0" fontAlgn="base" hangingPunct="0">
        <a:spcBef>
          <a:spcPts val="2400"/>
        </a:spcBef>
        <a:spcAft>
          <a:spcPct val="0"/>
        </a:spcAft>
        <a:buSzPct val="171000"/>
        <a:buFont typeface="Gill Sans" charset="0"/>
        <a:buChar char="•"/>
        <a:defRPr sz="4000">
          <a:solidFill>
            <a:schemeClr val="tx1"/>
          </a:solidFill>
          <a:latin typeface="+mn-lt"/>
          <a:ea typeface="+mn-ea"/>
          <a:cs typeface="+mn-cs"/>
          <a:sym typeface="Gill Sans" charset="0"/>
        </a:defRPr>
      </a:lvl4pPr>
      <a:lvl5pPr marL="2667000" indent="-571500" algn="l" rtl="0" eaLnBrk="0" fontAlgn="base" hangingPunct="0">
        <a:spcBef>
          <a:spcPts val="2400"/>
        </a:spcBef>
        <a:spcAft>
          <a:spcPct val="0"/>
        </a:spcAft>
        <a:buSzPct val="171000"/>
        <a:buFont typeface="Gill Sans" charset="0"/>
        <a:buChar char="•"/>
        <a:defRPr sz="4000">
          <a:solidFill>
            <a:schemeClr val="tx1"/>
          </a:solidFill>
          <a:latin typeface="+mn-lt"/>
          <a:ea typeface="+mn-ea"/>
          <a:cs typeface="+mn-cs"/>
          <a:sym typeface="Gill Sans" charset="0"/>
        </a:defRPr>
      </a:lvl5pPr>
      <a:lvl6pPr marL="3124200" indent="-571500" algn="l" rtl="0" fontAlgn="base">
        <a:spcBef>
          <a:spcPts val="2400"/>
        </a:spcBef>
        <a:spcAft>
          <a:spcPct val="0"/>
        </a:spcAft>
        <a:buSzPct val="171000"/>
        <a:buFont typeface="Gill Sans" charset="0"/>
        <a:buChar char="•"/>
        <a:defRPr sz="4000">
          <a:solidFill>
            <a:schemeClr val="tx1"/>
          </a:solidFill>
          <a:latin typeface="+mn-lt"/>
          <a:ea typeface="+mn-ea"/>
          <a:cs typeface="+mn-cs"/>
          <a:sym typeface="Gill Sans" charset="0"/>
        </a:defRPr>
      </a:lvl6pPr>
      <a:lvl7pPr marL="3581400" indent="-571500" algn="l" rtl="0" fontAlgn="base">
        <a:spcBef>
          <a:spcPts val="2400"/>
        </a:spcBef>
        <a:spcAft>
          <a:spcPct val="0"/>
        </a:spcAft>
        <a:buSzPct val="171000"/>
        <a:buFont typeface="Gill Sans" charset="0"/>
        <a:buChar char="•"/>
        <a:defRPr sz="4000">
          <a:solidFill>
            <a:schemeClr val="tx1"/>
          </a:solidFill>
          <a:latin typeface="+mn-lt"/>
          <a:ea typeface="+mn-ea"/>
          <a:cs typeface="+mn-cs"/>
          <a:sym typeface="Gill Sans" charset="0"/>
        </a:defRPr>
      </a:lvl7pPr>
      <a:lvl8pPr marL="4038600" indent="-571500" algn="l" rtl="0" fontAlgn="base">
        <a:spcBef>
          <a:spcPts val="2400"/>
        </a:spcBef>
        <a:spcAft>
          <a:spcPct val="0"/>
        </a:spcAft>
        <a:buSzPct val="171000"/>
        <a:buFont typeface="Gill Sans" charset="0"/>
        <a:buChar char="•"/>
        <a:defRPr sz="4000">
          <a:solidFill>
            <a:schemeClr val="tx1"/>
          </a:solidFill>
          <a:latin typeface="+mn-lt"/>
          <a:ea typeface="+mn-ea"/>
          <a:cs typeface="+mn-cs"/>
          <a:sym typeface="Gill Sans" charset="0"/>
        </a:defRPr>
      </a:lvl8pPr>
      <a:lvl9pPr marL="4495800" indent="-571500" algn="l" rtl="0" fontAlgn="base">
        <a:spcBef>
          <a:spcPts val="2400"/>
        </a:spcBef>
        <a:spcAft>
          <a:spcPct val="0"/>
        </a:spcAft>
        <a:buSzPct val="171000"/>
        <a:buFont typeface="Gill Sans" charset="0"/>
        <a:buChar char="•"/>
        <a:defRPr sz="4000">
          <a:solidFill>
            <a:schemeClr val="tx1"/>
          </a:solidFill>
          <a:latin typeface="+mn-lt"/>
          <a:ea typeface="+mn-ea"/>
          <a:cs typeface="+mn-cs"/>
          <a:sym typeface="Gill Sans" charset="0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microsoft.com/office/2007/relationships/media" Target="orthanc:Users:hmj:Text:Teaching:Lectures:PHYS1001-Waves:Powerpoint:waves10.ppt_media:doppler2-3.mov" TargetMode="External"/><Relationship Id="rId2" Type="http://schemas.microsoft.com/office/2007/relationships/media" Target="orthanc:Users:hmj:Text:Teaching:Lectures:PHYS1001-Waves:Powerpoint:waves10.ppt_media:doppler1-3.mov" TargetMode="External"/><Relationship Id="rId1" Type="http://schemas.openxmlformats.org/officeDocument/2006/relationships/video" Target="NULL" TargetMode="External"/><Relationship Id="rId6" Type="http://schemas.openxmlformats.org/officeDocument/2006/relationships/image" Target="../media/image3.png"/><Relationship Id="rId5" Type="http://schemas.openxmlformats.org/officeDocument/2006/relationships/image" Target="../media/image2.png"/><Relationship Id="rId4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4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4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4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1"/>
          <p:cNvSpPr>
            <a:spLocks noGrp="1" noChangeArrowheads="1"/>
          </p:cNvSpPr>
          <p:nvPr>
            <p:ph type="title"/>
          </p:nvPr>
        </p:nvSpPr>
        <p:spPr>
          <a:xfrm>
            <a:off x="1270000" y="1930400"/>
            <a:ext cx="10464800" cy="1506240"/>
          </a:xfrm>
        </p:spPr>
        <p:txBody>
          <a:bodyPr/>
          <a:lstStyle/>
          <a:p>
            <a:pPr eaLnBrk="1" hangingPunct="1"/>
            <a:r>
              <a:rPr lang="en-US" dirty="0" err="1">
                <a:latin typeface="Tahoma" charset="0"/>
                <a:ea typeface="ヒラギノ角ゴ ProN W3" charset="0"/>
                <a:cs typeface="ヒラギノ角ゴ ProN W3" charset="0"/>
              </a:rPr>
              <a:t>Efecto</a:t>
            </a:r>
            <a:r>
              <a:rPr lang="en-US" dirty="0">
                <a:latin typeface="Tahoma" charset="0"/>
                <a:ea typeface="ヒラギノ角ゴ ProN W3" charset="0"/>
                <a:cs typeface="ヒラギノ角ゴ ProN W3" charset="0"/>
              </a:rPr>
              <a:t> Doppler </a:t>
            </a:r>
            <a:br>
              <a:rPr lang="en-US" dirty="0">
                <a:latin typeface="Tahoma" charset="0"/>
                <a:ea typeface="ヒラギノ角ゴ ProN W3" charset="0"/>
                <a:cs typeface="ヒラギノ角ゴ ProN W3" charset="0"/>
              </a:rPr>
            </a:br>
            <a:endParaRPr lang="en-US" dirty="0">
              <a:latin typeface="Tahoma" charset="0"/>
              <a:ea typeface="ヒラギノ角ゴ ProN W3" charset="0"/>
              <a:cs typeface="ヒラギノ角ゴ ProN W3" charset="0"/>
            </a:endParaRPr>
          </a:p>
        </p:txBody>
      </p:sp>
    </p:spTree>
  </p:cSld>
  <p:clrMapOvr>
    <a:masterClrMapping/>
  </p:clrMapOvr>
  <p:transition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1"/>
          <p:cNvSpPr>
            <a:spLocks noGrp="1" noChangeArrowheads="1"/>
          </p:cNvSpPr>
          <p:nvPr>
            <p:ph type="title"/>
          </p:nvPr>
        </p:nvSpPr>
        <p:spPr>
          <a:xfrm>
            <a:off x="1270000" y="203200"/>
            <a:ext cx="10464800" cy="1562100"/>
          </a:xfrm>
        </p:spPr>
        <p:txBody>
          <a:bodyPr/>
          <a:lstStyle/>
          <a:p>
            <a:pPr eaLnBrk="1" hangingPunct="1"/>
            <a:r>
              <a:rPr lang="en-US" dirty="0" err="1">
                <a:latin typeface="Tahoma" charset="0"/>
                <a:ea typeface="ヒラギノ角ゴ ProN W3" charset="0"/>
                <a:cs typeface="ヒラギノ角ゴ ProN W3" charset="0"/>
              </a:rPr>
              <a:t>Efecto</a:t>
            </a:r>
            <a:r>
              <a:rPr lang="en-US" dirty="0">
                <a:latin typeface="Tahoma" charset="0"/>
                <a:ea typeface="ヒラギノ角ゴ ProN W3" charset="0"/>
                <a:cs typeface="ヒラギノ角ゴ ProN W3" charset="0"/>
              </a:rPr>
              <a:t> Doppler</a:t>
            </a:r>
          </a:p>
        </p:txBody>
      </p:sp>
      <p:sp>
        <p:nvSpPr>
          <p:cNvPr id="10243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965200" y="1562100"/>
            <a:ext cx="10706100" cy="2425700"/>
          </a:xfrm>
        </p:spPr>
        <p:txBody>
          <a:bodyPr/>
          <a:lstStyle/>
          <a:p>
            <a:pPr eaLnBrk="1" hangingPunct="1"/>
            <a:r>
              <a:rPr lang="en-US" dirty="0">
                <a:latin typeface="Times" charset="0"/>
                <a:ea typeface="ヒラギノ明朝 ProN W3" charset="0"/>
                <a:cs typeface="ヒラギノ明朝 ProN W3" charset="0"/>
              </a:rPr>
              <a:t>Cambio </a:t>
            </a:r>
            <a:r>
              <a:rPr lang="en-US" dirty="0" err="1">
                <a:latin typeface="Times" charset="0"/>
                <a:ea typeface="ヒラギノ明朝 ProN W3" charset="0"/>
                <a:cs typeface="ヒラギノ明朝 ProN W3" charset="0"/>
              </a:rPr>
              <a:t>en</a:t>
            </a:r>
            <a:r>
              <a:rPr lang="en-US" dirty="0">
                <a:latin typeface="Times" charset="0"/>
                <a:ea typeface="ヒラギノ明朝 ProN W3" charset="0"/>
                <a:cs typeface="ヒラギノ明朝 ProN W3" charset="0"/>
              </a:rPr>
              <a:t> la </a:t>
            </a:r>
            <a:r>
              <a:rPr lang="en-US" dirty="0" err="1">
                <a:latin typeface="Times" charset="0"/>
                <a:ea typeface="ヒラギノ明朝 ProN W3" charset="0"/>
                <a:cs typeface="ヒラギノ明朝 ProN W3" charset="0"/>
              </a:rPr>
              <a:t>frecuencia</a:t>
            </a:r>
            <a:r>
              <a:rPr lang="en-US" dirty="0">
                <a:latin typeface="Times" charset="0"/>
                <a:ea typeface="ヒラギノ明朝 ProN W3" charset="0"/>
                <a:cs typeface="ヒラギノ明朝 ProN W3" charset="0"/>
              </a:rPr>
              <a:t> </a:t>
            </a:r>
            <a:r>
              <a:rPr lang="en-US" dirty="0" err="1">
                <a:latin typeface="Times" charset="0"/>
                <a:ea typeface="ヒラギノ明朝 ProN W3" charset="0"/>
                <a:cs typeface="ヒラギノ明朝 ProN W3" charset="0"/>
              </a:rPr>
              <a:t>percibida</a:t>
            </a:r>
            <a:r>
              <a:rPr lang="en-US" dirty="0">
                <a:latin typeface="Times" charset="0"/>
                <a:ea typeface="ヒラギノ明朝 ProN W3" charset="0"/>
                <a:cs typeface="ヒラギノ明朝 ProN W3" charset="0"/>
              </a:rPr>
              <a:t> </a:t>
            </a:r>
            <a:r>
              <a:rPr lang="en-US" dirty="0" err="1">
                <a:latin typeface="Times" charset="0"/>
                <a:ea typeface="ヒラギノ明朝 ProN W3" charset="0"/>
                <a:cs typeface="ヒラギノ明朝 ProN W3" charset="0"/>
              </a:rPr>
              <a:t>debido</a:t>
            </a:r>
            <a:r>
              <a:rPr lang="en-US" dirty="0">
                <a:latin typeface="Times" charset="0"/>
                <a:ea typeface="ヒラギノ明朝 ProN W3" charset="0"/>
                <a:cs typeface="ヒラギノ明朝 ProN W3" charset="0"/>
              </a:rPr>
              <a:t> al </a:t>
            </a:r>
            <a:r>
              <a:rPr lang="en-US" dirty="0" err="1">
                <a:latin typeface="Times" charset="0"/>
                <a:ea typeface="ヒラギノ明朝 ProN W3" charset="0"/>
                <a:cs typeface="ヒラギノ明朝 ProN W3" charset="0"/>
              </a:rPr>
              <a:t>movimiento</a:t>
            </a:r>
            <a:r>
              <a:rPr lang="en-US" dirty="0">
                <a:latin typeface="Times" charset="0"/>
                <a:ea typeface="ヒラギノ明朝 ProN W3" charset="0"/>
                <a:cs typeface="ヒラギノ明朝 ProN W3" charset="0"/>
              </a:rPr>
              <a:t> relative de una </a:t>
            </a:r>
            <a:r>
              <a:rPr lang="en-US" dirty="0" err="1">
                <a:latin typeface="Times" charset="0"/>
                <a:ea typeface="ヒラギノ明朝 ProN W3" charset="0"/>
                <a:cs typeface="ヒラギノ明朝 ProN W3" charset="0"/>
              </a:rPr>
              <a:t>fuente</a:t>
            </a:r>
            <a:r>
              <a:rPr lang="en-US" dirty="0">
                <a:latin typeface="Times" charset="0"/>
                <a:ea typeface="ヒラギノ明朝 ProN W3" charset="0"/>
                <a:cs typeface="ヒラギノ明朝 ProN W3" charset="0"/>
              </a:rPr>
              <a:t> (S) y un </a:t>
            </a:r>
            <a:r>
              <a:rPr lang="en-US" dirty="0" err="1">
                <a:latin typeface="Times" charset="0"/>
                <a:ea typeface="ヒラギノ明朝 ProN W3" charset="0"/>
                <a:cs typeface="ヒラギノ明朝 ProN W3" charset="0"/>
              </a:rPr>
              <a:t>observador</a:t>
            </a:r>
            <a:r>
              <a:rPr lang="en-US" dirty="0">
                <a:latin typeface="Times" charset="0"/>
                <a:ea typeface="ヒラギノ明朝 ProN W3" charset="0"/>
                <a:cs typeface="ヒラギノ明朝 ProN W3" charset="0"/>
              </a:rPr>
              <a:t> (L)</a:t>
            </a:r>
          </a:p>
        </p:txBody>
      </p:sp>
      <p:pic>
        <p:nvPicPr>
          <p:cNvPr id="11267" name="doppler1-3.mov" descr="waves10.ppt_media/doppler1-3.mov">
            <a:hlinkClick r:id="" action="ppaction://media"/>
          </p:cNvPr>
          <p:cNvPicPr>
            <a:picLocks noChangeAspect="1" noChangeArrowheads="1"/>
          </p:cNvPicPr>
          <p:nvPr>
            <a:videoFile r:link="rId1"/>
            <p:extLst>
              <p:ext uri="{DAA4B4D4-6D71-4841-9C94-3DE7FCFB9230}">
                <p14:media xmlns:p14="http://schemas.microsoft.com/office/powerpoint/2010/main" r:link="rId2"/>
              </p:ext>
            </p:extLst>
          </p:nvPr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98600" y="5194300"/>
            <a:ext cx="3670300" cy="3670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68" name="doppler2-3.mov" descr="waves10.ppt_media/doppler2-3.mov">
            <a:hlinkClick r:id="" action="ppaction://media"/>
          </p:cNvPr>
          <p:cNvPicPr>
            <a:picLocks noChangeAspect="1" noChangeArrowheads="1"/>
          </p:cNvPicPr>
          <p:nvPr>
            <a:videoFile r:link="rId1"/>
            <p:extLst>
              <p:ext uri="{DAA4B4D4-6D71-4841-9C94-3DE7FCFB9230}">
                <p14:media xmlns:p14="http://schemas.microsoft.com/office/powerpoint/2010/main" r:link="rId3"/>
              </p:ext>
            </p:extLst>
          </p:nvPr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73900" y="5207000"/>
            <a:ext cx="3657600" cy="3657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46" name="Rectangle 5"/>
          <p:cNvSpPr>
            <a:spLocks/>
          </p:cNvSpPr>
          <p:nvPr/>
        </p:nvSpPr>
        <p:spPr bwMode="auto">
          <a:xfrm>
            <a:off x="1449388" y="4133850"/>
            <a:ext cx="3765550" cy="685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 anchor="ctr">
            <a:spAutoFit/>
          </a:bodyPr>
          <a:lstStyle/>
          <a:p>
            <a:r>
              <a:rPr lang="en-US">
                <a:solidFill>
                  <a:schemeClr val="tx1"/>
                </a:solidFill>
                <a:ea typeface="ヒラギノ明朝 ProN W3" charset="0"/>
                <a:cs typeface="Gill Sans" charset="0"/>
              </a:rPr>
              <a:t>Stationary Source</a:t>
            </a:r>
          </a:p>
        </p:txBody>
      </p:sp>
      <p:sp>
        <p:nvSpPr>
          <p:cNvPr id="10247" name="Rectangle 6"/>
          <p:cNvSpPr>
            <a:spLocks/>
          </p:cNvSpPr>
          <p:nvPr/>
        </p:nvSpPr>
        <p:spPr bwMode="auto">
          <a:xfrm>
            <a:off x="7329488" y="4133850"/>
            <a:ext cx="3154362" cy="685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 anchor="ctr">
            <a:spAutoFit/>
          </a:bodyPr>
          <a:lstStyle/>
          <a:p>
            <a:r>
              <a:rPr lang="en-US">
                <a:solidFill>
                  <a:schemeClr val="tx1"/>
                </a:solidFill>
                <a:ea typeface="ヒラギノ明朝 ProN W3" charset="0"/>
                <a:cs typeface="Gill Sans" charset="0"/>
              </a:rPr>
              <a:t>Moving Source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2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8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9" dur="1" fill="hold"/>
                                        <p:tgtEl>
                                          <p:spTgt spid="1126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2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6" dur="1" fill="hold"/>
                                        <p:tgtEl>
                                          <p:spTgt spid="1126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17" repeatCount="indefinite" fill="hold" display="0">
                  <p:stCondLst>
                    <p:cond delay="indefinite"/>
                  </p:stCondLst>
                </p:cTn>
                <p:tgtEl>
                  <p:spTgt spid="11267"/>
                </p:tgtEl>
              </p:cMediaNode>
            </p:video>
            <p:seq concurrent="1" nextAc="seek">
              <p:cTn id="18" restart="whenNotActive" fill="hold" evtFilter="cancelBubble" nodeType="interactiveSeq">
                <p:stCondLst>
                  <p:cond evt="onClick" delay="0">
                    <p:tgtEl>
                      <p:spTgt spid="1126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" fill="hold" nodeType="clickPar">
                      <p:stCondLst>
                        <p:cond delay="0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22" dur="1" fill="hold"/>
                                        <p:tgtEl>
                                          <p:spTgt spid="1126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267"/>
                  </p:tgtEl>
                </p:cond>
              </p:nextCondLst>
            </p:seq>
            <p:video>
              <p:cMediaNode vol="80000">
                <p:cTn id="23" repeatCount="indefinite" fill="hold" display="0">
                  <p:stCondLst>
                    <p:cond delay="indefinite"/>
                  </p:stCondLst>
                </p:cTn>
                <p:tgtEl>
                  <p:spTgt spid="11268"/>
                </p:tgtEl>
              </p:cMediaNode>
            </p:video>
            <p:seq concurrent="1" nextAc="seek">
              <p:cTn id="24" restart="whenNotActive" fill="hold" evtFilter="cancelBubble" nodeType="interactiveSeq">
                <p:stCondLst>
                  <p:cond evt="onClick" delay="0">
                    <p:tgtEl>
                      <p:spTgt spid="1126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5" fill="hold" nodeType="clickPar">
                      <p:stCondLst>
                        <p:cond delay="0"/>
                      </p:stCondLst>
                      <p:childTnLst>
                        <p:par>
                          <p:cTn id="2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28" dur="1" fill="hold"/>
                                        <p:tgtEl>
                                          <p:spTgt spid="1126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268"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1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" y="1358900"/>
            <a:ext cx="12700000" cy="7031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/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DA817982-5DBA-F344-8ABA-169921F148E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sz="5400" dirty="0"/>
              <a:t>Fuente fija y observador en movimiento </a:t>
            </a:r>
          </a:p>
        </p:txBody>
      </p:sp>
    </p:spTree>
    <p:extLst>
      <p:ext uri="{BB962C8B-B14F-4D97-AF65-F5344CB8AC3E}">
        <p14:creationId xmlns:p14="http://schemas.microsoft.com/office/powerpoint/2010/main" val="321707779"/>
      </p:ext>
    </p:extLst>
  </p:cSld>
  <p:clrMapOvr>
    <a:masterClrMapping/>
  </p:clrMapOvr>
  <p:transition/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" y="1219200"/>
            <a:ext cx="12700000" cy="7310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/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8E22635C-2351-E145-8489-126D2F01824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sz="5400" dirty="0"/>
              <a:t>Fuente y observador en movimiento </a:t>
            </a:r>
          </a:p>
        </p:txBody>
      </p:sp>
    </p:spTree>
    <p:extLst>
      <p:ext uri="{BB962C8B-B14F-4D97-AF65-F5344CB8AC3E}">
        <p14:creationId xmlns:p14="http://schemas.microsoft.com/office/powerpoint/2010/main" val="82352562"/>
      </p:ext>
    </p:extLst>
  </p:cSld>
  <p:clrMapOvr>
    <a:masterClrMapping/>
  </p:clrMapOvr>
  <p:transition/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136FBF2D-BD8B-75AD-71E7-BCC31CBA679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CL"/>
          </a:p>
        </p:txBody>
      </p:sp>
      <p:pic>
        <p:nvPicPr>
          <p:cNvPr id="5" name="Marcador de contenido 4" descr="Texto&#10;&#10;Descripción generada automáticamente">
            <a:extLst>
              <a:ext uri="{FF2B5EF4-FFF2-40B4-BE49-F238E27FC236}">
                <a16:creationId xmlns:a16="http://schemas.microsoft.com/office/drawing/2014/main" id="{CF3F6D29-C2FB-29F5-3DD5-FE9BE1BF290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2200" y="2428528"/>
            <a:ext cx="10820400" cy="2908300"/>
          </a:xfrm>
        </p:spPr>
      </p:pic>
    </p:spTree>
    <p:extLst>
      <p:ext uri="{BB962C8B-B14F-4D97-AF65-F5344CB8AC3E}">
        <p14:creationId xmlns:p14="http://schemas.microsoft.com/office/powerpoint/2010/main" val="4282747901"/>
      </p:ext>
    </p:extLst>
  </p:cSld>
  <p:clrMapOvr>
    <a:masterClrMapping/>
  </p:clrMapOvr>
  <p:transition/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4D078253-6D0E-66FE-A89E-FA093ADEA47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CL"/>
          </a:p>
        </p:txBody>
      </p:sp>
      <p:pic>
        <p:nvPicPr>
          <p:cNvPr id="5" name="Marcador de contenido 4" descr="Interfaz de usuario gráfica, Texto, Aplicación&#10;&#10;Descripción generada automáticamente">
            <a:extLst>
              <a:ext uri="{FF2B5EF4-FFF2-40B4-BE49-F238E27FC236}">
                <a16:creationId xmlns:a16="http://schemas.microsoft.com/office/drawing/2014/main" id="{CE4F5D58-12BF-8A1A-AAFE-964ED7DF602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45815" y="2048916"/>
            <a:ext cx="10552211" cy="3043907"/>
          </a:xfrm>
        </p:spPr>
      </p:pic>
      <p:pic>
        <p:nvPicPr>
          <p:cNvPr id="7" name="Imagen 6">
            <a:extLst>
              <a:ext uri="{FF2B5EF4-FFF2-40B4-BE49-F238E27FC236}">
                <a16:creationId xmlns:a16="http://schemas.microsoft.com/office/drawing/2014/main" id="{06E4D1D2-E46B-4B52-5CED-DD5D7F383E3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80010" y="5070707"/>
            <a:ext cx="10083820" cy="12241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74708736"/>
      </p:ext>
    </p:extLst>
  </p:cSld>
  <p:clrMapOvr>
    <a:masterClrMapping/>
  </p:clrMapOvr>
  <p:transition/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_rels/theme2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_rels/theme3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_rels/theme4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_rels/theme5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_rels/theme6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_rels/theme7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_rels/theme8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New lecture">
  <a:themeElements>
    <a:clrScheme name="New lecture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New lecture">
      <a:majorFont>
        <a:latin typeface="Tahoma"/>
        <a:ea typeface="ヒラギノ角ゴ ProN W3"/>
        <a:cs typeface="ヒラギノ角ゴ ProN W3"/>
      </a:majorFont>
      <a:minorFont>
        <a:latin typeface="Tahoma"/>
        <a:ea typeface="ヒラギノ角ゴ ProN W3"/>
        <a:cs typeface="ヒラギノ角ゴ ProN W3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blipFill dpi="0" rotWithShape="0">
          <a:blip xmlns:r="http://schemas.openxmlformats.org/officeDocument/2006/relationships" r:embed="rId1"/>
          <a:srcRect/>
          <a:tile tx="0" ty="0" sx="100000" sy="100000" flip="none" algn="tl"/>
        </a:blipFill>
        <a:ln w="25400" cap="flat" cmpd="sng" algn="ctr">
          <a:solidFill>
            <a:srgbClr val="000000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=""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altLang="en-US" sz="4000" b="0" i="0" u="none" strike="noStrike" cap="none" normalizeH="0" baseline="0" smtClean="0">
            <a:ln>
              <a:noFill/>
            </a:ln>
            <a:solidFill>
              <a:srgbClr val="000000"/>
            </a:solidFill>
            <a:effectLst/>
            <a:latin typeface="Gill Sans" charset="0"/>
            <a:ea typeface="ヒラギノ角ゴ ProN W3" charset="0"/>
            <a:cs typeface="ヒラギノ角ゴ ProN W3" charset="0"/>
            <a:sym typeface="Gill Sans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blipFill dpi="0" rotWithShape="0">
          <a:blip xmlns:r="http://schemas.openxmlformats.org/officeDocument/2006/relationships" r:embed="rId1"/>
          <a:srcRect/>
          <a:tile tx="0" ty="0" sx="100000" sy="100000" flip="none" algn="tl"/>
        </a:blipFill>
        <a:ln w="25400" cap="flat" cmpd="sng" algn="ctr">
          <a:solidFill>
            <a:srgbClr val="000000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=""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altLang="en-US" sz="4000" b="0" i="0" u="none" strike="noStrike" cap="none" normalizeH="0" baseline="0" smtClean="0">
            <a:ln>
              <a:noFill/>
            </a:ln>
            <a:solidFill>
              <a:srgbClr val="000000"/>
            </a:solidFill>
            <a:effectLst/>
            <a:latin typeface="Gill Sans" charset="0"/>
            <a:ea typeface="ヒラギノ角ゴ ProN W3" charset="0"/>
            <a:cs typeface="ヒラギノ角ゴ ProN W3" charset="0"/>
            <a:sym typeface="Gill Sans" charset="0"/>
          </a:defRPr>
        </a:defPPr>
      </a:lstStyle>
    </a:lnDef>
  </a:objectDefaults>
  <a:extraClrSchemeLst>
    <a:extraClrScheme>
      <a:clrScheme name="New lectur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itle &amp; Bullets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FF0000"/>
      </a:accent1>
      <a:accent2>
        <a:srgbClr val="333399"/>
      </a:accent2>
      <a:accent3>
        <a:srgbClr val="FFFFFF"/>
      </a:accent3>
      <a:accent4>
        <a:srgbClr val="000000"/>
      </a:accent4>
      <a:accent5>
        <a:srgbClr val="FFAAAA"/>
      </a:accent5>
      <a:accent6>
        <a:srgbClr val="2D2D8A"/>
      </a:accent6>
      <a:hlink>
        <a:srgbClr val="009999"/>
      </a:hlink>
      <a:folHlink>
        <a:srgbClr val="99CC00"/>
      </a:folHlink>
    </a:clrScheme>
    <a:fontScheme name="Title &amp; Bullets">
      <a:majorFont>
        <a:latin typeface="Tahoma"/>
        <a:ea typeface="ヒラギノ角ゴ ProN W3"/>
        <a:cs typeface="ヒラギノ角ゴ ProN W3"/>
      </a:majorFont>
      <a:minorFont>
        <a:latin typeface="Times"/>
        <a:ea typeface="ヒラギノ明朝 ProN W3"/>
        <a:cs typeface="ヒラギノ明朝 ProN W3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blipFill dpi="0" rotWithShape="0">
          <a:blip xmlns:r="http://schemas.openxmlformats.org/officeDocument/2006/relationships" r:embed="rId1"/>
          <a:srcRect/>
          <a:tile tx="0" ty="0" sx="100000" sy="100000" flip="none" algn="tl"/>
        </a:blipFill>
        <a:ln w="25400" cap="flat" cmpd="sng" algn="ctr">
          <a:solidFill>
            <a:srgbClr val="000000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=""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altLang="en-US" sz="4000" b="0" i="0" u="none" strike="noStrike" cap="none" normalizeH="0" baseline="0" smtClean="0">
            <a:ln>
              <a:noFill/>
            </a:ln>
            <a:solidFill>
              <a:srgbClr val="000000"/>
            </a:solidFill>
            <a:effectLst/>
            <a:latin typeface="Gill Sans" charset="0"/>
            <a:ea typeface="ヒラギノ角ゴ ProN W3" charset="0"/>
            <a:cs typeface="ヒラギノ角ゴ ProN W3" charset="0"/>
            <a:sym typeface="Gill Sans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blipFill dpi="0" rotWithShape="0">
          <a:blip xmlns:r="http://schemas.openxmlformats.org/officeDocument/2006/relationships" r:embed="rId1"/>
          <a:srcRect/>
          <a:tile tx="0" ty="0" sx="100000" sy="100000" flip="none" algn="tl"/>
        </a:blipFill>
        <a:ln w="25400" cap="flat" cmpd="sng" algn="ctr">
          <a:solidFill>
            <a:srgbClr val="000000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=""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altLang="en-US" sz="4000" b="0" i="0" u="none" strike="noStrike" cap="none" normalizeH="0" baseline="0" smtClean="0">
            <a:ln>
              <a:noFill/>
            </a:ln>
            <a:solidFill>
              <a:srgbClr val="000000"/>
            </a:solidFill>
            <a:effectLst/>
            <a:latin typeface="Gill Sans" charset="0"/>
            <a:ea typeface="ヒラギノ角ゴ ProN W3" charset="0"/>
            <a:cs typeface="ヒラギノ角ゴ ProN W3" charset="0"/>
            <a:sym typeface="Gill Sans" charset="0"/>
          </a:defRPr>
        </a:defPPr>
      </a:lstStyle>
    </a:lnDef>
  </a:objectDefaults>
  <a:extraClrSchemeLst>
    <a:extraClrScheme>
      <a:clrScheme name="Title &amp; Bullets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Blank">
  <a:themeElements>
    <a:clrScheme name="Blank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Blank">
      <a:majorFont>
        <a:latin typeface="Gill Sans"/>
        <a:ea typeface="ヒラギノ角ゴ ProN W3"/>
        <a:cs typeface="ヒラギノ角ゴ ProN W3"/>
      </a:majorFont>
      <a:minorFont>
        <a:latin typeface="Gill Sans"/>
        <a:ea typeface="ヒラギノ角ゴ ProN W3"/>
        <a:cs typeface="ヒラギノ角ゴ ProN W3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blipFill dpi="0" rotWithShape="0">
          <a:blip xmlns:r="http://schemas.openxmlformats.org/officeDocument/2006/relationships" r:embed="rId1"/>
          <a:srcRect/>
          <a:tile tx="0" ty="0" sx="100000" sy="100000" flip="none" algn="tl"/>
        </a:blipFill>
        <a:ln w="25400" cap="flat" cmpd="sng" algn="ctr">
          <a:solidFill>
            <a:srgbClr val="000000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=""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altLang="en-US" sz="4000" b="0" i="0" u="none" strike="noStrike" cap="none" normalizeH="0" baseline="0" smtClean="0">
            <a:ln>
              <a:noFill/>
            </a:ln>
            <a:solidFill>
              <a:srgbClr val="000000"/>
            </a:solidFill>
            <a:effectLst/>
            <a:latin typeface="Gill Sans" charset="0"/>
            <a:ea typeface="ヒラギノ角ゴ ProN W3" charset="0"/>
            <a:cs typeface="ヒラギノ角ゴ ProN W3" charset="0"/>
            <a:sym typeface="Gill Sans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blipFill dpi="0" rotWithShape="0">
          <a:blip xmlns:r="http://schemas.openxmlformats.org/officeDocument/2006/relationships" r:embed="rId1"/>
          <a:srcRect/>
          <a:tile tx="0" ty="0" sx="100000" sy="100000" flip="none" algn="tl"/>
        </a:blipFill>
        <a:ln w="25400" cap="flat" cmpd="sng" algn="ctr">
          <a:solidFill>
            <a:srgbClr val="000000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=""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altLang="en-US" sz="4000" b="0" i="0" u="none" strike="noStrike" cap="none" normalizeH="0" baseline="0" smtClean="0">
            <a:ln>
              <a:noFill/>
            </a:ln>
            <a:solidFill>
              <a:srgbClr val="000000"/>
            </a:solidFill>
            <a:effectLst/>
            <a:latin typeface="Gill Sans" charset="0"/>
            <a:ea typeface="ヒラギノ角ゴ ProN W3" charset="0"/>
            <a:cs typeface="ヒラギノ角ゴ ProN W3" charset="0"/>
            <a:sym typeface="Gill Sans" charset="0"/>
          </a:defRPr>
        </a:defPPr>
      </a:lstStyle>
    </a:lnDef>
  </a:objectDefaults>
  <a:extraClrSchemeLst>
    <a:extraClrScheme>
      <a:clrScheme name="Blank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4.xml><?xml version="1.0" encoding="utf-8"?>
<a:theme xmlns:a="http://schemas.openxmlformats.org/drawingml/2006/main" name="New topic">
  <a:themeElements>
    <a:clrScheme name="New topic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New topic">
      <a:majorFont>
        <a:latin typeface="Tahoma"/>
        <a:ea typeface="ヒラギノ角ゴ ProN W3"/>
        <a:cs typeface="ヒラギノ角ゴ ProN W3"/>
      </a:majorFont>
      <a:minorFont>
        <a:latin typeface="Times"/>
        <a:ea typeface="ヒラギノ明朝 ProN W3"/>
        <a:cs typeface="ヒラギノ明朝 ProN W3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blipFill dpi="0" rotWithShape="0">
          <a:blip xmlns:r="http://schemas.openxmlformats.org/officeDocument/2006/relationships" r:embed="rId1"/>
          <a:srcRect/>
          <a:tile tx="0" ty="0" sx="100000" sy="100000" flip="none" algn="tl"/>
        </a:blipFill>
        <a:ln w="25400" cap="flat" cmpd="sng" algn="ctr">
          <a:solidFill>
            <a:srgbClr val="000000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=""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altLang="en-US" sz="4000" b="0" i="0" u="none" strike="noStrike" cap="none" normalizeH="0" baseline="0" smtClean="0">
            <a:ln>
              <a:noFill/>
            </a:ln>
            <a:solidFill>
              <a:srgbClr val="000000"/>
            </a:solidFill>
            <a:effectLst/>
            <a:latin typeface="Gill Sans" charset="0"/>
            <a:ea typeface="ヒラギノ角ゴ ProN W3" charset="0"/>
            <a:cs typeface="ヒラギノ角ゴ ProN W3" charset="0"/>
            <a:sym typeface="Gill Sans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blipFill dpi="0" rotWithShape="0">
          <a:blip xmlns:r="http://schemas.openxmlformats.org/officeDocument/2006/relationships" r:embed="rId1"/>
          <a:srcRect/>
          <a:tile tx="0" ty="0" sx="100000" sy="100000" flip="none" algn="tl"/>
        </a:blipFill>
        <a:ln w="25400" cap="flat" cmpd="sng" algn="ctr">
          <a:solidFill>
            <a:srgbClr val="000000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=""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altLang="en-US" sz="4000" b="0" i="0" u="none" strike="noStrike" cap="none" normalizeH="0" baseline="0" smtClean="0">
            <a:ln>
              <a:noFill/>
            </a:ln>
            <a:solidFill>
              <a:srgbClr val="000000"/>
            </a:solidFill>
            <a:effectLst/>
            <a:latin typeface="Gill Sans" charset="0"/>
            <a:ea typeface="ヒラギノ角ゴ ProN W3" charset="0"/>
            <a:cs typeface="ヒラギノ角ゴ ProN W3" charset="0"/>
            <a:sym typeface="Gill Sans" charset="0"/>
          </a:defRPr>
        </a:defPPr>
      </a:lstStyle>
    </a:lnDef>
  </a:objectDefaults>
  <a:extraClrSchemeLst>
    <a:extraClrScheme>
      <a:clrScheme name="New topic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5.xml><?xml version="1.0" encoding="utf-8"?>
<a:theme xmlns:a="http://schemas.openxmlformats.org/drawingml/2006/main" name="Title &amp; Subtitle">
  <a:themeElements>
    <a:clrScheme name="Title &amp; Subtitle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Title &amp; Subtitle">
      <a:majorFont>
        <a:latin typeface="Tahoma"/>
        <a:ea typeface="ヒラギノ角ゴ ProN W3"/>
        <a:cs typeface="ヒラギノ角ゴ ProN W3"/>
      </a:majorFont>
      <a:minorFont>
        <a:latin typeface="Tahoma"/>
        <a:ea typeface="ヒラギノ角ゴ ProN W3"/>
        <a:cs typeface="ヒラギノ角ゴ ProN W3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blipFill dpi="0" rotWithShape="0">
          <a:blip xmlns:r="http://schemas.openxmlformats.org/officeDocument/2006/relationships" r:embed="rId1"/>
          <a:srcRect/>
          <a:tile tx="0" ty="0" sx="100000" sy="100000" flip="none" algn="tl"/>
        </a:blipFill>
        <a:ln w="25400" cap="flat" cmpd="sng" algn="ctr">
          <a:solidFill>
            <a:srgbClr val="000000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=""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altLang="en-US" sz="4000" b="0" i="0" u="none" strike="noStrike" cap="none" normalizeH="0" baseline="0" smtClean="0">
            <a:ln>
              <a:noFill/>
            </a:ln>
            <a:solidFill>
              <a:srgbClr val="000000"/>
            </a:solidFill>
            <a:effectLst/>
            <a:latin typeface="Gill Sans" charset="0"/>
            <a:ea typeface="ヒラギノ角ゴ ProN W3" charset="0"/>
            <a:cs typeface="ヒラギノ角ゴ ProN W3" charset="0"/>
            <a:sym typeface="Gill Sans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blipFill dpi="0" rotWithShape="0">
          <a:blip xmlns:r="http://schemas.openxmlformats.org/officeDocument/2006/relationships" r:embed="rId1"/>
          <a:srcRect/>
          <a:tile tx="0" ty="0" sx="100000" sy="100000" flip="none" algn="tl"/>
        </a:blipFill>
        <a:ln w="25400" cap="flat" cmpd="sng" algn="ctr">
          <a:solidFill>
            <a:srgbClr val="000000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=""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altLang="en-US" sz="4000" b="0" i="0" u="none" strike="noStrike" cap="none" normalizeH="0" baseline="0" smtClean="0">
            <a:ln>
              <a:noFill/>
            </a:ln>
            <a:solidFill>
              <a:srgbClr val="000000"/>
            </a:solidFill>
            <a:effectLst/>
            <a:latin typeface="Gill Sans" charset="0"/>
            <a:ea typeface="ヒラギノ角ゴ ProN W3" charset="0"/>
            <a:cs typeface="ヒラギノ角ゴ ProN W3" charset="0"/>
            <a:sym typeface="Gill Sans" charset="0"/>
          </a:defRPr>
        </a:defPPr>
      </a:lstStyle>
    </a:lnDef>
  </a:objectDefaults>
  <a:extraClrSchemeLst>
    <a:extraClrScheme>
      <a:clrScheme name="Title &amp; Subtitl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6.xml><?xml version="1.0" encoding="utf-8"?>
<a:theme xmlns:a="http://schemas.openxmlformats.org/drawingml/2006/main" name="1_Title &amp; Bullets">
  <a:themeElements>
    <a:clrScheme name="Title &amp; Bullets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Title &amp; Bullets">
      <a:majorFont>
        <a:latin typeface="Tahoma"/>
        <a:ea typeface="ヒラギノ角ゴ ProN W3"/>
        <a:cs typeface="ヒラギノ角ゴ ProN W3"/>
      </a:majorFont>
      <a:minorFont>
        <a:latin typeface="Times"/>
        <a:ea typeface="ヒラギノ明朝 ProN W3"/>
        <a:cs typeface="ヒラギノ明朝 ProN W3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blipFill dpi="0" rotWithShape="0">
          <a:blip xmlns:r="http://schemas.openxmlformats.org/officeDocument/2006/relationships" r:embed="rId1"/>
          <a:srcRect/>
          <a:tile tx="0" ty="0" sx="100000" sy="100000" flip="none" algn="tl"/>
        </a:blipFill>
        <a:ln w="25400" cap="flat" cmpd="sng" algn="ctr">
          <a:solidFill>
            <a:srgbClr val="000000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=""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altLang="en-US" sz="4000" b="0" i="0" u="none" strike="noStrike" cap="none" normalizeH="0" baseline="0" smtClean="0">
            <a:ln>
              <a:noFill/>
            </a:ln>
            <a:solidFill>
              <a:srgbClr val="000000"/>
            </a:solidFill>
            <a:effectLst/>
            <a:latin typeface="Gill Sans" charset="0"/>
            <a:ea typeface="ヒラギノ角ゴ ProN W3" charset="0"/>
            <a:cs typeface="ヒラギノ角ゴ ProN W3" charset="0"/>
            <a:sym typeface="Gill Sans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blipFill dpi="0" rotWithShape="0">
          <a:blip xmlns:r="http://schemas.openxmlformats.org/officeDocument/2006/relationships" r:embed="rId1"/>
          <a:srcRect/>
          <a:tile tx="0" ty="0" sx="100000" sy="100000" flip="none" algn="tl"/>
        </a:blipFill>
        <a:ln w="25400" cap="flat" cmpd="sng" algn="ctr">
          <a:solidFill>
            <a:srgbClr val="000000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=""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altLang="en-US" sz="4000" b="0" i="0" u="none" strike="noStrike" cap="none" normalizeH="0" baseline="0" smtClean="0">
            <a:ln>
              <a:noFill/>
            </a:ln>
            <a:solidFill>
              <a:srgbClr val="000000"/>
            </a:solidFill>
            <a:effectLst/>
            <a:latin typeface="Gill Sans" charset="0"/>
            <a:ea typeface="ヒラギノ角ゴ ProN W3" charset="0"/>
            <a:cs typeface="ヒラギノ角ゴ ProN W3" charset="0"/>
            <a:sym typeface="Gill Sans" charset="0"/>
          </a:defRPr>
        </a:defPPr>
      </a:lstStyle>
    </a:lnDef>
  </a:objectDefaults>
  <a:extraClrSchemeLst>
    <a:extraClrScheme>
      <a:clrScheme name="Title &amp; Bullets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7.xml><?xml version="1.0" encoding="utf-8"?>
<a:theme xmlns:a="http://schemas.openxmlformats.org/drawingml/2006/main" name="1_Bullets">
  <a:themeElements>
    <a:clrScheme name="Bullets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Bullets">
      <a:majorFont>
        <a:latin typeface="Gill Sans"/>
        <a:ea typeface="ヒラギノ角ゴ ProN W3"/>
        <a:cs typeface="ヒラギノ角ゴ ProN W3"/>
      </a:majorFont>
      <a:minorFont>
        <a:latin typeface="Times"/>
        <a:ea typeface="ヒラギノ明朝 ProN W3"/>
        <a:cs typeface="ヒラギノ明朝 ProN W3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blipFill dpi="0" rotWithShape="0">
          <a:blip xmlns:r="http://schemas.openxmlformats.org/officeDocument/2006/relationships" r:embed="rId1"/>
          <a:srcRect/>
          <a:tile tx="0" ty="0" sx="100000" sy="100000" flip="none" algn="tl"/>
        </a:blipFill>
        <a:ln w="25400" cap="flat" cmpd="sng" algn="ctr">
          <a:solidFill>
            <a:srgbClr val="000000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=""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altLang="en-US" sz="4000" b="0" i="0" u="none" strike="noStrike" cap="none" normalizeH="0" baseline="0" smtClean="0">
            <a:ln>
              <a:noFill/>
            </a:ln>
            <a:solidFill>
              <a:srgbClr val="000000"/>
            </a:solidFill>
            <a:effectLst/>
            <a:latin typeface="Gill Sans" charset="0"/>
            <a:ea typeface="ヒラギノ角ゴ ProN W3" charset="0"/>
            <a:cs typeface="ヒラギノ角ゴ ProN W3" charset="0"/>
            <a:sym typeface="Gill Sans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blipFill dpi="0" rotWithShape="0">
          <a:blip xmlns:r="http://schemas.openxmlformats.org/officeDocument/2006/relationships" r:embed="rId1"/>
          <a:srcRect/>
          <a:tile tx="0" ty="0" sx="100000" sy="100000" flip="none" algn="tl"/>
        </a:blipFill>
        <a:ln w="25400" cap="flat" cmpd="sng" algn="ctr">
          <a:solidFill>
            <a:srgbClr val="000000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=""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altLang="en-US" sz="4000" b="0" i="0" u="none" strike="noStrike" cap="none" normalizeH="0" baseline="0" smtClean="0">
            <a:ln>
              <a:noFill/>
            </a:ln>
            <a:solidFill>
              <a:srgbClr val="000000"/>
            </a:solidFill>
            <a:effectLst/>
            <a:latin typeface="Gill Sans" charset="0"/>
            <a:ea typeface="ヒラギノ角ゴ ProN W3" charset="0"/>
            <a:cs typeface="ヒラギノ角ゴ ProN W3" charset="0"/>
            <a:sym typeface="Gill Sans" charset="0"/>
          </a:defRPr>
        </a:defPPr>
      </a:lstStyle>
    </a:lnDef>
  </a:objectDefaults>
  <a:extraClrSchemeLst>
    <a:extraClrScheme>
      <a:clrScheme name="Bullets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8.xml><?xml version="1.0" encoding="utf-8"?>
<a:theme xmlns:a="http://schemas.openxmlformats.org/drawingml/2006/main" name="1_Blank">
  <a:themeElements>
    <a:clrScheme name="Blank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Blank">
      <a:majorFont>
        <a:latin typeface="Gill Sans"/>
        <a:ea typeface="ヒラギノ角ゴ ProN W3"/>
        <a:cs typeface="ヒラギノ角ゴ ProN W3"/>
      </a:majorFont>
      <a:minorFont>
        <a:latin typeface="Gill Sans"/>
        <a:ea typeface="ヒラギノ角ゴ ProN W3"/>
        <a:cs typeface="ヒラギノ角ゴ ProN W3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blipFill dpi="0" rotWithShape="0">
          <a:blip xmlns:r="http://schemas.openxmlformats.org/officeDocument/2006/relationships" r:embed="rId1"/>
          <a:srcRect/>
          <a:tile tx="0" ty="0" sx="100000" sy="100000" flip="none" algn="tl"/>
        </a:blipFill>
        <a:ln w="25400" cap="flat" cmpd="sng" algn="ctr">
          <a:solidFill>
            <a:srgbClr val="000000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=""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altLang="en-US" sz="4000" b="0" i="0" u="none" strike="noStrike" cap="none" normalizeH="0" baseline="0" smtClean="0">
            <a:ln>
              <a:noFill/>
            </a:ln>
            <a:solidFill>
              <a:srgbClr val="000000"/>
            </a:solidFill>
            <a:effectLst/>
            <a:latin typeface="Gill Sans" charset="0"/>
            <a:ea typeface="ヒラギノ角ゴ ProN W3" charset="0"/>
            <a:cs typeface="ヒラギノ角ゴ ProN W3" charset="0"/>
            <a:sym typeface="Gill Sans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blipFill dpi="0" rotWithShape="0">
          <a:blip xmlns:r="http://schemas.openxmlformats.org/officeDocument/2006/relationships" r:embed="rId1"/>
          <a:srcRect/>
          <a:tile tx="0" ty="0" sx="100000" sy="100000" flip="none" algn="tl"/>
        </a:blipFill>
        <a:ln w="25400" cap="flat" cmpd="sng" algn="ctr">
          <a:solidFill>
            <a:srgbClr val="000000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=""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altLang="en-US" sz="4000" b="0" i="0" u="none" strike="noStrike" cap="none" normalizeH="0" baseline="0" smtClean="0">
            <a:ln>
              <a:noFill/>
            </a:ln>
            <a:solidFill>
              <a:srgbClr val="000000"/>
            </a:solidFill>
            <a:effectLst/>
            <a:latin typeface="Gill Sans" charset="0"/>
            <a:ea typeface="ヒラギノ角ゴ ProN W3" charset="0"/>
            <a:cs typeface="ヒラギノ角ゴ ProN W3" charset="0"/>
            <a:sym typeface="Gill Sans" charset="0"/>
          </a:defRPr>
        </a:defPPr>
      </a:lstStyle>
    </a:lnDef>
  </a:objectDefaults>
  <a:extraClrSchemeLst>
    <a:extraClrScheme>
      <a:clrScheme name="Blank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102</TotalTime>
  <Pages>0</Pages>
  <Words>41</Words>
  <Characters>0</Characters>
  <Application>Microsoft Office PowerPoint</Application>
  <PresentationFormat>Personalizado</PresentationFormat>
  <Lines>0</Lines>
  <Paragraphs>7</Paragraphs>
  <Slides>8</Slides>
  <Notes>0</Notes>
  <HiddenSlides>0</HiddenSlides>
  <MMClips>2</MMClips>
  <ScaleCrop>false</ScaleCrop>
  <HeadingPairs>
    <vt:vector size="6" baseType="variant">
      <vt:variant>
        <vt:lpstr>Fuentes usadas</vt:lpstr>
      </vt:variant>
      <vt:variant>
        <vt:i4>4</vt:i4>
      </vt:variant>
      <vt:variant>
        <vt:lpstr>Tema</vt:lpstr>
      </vt:variant>
      <vt:variant>
        <vt:i4>8</vt:i4>
      </vt:variant>
      <vt:variant>
        <vt:lpstr>Títulos de diapositiva</vt:lpstr>
      </vt:variant>
      <vt:variant>
        <vt:i4>8</vt:i4>
      </vt:variant>
    </vt:vector>
  </HeadingPairs>
  <TitlesOfParts>
    <vt:vector size="20" baseType="lpstr">
      <vt:lpstr>Gill Sans</vt:lpstr>
      <vt:lpstr>Tahoma</vt:lpstr>
      <vt:lpstr>Times</vt:lpstr>
      <vt:lpstr>ヒラギノ明朝 ProN W3</vt:lpstr>
      <vt:lpstr>New lecture</vt:lpstr>
      <vt:lpstr>Title &amp; Bullets</vt:lpstr>
      <vt:lpstr>Blank</vt:lpstr>
      <vt:lpstr>New topic</vt:lpstr>
      <vt:lpstr>Title &amp; Subtitle</vt:lpstr>
      <vt:lpstr>1_Title &amp; Bullets</vt:lpstr>
      <vt:lpstr>1_Bullets</vt:lpstr>
      <vt:lpstr>1_Blank</vt:lpstr>
      <vt:lpstr>Efecto Doppler  </vt:lpstr>
      <vt:lpstr>Efecto Doppler</vt:lpstr>
      <vt:lpstr>Presentación de PowerPoint</vt:lpstr>
      <vt:lpstr>Fuente fija y observador en movimiento </vt:lpstr>
      <vt:lpstr>Presentación de PowerPoint</vt:lpstr>
      <vt:lpstr>Fuente y observador en movimiento 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Doppler effect and Shock waves</dc:title>
  <dc:creator>lecture</dc:creator>
  <cp:lastModifiedBy>Marco Figueroa</cp:lastModifiedBy>
  <cp:revision>10</cp:revision>
  <dcterms:modified xsi:type="dcterms:W3CDTF">2024-10-04T00:50:13Z</dcterms:modified>
</cp:coreProperties>
</file>