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61" r:id="rId3"/>
    <p:sldId id="258" r:id="rId4"/>
    <p:sldId id="259" r:id="rId5"/>
    <p:sldId id="260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202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079F973-8036-4959-8B31-95AC1EA5BEB2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FC12BB7B-969E-437A-8B6B-2D66AD288DB8}">
      <dgm:prSet phldrT="[Texto]" custT="1"/>
      <dgm:spPr>
        <a:solidFill>
          <a:srgbClr val="4472C4">
            <a:lumMod val="60000"/>
            <a:lumOff val="4000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gm:spPr>
      <dgm:t>
        <a:bodyPr spcFirstLastPara="0" vert="horz" wrap="square" lIns="152400" tIns="152400" rIns="152400" bIns="152400" numCol="1" spcCol="1270" anchor="ctr" anchorCtr="0"/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40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Matemáticas</a:t>
          </a:r>
        </a:p>
      </dgm:t>
    </dgm:pt>
    <dgm:pt modelId="{54E86FAD-8AFF-42EF-8AA0-4305E3521687}" type="parTrans" cxnId="{F5003869-4105-4162-AA45-307A2BAF4B2B}">
      <dgm:prSet/>
      <dgm:spPr/>
      <dgm:t>
        <a:bodyPr/>
        <a:lstStyle/>
        <a:p>
          <a:endParaRPr lang="es-CL"/>
        </a:p>
      </dgm:t>
    </dgm:pt>
    <dgm:pt modelId="{C4441BF7-970A-4FAC-B259-855076B797B7}" type="sibTrans" cxnId="{F5003869-4105-4162-AA45-307A2BAF4B2B}">
      <dgm:prSet/>
      <dgm:spPr/>
      <dgm:t>
        <a:bodyPr/>
        <a:lstStyle/>
        <a:p>
          <a:endParaRPr lang="es-CL"/>
        </a:p>
      </dgm:t>
    </dgm:pt>
    <dgm:pt modelId="{00A2DD89-56DE-410D-B5D6-3EA85AE9978E}">
      <dgm:prSet phldrT="[Texto]"/>
      <dgm:spPr>
        <a:solidFill>
          <a:schemeClr val="accent1">
            <a:lumMod val="60000"/>
            <a:lumOff val="40000"/>
          </a:scheme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es-CL" dirty="0"/>
            <a:t>Física</a:t>
          </a:r>
        </a:p>
      </dgm:t>
    </dgm:pt>
    <dgm:pt modelId="{C1394DDA-8D27-41A8-AB19-A66933D6D3E0}" type="parTrans" cxnId="{6DD74083-64BA-487F-A8A8-D5CCBB946DE3}">
      <dgm:prSet/>
      <dgm:spPr/>
      <dgm:t>
        <a:bodyPr/>
        <a:lstStyle/>
        <a:p>
          <a:endParaRPr lang="es-CL"/>
        </a:p>
      </dgm:t>
    </dgm:pt>
    <dgm:pt modelId="{D66ABF61-634A-4745-8540-CE9BC673CD03}" type="sibTrans" cxnId="{6DD74083-64BA-487F-A8A8-D5CCBB946DE3}">
      <dgm:prSet/>
      <dgm:spPr/>
      <dgm:t>
        <a:bodyPr/>
        <a:lstStyle/>
        <a:p>
          <a:endParaRPr lang="es-CL"/>
        </a:p>
      </dgm:t>
    </dgm:pt>
    <dgm:pt modelId="{710C1865-1291-4A66-BAFC-653F684E98AC}">
      <dgm:prSet phldrT="[Texto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es-CL" dirty="0"/>
            <a:t>Fundamentos de Estabilidad</a:t>
          </a:r>
        </a:p>
      </dgm:t>
    </dgm:pt>
    <dgm:pt modelId="{A189FD68-4EC6-4A88-BF98-268D48807231}" type="parTrans" cxnId="{9BAAA331-CE27-4E79-8C39-C5C3199F94A3}">
      <dgm:prSet/>
      <dgm:spPr/>
      <dgm:t>
        <a:bodyPr/>
        <a:lstStyle/>
        <a:p>
          <a:endParaRPr lang="es-CL"/>
        </a:p>
      </dgm:t>
    </dgm:pt>
    <dgm:pt modelId="{63BC1A2B-3AAC-47E9-9B96-F076BC0DEABE}" type="sibTrans" cxnId="{9BAAA331-CE27-4E79-8C39-C5C3199F94A3}">
      <dgm:prSet/>
      <dgm:spPr/>
      <dgm:t>
        <a:bodyPr/>
        <a:lstStyle/>
        <a:p>
          <a:endParaRPr lang="es-CL"/>
        </a:p>
      </dgm:t>
    </dgm:pt>
    <dgm:pt modelId="{94D1DD27-1A52-4853-8EB0-DFEE1F3CCCB0}" type="pres">
      <dgm:prSet presAssocID="{E079F973-8036-4959-8B31-95AC1EA5BEB2}" presName="CompostProcess" presStyleCnt="0">
        <dgm:presLayoutVars>
          <dgm:dir/>
          <dgm:resizeHandles val="exact"/>
        </dgm:presLayoutVars>
      </dgm:prSet>
      <dgm:spPr/>
    </dgm:pt>
    <dgm:pt modelId="{B06E0698-5622-4B35-AD2D-BDF6F128F9F9}" type="pres">
      <dgm:prSet presAssocID="{E079F973-8036-4959-8B31-95AC1EA5BEB2}" presName="arrow" presStyleLbl="bgShp" presStyleIdx="0" presStyleCnt="1"/>
      <dgm:spPr>
        <a:scene3d>
          <a:camera prst="orthographicFront"/>
          <a:lightRig rig="threePt" dir="t"/>
        </a:scene3d>
        <a:sp3d>
          <a:bevelB prst="slope"/>
        </a:sp3d>
      </dgm:spPr>
    </dgm:pt>
    <dgm:pt modelId="{E7ABC7B1-7631-49BA-9D90-3B3F734349F1}" type="pres">
      <dgm:prSet presAssocID="{E079F973-8036-4959-8B31-95AC1EA5BEB2}" presName="linearProcess" presStyleCnt="0"/>
      <dgm:spPr/>
    </dgm:pt>
    <dgm:pt modelId="{B01B38F7-9B46-4427-B65F-AD4D7AEE22E8}" type="pres">
      <dgm:prSet presAssocID="{FC12BB7B-969E-437A-8B6B-2D66AD288DB8}" presName="textNode" presStyleLbl="node1" presStyleIdx="0" presStyleCnt="3" custLinFactX="23706" custLinFactNeighborX="100000" custLinFactNeighborY="-61291">
        <dgm:presLayoutVars>
          <dgm:bulletEnabled val="1"/>
        </dgm:presLayoutVars>
      </dgm:prSet>
      <dgm:spPr>
        <a:xfrm>
          <a:off x="983115" y="238609"/>
          <a:ext cx="3384708" cy="1740535"/>
        </a:xfrm>
        <a:prstGeom prst="roundRect">
          <a:avLst/>
        </a:prstGeom>
      </dgm:spPr>
    </dgm:pt>
    <dgm:pt modelId="{C1EACFAB-603B-46E8-A640-A3108C78D4A4}" type="pres">
      <dgm:prSet presAssocID="{C4441BF7-970A-4FAC-B259-855076B797B7}" presName="sibTrans" presStyleCnt="0"/>
      <dgm:spPr/>
    </dgm:pt>
    <dgm:pt modelId="{C76187FE-FB77-46DC-86E8-10D2754FEE91}" type="pres">
      <dgm:prSet presAssocID="{00A2DD89-56DE-410D-B5D6-3EA85AE9978E}" presName="textNode" presStyleLbl="node1" presStyleIdx="1" presStyleCnt="3" custLinFactX="-71829" custLinFactNeighborX="-100000" custLinFactNeighborY="46981">
        <dgm:presLayoutVars>
          <dgm:bulletEnabled val="1"/>
        </dgm:presLayoutVars>
      </dgm:prSet>
      <dgm:spPr/>
    </dgm:pt>
    <dgm:pt modelId="{598E807D-F7E4-419D-AF3E-D1E7FD335FCD}" type="pres">
      <dgm:prSet presAssocID="{D66ABF61-634A-4745-8540-CE9BC673CD03}" presName="sibTrans" presStyleCnt="0"/>
      <dgm:spPr/>
    </dgm:pt>
    <dgm:pt modelId="{E7D1B856-D195-453C-A56D-8123219AC340}" type="pres">
      <dgm:prSet presAssocID="{710C1865-1291-4A66-BAFC-653F684E98AC}" presName="textNode" presStyleLbl="node1" presStyleIdx="2" presStyleCnt="3" custLinFactX="-46461" custLinFactNeighborX="-100000" custLinFactNeighborY="584">
        <dgm:presLayoutVars>
          <dgm:bulletEnabled val="1"/>
        </dgm:presLayoutVars>
      </dgm:prSet>
      <dgm:spPr/>
    </dgm:pt>
  </dgm:ptLst>
  <dgm:cxnLst>
    <dgm:cxn modelId="{10762227-90F1-4819-BD6C-9611BF71CB69}" type="presOf" srcId="{FC12BB7B-969E-437A-8B6B-2D66AD288DB8}" destId="{B01B38F7-9B46-4427-B65F-AD4D7AEE22E8}" srcOrd="0" destOrd="0" presId="urn:microsoft.com/office/officeart/2005/8/layout/hProcess9"/>
    <dgm:cxn modelId="{AED3CE29-A7D4-4064-99DC-07B23478B0E2}" type="presOf" srcId="{00A2DD89-56DE-410D-B5D6-3EA85AE9978E}" destId="{C76187FE-FB77-46DC-86E8-10D2754FEE91}" srcOrd="0" destOrd="0" presId="urn:microsoft.com/office/officeart/2005/8/layout/hProcess9"/>
    <dgm:cxn modelId="{9BAAA331-CE27-4E79-8C39-C5C3199F94A3}" srcId="{E079F973-8036-4959-8B31-95AC1EA5BEB2}" destId="{710C1865-1291-4A66-BAFC-653F684E98AC}" srcOrd="2" destOrd="0" parTransId="{A189FD68-4EC6-4A88-BF98-268D48807231}" sibTransId="{63BC1A2B-3AAC-47E9-9B96-F076BC0DEABE}"/>
    <dgm:cxn modelId="{8A097145-A491-4D99-A9BE-F495C9B5724C}" type="presOf" srcId="{E079F973-8036-4959-8B31-95AC1EA5BEB2}" destId="{94D1DD27-1A52-4853-8EB0-DFEE1F3CCCB0}" srcOrd="0" destOrd="0" presId="urn:microsoft.com/office/officeart/2005/8/layout/hProcess9"/>
    <dgm:cxn modelId="{F5003869-4105-4162-AA45-307A2BAF4B2B}" srcId="{E079F973-8036-4959-8B31-95AC1EA5BEB2}" destId="{FC12BB7B-969E-437A-8B6B-2D66AD288DB8}" srcOrd="0" destOrd="0" parTransId="{54E86FAD-8AFF-42EF-8AA0-4305E3521687}" sibTransId="{C4441BF7-970A-4FAC-B259-855076B797B7}"/>
    <dgm:cxn modelId="{88535E6E-14A3-40CC-B57C-AE42BCEE51B6}" type="presOf" srcId="{710C1865-1291-4A66-BAFC-653F684E98AC}" destId="{E7D1B856-D195-453C-A56D-8123219AC340}" srcOrd="0" destOrd="0" presId="urn:microsoft.com/office/officeart/2005/8/layout/hProcess9"/>
    <dgm:cxn modelId="{6DD74083-64BA-487F-A8A8-D5CCBB946DE3}" srcId="{E079F973-8036-4959-8B31-95AC1EA5BEB2}" destId="{00A2DD89-56DE-410D-B5D6-3EA85AE9978E}" srcOrd="1" destOrd="0" parTransId="{C1394DDA-8D27-41A8-AB19-A66933D6D3E0}" sibTransId="{D66ABF61-634A-4745-8540-CE9BC673CD03}"/>
    <dgm:cxn modelId="{04CEB1E4-6226-429C-80D1-1A709B4E1279}" type="presParOf" srcId="{94D1DD27-1A52-4853-8EB0-DFEE1F3CCCB0}" destId="{B06E0698-5622-4B35-AD2D-BDF6F128F9F9}" srcOrd="0" destOrd="0" presId="urn:microsoft.com/office/officeart/2005/8/layout/hProcess9"/>
    <dgm:cxn modelId="{8AA4436D-8480-4BCD-AAE2-EB2110E4D1A1}" type="presParOf" srcId="{94D1DD27-1A52-4853-8EB0-DFEE1F3CCCB0}" destId="{E7ABC7B1-7631-49BA-9D90-3B3F734349F1}" srcOrd="1" destOrd="0" presId="urn:microsoft.com/office/officeart/2005/8/layout/hProcess9"/>
    <dgm:cxn modelId="{0D5AC91D-B2F5-4BB7-B416-B0EDE4C2C8C6}" type="presParOf" srcId="{E7ABC7B1-7631-49BA-9D90-3B3F734349F1}" destId="{B01B38F7-9B46-4427-B65F-AD4D7AEE22E8}" srcOrd="0" destOrd="0" presId="urn:microsoft.com/office/officeart/2005/8/layout/hProcess9"/>
    <dgm:cxn modelId="{73DB26F1-055F-4822-A297-92615F6B44AD}" type="presParOf" srcId="{E7ABC7B1-7631-49BA-9D90-3B3F734349F1}" destId="{C1EACFAB-603B-46E8-A640-A3108C78D4A4}" srcOrd="1" destOrd="0" presId="urn:microsoft.com/office/officeart/2005/8/layout/hProcess9"/>
    <dgm:cxn modelId="{32FC51FC-41CC-4043-8396-3ABB57BFF852}" type="presParOf" srcId="{E7ABC7B1-7631-49BA-9D90-3B3F734349F1}" destId="{C76187FE-FB77-46DC-86E8-10D2754FEE91}" srcOrd="2" destOrd="0" presId="urn:microsoft.com/office/officeart/2005/8/layout/hProcess9"/>
    <dgm:cxn modelId="{DFFDF7EC-DEDE-4794-BB08-CD5D7239C0D9}" type="presParOf" srcId="{E7ABC7B1-7631-49BA-9D90-3B3F734349F1}" destId="{598E807D-F7E4-419D-AF3E-D1E7FD335FCD}" srcOrd="3" destOrd="0" presId="urn:microsoft.com/office/officeart/2005/8/layout/hProcess9"/>
    <dgm:cxn modelId="{D675AA65-FA58-48FC-AFF7-B1BF5C2AA757}" type="presParOf" srcId="{E7ABC7B1-7631-49BA-9D90-3B3F734349F1}" destId="{E7D1B856-D195-453C-A56D-8123219AC340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DD3FD58-D36C-4402-B845-C79979AC697F}" type="doc">
      <dgm:prSet loTypeId="urn:microsoft.com/office/officeart/2017/3/layout/DropPinTimeline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9925D38-12B9-4799-9BD0-98C9660BE9A7}">
      <dgm:prSet/>
      <dgm:spPr/>
      <dgm:t>
        <a:bodyPr/>
        <a:lstStyle/>
        <a:p>
          <a:pPr>
            <a:defRPr b="1"/>
          </a:pPr>
          <a:r>
            <a:rPr lang="en-US"/>
            <a:t>Jue. 14 Mar.</a:t>
          </a:r>
        </a:p>
      </dgm:t>
    </dgm:pt>
    <dgm:pt modelId="{11A42508-97EF-4372-A600-15E6A6A0DDFA}" type="parTrans" cxnId="{B7EB0A56-792F-41AF-8E8C-D83ABC4AB4A1}">
      <dgm:prSet/>
      <dgm:spPr/>
      <dgm:t>
        <a:bodyPr/>
        <a:lstStyle/>
        <a:p>
          <a:endParaRPr lang="en-US"/>
        </a:p>
      </dgm:t>
    </dgm:pt>
    <dgm:pt modelId="{5F8809B9-37F7-44A8-A6A4-3D313BACA15F}" type="sibTrans" cxnId="{B7EB0A56-792F-41AF-8E8C-D83ABC4AB4A1}">
      <dgm:prSet/>
      <dgm:spPr/>
      <dgm:t>
        <a:bodyPr/>
        <a:lstStyle/>
        <a:p>
          <a:endParaRPr lang="en-US"/>
        </a:p>
      </dgm:t>
    </dgm:pt>
    <dgm:pt modelId="{191346AA-7592-4086-B607-0177AC5108D4}">
      <dgm:prSet/>
      <dgm:spPr/>
      <dgm:t>
        <a:bodyPr/>
        <a:lstStyle/>
        <a:p>
          <a:r>
            <a:rPr lang="en-US"/>
            <a:t>(1ra y 2da hora)</a:t>
          </a:r>
        </a:p>
      </dgm:t>
    </dgm:pt>
    <dgm:pt modelId="{4824ED7F-D288-48EB-A578-5E1D304470D9}" type="parTrans" cxnId="{B2EF84CC-89E8-48E9-9590-4CEF27A23F24}">
      <dgm:prSet/>
      <dgm:spPr/>
      <dgm:t>
        <a:bodyPr/>
        <a:lstStyle/>
        <a:p>
          <a:endParaRPr lang="en-US"/>
        </a:p>
      </dgm:t>
    </dgm:pt>
    <dgm:pt modelId="{6D22FA47-D508-4115-B41E-EBE275007754}" type="sibTrans" cxnId="{B2EF84CC-89E8-48E9-9590-4CEF27A23F24}">
      <dgm:prSet/>
      <dgm:spPr/>
      <dgm:t>
        <a:bodyPr/>
        <a:lstStyle/>
        <a:p>
          <a:endParaRPr lang="en-US"/>
        </a:p>
      </dgm:t>
    </dgm:pt>
    <dgm:pt modelId="{8E4B7B8E-ED43-454F-A68B-6F8A367A1B07}">
      <dgm:prSet/>
      <dgm:spPr/>
      <dgm:t>
        <a:bodyPr/>
        <a:lstStyle/>
        <a:p>
          <a:pPr>
            <a:defRPr b="1"/>
          </a:pPr>
          <a:r>
            <a:rPr lang="en-US"/>
            <a:t>Vie. 26 Abr.</a:t>
          </a:r>
        </a:p>
      </dgm:t>
    </dgm:pt>
    <dgm:pt modelId="{B34D4911-051F-434C-9E27-2E043A4A4876}" type="parTrans" cxnId="{94BE937B-B62A-46E3-AE7A-611E5D8CFDC8}">
      <dgm:prSet/>
      <dgm:spPr/>
      <dgm:t>
        <a:bodyPr/>
        <a:lstStyle/>
        <a:p>
          <a:endParaRPr lang="en-US"/>
        </a:p>
      </dgm:t>
    </dgm:pt>
    <dgm:pt modelId="{4FADF98F-DD7B-43A2-BFD8-FDDABE71125E}" type="sibTrans" cxnId="{94BE937B-B62A-46E3-AE7A-611E5D8CFDC8}">
      <dgm:prSet/>
      <dgm:spPr/>
      <dgm:t>
        <a:bodyPr/>
        <a:lstStyle/>
        <a:p>
          <a:endParaRPr lang="en-US"/>
        </a:p>
      </dgm:t>
    </dgm:pt>
    <dgm:pt modelId="{2D337CA5-65BE-43F4-9377-8ED236BC8EFF}">
      <dgm:prSet/>
      <dgm:spPr/>
      <dgm:t>
        <a:bodyPr/>
        <a:lstStyle/>
        <a:p>
          <a:r>
            <a:rPr lang="en-US"/>
            <a:t>(1ra y 2da hora)</a:t>
          </a:r>
        </a:p>
      </dgm:t>
    </dgm:pt>
    <dgm:pt modelId="{BE21B276-E9CF-4445-AA29-37D82A6CC95F}" type="parTrans" cxnId="{2966587B-87B7-4841-904A-8815A121D9EF}">
      <dgm:prSet/>
      <dgm:spPr/>
      <dgm:t>
        <a:bodyPr/>
        <a:lstStyle/>
        <a:p>
          <a:endParaRPr lang="en-US"/>
        </a:p>
      </dgm:t>
    </dgm:pt>
    <dgm:pt modelId="{86E6322C-B9D2-4376-91B2-634E83548C9C}" type="sibTrans" cxnId="{2966587B-87B7-4841-904A-8815A121D9EF}">
      <dgm:prSet/>
      <dgm:spPr/>
      <dgm:t>
        <a:bodyPr/>
        <a:lstStyle/>
        <a:p>
          <a:endParaRPr lang="en-US"/>
        </a:p>
      </dgm:t>
    </dgm:pt>
    <dgm:pt modelId="{B32D4657-E272-4265-9D0B-88A6F3735350}">
      <dgm:prSet/>
      <dgm:spPr/>
      <dgm:t>
        <a:bodyPr/>
        <a:lstStyle/>
        <a:p>
          <a:pPr>
            <a:defRPr b="1"/>
          </a:pPr>
          <a:r>
            <a:rPr lang="en-US"/>
            <a:t>Vie. 6 Jun.</a:t>
          </a:r>
        </a:p>
      </dgm:t>
    </dgm:pt>
    <dgm:pt modelId="{F80F7B2D-B987-4843-AD65-1DB407222710}" type="parTrans" cxnId="{BD122E75-ED39-42CF-80BD-6D4ACFFADE86}">
      <dgm:prSet/>
      <dgm:spPr/>
      <dgm:t>
        <a:bodyPr/>
        <a:lstStyle/>
        <a:p>
          <a:endParaRPr lang="en-US"/>
        </a:p>
      </dgm:t>
    </dgm:pt>
    <dgm:pt modelId="{99856FE5-9C28-48FB-8BB1-0D2606E26C90}" type="sibTrans" cxnId="{BD122E75-ED39-42CF-80BD-6D4ACFFADE86}">
      <dgm:prSet/>
      <dgm:spPr/>
      <dgm:t>
        <a:bodyPr/>
        <a:lstStyle/>
        <a:p>
          <a:endParaRPr lang="en-US"/>
        </a:p>
      </dgm:t>
    </dgm:pt>
    <dgm:pt modelId="{D35EED44-0A24-42D2-80E2-27EE917A62DF}">
      <dgm:prSet/>
      <dgm:spPr/>
      <dgm:t>
        <a:bodyPr/>
        <a:lstStyle/>
        <a:p>
          <a:r>
            <a:rPr lang="en-US"/>
            <a:t>(promedio de notas de laboratorios, trabajos y CUC)</a:t>
          </a:r>
        </a:p>
      </dgm:t>
    </dgm:pt>
    <dgm:pt modelId="{8816B9F8-27CE-494C-B5DD-3AB3218C6E9B}" type="parTrans" cxnId="{7FFE117D-A00D-4254-AC84-39C324432F3F}">
      <dgm:prSet/>
      <dgm:spPr/>
      <dgm:t>
        <a:bodyPr/>
        <a:lstStyle/>
        <a:p>
          <a:endParaRPr lang="en-US"/>
        </a:p>
      </dgm:t>
    </dgm:pt>
    <dgm:pt modelId="{91F55B84-4A89-4FB0-AE33-053D7B43B026}" type="sibTrans" cxnId="{7FFE117D-A00D-4254-AC84-39C324432F3F}">
      <dgm:prSet/>
      <dgm:spPr/>
      <dgm:t>
        <a:bodyPr/>
        <a:lstStyle/>
        <a:p>
          <a:endParaRPr lang="en-US"/>
        </a:p>
      </dgm:t>
    </dgm:pt>
    <dgm:pt modelId="{6BA1D54D-D391-4C20-84AA-27A27637823F}" type="pres">
      <dgm:prSet presAssocID="{DDD3FD58-D36C-4402-B845-C79979AC697F}" presName="root" presStyleCnt="0">
        <dgm:presLayoutVars>
          <dgm:chMax/>
          <dgm:chPref/>
          <dgm:animLvl val="lvl"/>
        </dgm:presLayoutVars>
      </dgm:prSet>
      <dgm:spPr/>
    </dgm:pt>
    <dgm:pt modelId="{A9F0E22F-8DC4-493F-91FA-108E8C498B77}" type="pres">
      <dgm:prSet presAssocID="{DDD3FD58-D36C-4402-B845-C79979AC697F}" presName="divider" presStyleLbl="fgAcc1" presStyleIdx="0" presStyleCnt="4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triangle" w="lg" len="lg"/>
        </a:ln>
        <a:effectLst/>
      </dgm:spPr>
    </dgm:pt>
    <dgm:pt modelId="{D1F09D49-3835-4462-ADA8-1644425C34B2}" type="pres">
      <dgm:prSet presAssocID="{DDD3FD58-D36C-4402-B845-C79979AC697F}" presName="nodes" presStyleCnt="0">
        <dgm:presLayoutVars>
          <dgm:chMax/>
          <dgm:chPref/>
          <dgm:animLvl val="lvl"/>
        </dgm:presLayoutVars>
      </dgm:prSet>
      <dgm:spPr/>
    </dgm:pt>
    <dgm:pt modelId="{3A969814-ACF1-4E80-82EF-7521663DBB5D}" type="pres">
      <dgm:prSet presAssocID="{F9925D38-12B9-4799-9BD0-98C9660BE9A7}" presName="composite" presStyleCnt="0"/>
      <dgm:spPr/>
    </dgm:pt>
    <dgm:pt modelId="{21B3D6A6-BB58-451A-A8F1-AD51466BF962}" type="pres">
      <dgm:prSet presAssocID="{F9925D38-12B9-4799-9BD0-98C9660BE9A7}" presName="ConnectorPoint" presStyleLbl="lnNode1" presStyleIdx="0" presStyleCnt="3"/>
      <dgm:spPr>
        <a:solidFill>
          <a:schemeClr val="accent5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E90E7127-AD38-4665-91D9-5B23701FC47A}" type="pres">
      <dgm:prSet presAssocID="{F9925D38-12B9-4799-9BD0-98C9660BE9A7}" presName="DropPinPlaceHolder" presStyleCnt="0"/>
      <dgm:spPr/>
    </dgm:pt>
    <dgm:pt modelId="{202459C5-9356-46D1-88B5-1F84BB1DB87F}" type="pres">
      <dgm:prSet presAssocID="{F9925D38-12B9-4799-9BD0-98C9660BE9A7}" presName="DropPin" presStyleLbl="alignNode1" presStyleIdx="0" presStyleCnt="3"/>
      <dgm:spPr/>
    </dgm:pt>
    <dgm:pt modelId="{FD283BE8-E787-47EA-9CB9-C37227B3261B}" type="pres">
      <dgm:prSet presAssocID="{F9925D38-12B9-4799-9BD0-98C9660BE9A7}" presName="Ellipse" presStyleLbl="fgAcc1" presStyleIdx="1" presStyleCnt="4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30B70734-C0A9-4946-A935-B1DAFEA4F22E}" type="pres">
      <dgm:prSet presAssocID="{F9925D38-12B9-4799-9BD0-98C9660BE9A7}" presName="L2TextContainer" presStyleLbl="revTx" presStyleIdx="0" presStyleCnt="6">
        <dgm:presLayoutVars>
          <dgm:bulletEnabled val="1"/>
        </dgm:presLayoutVars>
      </dgm:prSet>
      <dgm:spPr/>
    </dgm:pt>
    <dgm:pt modelId="{8EA1EFEC-72D1-4734-B4F9-B9AD71440126}" type="pres">
      <dgm:prSet presAssocID="{F9925D38-12B9-4799-9BD0-98C9660BE9A7}" presName="L1TextContainer" presStyleLbl="revTx" presStyleIdx="1" presStyleCnt="6">
        <dgm:presLayoutVars>
          <dgm:chMax val="1"/>
          <dgm:chPref val="1"/>
          <dgm:bulletEnabled val="1"/>
        </dgm:presLayoutVars>
      </dgm:prSet>
      <dgm:spPr/>
    </dgm:pt>
    <dgm:pt modelId="{3C65C65A-D943-4D69-BEF4-1CA6D68866F4}" type="pres">
      <dgm:prSet presAssocID="{F9925D38-12B9-4799-9BD0-98C9660BE9A7}" presName="ConnectLine" presStyleLbl="sibTrans1D1" presStyleIdx="0" presStyleCnt="3"/>
      <dgm:spPr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E81CCABB-D4CE-42B1-ACE6-345F1450ABFD}" type="pres">
      <dgm:prSet presAssocID="{F9925D38-12B9-4799-9BD0-98C9660BE9A7}" presName="EmptyPlaceHolder" presStyleCnt="0"/>
      <dgm:spPr/>
    </dgm:pt>
    <dgm:pt modelId="{4E794C77-33E3-478C-A8E9-F6CB506A383C}" type="pres">
      <dgm:prSet presAssocID="{5F8809B9-37F7-44A8-A6A4-3D313BACA15F}" presName="spaceBetweenRectangles" presStyleCnt="0"/>
      <dgm:spPr/>
    </dgm:pt>
    <dgm:pt modelId="{2BADCB1A-4EBB-4615-B0B4-6A377A57BF4E}" type="pres">
      <dgm:prSet presAssocID="{8E4B7B8E-ED43-454F-A68B-6F8A367A1B07}" presName="composite" presStyleCnt="0"/>
      <dgm:spPr/>
    </dgm:pt>
    <dgm:pt modelId="{628B9066-369C-4A82-BE3F-45937F6F0B02}" type="pres">
      <dgm:prSet presAssocID="{8E4B7B8E-ED43-454F-A68B-6F8A367A1B07}" presName="ConnectorPoint" presStyleLbl="lnNode1" presStyleIdx="1" presStyleCnt="3"/>
      <dgm:spPr>
        <a:solidFill>
          <a:schemeClr val="accent5">
            <a:hueOff val="-3379271"/>
            <a:satOff val="-8710"/>
            <a:lumOff val="-5883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87C3FCE8-CEC5-4099-A450-ED398C006B7A}" type="pres">
      <dgm:prSet presAssocID="{8E4B7B8E-ED43-454F-A68B-6F8A367A1B07}" presName="DropPinPlaceHolder" presStyleCnt="0"/>
      <dgm:spPr/>
    </dgm:pt>
    <dgm:pt modelId="{50367EDE-826A-404F-B296-283713B115E8}" type="pres">
      <dgm:prSet presAssocID="{8E4B7B8E-ED43-454F-A68B-6F8A367A1B07}" presName="DropPin" presStyleLbl="alignNode1" presStyleIdx="1" presStyleCnt="3"/>
      <dgm:spPr/>
    </dgm:pt>
    <dgm:pt modelId="{36081F7C-F1A3-4720-85AB-406194853D5A}" type="pres">
      <dgm:prSet presAssocID="{8E4B7B8E-ED43-454F-A68B-6F8A367A1B07}" presName="Ellipse" presStyleLbl="fgAcc1" presStyleIdx="2" presStyleCnt="4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388F671A-C178-4865-B9CA-F0F6F619AA26}" type="pres">
      <dgm:prSet presAssocID="{8E4B7B8E-ED43-454F-A68B-6F8A367A1B07}" presName="L2TextContainer" presStyleLbl="revTx" presStyleIdx="2" presStyleCnt="6">
        <dgm:presLayoutVars>
          <dgm:bulletEnabled val="1"/>
        </dgm:presLayoutVars>
      </dgm:prSet>
      <dgm:spPr/>
    </dgm:pt>
    <dgm:pt modelId="{F5960AFB-5C4F-43F3-9D91-F484A2017BE2}" type="pres">
      <dgm:prSet presAssocID="{8E4B7B8E-ED43-454F-A68B-6F8A367A1B07}" presName="L1TextContainer" presStyleLbl="revTx" presStyleIdx="3" presStyleCnt="6">
        <dgm:presLayoutVars>
          <dgm:chMax val="1"/>
          <dgm:chPref val="1"/>
          <dgm:bulletEnabled val="1"/>
        </dgm:presLayoutVars>
      </dgm:prSet>
      <dgm:spPr/>
    </dgm:pt>
    <dgm:pt modelId="{3386AC51-EB1F-42AB-8497-52A67420BE6C}" type="pres">
      <dgm:prSet presAssocID="{8E4B7B8E-ED43-454F-A68B-6F8A367A1B07}" presName="ConnectLine" presStyleLbl="sibTrans1D1" presStyleIdx="1" presStyleCnt="3"/>
      <dgm:spPr>
        <a:noFill/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dash"/>
          <a:miter lim="800000"/>
        </a:ln>
        <a:effectLst/>
      </dgm:spPr>
    </dgm:pt>
    <dgm:pt modelId="{BB58712B-7A14-4140-BD94-9D5EFCD52482}" type="pres">
      <dgm:prSet presAssocID="{8E4B7B8E-ED43-454F-A68B-6F8A367A1B07}" presName="EmptyPlaceHolder" presStyleCnt="0"/>
      <dgm:spPr/>
    </dgm:pt>
    <dgm:pt modelId="{FCD39BA2-E22C-4A45-9D40-6F98012B0903}" type="pres">
      <dgm:prSet presAssocID="{4FADF98F-DD7B-43A2-BFD8-FDDABE71125E}" presName="spaceBetweenRectangles" presStyleCnt="0"/>
      <dgm:spPr/>
    </dgm:pt>
    <dgm:pt modelId="{5FE66A75-65F6-4637-9CB7-5D1B3CBA252D}" type="pres">
      <dgm:prSet presAssocID="{B32D4657-E272-4265-9D0B-88A6F3735350}" presName="composite" presStyleCnt="0"/>
      <dgm:spPr/>
    </dgm:pt>
    <dgm:pt modelId="{FEFE49D0-1848-4874-A8FA-A581BB5F9E83}" type="pres">
      <dgm:prSet presAssocID="{B32D4657-E272-4265-9D0B-88A6F3735350}" presName="ConnectorPoint" presStyleLbl="lnNode1" presStyleIdx="2" presStyleCnt="3"/>
      <dgm:spPr>
        <a:solidFill>
          <a:schemeClr val="accent5">
            <a:hueOff val="-6758543"/>
            <a:satOff val="-17419"/>
            <a:lumOff val="-11765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F31FFF44-96F3-42A8-BD9F-39D8E20FD548}" type="pres">
      <dgm:prSet presAssocID="{B32D4657-E272-4265-9D0B-88A6F3735350}" presName="DropPinPlaceHolder" presStyleCnt="0"/>
      <dgm:spPr/>
    </dgm:pt>
    <dgm:pt modelId="{618EE1CB-7B76-47E1-B715-6BF4A3CA1811}" type="pres">
      <dgm:prSet presAssocID="{B32D4657-E272-4265-9D0B-88A6F3735350}" presName="DropPin" presStyleLbl="alignNode1" presStyleIdx="2" presStyleCnt="3"/>
      <dgm:spPr/>
    </dgm:pt>
    <dgm:pt modelId="{8059095C-E460-4C6E-8AE8-5D26D49C99F7}" type="pres">
      <dgm:prSet presAssocID="{B32D4657-E272-4265-9D0B-88A6F3735350}" presName="Ellipse" presStyleLbl="fgAcc1" presStyleIdx="3" presStyleCnt="4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265B3636-D36A-4BF7-9DE3-BC44E92465C4}" type="pres">
      <dgm:prSet presAssocID="{B32D4657-E272-4265-9D0B-88A6F3735350}" presName="L2TextContainer" presStyleLbl="revTx" presStyleIdx="4" presStyleCnt="6">
        <dgm:presLayoutVars>
          <dgm:bulletEnabled val="1"/>
        </dgm:presLayoutVars>
      </dgm:prSet>
      <dgm:spPr/>
    </dgm:pt>
    <dgm:pt modelId="{BFE0BD5C-ABFA-491B-98B0-9DD5EA056FBF}" type="pres">
      <dgm:prSet presAssocID="{B32D4657-E272-4265-9D0B-88A6F3735350}" presName="L1TextContainer" presStyleLbl="revTx" presStyleIdx="5" presStyleCnt="6">
        <dgm:presLayoutVars>
          <dgm:chMax val="1"/>
          <dgm:chPref val="1"/>
          <dgm:bulletEnabled val="1"/>
        </dgm:presLayoutVars>
      </dgm:prSet>
      <dgm:spPr/>
    </dgm:pt>
    <dgm:pt modelId="{99215D12-06CC-4F12-9375-8581F15C49BD}" type="pres">
      <dgm:prSet presAssocID="{B32D4657-E272-4265-9D0B-88A6F3735350}" presName="ConnectLine" presStyleLbl="sibTrans1D1" presStyleIdx="2" presStyleCnt="3"/>
      <dgm:spPr>
        <a:noFill/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dash"/>
          <a:miter lim="800000"/>
        </a:ln>
        <a:effectLst/>
      </dgm:spPr>
    </dgm:pt>
    <dgm:pt modelId="{7E093DD2-F064-400F-9A76-383DCB93A2F5}" type="pres">
      <dgm:prSet presAssocID="{B32D4657-E272-4265-9D0B-88A6F3735350}" presName="EmptyPlaceHolder" presStyleCnt="0"/>
      <dgm:spPr/>
    </dgm:pt>
  </dgm:ptLst>
  <dgm:cxnLst>
    <dgm:cxn modelId="{41D82C6F-17A1-4CA6-BE81-84F386186619}" type="presOf" srcId="{B32D4657-E272-4265-9D0B-88A6F3735350}" destId="{BFE0BD5C-ABFA-491B-98B0-9DD5EA056FBF}" srcOrd="0" destOrd="0" presId="urn:microsoft.com/office/officeart/2017/3/layout/DropPinTimeline"/>
    <dgm:cxn modelId="{2DA73A51-A34C-4819-9B19-FD609C0F97C9}" type="presOf" srcId="{191346AA-7592-4086-B607-0177AC5108D4}" destId="{30B70734-C0A9-4946-A935-B1DAFEA4F22E}" srcOrd="0" destOrd="0" presId="urn:microsoft.com/office/officeart/2017/3/layout/DropPinTimeline"/>
    <dgm:cxn modelId="{BD122E75-ED39-42CF-80BD-6D4ACFFADE86}" srcId="{DDD3FD58-D36C-4402-B845-C79979AC697F}" destId="{B32D4657-E272-4265-9D0B-88A6F3735350}" srcOrd="2" destOrd="0" parTransId="{F80F7B2D-B987-4843-AD65-1DB407222710}" sibTransId="{99856FE5-9C28-48FB-8BB1-0D2606E26C90}"/>
    <dgm:cxn modelId="{B7EB0A56-792F-41AF-8E8C-D83ABC4AB4A1}" srcId="{DDD3FD58-D36C-4402-B845-C79979AC697F}" destId="{F9925D38-12B9-4799-9BD0-98C9660BE9A7}" srcOrd="0" destOrd="0" parTransId="{11A42508-97EF-4372-A600-15E6A6A0DDFA}" sibTransId="{5F8809B9-37F7-44A8-A6A4-3D313BACA15F}"/>
    <dgm:cxn modelId="{2966587B-87B7-4841-904A-8815A121D9EF}" srcId="{8E4B7B8E-ED43-454F-A68B-6F8A367A1B07}" destId="{2D337CA5-65BE-43F4-9377-8ED236BC8EFF}" srcOrd="0" destOrd="0" parTransId="{BE21B276-E9CF-4445-AA29-37D82A6CC95F}" sibTransId="{86E6322C-B9D2-4376-91B2-634E83548C9C}"/>
    <dgm:cxn modelId="{94BE937B-B62A-46E3-AE7A-611E5D8CFDC8}" srcId="{DDD3FD58-D36C-4402-B845-C79979AC697F}" destId="{8E4B7B8E-ED43-454F-A68B-6F8A367A1B07}" srcOrd="1" destOrd="0" parTransId="{B34D4911-051F-434C-9E27-2E043A4A4876}" sibTransId="{4FADF98F-DD7B-43A2-BFD8-FDDABE71125E}"/>
    <dgm:cxn modelId="{7FFE117D-A00D-4254-AC84-39C324432F3F}" srcId="{B32D4657-E272-4265-9D0B-88A6F3735350}" destId="{D35EED44-0A24-42D2-80E2-27EE917A62DF}" srcOrd="0" destOrd="0" parTransId="{8816B9F8-27CE-494C-B5DD-3AB3218C6E9B}" sibTransId="{91F55B84-4A89-4FB0-AE33-053D7B43B026}"/>
    <dgm:cxn modelId="{E3107889-BA51-4E44-B777-B1A440F6A552}" type="presOf" srcId="{D35EED44-0A24-42D2-80E2-27EE917A62DF}" destId="{265B3636-D36A-4BF7-9DE3-BC44E92465C4}" srcOrd="0" destOrd="0" presId="urn:microsoft.com/office/officeart/2017/3/layout/DropPinTimeline"/>
    <dgm:cxn modelId="{B01E14A0-B894-470A-8406-BEE0CFEA2138}" type="presOf" srcId="{F9925D38-12B9-4799-9BD0-98C9660BE9A7}" destId="{8EA1EFEC-72D1-4734-B4F9-B9AD71440126}" srcOrd="0" destOrd="0" presId="urn:microsoft.com/office/officeart/2017/3/layout/DropPinTimeline"/>
    <dgm:cxn modelId="{BFB32BB3-8681-43B3-A801-051132A4DF59}" type="presOf" srcId="{2D337CA5-65BE-43F4-9377-8ED236BC8EFF}" destId="{388F671A-C178-4865-B9CA-F0F6F619AA26}" srcOrd="0" destOrd="0" presId="urn:microsoft.com/office/officeart/2017/3/layout/DropPinTimeline"/>
    <dgm:cxn modelId="{3B9CCFB9-BAAC-46FF-8590-7A55F9FACE42}" type="presOf" srcId="{8E4B7B8E-ED43-454F-A68B-6F8A367A1B07}" destId="{F5960AFB-5C4F-43F3-9D91-F484A2017BE2}" srcOrd="0" destOrd="0" presId="urn:microsoft.com/office/officeart/2017/3/layout/DropPinTimeline"/>
    <dgm:cxn modelId="{B2EF84CC-89E8-48E9-9590-4CEF27A23F24}" srcId="{F9925D38-12B9-4799-9BD0-98C9660BE9A7}" destId="{191346AA-7592-4086-B607-0177AC5108D4}" srcOrd="0" destOrd="0" parTransId="{4824ED7F-D288-48EB-A578-5E1D304470D9}" sibTransId="{6D22FA47-D508-4115-B41E-EBE275007754}"/>
    <dgm:cxn modelId="{B716EEE8-8A01-444F-85AA-4141132AF675}" type="presOf" srcId="{DDD3FD58-D36C-4402-B845-C79979AC697F}" destId="{6BA1D54D-D391-4C20-84AA-27A27637823F}" srcOrd="0" destOrd="0" presId="urn:microsoft.com/office/officeart/2017/3/layout/DropPinTimeline"/>
    <dgm:cxn modelId="{839D5A28-D332-4D0C-BE13-FFD447DC200E}" type="presParOf" srcId="{6BA1D54D-D391-4C20-84AA-27A27637823F}" destId="{A9F0E22F-8DC4-493F-91FA-108E8C498B77}" srcOrd="0" destOrd="0" presId="urn:microsoft.com/office/officeart/2017/3/layout/DropPinTimeline"/>
    <dgm:cxn modelId="{789DDDAC-EFCC-437B-B91F-72F097534B93}" type="presParOf" srcId="{6BA1D54D-D391-4C20-84AA-27A27637823F}" destId="{D1F09D49-3835-4462-ADA8-1644425C34B2}" srcOrd="1" destOrd="0" presId="urn:microsoft.com/office/officeart/2017/3/layout/DropPinTimeline"/>
    <dgm:cxn modelId="{257A038E-16AF-4819-8828-100B4FC82E8A}" type="presParOf" srcId="{D1F09D49-3835-4462-ADA8-1644425C34B2}" destId="{3A969814-ACF1-4E80-82EF-7521663DBB5D}" srcOrd="0" destOrd="0" presId="urn:microsoft.com/office/officeart/2017/3/layout/DropPinTimeline"/>
    <dgm:cxn modelId="{839A2187-54E9-4768-AEAF-BF1B648723D8}" type="presParOf" srcId="{3A969814-ACF1-4E80-82EF-7521663DBB5D}" destId="{21B3D6A6-BB58-451A-A8F1-AD51466BF962}" srcOrd="0" destOrd="0" presId="urn:microsoft.com/office/officeart/2017/3/layout/DropPinTimeline"/>
    <dgm:cxn modelId="{298D29EF-DB19-4EAE-94CF-D213573CB068}" type="presParOf" srcId="{3A969814-ACF1-4E80-82EF-7521663DBB5D}" destId="{E90E7127-AD38-4665-91D9-5B23701FC47A}" srcOrd="1" destOrd="0" presId="urn:microsoft.com/office/officeart/2017/3/layout/DropPinTimeline"/>
    <dgm:cxn modelId="{B0CD712B-4C6C-46F4-BA18-4C3BA1527272}" type="presParOf" srcId="{E90E7127-AD38-4665-91D9-5B23701FC47A}" destId="{202459C5-9356-46D1-88B5-1F84BB1DB87F}" srcOrd="0" destOrd="0" presId="urn:microsoft.com/office/officeart/2017/3/layout/DropPinTimeline"/>
    <dgm:cxn modelId="{E011DF6B-396E-47FE-9F2A-B939D91EB826}" type="presParOf" srcId="{E90E7127-AD38-4665-91D9-5B23701FC47A}" destId="{FD283BE8-E787-47EA-9CB9-C37227B3261B}" srcOrd="1" destOrd="0" presId="urn:microsoft.com/office/officeart/2017/3/layout/DropPinTimeline"/>
    <dgm:cxn modelId="{359B595A-B095-476B-8E6D-3AAC39D9EA52}" type="presParOf" srcId="{3A969814-ACF1-4E80-82EF-7521663DBB5D}" destId="{30B70734-C0A9-4946-A935-B1DAFEA4F22E}" srcOrd="2" destOrd="0" presId="urn:microsoft.com/office/officeart/2017/3/layout/DropPinTimeline"/>
    <dgm:cxn modelId="{2675A711-B507-4A83-8520-84B6DE241501}" type="presParOf" srcId="{3A969814-ACF1-4E80-82EF-7521663DBB5D}" destId="{8EA1EFEC-72D1-4734-B4F9-B9AD71440126}" srcOrd="3" destOrd="0" presId="urn:microsoft.com/office/officeart/2017/3/layout/DropPinTimeline"/>
    <dgm:cxn modelId="{BA7274B3-E9C7-4591-945F-E46DDA161D6F}" type="presParOf" srcId="{3A969814-ACF1-4E80-82EF-7521663DBB5D}" destId="{3C65C65A-D943-4D69-BEF4-1CA6D68866F4}" srcOrd="4" destOrd="0" presId="urn:microsoft.com/office/officeart/2017/3/layout/DropPinTimeline"/>
    <dgm:cxn modelId="{420E9A61-11CF-4689-B3DA-1A792D642FC5}" type="presParOf" srcId="{3A969814-ACF1-4E80-82EF-7521663DBB5D}" destId="{E81CCABB-D4CE-42B1-ACE6-345F1450ABFD}" srcOrd="5" destOrd="0" presId="urn:microsoft.com/office/officeart/2017/3/layout/DropPinTimeline"/>
    <dgm:cxn modelId="{249D8C77-A94E-4B83-BCFA-4DAC89AC1EAC}" type="presParOf" srcId="{D1F09D49-3835-4462-ADA8-1644425C34B2}" destId="{4E794C77-33E3-478C-A8E9-F6CB506A383C}" srcOrd="1" destOrd="0" presId="urn:microsoft.com/office/officeart/2017/3/layout/DropPinTimeline"/>
    <dgm:cxn modelId="{4017DEFC-0465-4670-88DE-60141C69F3EA}" type="presParOf" srcId="{D1F09D49-3835-4462-ADA8-1644425C34B2}" destId="{2BADCB1A-4EBB-4615-B0B4-6A377A57BF4E}" srcOrd="2" destOrd="0" presId="urn:microsoft.com/office/officeart/2017/3/layout/DropPinTimeline"/>
    <dgm:cxn modelId="{7407C307-A42A-4BA8-A5D6-4545786B8D04}" type="presParOf" srcId="{2BADCB1A-4EBB-4615-B0B4-6A377A57BF4E}" destId="{628B9066-369C-4A82-BE3F-45937F6F0B02}" srcOrd="0" destOrd="0" presId="urn:microsoft.com/office/officeart/2017/3/layout/DropPinTimeline"/>
    <dgm:cxn modelId="{D2738DA0-9000-4D1E-8911-FC0195B4CEBC}" type="presParOf" srcId="{2BADCB1A-4EBB-4615-B0B4-6A377A57BF4E}" destId="{87C3FCE8-CEC5-4099-A450-ED398C006B7A}" srcOrd="1" destOrd="0" presId="urn:microsoft.com/office/officeart/2017/3/layout/DropPinTimeline"/>
    <dgm:cxn modelId="{67DCFF8A-4CF5-44A4-82EB-33B6FD826682}" type="presParOf" srcId="{87C3FCE8-CEC5-4099-A450-ED398C006B7A}" destId="{50367EDE-826A-404F-B296-283713B115E8}" srcOrd="0" destOrd="0" presId="urn:microsoft.com/office/officeart/2017/3/layout/DropPinTimeline"/>
    <dgm:cxn modelId="{BEEBB51E-0496-4098-BB62-B5BF0A4136AD}" type="presParOf" srcId="{87C3FCE8-CEC5-4099-A450-ED398C006B7A}" destId="{36081F7C-F1A3-4720-85AB-406194853D5A}" srcOrd="1" destOrd="0" presId="urn:microsoft.com/office/officeart/2017/3/layout/DropPinTimeline"/>
    <dgm:cxn modelId="{6328BEF3-C535-4FF2-931A-5ACACDB658D0}" type="presParOf" srcId="{2BADCB1A-4EBB-4615-B0B4-6A377A57BF4E}" destId="{388F671A-C178-4865-B9CA-F0F6F619AA26}" srcOrd="2" destOrd="0" presId="urn:microsoft.com/office/officeart/2017/3/layout/DropPinTimeline"/>
    <dgm:cxn modelId="{3B32C4EE-6190-436D-BDFB-62B7B606069C}" type="presParOf" srcId="{2BADCB1A-4EBB-4615-B0B4-6A377A57BF4E}" destId="{F5960AFB-5C4F-43F3-9D91-F484A2017BE2}" srcOrd="3" destOrd="0" presId="urn:microsoft.com/office/officeart/2017/3/layout/DropPinTimeline"/>
    <dgm:cxn modelId="{ED3B0DE5-E67E-4358-877A-FC061C8C6CAF}" type="presParOf" srcId="{2BADCB1A-4EBB-4615-B0B4-6A377A57BF4E}" destId="{3386AC51-EB1F-42AB-8497-52A67420BE6C}" srcOrd="4" destOrd="0" presId="urn:microsoft.com/office/officeart/2017/3/layout/DropPinTimeline"/>
    <dgm:cxn modelId="{93D2A3D0-FEEE-47BC-86C2-BA2E8F7FF863}" type="presParOf" srcId="{2BADCB1A-4EBB-4615-B0B4-6A377A57BF4E}" destId="{BB58712B-7A14-4140-BD94-9D5EFCD52482}" srcOrd="5" destOrd="0" presId="urn:microsoft.com/office/officeart/2017/3/layout/DropPinTimeline"/>
    <dgm:cxn modelId="{0949218D-0B22-4855-B287-725357C070BF}" type="presParOf" srcId="{D1F09D49-3835-4462-ADA8-1644425C34B2}" destId="{FCD39BA2-E22C-4A45-9D40-6F98012B0903}" srcOrd="3" destOrd="0" presId="urn:microsoft.com/office/officeart/2017/3/layout/DropPinTimeline"/>
    <dgm:cxn modelId="{3E7F426E-77D7-47CA-B0C1-507BB78B0188}" type="presParOf" srcId="{D1F09D49-3835-4462-ADA8-1644425C34B2}" destId="{5FE66A75-65F6-4637-9CB7-5D1B3CBA252D}" srcOrd="4" destOrd="0" presId="urn:microsoft.com/office/officeart/2017/3/layout/DropPinTimeline"/>
    <dgm:cxn modelId="{D14240A8-8342-4770-819D-EFCDA9AAB8E2}" type="presParOf" srcId="{5FE66A75-65F6-4637-9CB7-5D1B3CBA252D}" destId="{FEFE49D0-1848-4874-A8FA-A581BB5F9E83}" srcOrd="0" destOrd="0" presId="urn:microsoft.com/office/officeart/2017/3/layout/DropPinTimeline"/>
    <dgm:cxn modelId="{DBA45C59-F951-4200-AA06-5A9B692033B9}" type="presParOf" srcId="{5FE66A75-65F6-4637-9CB7-5D1B3CBA252D}" destId="{F31FFF44-96F3-42A8-BD9F-39D8E20FD548}" srcOrd="1" destOrd="0" presId="urn:microsoft.com/office/officeart/2017/3/layout/DropPinTimeline"/>
    <dgm:cxn modelId="{1392DA3A-C3B2-421B-B563-41169FC0172D}" type="presParOf" srcId="{F31FFF44-96F3-42A8-BD9F-39D8E20FD548}" destId="{618EE1CB-7B76-47E1-B715-6BF4A3CA1811}" srcOrd="0" destOrd="0" presId="urn:microsoft.com/office/officeart/2017/3/layout/DropPinTimeline"/>
    <dgm:cxn modelId="{A8B3B61B-55B1-426C-B1C1-DE8C00F3442F}" type="presParOf" srcId="{F31FFF44-96F3-42A8-BD9F-39D8E20FD548}" destId="{8059095C-E460-4C6E-8AE8-5D26D49C99F7}" srcOrd="1" destOrd="0" presId="urn:microsoft.com/office/officeart/2017/3/layout/DropPinTimeline"/>
    <dgm:cxn modelId="{DC6D53AA-6B31-4991-A487-1A5B017EA895}" type="presParOf" srcId="{5FE66A75-65F6-4637-9CB7-5D1B3CBA252D}" destId="{265B3636-D36A-4BF7-9DE3-BC44E92465C4}" srcOrd="2" destOrd="0" presId="urn:microsoft.com/office/officeart/2017/3/layout/DropPinTimeline"/>
    <dgm:cxn modelId="{2429604E-FD61-496F-8CD9-2BBF964B99C9}" type="presParOf" srcId="{5FE66A75-65F6-4637-9CB7-5D1B3CBA252D}" destId="{BFE0BD5C-ABFA-491B-98B0-9DD5EA056FBF}" srcOrd="3" destOrd="0" presId="urn:microsoft.com/office/officeart/2017/3/layout/DropPinTimeline"/>
    <dgm:cxn modelId="{8A494AF3-8EDA-4B73-A57E-5B2073E874E1}" type="presParOf" srcId="{5FE66A75-65F6-4637-9CB7-5D1B3CBA252D}" destId="{99215D12-06CC-4F12-9375-8581F15C49BD}" srcOrd="4" destOrd="0" presId="urn:microsoft.com/office/officeart/2017/3/layout/DropPinTimeline"/>
    <dgm:cxn modelId="{7523019C-4054-4420-851B-B3F7D43E4E2C}" type="presParOf" srcId="{5FE66A75-65F6-4637-9CB7-5D1B3CBA252D}" destId="{7E093DD2-F064-400F-9A76-383DCB93A2F5}" srcOrd="5" destOrd="0" presId="urn:microsoft.com/office/officeart/2017/3/layout/DropPinTimeline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38819A3-54A5-4A18-8909-BBE18D24CD0E}" type="doc">
      <dgm:prSet loTypeId="urn:microsoft.com/office/officeart/2017/3/layout/DropPinTimeline" loCatId="process" qsTypeId="urn:microsoft.com/office/officeart/2005/8/quickstyle/simple2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4415F9F2-4F3C-4A29-97DB-20A616D3CF56}">
      <dgm:prSet/>
      <dgm:spPr/>
      <dgm:t>
        <a:bodyPr/>
        <a:lstStyle/>
        <a:p>
          <a:pPr>
            <a:defRPr b="1"/>
          </a:pPr>
          <a:r>
            <a:rPr lang="en-US"/>
            <a:t>12 Mar.</a:t>
          </a:r>
        </a:p>
      </dgm:t>
    </dgm:pt>
    <dgm:pt modelId="{73457699-B87C-4AC1-9CF4-B6D4FD5B8F50}" type="parTrans" cxnId="{48D7D2DC-DFB8-4BB0-BD6C-DA801646D84D}">
      <dgm:prSet/>
      <dgm:spPr/>
      <dgm:t>
        <a:bodyPr/>
        <a:lstStyle/>
        <a:p>
          <a:endParaRPr lang="en-US"/>
        </a:p>
      </dgm:t>
    </dgm:pt>
    <dgm:pt modelId="{6A6F844A-1B55-432A-91E1-DB89B8026FEA}" type="sibTrans" cxnId="{48D7D2DC-DFB8-4BB0-BD6C-DA801646D84D}">
      <dgm:prSet/>
      <dgm:spPr/>
      <dgm:t>
        <a:bodyPr/>
        <a:lstStyle/>
        <a:p>
          <a:endParaRPr lang="en-US"/>
        </a:p>
      </dgm:t>
    </dgm:pt>
    <dgm:pt modelId="{BCCE2C22-DEFA-4B2D-83AD-15CF3AAD5400}">
      <dgm:prSet/>
      <dgm:spPr/>
      <dgm:t>
        <a:bodyPr/>
        <a:lstStyle/>
        <a:p>
          <a:r>
            <a:rPr lang="en-US"/>
            <a:t>Mar.</a:t>
          </a:r>
        </a:p>
      </dgm:t>
    </dgm:pt>
    <dgm:pt modelId="{DC8A8850-70BD-409C-8898-DA979675B2EC}" type="parTrans" cxnId="{1AC0080C-87E2-4DD4-9B4B-9F7391FC7A94}">
      <dgm:prSet/>
      <dgm:spPr/>
      <dgm:t>
        <a:bodyPr/>
        <a:lstStyle/>
        <a:p>
          <a:endParaRPr lang="en-US"/>
        </a:p>
      </dgm:t>
    </dgm:pt>
    <dgm:pt modelId="{207EC91A-6498-4DBB-8AE3-FF0461A99353}" type="sibTrans" cxnId="{1AC0080C-87E2-4DD4-9B4B-9F7391FC7A94}">
      <dgm:prSet/>
      <dgm:spPr/>
      <dgm:t>
        <a:bodyPr/>
        <a:lstStyle/>
        <a:p>
          <a:endParaRPr lang="en-US"/>
        </a:p>
      </dgm:t>
    </dgm:pt>
    <dgm:pt modelId="{788A8D24-E665-49AF-B631-81585CB7A67A}">
      <dgm:prSet/>
      <dgm:spPr/>
      <dgm:t>
        <a:bodyPr/>
        <a:lstStyle/>
        <a:p>
          <a:r>
            <a:rPr lang="en-US"/>
            <a:t>(3ra y 4ta hora)</a:t>
          </a:r>
        </a:p>
      </dgm:t>
    </dgm:pt>
    <dgm:pt modelId="{C1C79FC8-80C0-40C4-869D-A18BE7D7D417}" type="parTrans" cxnId="{A58E886C-FCBF-4BC7-9FB3-DD25BCF82F2A}">
      <dgm:prSet/>
      <dgm:spPr/>
      <dgm:t>
        <a:bodyPr/>
        <a:lstStyle/>
        <a:p>
          <a:endParaRPr lang="en-US"/>
        </a:p>
      </dgm:t>
    </dgm:pt>
    <dgm:pt modelId="{206BEDEE-3B76-4782-B751-2513026FE335}" type="sibTrans" cxnId="{A58E886C-FCBF-4BC7-9FB3-DD25BCF82F2A}">
      <dgm:prSet/>
      <dgm:spPr/>
      <dgm:t>
        <a:bodyPr/>
        <a:lstStyle/>
        <a:p>
          <a:endParaRPr lang="en-US"/>
        </a:p>
      </dgm:t>
    </dgm:pt>
    <dgm:pt modelId="{53BA1A38-81D7-4FC2-9103-2FE9C868F880}">
      <dgm:prSet/>
      <dgm:spPr/>
      <dgm:t>
        <a:bodyPr/>
        <a:lstStyle/>
        <a:p>
          <a:pPr>
            <a:defRPr b="1"/>
          </a:pPr>
          <a:r>
            <a:rPr lang="en-US"/>
            <a:t>Jue. 2 Mayo</a:t>
          </a:r>
        </a:p>
      </dgm:t>
    </dgm:pt>
    <dgm:pt modelId="{5CE6E731-F48B-4287-9D09-62A3B2C28234}" type="parTrans" cxnId="{88568853-E1A1-4DB1-9D71-731A6CED134B}">
      <dgm:prSet/>
      <dgm:spPr/>
      <dgm:t>
        <a:bodyPr/>
        <a:lstStyle/>
        <a:p>
          <a:endParaRPr lang="en-US"/>
        </a:p>
      </dgm:t>
    </dgm:pt>
    <dgm:pt modelId="{ED14FC1C-2AE6-4191-A24F-DAAF1E4D2F71}" type="sibTrans" cxnId="{88568853-E1A1-4DB1-9D71-731A6CED134B}">
      <dgm:prSet/>
      <dgm:spPr/>
      <dgm:t>
        <a:bodyPr/>
        <a:lstStyle/>
        <a:p>
          <a:endParaRPr lang="en-US"/>
        </a:p>
      </dgm:t>
    </dgm:pt>
    <dgm:pt modelId="{B53C34E7-FABD-458E-91DA-EA6D1A95E21F}">
      <dgm:prSet/>
      <dgm:spPr/>
      <dgm:t>
        <a:bodyPr/>
        <a:lstStyle/>
        <a:p>
          <a:r>
            <a:rPr lang="en-US"/>
            <a:t>(3ra y 4ta hora)</a:t>
          </a:r>
        </a:p>
      </dgm:t>
    </dgm:pt>
    <dgm:pt modelId="{19FF3DE7-5CCA-4C63-ADCC-1740626457E4}" type="parTrans" cxnId="{F169A17B-CCEB-4FDA-A65E-EE55ECAE1B73}">
      <dgm:prSet/>
      <dgm:spPr/>
      <dgm:t>
        <a:bodyPr/>
        <a:lstStyle/>
        <a:p>
          <a:endParaRPr lang="en-US"/>
        </a:p>
      </dgm:t>
    </dgm:pt>
    <dgm:pt modelId="{AE9891D2-4239-4943-9ECC-251FBFA75E5D}" type="sibTrans" cxnId="{F169A17B-CCEB-4FDA-A65E-EE55ECAE1B73}">
      <dgm:prSet/>
      <dgm:spPr/>
      <dgm:t>
        <a:bodyPr/>
        <a:lstStyle/>
        <a:p>
          <a:endParaRPr lang="en-US"/>
        </a:p>
      </dgm:t>
    </dgm:pt>
    <dgm:pt modelId="{2FD05AD3-4523-45AA-B013-190F2FFB3F50}">
      <dgm:prSet/>
      <dgm:spPr/>
      <dgm:t>
        <a:bodyPr/>
        <a:lstStyle/>
        <a:p>
          <a:pPr>
            <a:defRPr b="1"/>
          </a:pPr>
          <a:r>
            <a:rPr lang="en-US"/>
            <a:t>Lun. 3 Jun.</a:t>
          </a:r>
        </a:p>
      </dgm:t>
    </dgm:pt>
    <dgm:pt modelId="{E56635B0-7571-428F-8BC9-AF6ADC893E92}" type="parTrans" cxnId="{E860764D-A23F-42BD-BD20-87F1F8F58CB1}">
      <dgm:prSet/>
      <dgm:spPr/>
      <dgm:t>
        <a:bodyPr/>
        <a:lstStyle/>
        <a:p>
          <a:endParaRPr lang="en-US"/>
        </a:p>
      </dgm:t>
    </dgm:pt>
    <dgm:pt modelId="{DFE7734A-A891-4EF6-BDCA-B474C04C1A96}" type="sibTrans" cxnId="{E860764D-A23F-42BD-BD20-87F1F8F58CB1}">
      <dgm:prSet/>
      <dgm:spPr/>
      <dgm:t>
        <a:bodyPr/>
        <a:lstStyle/>
        <a:p>
          <a:endParaRPr lang="en-US"/>
        </a:p>
      </dgm:t>
    </dgm:pt>
    <dgm:pt modelId="{87357E4F-93CA-46E9-B28D-E0AF8963009B}">
      <dgm:prSet/>
      <dgm:spPr/>
      <dgm:t>
        <a:bodyPr/>
        <a:lstStyle/>
        <a:p>
          <a:r>
            <a:rPr lang="en-US" dirty="0"/>
            <a:t>(</a:t>
          </a:r>
          <a:r>
            <a:rPr lang="es-CL" noProof="0" dirty="0"/>
            <a:t>Promedio de notas de laboratorios, trabajos y CUC</a:t>
          </a:r>
          <a:r>
            <a:rPr lang="en-US" dirty="0"/>
            <a:t>)</a:t>
          </a:r>
        </a:p>
      </dgm:t>
    </dgm:pt>
    <dgm:pt modelId="{928D6D6A-92F6-4C03-9969-CFE671340D5A}" type="parTrans" cxnId="{87A66180-D965-4895-9C5B-0049D3257635}">
      <dgm:prSet/>
      <dgm:spPr/>
      <dgm:t>
        <a:bodyPr/>
        <a:lstStyle/>
        <a:p>
          <a:endParaRPr lang="en-US"/>
        </a:p>
      </dgm:t>
    </dgm:pt>
    <dgm:pt modelId="{1AB95B4F-8BC8-4FF0-B2FF-26629DD8BE6C}" type="sibTrans" cxnId="{87A66180-D965-4895-9C5B-0049D3257635}">
      <dgm:prSet/>
      <dgm:spPr/>
      <dgm:t>
        <a:bodyPr/>
        <a:lstStyle/>
        <a:p>
          <a:endParaRPr lang="en-US"/>
        </a:p>
      </dgm:t>
    </dgm:pt>
    <dgm:pt modelId="{A25DEAFB-E0EE-440B-973A-6DB5E9D3E704}" type="pres">
      <dgm:prSet presAssocID="{A38819A3-54A5-4A18-8909-BBE18D24CD0E}" presName="root" presStyleCnt="0">
        <dgm:presLayoutVars>
          <dgm:chMax/>
          <dgm:chPref/>
          <dgm:animLvl val="lvl"/>
        </dgm:presLayoutVars>
      </dgm:prSet>
      <dgm:spPr/>
    </dgm:pt>
    <dgm:pt modelId="{ADDB0968-065F-4AB5-85F0-6B749B58524C}" type="pres">
      <dgm:prSet presAssocID="{A38819A3-54A5-4A18-8909-BBE18D24CD0E}" presName="divider" presStyleLbl="fgAcc1" presStyleIdx="0" presStyleCnt="4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triangle" w="lg" len="lg"/>
        </a:ln>
        <a:effectLst/>
      </dgm:spPr>
    </dgm:pt>
    <dgm:pt modelId="{01A5E588-CAC6-4938-A5B8-C3FBC12B744F}" type="pres">
      <dgm:prSet presAssocID="{A38819A3-54A5-4A18-8909-BBE18D24CD0E}" presName="nodes" presStyleCnt="0">
        <dgm:presLayoutVars>
          <dgm:chMax/>
          <dgm:chPref/>
          <dgm:animLvl val="lvl"/>
        </dgm:presLayoutVars>
      </dgm:prSet>
      <dgm:spPr/>
    </dgm:pt>
    <dgm:pt modelId="{8D4EF470-7813-457D-A7A8-15572A770274}" type="pres">
      <dgm:prSet presAssocID="{4415F9F2-4F3C-4A29-97DB-20A616D3CF56}" presName="composite" presStyleCnt="0"/>
      <dgm:spPr/>
    </dgm:pt>
    <dgm:pt modelId="{43213AC1-8824-4BA9-96C1-65AC9EDEDB04}" type="pres">
      <dgm:prSet presAssocID="{4415F9F2-4F3C-4A29-97DB-20A616D3CF56}" presName="ConnectorPoint" presStyleLbl="lnNode1" presStyleIdx="0" presStyleCnt="3"/>
      <dgm:spPr>
        <a:solidFill>
          <a:schemeClr val="accent3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8D47E41A-6FF1-414B-A2D3-5C9306C4A06E}" type="pres">
      <dgm:prSet presAssocID="{4415F9F2-4F3C-4A29-97DB-20A616D3CF56}" presName="DropPinPlaceHolder" presStyleCnt="0"/>
      <dgm:spPr/>
    </dgm:pt>
    <dgm:pt modelId="{76971464-097B-40A5-8FA6-A149495A7638}" type="pres">
      <dgm:prSet presAssocID="{4415F9F2-4F3C-4A29-97DB-20A616D3CF56}" presName="DropPin" presStyleLbl="alignNode1" presStyleIdx="0" presStyleCnt="3"/>
      <dgm:spPr/>
    </dgm:pt>
    <dgm:pt modelId="{242031BB-E759-46EE-9CF4-8F184BC297D4}" type="pres">
      <dgm:prSet presAssocID="{4415F9F2-4F3C-4A29-97DB-20A616D3CF56}" presName="Ellipse" presStyleLbl="fgAcc1" presStyleIdx="1" presStyleCnt="4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E8085EDD-04BD-473C-9F55-75FEE8B39C32}" type="pres">
      <dgm:prSet presAssocID="{4415F9F2-4F3C-4A29-97DB-20A616D3CF56}" presName="L2TextContainer" presStyleLbl="revTx" presStyleIdx="0" presStyleCnt="6">
        <dgm:presLayoutVars>
          <dgm:bulletEnabled val="1"/>
        </dgm:presLayoutVars>
      </dgm:prSet>
      <dgm:spPr/>
    </dgm:pt>
    <dgm:pt modelId="{4828D9CE-E03A-408E-A1E0-494D16594DCF}" type="pres">
      <dgm:prSet presAssocID="{4415F9F2-4F3C-4A29-97DB-20A616D3CF56}" presName="L1TextContainer" presStyleLbl="revTx" presStyleIdx="1" presStyleCnt="6">
        <dgm:presLayoutVars>
          <dgm:chMax val="1"/>
          <dgm:chPref val="1"/>
          <dgm:bulletEnabled val="1"/>
        </dgm:presLayoutVars>
      </dgm:prSet>
      <dgm:spPr/>
    </dgm:pt>
    <dgm:pt modelId="{A1ABC0D1-DC65-4C27-BFF2-F05EC2404EDE}" type="pres">
      <dgm:prSet presAssocID="{4415F9F2-4F3C-4A29-97DB-20A616D3CF56}" presName="ConnectLine" presStyleLbl="sibTrans1D1" presStyleIdx="0" presStyleCnt="3"/>
      <dgm:spPr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8B2E82DD-D685-436A-AC11-CBB7A1994086}" type="pres">
      <dgm:prSet presAssocID="{4415F9F2-4F3C-4A29-97DB-20A616D3CF56}" presName="EmptyPlaceHolder" presStyleCnt="0"/>
      <dgm:spPr/>
    </dgm:pt>
    <dgm:pt modelId="{FEE766A3-2E83-498D-A312-6F8E293F73E0}" type="pres">
      <dgm:prSet presAssocID="{6A6F844A-1B55-432A-91E1-DB89B8026FEA}" presName="spaceBetweenRectangles" presStyleCnt="0"/>
      <dgm:spPr/>
    </dgm:pt>
    <dgm:pt modelId="{D0839E7D-7B07-4D29-B7FA-B7F0AE52F241}" type="pres">
      <dgm:prSet presAssocID="{53BA1A38-81D7-4FC2-9103-2FE9C868F880}" presName="composite" presStyleCnt="0"/>
      <dgm:spPr/>
    </dgm:pt>
    <dgm:pt modelId="{E6825DA4-EBF2-4437-BBB6-3C5905CFD0DB}" type="pres">
      <dgm:prSet presAssocID="{53BA1A38-81D7-4FC2-9103-2FE9C868F880}" presName="ConnectorPoint" presStyleLbl="lnNode1" presStyleIdx="1" presStyleCnt="3"/>
      <dgm:spPr>
        <a:solidFill>
          <a:schemeClr val="accent3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D4E17BDD-7D0A-46D0-8274-4CD12E805A86}" type="pres">
      <dgm:prSet presAssocID="{53BA1A38-81D7-4FC2-9103-2FE9C868F880}" presName="DropPinPlaceHolder" presStyleCnt="0"/>
      <dgm:spPr/>
    </dgm:pt>
    <dgm:pt modelId="{E1847F51-2C8B-4D73-9079-02216D948FE4}" type="pres">
      <dgm:prSet presAssocID="{53BA1A38-81D7-4FC2-9103-2FE9C868F880}" presName="DropPin" presStyleLbl="alignNode1" presStyleIdx="1" presStyleCnt="3"/>
      <dgm:spPr/>
    </dgm:pt>
    <dgm:pt modelId="{5266C170-D43A-4245-9D4E-9A2F2B8F825D}" type="pres">
      <dgm:prSet presAssocID="{53BA1A38-81D7-4FC2-9103-2FE9C868F880}" presName="Ellipse" presStyleLbl="fgAcc1" presStyleIdx="2" presStyleCnt="4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81583D36-01A5-4EDD-A732-ECF9960A983A}" type="pres">
      <dgm:prSet presAssocID="{53BA1A38-81D7-4FC2-9103-2FE9C868F880}" presName="L2TextContainer" presStyleLbl="revTx" presStyleIdx="2" presStyleCnt="6">
        <dgm:presLayoutVars>
          <dgm:bulletEnabled val="1"/>
        </dgm:presLayoutVars>
      </dgm:prSet>
      <dgm:spPr/>
    </dgm:pt>
    <dgm:pt modelId="{3E6FE6E8-785D-4ECF-BBBE-3191FA916E87}" type="pres">
      <dgm:prSet presAssocID="{53BA1A38-81D7-4FC2-9103-2FE9C868F880}" presName="L1TextContainer" presStyleLbl="revTx" presStyleIdx="3" presStyleCnt="6">
        <dgm:presLayoutVars>
          <dgm:chMax val="1"/>
          <dgm:chPref val="1"/>
          <dgm:bulletEnabled val="1"/>
        </dgm:presLayoutVars>
      </dgm:prSet>
      <dgm:spPr/>
    </dgm:pt>
    <dgm:pt modelId="{EDC290D4-E29B-466D-BA48-1B8C9491471E}" type="pres">
      <dgm:prSet presAssocID="{53BA1A38-81D7-4FC2-9103-2FE9C868F880}" presName="ConnectLine" presStyleLbl="sibTrans1D1" presStyleIdx="1" presStyleCnt="3"/>
      <dgm:spPr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E51FFE83-202D-4952-9048-8462A06BAD86}" type="pres">
      <dgm:prSet presAssocID="{53BA1A38-81D7-4FC2-9103-2FE9C868F880}" presName="EmptyPlaceHolder" presStyleCnt="0"/>
      <dgm:spPr/>
    </dgm:pt>
    <dgm:pt modelId="{B28AEA12-6730-4662-8CFF-A3077494112B}" type="pres">
      <dgm:prSet presAssocID="{ED14FC1C-2AE6-4191-A24F-DAAF1E4D2F71}" presName="spaceBetweenRectangles" presStyleCnt="0"/>
      <dgm:spPr/>
    </dgm:pt>
    <dgm:pt modelId="{AB8FADB4-F88F-4289-BEE6-4B1CA20EB8A9}" type="pres">
      <dgm:prSet presAssocID="{2FD05AD3-4523-45AA-B013-190F2FFB3F50}" presName="composite" presStyleCnt="0"/>
      <dgm:spPr/>
    </dgm:pt>
    <dgm:pt modelId="{6FB16850-2E02-4807-90E0-E68BA4181981}" type="pres">
      <dgm:prSet presAssocID="{2FD05AD3-4523-45AA-B013-190F2FFB3F50}" presName="ConnectorPoint" presStyleLbl="lnNode1" presStyleIdx="2" presStyleCnt="3"/>
      <dgm:spPr>
        <a:solidFill>
          <a:schemeClr val="accent3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D1EA9DF2-81FC-4A85-851D-B85804D02FAF}" type="pres">
      <dgm:prSet presAssocID="{2FD05AD3-4523-45AA-B013-190F2FFB3F50}" presName="DropPinPlaceHolder" presStyleCnt="0"/>
      <dgm:spPr/>
    </dgm:pt>
    <dgm:pt modelId="{FD395322-8C38-4F3D-B5B5-44EF508ED50F}" type="pres">
      <dgm:prSet presAssocID="{2FD05AD3-4523-45AA-B013-190F2FFB3F50}" presName="DropPin" presStyleLbl="alignNode1" presStyleIdx="2" presStyleCnt="3"/>
      <dgm:spPr/>
    </dgm:pt>
    <dgm:pt modelId="{10B51958-77E8-42AE-90BF-1F284180BC01}" type="pres">
      <dgm:prSet presAssocID="{2FD05AD3-4523-45AA-B013-190F2FFB3F50}" presName="Ellipse" presStyleLbl="fgAcc1" presStyleIdx="3" presStyleCnt="4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D09A3CDA-D619-449F-9572-6019E3E8A8BC}" type="pres">
      <dgm:prSet presAssocID="{2FD05AD3-4523-45AA-B013-190F2FFB3F50}" presName="L2TextContainer" presStyleLbl="revTx" presStyleIdx="4" presStyleCnt="6">
        <dgm:presLayoutVars>
          <dgm:bulletEnabled val="1"/>
        </dgm:presLayoutVars>
      </dgm:prSet>
      <dgm:spPr/>
    </dgm:pt>
    <dgm:pt modelId="{3AC7D156-4E09-4C35-BF44-BCC771DAC53F}" type="pres">
      <dgm:prSet presAssocID="{2FD05AD3-4523-45AA-B013-190F2FFB3F50}" presName="L1TextContainer" presStyleLbl="revTx" presStyleIdx="5" presStyleCnt="6">
        <dgm:presLayoutVars>
          <dgm:chMax val="1"/>
          <dgm:chPref val="1"/>
          <dgm:bulletEnabled val="1"/>
        </dgm:presLayoutVars>
      </dgm:prSet>
      <dgm:spPr/>
    </dgm:pt>
    <dgm:pt modelId="{5710DBF5-7878-405D-B3B3-B21CFBBAA4C6}" type="pres">
      <dgm:prSet presAssocID="{2FD05AD3-4523-45AA-B013-190F2FFB3F50}" presName="ConnectLine" presStyleLbl="sibTrans1D1" presStyleIdx="2" presStyleCnt="3"/>
      <dgm:spPr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B89964E5-B931-46AB-A049-AC31524D5452}" type="pres">
      <dgm:prSet presAssocID="{2FD05AD3-4523-45AA-B013-190F2FFB3F50}" presName="EmptyPlaceHolder" presStyleCnt="0"/>
      <dgm:spPr/>
    </dgm:pt>
  </dgm:ptLst>
  <dgm:cxnLst>
    <dgm:cxn modelId="{2B898C0A-C63A-4723-A88F-AF4716C90669}" type="presOf" srcId="{788A8D24-E665-49AF-B631-81585CB7A67A}" destId="{E8085EDD-04BD-473C-9F55-75FEE8B39C32}" srcOrd="0" destOrd="1" presId="urn:microsoft.com/office/officeart/2017/3/layout/DropPinTimeline"/>
    <dgm:cxn modelId="{1AC0080C-87E2-4DD4-9B4B-9F7391FC7A94}" srcId="{4415F9F2-4F3C-4A29-97DB-20A616D3CF56}" destId="{BCCE2C22-DEFA-4B2D-83AD-15CF3AAD5400}" srcOrd="0" destOrd="0" parTransId="{DC8A8850-70BD-409C-8898-DA979675B2EC}" sibTransId="{207EC91A-6498-4DBB-8AE3-FF0461A99353}"/>
    <dgm:cxn modelId="{8744EF1D-670C-426D-BCE9-2FEE7B7D2F3D}" type="presOf" srcId="{B53C34E7-FABD-458E-91DA-EA6D1A95E21F}" destId="{81583D36-01A5-4EDD-A732-ECF9960A983A}" srcOrd="0" destOrd="0" presId="urn:microsoft.com/office/officeart/2017/3/layout/DropPinTimeline"/>
    <dgm:cxn modelId="{66724E24-BE69-4423-B1AC-0A3130569FE1}" type="presOf" srcId="{BCCE2C22-DEFA-4B2D-83AD-15CF3AAD5400}" destId="{E8085EDD-04BD-473C-9F55-75FEE8B39C32}" srcOrd="0" destOrd="0" presId="urn:microsoft.com/office/officeart/2017/3/layout/DropPinTimeline"/>
    <dgm:cxn modelId="{A58E886C-FCBF-4BC7-9FB3-DD25BCF82F2A}" srcId="{BCCE2C22-DEFA-4B2D-83AD-15CF3AAD5400}" destId="{788A8D24-E665-49AF-B631-81585CB7A67A}" srcOrd="0" destOrd="0" parTransId="{C1C79FC8-80C0-40C4-869D-A18BE7D7D417}" sibTransId="{206BEDEE-3B76-4782-B751-2513026FE335}"/>
    <dgm:cxn modelId="{E860764D-A23F-42BD-BD20-87F1F8F58CB1}" srcId="{A38819A3-54A5-4A18-8909-BBE18D24CD0E}" destId="{2FD05AD3-4523-45AA-B013-190F2FFB3F50}" srcOrd="2" destOrd="0" parTransId="{E56635B0-7571-428F-8BC9-AF6ADC893E92}" sibTransId="{DFE7734A-A891-4EF6-BDCA-B474C04C1A96}"/>
    <dgm:cxn modelId="{88568853-E1A1-4DB1-9D71-731A6CED134B}" srcId="{A38819A3-54A5-4A18-8909-BBE18D24CD0E}" destId="{53BA1A38-81D7-4FC2-9103-2FE9C868F880}" srcOrd="1" destOrd="0" parTransId="{5CE6E731-F48B-4287-9D09-62A3B2C28234}" sibTransId="{ED14FC1C-2AE6-4191-A24F-DAAF1E4D2F71}"/>
    <dgm:cxn modelId="{F169A17B-CCEB-4FDA-A65E-EE55ECAE1B73}" srcId="{53BA1A38-81D7-4FC2-9103-2FE9C868F880}" destId="{B53C34E7-FABD-458E-91DA-EA6D1A95E21F}" srcOrd="0" destOrd="0" parTransId="{19FF3DE7-5CCA-4C63-ADCC-1740626457E4}" sibTransId="{AE9891D2-4239-4943-9ECC-251FBFA75E5D}"/>
    <dgm:cxn modelId="{87A66180-D965-4895-9C5B-0049D3257635}" srcId="{2FD05AD3-4523-45AA-B013-190F2FFB3F50}" destId="{87357E4F-93CA-46E9-B28D-E0AF8963009B}" srcOrd="0" destOrd="0" parTransId="{928D6D6A-92F6-4C03-9969-CFE671340D5A}" sibTransId="{1AB95B4F-8BC8-4FF0-B2FF-26629DD8BE6C}"/>
    <dgm:cxn modelId="{3D6C4689-2D55-419C-B9E2-0A63FBE34B8B}" type="presOf" srcId="{2FD05AD3-4523-45AA-B013-190F2FFB3F50}" destId="{3AC7D156-4E09-4C35-BF44-BCC771DAC53F}" srcOrd="0" destOrd="0" presId="urn:microsoft.com/office/officeart/2017/3/layout/DropPinTimeline"/>
    <dgm:cxn modelId="{0E9B44AE-87E0-474B-B583-C7DC273AC61D}" type="presOf" srcId="{53BA1A38-81D7-4FC2-9103-2FE9C868F880}" destId="{3E6FE6E8-785D-4ECF-BBBE-3191FA916E87}" srcOrd="0" destOrd="0" presId="urn:microsoft.com/office/officeart/2017/3/layout/DropPinTimeline"/>
    <dgm:cxn modelId="{A5B450B7-5751-4D68-AABC-2704EB2595D2}" type="presOf" srcId="{4415F9F2-4F3C-4A29-97DB-20A616D3CF56}" destId="{4828D9CE-E03A-408E-A1E0-494D16594DCF}" srcOrd="0" destOrd="0" presId="urn:microsoft.com/office/officeart/2017/3/layout/DropPinTimeline"/>
    <dgm:cxn modelId="{FDB27ADA-82A9-4D16-9AA2-6C46591E564A}" type="presOf" srcId="{A38819A3-54A5-4A18-8909-BBE18D24CD0E}" destId="{A25DEAFB-E0EE-440B-973A-6DB5E9D3E704}" srcOrd="0" destOrd="0" presId="urn:microsoft.com/office/officeart/2017/3/layout/DropPinTimeline"/>
    <dgm:cxn modelId="{48D7D2DC-DFB8-4BB0-BD6C-DA801646D84D}" srcId="{A38819A3-54A5-4A18-8909-BBE18D24CD0E}" destId="{4415F9F2-4F3C-4A29-97DB-20A616D3CF56}" srcOrd="0" destOrd="0" parTransId="{73457699-B87C-4AC1-9CF4-B6D4FD5B8F50}" sibTransId="{6A6F844A-1B55-432A-91E1-DB89B8026FEA}"/>
    <dgm:cxn modelId="{E45DD4EE-B7D1-4FAE-911B-167407A0F45C}" type="presOf" srcId="{87357E4F-93CA-46E9-B28D-E0AF8963009B}" destId="{D09A3CDA-D619-449F-9572-6019E3E8A8BC}" srcOrd="0" destOrd="0" presId="urn:microsoft.com/office/officeart/2017/3/layout/DropPinTimeline"/>
    <dgm:cxn modelId="{D84FF1AE-B197-4ED6-A3F7-D02BC3890DC7}" type="presParOf" srcId="{A25DEAFB-E0EE-440B-973A-6DB5E9D3E704}" destId="{ADDB0968-065F-4AB5-85F0-6B749B58524C}" srcOrd="0" destOrd="0" presId="urn:microsoft.com/office/officeart/2017/3/layout/DropPinTimeline"/>
    <dgm:cxn modelId="{7736E72E-B48E-459D-ADE6-FE41F583158A}" type="presParOf" srcId="{A25DEAFB-E0EE-440B-973A-6DB5E9D3E704}" destId="{01A5E588-CAC6-4938-A5B8-C3FBC12B744F}" srcOrd="1" destOrd="0" presId="urn:microsoft.com/office/officeart/2017/3/layout/DropPinTimeline"/>
    <dgm:cxn modelId="{5D9F0098-85C1-43FE-8168-52FADB3204CA}" type="presParOf" srcId="{01A5E588-CAC6-4938-A5B8-C3FBC12B744F}" destId="{8D4EF470-7813-457D-A7A8-15572A770274}" srcOrd="0" destOrd="0" presId="urn:microsoft.com/office/officeart/2017/3/layout/DropPinTimeline"/>
    <dgm:cxn modelId="{63CD2354-35F4-4CD3-A776-3E69C817C0D6}" type="presParOf" srcId="{8D4EF470-7813-457D-A7A8-15572A770274}" destId="{43213AC1-8824-4BA9-96C1-65AC9EDEDB04}" srcOrd="0" destOrd="0" presId="urn:microsoft.com/office/officeart/2017/3/layout/DropPinTimeline"/>
    <dgm:cxn modelId="{8A28D03E-9EC0-4A03-82D9-2364168822AC}" type="presParOf" srcId="{8D4EF470-7813-457D-A7A8-15572A770274}" destId="{8D47E41A-6FF1-414B-A2D3-5C9306C4A06E}" srcOrd="1" destOrd="0" presId="urn:microsoft.com/office/officeart/2017/3/layout/DropPinTimeline"/>
    <dgm:cxn modelId="{0CD8118B-CC51-4CA9-8B0C-4D1170466660}" type="presParOf" srcId="{8D47E41A-6FF1-414B-A2D3-5C9306C4A06E}" destId="{76971464-097B-40A5-8FA6-A149495A7638}" srcOrd="0" destOrd="0" presId="urn:microsoft.com/office/officeart/2017/3/layout/DropPinTimeline"/>
    <dgm:cxn modelId="{EF04535F-DDE6-453A-83D4-C0178BB3AF60}" type="presParOf" srcId="{8D47E41A-6FF1-414B-A2D3-5C9306C4A06E}" destId="{242031BB-E759-46EE-9CF4-8F184BC297D4}" srcOrd="1" destOrd="0" presId="urn:microsoft.com/office/officeart/2017/3/layout/DropPinTimeline"/>
    <dgm:cxn modelId="{BE3377E1-E2E3-42EA-8876-CB8CCF25F3FE}" type="presParOf" srcId="{8D4EF470-7813-457D-A7A8-15572A770274}" destId="{E8085EDD-04BD-473C-9F55-75FEE8B39C32}" srcOrd="2" destOrd="0" presId="urn:microsoft.com/office/officeart/2017/3/layout/DropPinTimeline"/>
    <dgm:cxn modelId="{2C670CE9-410E-43D0-98C1-2AB83B6E446B}" type="presParOf" srcId="{8D4EF470-7813-457D-A7A8-15572A770274}" destId="{4828D9CE-E03A-408E-A1E0-494D16594DCF}" srcOrd="3" destOrd="0" presId="urn:microsoft.com/office/officeart/2017/3/layout/DropPinTimeline"/>
    <dgm:cxn modelId="{1943914E-4C3B-4320-ACFC-C051AB7C96E0}" type="presParOf" srcId="{8D4EF470-7813-457D-A7A8-15572A770274}" destId="{A1ABC0D1-DC65-4C27-BFF2-F05EC2404EDE}" srcOrd="4" destOrd="0" presId="urn:microsoft.com/office/officeart/2017/3/layout/DropPinTimeline"/>
    <dgm:cxn modelId="{22526D87-8DCB-481E-92F2-A43AE3779F2D}" type="presParOf" srcId="{8D4EF470-7813-457D-A7A8-15572A770274}" destId="{8B2E82DD-D685-436A-AC11-CBB7A1994086}" srcOrd="5" destOrd="0" presId="urn:microsoft.com/office/officeart/2017/3/layout/DropPinTimeline"/>
    <dgm:cxn modelId="{2727070D-0245-42A3-BFF9-7D2E316FC8F8}" type="presParOf" srcId="{01A5E588-CAC6-4938-A5B8-C3FBC12B744F}" destId="{FEE766A3-2E83-498D-A312-6F8E293F73E0}" srcOrd="1" destOrd="0" presId="urn:microsoft.com/office/officeart/2017/3/layout/DropPinTimeline"/>
    <dgm:cxn modelId="{4E14DEBB-641A-49DE-B002-3FA73586DFA8}" type="presParOf" srcId="{01A5E588-CAC6-4938-A5B8-C3FBC12B744F}" destId="{D0839E7D-7B07-4D29-B7FA-B7F0AE52F241}" srcOrd="2" destOrd="0" presId="urn:microsoft.com/office/officeart/2017/3/layout/DropPinTimeline"/>
    <dgm:cxn modelId="{E79D62DC-949E-437B-B234-B06B07B7E972}" type="presParOf" srcId="{D0839E7D-7B07-4D29-B7FA-B7F0AE52F241}" destId="{E6825DA4-EBF2-4437-BBB6-3C5905CFD0DB}" srcOrd="0" destOrd="0" presId="urn:microsoft.com/office/officeart/2017/3/layout/DropPinTimeline"/>
    <dgm:cxn modelId="{47FB9084-A460-4024-A8F6-BD9368DAAC52}" type="presParOf" srcId="{D0839E7D-7B07-4D29-B7FA-B7F0AE52F241}" destId="{D4E17BDD-7D0A-46D0-8274-4CD12E805A86}" srcOrd="1" destOrd="0" presId="urn:microsoft.com/office/officeart/2017/3/layout/DropPinTimeline"/>
    <dgm:cxn modelId="{2EEED4B8-C7E5-415C-9998-C0CED2D43556}" type="presParOf" srcId="{D4E17BDD-7D0A-46D0-8274-4CD12E805A86}" destId="{E1847F51-2C8B-4D73-9079-02216D948FE4}" srcOrd="0" destOrd="0" presId="urn:microsoft.com/office/officeart/2017/3/layout/DropPinTimeline"/>
    <dgm:cxn modelId="{EF1E04CA-1F4D-41FD-8D9A-62ED97577DE6}" type="presParOf" srcId="{D4E17BDD-7D0A-46D0-8274-4CD12E805A86}" destId="{5266C170-D43A-4245-9D4E-9A2F2B8F825D}" srcOrd="1" destOrd="0" presId="urn:microsoft.com/office/officeart/2017/3/layout/DropPinTimeline"/>
    <dgm:cxn modelId="{18303BFE-9363-4600-B059-4350828C3D43}" type="presParOf" srcId="{D0839E7D-7B07-4D29-B7FA-B7F0AE52F241}" destId="{81583D36-01A5-4EDD-A732-ECF9960A983A}" srcOrd="2" destOrd="0" presId="urn:microsoft.com/office/officeart/2017/3/layout/DropPinTimeline"/>
    <dgm:cxn modelId="{C7884558-211C-455F-AEA3-E17D49C79345}" type="presParOf" srcId="{D0839E7D-7B07-4D29-B7FA-B7F0AE52F241}" destId="{3E6FE6E8-785D-4ECF-BBBE-3191FA916E87}" srcOrd="3" destOrd="0" presId="urn:microsoft.com/office/officeart/2017/3/layout/DropPinTimeline"/>
    <dgm:cxn modelId="{6EECC089-8F33-4B94-B2DF-42834693BB91}" type="presParOf" srcId="{D0839E7D-7B07-4D29-B7FA-B7F0AE52F241}" destId="{EDC290D4-E29B-466D-BA48-1B8C9491471E}" srcOrd="4" destOrd="0" presId="urn:microsoft.com/office/officeart/2017/3/layout/DropPinTimeline"/>
    <dgm:cxn modelId="{336208D7-6FCD-4522-8834-0DF57EDEBDD3}" type="presParOf" srcId="{D0839E7D-7B07-4D29-B7FA-B7F0AE52F241}" destId="{E51FFE83-202D-4952-9048-8462A06BAD86}" srcOrd="5" destOrd="0" presId="urn:microsoft.com/office/officeart/2017/3/layout/DropPinTimeline"/>
    <dgm:cxn modelId="{8B8F0AAD-5167-43FE-BFB1-264A48E9C8B2}" type="presParOf" srcId="{01A5E588-CAC6-4938-A5B8-C3FBC12B744F}" destId="{B28AEA12-6730-4662-8CFF-A3077494112B}" srcOrd="3" destOrd="0" presId="urn:microsoft.com/office/officeart/2017/3/layout/DropPinTimeline"/>
    <dgm:cxn modelId="{02C9E6AE-63B8-40D2-85B8-DAB48EFA5625}" type="presParOf" srcId="{01A5E588-CAC6-4938-A5B8-C3FBC12B744F}" destId="{AB8FADB4-F88F-4289-BEE6-4B1CA20EB8A9}" srcOrd="4" destOrd="0" presId="urn:microsoft.com/office/officeart/2017/3/layout/DropPinTimeline"/>
    <dgm:cxn modelId="{58E5C37A-4142-45B6-B401-76D3486E77A2}" type="presParOf" srcId="{AB8FADB4-F88F-4289-BEE6-4B1CA20EB8A9}" destId="{6FB16850-2E02-4807-90E0-E68BA4181981}" srcOrd="0" destOrd="0" presId="urn:microsoft.com/office/officeart/2017/3/layout/DropPinTimeline"/>
    <dgm:cxn modelId="{F592D91A-62E0-4F89-A52F-F5779AEA1728}" type="presParOf" srcId="{AB8FADB4-F88F-4289-BEE6-4B1CA20EB8A9}" destId="{D1EA9DF2-81FC-4A85-851D-B85804D02FAF}" srcOrd="1" destOrd="0" presId="urn:microsoft.com/office/officeart/2017/3/layout/DropPinTimeline"/>
    <dgm:cxn modelId="{234E3889-9683-4E6D-B162-0F19729ED368}" type="presParOf" srcId="{D1EA9DF2-81FC-4A85-851D-B85804D02FAF}" destId="{FD395322-8C38-4F3D-B5B5-44EF508ED50F}" srcOrd="0" destOrd="0" presId="urn:microsoft.com/office/officeart/2017/3/layout/DropPinTimeline"/>
    <dgm:cxn modelId="{88D41241-8D9F-4684-A128-6F80DA17BB44}" type="presParOf" srcId="{D1EA9DF2-81FC-4A85-851D-B85804D02FAF}" destId="{10B51958-77E8-42AE-90BF-1F284180BC01}" srcOrd="1" destOrd="0" presId="urn:microsoft.com/office/officeart/2017/3/layout/DropPinTimeline"/>
    <dgm:cxn modelId="{CC8FA852-E25C-453D-84C1-5FE07A07403A}" type="presParOf" srcId="{AB8FADB4-F88F-4289-BEE6-4B1CA20EB8A9}" destId="{D09A3CDA-D619-449F-9572-6019E3E8A8BC}" srcOrd="2" destOrd="0" presId="urn:microsoft.com/office/officeart/2017/3/layout/DropPinTimeline"/>
    <dgm:cxn modelId="{79D3EB71-2132-4D4D-B042-0692CE2D01E0}" type="presParOf" srcId="{AB8FADB4-F88F-4289-BEE6-4B1CA20EB8A9}" destId="{3AC7D156-4E09-4C35-BF44-BCC771DAC53F}" srcOrd="3" destOrd="0" presId="urn:microsoft.com/office/officeart/2017/3/layout/DropPinTimeline"/>
    <dgm:cxn modelId="{77D96EE4-2E1B-4F0A-9EA1-3B14E4791D2A}" type="presParOf" srcId="{AB8FADB4-F88F-4289-BEE6-4B1CA20EB8A9}" destId="{5710DBF5-7878-405D-B3B3-B21CFBBAA4C6}" srcOrd="4" destOrd="0" presId="urn:microsoft.com/office/officeart/2017/3/layout/DropPinTimeline"/>
    <dgm:cxn modelId="{33A502B5-C7C3-46C7-98A2-EF9742573908}" type="presParOf" srcId="{AB8FADB4-F88F-4289-BEE6-4B1CA20EB8A9}" destId="{B89964E5-B931-46AB-A049-AC31524D5452}" srcOrd="5" destOrd="0" presId="urn:microsoft.com/office/officeart/2017/3/layout/DropPinTimeline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6E0698-5622-4B35-AD2D-BDF6F128F9F9}">
      <dsp:nvSpPr>
        <dsp:cNvPr id="0" name=""/>
        <dsp:cNvSpPr/>
      </dsp:nvSpPr>
      <dsp:spPr>
        <a:xfrm>
          <a:off x="788669" y="0"/>
          <a:ext cx="8938260" cy="435133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B prst="slope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1B38F7-9B46-4427-B65F-AD4D7AEE22E8}">
      <dsp:nvSpPr>
        <dsp:cNvPr id="0" name=""/>
        <dsp:cNvSpPr/>
      </dsp:nvSpPr>
      <dsp:spPr>
        <a:xfrm>
          <a:off x="983115" y="238609"/>
          <a:ext cx="3384708" cy="1740535"/>
        </a:xfrm>
        <a:prstGeom prst="roundRect">
          <a:avLst/>
        </a:prstGeom>
        <a:solidFill>
          <a:srgbClr val="4472C4">
            <a:lumMod val="60000"/>
            <a:lumOff val="4000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40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Matemáticas</a:t>
          </a:r>
        </a:p>
      </dsp:txBody>
      <dsp:txXfrm>
        <a:off x="1068081" y="323575"/>
        <a:ext cx="3214776" cy="1570603"/>
      </dsp:txXfrm>
    </dsp:sp>
    <dsp:sp modelId="{C76187FE-FB77-46DC-86E8-10D2754FEE91}">
      <dsp:nvSpPr>
        <dsp:cNvPr id="0" name=""/>
        <dsp:cNvSpPr/>
      </dsp:nvSpPr>
      <dsp:spPr>
        <a:xfrm>
          <a:off x="961208" y="2123122"/>
          <a:ext cx="3384708" cy="1740535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4000" kern="1200" dirty="0"/>
            <a:t>Física</a:t>
          </a:r>
        </a:p>
      </dsp:txBody>
      <dsp:txXfrm>
        <a:off x="1046174" y="2208088"/>
        <a:ext cx="3214776" cy="1570603"/>
      </dsp:txXfrm>
    </dsp:sp>
    <dsp:sp modelId="{E7D1B856-D195-453C-A56D-8123219AC340}">
      <dsp:nvSpPr>
        <dsp:cNvPr id="0" name=""/>
        <dsp:cNvSpPr/>
      </dsp:nvSpPr>
      <dsp:spPr>
        <a:xfrm>
          <a:off x="5377584" y="1315566"/>
          <a:ext cx="3384708" cy="17405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4000" kern="1200" dirty="0"/>
            <a:t>Fundamentos de Estabilidad</a:t>
          </a:r>
        </a:p>
      </dsp:txBody>
      <dsp:txXfrm>
        <a:off x="5462550" y="1400532"/>
        <a:ext cx="3214776" cy="15706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F0E22F-8DC4-493F-91FA-108E8C498B77}">
      <dsp:nvSpPr>
        <dsp:cNvPr id="0" name=""/>
        <dsp:cNvSpPr/>
      </dsp:nvSpPr>
      <dsp:spPr>
        <a:xfrm>
          <a:off x="0" y="2059586"/>
          <a:ext cx="6713552" cy="0"/>
        </a:xfrm>
        <a:prstGeom prst="lin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triangle" w="lg" len="lg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2459C5-9356-46D1-88B5-1F84BB1DB87F}">
      <dsp:nvSpPr>
        <dsp:cNvPr id="0" name=""/>
        <dsp:cNvSpPr/>
      </dsp:nvSpPr>
      <dsp:spPr>
        <a:xfrm rot="8100000">
          <a:off x="65488" y="474654"/>
          <a:ext cx="302920" cy="302920"/>
        </a:xfrm>
        <a:prstGeom prst="teardrop">
          <a:avLst>
            <a:gd name="adj" fmla="val 11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283BE8-E787-47EA-9CB9-C37227B3261B}">
      <dsp:nvSpPr>
        <dsp:cNvPr id="0" name=""/>
        <dsp:cNvSpPr/>
      </dsp:nvSpPr>
      <dsp:spPr>
        <a:xfrm>
          <a:off x="99139" y="508305"/>
          <a:ext cx="235616" cy="23561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B70734-C0A9-4946-A935-B1DAFEA4F22E}">
      <dsp:nvSpPr>
        <dsp:cNvPr id="0" name=""/>
        <dsp:cNvSpPr/>
      </dsp:nvSpPr>
      <dsp:spPr>
        <a:xfrm>
          <a:off x="431145" y="840311"/>
          <a:ext cx="2791857" cy="1219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5250" rIns="95250" bIns="142875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(1ra y 2da hora)</a:t>
          </a:r>
        </a:p>
      </dsp:txBody>
      <dsp:txXfrm>
        <a:off x="431145" y="840311"/>
        <a:ext cx="2791857" cy="1219274"/>
      </dsp:txXfrm>
    </dsp:sp>
    <dsp:sp modelId="{8EA1EFEC-72D1-4734-B4F9-B9AD71440126}">
      <dsp:nvSpPr>
        <dsp:cNvPr id="0" name=""/>
        <dsp:cNvSpPr/>
      </dsp:nvSpPr>
      <dsp:spPr>
        <a:xfrm>
          <a:off x="431145" y="411917"/>
          <a:ext cx="2791857" cy="4283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/>
            <a:t>Jue. 14 Mar.</a:t>
          </a:r>
        </a:p>
      </dsp:txBody>
      <dsp:txXfrm>
        <a:off x="431145" y="411917"/>
        <a:ext cx="2791857" cy="428393"/>
      </dsp:txXfrm>
    </dsp:sp>
    <dsp:sp modelId="{3C65C65A-D943-4D69-BEF4-1CA6D68866F4}">
      <dsp:nvSpPr>
        <dsp:cNvPr id="0" name=""/>
        <dsp:cNvSpPr/>
      </dsp:nvSpPr>
      <dsp:spPr>
        <a:xfrm>
          <a:off x="216948" y="840311"/>
          <a:ext cx="0" cy="1219274"/>
        </a:xfrm>
        <a:prstGeom prst="line">
          <a:avLst/>
        </a:pr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B3D6A6-BB58-451A-A8F1-AD51466BF962}">
      <dsp:nvSpPr>
        <dsp:cNvPr id="0" name=""/>
        <dsp:cNvSpPr/>
      </dsp:nvSpPr>
      <dsp:spPr>
        <a:xfrm>
          <a:off x="177169" y="2021030"/>
          <a:ext cx="77110" cy="7711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367EDE-826A-404F-B296-283713B115E8}">
      <dsp:nvSpPr>
        <dsp:cNvPr id="0" name=""/>
        <dsp:cNvSpPr/>
      </dsp:nvSpPr>
      <dsp:spPr>
        <a:xfrm rot="18900000">
          <a:off x="1737671" y="3341597"/>
          <a:ext cx="302920" cy="302920"/>
        </a:xfrm>
        <a:prstGeom prst="teardrop">
          <a:avLst>
            <a:gd name="adj" fmla="val 115000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081F7C-F1A3-4720-85AB-406194853D5A}">
      <dsp:nvSpPr>
        <dsp:cNvPr id="0" name=""/>
        <dsp:cNvSpPr/>
      </dsp:nvSpPr>
      <dsp:spPr>
        <a:xfrm>
          <a:off x="1771322" y="3375249"/>
          <a:ext cx="235616" cy="23561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8F671A-C178-4865-B9CA-F0F6F619AA26}">
      <dsp:nvSpPr>
        <dsp:cNvPr id="0" name=""/>
        <dsp:cNvSpPr/>
      </dsp:nvSpPr>
      <dsp:spPr>
        <a:xfrm>
          <a:off x="2103328" y="2059586"/>
          <a:ext cx="2791857" cy="1219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875" rIns="0" bIns="95250" numCol="1" spcCol="1270" anchor="b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(1ra y 2da hora)</a:t>
          </a:r>
        </a:p>
      </dsp:txBody>
      <dsp:txXfrm>
        <a:off x="2103328" y="2059586"/>
        <a:ext cx="2791857" cy="1219274"/>
      </dsp:txXfrm>
    </dsp:sp>
    <dsp:sp modelId="{F5960AFB-5C4F-43F3-9D91-F484A2017BE2}">
      <dsp:nvSpPr>
        <dsp:cNvPr id="0" name=""/>
        <dsp:cNvSpPr/>
      </dsp:nvSpPr>
      <dsp:spPr>
        <a:xfrm>
          <a:off x="2103328" y="3278860"/>
          <a:ext cx="2791857" cy="4283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/>
            <a:t>Vie. 26 Abr.</a:t>
          </a:r>
        </a:p>
      </dsp:txBody>
      <dsp:txXfrm>
        <a:off x="2103328" y="3278860"/>
        <a:ext cx="2791857" cy="428393"/>
      </dsp:txXfrm>
    </dsp:sp>
    <dsp:sp modelId="{3386AC51-EB1F-42AB-8497-52A67420BE6C}">
      <dsp:nvSpPr>
        <dsp:cNvPr id="0" name=""/>
        <dsp:cNvSpPr/>
      </dsp:nvSpPr>
      <dsp:spPr>
        <a:xfrm>
          <a:off x="1889131" y="2059586"/>
          <a:ext cx="0" cy="1219274"/>
        </a:xfrm>
        <a:prstGeom prst="line">
          <a:avLst/>
        </a:prstGeom>
        <a:noFill/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8B9066-369C-4A82-BE3F-45937F6F0B02}">
      <dsp:nvSpPr>
        <dsp:cNvPr id="0" name=""/>
        <dsp:cNvSpPr/>
      </dsp:nvSpPr>
      <dsp:spPr>
        <a:xfrm>
          <a:off x="1849352" y="2021030"/>
          <a:ext cx="77110" cy="77110"/>
        </a:xfrm>
        <a:prstGeom prst="ellipse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8EE1CB-7B76-47E1-B715-6BF4A3CA1811}">
      <dsp:nvSpPr>
        <dsp:cNvPr id="0" name=""/>
        <dsp:cNvSpPr/>
      </dsp:nvSpPr>
      <dsp:spPr>
        <a:xfrm rot="8100000">
          <a:off x="3409854" y="474654"/>
          <a:ext cx="302920" cy="302920"/>
        </a:xfrm>
        <a:prstGeom prst="teardrop">
          <a:avLst>
            <a:gd name="adj" fmla="val 115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59095C-E460-4C6E-8AE8-5D26D49C99F7}">
      <dsp:nvSpPr>
        <dsp:cNvPr id="0" name=""/>
        <dsp:cNvSpPr/>
      </dsp:nvSpPr>
      <dsp:spPr>
        <a:xfrm>
          <a:off x="3443505" y="508305"/>
          <a:ext cx="235616" cy="23561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5B3636-D36A-4BF7-9DE3-BC44E92465C4}">
      <dsp:nvSpPr>
        <dsp:cNvPr id="0" name=""/>
        <dsp:cNvSpPr/>
      </dsp:nvSpPr>
      <dsp:spPr>
        <a:xfrm>
          <a:off x="3775511" y="840311"/>
          <a:ext cx="2791857" cy="1219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5250" rIns="95250" bIns="142875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(promedio de notas de laboratorios, trabajos y CUC)</a:t>
          </a:r>
        </a:p>
      </dsp:txBody>
      <dsp:txXfrm>
        <a:off x="3775511" y="840311"/>
        <a:ext cx="2791857" cy="1219274"/>
      </dsp:txXfrm>
    </dsp:sp>
    <dsp:sp modelId="{BFE0BD5C-ABFA-491B-98B0-9DD5EA056FBF}">
      <dsp:nvSpPr>
        <dsp:cNvPr id="0" name=""/>
        <dsp:cNvSpPr/>
      </dsp:nvSpPr>
      <dsp:spPr>
        <a:xfrm>
          <a:off x="3775511" y="411917"/>
          <a:ext cx="2791857" cy="4283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/>
            <a:t>Vie. 6 Jun.</a:t>
          </a:r>
        </a:p>
      </dsp:txBody>
      <dsp:txXfrm>
        <a:off x="3775511" y="411917"/>
        <a:ext cx="2791857" cy="428393"/>
      </dsp:txXfrm>
    </dsp:sp>
    <dsp:sp modelId="{99215D12-06CC-4F12-9375-8581F15C49BD}">
      <dsp:nvSpPr>
        <dsp:cNvPr id="0" name=""/>
        <dsp:cNvSpPr/>
      </dsp:nvSpPr>
      <dsp:spPr>
        <a:xfrm>
          <a:off x="3561314" y="840311"/>
          <a:ext cx="0" cy="1219274"/>
        </a:xfrm>
        <a:prstGeom prst="line">
          <a:avLst/>
        </a:prstGeom>
        <a:noFill/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FE49D0-1848-4874-A8FA-A581BB5F9E83}">
      <dsp:nvSpPr>
        <dsp:cNvPr id="0" name=""/>
        <dsp:cNvSpPr/>
      </dsp:nvSpPr>
      <dsp:spPr>
        <a:xfrm>
          <a:off x="3521535" y="2021030"/>
          <a:ext cx="77110" cy="77110"/>
        </a:xfrm>
        <a:prstGeom prst="ellips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DB0968-065F-4AB5-85F0-6B749B58524C}">
      <dsp:nvSpPr>
        <dsp:cNvPr id="0" name=""/>
        <dsp:cNvSpPr/>
      </dsp:nvSpPr>
      <dsp:spPr>
        <a:xfrm>
          <a:off x="0" y="2059586"/>
          <a:ext cx="6713552" cy="0"/>
        </a:xfrm>
        <a:prstGeom prst="lin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triangle" w="lg" len="lg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971464-097B-40A5-8FA6-A149495A7638}">
      <dsp:nvSpPr>
        <dsp:cNvPr id="0" name=""/>
        <dsp:cNvSpPr/>
      </dsp:nvSpPr>
      <dsp:spPr>
        <a:xfrm rot="8100000">
          <a:off x="65488" y="474654"/>
          <a:ext cx="302920" cy="302920"/>
        </a:xfrm>
        <a:prstGeom prst="teardrop">
          <a:avLst>
            <a:gd name="adj" fmla="val 115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42031BB-E759-46EE-9CF4-8F184BC297D4}">
      <dsp:nvSpPr>
        <dsp:cNvPr id="0" name=""/>
        <dsp:cNvSpPr/>
      </dsp:nvSpPr>
      <dsp:spPr>
        <a:xfrm>
          <a:off x="99139" y="508305"/>
          <a:ext cx="235616" cy="23561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085EDD-04BD-473C-9F55-75FEE8B39C32}">
      <dsp:nvSpPr>
        <dsp:cNvPr id="0" name=""/>
        <dsp:cNvSpPr/>
      </dsp:nvSpPr>
      <dsp:spPr>
        <a:xfrm>
          <a:off x="431145" y="840311"/>
          <a:ext cx="2791857" cy="1219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5250" rIns="95250" bIns="142875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Mar.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/>
            <a:t>(3ra y 4ta hora)</a:t>
          </a:r>
        </a:p>
      </dsp:txBody>
      <dsp:txXfrm>
        <a:off x="431145" y="840311"/>
        <a:ext cx="2791857" cy="1219274"/>
      </dsp:txXfrm>
    </dsp:sp>
    <dsp:sp modelId="{4828D9CE-E03A-408E-A1E0-494D16594DCF}">
      <dsp:nvSpPr>
        <dsp:cNvPr id="0" name=""/>
        <dsp:cNvSpPr/>
      </dsp:nvSpPr>
      <dsp:spPr>
        <a:xfrm>
          <a:off x="431145" y="411917"/>
          <a:ext cx="2791857" cy="4283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/>
            <a:t>12 Mar.</a:t>
          </a:r>
        </a:p>
      </dsp:txBody>
      <dsp:txXfrm>
        <a:off x="431145" y="411917"/>
        <a:ext cx="2791857" cy="428393"/>
      </dsp:txXfrm>
    </dsp:sp>
    <dsp:sp modelId="{A1ABC0D1-DC65-4C27-BFF2-F05EC2404EDE}">
      <dsp:nvSpPr>
        <dsp:cNvPr id="0" name=""/>
        <dsp:cNvSpPr/>
      </dsp:nvSpPr>
      <dsp:spPr>
        <a:xfrm>
          <a:off x="216948" y="840311"/>
          <a:ext cx="0" cy="1219274"/>
        </a:xfrm>
        <a:prstGeom prst="line">
          <a:avLst/>
        </a:pr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213AC1-8824-4BA9-96C1-65AC9EDEDB04}">
      <dsp:nvSpPr>
        <dsp:cNvPr id="0" name=""/>
        <dsp:cNvSpPr/>
      </dsp:nvSpPr>
      <dsp:spPr>
        <a:xfrm>
          <a:off x="177169" y="2021030"/>
          <a:ext cx="77110" cy="7711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1847F51-2C8B-4D73-9079-02216D948FE4}">
      <dsp:nvSpPr>
        <dsp:cNvPr id="0" name=""/>
        <dsp:cNvSpPr/>
      </dsp:nvSpPr>
      <dsp:spPr>
        <a:xfrm rot="18900000">
          <a:off x="1737671" y="3341597"/>
          <a:ext cx="302920" cy="302920"/>
        </a:xfrm>
        <a:prstGeom prst="teardrop">
          <a:avLst>
            <a:gd name="adj" fmla="val 115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266C170-D43A-4245-9D4E-9A2F2B8F825D}">
      <dsp:nvSpPr>
        <dsp:cNvPr id="0" name=""/>
        <dsp:cNvSpPr/>
      </dsp:nvSpPr>
      <dsp:spPr>
        <a:xfrm>
          <a:off x="1771322" y="3375249"/>
          <a:ext cx="235616" cy="23561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583D36-01A5-4EDD-A732-ECF9960A983A}">
      <dsp:nvSpPr>
        <dsp:cNvPr id="0" name=""/>
        <dsp:cNvSpPr/>
      </dsp:nvSpPr>
      <dsp:spPr>
        <a:xfrm>
          <a:off x="2103328" y="2059586"/>
          <a:ext cx="2791857" cy="1219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875" rIns="0" bIns="95250" numCol="1" spcCol="1270" anchor="b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(3ra y 4ta hora)</a:t>
          </a:r>
        </a:p>
      </dsp:txBody>
      <dsp:txXfrm>
        <a:off x="2103328" y="2059586"/>
        <a:ext cx="2791857" cy="1219274"/>
      </dsp:txXfrm>
    </dsp:sp>
    <dsp:sp modelId="{3E6FE6E8-785D-4ECF-BBBE-3191FA916E87}">
      <dsp:nvSpPr>
        <dsp:cNvPr id="0" name=""/>
        <dsp:cNvSpPr/>
      </dsp:nvSpPr>
      <dsp:spPr>
        <a:xfrm>
          <a:off x="2103328" y="3278860"/>
          <a:ext cx="2791857" cy="4283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/>
            <a:t>Jue. 2 Mayo</a:t>
          </a:r>
        </a:p>
      </dsp:txBody>
      <dsp:txXfrm>
        <a:off x="2103328" y="3278860"/>
        <a:ext cx="2791857" cy="428393"/>
      </dsp:txXfrm>
    </dsp:sp>
    <dsp:sp modelId="{EDC290D4-E29B-466D-BA48-1B8C9491471E}">
      <dsp:nvSpPr>
        <dsp:cNvPr id="0" name=""/>
        <dsp:cNvSpPr/>
      </dsp:nvSpPr>
      <dsp:spPr>
        <a:xfrm>
          <a:off x="1889131" y="2059586"/>
          <a:ext cx="0" cy="1219274"/>
        </a:xfrm>
        <a:prstGeom prst="line">
          <a:avLst/>
        </a:pr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825DA4-EBF2-4437-BBB6-3C5905CFD0DB}">
      <dsp:nvSpPr>
        <dsp:cNvPr id="0" name=""/>
        <dsp:cNvSpPr/>
      </dsp:nvSpPr>
      <dsp:spPr>
        <a:xfrm>
          <a:off x="1849352" y="2021030"/>
          <a:ext cx="77110" cy="7711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D395322-8C38-4F3D-B5B5-44EF508ED50F}">
      <dsp:nvSpPr>
        <dsp:cNvPr id="0" name=""/>
        <dsp:cNvSpPr/>
      </dsp:nvSpPr>
      <dsp:spPr>
        <a:xfrm rot="8100000">
          <a:off x="3409854" y="474654"/>
          <a:ext cx="302920" cy="302920"/>
        </a:xfrm>
        <a:prstGeom prst="teardrop">
          <a:avLst>
            <a:gd name="adj" fmla="val 115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0B51958-77E8-42AE-90BF-1F284180BC01}">
      <dsp:nvSpPr>
        <dsp:cNvPr id="0" name=""/>
        <dsp:cNvSpPr/>
      </dsp:nvSpPr>
      <dsp:spPr>
        <a:xfrm>
          <a:off x="3443505" y="508305"/>
          <a:ext cx="235616" cy="23561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9A3CDA-D619-449F-9572-6019E3E8A8BC}">
      <dsp:nvSpPr>
        <dsp:cNvPr id="0" name=""/>
        <dsp:cNvSpPr/>
      </dsp:nvSpPr>
      <dsp:spPr>
        <a:xfrm>
          <a:off x="3775511" y="840311"/>
          <a:ext cx="2791857" cy="1219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5250" rIns="95250" bIns="142875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(</a:t>
          </a:r>
          <a:r>
            <a:rPr lang="es-CL" sz="1500" kern="1200" noProof="0" dirty="0"/>
            <a:t>Promedio de notas de laboratorios, trabajos y CUC</a:t>
          </a:r>
          <a:r>
            <a:rPr lang="en-US" sz="1500" kern="1200" dirty="0"/>
            <a:t>)</a:t>
          </a:r>
        </a:p>
      </dsp:txBody>
      <dsp:txXfrm>
        <a:off x="3775511" y="840311"/>
        <a:ext cx="2791857" cy="1219274"/>
      </dsp:txXfrm>
    </dsp:sp>
    <dsp:sp modelId="{3AC7D156-4E09-4C35-BF44-BCC771DAC53F}">
      <dsp:nvSpPr>
        <dsp:cNvPr id="0" name=""/>
        <dsp:cNvSpPr/>
      </dsp:nvSpPr>
      <dsp:spPr>
        <a:xfrm>
          <a:off x="3775511" y="411917"/>
          <a:ext cx="2791857" cy="4283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/>
            <a:t>Lun. 3 Jun.</a:t>
          </a:r>
        </a:p>
      </dsp:txBody>
      <dsp:txXfrm>
        <a:off x="3775511" y="411917"/>
        <a:ext cx="2791857" cy="428393"/>
      </dsp:txXfrm>
    </dsp:sp>
    <dsp:sp modelId="{5710DBF5-7878-405D-B3B3-B21CFBBAA4C6}">
      <dsp:nvSpPr>
        <dsp:cNvPr id="0" name=""/>
        <dsp:cNvSpPr/>
      </dsp:nvSpPr>
      <dsp:spPr>
        <a:xfrm>
          <a:off x="3561314" y="840311"/>
          <a:ext cx="0" cy="1219274"/>
        </a:xfrm>
        <a:prstGeom prst="line">
          <a:avLst/>
        </a:pr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B16850-2E02-4807-90E0-E68BA4181981}">
      <dsp:nvSpPr>
        <dsp:cNvPr id="0" name=""/>
        <dsp:cNvSpPr/>
      </dsp:nvSpPr>
      <dsp:spPr>
        <a:xfrm>
          <a:off x="3521535" y="2021030"/>
          <a:ext cx="77110" cy="7711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7/3/layout/DropPinTimeline">
  <dgm:title val="Drop Pin Timeline"/>
  <dgm:desc val="Use to show a list of events in chronological order. An invisible box next to the pin contains the date and the description is immediately below. It can display a medium amount of text and medium length date format."/>
  <dgm:catLst>
    <dgm:cat type="timeline" pri="500"/>
    <dgm:cat type="process" pri="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">
    <dgm:varLst>
      <dgm:chMax/>
      <dgm:chPref/>
      <dgm:animLvl val="lvl"/>
    </dgm:varLst>
    <dgm:alg type="composite"/>
    <dgm:shape xmlns:r="http://schemas.openxmlformats.org/officeDocument/2006/relationships" r:blip="">
      <dgm:adjLst/>
    </dgm:shape>
    <dgm:constrLst>
      <dgm:constr type="w" for="ch" forName="divider" refType="w"/>
      <dgm:constr type="h" for="ch" forName="divider"/>
      <dgm:constr type="ctrY" for="ch" forName="divider" refType="h" fact="0.5"/>
      <dgm:constr type="l" for="ch" forName="divider"/>
      <dgm:constr type="w" for="ch" forName="nodes" refType="w"/>
      <dgm:constr type="h" for="ch" forName="nodes" refType="h" fact="0.8"/>
      <dgm:constr type="ctrY" for="ch" forName="nodes" refType="h" fact="0.5"/>
    </dgm:constrLst>
    <dgm:layoutNode name="divider" styleLbl="fgAcc1">
      <dgm:alg type="sp"/>
      <dgm:choose name="ArrowShape">
        <dgm:if name="ArrowShapeLTR" func="var" arg="dir" op="equ" val="norm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 w="19050">
                    <a:solidFill>
                      <a:srgbClr val="000000"/>
                    </a:solidFill>
                    <a:tailEnd type="triangle" w="lg" len="lg"/>
                  </a:ln>
                </dgm1612:spPr>
              </a:ext>
            </dgm:extLst>
          </dgm:shape>
        </dgm:if>
        <dgm:else name="ArrowShapeRTL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>
                    <a:solidFill>
                      <a:srgbClr val="000000"/>
                    </a:solidFill>
                    <a:headEnd type="triangle" w="lg" len="lg"/>
                  </a:ln>
                </dgm1612:spPr>
              </a:ext>
            </dgm:extLst>
          </dgm:shape>
        </dgm:else>
      </dgm:choose>
      <dgm:presOf/>
      <dgm:constrLst/>
      <dgm:ruleLst/>
    </dgm:layoutNode>
    <dgm:layoutNode name="nodes">
      <dgm:varLst>
        <dgm:chMax/>
        <dgm:chPref/>
        <dgm:animLvl val="lvl"/>
      </dgm:varLst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constrLst>
        <dgm:constr type="primFontSz" for="des" forName="L1TextContainer" val="20"/>
        <dgm:constr type="primFontSz" for="des" forName="L2TextContainer" refType="primFontSz" refFor="des" refForName="L1TextContainer" op="equ" fact="0.75"/>
        <dgm:constr type="w" for="ch" forName="composite" refType="w"/>
        <dgm:constr type="h" for="ch" forName="composite" refType="h"/>
        <dgm:constr type="w" for="ch" forName="spaceBetweenRectangles" refType="w" refFor="ch" refForName="composite" fact="-0.5"/>
        <dgm:constr type="w" for="ch" ptType="sibTrans" op="equ"/>
        <dgm:constr type="primFontSz" for="des" forName="L1TextContainer" op="equ"/>
        <dgm:constr type="primFontSz" for="des" forName="L2TextContainer" op="equ"/>
        <dgm:constr type="primFontSz" for="des" forName="L1TextContainer1" val="20"/>
        <dgm:constr type="primFontSz" for="des" forName="L2TextContainer1" refType="primFontSz" refFor="des" refForName="L1TextContainer1" op="equ" fact="0.75"/>
        <dgm:constr type="w" for="ch" forName="composite1" refType="w"/>
        <dgm:constr type="h" for="ch" forName="composite1" refType="h"/>
        <dgm:constr type="w" for="ch" forName="spaceBetweenRectangles1" refType="w" refFor="ch" refForName="composite1" fact="0.28"/>
        <dgm:constr type="primFontSz" for="des" forName="L1TextContainer1" op="equ"/>
        <dgm:constr type="primFontSz" for="des" forName="L2TextContainer1" op="equ"/>
      </dgm:constrLst>
      <dgm:choose name="LayoutBasedOnCountOfNodes">
        <dgm:if name="LessThanOrEqualToTwoNodes" axis="ch" ptType="node" func="cnt" op="lte" val="2">
          <dgm:forEach name="nodesForEach1" axis="ch" ptType="node">
            <dgm:layoutNode name="composite1">
              <dgm:alg type="composite"/>
              <dgm:shape xmlns:r="http://schemas.openxmlformats.org/officeDocument/2006/relationships" r:blip="">
                <dgm:adjLst/>
              </dgm:shape>
              <dgm:choose name="CaseForLayoutDirection1">
                <dgm:if name="CaseForLayoutDirectionLTR1" func="var" arg="dir" op="equ" val="norm">
                  <dgm:choose name="CaseForPlacingNodesAboveAndBelowDividerLTR1">
                    <dgm:if name="CaseForPlacingNodeAboveDividerLTR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LTR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if>
                <dgm:else name="CaseForLayoutDirectionRTL1">
                  <dgm:choose name="CaseForPlacingNodesAboveAndBelowDividerRTL1">
                    <dgm:if name="CaseForPlacingNodeAboveDividerRTL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RTL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else>
              </dgm:choose>
              <dgm:layoutNode name="ConnectorPoint1" styleLbl="lnNode1" moveWith="ConnectLine1">
                <dgm:alg type="sp"/>
                <dgm:shape xmlns:r="http://schemas.openxmlformats.org/officeDocument/2006/relationships" type="ellipse" r:blip="" zOrderOff="10">
                  <dgm:adjLst/>
                </dgm:shape>
                <dgm:presOf/>
                <dgm:constrLst>
                  <dgm:constr type="w" refType="h" op="equ"/>
                </dgm:constrLst>
              </dgm:layoutNode>
              <dgm:layoutNode name="DropPinPlaceHolder1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1" refType="w"/>
                  <dgm:constr type="h" for="ch" forName="DropPin1" refType="h"/>
                  <dgm:constr type="ctrX" for="ch" forName="DropPin1" refType="w" fact="0.5"/>
                  <dgm:constr type="ctrY" for="ch" forName="DropPin1" refType="h" fact="0.5"/>
                  <dgm:constr type="w" for="ch" forName="Ellipse1" refType="w" refFor="ch" refForName="DropPin1" fact="0.55"/>
                  <dgm:constr type="h" for="ch" forName="Ellipse1" refType="w" refFor="ch" refForName="DropPin1" fact="0.55"/>
                  <dgm:constr type="ctrX" for="ch" forName="Ellipse1" refType="ctrX" refFor="ch" refForName="DropPin1"/>
                  <dgm:constr type="ctrY" for="ch" forName="Ellipse1" refType="ctrY" refFor="ch" refForName="DropPin1"/>
                </dgm:constrLst>
                <dgm:layoutNode name="DropPin1" styleLbl="alignNode1">
                  <dgm:alg type="sp"/>
                  <dgm:choose name="CaseForPlacingTearDropAboveAndBelowDivider1">
                    <dgm:if name="CaseForPlacingTearDropAboveDivider1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1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1" styleLbl="fgAcc1" moveWith="DropPin1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1" styleLbl="revTx" moveWith="L1TextContainer">
                <dgm:varLst>
                  <dgm:bulletEnabled val="1"/>
                </dgm:varLst>
                <dgm:choose name="casesForTxtDirLogic1">
                  <dgm:if name="Name771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5"/>
                      <dgm:constr type="bMarg" refType="primFontSz" fact="0.75"/>
                    </dgm:constrLst>
                  </dgm:if>
                  <dgm:else name="Name881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1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1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1" axis="followSib" ptType="sibTrans" cnt="1">
              <dgm:layoutNode name="spaceBetweenRectangles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if>
        <dgm:else name="MoreThanTwoNodes">
          <dgm:forEach name="nodesForEach" axis="ch" ptType="node">
            <dgm:layoutNode name="composite">
              <dgm:alg type="composite"/>
              <dgm:shape xmlns:r="http://schemas.openxmlformats.org/officeDocument/2006/relationships" r:blip="">
                <dgm:adjLst/>
              </dgm:shape>
              <dgm:choose name="CaseForLayoutDirection">
                <dgm:if name="CaseForLayoutDirectionLTR" func="var" arg="dir" op="equ" val="norm">
                  <dgm:choose name="CaseForPlacingNodesAboveAndBelowDividerLTR">
                    <dgm:if name="CaseForPlacingNodeAboveDividerLTR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LTR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if>
                <dgm:else name="CaseForLayoutDirectionRTL">
                  <dgm:choose name="CaseForPlacingNodesAboveAndBelowDividerRTL">
                    <dgm:if name="CaseForPlacingNodeAboveDividerRTL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RTL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else>
              </dgm:choose>
              <dgm:layoutNode name="ConnectorPoint" styleLbl="lnNode1" moveWith="ConnectLine">
                <dgm:alg type="sp"/>
                <dgm:shape xmlns:r="http://schemas.openxmlformats.org/officeDocument/2006/relationships" type="ellipse" r:blip="" zOrderOff="10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6350"/>
                      </dgm1612:spPr>
                    </a:ext>
                  </dgm:extLst>
                </dgm:shape>
                <dgm:presOf/>
                <dgm:constrLst>
                  <dgm:constr type="w" refType="h" op="equ"/>
                </dgm:constrLst>
              </dgm:layoutNode>
              <dgm:layoutNode name="DropPinPlaceHolder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" refType="w"/>
                  <dgm:constr type="h" for="ch" forName="DropPin" refType="h"/>
                  <dgm:constr type="ctrX" for="ch" forName="DropPin" refType="w" fact="0.5"/>
                  <dgm:constr type="ctrY" for="ch" forName="DropPin" refType="h" fact="0.5"/>
                  <dgm:constr type="w" for="ch" forName="Ellipse" refType="w" refFor="ch" refForName="DropPin" fact="0.55"/>
                  <dgm:constr type="h" for="ch" forName="Ellipse" refType="w" refFor="ch" refForName="DropPin" fact="0.55"/>
                  <dgm:constr type="ctrX" for="ch" forName="Ellipse" refType="ctrX" refFor="ch" refForName="DropPin"/>
                  <dgm:constr type="ctrY" for="ch" forName="Ellipse" refType="ctrY" refFor="ch" refForName="DropPin"/>
                </dgm:constrLst>
                <dgm:layoutNode name="DropPin" styleLbl="alignNode1">
                  <dgm:alg type="sp"/>
                  <dgm:choose name="CaseForPlacingTearDropAboveAndBelowDivider">
                    <dgm:if name="CaseForPlacingTearDropAboveDivider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" styleLbl="fgAcc1" moveWith="DropPin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" styleLbl="revTx" moveWith="L1TextContainer">
                <dgm:varLst>
                  <dgm:bulletEnabled val="1"/>
                </dgm:varLst>
                <dgm:choose name="casesForTxtDirLogic">
                  <dgm:if name="Name77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5"/>
                      <dgm:constr type="bMarg" refType="primFontSz" fact="0.75"/>
                    </dgm:constrLst>
                  </dgm:if>
                  <dgm:else name="Name88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" axis="followSib" ptType="sibTrans" cnt="1">
              <dgm:layoutNode name="spaceBetweenRectangles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else>
      </dgm:choose>
    </dgm:layoutNode>
  </dgm:layoutNode>
  <dgm:extLst>
    <a:ext uri="{68A01E43-0DF5-4B5B-8FA6-DAF915123BFB}">
      <dgm1612:lstStyle xmlns:dgm1612="http://schemas.microsoft.com/office/drawing/2016/12/diagram">
        <a:lvl1pPr>
          <a:defRPr b="1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7/3/layout/DropPinTimeline">
  <dgm:title val="Drop Pin Timeline"/>
  <dgm:desc val="Use to show a list of events in chronological order. An invisible box next to the pin contains the date and the description is immediately below. It can display a medium amount of text and medium length date format."/>
  <dgm:catLst>
    <dgm:cat type="timeline" pri="500"/>
    <dgm:cat type="process" pri="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">
    <dgm:varLst>
      <dgm:chMax/>
      <dgm:chPref/>
      <dgm:animLvl val="lvl"/>
    </dgm:varLst>
    <dgm:alg type="composite"/>
    <dgm:shape xmlns:r="http://schemas.openxmlformats.org/officeDocument/2006/relationships" r:blip="">
      <dgm:adjLst/>
    </dgm:shape>
    <dgm:constrLst>
      <dgm:constr type="w" for="ch" forName="divider" refType="w"/>
      <dgm:constr type="h" for="ch" forName="divider"/>
      <dgm:constr type="ctrY" for="ch" forName="divider" refType="h" fact="0.5"/>
      <dgm:constr type="l" for="ch" forName="divider"/>
      <dgm:constr type="w" for="ch" forName="nodes" refType="w"/>
      <dgm:constr type="h" for="ch" forName="nodes" refType="h" fact="0.8"/>
      <dgm:constr type="ctrY" for="ch" forName="nodes" refType="h" fact="0.5"/>
    </dgm:constrLst>
    <dgm:layoutNode name="divider" styleLbl="fgAcc1">
      <dgm:alg type="sp"/>
      <dgm:choose name="ArrowShape">
        <dgm:if name="ArrowShapeLTR" func="var" arg="dir" op="equ" val="norm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 w="19050">
                    <a:solidFill>
                      <a:srgbClr val="000000"/>
                    </a:solidFill>
                    <a:tailEnd type="triangle" w="lg" len="lg"/>
                  </a:ln>
                </dgm1612:spPr>
              </a:ext>
            </dgm:extLst>
          </dgm:shape>
        </dgm:if>
        <dgm:else name="ArrowShapeRTL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>
                    <a:solidFill>
                      <a:srgbClr val="000000"/>
                    </a:solidFill>
                    <a:headEnd type="triangle" w="lg" len="lg"/>
                  </a:ln>
                </dgm1612:spPr>
              </a:ext>
            </dgm:extLst>
          </dgm:shape>
        </dgm:else>
      </dgm:choose>
      <dgm:presOf/>
      <dgm:constrLst/>
      <dgm:ruleLst/>
    </dgm:layoutNode>
    <dgm:layoutNode name="nodes">
      <dgm:varLst>
        <dgm:chMax/>
        <dgm:chPref/>
        <dgm:animLvl val="lvl"/>
      </dgm:varLst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constrLst>
        <dgm:constr type="primFontSz" for="des" forName="L1TextContainer" val="20"/>
        <dgm:constr type="primFontSz" for="des" forName="L2TextContainer" refType="primFontSz" refFor="des" refForName="L1TextContainer" op="equ" fact="0.75"/>
        <dgm:constr type="w" for="ch" forName="composite" refType="w"/>
        <dgm:constr type="h" for="ch" forName="composite" refType="h"/>
        <dgm:constr type="w" for="ch" forName="spaceBetweenRectangles" refType="w" refFor="ch" refForName="composite" fact="-0.5"/>
        <dgm:constr type="w" for="ch" ptType="sibTrans" op="equ"/>
        <dgm:constr type="primFontSz" for="des" forName="L1TextContainer" op="equ"/>
        <dgm:constr type="primFontSz" for="des" forName="L2TextContainer" op="equ"/>
        <dgm:constr type="primFontSz" for="des" forName="L1TextContainer1" val="20"/>
        <dgm:constr type="primFontSz" for="des" forName="L2TextContainer1" refType="primFontSz" refFor="des" refForName="L1TextContainer1" op="equ" fact="0.75"/>
        <dgm:constr type="w" for="ch" forName="composite1" refType="w"/>
        <dgm:constr type="h" for="ch" forName="composite1" refType="h"/>
        <dgm:constr type="w" for="ch" forName="spaceBetweenRectangles1" refType="w" refFor="ch" refForName="composite1" fact="0.28"/>
        <dgm:constr type="primFontSz" for="des" forName="L1TextContainer1" op="equ"/>
        <dgm:constr type="primFontSz" for="des" forName="L2TextContainer1" op="equ"/>
      </dgm:constrLst>
      <dgm:choose name="LayoutBasedOnCountOfNodes">
        <dgm:if name="LessThanOrEqualToTwoNodes" axis="ch" ptType="node" func="cnt" op="lte" val="2">
          <dgm:forEach name="nodesForEach1" axis="ch" ptType="node">
            <dgm:layoutNode name="composite1">
              <dgm:alg type="composite"/>
              <dgm:shape xmlns:r="http://schemas.openxmlformats.org/officeDocument/2006/relationships" r:blip="">
                <dgm:adjLst/>
              </dgm:shape>
              <dgm:choose name="CaseForLayoutDirection1">
                <dgm:if name="CaseForLayoutDirectionLTR1" func="var" arg="dir" op="equ" val="norm">
                  <dgm:choose name="CaseForPlacingNodesAboveAndBelowDividerLTR1">
                    <dgm:if name="CaseForPlacingNodeAboveDividerLTR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LTR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if>
                <dgm:else name="CaseForLayoutDirectionRTL1">
                  <dgm:choose name="CaseForPlacingNodesAboveAndBelowDividerRTL1">
                    <dgm:if name="CaseForPlacingNodeAboveDividerRTL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RTL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else>
              </dgm:choose>
              <dgm:layoutNode name="ConnectorPoint1" styleLbl="lnNode1" moveWith="ConnectLine1">
                <dgm:alg type="sp"/>
                <dgm:shape xmlns:r="http://schemas.openxmlformats.org/officeDocument/2006/relationships" type="ellipse" r:blip="" zOrderOff="10">
                  <dgm:adjLst/>
                </dgm:shape>
                <dgm:presOf/>
                <dgm:constrLst>
                  <dgm:constr type="w" refType="h" op="equ"/>
                </dgm:constrLst>
              </dgm:layoutNode>
              <dgm:layoutNode name="DropPinPlaceHolder1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1" refType="w"/>
                  <dgm:constr type="h" for="ch" forName="DropPin1" refType="h"/>
                  <dgm:constr type="ctrX" for="ch" forName="DropPin1" refType="w" fact="0.5"/>
                  <dgm:constr type="ctrY" for="ch" forName="DropPin1" refType="h" fact="0.5"/>
                  <dgm:constr type="w" for="ch" forName="Ellipse1" refType="w" refFor="ch" refForName="DropPin1" fact="0.55"/>
                  <dgm:constr type="h" for="ch" forName="Ellipse1" refType="w" refFor="ch" refForName="DropPin1" fact="0.55"/>
                  <dgm:constr type="ctrX" for="ch" forName="Ellipse1" refType="ctrX" refFor="ch" refForName="DropPin1"/>
                  <dgm:constr type="ctrY" for="ch" forName="Ellipse1" refType="ctrY" refFor="ch" refForName="DropPin1"/>
                </dgm:constrLst>
                <dgm:layoutNode name="DropPin1" styleLbl="alignNode1">
                  <dgm:alg type="sp"/>
                  <dgm:choose name="CaseForPlacingTearDropAboveAndBelowDivider1">
                    <dgm:if name="CaseForPlacingTearDropAboveDivider1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1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1" styleLbl="fgAcc1" moveWith="DropPin1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1" styleLbl="revTx" moveWith="L1TextContainer">
                <dgm:varLst>
                  <dgm:bulletEnabled val="1"/>
                </dgm:varLst>
                <dgm:choose name="casesForTxtDirLogic1">
                  <dgm:if name="Name771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5"/>
                      <dgm:constr type="bMarg" refType="primFontSz" fact="0.75"/>
                    </dgm:constrLst>
                  </dgm:if>
                  <dgm:else name="Name881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1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1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1" axis="followSib" ptType="sibTrans" cnt="1">
              <dgm:layoutNode name="spaceBetweenRectangles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if>
        <dgm:else name="MoreThanTwoNodes">
          <dgm:forEach name="nodesForEach" axis="ch" ptType="node">
            <dgm:layoutNode name="composite">
              <dgm:alg type="composite"/>
              <dgm:shape xmlns:r="http://schemas.openxmlformats.org/officeDocument/2006/relationships" r:blip="">
                <dgm:adjLst/>
              </dgm:shape>
              <dgm:choose name="CaseForLayoutDirection">
                <dgm:if name="CaseForLayoutDirectionLTR" func="var" arg="dir" op="equ" val="norm">
                  <dgm:choose name="CaseForPlacingNodesAboveAndBelowDividerLTR">
                    <dgm:if name="CaseForPlacingNodeAboveDividerLTR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LTR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if>
                <dgm:else name="CaseForLayoutDirectionRTL">
                  <dgm:choose name="CaseForPlacingNodesAboveAndBelowDividerRTL">
                    <dgm:if name="CaseForPlacingNodeAboveDividerRTL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RTL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else>
              </dgm:choose>
              <dgm:layoutNode name="ConnectorPoint" styleLbl="lnNode1" moveWith="ConnectLine">
                <dgm:alg type="sp"/>
                <dgm:shape xmlns:r="http://schemas.openxmlformats.org/officeDocument/2006/relationships" type="ellipse" r:blip="" zOrderOff="10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6350"/>
                      </dgm1612:spPr>
                    </a:ext>
                  </dgm:extLst>
                </dgm:shape>
                <dgm:presOf/>
                <dgm:constrLst>
                  <dgm:constr type="w" refType="h" op="equ"/>
                </dgm:constrLst>
              </dgm:layoutNode>
              <dgm:layoutNode name="DropPinPlaceHolder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" refType="w"/>
                  <dgm:constr type="h" for="ch" forName="DropPin" refType="h"/>
                  <dgm:constr type="ctrX" for="ch" forName="DropPin" refType="w" fact="0.5"/>
                  <dgm:constr type="ctrY" for="ch" forName="DropPin" refType="h" fact="0.5"/>
                  <dgm:constr type="w" for="ch" forName="Ellipse" refType="w" refFor="ch" refForName="DropPin" fact="0.55"/>
                  <dgm:constr type="h" for="ch" forName="Ellipse" refType="w" refFor="ch" refForName="DropPin" fact="0.55"/>
                  <dgm:constr type="ctrX" for="ch" forName="Ellipse" refType="ctrX" refFor="ch" refForName="DropPin"/>
                  <dgm:constr type="ctrY" for="ch" forName="Ellipse" refType="ctrY" refFor="ch" refForName="DropPin"/>
                </dgm:constrLst>
                <dgm:layoutNode name="DropPin" styleLbl="alignNode1">
                  <dgm:alg type="sp"/>
                  <dgm:choose name="CaseForPlacingTearDropAboveAndBelowDivider">
                    <dgm:if name="CaseForPlacingTearDropAboveDivider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" styleLbl="fgAcc1" moveWith="DropPin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" styleLbl="revTx" moveWith="L1TextContainer">
                <dgm:varLst>
                  <dgm:bulletEnabled val="1"/>
                </dgm:varLst>
                <dgm:choose name="casesForTxtDirLogic">
                  <dgm:if name="Name77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5"/>
                      <dgm:constr type="bMarg" refType="primFontSz" fact="0.75"/>
                    </dgm:constrLst>
                  </dgm:if>
                  <dgm:else name="Name88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" axis="followSib" ptType="sibTrans" cnt="1">
              <dgm:layoutNode name="spaceBetweenRectangles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else>
      </dgm:choose>
    </dgm:layoutNode>
  </dgm:layoutNode>
  <dgm:extLst>
    <a:ext uri="{68A01E43-0DF5-4B5B-8FA6-DAF915123BFB}">
      <dgm1612:lstStyle xmlns:dgm1612="http://schemas.microsoft.com/office/drawing/2016/12/diagram">
        <a:lvl1pPr>
          <a:defRPr b="1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DF4E92-EE79-4E05-BBC2-5A6DEE9DAB40}" type="datetimeFigureOut">
              <a:rPr lang="es-CL" smtClean="0"/>
              <a:t>14-02-2024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405662-61E5-4D5C-A815-B982BAB4547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1434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2D92C-7B95-47AA-BB69-FCDCA5F9158B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70062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21B8EE-E0EA-6E28-5304-5894F83059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7DECDC5-68F9-E6D4-96B5-FEC5D0BCAD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3213D51-8C9B-8C7C-91E1-8139ADEE05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9861-A044-4D7A-9EB9-F0BB5DE59DBA}" type="datetimeFigureOut">
              <a:rPr lang="es-CL" smtClean="0"/>
              <a:t>14-02-2024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987BAF7-BE58-C53A-1333-9D9D117A5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EFB1A55-0685-A982-9E6D-C174C50B4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76357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06A913-0491-3521-7564-C9A0FC9D60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EEC60A-1E17-11AD-D4FF-119BCAE579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5CC3E2A-F15D-80FC-184C-F3AB7BD60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9861-A044-4D7A-9EB9-F0BB5DE59DBA}" type="datetimeFigureOut">
              <a:rPr lang="es-CL" smtClean="0"/>
              <a:t>14-02-2024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FD5BF4-39D3-6B5B-BFCA-ECC180132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53FD4BC-12CC-7DE7-F32E-C137B07A5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84691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E2881F-CBEF-E211-BD2F-FDDDDA89B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DCACE86-AC24-061D-CA17-37D69E296C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EBA0371-1390-9C1E-3886-B5AA7BB5D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9861-A044-4D7A-9EB9-F0BB5DE59DBA}" type="datetimeFigureOut">
              <a:rPr lang="es-CL" smtClean="0"/>
              <a:t>14-02-2024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1B0E60F-FBA8-C901-7BA4-E41FAAA2E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FA855E3-7C2B-A436-862B-6024F599A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43882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1E5243-1433-E96F-553A-D599CB554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36BD80C-07DD-D0FF-8D8B-46112051D6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066B616-3593-475B-E730-8134F0F4F1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9C41775-A6E3-A62F-6CE0-95150D139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9861-A044-4D7A-9EB9-F0BB5DE59DBA}" type="datetimeFigureOut">
              <a:rPr lang="es-CL" smtClean="0"/>
              <a:t>14-02-2024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3CEFB6D-8BB1-025D-431A-042A8B78E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20E4F86-4E2A-39D5-2B99-5D6791A8C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8729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8B467F-CB05-A0A2-2BDB-217C499E1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A788414-3E5F-288E-9030-4E9584CD8C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285BDAD-EE38-0E89-294D-76946B4C99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E8EED84E-516E-4CA7-55E8-EBF6BE9180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02ED8E2-D8D9-A518-9A86-284259EA57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3C99745-778A-DECD-EE8B-F7AA4B8EC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9861-A044-4D7A-9EB9-F0BB5DE59DBA}" type="datetimeFigureOut">
              <a:rPr lang="es-CL" smtClean="0"/>
              <a:t>14-02-2024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7114BAE-C10C-DD9D-B853-F7B906870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E74D81C-77BA-3ABD-6C4D-641FD025E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63692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F369E3-5ABC-CEBA-CAC4-B39690C90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4AB0117-06D6-0AC9-722C-2B7577034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9861-A044-4D7A-9EB9-F0BB5DE59DBA}" type="datetimeFigureOut">
              <a:rPr lang="es-CL" smtClean="0"/>
              <a:t>14-02-2024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E313E97-B61E-5DFA-55E0-708EDC3AC6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ACFF1A8-F136-8F95-8E64-BE5A2E611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40526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991AEB4-E17A-9C0F-2422-63049E289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9861-A044-4D7A-9EB9-F0BB5DE59DBA}" type="datetimeFigureOut">
              <a:rPr lang="es-CL" smtClean="0"/>
              <a:t>14-02-2024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F3D90FD-43D9-12A3-491D-02486E83D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8F5D7D1-5D66-5A34-2C94-A0F886A2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5617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05D44A-28F1-0AD0-4738-30B84A33C3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B5DE3CB-813B-FE79-D6C1-7E14830373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6F2688D-DB1C-DC27-57E8-8AE2B0C59C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2A3ED68-254D-8CE8-AB9D-52D6A1B47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9861-A044-4D7A-9EB9-F0BB5DE59DBA}" type="datetimeFigureOut">
              <a:rPr lang="es-CL" smtClean="0"/>
              <a:t>14-02-2024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30010D0-1C1B-E320-0392-53254DFA1B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5938CF4-6A15-B648-D75E-D1B82059C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92788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64756D-72C4-9196-32D6-E8953D79B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A03D8E0-AD19-261E-7CC1-4F1F7B4A3C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A092F78-20E1-89FF-BDA8-788C44ED99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8DE47A4-9BEC-49B6-3B57-FF41A167E6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9861-A044-4D7A-9EB9-F0BB5DE59DBA}" type="datetimeFigureOut">
              <a:rPr lang="es-CL" smtClean="0"/>
              <a:t>14-02-2024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58F47D2-C697-E3E2-06AA-C4DD3DA1F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C44D515-0FFE-7105-BDE3-7FA9250736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39742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3412AE-39ED-B7F1-25C9-DB448FDDF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7A05E90-84D3-36D7-5B93-AEB42301FB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149CF9C-28D0-9148-4B0B-A668F45AB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9861-A044-4D7A-9EB9-F0BB5DE59DBA}" type="datetimeFigureOut">
              <a:rPr lang="es-CL" smtClean="0"/>
              <a:t>14-02-2024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9A5C5A5-0577-7830-6184-0F25D7BBD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903D3DD-BDE6-56B8-724D-435F6C2CE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6453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5B96558-D9A8-F8AF-C1F8-B4B4E34B95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74DFDA1-AF72-656E-631B-6DD135BF01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EB4AE4B-0B4F-23CB-795D-6BB5573B2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9861-A044-4D7A-9EB9-F0BB5DE59DBA}" type="datetimeFigureOut">
              <a:rPr lang="es-CL" smtClean="0"/>
              <a:t>14-02-2024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3259774-7631-53E6-3BB2-76ED0E7E9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2363ACC-C19F-2BEF-E941-A800B63A3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82743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57E2D41E-DA44-A407-3B88-9D00211A7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056CC85-FD8C-4371-7430-B3BF5C95F4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1BFDDC7-CD64-A4EC-C85B-25D489AFAE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FD9861-A044-4D7A-9EB9-F0BB5DE59DBA}" type="datetimeFigureOut">
              <a:rPr lang="es-CL" smtClean="0"/>
              <a:t>14-02-2024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7884AC8-4E89-81FC-BC03-E0FAAE360A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E47989A-371B-1BD8-E2E1-9A7ECBFD32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31475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garcov04@gmail.com" TargetMode="External"/><Relationship Id="rId2" Type="http://schemas.openxmlformats.org/officeDocument/2006/relationships/hyperlink" Target="mailto:agarcia@armada.cl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bliopos.es/temario-de-ayudante-de-biblioteca-de-la-administracion-general-del-estado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hyperlink" Target="https://cursosdefilosofia.wordpress.com/category/evaluaciones/page/6/" TargetMode="External"/><Relationship Id="rId7" Type="http://schemas.openxmlformats.org/officeDocument/2006/relationships/diagramColors" Target="../diagrams/colors2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hyperlink" Target="https://cursosdefilosofia.wordpress.com/category/evaluaciones/page/6/" TargetMode="External"/><Relationship Id="rId7" Type="http://schemas.openxmlformats.org/officeDocument/2006/relationships/diagramColors" Target="../diagrams/colors3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momeorganizo.com/2012/01/bibliografia-recomendada.html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creativecommons.org/licenses/by-sa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ápices y libros coloridos">
            <a:extLst>
              <a:ext uri="{FF2B5EF4-FFF2-40B4-BE49-F238E27FC236}">
                <a16:creationId xmlns:a16="http://schemas.microsoft.com/office/drawing/2014/main" id="{72801FC3-BC5C-397F-EF7C-5DF1E51A5F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194" r="7346" b="2"/>
          <a:stretch/>
        </p:blipFill>
        <p:spPr>
          <a:xfrm>
            <a:off x="6515100" y="10"/>
            <a:ext cx="5676900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B978D02-CC3A-1743-BDB1-9FDB9E25D9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3400" y="871758"/>
            <a:ext cx="5227171" cy="3871143"/>
          </a:xfrm>
        </p:spPr>
        <p:txBody>
          <a:bodyPr>
            <a:normAutofit/>
          </a:bodyPr>
          <a:lstStyle/>
          <a:p>
            <a:r>
              <a:rPr lang="es-CL" dirty="0"/>
              <a:t>Fundamentos de Estabilidad</a:t>
            </a:r>
            <a:br>
              <a:rPr lang="es-CL" dirty="0"/>
            </a:br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368DF09-BF44-DF12-C596-5D177FAD14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1688" y="4374575"/>
            <a:ext cx="4857857" cy="1416626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00000"/>
              </a:lnSpc>
            </a:pPr>
            <a:r>
              <a:rPr lang="es-CL" sz="1700" dirty="0"/>
              <a:t>Catedra de Sistemas de Ingeniería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Profesores: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CC Sr. Matías Fisher Silva (4A, 3C y 3D)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PC Alberto García Covacevich (4B, 4C, 3A y 3B)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Tercero y Cuarto Ejecutivo Escuela Naval  - Primer semestre 2024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45B3BD4-D814-E25F-D982-C4F6DD109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E3A220CE-E47B-451E-975B-603276BCBF4D}" type="datetime1">
              <a:rPr lang="es-CL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14-02-2024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1E3FF6B-B06F-B50C-741F-62E09566C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Fundamentos de Estabildad UT 1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9770AA0-5F23-9834-F57E-B7BAFFC88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87E7843D-FF13-4365-9478-9625B70A2705}" type="slidenum">
              <a:rPr lang="en-US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12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A0051273-FF59-56F2-4F6D-B8E72ABEC4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s-CL" sz="4000" dirty="0"/>
              <a:t>PROFESOR</a:t>
            </a:r>
            <a:br>
              <a:rPr lang="es-CL" sz="4000" dirty="0"/>
            </a:br>
            <a:r>
              <a:rPr lang="es-ES" sz="4000" dirty="0"/>
              <a:t>Prof. Alberto García Covacevich</a:t>
            </a:r>
            <a:br>
              <a:rPr lang="es-ES" sz="6000" dirty="0"/>
            </a:br>
            <a:r>
              <a:rPr lang="es-ES" sz="2400" dirty="0"/>
              <a:t>Contacto</a:t>
            </a:r>
            <a:br>
              <a:rPr lang="es-ES" sz="2400" dirty="0"/>
            </a:br>
            <a:r>
              <a:rPr lang="es-ES" sz="2000" dirty="0"/>
              <a:t>Oficina:		ESNAVAL Jefe Catedra Sistemas de Ingeniería</a:t>
            </a:r>
            <a:br>
              <a:rPr lang="es-ES" sz="2000" dirty="0"/>
            </a:br>
            <a:r>
              <a:rPr lang="es-ES" sz="2000" dirty="0"/>
              <a:t>Celular:		+56 9 9732 8537</a:t>
            </a:r>
            <a:br>
              <a:rPr lang="es-ES" sz="2000" dirty="0"/>
            </a:br>
            <a:r>
              <a:rPr lang="es-ES" sz="2000" dirty="0"/>
              <a:t>E-mail:		</a:t>
            </a:r>
            <a:r>
              <a:rPr lang="es-ES" sz="2000" dirty="0">
                <a:hlinkClick r:id="rId2"/>
              </a:rPr>
              <a:t>agarcia@armada.cl</a:t>
            </a:r>
            <a:r>
              <a:rPr lang="es-ES" sz="2000" dirty="0"/>
              <a:t>  </a:t>
            </a:r>
            <a:br>
              <a:rPr lang="es-ES" sz="2000" dirty="0"/>
            </a:br>
            <a:r>
              <a:rPr lang="es-ES" sz="2000" dirty="0"/>
              <a:t>		</a:t>
            </a:r>
            <a:r>
              <a:rPr lang="es-ES" sz="2000" dirty="0">
                <a:hlinkClick r:id="rId3"/>
              </a:rPr>
              <a:t>garcov04@gmail.com</a:t>
            </a:r>
            <a:r>
              <a:rPr lang="es-ES" sz="2000" dirty="0"/>
              <a:t> </a:t>
            </a:r>
            <a:endParaRPr lang="es-CL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146228B-95A0-95A0-0E7A-4533A14D8E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s-CL" dirty="0"/>
              <a:t>HORARIOS:</a:t>
            </a:r>
          </a:p>
          <a:p>
            <a:r>
              <a:rPr lang="es-CL" dirty="0"/>
              <a:t>3A – lunes 0950 a 1120</a:t>
            </a:r>
          </a:p>
          <a:p>
            <a:pPr>
              <a:spcBef>
                <a:spcPts val="0"/>
              </a:spcBef>
            </a:pPr>
            <a:r>
              <a:rPr lang="es-CL" dirty="0"/>
              <a:t>3B – jueves 0805 a 0935</a:t>
            </a:r>
            <a:br>
              <a:rPr lang="es-CL" dirty="0"/>
            </a:br>
            <a:r>
              <a:rPr lang="es-CL" dirty="0"/>
              <a:t>4B – jueves 0950 a 1120</a:t>
            </a:r>
            <a:br>
              <a:rPr lang="es-CL" dirty="0"/>
            </a:br>
            <a:r>
              <a:rPr lang="es-CL" dirty="0"/>
              <a:t>4C – jueves 1130 a 1300</a:t>
            </a:r>
          </a:p>
        </p:txBody>
      </p:sp>
    </p:spTree>
    <p:extLst>
      <p:ext uri="{BB962C8B-B14F-4D97-AF65-F5344CB8AC3E}">
        <p14:creationId xmlns:p14="http://schemas.microsoft.com/office/powerpoint/2010/main" val="15418067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A63BA7-B88A-EBB1-0085-6462172C4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INTRODUCCIÓN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885E5B6-CE98-123F-4D39-793243C1AE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L" dirty="0"/>
              <a:t>La asignatura “Fundamentos de Estabilidad” entrega los principios básicos que rigen el comportamiento del buque en el mar a los futuros Oficiales de Marina.</a:t>
            </a:r>
          </a:p>
          <a:p>
            <a:pPr lvl="1"/>
            <a:r>
              <a:rPr lang="es-CL" dirty="0"/>
              <a:t>Reconocer variaciones de estabilidad en su unidad.</a:t>
            </a:r>
          </a:p>
          <a:p>
            <a:pPr lvl="1"/>
            <a:r>
              <a:rPr lang="es-CL" dirty="0"/>
              <a:t>Comprender los efectos de variaciones de carga.</a:t>
            </a:r>
          </a:p>
          <a:p>
            <a:pPr lvl="1"/>
            <a:r>
              <a:rPr lang="es-CL" dirty="0"/>
              <a:t>Enfrentar siniestros que afecten la integridad estanca.</a:t>
            </a:r>
          </a:p>
          <a:p>
            <a:pPr lvl="1"/>
            <a:r>
              <a:rPr lang="es-CL" dirty="0"/>
              <a:t>Recuperar el estado de equilibrio inicial de su buque.</a:t>
            </a:r>
          </a:p>
          <a:p>
            <a:r>
              <a:rPr lang="es-CL" dirty="0"/>
              <a:t>Aplica los principios básicos de equilibrio y la estabilidad del buque en el mar, tanto en condiciones intactas como dañadas y en varadas programadas y accidentales.</a:t>
            </a:r>
          </a:p>
          <a:p>
            <a:r>
              <a:rPr lang="es-CL" dirty="0"/>
              <a:t>Asignatura de carácter teórico- práctico.</a:t>
            </a:r>
          </a:p>
        </p:txBody>
      </p:sp>
    </p:spTree>
    <p:extLst>
      <p:ext uri="{BB962C8B-B14F-4D97-AF65-F5344CB8AC3E}">
        <p14:creationId xmlns:p14="http://schemas.microsoft.com/office/powerpoint/2010/main" val="6034745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A99279-6733-B5BC-2480-5959296A9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INTRODUCCIÓN</a:t>
            </a:r>
          </a:p>
        </p:txBody>
      </p:sp>
      <p:graphicFrame>
        <p:nvGraphicFramePr>
          <p:cNvPr id="6" name="Marcador de contenido 5">
            <a:extLst>
              <a:ext uri="{FF2B5EF4-FFF2-40B4-BE49-F238E27FC236}">
                <a16:creationId xmlns:a16="http://schemas.microsoft.com/office/drawing/2014/main" id="{A3FD9BDC-8E8C-FC29-DC7A-679E7D6B188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796464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073856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1C8A784-654A-E9AA-8F2E-F78E58FF7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s-CL" sz="5400" dirty="0"/>
              <a:t>UNIDADES TEMÁTICAS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C50465E-B666-064D-CA08-381E1A5F24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2" y="2071316"/>
            <a:ext cx="7345381" cy="41191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s-CL" sz="2400" dirty="0"/>
              <a:t>UT 1 – FUNDAMENTOS DE ESTABILIDAD</a:t>
            </a:r>
          </a:p>
          <a:p>
            <a:pPr marL="0" indent="0">
              <a:buNone/>
            </a:pPr>
            <a:r>
              <a:rPr lang="es-CL" sz="2400" dirty="0"/>
              <a:t>UT 2 - </a:t>
            </a:r>
            <a:r>
              <a:rPr lang="es-MX" sz="2400" dirty="0"/>
              <a:t>ESTABILIDAD INICIAL Y GENERAL DEL BUQUE</a:t>
            </a:r>
          </a:p>
          <a:p>
            <a:pPr marL="0" indent="0">
              <a:buNone/>
            </a:pPr>
            <a:r>
              <a:rPr lang="es-MX" sz="2400" dirty="0"/>
              <a:t>UT 3 - ESTABILIDAD LONGITUDINAL, AVERÍAS Y VARADA.</a:t>
            </a:r>
            <a:endParaRPr lang="es-CL" sz="2400" dirty="0"/>
          </a:p>
        </p:txBody>
      </p:sp>
      <p:pic>
        <p:nvPicPr>
          <p:cNvPr id="5" name="Imagen 4" descr="Diagrama&#10;&#10;Descripción generada automáticamente">
            <a:extLst>
              <a:ext uri="{FF2B5EF4-FFF2-40B4-BE49-F238E27FC236}">
                <a16:creationId xmlns:a16="http://schemas.microsoft.com/office/drawing/2014/main" id="{ECEB5F6D-2D33-4074-4E5C-90FEF8D371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657" r="1986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8E30F3E-2364-0BB7-68DF-A205D2C4B71D}"/>
              </a:ext>
            </a:extLst>
          </p:cNvPr>
          <p:cNvSpPr txBox="1"/>
          <p:nvPr/>
        </p:nvSpPr>
        <p:spPr>
          <a:xfrm>
            <a:off x="9130144" y="5990433"/>
            <a:ext cx="248657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s-CL" sz="700">
                <a:solidFill>
                  <a:srgbClr val="FFFFFF"/>
                </a:solidFill>
                <a:hlinkClick r:id="rId3" tooltip="https://www.bibliopos.es/temario-de-ayudante-de-biblioteca-de-la-administracion-general-del-estado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es-CL" sz="700">
                <a:solidFill>
                  <a:srgbClr val="FFFFFF"/>
                </a:solidFill>
              </a:rPr>
              <a:t> de Autor desconocido está bajo licencia </a:t>
            </a:r>
            <a:r>
              <a:rPr lang="es-CL" sz="700">
                <a:solidFill>
                  <a:srgbClr val="FFFFFF"/>
                </a:solidFill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s-CL" sz="700">
              <a:solidFill>
                <a:srgbClr val="FFFFFF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CDDFE08-4616-61A0-5893-CC6E60ED9BB8}"/>
              </a:ext>
            </a:extLst>
          </p:cNvPr>
          <p:cNvSpPr txBox="1"/>
          <p:nvPr/>
        </p:nvSpPr>
        <p:spPr>
          <a:xfrm>
            <a:off x="675860" y="1911493"/>
            <a:ext cx="6713552" cy="457048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tabLst>
                <a:tab pos="2700020" algn="ctr"/>
                <a:tab pos="5400040" algn="r"/>
              </a:tabLst>
            </a:pPr>
            <a:r>
              <a:rPr lang="es-E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Física aplicada a la estabilidad (Repaso de conceptos).</a:t>
            </a:r>
            <a:endParaRPr lang="es-CL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Masa, peso, volumen y densidad.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Centros geométricos.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Centro de gravedad.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Torque, momento y cupla.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Principio de Arquímedes.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Propiedades </a:t>
            </a:r>
            <a:r>
              <a:rPr lang="es-E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 los cuerpos flotantes.</a:t>
            </a:r>
            <a:endParaRPr lang="es-CL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600"/>
              </a:spcAft>
              <a:tabLst>
                <a:tab pos="2700020" algn="ctr"/>
                <a:tab pos="5400040" algn="r"/>
              </a:tabLst>
            </a:pPr>
            <a:r>
              <a:rPr lang="es-E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 buque y sus dimensiones.</a:t>
            </a:r>
            <a:endParaRPr lang="es-CL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Representación de la forma del casco en planos de referencia y su relación con la estabilidad del buque.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Eslora, cuaderna maestra, puntal, manga, calado y francobordo.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Plano de flotación y centro de flotación.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Definición de Centroides KB, KG y KM.</a:t>
            </a:r>
            <a:endParaRPr lang="es-CL" sz="1400" dirty="0">
              <a:latin typeface="Arial" panose="020B0604020202020204" pitchFamily="34" charset="0"/>
            </a:endParaRPr>
          </a:p>
          <a:p>
            <a:pPr>
              <a:spcAft>
                <a:spcPts val="600"/>
              </a:spcAft>
              <a:tabLst>
                <a:tab pos="2700020" algn="ctr"/>
                <a:tab pos="5400040" algn="r"/>
              </a:tabLst>
            </a:pPr>
            <a:r>
              <a:rPr lang="es-E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Flotación:</a:t>
            </a:r>
            <a:endParaRPr lang="es-CL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Volumen sumergido 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Desplazamiento en agua dulce y salada.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Reserva de flotabilidad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Toneladas por centímetro de inmersión.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Curvas de forma.</a:t>
            </a:r>
            <a:endParaRPr lang="es-CL" sz="1200" dirty="0">
              <a:latin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DCBFBF4-F446-1FE4-AEE7-A93BCF3D6BCC}"/>
              </a:ext>
            </a:extLst>
          </p:cNvPr>
          <p:cNvSpPr txBox="1"/>
          <p:nvPr/>
        </p:nvSpPr>
        <p:spPr>
          <a:xfrm>
            <a:off x="647780" y="2019214"/>
            <a:ext cx="6094268" cy="435503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just">
              <a:spcAft>
                <a:spcPts val="600"/>
              </a:spcAft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Incrementos y movimientos de pesos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Distribución de pesos y Centro de Gravedad.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Agregar, quitar o mover pesos de a bordo.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Mover peso con una grúa propia (equipo de a bordo).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Efecto de superficie libre. </a:t>
            </a:r>
          </a:p>
          <a:p>
            <a:pPr marL="363538" lvl="1" indent="-285750" algn="just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Experimento de inclinación.</a:t>
            </a:r>
          </a:p>
          <a:p>
            <a:pPr lvl="0" algn="just">
              <a:spcAft>
                <a:spcPts val="600"/>
              </a:spcAft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Estabilidad inicial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Variación de la geometría del volumen sumergido y efecto en el centro de boyantéz, radio metacéntrico y metacentro.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Plano de flotación y efecto en radio metacéntrico.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Altura metacéntrica y su efecto en la estabilidad (GM positivo, neutro y negativo)</a:t>
            </a:r>
          </a:p>
          <a:p>
            <a:pPr marL="363538" lvl="1" indent="-285750" algn="just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Período de balance y su relación con GM</a:t>
            </a:r>
          </a:p>
          <a:p>
            <a:pPr lvl="0" algn="just">
              <a:spcAft>
                <a:spcPts val="600"/>
              </a:spcAft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 </a:t>
            </a:r>
            <a:r>
              <a:rPr lang="es-ES" sz="1400" dirty="0">
                <a:latin typeface="Arial" panose="020B0604020202020204" pitchFamily="34" charset="0"/>
              </a:rPr>
              <a:t>Curvas de estabilidad a grandes ángulos de escora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Curvas cruzadas.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Curvas KN, construcción de la curva para grandes ángulos de escora. 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Curva de estabilidad, brazo de adrizamiento y rangos de estabilidad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Estabilidad dinámica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E3A696A7-593A-F0C7-F0F9-52A4B16BA16B}"/>
              </a:ext>
            </a:extLst>
          </p:cNvPr>
          <p:cNvSpPr txBox="1"/>
          <p:nvPr/>
        </p:nvSpPr>
        <p:spPr>
          <a:xfrm>
            <a:off x="661892" y="1992336"/>
            <a:ext cx="6616796" cy="392415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just">
              <a:spcAft>
                <a:spcPts val="600"/>
              </a:spcAft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Estabilidad Longitudinal.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Definición de asiento y diferencias de calado, consideraciones de operación.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Centro de gravedad longitudinal 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Momento de asiento unitario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Variaciones de asiento debido a agregar, quitar o mover pesos a bordo.</a:t>
            </a:r>
          </a:p>
          <a:p>
            <a:pPr marL="363538" lvl="1" indent="-285750" algn="just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Ajustes de asiento.</a:t>
            </a:r>
          </a:p>
          <a:p>
            <a:pPr lvl="0" algn="just">
              <a:spcAft>
                <a:spcPts val="600"/>
              </a:spcAft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Efecto de superficie libre y pérdida de boyantéz.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Efecto de superficie libres generada por la extinción de un incendio a bordo.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Pérdida de Boyantéz por avería en el caso.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Permeabilidad de un departamento.</a:t>
            </a:r>
          </a:p>
          <a:p>
            <a:pPr marL="363538" lvl="1" indent="-285750" algn="just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Criterios generales de diseño para estabilidad dañada.</a:t>
            </a:r>
          </a:p>
          <a:p>
            <a:pPr lvl="0" algn="just">
              <a:spcAft>
                <a:spcPts val="600"/>
              </a:spcAft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Pérdida de estabilidad debido a otros factores.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Entrada a dique, estabilidad durante la varada. 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Varada accidental, incluyendo efecto </a:t>
            </a:r>
            <a:r>
              <a:rPr lang="es-CL" sz="1400" dirty="0" err="1">
                <a:latin typeface="Arial" panose="020B0604020202020204" pitchFamily="34" charset="0"/>
              </a:rPr>
              <a:t>Squat</a:t>
            </a:r>
            <a:r>
              <a:rPr lang="es-CL" sz="1400" dirty="0">
                <a:latin typeface="Arial" panose="020B0604020202020204" pitchFamily="34" charset="0"/>
              </a:rPr>
              <a:t>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Resonancia paramétrica</a:t>
            </a:r>
          </a:p>
          <a:p>
            <a:pPr marL="363538" lvl="1" indent="-285750" algn="just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Virajes a alta velocidad</a:t>
            </a:r>
          </a:p>
        </p:txBody>
      </p:sp>
    </p:spTree>
    <p:extLst>
      <p:ext uri="{BB962C8B-B14F-4D97-AF65-F5344CB8AC3E}">
        <p14:creationId xmlns:p14="http://schemas.microsoft.com/office/powerpoint/2010/main" val="1142784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0" grpId="0" animBg="1"/>
      <p:bldP spid="10" grpId="1" animBg="1"/>
      <p:bldP spid="18" grpId="0" animBg="1"/>
      <p:bldP spid="1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043408C-F16D-BDBD-8942-C921C888F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EVALUACIONES TERCER AÑO</a:t>
            </a:r>
          </a:p>
        </p:txBody>
      </p:sp>
      <p:sp>
        <p:nvSpPr>
          <p:cNvPr id="16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Marcador de contenido 5" descr="Una captura de pantalla de un celular&#10;&#10;Descripción generada automáticamente con confianza media">
            <a:extLst>
              <a:ext uri="{FF2B5EF4-FFF2-40B4-BE49-F238E27FC236}">
                <a16:creationId xmlns:a16="http://schemas.microsoft.com/office/drawing/2014/main" id="{EFAEF70B-9E2B-200E-7192-CA47FE42A6C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944" r="30035" b="-1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  <p:graphicFrame>
        <p:nvGraphicFramePr>
          <p:cNvPr id="10" name="Marcador de contenido 3">
            <a:extLst>
              <a:ext uri="{FF2B5EF4-FFF2-40B4-BE49-F238E27FC236}">
                <a16:creationId xmlns:a16="http://schemas.microsoft.com/office/drawing/2014/main" id="{FBC06CC8-6A4E-27D9-FEC5-8E3328437C3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61009113"/>
              </p:ext>
            </p:extLst>
          </p:nvPr>
        </p:nvGraphicFramePr>
        <p:xfrm>
          <a:off x="572493" y="2071316"/>
          <a:ext cx="6713552" cy="4119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604100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043408C-F16D-BDBD-8942-C921C888F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EVALUACIONES CUARTO AÑO</a:t>
            </a:r>
          </a:p>
        </p:txBody>
      </p:sp>
      <p:sp>
        <p:nvSpPr>
          <p:cNvPr id="16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Marcador de contenido 5" descr="Una captura de pantalla de un celular&#10;&#10;Descripción generada automáticamente con confianza media">
            <a:extLst>
              <a:ext uri="{FF2B5EF4-FFF2-40B4-BE49-F238E27FC236}">
                <a16:creationId xmlns:a16="http://schemas.microsoft.com/office/drawing/2014/main" id="{EFAEF70B-9E2B-200E-7192-CA47FE42A6C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944" r="30035" b="-1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  <p:graphicFrame>
        <p:nvGraphicFramePr>
          <p:cNvPr id="10" name="Marcador de contenido 3">
            <a:extLst>
              <a:ext uri="{FF2B5EF4-FFF2-40B4-BE49-F238E27FC236}">
                <a16:creationId xmlns:a16="http://schemas.microsoft.com/office/drawing/2014/main" id="{20D4AE4F-EAD0-D984-0AB3-896EE07D000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32958159"/>
              </p:ext>
            </p:extLst>
          </p:nvPr>
        </p:nvGraphicFramePr>
        <p:xfrm>
          <a:off x="572493" y="2071316"/>
          <a:ext cx="6713552" cy="4119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966739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E057F66-094D-C542-012A-7820E9ADF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BIBLIOGRAFÍA</a:t>
            </a:r>
          </a:p>
        </p:txBody>
      </p:sp>
      <p:pic>
        <p:nvPicPr>
          <p:cNvPr id="11" name="Marcador de contenido 10" descr="Imagen que contiene estacionaria&#10;&#10;Descripción generada automáticamente">
            <a:extLst>
              <a:ext uri="{FF2B5EF4-FFF2-40B4-BE49-F238E27FC236}">
                <a16:creationId xmlns:a16="http://schemas.microsoft.com/office/drawing/2014/main" id="{0093577E-5960-DDB6-8480-597E90E4836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9856" r="22233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9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98A58DE-2F01-9460-D6AE-02DCC6F57D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97762" y="2706624"/>
            <a:ext cx="6251110" cy="3483864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r>
              <a:rPr lang="es-CL" sz="2200" dirty="0"/>
              <a:t>Aula Virtual:</a:t>
            </a:r>
          </a:p>
          <a:p>
            <a:pPr lvl="1"/>
            <a:r>
              <a:rPr lang="es-CL" sz="1800" dirty="0"/>
              <a:t>Diapositivas de clases.</a:t>
            </a:r>
          </a:p>
          <a:p>
            <a:pPr lvl="1"/>
            <a:r>
              <a:rPr lang="es-CL" sz="1800" dirty="0"/>
              <a:t>Material de consulta publicado. </a:t>
            </a:r>
          </a:p>
          <a:p>
            <a:pPr lvl="2"/>
            <a:r>
              <a:rPr lang="es-MX" sz="1400" dirty="0"/>
              <a:t>Cap. 1 - Fundamentos de Estabilidad.</a:t>
            </a:r>
          </a:p>
          <a:p>
            <a:pPr lvl="2"/>
            <a:r>
              <a:rPr lang="es-MX" sz="1400" dirty="0"/>
              <a:t>Cap. 2 - Casco, Forma y Geometría.</a:t>
            </a:r>
          </a:p>
          <a:p>
            <a:pPr lvl="2"/>
            <a:r>
              <a:rPr lang="es-MX" sz="1400" dirty="0"/>
              <a:t>Cap. 3 - Hidrostática</a:t>
            </a:r>
          </a:p>
          <a:p>
            <a:pPr lvl="2"/>
            <a:r>
              <a:rPr lang="es-MX" sz="1400" dirty="0" err="1"/>
              <a:t>Cap</a:t>
            </a:r>
            <a:r>
              <a:rPr lang="es-MX" sz="1400" dirty="0"/>
              <a:t> 4 - Estabilidad</a:t>
            </a:r>
            <a:endParaRPr lang="es-CL" sz="1800" dirty="0"/>
          </a:p>
          <a:p>
            <a:r>
              <a:rPr lang="es-CL" sz="2200" dirty="0"/>
              <a:t>Clases:</a:t>
            </a:r>
          </a:p>
          <a:p>
            <a:pPr lvl="1"/>
            <a:r>
              <a:rPr lang="es-CL" sz="1800" dirty="0"/>
              <a:t>Apuntes de clases.</a:t>
            </a:r>
          </a:p>
          <a:p>
            <a:r>
              <a:rPr lang="es-CL" sz="2200" dirty="0"/>
              <a:t>Biblioteca</a:t>
            </a:r>
          </a:p>
          <a:p>
            <a:pPr lvl="1"/>
            <a:r>
              <a:rPr lang="en-GB" sz="1800" dirty="0"/>
              <a:t>Ship Stability for Masters and Mates – Capt. D.R. </a:t>
            </a:r>
            <a:r>
              <a:rPr lang="en-GB" sz="1800" dirty="0" err="1"/>
              <a:t>Derret</a:t>
            </a:r>
            <a:r>
              <a:rPr lang="en-GB" sz="1800" dirty="0"/>
              <a:t> </a:t>
            </a:r>
          </a:p>
          <a:p>
            <a:pPr lvl="1"/>
            <a:r>
              <a:rPr lang="es-MX" sz="1800" dirty="0"/>
              <a:t>Estiba y Estabilidad en las Naves Mercantes - Arce, E. -</a:t>
            </a:r>
          </a:p>
          <a:p>
            <a:pPr lvl="1"/>
            <a:endParaRPr lang="es-CL" sz="1800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90304A4-8F51-14EA-3B47-6B7160E513D6}"/>
              </a:ext>
            </a:extLst>
          </p:cNvPr>
          <p:cNvSpPr txBox="1"/>
          <p:nvPr/>
        </p:nvSpPr>
        <p:spPr>
          <a:xfrm>
            <a:off x="9857707" y="6657945"/>
            <a:ext cx="2334293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s-CL" sz="700">
                <a:solidFill>
                  <a:srgbClr val="FFFFFF"/>
                </a:solidFill>
                <a:hlinkClick r:id="rId3" tooltip="http://www.comomeorganizo.com/2012/01/bibliografia-recomendada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es-CL" sz="700">
                <a:solidFill>
                  <a:srgbClr val="FFFFFF"/>
                </a:solidFill>
              </a:rPr>
              <a:t> de Autor desconocido está bajo licencia </a:t>
            </a:r>
            <a:r>
              <a:rPr lang="es-CL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s-CL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228332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808</Words>
  <Application>Microsoft Office PowerPoint</Application>
  <PresentationFormat>Panorámica</PresentationFormat>
  <Paragraphs>110</Paragraphs>
  <Slides>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Tema de Office</vt:lpstr>
      <vt:lpstr>Fundamentos de Estabilidad </vt:lpstr>
      <vt:lpstr>PROFESOR Prof. Alberto García Covacevich Contacto Oficina:  ESNAVAL Jefe Catedra Sistemas de Ingeniería Celular:  +56 9 9732 8537 E-mail:  agarcia@armada.cl     garcov04@gmail.com </vt:lpstr>
      <vt:lpstr>INTRODUCCIÓN</vt:lpstr>
      <vt:lpstr>INTRODUCCIÓN</vt:lpstr>
      <vt:lpstr>UNIDADES TEMÁTICAS</vt:lpstr>
      <vt:lpstr>EVALUACIONES TERCER AÑO</vt:lpstr>
      <vt:lpstr>EVALUACIONES CUARTO AÑO</vt:lpstr>
      <vt:lpstr>BIBLIOGRAFÍA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de Estabilidad</dc:title>
  <dc:creator>3068</dc:creator>
  <cp:lastModifiedBy>3068</cp:lastModifiedBy>
  <cp:revision>4</cp:revision>
  <dcterms:created xsi:type="dcterms:W3CDTF">2024-02-14T15:17:45Z</dcterms:created>
  <dcterms:modified xsi:type="dcterms:W3CDTF">2024-02-14T21:03:21Z</dcterms:modified>
</cp:coreProperties>
</file>