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95" r:id="rId3"/>
    <p:sldId id="260" r:id="rId4"/>
    <p:sldId id="273" r:id="rId5"/>
    <p:sldId id="257" r:id="rId6"/>
    <p:sldId id="265" r:id="rId7"/>
    <p:sldId id="272" r:id="rId8"/>
    <p:sldId id="274" r:id="rId9"/>
    <p:sldId id="277" r:id="rId10"/>
    <p:sldId id="266" r:id="rId11"/>
    <p:sldId id="268" r:id="rId12"/>
    <p:sldId id="271" r:id="rId13"/>
    <p:sldId id="296" r:id="rId14"/>
    <p:sldId id="270" r:id="rId15"/>
    <p:sldId id="278" r:id="rId16"/>
    <p:sldId id="276" r:id="rId17"/>
    <p:sldId id="281" r:id="rId18"/>
    <p:sldId id="283" r:id="rId19"/>
    <p:sldId id="282" r:id="rId20"/>
    <p:sldId id="280" r:id="rId21"/>
    <p:sldId id="279" r:id="rId22"/>
    <p:sldId id="286" r:id="rId23"/>
    <p:sldId id="309" r:id="rId2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7231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0803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3858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0867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30708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4838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928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68911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2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1881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6976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45485-FC42-4706-8B74-2BA874A4DD2A}" type="datetimeFigureOut">
              <a:rPr lang="es-CL" smtClean="0"/>
              <a:t>15-05-2025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3608C-E291-4233-B421-E04572F1D5D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38765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795130" y="1882588"/>
            <a:ext cx="111181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b="0" cap="none" spc="0" dirty="0">
                <a:ln w="0"/>
                <a:solidFill>
                  <a:schemeClr val="accent5"/>
                </a:solidFill>
                <a:effectLst>
                  <a:reflection blurRad="6350" stA="53000" endA="300" endPos="35500" dir="5400000" sy="-90000" algn="bl" rotWithShape="0"/>
                </a:effectLst>
              </a:rPr>
              <a:t>NORMAS DE PROTOCOLO</a:t>
            </a:r>
          </a:p>
        </p:txBody>
      </p:sp>
    </p:spTree>
    <p:extLst>
      <p:ext uri="{BB962C8B-B14F-4D97-AF65-F5344CB8AC3E}">
        <p14:creationId xmlns:p14="http://schemas.microsoft.com/office/powerpoint/2010/main" val="244045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795130" y="1882588"/>
            <a:ext cx="11118196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b="0" cap="none" spc="0" dirty="0">
                <a:ln w="0"/>
                <a:solidFill>
                  <a:schemeClr val="accent5"/>
                </a:solidFill>
                <a:effectLst>
                  <a:reflection blurRad="6350" stA="53000" endA="300" endPos="35500" dir="5400000" sy="-90000" algn="bl" rotWithShape="0"/>
                </a:effectLst>
              </a:rPr>
              <a:t>¿Qué es ser educado?</a:t>
            </a:r>
          </a:p>
          <a:p>
            <a:pPr algn="ctr"/>
            <a:endParaRPr lang="es-ES" sz="7200" dirty="0">
              <a:ln w="0"/>
              <a:solidFill>
                <a:schemeClr val="accent5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es-ES" sz="7200" b="0" cap="none" spc="0" dirty="0">
                <a:ln w="0"/>
                <a:solidFill>
                  <a:schemeClr val="accent5"/>
                </a:solidFill>
                <a:effectLst>
                  <a:reflection blurRad="6350" stA="53000" endA="300" endPos="35500" dir="5400000" sy="-90000" algn="bl" rotWithShape="0"/>
                </a:effectLst>
              </a:rPr>
              <a:t>¿Por qué es necesario ser educado?</a:t>
            </a:r>
          </a:p>
        </p:txBody>
      </p:sp>
    </p:spTree>
    <p:extLst>
      <p:ext uri="{BB962C8B-B14F-4D97-AF65-F5344CB8AC3E}">
        <p14:creationId xmlns:p14="http://schemas.microsoft.com/office/powerpoint/2010/main" val="38100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1867" y="132713"/>
            <a:ext cx="10908406" cy="59597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L" sz="3200" dirty="0"/>
              <a:t>REGLAS BÁSICAS.</a:t>
            </a:r>
          </a:p>
          <a:p>
            <a:endParaRPr lang="es-CL" sz="2000" dirty="0"/>
          </a:p>
          <a:p>
            <a:pPr>
              <a:lnSpc>
                <a:spcPct val="200000"/>
              </a:lnSpc>
            </a:pPr>
            <a:r>
              <a:rPr lang="es-CL" sz="2000" dirty="0"/>
              <a:t>•	</a:t>
            </a:r>
            <a:r>
              <a:rPr lang="es-CL" sz="2400" dirty="0"/>
              <a:t>Lo primordial, saludar en las mañanas y decir buenos días mirando a la 	persona. Pedir las cosas por favor y siempre dar las gracias.</a:t>
            </a:r>
          </a:p>
          <a:p>
            <a:pPr>
              <a:lnSpc>
                <a:spcPct val="200000"/>
              </a:lnSpc>
            </a:pPr>
            <a:r>
              <a:rPr lang="es-CL" sz="2400" dirty="0"/>
              <a:t>•	Hacer  buen uso del idioma castellano, siendo formal cuando la situación lo 	amerita. La formalidad </a:t>
            </a:r>
            <a:r>
              <a:rPr lang="es-CL" sz="2400" u="sng" dirty="0"/>
              <a:t>no es una conducta retrógrada</a:t>
            </a:r>
            <a:r>
              <a:rPr lang="es-CL" sz="2400" dirty="0"/>
              <a:t>, ya que en ciertas 	circunstancias se debe mantener una relación con respeto a la otra persona.</a:t>
            </a:r>
          </a:p>
          <a:p>
            <a:pPr marL="984250" indent="-984250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900113" algn="l"/>
              </a:tabLst>
            </a:pPr>
            <a:r>
              <a:rPr lang="es-CL" sz="2400" dirty="0"/>
              <a:t>El menos antiguo no da la mano primero.</a:t>
            </a:r>
          </a:p>
          <a:p>
            <a:pPr marL="984250" indent="-984250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900113" algn="l"/>
              </a:tabLst>
            </a:pPr>
            <a:r>
              <a:rPr lang="es-CL" sz="2400" dirty="0"/>
              <a:t>Contestar las invitaciones</a:t>
            </a:r>
          </a:p>
        </p:txBody>
      </p:sp>
    </p:spTree>
    <p:extLst>
      <p:ext uri="{BB962C8B-B14F-4D97-AF65-F5344CB8AC3E}">
        <p14:creationId xmlns:p14="http://schemas.microsoft.com/office/powerpoint/2010/main" val="2361079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0303" y="620737"/>
            <a:ext cx="11283815" cy="595977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L" sz="3200" dirty="0"/>
              <a:t>REGLAS BÁSICAS.</a:t>
            </a:r>
          </a:p>
          <a:p>
            <a:endParaRPr lang="es-CL" sz="2000" dirty="0"/>
          </a:p>
          <a:p>
            <a:pPr>
              <a:lnSpc>
                <a:spcPct val="200000"/>
              </a:lnSpc>
            </a:pPr>
            <a:r>
              <a:rPr lang="es-CL" sz="2000" dirty="0"/>
              <a:t>•	</a:t>
            </a:r>
            <a:r>
              <a:rPr lang="es-CL" sz="2400" dirty="0"/>
              <a:t>Los saludos de cumpleaños y felicitaciones por acciones positivas es un signo</a:t>
            </a:r>
          </a:p>
          <a:p>
            <a:pPr>
              <a:lnSpc>
                <a:spcPct val="200000"/>
              </a:lnSpc>
            </a:pPr>
            <a:r>
              <a:rPr lang="es-CL" sz="2400" dirty="0"/>
              <a:t>	de buena educación.</a:t>
            </a:r>
          </a:p>
          <a:p>
            <a:pPr marL="901700" indent="-9017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Cuando es invitado a una casa siempre debe ser puntual, siendo esto una norma básica de educación. Observar siempre es lo más adecuado. Presentarse a la dueña de casa.</a:t>
            </a:r>
          </a:p>
          <a:p>
            <a:pPr marL="901700" indent="-9017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Hay culturas distintas al “estilo naval” pero son tan respetables como las de la Armada de Chile.</a:t>
            </a:r>
          </a:p>
        </p:txBody>
      </p:sp>
    </p:spTree>
    <p:extLst>
      <p:ext uri="{BB962C8B-B14F-4D97-AF65-F5344CB8AC3E}">
        <p14:creationId xmlns:p14="http://schemas.microsoft.com/office/powerpoint/2010/main" val="3552824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07086"/>
              </p:ext>
            </p:extLst>
          </p:nvPr>
        </p:nvGraphicFramePr>
        <p:xfrm>
          <a:off x="631061" y="320707"/>
          <a:ext cx="11419272" cy="5774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48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4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48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48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38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Tipo de tenida</a:t>
                      </a:r>
                      <a:endParaRPr lang="es-CL" sz="2000" b="1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Masculino</a:t>
                      </a:r>
                      <a:endParaRPr lang="es-CL" sz="2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Femenino</a:t>
                      </a:r>
                      <a:endParaRPr lang="es-CL" sz="2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Observaciones</a:t>
                      </a:r>
                      <a:endParaRPr lang="es-CL" sz="2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Formal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Traje oscuro de tonalidades azul, negro o gris, con corbata.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Traje </a:t>
                      </a:r>
                      <a:r>
                        <a:rPr lang="es-MX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 falda de color oscuro corto o largo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Semi formal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Chaqueta y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pantalón distinto color, con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corbata.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Traje corto, falda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 pantalón.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Informal 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Semi formal sin corbata.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Similar a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semi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informal.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Sport (casual)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Tenida de vestir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(camisa, suéter o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casaca).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 chaqueta ni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corbata.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Tenida de vestir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(blusa, suéter o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casaca).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Vestido, falda o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pantalón.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Excluye el uso de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jeans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y/o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zapatillas.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Libre</a:t>
                      </a:r>
                      <a:endParaRPr lang="es-CL" sz="1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Libre.</a:t>
                      </a:r>
                      <a:endParaRPr lang="es-CL" sz="180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Libre.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Incluye uso de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jeans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short o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bermuda y/o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zapatillas, según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el tipo de evento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 clima.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 eventos al aire</a:t>
                      </a:r>
                      <a:r>
                        <a:rPr lang="es-CL" sz="1800" baseline="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8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libre.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800" b="1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-101955" y="837127"/>
            <a:ext cx="842090" cy="5679583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es-CL" sz="3600" dirty="0"/>
              <a:t>TENIDAS</a:t>
            </a:r>
          </a:p>
        </p:txBody>
      </p:sp>
    </p:spTree>
    <p:extLst>
      <p:ext uri="{BB962C8B-B14F-4D97-AF65-F5344CB8AC3E}">
        <p14:creationId xmlns:p14="http://schemas.microsoft.com/office/powerpoint/2010/main" val="1434908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405" y="146463"/>
            <a:ext cx="8693239" cy="658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542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0304" y="545767"/>
            <a:ext cx="10908406" cy="606319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CL" sz="3200" dirty="0"/>
              <a:t>REGLAS EN LA MESA.</a:t>
            </a:r>
          </a:p>
          <a:p>
            <a:endParaRPr lang="es-CL" sz="2000" dirty="0"/>
          </a:p>
          <a:p>
            <a:pPr marL="901700" indent="-901700" algn="just">
              <a:lnSpc>
                <a:spcPct val="200000"/>
              </a:lnSpc>
            </a:pPr>
            <a:r>
              <a:rPr lang="es-CL" sz="2000" dirty="0"/>
              <a:t>•	</a:t>
            </a:r>
            <a:r>
              <a:rPr lang="es-CL" sz="2400" dirty="0"/>
              <a:t>Se debe ir a la mesa con las manos limpias y bien peinado.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Ayude a las mujeres a sentarse en la mesa.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Evitar hacer ruidos con los cubiertos.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Buen uso de la servilleta.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Empezar a comer cuando el anfitrión o el más antiguo comience.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Los cubiertos se usan de afuera hacia adentro. Estos van hacia la persona y no de la persona hacia el cubierto.</a:t>
            </a:r>
          </a:p>
        </p:txBody>
      </p:sp>
    </p:spTree>
    <p:extLst>
      <p:ext uri="{BB962C8B-B14F-4D97-AF65-F5344CB8AC3E}">
        <p14:creationId xmlns:p14="http://schemas.microsoft.com/office/powerpoint/2010/main" val="2854042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0304" y="196145"/>
            <a:ext cx="10908406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dirty="0"/>
              <a:t>REGLAS EN LA MESA.</a:t>
            </a:r>
          </a:p>
          <a:p>
            <a:endParaRPr lang="es-CL" dirty="0"/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s-CL" sz="2000" dirty="0"/>
          </a:p>
          <a:p>
            <a:pPr algn="just">
              <a:lnSpc>
                <a:spcPct val="200000"/>
              </a:lnSpc>
            </a:pPr>
            <a:endParaRPr lang="es-CL" sz="2000" dirty="0"/>
          </a:p>
          <a:p>
            <a:pPr algn="just">
              <a:lnSpc>
                <a:spcPct val="200000"/>
              </a:lnSpc>
            </a:pPr>
            <a:endParaRPr lang="es-CL" sz="2000" dirty="0"/>
          </a:p>
        </p:txBody>
      </p:sp>
      <p:sp>
        <p:nvSpPr>
          <p:cNvPr id="4" name="CuadroTexto 3"/>
          <p:cNvSpPr txBox="1"/>
          <p:nvPr/>
        </p:nvSpPr>
        <p:spPr>
          <a:xfrm>
            <a:off x="3731748" y="5077460"/>
            <a:ext cx="3805517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CL" sz="6000" dirty="0"/>
              <a:t>Lo básico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74" y="1099289"/>
            <a:ext cx="3954911" cy="3406991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0156" y="767325"/>
            <a:ext cx="4446865" cy="3738955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427720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0304" y="196145"/>
            <a:ext cx="10908406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dirty="0"/>
              <a:t>REGLAS EN LA MESA.</a:t>
            </a:r>
          </a:p>
          <a:p>
            <a:endParaRPr lang="es-CL" dirty="0"/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s-CL" sz="2000" dirty="0"/>
          </a:p>
          <a:p>
            <a:pPr algn="just">
              <a:lnSpc>
                <a:spcPct val="200000"/>
              </a:lnSpc>
            </a:pPr>
            <a:endParaRPr lang="es-CL" sz="2000" dirty="0"/>
          </a:p>
          <a:p>
            <a:pPr algn="just">
              <a:lnSpc>
                <a:spcPct val="200000"/>
              </a:lnSpc>
            </a:pPr>
            <a:endParaRPr lang="es-CL" sz="2000" dirty="0"/>
          </a:p>
        </p:txBody>
      </p:sp>
      <p:sp>
        <p:nvSpPr>
          <p:cNvPr id="4" name="CuadroTexto 3"/>
          <p:cNvSpPr txBox="1"/>
          <p:nvPr/>
        </p:nvSpPr>
        <p:spPr>
          <a:xfrm>
            <a:off x="729019" y="4338433"/>
            <a:ext cx="11183815" cy="2308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4800" dirty="0"/>
              <a:t>Lo básico.</a:t>
            </a:r>
          </a:p>
          <a:p>
            <a:pPr algn="ctr"/>
            <a:r>
              <a:rPr lang="es-CL" sz="4800" dirty="0"/>
              <a:t>Evitar llenarse la boca o poner demasiada comida en el tenedor.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019" y="834089"/>
            <a:ext cx="3364679" cy="3078681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3076" y="601762"/>
            <a:ext cx="3585634" cy="3331054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2508109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0304" y="155804"/>
            <a:ext cx="10908406" cy="60324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CL" sz="3200" dirty="0"/>
              <a:t>REGLAS EN LA MESA.</a:t>
            </a:r>
          </a:p>
          <a:p>
            <a:endParaRPr lang="es-CL" dirty="0"/>
          </a:p>
          <a:p>
            <a:pPr marL="901700" indent="-901700" algn="just">
              <a:lnSpc>
                <a:spcPct val="200000"/>
              </a:lnSpc>
            </a:pPr>
            <a:r>
              <a:rPr lang="es-CL" dirty="0"/>
              <a:t>•	</a:t>
            </a:r>
            <a:r>
              <a:rPr lang="es-CL" sz="2400" dirty="0"/>
              <a:t>El plato no se inclina para aumentar la “captura” de alimento.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No se debe empujar con pan.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Los alimentos no se revuelven.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Cuando una persona se debe retirar de forma transitoria, los cubiertos se dejan juntos y en el lado izquierdo del plato. La servilleta debe quedar doblada en forma de punta.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El pan se parte con la mano. No se come con la sopa.</a:t>
            </a: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1820333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0304" y="196145"/>
            <a:ext cx="10908406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dirty="0"/>
              <a:t>REGLAS EN LA MESA.</a:t>
            </a:r>
          </a:p>
          <a:p>
            <a:endParaRPr lang="es-CL" dirty="0"/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s-CL" sz="2000" dirty="0"/>
          </a:p>
          <a:p>
            <a:pPr algn="just">
              <a:lnSpc>
                <a:spcPct val="200000"/>
              </a:lnSpc>
            </a:pPr>
            <a:endParaRPr lang="es-CL" sz="2000" dirty="0"/>
          </a:p>
          <a:p>
            <a:pPr algn="just">
              <a:lnSpc>
                <a:spcPct val="200000"/>
              </a:lnSpc>
            </a:pPr>
            <a:endParaRPr lang="es-CL" sz="20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08" y="1425387"/>
            <a:ext cx="5353680" cy="527337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4" name="CuadroTexto 3"/>
          <p:cNvSpPr txBox="1"/>
          <p:nvPr/>
        </p:nvSpPr>
        <p:spPr>
          <a:xfrm>
            <a:off x="7476565" y="2420471"/>
            <a:ext cx="3805517" cy="76944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CL" sz="4400" dirty="0"/>
              <a:t>Uso del celular.</a:t>
            </a:r>
          </a:p>
        </p:txBody>
      </p:sp>
    </p:spTree>
    <p:extLst>
      <p:ext uri="{BB962C8B-B14F-4D97-AF65-F5344CB8AC3E}">
        <p14:creationId xmlns:p14="http://schemas.microsoft.com/office/powerpoint/2010/main" val="213461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81" y="252860"/>
            <a:ext cx="5531509" cy="368959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1367" y="2333316"/>
            <a:ext cx="5773268" cy="420871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extrusionH="76200" prstMaterial="metal">
            <a:bevelT w="88900" h="88900"/>
            <a:extrusionClr>
              <a:srgbClr val="FFFF00"/>
            </a:extrusionClr>
          </a:sp3d>
        </p:spPr>
      </p:pic>
      <p:sp>
        <p:nvSpPr>
          <p:cNvPr id="3" name="CuadroTexto 2"/>
          <p:cNvSpPr txBox="1"/>
          <p:nvPr/>
        </p:nvSpPr>
        <p:spPr>
          <a:xfrm>
            <a:off x="6121744" y="1152711"/>
            <a:ext cx="56428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/>
              <a:t>No jugar ni apuntar con los cubiertos.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11999" y="5244065"/>
            <a:ext cx="5392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/>
              <a:t>Partir el sándwich si es muy grande.</a:t>
            </a:r>
          </a:p>
        </p:txBody>
      </p:sp>
    </p:spTree>
    <p:extLst>
      <p:ext uri="{BB962C8B-B14F-4D97-AF65-F5344CB8AC3E}">
        <p14:creationId xmlns:p14="http://schemas.microsoft.com/office/powerpoint/2010/main" val="1720965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603391" y="505426"/>
            <a:ext cx="10908406" cy="60324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CL" sz="3200" dirty="0"/>
              <a:t>REGLAS EN LA MESA.</a:t>
            </a:r>
          </a:p>
          <a:p>
            <a:endParaRPr lang="es-CL" dirty="0"/>
          </a:p>
          <a:p>
            <a:pPr marL="901700" indent="-901700" algn="just">
              <a:lnSpc>
                <a:spcPct val="200000"/>
              </a:lnSpc>
            </a:pPr>
            <a:r>
              <a:rPr lang="es-CL" dirty="0"/>
              <a:t>•	</a:t>
            </a:r>
            <a:r>
              <a:rPr lang="es-CL" sz="2400" dirty="0"/>
              <a:t>No se dice provecho al comenzar el almuerzo o cena.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La ubicación de las copas se debe respetar.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Es el mayordomo quien sirve la copa, no se debe acercarla o levantarla.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Se debe usar la servilleta y al término dejarla de manera no doblada.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Antes del postre todo se retira, dejando sólo las copas, vasos, los cubiertos correspondientes y la servilleta.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No partir antes que todos estén servidos. No comer rápido.</a:t>
            </a: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882811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484" y="517548"/>
            <a:ext cx="6096000" cy="568642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3" name="CuadroTexto 2"/>
          <p:cNvSpPr txBox="1"/>
          <p:nvPr/>
        </p:nvSpPr>
        <p:spPr>
          <a:xfrm>
            <a:off x="586854" y="1247436"/>
            <a:ext cx="42627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4400" dirty="0"/>
              <a:t>No hacer ruido al </a:t>
            </a:r>
          </a:p>
          <a:p>
            <a:pPr algn="ctr"/>
            <a:r>
              <a:rPr lang="es-CL" sz="4400" dirty="0"/>
              <a:t>masticar.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710284" y="3979264"/>
            <a:ext cx="40158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4400" dirty="0"/>
              <a:t>Comer despacio.</a:t>
            </a:r>
          </a:p>
        </p:txBody>
      </p:sp>
    </p:spTree>
    <p:extLst>
      <p:ext uri="{BB962C8B-B14F-4D97-AF65-F5344CB8AC3E}">
        <p14:creationId xmlns:p14="http://schemas.microsoft.com/office/powerpoint/2010/main" val="227387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80304" y="505426"/>
            <a:ext cx="10908406" cy="455509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CL" sz="3200" dirty="0"/>
              <a:t>REGLAS EN LA MESA.</a:t>
            </a:r>
          </a:p>
          <a:p>
            <a:endParaRPr lang="es-CL" dirty="0"/>
          </a:p>
          <a:p>
            <a:pPr marL="901700" indent="-901700" algn="just">
              <a:lnSpc>
                <a:spcPct val="200000"/>
              </a:lnSpc>
            </a:pPr>
            <a:r>
              <a:rPr lang="es-CL" dirty="0"/>
              <a:t>•	</a:t>
            </a:r>
            <a:r>
              <a:rPr lang="es-CL" sz="2400" dirty="0"/>
              <a:t>No hay que levantarse en la mesa tomar cosas.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Al usar una tasa revolver silenciosamente y antes de beber retirar la cuchara.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Reírse y hablar en voz baja.</a:t>
            </a:r>
          </a:p>
          <a:p>
            <a:pPr marL="901700" indent="-9017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Se debe entablar una conversación agradable en la mesa. Las discusiones, problemas familiares o enfermedades en general se deben evitar.</a:t>
            </a:r>
          </a:p>
        </p:txBody>
      </p:sp>
    </p:spTree>
    <p:extLst>
      <p:ext uri="{BB962C8B-B14F-4D97-AF65-F5344CB8AC3E}">
        <p14:creationId xmlns:p14="http://schemas.microsoft.com/office/powerpoint/2010/main" val="31337518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277" y="392289"/>
            <a:ext cx="8458734" cy="41765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CuadroTexto 1"/>
          <p:cNvSpPr txBox="1"/>
          <p:nvPr/>
        </p:nvSpPr>
        <p:spPr>
          <a:xfrm>
            <a:off x="1761564" y="5217458"/>
            <a:ext cx="7783285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200" dirty="0"/>
              <a:t>No soplar los líquidos, esperar que se enfrían.</a:t>
            </a:r>
          </a:p>
        </p:txBody>
      </p:sp>
    </p:spTree>
    <p:extLst>
      <p:ext uri="{BB962C8B-B14F-4D97-AF65-F5344CB8AC3E}">
        <p14:creationId xmlns:p14="http://schemas.microsoft.com/office/powerpoint/2010/main" val="5213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85898" y="249672"/>
            <a:ext cx="4595553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200" dirty="0"/>
              <a:t>Mesa formal en la Armada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157" y="1019917"/>
            <a:ext cx="7248979" cy="574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56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85898" y="249672"/>
            <a:ext cx="4595553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200" dirty="0"/>
              <a:t>Mesa formal en la Armada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713" y="1501255"/>
            <a:ext cx="5828429" cy="496782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536" y="1501254"/>
            <a:ext cx="5242225" cy="496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413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85898" y="249672"/>
            <a:ext cx="4595553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200" dirty="0"/>
              <a:t>Mesa formal en la Armada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215" y="1575581"/>
            <a:ext cx="4626226" cy="514471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6726" y="1575581"/>
            <a:ext cx="4316739" cy="514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596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685898" y="249672"/>
            <a:ext cx="4595553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200" dirty="0"/>
              <a:t>Mesa formal en la Armada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237" y="1685497"/>
            <a:ext cx="5282106" cy="453105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3716" y="1685497"/>
            <a:ext cx="5817204" cy="4531057"/>
          </a:xfrm>
          <a:prstGeom prst="rect">
            <a:avLst/>
          </a:prstGeom>
        </p:spPr>
      </p:pic>
      <p:sp>
        <p:nvSpPr>
          <p:cNvPr id="10" name="Multiplicar 9"/>
          <p:cNvSpPr/>
          <p:nvPr/>
        </p:nvSpPr>
        <p:spPr>
          <a:xfrm>
            <a:off x="682388" y="532263"/>
            <a:ext cx="1255594" cy="1153234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9367" y="542059"/>
            <a:ext cx="1066638" cy="93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2150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868778" y="320010"/>
            <a:ext cx="4442242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200" dirty="0"/>
              <a:t>Mesa diaria en la Armada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646" y="1385245"/>
            <a:ext cx="3341730" cy="517220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9142" y="1385245"/>
            <a:ext cx="6123755" cy="515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4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868778" y="320010"/>
            <a:ext cx="4442242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200" dirty="0"/>
              <a:t>Mesa diaria en la Armada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482" y="1235122"/>
            <a:ext cx="9117106" cy="5329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71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57110" y="41565"/>
            <a:ext cx="11283815" cy="66984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L" sz="3200" dirty="0"/>
              <a:t>NORMAS DE CAMARADERÍA.</a:t>
            </a:r>
          </a:p>
          <a:p>
            <a:endParaRPr lang="es-CL" sz="2000" dirty="0"/>
          </a:p>
          <a:p>
            <a:pPr>
              <a:lnSpc>
                <a:spcPct val="200000"/>
              </a:lnSpc>
            </a:pPr>
            <a:r>
              <a:rPr lang="es-CL" sz="2000" dirty="0"/>
              <a:t>•	</a:t>
            </a:r>
            <a:r>
              <a:rPr lang="es-CL" sz="2400" dirty="0"/>
              <a:t>Seguir las normas del jefe de cámara.</a:t>
            </a:r>
          </a:p>
          <a:p>
            <a:pPr marL="900113" indent="-900113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Respetar la privacidad de las cámaras.</a:t>
            </a:r>
          </a:p>
          <a:p>
            <a:pPr marL="900113" indent="-900113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Esperar a rancho al jefe de cámara.</a:t>
            </a:r>
          </a:p>
          <a:p>
            <a:pPr marL="900113" indent="-900113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No hablar de trabajo, política ni religión.</a:t>
            </a:r>
          </a:p>
          <a:p>
            <a:pPr marL="900113" indent="-900113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Evitar los camarotes. Hacer vida de cámara.</a:t>
            </a:r>
          </a:p>
          <a:p>
            <a:pPr marL="900113" indent="-900113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No tratar temas reservados o secretos</a:t>
            </a:r>
          </a:p>
          <a:p>
            <a:pPr marL="900113" indent="-900113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Aceptar las bromas. Ser tolerante.</a:t>
            </a:r>
          </a:p>
          <a:p>
            <a:pPr marL="900113" indent="-900113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Cuidado con los temas de acoso.</a:t>
            </a:r>
          </a:p>
        </p:txBody>
      </p:sp>
    </p:spTree>
    <p:extLst>
      <p:ext uri="{BB962C8B-B14F-4D97-AF65-F5344CB8AC3E}">
        <p14:creationId xmlns:p14="http://schemas.microsoft.com/office/powerpoint/2010/main" val="350086890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805</Words>
  <Application>Microsoft Office PowerPoint</Application>
  <PresentationFormat>Panorámica</PresentationFormat>
  <Paragraphs>118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</dc:creator>
  <cp:lastModifiedBy>Eduardo Sims</cp:lastModifiedBy>
  <cp:revision>58</cp:revision>
  <dcterms:created xsi:type="dcterms:W3CDTF">2017-06-04T00:31:45Z</dcterms:created>
  <dcterms:modified xsi:type="dcterms:W3CDTF">2025-05-16T02:05:58Z</dcterms:modified>
</cp:coreProperties>
</file>