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753"/>
    <p:restoredTop sz="94737"/>
  </p:normalViewPr>
  <p:slideViewPr>
    <p:cSldViewPr snapToGrid="0" snapToObjects="1">
      <p:cViewPr varScale="1">
        <p:scale>
          <a:sx n="76" d="100"/>
          <a:sy n="76" d="100"/>
        </p:scale>
        <p:origin x="-102" y="-6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4221004" y="1108077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10672179" y="5359769"/>
            <a:ext cx="207264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0769600" y="6356351"/>
            <a:ext cx="812800" cy="365125"/>
          </a:xfrm>
        </p:spPr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5842000" y="6219826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12700" y="-7144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5842000" y="-7144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609600" y="1935480"/>
            <a:ext cx="109728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D9CA1D5-33A9-154C-97E2-9FFBF24869CC}" type="datetimeFigureOut">
              <a:rPr lang="es-CL" smtClean="0"/>
              <a:pPr/>
              <a:t>16-06-2022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933D65F-75CC-2245-88DE-B279928CBBE8}" type="slidenum">
              <a:rPr lang="es-CL" smtClean="0"/>
              <a:pPr/>
              <a:t>‹Nº›</a:t>
            </a:fld>
            <a:endParaRPr lang="es-CL"/>
          </a:p>
        </p:txBody>
      </p:sp>
      <p:grpSp>
        <p:nvGrpSpPr>
          <p:cNvPr id="2" name="1 Grupo"/>
          <p:cNvGrpSpPr/>
          <p:nvPr/>
        </p:nvGrpSpPr>
        <p:grpSpPr>
          <a:xfrm>
            <a:off x="-25356" y="202408"/>
            <a:ext cx="12240731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>
                <a:latin typeface="Arial" pitchFamily="34" charset="0"/>
                <a:cs typeface="Arial" pitchFamily="34" charset="0"/>
              </a:rPr>
              <a:t>AVENTURA DE MOTES 2022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3 Marcador de contenido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s-CL" sz="1600" dirty="0" smtClean="0"/>
              <a:t>Nombre: Agustín Sandoval </a:t>
            </a:r>
            <a:r>
              <a:rPr lang="es-CL" sz="1600" dirty="0" err="1" smtClean="0"/>
              <a:t>Galdames</a:t>
            </a:r>
            <a:endParaRPr lang="es-CL" sz="1600" dirty="0" smtClean="0"/>
          </a:p>
          <a:p>
            <a:r>
              <a:rPr lang="es-CL" sz="1600" dirty="0" smtClean="0"/>
              <a:t>Curso: 1°Daga</a:t>
            </a:r>
          </a:p>
          <a:p>
            <a:endParaRPr lang="es-CL" sz="1600" dirty="0"/>
          </a:p>
        </p:txBody>
      </p:sp>
      <p:pic>
        <p:nvPicPr>
          <p:cNvPr id="1027" name="Imagen 2">
            <a:extLst>
              <a:ext uri="{FF2B5EF4-FFF2-40B4-BE49-F238E27FC236}">
                <a16:creationId xmlns:a16="http://schemas.microsoft.com/office/drawing/2014/main" xmlns="" id="{81DAD596-02AD-86CC-F216-EFAD4A35E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97600" y="2619203"/>
            <a:ext cx="5384799" cy="325025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5">
            <a:extLst>
              <a:ext uri="{FF2B5EF4-FFF2-40B4-BE49-F238E27FC236}">
                <a16:creationId xmlns:a16="http://schemas.microsoft.com/office/drawing/2014/main" xmlns="" id="{8748E354-9946-7866-F2B9-AE1D9D5B9B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xmlns="" id="{BC9EC012-E4AE-0005-C991-E28025CFCD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L"/>
          </a:p>
        </p:txBody>
      </p:sp>
      <p:sp>
        <p:nvSpPr>
          <p:cNvPr id="13" name="Rectangle 7">
            <a:extLst>
              <a:ext uri="{FF2B5EF4-FFF2-40B4-BE49-F238E27FC236}">
                <a16:creationId xmlns:a16="http://schemas.microsoft.com/office/drawing/2014/main" xmlns="" id="{5DEFC1D8-04CD-00E5-DE22-4E4AE84BF0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es-C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kumimoji="0" lang="es-ES" altLang="es-CL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kumimoji="0" lang="es-ES" altLang="es-CL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1867955"/>
      </p:ext>
    </p:extLst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/>
              <a:t>BAÑO DE MAR</a:t>
            </a:r>
            <a:endParaRPr lang="es-CL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077238" y="1847088"/>
            <a:ext cx="10505162" cy="5010911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5" name="Imagen 3">
            <a:extLst>
              <a:ext uri="{FF2B5EF4-FFF2-40B4-BE49-F238E27FC236}">
                <a16:creationId xmlns:a16="http://schemas.microsoft.com/office/drawing/2014/main" xmlns="" id="{56D43998-800E-637B-95B2-9263FCD49515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34970" y="1920086"/>
            <a:ext cx="7134914" cy="46435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L" dirty="0" smtClean="0"/>
              <a:t>PRIMERA VISITA DE RECLUTAS</a:t>
            </a: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xmlns="" id="{FAB9C640-0760-B14A-575D-E83037395A0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67003" y="1847089"/>
            <a:ext cx="7716033" cy="481675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9040</TotalTime>
  <Words>19</Words>
  <Application>Microsoft Macintosh PowerPoint</Application>
  <PresentationFormat>Personalizado</PresentationFormat>
  <Paragraphs>6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Flujo</vt:lpstr>
      <vt:lpstr>AVENTURA DE MOTES 2022</vt:lpstr>
      <vt:lpstr>BAÑO DE MAR</vt:lpstr>
      <vt:lpstr>PRIMERA VISITA DE RECLUTAS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CATHERINE HARDY</dc:creator>
  <cp:lastModifiedBy>Ingles</cp:lastModifiedBy>
  <cp:revision>4</cp:revision>
  <dcterms:created xsi:type="dcterms:W3CDTF">2022-06-09T12:55:11Z</dcterms:created>
  <dcterms:modified xsi:type="dcterms:W3CDTF">2022-06-16T12:57:12Z</dcterms:modified>
</cp:coreProperties>
</file>