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9"/>
  </p:notesMasterIdLst>
  <p:sldIdLst>
    <p:sldId id="318" r:id="rId2"/>
    <p:sldId id="257" r:id="rId3"/>
    <p:sldId id="292" r:id="rId4"/>
    <p:sldId id="264" r:id="rId5"/>
    <p:sldId id="266" r:id="rId6"/>
    <p:sldId id="312" r:id="rId7"/>
    <p:sldId id="305" r:id="rId8"/>
    <p:sldId id="267" r:id="rId9"/>
    <p:sldId id="287" r:id="rId10"/>
    <p:sldId id="297" r:id="rId11"/>
    <p:sldId id="298" r:id="rId12"/>
    <p:sldId id="306" r:id="rId13"/>
    <p:sldId id="304" r:id="rId14"/>
    <p:sldId id="307" r:id="rId15"/>
    <p:sldId id="310" r:id="rId16"/>
    <p:sldId id="308" r:id="rId17"/>
    <p:sldId id="315" r:id="rId1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clrMru>
    <a:srgbClr val="FFFF66"/>
    <a:srgbClr val="FF773F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21178" autoAdjust="0"/>
    <p:restoredTop sz="92308"/>
  </p:normalViewPr>
  <p:slideViewPr>
    <p:cSldViewPr snapToGrid="0" snapToObjects="1">
      <p:cViewPr varScale="1">
        <p:scale>
          <a:sx n="63" d="100"/>
          <a:sy n="63" d="100"/>
        </p:scale>
        <p:origin x="-684" y="-10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_tradnl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AEABD4D-AAA3-0241-91F0-95525DE8D577}" type="datetimeFigureOut">
              <a:rPr lang="es-ES_tradnl" smtClean="0"/>
              <a:pPr/>
              <a:t>12/01/2021</a:t>
            </a:fld>
            <a:endParaRPr lang="es-ES_tradnl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_tradnl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s-ES_tradn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_tradn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02C94F0-06BA-6744-8F4A-89EE064DC8B0}" type="slidenum">
              <a:rPr lang="es-ES_tradnl" smtClean="0"/>
              <a:pPr/>
              <a:t>‹Nº›</a:t>
            </a:fld>
            <a:endParaRPr lang="es-ES_tradnl"/>
          </a:p>
        </p:txBody>
      </p:sp>
    </p:spTree>
    <p:extLst>
      <p:ext uri="{BB962C8B-B14F-4D97-AF65-F5344CB8AC3E}">
        <p14:creationId xmlns="" xmlns:p14="http://schemas.microsoft.com/office/powerpoint/2010/main" val="183840619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Title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962399" y="1964267"/>
            <a:ext cx="7197726" cy="2421464"/>
          </a:xfrm>
        </p:spPr>
        <p:txBody>
          <a:bodyPr anchor="b">
            <a:normAutofit/>
          </a:bodyPr>
          <a:lstStyle>
            <a:lvl1pPr algn="r">
              <a:defRPr sz="4800">
                <a:effectLst/>
              </a:defRPr>
            </a:lvl1pPr>
          </a:lstStyle>
          <a:p>
            <a:r>
              <a:rPr lang="es-ES_tradnl" smtClean="0"/>
              <a:t>Clic para editar título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962399" y="4385732"/>
            <a:ext cx="7197726" cy="1405467"/>
          </a:xfrm>
        </p:spPr>
        <p:txBody>
          <a:bodyPr anchor="t">
            <a:normAutofit/>
          </a:bodyPr>
          <a:lstStyle>
            <a:lvl1pPr marL="0" indent="0" algn="r">
              <a:buNone/>
              <a:defRPr sz="1800" cap="all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_tradnl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932558" y="5870575"/>
            <a:ext cx="1600200" cy="377825"/>
          </a:xfrm>
        </p:spPr>
        <p:txBody>
          <a:bodyPr/>
          <a:lstStyle/>
          <a:p>
            <a:fld id="{B61BEF0D-F0BB-DE4B-95CE-6DB70DBA9567}" type="datetimeFigureOut">
              <a:rPr lang="en-US" dirty="0"/>
              <a:pPr/>
              <a:t>1/12/2021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962399" y="5870575"/>
            <a:ext cx="4893958" cy="3778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608958" y="5870575"/>
            <a:ext cx="551167" cy="3778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smtClean="0"/>
              <a:t>Clic para editar título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3308581"/>
            <a:ext cx="10131427" cy="1468800"/>
          </a:xfrm>
        </p:spPr>
        <p:txBody>
          <a:bodyPr anchor="b"/>
          <a:lstStyle>
            <a:lvl1pPr algn="l">
              <a:defRPr sz="4000" b="0" cap="all"/>
            </a:lvl1pPr>
          </a:lstStyle>
          <a:p>
            <a:r>
              <a:rPr lang="es-ES_tradnl" smtClean="0"/>
              <a:t>Clic para editar título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799" y="4777381"/>
            <a:ext cx="1013142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 cap="all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smtClean="0"/>
              <a:t>Clic para editar título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2" y="2142067"/>
            <a:ext cx="4995334" cy="3649134"/>
          </a:xfrm>
        </p:spPr>
        <p:txBody>
          <a:bodyPr>
            <a:normAutofit/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21895" y="2142067"/>
            <a:ext cx="4995332" cy="3649133"/>
          </a:xfrm>
        </p:spPr>
        <p:txBody>
          <a:bodyPr>
            <a:normAutofit/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1/12/2021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_tradnl" smtClean="0"/>
              <a:t>Clic para editar título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973670" y="2218267"/>
            <a:ext cx="470905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1" y="2870201"/>
            <a:ext cx="4996923" cy="2920998"/>
          </a:xfrm>
        </p:spPr>
        <p:txBody>
          <a:bodyPr anchor="t">
            <a:normAutofit/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6096003" y="2226734"/>
            <a:ext cx="4722813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23483" y="2870201"/>
            <a:ext cx="4995334" cy="2920998"/>
          </a:xfrm>
        </p:spPr>
        <p:txBody>
          <a:bodyPr anchor="t">
            <a:normAutofit/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1/12/2021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smtClean="0"/>
              <a:t>Clic para editar título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1/12/2021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1/12/2021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2074333"/>
            <a:ext cx="3680885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s-ES_tradnl" smtClean="0"/>
              <a:t>Clic para editar título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48201" y="609601"/>
            <a:ext cx="6169026" cy="5181600"/>
          </a:xfrm>
        </p:spPr>
        <p:txBody>
          <a:bodyPr anchor="ctr">
            <a:normAutofit/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445933"/>
            <a:ext cx="3680885" cy="1828800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1/12/2021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600200"/>
            <a:ext cx="6164653" cy="13716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s-ES_tradnl" smtClean="0"/>
              <a:t>Clic para editar título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536253" y="914400"/>
            <a:ext cx="3280974" cy="4572000"/>
          </a:xfrm>
          <a:prstGeom prst="roundRect">
            <a:avLst>
              <a:gd name="adj" fmla="val 4280"/>
            </a:avLst>
          </a:prstGeom>
          <a:ln w="50800" cap="sq" cmpd="dbl">
            <a:gradFill flip="none" rotWithShape="1">
              <a:gsLst>
                <a:gs pos="0">
                  <a:srgbClr val="FFFFFF"/>
                </a:gs>
                <a:gs pos="100000">
                  <a:schemeClr val="tx1">
                    <a:alpha val="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_tradnl" smtClean="0"/>
              <a:t>Arrastre la imagen al marcador de posición o haga clic en el icono para agregar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2971800"/>
            <a:ext cx="6164653" cy="1828800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1/12/2021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n panorámic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4732865"/>
            <a:ext cx="1013142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s-ES_tradnl" smtClean="0"/>
              <a:t>Clic para editar título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371600" y="932112"/>
            <a:ext cx="8759827" cy="3164976"/>
          </a:xfrm>
          <a:prstGeom prst="roundRect">
            <a:avLst>
              <a:gd name="adj" fmla="val 4380"/>
            </a:avLst>
          </a:prstGeom>
          <a:ln w="50800" cap="sq" cmpd="dbl">
            <a:gradFill flip="none" rotWithShape="1">
              <a:gsLst>
                <a:gs pos="0">
                  <a:srgbClr val="FFFFFF"/>
                </a:gs>
                <a:gs pos="100000">
                  <a:schemeClr val="tx1">
                    <a:alpha val="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_tradnl" smtClean="0"/>
              <a:t>Arrastre la imagen al marcador de posición o haga clic en el icono para agregar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5299603"/>
            <a:ext cx="10131427" cy="49371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1/12/2021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09601"/>
            <a:ext cx="10131427" cy="3124199"/>
          </a:xfrm>
        </p:spPr>
        <p:txBody>
          <a:bodyPr anchor="ctr">
            <a:normAutofit/>
          </a:bodyPr>
          <a:lstStyle>
            <a:lvl1pPr algn="l">
              <a:defRPr sz="3200" b="0" cap="none"/>
            </a:lvl1pPr>
          </a:lstStyle>
          <a:p>
            <a:r>
              <a:rPr lang="es-ES_tradnl" smtClean="0"/>
              <a:t>Clic para editar título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10131428" cy="1447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10237867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88275" y="823337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92267" y="609601"/>
            <a:ext cx="9550399" cy="2743199"/>
          </a:xfrm>
        </p:spPr>
        <p:txBody>
          <a:bodyPr anchor="ctr">
            <a:normAutofit/>
          </a:bodyPr>
          <a:lstStyle>
            <a:lvl1pPr algn="l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s-ES_tradnl" smtClean="0"/>
              <a:t>Clic para editar título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097875" y="3352800"/>
            <a:ext cx="9339184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s-ES_tradnl" smtClean="0"/>
              <a:t>Haga clic para modificar el estilo de texto del patrón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7465" y="4343400"/>
            <a:ext cx="10152367" cy="1447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2" y="3308581"/>
            <a:ext cx="10131425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es-ES_tradnl" smtClean="0"/>
              <a:t>Clic para editar título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4777381"/>
            <a:ext cx="10131426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r la 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10237867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88275" y="823337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6" name="Title 1"/>
          <p:cNvSpPr>
            <a:spLocks noGrp="1"/>
          </p:cNvSpPr>
          <p:nvPr>
            <p:ph type="title"/>
          </p:nvPr>
        </p:nvSpPr>
        <p:spPr>
          <a:xfrm>
            <a:off x="992267" y="609601"/>
            <a:ext cx="9550399" cy="2743199"/>
          </a:xfrm>
        </p:spPr>
        <p:txBody>
          <a:bodyPr anchor="ctr">
            <a:normAutofit/>
          </a:bodyPr>
          <a:lstStyle>
            <a:lvl1pPr algn="l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s-ES_tradnl" smtClean="0"/>
              <a:t>Clic para editar título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5800" y="3886200"/>
            <a:ext cx="10135436" cy="8890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s-ES_tradnl" smtClean="0"/>
              <a:t>Haga clic para modificar el estilo de texto del patrón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799" y="4775200"/>
            <a:ext cx="10135436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erdadero o fals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09601"/>
            <a:ext cx="10131427" cy="2743199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s-ES_tradnl" smtClean="0"/>
              <a:t>Clic para editar título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5801" y="3505200"/>
            <a:ext cx="10131428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8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s-ES_tradnl" smtClean="0"/>
              <a:t>Haga clic para modificar el estilo de texto del patrón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10131428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685801" y="609600"/>
            <a:ext cx="10131425" cy="1456267"/>
          </a:xfrm>
        </p:spPr>
        <p:txBody>
          <a:bodyPr/>
          <a:lstStyle/>
          <a:p>
            <a:r>
              <a:rPr lang="es-ES_tradnl" smtClean="0"/>
              <a:t>Clic para editar título</a:t>
            </a:r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8675" y="609599"/>
            <a:ext cx="2158552" cy="5181601"/>
          </a:xfrm>
        </p:spPr>
        <p:txBody>
          <a:bodyPr vert="eaVert"/>
          <a:lstStyle/>
          <a:p>
            <a:r>
              <a:rPr lang="es-ES_tradnl" smtClean="0"/>
              <a:t>Clic para editar título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7832116" cy="5181600"/>
          </a:xfrm>
        </p:spPr>
        <p:txBody>
          <a:bodyPr vert="eaVert" anchor="t"/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801" y="609600"/>
            <a:ext cx="10131425" cy="14562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_tradnl" smtClean="0"/>
              <a:t>Clic para editar título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2142067"/>
            <a:ext cx="10131425" cy="364913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89660" y="5870575"/>
            <a:ext cx="1600200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1/12/2021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5870575"/>
            <a:ext cx="7827659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66060" y="5870575"/>
            <a:ext cx="551167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0" r:id="rId9"/>
    <p:sldLayoutId id="2147483657" r:id="rId10"/>
    <p:sldLayoutId id="2147483663" r:id="rId11"/>
    <p:sldLayoutId id="2147483664" r:id="rId12"/>
    <p:sldLayoutId id="2147483665" r:id="rId13"/>
    <p:sldLayoutId id="2147483668" r:id="rId14"/>
    <p:sldLayoutId id="2147483667" r:id="rId15"/>
    <p:sldLayoutId id="2147483658" r:id="rId16"/>
    <p:sldLayoutId id="2147483659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8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6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5.e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8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0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2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8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1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4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7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 descr="3573694334_fd81afa8d5_o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066897"/>
            <a:ext cx="12204113" cy="8136075"/>
          </a:xfrm>
          <a:prstGeom prst="rect">
            <a:avLst/>
          </a:prstGeom>
        </p:spPr>
      </p:pic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39252" y="-227129"/>
            <a:ext cx="9616138" cy="1273608"/>
          </a:xfrm>
          <a:gradFill flip="none" rotWithShape="1">
            <a:gsLst>
              <a:gs pos="50000">
                <a:schemeClr val="accent2">
                  <a:lumMod val="60000"/>
                  <a:lumOff val="40000"/>
                  <a:alpha val="65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8100000" scaled="1"/>
            <a:tileRect/>
          </a:gradFill>
        </p:spPr>
        <p:txBody>
          <a:bodyPr>
            <a:normAutofit/>
          </a:bodyPr>
          <a:lstStyle/>
          <a:p>
            <a:pPr algn="ctr"/>
            <a:r>
              <a:rPr lang="es-ES_tradnl" sz="6600" b="1" dirty="0" smtClean="0">
                <a:solidFill>
                  <a:srgbClr val="FFFF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MANDO </a:t>
            </a:r>
            <a:endParaRPr lang="es-ES_tradnl" sz="6600" b="1" dirty="0">
              <a:solidFill>
                <a:srgbClr val="FFFF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288758" y="2988809"/>
            <a:ext cx="11694695" cy="587115"/>
          </a:xfrm>
          <a:solidFill>
            <a:schemeClr val="tx1">
              <a:lumMod val="85000"/>
              <a:alpha val="58000"/>
            </a:schemeClr>
          </a:solidFill>
        </p:spPr>
        <p:txBody>
          <a:bodyPr>
            <a:noAutofit/>
          </a:bodyPr>
          <a:lstStyle/>
          <a:p>
            <a:pPr algn="l"/>
            <a:r>
              <a:rPr lang="es-ES_tradnl" sz="3200" b="1" dirty="0" smtClean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PRESENTACIÓN Y OBJETIVOS DE la asignatura</a:t>
            </a:r>
            <a:endParaRPr lang="es-ES_tradnl" sz="3200" b="1" dirty="0">
              <a:solidFill>
                <a:schemeClr val="bg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Subtítulo 2"/>
          <p:cNvSpPr txBox="1">
            <a:spLocks/>
          </p:cNvSpPr>
          <p:nvPr/>
        </p:nvSpPr>
        <p:spPr>
          <a:xfrm>
            <a:off x="-861415" y="6148799"/>
            <a:ext cx="3840914" cy="813476"/>
          </a:xfrm>
          <a:prstGeom prst="rect">
            <a:avLst/>
          </a:prstGeom>
          <a:solidFill>
            <a:schemeClr val="tx1">
              <a:lumMod val="85000"/>
              <a:alpha val="58000"/>
            </a:schemeClr>
          </a:solidFill>
        </p:spPr>
        <p:txBody>
          <a:bodyPr vert="horz" lIns="91440" tIns="45720" rIns="91440" bIns="45720" rtlCol="0" anchor="t">
            <a:noAutofit/>
          </a:bodyPr>
          <a:lstStyle>
            <a:lvl1pPr marL="0" indent="0" algn="r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None/>
              <a:defRPr sz="1800" kern="1200" cap="all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None/>
              <a:defRPr sz="12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None/>
              <a:defRPr sz="12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None/>
              <a:defRPr sz="12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None/>
              <a:defRPr sz="12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None/>
              <a:defRPr sz="12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None/>
              <a:defRPr sz="12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r>
              <a:rPr lang="es-ES_tradnl" b="1" dirty="0" smtClean="0">
                <a:solidFill>
                  <a:schemeClr val="bg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 GONZALO MALDONADO</a:t>
            </a:r>
          </a:p>
          <a:p>
            <a:r>
              <a:rPr lang="es-ES_tradnl" b="1" dirty="0" smtClean="0">
                <a:solidFill>
                  <a:schemeClr val="bg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Febrero 2020</a:t>
            </a:r>
            <a:endParaRPr lang="es-ES_tradnl" b="1" dirty="0">
              <a:solidFill>
                <a:schemeClr val="bg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="" xmlns:p14="http://schemas.microsoft.com/office/powerpoint/2010/main" val="1457636477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arcador de contenido 3"/>
          <p:cNvSpPr>
            <a:spLocks noGrp="1"/>
          </p:cNvSpPr>
          <p:nvPr>
            <p:ph idx="1"/>
          </p:nvPr>
        </p:nvSpPr>
        <p:spPr>
          <a:xfrm>
            <a:off x="630151" y="896871"/>
            <a:ext cx="10131425" cy="6431916"/>
          </a:xfrm>
        </p:spPr>
        <p:txBody>
          <a:bodyPr>
            <a:normAutofit/>
          </a:bodyPr>
          <a:lstStyle/>
          <a:p>
            <a:r>
              <a:rPr lang="es-CL" sz="3200" dirty="0" smtClean="0">
                <a:solidFill>
                  <a:srgbClr val="FFFF00"/>
                </a:solidFill>
                <a:latin typeface="Arial" charset="0"/>
                <a:ea typeface="Arial" charset="0"/>
                <a:cs typeface="Arial" charset="0"/>
              </a:rPr>
              <a:t>Contraalmirante (R)  Gonzalo Maldonado Valdés.</a:t>
            </a:r>
            <a:endParaRPr lang="es-CL" sz="3200" dirty="0">
              <a:solidFill>
                <a:srgbClr val="FFFF00"/>
              </a:solidFill>
              <a:latin typeface="Arial" charset="0"/>
              <a:ea typeface="Arial" charset="0"/>
              <a:cs typeface="Arial" charset="0"/>
            </a:endParaRPr>
          </a:p>
          <a:p>
            <a:endParaRPr lang="es-CL" sz="3200" dirty="0" smtClean="0">
              <a:solidFill>
                <a:srgbClr val="FFFF00"/>
              </a:solidFill>
              <a:latin typeface="Arial" charset="0"/>
              <a:ea typeface="Arial" charset="0"/>
              <a:cs typeface="Arial" charset="0"/>
            </a:endParaRPr>
          </a:p>
          <a:p>
            <a:r>
              <a:rPr lang="es-CL" sz="3200" dirty="0" smtClean="0">
                <a:solidFill>
                  <a:srgbClr val="FFFF00"/>
                </a:solidFill>
                <a:latin typeface="Arial" charset="0"/>
                <a:ea typeface="Arial" charset="0"/>
                <a:cs typeface="Arial" charset="0"/>
              </a:rPr>
              <a:t>Nací </a:t>
            </a:r>
            <a:r>
              <a:rPr lang="es-CL" sz="3200" dirty="0">
                <a:solidFill>
                  <a:srgbClr val="FFFF00"/>
                </a:solidFill>
                <a:latin typeface="Arial" charset="0"/>
                <a:ea typeface="Arial" charset="0"/>
                <a:cs typeface="Arial" charset="0"/>
              </a:rPr>
              <a:t>en </a:t>
            </a:r>
            <a:r>
              <a:rPr lang="es-CL" sz="3200" dirty="0" smtClean="0">
                <a:solidFill>
                  <a:srgbClr val="FFFF00"/>
                </a:solidFill>
                <a:latin typeface="Arial" charset="0"/>
                <a:ea typeface="Arial" charset="0"/>
                <a:cs typeface="Arial" charset="0"/>
              </a:rPr>
              <a:t>Valparaíso en agosto de 1964.</a:t>
            </a:r>
            <a:endParaRPr lang="es-CL" sz="3200" dirty="0">
              <a:solidFill>
                <a:srgbClr val="FFFF00"/>
              </a:solidFill>
              <a:latin typeface="Arial" charset="0"/>
              <a:ea typeface="Arial" charset="0"/>
              <a:cs typeface="Arial" charset="0"/>
            </a:endParaRPr>
          </a:p>
          <a:p>
            <a:endParaRPr lang="es-CL" sz="3200" dirty="0" smtClean="0">
              <a:solidFill>
                <a:srgbClr val="FFFF00"/>
              </a:solidFill>
              <a:latin typeface="Arial" charset="0"/>
              <a:ea typeface="Arial" charset="0"/>
              <a:cs typeface="Arial" charset="0"/>
            </a:endParaRPr>
          </a:p>
          <a:p>
            <a:r>
              <a:rPr lang="es-CL" sz="3200" dirty="0">
                <a:solidFill>
                  <a:srgbClr val="FFFF00"/>
                </a:solidFill>
                <a:latin typeface="Arial" charset="0"/>
                <a:ea typeface="Arial" charset="0"/>
                <a:cs typeface="Arial" charset="0"/>
              </a:rPr>
              <a:t>Educación básica y </a:t>
            </a:r>
            <a:r>
              <a:rPr lang="es-CL" sz="3200" dirty="0" smtClean="0">
                <a:solidFill>
                  <a:srgbClr val="FFFF00"/>
                </a:solidFill>
                <a:latin typeface="Arial" charset="0"/>
                <a:ea typeface="Arial" charset="0"/>
                <a:cs typeface="Arial" charset="0"/>
              </a:rPr>
              <a:t>media en Viña del Mar </a:t>
            </a:r>
            <a:endParaRPr lang="es-CL" sz="3200" dirty="0">
              <a:solidFill>
                <a:srgbClr val="FFFF00"/>
              </a:solidFill>
              <a:latin typeface="Arial" charset="0"/>
              <a:ea typeface="Arial" charset="0"/>
              <a:cs typeface="Arial" charset="0"/>
            </a:endParaRPr>
          </a:p>
          <a:p>
            <a:endParaRPr lang="es-CL" sz="3200" dirty="0" smtClean="0">
              <a:solidFill>
                <a:srgbClr val="FFFF00"/>
              </a:solidFill>
              <a:latin typeface="Arial" charset="0"/>
              <a:ea typeface="Arial" charset="0"/>
              <a:cs typeface="Arial" charset="0"/>
            </a:endParaRPr>
          </a:p>
          <a:p>
            <a:endParaRPr lang="es-CL" sz="3200" dirty="0">
              <a:solidFill>
                <a:srgbClr val="FFFF00"/>
              </a:solidFill>
              <a:latin typeface="Arial" charset="0"/>
              <a:ea typeface="Arial" charset="0"/>
              <a:cs typeface="Arial" charset="0"/>
            </a:endParaRPr>
          </a:p>
        </p:txBody>
      </p:sp>
      <p:grpSp>
        <p:nvGrpSpPr>
          <p:cNvPr id="5" name="Grupo 4"/>
          <p:cNvGrpSpPr/>
          <p:nvPr/>
        </p:nvGrpSpPr>
        <p:grpSpPr>
          <a:xfrm>
            <a:off x="0" y="5075"/>
            <a:ext cx="12191999" cy="788266"/>
            <a:chOff x="-29120" y="5075"/>
            <a:chExt cx="12221119" cy="788266"/>
          </a:xfrm>
        </p:grpSpPr>
        <p:pic>
          <p:nvPicPr>
            <p:cNvPr id="6" name="16 Imagen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-29120" y="5075"/>
              <a:ext cx="12221119" cy="788266"/>
            </a:xfrm>
            <a:prstGeom prst="rect">
              <a:avLst/>
            </a:prstGeom>
          </p:spPr>
        </p:pic>
        <p:pic>
          <p:nvPicPr>
            <p:cNvPr id="7" name="22 Imagen" descr="log-mas-frase1.png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 r="66526"/>
            <a:stretch/>
          </p:blipFill>
          <p:spPr>
            <a:xfrm>
              <a:off x="-29119" y="5075"/>
              <a:ext cx="635191" cy="788266"/>
            </a:xfrm>
            <a:prstGeom prst="rect">
              <a:avLst/>
            </a:prstGeom>
          </p:spPr>
        </p:pic>
        <p:sp>
          <p:nvSpPr>
            <p:cNvPr id="8" name="CuadroTexto 15"/>
            <p:cNvSpPr txBox="1"/>
            <p:nvPr/>
          </p:nvSpPr>
          <p:spPr>
            <a:xfrm>
              <a:off x="531868" y="116632"/>
              <a:ext cx="2074671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es-E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s-ES" sz="1200" b="1" i="1" dirty="0" smtClean="0">
                  <a:latin typeface="Times New Roman"/>
                  <a:cs typeface="Times New Roman"/>
                </a:rPr>
                <a:t>FUNDAMENTOS NAVALES</a:t>
              </a:r>
              <a:endParaRPr lang="es-ES" sz="1200" b="1" i="1" dirty="0">
                <a:latin typeface="Times New Roman"/>
                <a:cs typeface="Times New Roman"/>
              </a:endParaRPr>
            </a:p>
          </p:txBody>
        </p:sp>
        <p:sp>
          <p:nvSpPr>
            <p:cNvPr id="9" name="90 Rectángulo"/>
            <p:cNvSpPr/>
            <p:nvPr/>
          </p:nvSpPr>
          <p:spPr>
            <a:xfrm>
              <a:off x="3962664" y="283135"/>
              <a:ext cx="5286267" cy="432048"/>
            </a:xfrm>
            <a:prstGeom prst="rect">
              <a:avLst/>
            </a:prstGeom>
            <a:ln/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s-CL" sz="2800" b="1" dirty="0" smtClean="0">
                  <a:solidFill>
                    <a:schemeClr val="dk1"/>
                  </a:solidFill>
                </a:rPr>
                <a:t>PRESENTACIÓN</a:t>
              </a:r>
              <a:endParaRPr lang="es-CL" sz="2800" b="1" dirty="0">
                <a:solidFill>
                  <a:schemeClr val="dk1"/>
                </a:solidFill>
              </a:endParaRPr>
            </a:p>
          </p:txBody>
        </p:sp>
      </p:grpSp>
    </p:spTree>
    <p:extLst>
      <p:ext uri="{BB962C8B-B14F-4D97-AF65-F5344CB8AC3E}">
        <p14:creationId xmlns="" xmlns:p14="http://schemas.microsoft.com/office/powerpoint/2010/main" val="1818295348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arcador de contenido 3"/>
          <p:cNvSpPr>
            <a:spLocks noGrp="1"/>
          </p:cNvSpPr>
          <p:nvPr>
            <p:ph idx="1"/>
          </p:nvPr>
        </p:nvSpPr>
        <p:spPr>
          <a:xfrm>
            <a:off x="630151" y="267286"/>
            <a:ext cx="10131425" cy="6431916"/>
          </a:xfrm>
        </p:spPr>
        <p:txBody>
          <a:bodyPr>
            <a:normAutofit/>
          </a:bodyPr>
          <a:lstStyle/>
          <a:p>
            <a:r>
              <a:rPr lang="es-CL" sz="3200" dirty="0" smtClean="0">
                <a:solidFill>
                  <a:srgbClr val="FFFF00"/>
                </a:solidFill>
                <a:latin typeface="Arial" charset="0"/>
                <a:ea typeface="Arial" charset="0"/>
                <a:cs typeface="Arial" charset="0"/>
              </a:rPr>
              <a:t>Febrero 1980 </a:t>
            </a:r>
            <a:r>
              <a:rPr lang="es-CL" sz="3200" dirty="0">
                <a:solidFill>
                  <a:srgbClr val="FFFF00"/>
                </a:solidFill>
                <a:latin typeface="Arial" charset="0"/>
                <a:ea typeface="Arial" charset="0"/>
                <a:cs typeface="Arial" charset="0"/>
              </a:rPr>
              <a:t>ingreso a la E.N. “A.P.”. </a:t>
            </a:r>
            <a:r>
              <a:rPr lang="es-CL" sz="3200" dirty="0" smtClean="0">
                <a:solidFill>
                  <a:srgbClr val="FFFF00"/>
                </a:solidFill>
                <a:latin typeface="Arial" charset="0"/>
                <a:ea typeface="Arial" charset="0"/>
                <a:cs typeface="Arial" charset="0"/>
              </a:rPr>
              <a:t>(15 años)</a:t>
            </a:r>
            <a:endParaRPr lang="es-CL" sz="3200" dirty="0">
              <a:solidFill>
                <a:srgbClr val="FFFF00"/>
              </a:solidFill>
              <a:latin typeface="Arial" charset="0"/>
              <a:ea typeface="Arial" charset="0"/>
              <a:cs typeface="Arial" charset="0"/>
            </a:endParaRPr>
          </a:p>
          <a:p>
            <a:endParaRPr lang="es-ES_tradnl" sz="3200" dirty="0" smtClean="0"/>
          </a:p>
          <a:p>
            <a:endParaRPr lang="es-ES_tradnl" sz="3200" dirty="0"/>
          </a:p>
          <a:p>
            <a:endParaRPr lang="es-ES_tradnl" sz="3200" dirty="0" smtClean="0"/>
          </a:p>
          <a:p>
            <a:endParaRPr lang="es-ES_tradnl" sz="3200" dirty="0"/>
          </a:p>
          <a:p>
            <a:endParaRPr lang="es-ES_tradnl" sz="3200" dirty="0" smtClean="0"/>
          </a:p>
          <a:p>
            <a:endParaRPr lang="es-ES_tradnl" sz="3200" dirty="0"/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2654" y="2851687"/>
            <a:ext cx="5130018" cy="384751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Imagen 5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1972" b="2878"/>
          <a:stretch/>
        </p:blipFill>
        <p:spPr>
          <a:xfrm>
            <a:off x="6422454" y="2851688"/>
            <a:ext cx="5391547" cy="384751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7" name="CuadroTexto 15"/>
          <p:cNvSpPr txBox="1"/>
          <p:nvPr/>
        </p:nvSpPr>
        <p:spPr>
          <a:xfrm>
            <a:off x="530573" y="118242"/>
            <a:ext cx="176202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s-E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" sz="1200" b="1" i="1" dirty="0" smtClean="0">
                <a:solidFill>
                  <a:schemeClr val="bg1"/>
                </a:solidFill>
                <a:latin typeface="Times New Roman"/>
                <a:cs typeface="Times New Roman"/>
              </a:rPr>
              <a:t>Formando Profesionales</a:t>
            </a:r>
          </a:p>
          <a:p>
            <a:r>
              <a:rPr lang="es-ES" sz="1200" b="1" i="1" dirty="0" smtClean="0">
                <a:solidFill>
                  <a:schemeClr val="bg1"/>
                </a:solidFill>
                <a:latin typeface="Times New Roman"/>
                <a:cs typeface="Times New Roman"/>
              </a:rPr>
              <a:t>de la Guerra en el Mar</a:t>
            </a:r>
            <a:endParaRPr lang="es-ES" sz="1200" b="1" i="1" dirty="0">
              <a:solidFill>
                <a:schemeClr val="bg1"/>
              </a:solidFill>
              <a:latin typeface="Times New Roman"/>
              <a:cs typeface="Times New Roman"/>
            </a:endParaRPr>
          </a:p>
        </p:txBody>
      </p:sp>
      <p:grpSp>
        <p:nvGrpSpPr>
          <p:cNvPr id="13" name="Grupo 12"/>
          <p:cNvGrpSpPr/>
          <p:nvPr/>
        </p:nvGrpSpPr>
        <p:grpSpPr>
          <a:xfrm>
            <a:off x="-29120" y="-54886"/>
            <a:ext cx="12221119" cy="788266"/>
            <a:chOff x="-29120" y="5075"/>
            <a:chExt cx="12221119" cy="788266"/>
          </a:xfrm>
        </p:grpSpPr>
        <p:pic>
          <p:nvPicPr>
            <p:cNvPr id="8" name="16 Imagen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-29120" y="5075"/>
              <a:ext cx="12221119" cy="788266"/>
            </a:xfrm>
            <a:prstGeom prst="rect">
              <a:avLst/>
            </a:prstGeom>
          </p:spPr>
        </p:pic>
        <p:pic>
          <p:nvPicPr>
            <p:cNvPr id="9" name="22 Imagen" descr="log-mas-frase1.png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 r="66526"/>
            <a:stretch/>
          </p:blipFill>
          <p:spPr>
            <a:xfrm>
              <a:off x="-29119" y="5075"/>
              <a:ext cx="635191" cy="788266"/>
            </a:xfrm>
            <a:prstGeom prst="rect">
              <a:avLst/>
            </a:prstGeom>
          </p:spPr>
        </p:pic>
        <p:sp>
          <p:nvSpPr>
            <p:cNvPr id="10" name="CuadroTexto 15"/>
            <p:cNvSpPr txBox="1"/>
            <p:nvPr/>
          </p:nvSpPr>
          <p:spPr>
            <a:xfrm>
              <a:off x="531868" y="116632"/>
              <a:ext cx="2074671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es-E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s-ES" sz="1200" b="1" i="1" dirty="0" smtClean="0">
                  <a:latin typeface="Times New Roman"/>
                  <a:cs typeface="Times New Roman"/>
                </a:rPr>
                <a:t>FUNDAMENTOS NAVALES</a:t>
              </a:r>
              <a:endParaRPr lang="es-ES" sz="1200" b="1" i="1" dirty="0">
                <a:latin typeface="Times New Roman"/>
                <a:cs typeface="Times New Roman"/>
              </a:endParaRPr>
            </a:p>
          </p:txBody>
        </p:sp>
      </p:grpSp>
    </p:spTree>
    <p:extLst>
      <p:ext uri="{BB962C8B-B14F-4D97-AF65-F5344CB8AC3E}">
        <p14:creationId xmlns="" xmlns:p14="http://schemas.microsoft.com/office/powerpoint/2010/main" val="2903161482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881" y="179238"/>
            <a:ext cx="4815840" cy="361188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Imagen 5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b="18304"/>
          <a:stretch/>
        </p:blipFill>
        <p:spPr>
          <a:xfrm>
            <a:off x="1304845" y="3608108"/>
            <a:ext cx="5315107" cy="324989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Imagen 2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5637" t="12718" r="23641" b="5230"/>
          <a:stretch/>
        </p:blipFill>
        <p:spPr>
          <a:xfrm>
            <a:off x="7964169" y="1051814"/>
            <a:ext cx="2728211" cy="562707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7" name="6 Rectángulo"/>
          <p:cNvSpPr/>
          <p:nvPr/>
        </p:nvSpPr>
        <p:spPr>
          <a:xfrm>
            <a:off x="7004049" y="179238"/>
            <a:ext cx="6096000" cy="73866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CL" sz="2400" dirty="0" smtClean="0">
                <a:solidFill>
                  <a:srgbClr val="FFFF00"/>
                </a:solidFill>
                <a:latin typeface="Arial" charset="0"/>
                <a:ea typeface="Arial" charset="0"/>
                <a:cs typeface="Arial" charset="0"/>
              </a:rPr>
              <a:t>01 enero 1985 </a:t>
            </a:r>
          </a:p>
          <a:p>
            <a:r>
              <a:rPr lang="es-CL" dirty="0" smtClean="0">
                <a:solidFill>
                  <a:srgbClr val="FFFF00"/>
                </a:solidFill>
                <a:latin typeface="Arial" charset="0"/>
                <a:ea typeface="Arial" charset="0"/>
                <a:cs typeface="Arial" charset="0"/>
              </a:rPr>
              <a:t>(Ascenso a Guardiamarina 20 años).</a:t>
            </a:r>
            <a:endParaRPr lang="es-CL" dirty="0">
              <a:solidFill>
                <a:srgbClr val="FFFF00"/>
              </a:solidFill>
              <a:latin typeface="Arial" charset="0"/>
              <a:ea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790374555"/>
      </p:ext>
    </p:extLst>
  </p:cSld>
  <p:clrMapOvr>
    <a:masterClrMapping/>
  </p:clrMapOvr>
  <p:transition spd="med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94945" y="176701"/>
            <a:ext cx="5365344" cy="402400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8" name="Imagen 7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20896" b="3326"/>
          <a:stretch/>
        </p:blipFill>
        <p:spPr>
          <a:xfrm>
            <a:off x="4215030" y="3702569"/>
            <a:ext cx="5406956" cy="307298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034" y="176701"/>
            <a:ext cx="5510002" cy="413250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="" xmlns:p14="http://schemas.microsoft.com/office/powerpoint/2010/main" val="1652143555"/>
      </p:ext>
    </p:extLst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r="28473" b="65902"/>
          <a:stretch/>
        </p:blipFill>
        <p:spPr>
          <a:xfrm>
            <a:off x="479602" y="398072"/>
            <a:ext cx="5293164" cy="346939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Imagen 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44117" r="29251" b="21785"/>
          <a:stretch/>
        </p:blipFill>
        <p:spPr>
          <a:xfrm>
            <a:off x="6091236" y="2428405"/>
            <a:ext cx="5587502" cy="370257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="" xmlns:p14="http://schemas.microsoft.com/office/powerpoint/2010/main" val="2608981022"/>
      </p:ext>
    </p:extLst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ítulo 4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ubtítulo 5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7" name="Imagen 6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2404" t="53888" r="42324" b="20657"/>
          <a:stretch/>
        </p:blipFill>
        <p:spPr>
          <a:xfrm>
            <a:off x="509665" y="412784"/>
            <a:ext cx="4900141" cy="310296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63614" y="303918"/>
            <a:ext cx="5113920" cy="371851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Imagen 2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48760" r="41485" b="25465"/>
          <a:stretch/>
        </p:blipFill>
        <p:spPr>
          <a:xfrm>
            <a:off x="3362161" y="3662131"/>
            <a:ext cx="5167242" cy="312952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="" xmlns:p14="http://schemas.microsoft.com/office/powerpoint/2010/main" val="3002610185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8088" r="42687" b="61530"/>
          <a:stretch/>
        </p:blipFill>
        <p:spPr>
          <a:xfrm>
            <a:off x="331332" y="425592"/>
            <a:ext cx="3631067" cy="264653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Imagen 6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8744" r="30967" b="57158"/>
          <a:stretch/>
        </p:blipFill>
        <p:spPr>
          <a:xfrm rot="5400000">
            <a:off x="7983801" y="1121094"/>
            <a:ext cx="4334969" cy="294396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Imagen 2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r="42988" b="69399"/>
          <a:stretch/>
        </p:blipFill>
        <p:spPr>
          <a:xfrm>
            <a:off x="3499254" y="2829887"/>
            <a:ext cx="4882429" cy="360310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="" xmlns:p14="http://schemas.microsoft.com/office/powerpoint/2010/main" val="613173175"/>
      </p:ext>
    </p:extLst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1 Título"/>
          <p:cNvSpPr txBox="1">
            <a:spLocks/>
          </p:cNvSpPr>
          <p:nvPr/>
        </p:nvSpPr>
        <p:spPr>
          <a:xfrm>
            <a:off x="6096000" y="-819472"/>
            <a:ext cx="4572000" cy="41764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algn="ctr" defTabSz="914400">
              <a:spcBef>
                <a:spcPct val="0"/>
              </a:spcBef>
              <a:defRPr/>
            </a:pPr>
            <a:endParaRPr lang="es-CL" sz="4400" dirty="0">
              <a:solidFill>
                <a:srgbClr val="FFFF00"/>
              </a:solidFill>
              <a:latin typeface="Arial Black" pitchFamily="34" charset="0"/>
              <a:ea typeface="+mj-ea"/>
              <a:cs typeface="+mj-cs"/>
            </a:endParaRP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r="30065" b="65902"/>
          <a:stretch/>
        </p:blipFill>
        <p:spPr>
          <a:xfrm rot="16200000">
            <a:off x="8480625" y="1239183"/>
            <a:ext cx="3488344" cy="233846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Imagen 6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45865" r="33421" b="20255"/>
          <a:stretch/>
        </p:blipFill>
        <p:spPr>
          <a:xfrm rot="16200000">
            <a:off x="150415" y="3855731"/>
            <a:ext cx="3320953" cy="232347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8" name="Imagen 7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43242" r="53657" b="7796"/>
          <a:stretch/>
        </p:blipFill>
        <p:spPr>
          <a:xfrm rot="16200000">
            <a:off x="3062176" y="-126488"/>
            <a:ext cx="2311616" cy="335779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" name="Imagen 9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44117" r="30115" b="22878"/>
          <a:stretch/>
        </p:blipFill>
        <p:spPr>
          <a:xfrm>
            <a:off x="3823404" y="3356992"/>
            <a:ext cx="4572082" cy="296885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="" xmlns:p14="http://schemas.microsoft.com/office/powerpoint/2010/main" val="7216151"/>
      </p:ext>
    </p:extLst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1 Título"/>
          <p:cNvSpPr txBox="1">
            <a:spLocks/>
          </p:cNvSpPr>
          <p:nvPr/>
        </p:nvSpPr>
        <p:spPr>
          <a:xfrm>
            <a:off x="6096000" y="-819472"/>
            <a:ext cx="4572000" cy="41764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algn="ctr" defTabSz="914400">
              <a:spcBef>
                <a:spcPct val="0"/>
              </a:spcBef>
              <a:defRPr/>
            </a:pPr>
            <a:endParaRPr lang="es-CL" sz="4400" dirty="0">
              <a:solidFill>
                <a:srgbClr val="FFFF00"/>
              </a:solidFill>
              <a:latin typeface="Arial Black" pitchFamily="34" charset="0"/>
              <a:ea typeface="+mj-ea"/>
              <a:cs typeface="+mj-cs"/>
            </a:endParaRPr>
          </a:p>
        </p:txBody>
      </p:sp>
      <p:pic>
        <p:nvPicPr>
          <p:cNvPr id="7" name="Imagen 6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45246" r="41485" b="25683"/>
          <a:stretch/>
        </p:blipFill>
        <p:spPr>
          <a:xfrm>
            <a:off x="4424366" y="2868817"/>
            <a:ext cx="5126848" cy="350200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8" name="Imagen 7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-601" t="10491" r="42136" b="60000"/>
          <a:stretch/>
        </p:blipFill>
        <p:spPr>
          <a:xfrm>
            <a:off x="330586" y="3799751"/>
            <a:ext cx="3874841" cy="268889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Imagen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42586" r="42174" b="28561"/>
          <a:stretch/>
        </p:blipFill>
        <p:spPr>
          <a:xfrm rot="16200000">
            <a:off x="7957224" y="924908"/>
            <a:ext cx="4016074" cy="275505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Imagen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7869" r="41185" b="63716"/>
          <a:stretch/>
        </p:blipFill>
        <p:spPr>
          <a:xfrm>
            <a:off x="330586" y="231333"/>
            <a:ext cx="4610589" cy="306259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="" xmlns:p14="http://schemas.microsoft.com/office/powerpoint/2010/main" val="675731336"/>
      </p:ext>
    </p:extLst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1 Título"/>
          <p:cNvSpPr txBox="1">
            <a:spLocks/>
          </p:cNvSpPr>
          <p:nvPr/>
        </p:nvSpPr>
        <p:spPr>
          <a:xfrm>
            <a:off x="6096000" y="-819472"/>
            <a:ext cx="4572000" cy="41764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algn="ctr" defTabSz="914400">
              <a:spcBef>
                <a:spcPct val="0"/>
              </a:spcBef>
              <a:defRPr/>
            </a:pPr>
            <a:endParaRPr lang="es-CL" sz="4400" dirty="0">
              <a:solidFill>
                <a:srgbClr val="FFFF00"/>
              </a:solidFill>
              <a:latin typeface="Arial Black" pitchFamily="34" charset="0"/>
              <a:ea typeface="+mj-ea"/>
              <a:cs typeface="+mj-cs"/>
            </a:endParaRPr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r="30065" b="65464"/>
          <a:stretch/>
        </p:blipFill>
        <p:spPr>
          <a:xfrm>
            <a:off x="2788169" y="3110273"/>
            <a:ext cx="5321509" cy="361309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8" name="Imagen 7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44772" r="30115" b="22659"/>
          <a:stretch/>
        </p:blipFill>
        <p:spPr>
          <a:xfrm>
            <a:off x="6104744" y="599605"/>
            <a:ext cx="5092908" cy="326325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Imagen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4004" t="5028" r="29764" b="61967"/>
          <a:stretch/>
        </p:blipFill>
        <p:spPr>
          <a:xfrm>
            <a:off x="688722" y="224086"/>
            <a:ext cx="4198894" cy="338854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="" xmlns:p14="http://schemas.microsoft.com/office/powerpoint/2010/main" val="326821963"/>
      </p:ext>
    </p:extLst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ítulo 4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ubtítulo 5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45683" r="30666" b="21312"/>
          <a:stretch/>
        </p:blipFill>
        <p:spPr>
          <a:xfrm>
            <a:off x="734518" y="482261"/>
            <a:ext cx="5103481" cy="334025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Imagen 6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5865" r="30096" b="60911"/>
          <a:stretch/>
        </p:blipFill>
        <p:spPr>
          <a:xfrm>
            <a:off x="6235908" y="1042946"/>
            <a:ext cx="5197462" cy="339636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6780" y="3622569"/>
            <a:ext cx="3980491" cy="298536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="" xmlns:p14="http://schemas.microsoft.com/office/powerpoint/2010/main" val="2586757122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ítulo 4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ubtítulo 5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5027" r="29764" b="62186"/>
          <a:stretch/>
        </p:blipFill>
        <p:spPr>
          <a:xfrm>
            <a:off x="659567" y="374753"/>
            <a:ext cx="5381469" cy="345395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Imagen 6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38240" r="30716" b="29410"/>
          <a:stretch/>
        </p:blipFill>
        <p:spPr>
          <a:xfrm>
            <a:off x="3410261" y="3481396"/>
            <a:ext cx="5006714" cy="321413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Imagen 2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6342" r="7800" b="18931"/>
          <a:stretch/>
        </p:blipFill>
        <p:spPr>
          <a:xfrm>
            <a:off x="6528267" y="507376"/>
            <a:ext cx="5074119" cy="318871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="" xmlns:p14="http://schemas.microsoft.com/office/powerpoint/2010/main" val="3553333533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ítulo 4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ubtítulo 5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06204" y="1726782"/>
            <a:ext cx="5846577" cy="389771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2065" y="3409568"/>
            <a:ext cx="4122296" cy="309172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24555" y="509872"/>
            <a:ext cx="3650728" cy="243381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="" xmlns:p14="http://schemas.microsoft.com/office/powerpoint/2010/main" val="2464064372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ítulo 4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ubtítulo 5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869" y="201742"/>
            <a:ext cx="4586991" cy="344024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5300" y="3469805"/>
            <a:ext cx="4855979" cy="323731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72817" y="201742"/>
            <a:ext cx="4794407" cy="359580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="" xmlns:p14="http://schemas.microsoft.com/office/powerpoint/2010/main" val="531170744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ubtítulo 5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39149" y="2264624"/>
            <a:ext cx="3181662" cy="424221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8102" y="1690141"/>
            <a:ext cx="2612080" cy="475937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8" name="Imagen 7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r="18630"/>
          <a:stretch/>
        </p:blipFill>
        <p:spPr>
          <a:xfrm>
            <a:off x="3141949" y="393352"/>
            <a:ext cx="4872894" cy="399238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="" xmlns:p14="http://schemas.microsoft.com/office/powerpoint/2010/main" val="3338191218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85681" y="1476215"/>
            <a:ext cx="3132944" cy="4699416"/>
          </a:xfrm>
          <a:prstGeom prst="rect">
            <a:avLst/>
          </a:prstGeom>
        </p:spPr>
      </p:pic>
      <p:sp>
        <p:nvSpPr>
          <p:cNvPr id="7" name="Rectángulo 6"/>
          <p:cNvSpPr/>
          <p:nvPr/>
        </p:nvSpPr>
        <p:spPr>
          <a:xfrm>
            <a:off x="5819935" y="6175631"/>
            <a:ext cx="637206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CL" sz="3200" dirty="0">
                <a:solidFill>
                  <a:srgbClr val="FFFF00"/>
                </a:solidFill>
                <a:latin typeface="Arial" charset="0"/>
                <a:ea typeface="Arial" charset="0"/>
                <a:cs typeface="Arial" charset="0"/>
              </a:rPr>
              <a:t>Casado con Tania Armas, 4 hijos. </a:t>
            </a:r>
          </a:p>
        </p:txBody>
      </p:sp>
      <p:sp>
        <p:nvSpPr>
          <p:cNvPr id="8" name="Rectángulo 7"/>
          <p:cNvSpPr/>
          <p:nvPr/>
        </p:nvSpPr>
        <p:spPr>
          <a:xfrm>
            <a:off x="1891443" y="1862820"/>
            <a:ext cx="3575018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CL" sz="3200" dirty="0">
                <a:solidFill>
                  <a:srgbClr val="FFFF00"/>
                </a:solidFill>
                <a:latin typeface="Arial" charset="0"/>
                <a:ea typeface="Arial" charset="0"/>
                <a:cs typeface="Arial" charset="0"/>
              </a:rPr>
              <a:t>01 enero 2019 </a:t>
            </a:r>
            <a:endParaRPr lang="es-CL" sz="3200" dirty="0" smtClean="0">
              <a:solidFill>
                <a:srgbClr val="FFFF00"/>
              </a:solidFill>
              <a:latin typeface="Arial" charset="0"/>
              <a:ea typeface="Arial" charset="0"/>
              <a:cs typeface="Arial" charset="0"/>
            </a:endParaRPr>
          </a:p>
          <a:p>
            <a:r>
              <a:rPr lang="es-CL" sz="2400" dirty="0" smtClean="0">
                <a:solidFill>
                  <a:srgbClr val="FFFF00"/>
                </a:solidFill>
                <a:latin typeface="Arial" charset="0"/>
                <a:ea typeface="Arial" charset="0"/>
                <a:cs typeface="Arial" charset="0"/>
              </a:rPr>
              <a:t>(</a:t>
            </a:r>
            <a:r>
              <a:rPr lang="es-CL" sz="2400" dirty="0">
                <a:solidFill>
                  <a:srgbClr val="FFFF00"/>
                </a:solidFill>
                <a:latin typeface="Arial" charset="0"/>
                <a:ea typeface="Arial" charset="0"/>
                <a:cs typeface="Arial" charset="0"/>
              </a:rPr>
              <a:t>Retiro </a:t>
            </a:r>
            <a:r>
              <a:rPr lang="es-CL" sz="2400" dirty="0" smtClean="0">
                <a:solidFill>
                  <a:srgbClr val="FFFF00"/>
                </a:solidFill>
                <a:latin typeface="Arial" charset="0"/>
                <a:ea typeface="Arial" charset="0"/>
                <a:cs typeface="Arial" charset="0"/>
              </a:rPr>
              <a:t>Contraalmirante).</a:t>
            </a:r>
            <a:endParaRPr lang="es-CL" sz="2400" dirty="0">
              <a:solidFill>
                <a:srgbClr val="FFFF00"/>
              </a:solidFill>
              <a:latin typeface="Arial" charset="0"/>
              <a:ea typeface="Arial" charset="0"/>
              <a:cs typeface="Arial" charset="0"/>
            </a:endParaRPr>
          </a:p>
        </p:txBody>
      </p:sp>
      <p:grpSp>
        <p:nvGrpSpPr>
          <p:cNvPr id="10" name="Grupo 9"/>
          <p:cNvGrpSpPr/>
          <p:nvPr/>
        </p:nvGrpSpPr>
        <p:grpSpPr>
          <a:xfrm>
            <a:off x="1" y="5075"/>
            <a:ext cx="12191999" cy="788266"/>
            <a:chOff x="-29120" y="5075"/>
            <a:chExt cx="12221119" cy="788266"/>
          </a:xfrm>
        </p:grpSpPr>
        <p:pic>
          <p:nvPicPr>
            <p:cNvPr id="11" name="16 Imagen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-29120" y="5075"/>
              <a:ext cx="12221119" cy="788266"/>
            </a:xfrm>
            <a:prstGeom prst="rect">
              <a:avLst/>
            </a:prstGeom>
          </p:spPr>
        </p:pic>
        <p:pic>
          <p:nvPicPr>
            <p:cNvPr id="12" name="22 Imagen" descr="log-mas-frase1.png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 r="66526"/>
            <a:stretch/>
          </p:blipFill>
          <p:spPr>
            <a:xfrm>
              <a:off x="-29119" y="5075"/>
              <a:ext cx="635191" cy="788266"/>
            </a:xfrm>
            <a:prstGeom prst="rect">
              <a:avLst/>
            </a:prstGeom>
          </p:spPr>
        </p:pic>
        <p:sp>
          <p:nvSpPr>
            <p:cNvPr id="13" name="CuadroTexto 15"/>
            <p:cNvSpPr txBox="1"/>
            <p:nvPr/>
          </p:nvSpPr>
          <p:spPr>
            <a:xfrm>
              <a:off x="531868" y="116632"/>
              <a:ext cx="2074671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es-E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s-ES" sz="1200" b="1" i="1" dirty="0" smtClean="0">
                  <a:latin typeface="Times New Roman"/>
                  <a:cs typeface="Times New Roman"/>
                </a:rPr>
                <a:t>FUNDAMENTOS NAVALES</a:t>
              </a:r>
              <a:endParaRPr lang="es-ES" sz="1200" b="1" i="1" dirty="0">
                <a:latin typeface="Times New Roman"/>
                <a:cs typeface="Times New Roman"/>
              </a:endParaRPr>
            </a:p>
          </p:txBody>
        </p:sp>
      </p:grpSp>
      <p:sp>
        <p:nvSpPr>
          <p:cNvPr id="15" name="Rectángulo 14"/>
          <p:cNvSpPr/>
          <p:nvPr/>
        </p:nvSpPr>
        <p:spPr>
          <a:xfrm>
            <a:off x="1594516" y="3957670"/>
            <a:ext cx="6035627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CL" sz="3200" dirty="0" smtClean="0">
                <a:solidFill>
                  <a:srgbClr val="FFFF00"/>
                </a:solidFill>
                <a:latin typeface="Arial" charset="0"/>
                <a:ea typeface="Arial" charset="0"/>
                <a:cs typeface="Arial" charset="0"/>
              </a:rPr>
              <a:t>34 años de servicio como oficial</a:t>
            </a:r>
          </a:p>
          <a:p>
            <a:r>
              <a:rPr lang="es-CL" sz="3200" dirty="0" smtClean="0">
                <a:solidFill>
                  <a:srgbClr val="FFFF00"/>
                </a:solidFill>
                <a:latin typeface="Arial" charset="0"/>
                <a:ea typeface="Arial" charset="0"/>
                <a:cs typeface="Arial" charset="0"/>
              </a:rPr>
              <a:t>39 años en la institución</a:t>
            </a:r>
            <a:endParaRPr lang="es-CL" sz="2400" dirty="0">
              <a:solidFill>
                <a:srgbClr val="FFFF00"/>
              </a:solidFill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16" name="90 Rectángulo"/>
          <p:cNvSpPr/>
          <p:nvPr/>
        </p:nvSpPr>
        <p:spPr>
          <a:xfrm>
            <a:off x="3982273" y="283135"/>
            <a:ext cx="5273671" cy="432048"/>
          </a:xfrm>
          <a:prstGeom prst="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CL" sz="2400" b="1" dirty="0" smtClean="0">
                <a:solidFill>
                  <a:schemeClr val="dk1"/>
                </a:solidFill>
              </a:rPr>
              <a:t>INTRODUCCIÓN </a:t>
            </a:r>
            <a:endParaRPr lang="es-CL" sz="2400" b="1" dirty="0">
              <a:solidFill>
                <a:schemeClr val="dk1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411765867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15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lestial">
  <a:themeElements>
    <a:clrScheme name="Celestial">
      <a:dk1>
        <a:sysClr val="windowText" lastClr="000000"/>
      </a:dk1>
      <a:lt1>
        <a:sysClr val="window" lastClr="FFFFFF"/>
      </a:lt1>
      <a:dk2>
        <a:srgbClr val="18276C"/>
      </a:dk2>
      <a:lt2>
        <a:srgbClr val="EBEBEB"/>
      </a:lt2>
      <a:accent1>
        <a:srgbClr val="AC3EC1"/>
      </a:accent1>
      <a:accent2>
        <a:srgbClr val="477BD1"/>
      </a:accent2>
      <a:accent3>
        <a:srgbClr val="46B298"/>
      </a:accent3>
      <a:accent4>
        <a:srgbClr val="90BA4C"/>
      </a:accent4>
      <a:accent5>
        <a:srgbClr val="DD9D31"/>
      </a:accent5>
      <a:accent6>
        <a:srgbClr val="E25247"/>
      </a:accent6>
      <a:hlink>
        <a:srgbClr val="C573D2"/>
      </a:hlink>
      <a:folHlink>
        <a:srgbClr val="CCAEE8"/>
      </a:folHlink>
    </a:clrScheme>
    <a:fontScheme name="Celestial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elestial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82000"/>
                <a:alpha val="74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00000"/>
              </a:schemeClr>
            </a:gs>
            <a:gs pos="100000">
              <a:schemeClr val="phClr">
                <a:shade val="88000"/>
                <a:lumMod val="88000"/>
              </a:schemeClr>
            </a:gs>
          </a:gsLst>
          <a:lin ang="5400000" scaled="1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38100" h="127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shade val="96000"/>
                <a:hueMod val="100000"/>
                <a:satMod val="180000"/>
                <a:lumMod val="110000"/>
              </a:schemeClr>
            </a:gs>
            <a:gs pos="100000">
              <a:schemeClr val="phClr">
                <a:shade val="96000"/>
                <a:satMod val="160000"/>
                <a:lumMod val="100000"/>
              </a:schemeClr>
            </a:gs>
          </a:gsLst>
          <a:lin ang="4740000" scaled="1"/>
        </a:gradFill>
        <a:blipFill>
          <a:blip xmlns:r="http://schemas.openxmlformats.org/officeDocument/2006/relationships" r:embed="rId1"/>
          <a:stretch/>
        </a:blip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Celestial" id="{C4BB2A3D-0E93-4C5F-B0D2-9D3FCE089CC5}" vid="{42E5908D-19A2-46FD-89FA-638B126129EF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Celestial</Template>
  <TotalTime>527</TotalTime>
  <Words>102</Words>
  <Application>Microsoft Office PowerPoint</Application>
  <PresentationFormat>Personalizado</PresentationFormat>
  <Paragraphs>28</Paragraphs>
  <Slides>17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17</vt:i4>
      </vt:variant>
    </vt:vector>
  </HeadingPairs>
  <TitlesOfParts>
    <vt:vector size="18" baseType="lpstr">
      <vt:lpstr>Celestial</vt:lpstr>
      <vt:lpstr>MANDO 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FUNDAMENTOS NAVALES</dc:title>
  <dc:creator>GONZALO MALDONADO</dc:creator>
  <cp:lastModifiedBy>7089557-9</cp:lastModifiedBy>
  <cp:revision>58</cp:revision>
  <dcterms:created xsi:type="dcterms:W3CDTF">2016-02-05T21:17:10Z</dcterms:created>
  <dcterms:modified xsi:type="dcterms:W3CDTF">2021-01-12T19:13:00Z</dcterms:modified>
</cp:coreProperties>
</file>