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86" r:id="rId2"/>
    <p:sldMasterId id="2147483698" r:id="rId3"/>
  </p:sldMasterIdLst>
  <p:notesMasterIdLst>
    <p:notesMasterId r:id="rId10"/>
  </p:notesMasterIdLst>
  <p:sldIdLst>
    <p:sldId id="263" r:id="rId4"/>
    <p:sldId id="264" r:id="rId5"/>
    <p:sldId id="265" r:id="rId6"/>
    <p:sldId id="266" r:id="rId7"/>
    <p:sldId id="267" r:id="rId8"/>
    <p:sldId id="262" r:id="rId9"/>
  </p:sldIdLst>
  <p:sldSz cx="12192000" cy="6858000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180FE0-0F4B-445D-AFCB-55895A69A08A}" type="doc">
      <dgm:prSet loTypeId="urn:microsoft.com/office/officeart/2005/8/layout/vList4#5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s-CL"/>
        </a:p>
      </dgm:t>
    </dgm:pt>
    <dgm:pt modelId="{37D926D1-0A48-45C2-8288-F581CB5BEB23}">
      <dgm:prSet phldrT="[Texto]"/>
      <dgm:spPr>
        <a:xfrm>
          <a:off x="0" y="0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ASESOR TÉCNICO DEL COMANDANTE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651FDE42-1C4B-4FF1-99A2-E9B9C92CD033}" type="parTrans" cxnId="{D2FED3C3-DE63-4419-805A-835D8B80FE74}">
      <dgm:prSet/>
      <dgm:spPr/>
      <dgm:t>
        <a:bodyPr/>
        <a:lstStyle/>
        <a:p>
          <a:endParaRPr lang="es-CL"/>
        </a:p>
      </dgm:t>
    </dgm:pt>
    <dgm:pt modelId="{960CD439-FDC3-429E-B140-7A603A62EFFF}" type="sibTrans" cxnId="{D2FED3C3-DE63-4419-805A-835D8B80FE74}">
      <dgm:prSet/>
      <dgm:spPr/>
      <dgm:t>
        <a:bodyPr/>
        <a:lstStyle/>
        <a:p>
          <a:endParaRPr lang="es-CL"/>
        </a:p>
      </dgm:t>
    </dgm:pt>
    <dgm:pt modelId="{9924904D-47F2-4F88-BFED-0EE78A4765B6}">
      <dgm:prSet phldrT="[Texto]"/>
      <dgm:spPr>
        <a:xfrm>
          <a:off x="0" y="0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POR INTERMEDIO DEL JEFE DE DPTO. ASESOR DEL COMANDANTE.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DD78CE35-F073-4CD5-B87B-2F39C8A1F3F4}" type="parTrans" cxnId="{15F16169-B141-4E04-83CA-85D3B82020BB}">
      <dgm:prSet/>
      <dgm:spPr/>
      <dgm:t>
        <a:bodyPr/>
        <a:lstStyle/>
        <a:p>
          <a:endParaRPr lang="es-CL"/>
        </a:p>
      </dgm:t>
    </dgm:pt>
    <dgm:pt modelId="{8548DE66-9269-4DCE-AE34-950633B51445}" type="sibTrans" cxnId="{15F16169-B141-4E04-83CA-85D3B82020BB}">
      <dgm:prSet/>
      <dgm:spPr/>
      <dgm:t>
        <a:bodyPr/>
        <a:lstStyle/>
        <a:p>
          <a:endParaRPr lang="es-CL"/>
        </a:p>
      </dgm:t>
    </dgm:pt>
    <dgm:pt modelId="{90CD9FA2-6C93-4C9D-A4F0-8AC647B986A6}">
      <dgm:prSet phldrT="[Texto]"/>
      <dgm:spPr>
        <a:xfrm>
          <a:off x="0" y="0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LOGRAR LA EFICIENCIA Y EFICACIA OPERATIVA Y ADMINISTRATIVA DE SU CARGO.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75E003C1-2519-4D3D-8CDE-4C6EB71F5798}" type="parTrans" cxnId="{E992BABC-6155-4AD6-B9CA-26D18F8F7FBE}">
      <dgm:prSet/>
      <dgm:spPr/>
      <dgm:t>
        <a:bodyPr/>
        <a:lstStyle/>
        <a:p>
          <a:endParaRPr lang="es-CL"/>
        </a:p>
      </dgm:t>
    </dgm:pt>
    <dgm:pt modelId="{8E023D20-A1B7-4872-BFEE-89C0772234C7}" type="sibTrans" cxnId="{E992BABC-6155-4AD6-B9CA-26D18F8F7FBE}">
      <dgm:prSet/>
      <dgm:spPr/>
      <dgm:t>
        <a:bodyPr/>
        <a:lstStyle/>
        <a:p>
          <a:endParaRPr lang="es-CL"/>
        </a:p>
      </dgm:t>
    </dgm:pt>
    <dgm:pt modelId="{7F3534A7-2534-4ED9-BB48-D7B4C2FB2596}">
      <dgm:prSet phldrT="[Texto]"/>
      <dgm:spPr>
        <a:xfrm>
          <a:off x="0" y="1663854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TRABAJOS EN SU CARGO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2D7DA84-4316-4511-BA70-14A5C341EAF3}" type="parTrans" cxnId="{5964A696-A7D8-45AD-9CDB-AA5584A4303B}">
      <dgm:prSet/>
      <dgm:spPr/>
      <dgm:t>
        <a:bodyPr/>
        <a:lstStyle/>
        <a:p>
          <a:endParaRPr lang="es-CL"/>
        </a:p>
      </dgm:t>
    </dgm:pt>
    <dgm:pt modelId="{9C1AE227-1AB7-41D0-A4D3-3BBCDEB3BC4B}" type="sibTrans" cxnId="{5964A696-A7D8-45AD-9CDB-AA5584A4303B}">
      <dgm:prSet/>
      <dgm:spPr/>
      <dgm:t>
        <a:bodyPr/>
        <a:lstStyle/>
        <a:p>
          <a:endParaRPr lang="es-CL"/>
        </a:p>
      </dgm:t>
    </dgm:pt>
    <dgm:pt modelId="{A71D710C-98C7-40DD-B08B-2EB21D935D2A}">
      <dgm:prSet phldrT="[Texto]"/>
      <dgm:spPr>
        <a:xfrm>
          <a:off x="0" y="1663854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COORDINA DIRIGE Y CONTROLA TRABAJOS DE SU CARGO.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4E95049E-9BBA-4106-817C-136DB79C3BEE}" type="parTrans" cxnId="{C5C09034-A9B8-48A9-BE31-1E71F8B11B67}">
      <dgm:prSet/>
      <dgm:spPr/>
      <dgm:t>
        <a:bodyPr/>
        <a:lstStyle/>
        <a:p>
          <a:endParaRPr lang="es-CL"/>
        </a:p>
      </dgm:t>
    </dgm:pt>
    <dgm:pt modelId="{FD4EE7AC-223D-4CCD-845D-D3039C5E354E}" type="sibTrans" cxnId="{C5C09034-A9B8-48A9-BE31-1E71F8B11B67}">
      <dgm:prSet/>
      <dgm:spPr/>
      <dgm:t>
        <a:bodyPr/>
        <a:lstStyle/>
        <a:p>
          <a:endParaRPr lang="es-CL"/>
        </a:p>
      </dgm:t>
    </dgm:pt>
    <dgm:pt modelId="{20695E34-6209-45CF-8142-AFEF1EB2BDF8}">
      <dgm:prSet phldrT="[Texto]"/>
      <dgm:spPr>
        <a:xfrm>
          <a:off x="0" y="1663854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COORDINAR LOS APOYOS NECESARIOS PARA OPERATIVIDAD DE SU CARGO.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8FBA3CA-2C31-4140-81AA-2F4FCD7E9E6C}" type="parTrans" cxnId="{AE43AB86-CA26-466C-8DFD-1B16C8AB1E48}">
      <dgm:prSet/>
      <dgm:spPr/>
      <dgm:t>
        <a:bodyPr/>
        <a:lstStyle/>
        <a:p>
          <a:endParaRPr lang="es-CL"/>
        </a:p>
      </dgm:t>
    </dgm:pt>
    <dgm:pt modelId="{5D75DA3C-833E-4C01-8CD8-228C86C0291D}" type="sibTrans" cxnId="{AE43AB86-CA26-466C-8DFD-1B16C8AB1E48}">
      <dgm:prSet/>
      <dgm:spPr/>
      <dgm:t>
        <a:bodyPr/>
        <a:lstStyle/>
        <a:p>
          <a:endParaRPr lang="es-CL"/>
        </a:p>
      </dgm:t>
    </dgm:pt>
    <dgm:pt modelId="{DB817839-F329-4502-A083-0649800B49C1}">
      <dgm:prSet phldrT="[Texto]"/>
      <dgm:spPr>
        <a:xfrm>
          <a:off x="0" y="3327708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CONOCIMIENTO DE SU CARGO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FF0668C-1C11-4CFD-A4D5-011E221BBA0E}" type="parTrans" cxnId="{F13DC689-4A89-47DA-B333-473D281FF788}">
      <dgm:prSet/>
      <dgm:spPr/>
      <dgm:t>
        <a:bodyPr/>
        <a:lstStyle/>
        <a:p>
          <a:endParaRPr lang="es-CL"/>
        </a:p>
      </dgm:t>
    </dgm:pt>
    <dgm:pt modelId="{B312224A-74D4-46C7-B998-C278CD347362}" type="sibTrans" cxnId="{F13DC689-4A89-47DA-B333-473D281FF788}">
      <dgm:prSet/>
      <dgm:spPr/>
      <dgm:t>
        <a:bodyPr/>
        <a:lstStyle/>
        <a:p>
          <a:endParaRPr lang="es-CL"/>
        </a:p>
      </dgm:t>
    </dgm:pt>
    <dgm:pt modelId="{CA02EF92-BEC4-4C26-80FF-526955ADE78D}">
      <dgm:prSet phldrT="[Texto]"/>
      <dgm:spPr>
        <a:xfrm>
          <a:off x="0" y="3327708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CONOCER OPERACIÓN DE CADA EQUIPO DE SU CARGO.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EFE6295-86BE-441B-B54A-CCF2C599A35D}" type="parTrans" cxnId="{29BB0EDB-F43F-4E3C-BDE3-AB1192DFCBB5}">
      <dgm:prSet/>
      <dgm:spPr/>
      <dgm:t>
        <a:bodyPr/>
        <a:lstStyle/>
        <a:p>
          <a:endParaRPr lang="es-CL"/>
        </a:p>
      </dgm:t>
    </dgm:pt>
    <dgm:pt modelId="{EA6ED98F-F90F-44B8-B5E8-E93124A2D7D1}" type="sibTrans" cxnId="{29BB0EDB-F43F-4E3C-BDE3-AB1192DFCBB5}">
      <dgm:prSet/>
      <dgm:spPr/>
      <dgm:t>
        <a:bodyPr/>
        <a:lstStyle/>
        <a:p>
          <a:endParaRPr lang="es-CL"/>
        </a:p>
      </dgm:t>
    </dgm:pt>
    <dgm:pt modelId="{44DC5B69-1D33-4E90-8A4D-100C48E65086}">
      <dgm:prSet phldrT="[Texto]"/>
      <dgm:spPr>
        <a:xfrm>
          <a:off x="0" y="3327708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CONOCIMIENTO DE DISPOSICIONES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CA3FD3A-493F-4144-AF48-8A2CADACBB39}" type="parTrans" cxnId="{40AB9BE3-6852-46E1-B6F9-E614AF07BA3F}">
      <dgm:prSet/>
      <dgm:spPr/>
      <dgm:t>
        <a:bodyPr/>
        <a:lstStyle/>
        <a:p>
          <a:endParaRPr lang="es-CL"/>
        </a:p>
      </dgm:t>
    </dgm:pt>
    <dgm:pt modelId="{FC8CCB21-1D07-4A29-BF2C-8F24C0409037}" type="sibTrans" cxnId="{40AB9BE3-6852-46E1-B6F9-E614AF07BA3F}">
      <dgm:prSet/>
      <dgm:spPr/>
      <dgm:t>
        <a:bodyPr/>
        <a:lstStyle/>
        <a:p>
          <a:endParaRPr lang="es-CL"/>
        </a:p>
      </dgm:t>
    </dgm:pt>
    <dgm:pt modelId="{36DC8859-94E8-461F-80AD-9E640D0937A3}">
      <dgm:prSet phldrT="[Texto]"/>
      <dgm:spPr>
        <a:xfrm>
          <a:off x="0" y="1663854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SIEMPRE PRESENTE EN LOS TRABAJO DE ENVERGADURA.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7607C8AE-BB11-4456-905D-2B897EB4A763}" type="parTrans" cxnId="{D7FDBACB-D30E-40FA-9164-F614222EF056}">
      <dgm:prSet/>
      <dgm:spPr/>
      <dgm:t>
        <a:bodyPr/>
        <a:lstStyle/>
        <a:p>
          <a:endParaRPr lang="es-CL"/>
        </a:p>
      </dgm:t>
    </dgm:pt>
    <dgm:pt modelId="{75D1F636-9D82-4552-B484-525AEB5D44FA}" type="sibTrans" cxnId="{D7FDBACB-D30E-40FA-9164-F614222EF056}">
      <dgm:prSet/>
      <dgm:spPr/>
      <dgm:t>
        <a:bodyPr/>
        <a:lstStyle/>
        <a:p>
          <a:endParaRPr lang="es-CL"/>
        </a:p>
      </dgm:t>
    </dgm:pt>
    <dgm:pt modelId="{95114CD7-D16C-4BCE-A862-D2A6EC94EE99}">
      <dgm:prSet phldrT="[Texto]"/>
      <dgm:spPr>
        <a:xfrm>
          <a:off x="0" y="3327708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NADIE PUEDE CONOCERLO MEJOR QUE USTED.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4648496-0D28-4A45-AF30-5419CBE051AF}" type="parTrans" cxnId="{3604453D-D76C-4797-9A8B-8140E0F5B226}">
      <dgm:prSet/>
      <dgm:spPr/>
      <dgm:t>
        <a:bodyPr/>
        <a:lstStyle/>
        <a:p>
          <a:endParaRPr lang="es-CL"/>
        </a:p>
      </dgm:t>
    </dgm:pt>
    <dgm:pt modelId="{B07FE520-9C17-44F7-A237-87D3598B1294}" type="sibTrans" cxnId="{3604453D-D76C-4797-9A8B-8140E0F5B226}">
      <dgm:prSet/>
      <dgm:spPr/>
      <dgm:t>
        <a:bodyPr/>
        <a:lstStyle/>
        <a:p>
          <a:endParaRPr lang="es-CL"/>
        </a:p>
      </dgm:t>
    </dgm:pt>
    <dgm:pt modelId="{2B45635E-A341-4A97-A287-6E220FA22AD6}">
      <dgm:prSet phldrT="[Texto]"/>
      <dgm:spPr>
        <a:xfrm>
          <a:off x="0" y="3327708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CONOCER LO ADMINISTRATIVO RELACIONADO CON EL.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1FAD369-0877-46C8-8C18-C11F139A3733}" type="parTrans" cxnId="{757AEC43-3AFA-4AD0-AC1D-8AAD2B13C84C}">
      <dgm:prSet/>
      <dgm:spPr/>
      <dgm:t>
        <a:bodyPr/>
        <a:lstStyle/>
        <a:p>
          <a:endParaRPr lang="es-CL"/>
        </a:p>
      </dgm:t>
    </dgm:pt>
    <dgm:pt modelId="{CA56087B-DE87-4D28-B385-A8FFEE15538A}" type="sibTrans" cxnId="{757AEC43-3AFA-4AD0-AC1D-8AAD2B13C84C}">
      <dgm:prSet/>
      <dgm:spPr/>
      <dgm:t>
        <a:bodyPr/>
        <a:lstStyle/>
        <a:p>
          <a:endParaRPr lang="es-CL"/>
        </a:p>
      </dgm:t>
    </dgm:pt>
    <dgm:pt modelId="{9F26FAB1-9439-4A49-8961-F2AD0D502AAA}" type="pres">
      <dgm:prSet presAssocID="{82180FE0-0F4B-445D-AFCB-55895A69A08A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017E471-3D84-4362-B7D5-293429229A17}" type="pres">
      <dgm:prSet presAssocID="{37D926D1-0A48-45C2-8288-F581CB5BEB23}" presName="comp" presStyleCnt="0"/>
      <dgm:spPr/>
    </dgm:pt>
    <dgm:pt modelId="{6C40E6AC-1AB8-43FE-B35F-BCC3605DDB52}" type="pres">
      <dgm:prSet presAssocID="{37D926D1-0A48-45C2-8288-F581CB5BEB23}" presName="box" presStyleLbl="node1" presStyleIdx="0" presStyleCnt="3"/>
      <dgm:spPr/>
      <dgm:t>
        <a:bodyPr/>
        <a:lstStyle/>
        <a:p>
          <a:endParaRPr lang="es-CL"/>
        </a:p>
      </dgm:t>
    </dgm:pt>
    <dgm:pt modelId="{7B35D14C-B96F-4D6E-851F-B8C70AC51D4B}" type="pres">
      <dgm:prSet presAssocID="{37D926D1-0A48-45C2-8288-F581CB5BEB23}" presName="img" presStyleLbl="fgImgPlace1" presStyleIdx="0" presStyleCnt="3"/>
      <dgm:spPr>
        <a:xfrm>
          <a:off x="151259" y="151259"/>
          <a:ext cx="1645920" cy="1210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s-CL"/>
        </a:p>
      </dgm:t>
    </dgm:pt>
    <dgm:pt modelId="{E2FC6584-30FD-4EF9-9A41-AB96EC66BB70}" type="pres">
      <dgm:prSet presAssocID="{37D926D1-0A48-45C2-8288-F581CB5BEB23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6AAB8BE-4A81-4FB3-B272-F5C505917D3A}" type="pres">
      <dgm:prSet presAssocID="{960CD439-FDC3-429E-B140-7A603A62EFFF}" presName="spacer" presStyleCnt="0"/>
      <dgm:spPr/>
    </dgm:pt>
    <dgm:pt modelId="{2B3B2C82-F85B-4760-BCD6-E859718905F5}" type="pres">
      <dgm:prSet presAssocID="{7F3534A7-2534-4ED9-BB48-D7B4C2FB2596}" presName="comp" presStyleCnt="0"/>
      <dgm:spPr/>
    </dgm:pt>
    <dgm:pt modelId="{26D41166-DC5C-4093-80F1-97A097C66DC1}" type="pres">
      <dgm:prSet presAssocID="{7F3534A7-2534-4ED9-BB48-D7B4C2FB2596}" presName="box" presStyleLbl="node1" presStyleIdx="1" presStyleCnt="3"/>
      <dgm:spPr/>
      <dgm:t>
        <a:bodyPr/>
        <a:lstStyle/>
        <a:p>
          <a:endParaRPr lang="es-CL"/>
        </a:p>
      </dgm:t>
    </dgm:pt>
    <dgm:pt modelId="{51AC1686-6F52-4E26-B1D7-CB0DFF6288CD}" type="pres">
      <dgm:prSet presAssocID="{7F3534A7-2534-4ED9-BB48-D7B4C2FB2596}" presName="img" presStyleLbl="fgImgPlace1" presStyleIdx="1" presStyleCnt="3"/>
      <dgm:spPr>
        <a:xfrm>
          <a:off x="151259" y="1815113"/>
          <a:ext cx="1645920" cy="1210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s-CL"/>
        </a:p>
      </dgm:t>
    </dgm:pt>
    <dgm:pt modelId="{8E250F2A-AC3C-4B94-8386-6998A47AE1BD}" type="pres">
      <dgm:prSet presAssocID="{7F3534A7-2534-4ED9-BB48-D7B4C2FB2596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82BBD50-0A47-4A51-96C3-0E370ACC2692}" type="pres">
      <dgm:prSet presAssocID="{9C1AE227-1AB7-41D0-A4D3-3BBCDEB3BC4B}" presName="spacer" presStyleCnt="0"/>
      <dgm:spPr/>
    </dgm:pt>
    <dgm:pt modelId="{3832FB16-9559-408F-B552-A3B2FE592C98}" type="pres">
      <dgm:prSet presAssocID="{DB817839-F329-4502-A083-0649800B49C1}" presName="comp" presStyleCnt="0"/>
      <dgm:spPr/>
    </dgm:pt>
    <dgm:pt modelId="{9892AC94-DDEF-46AC-95E1-A94302D227A6}" type="pres">
      <dgm:prSet presAssocID="{DB817839-F329-4502-A083-0649800B49C1}" presName="box" presStyleLbl="node1" presStyleIdx="2" presStyleCnt="3"/>
      <dgm:spPr/>
      <dgm:t>
        <a:bodyPr/>
        <a:lstStyle/>
        <a:p>
          <a:endParaRPr lang="es-CL"/>
        </a:p>
      </dgm:t>
    </dgm:pt>
    <dgm:pt modelId="{27F5F5EB-5390-47BD-B019-E657FFC451E6}" type="pres">
      <dgm:prSet presAssocID="{DB817839-F329-4502-A083-0649800B49C1}" presName="img" presStyleLbl="fgImgPlace1" presStyleIdx="2" presStyleCnt="3"/>
      <dgm:spPr>
        <a:xfrm>
          <a:off x="151259" y="3478967"/>
          <a:ext cx="1645920" cy="1210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s-CL"/>
        </a:p>
      </dgm:t>
    </dgm:pt>
    <dgm:pt modelId="{937E3E7A-92D0-4DFE-8E3B-2E172DE885DD}" type="pres">
      <dgm:prSet presAssocID="{DB817839-F329-4502-A083-0649800B49C1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7076FD5C-9FCA-46E4-A211-1536C27F94B8}" type="presOf" srcId="{CA02EF92-BEC4-4C26-80FF-526955ADE78D}" destId="{937E3E7A-92D0-4DFE-8E3B-2E172DE885DD}" srcOrd="1" destOrd="1" presId="urn:microsoft.com/office/officeart/2005/8/layout/vList4#5"/>
    <dgm:cxn modelId="{315CF198-8472-4BEA-AB7D-572E1AEA26A1}" type="presOf" srcId="{44DC5B69-1D33-4E90-8A4D-100C48E65086}" destId="{937E3E7A-92D0-4DFE-8E3B-2E172DE885DD}" srcOrd="1" destOrd="4" presId="urn:microsoft.com/office/officeart/2005/8/layout/vList4#5"/>
    <dgm:cxn modelId="{E1DE45DF-3C7A-4881-B5F2-03661E0E3E42}" type="presOf" srcId="{A71D710C-98C7-40DD-B08B-2EB21D935D2A}" destId="{26D41166-DC5C-4093-80F1-97A097C66DC1}" srcOrd="0" destOrd="1" presId="urn:microsoft.com/office/officeart/2005/8/layout/vList4#5"/>
    <dgm:cxn modelId="{B7D61D4C-FD5C-4940-A609-6269C98B37E6}" type="presOf" srcId="{CA02EF92-BEC4-4C26-80FF-526955ADE78D}" destId="{9892AC94-DDEF-46AC-95E1-A94302D227A6}" srcOrd="0" destOrd="1" presId="urn:microsoft.com/office/officeart/2005/8/layout/vList4#5"/>
    <dgm:cxn modelId="{C86C4ED5-E4C0-49A8-B3F6-058720FF838B}" type="presOf" srcId="{7F3534A7-2534-4ED9-BB48-D7B4C2FB2596}" destId="{26D41166-DC5C-4093-80F1-97A097C66DC1}" srcOrd="0" destOrd="0" presId="urn:microsoft.com/office/officeart/2005/8/layout/vList4#5"/>
    <dgm:cxn modelId="{8EA0DC0D-89D0-42F5-85A2-0FA58B3CF22F}" type="presOf" srcId="{DB817839-F329-4502-A083-0649800B49C1}" destId="{937E3E7A-92D0-4DFE-8E3B-2E172DE885DD}" srcOrd="1" destOrd="0" presId="urn:microsoft.com/office/officeart/2005/8/layout/vList4#5"/>
    <dgm:cxn modelId="{049A8F82-70B0-48C0-9334-1F9A577323D3}" type="presOf" srcId="{90CD9FA2-6C93-4C9D-A4F0-8AC647B986A6}" destId="{6C40E6AC-1AB8-43FE-B35F-BCC3605DDB52}" srcOrd="0" destOrd="2" presId="urn:microsoft.com/office/officeart/2005/8/layout/vList4#5"/>
    <dgm:cxn modelId="{E81E1EA3-D1A7-4F68-B50A-B73152385A8E}" type="presOf" srcId="{9924904D-47F2-4F88-BFED-0EE78A4765B6}" destId="{6C40E6AC-1AB8-43FE-B35F-BCC3605DDB52}" srcOrd="0" destOrd="1" presId="urn:microsoft.com/office/officeart/2005/8/layout/vList4#5"/>
    <dgm:cxn modelId="{F13DC689-4A89-47DA-B333-473D281FF788}" srcId="{82180FE0-0F4B-445D-AFCB-55895A69A08A}" destId="{DB817839-F329-4502-A083-0649800B49C1}" srcOrd="2" destOrd="0" parTransId="{0FF0668C-1C11-4CFD-A4D5-011E221BBA0E}" sibTransId="{B312224A-74D4-46C7-B998-C278CD347362}"/>
    <dgm:cxn modelId="{BE68D26D-CE44-41B4-8BF4-3D804A95797F}" type="presOf" srcId="{95114CD7-D16C-4BCE-A862-D2A6EC94EE99}" destId="{9892AC94-DDEF-46AC-95E1-A94302D227A6}" srcOrd="0" destOrd="2" presId="urn:microsoft.com/office/officeart/2005/8/layout/vList4#5"/>
    <dgm:cxn modelId="{24B2C552-FE32-4174-8C0B-0EDB4FA66B9B}" type="presOf" srcId="{95114CD7-D16C-4BCE-A862-D2A6EC94EE99}" destId="{937E3E7A-92D0-4DFE-8E3B-2E172DE885DD}" srcOrd="1" destOrd="2" presId="urn:microsoft.com/office/officeart/2005/8/layout/vList4#5"/>
    <dgm:cxn modelId="{7042FEE9-7E71-4E0A-830D-C6B11096DDE3}" type="presOf" srcId="{20695E34-6209-45CF-8142-AFEF1EB2BDF8}" destId="{8E250F2A-AC3C-4B94-8386-6998A47AE1BD}" srcOrd="1" destOrd="2" presId="urn:microsoft.com/office/officeart/2005/8/layout/vList4#5"/>
    <dgm:cxn modelId="{AE43AB86-CA26-466C-8DFD-1B16C8AB1E48}" srcId="{7F3534A7-2534-4ED9-BB48-D7B4C2FB2596}" destId="{20695E34-6209-45CF-8142-AFEF1EB2BDF8}" srcOrd="1" destOrd="0" parTransId="{F8FBA3CA-2C31-4140-81AA-2F4FCD7E9E6C}" sibTransId="{5D75DA3C-833E-4C01-8CD8-228C86C0291D}"/>
    <dgm:cxn modelId="{5B154AF6-E2BB-4B15-A6C3-C0061199751F}" type="presOf" srcId="{7F3534A7-2534-4ED9-BB48-D7B4C2FB2596}" destId="{8E250F2A-AC3C-4B94-8386-6998A47AE1BD}" srcOrd="1" destOrd="0" presId="urn:microsoft.com/office/officeart/2005/8/layout/vList4#5"/>
    <dgm:cxn modelId="{FB06576C-531D-4CD1-9532-CD52FDDE2222}" type="presOf" srcId="{DB817839-F329-4502-A083-0649800B49C1}" destId="{9892AC94-DDEF-46AC-95E1-A94302D227A6}" srcOrd="0" destOrd="0" presId="urn:microsoft.com/office/officeart/2005/8/layout/vList4#5"/>
    <dgm:cxn modelId="{15F16169-B141-4E04-83CA-85D3B82020BB}" srcId="{37D926D1-0A48-45C2-8288-F581CB5BEB23}" destId="{9924904D-47F2-4F88-BFED-0EE78A4765B6}" srcOrd="0" destOrd="0" parTransId="{DD78CE35-F073-4CD5-B87B-2F39C8A1F3F4}" sibTransId="{8548DE66-9269-4DCE-AE34-950633B51445}"/>
    <dgm:cxn modelId="{40AB9BE3-6852-46E1-B6F9-E614AF07BA3F}" srcId="{DB817839-F329-4502-A083-0649800B49C1}" destId="{44DC5B69-1D33-4E90-8A4D-100C48E65086}" srcOrd="3" destOrd="0" parTransId="{2CA3FD3A-493F-4144-AF48-8A2CADACBB39}" sibTransId="{FC8CCB21-1D07-4A29-BF2C-8F24C0409037}"/>
    <dgm:cxn modelId="{5964A696-A7D8-45AD-9CDB-AA5584A4303B}" srcId="{82180FE0-0F4B-445D-AFCB-55895A69A08A}" destId="{7F3534A7-2534-4ED9-BB48-D7B4C2FB2596}" srcOrd="1" destOrd="0" parTransId="{C2D7DA84-4316-4511-BA70-14A5C341EAF3}" sibTransId="{9C1AE227-1AB7-41D0-A4D3-3BBCDEB3BC4B}"/>
    <dgm:cxn modelId="{67E332FD-ECFD-4280-B565-A476D8F78B47}" type="presOf" srcId="{2B45635E-A341-4A97-A287-6E220FA22AD6}" destId="{937E3E7A-92D0-4DFE-8E3B-2E172DE885DD}" srcOrd="1" destOrd="3" presId="urn:microsoft.com/office/officeart/2005/8/layout/vList4#5"/>
    <dgm:cxn modelId="{B38F37D5-9BEB-4C93-88DB-FB76EB109675}" type="presOf" srcId="{82180FE0-0F4B-445D-AFCB-55895A69A08A}" destId="{9F26FAB1-9439-4A49-8961-F2AD0D502AAA}" srcOrd="0" destOrd="0" presId="urn:microsoft.com/office/officeart/2005/8/layout/vList4#5"/>
    <dgm:cxn modelId="{D846DE7B-B876-4078-8834-59D01BA5F0D9}" type="presOf" srcId="{37D926D1-0A48-45C2-8288-F581CB5BEB23}" destId="{6C40E6AC-1AB8-43FE-B35F-BCC3605DDB52}" srcOrd="0" destOrd="0" presId="urn:microsoft.com/office/officeart/2005/8/layout/vList4#5"/>
    <dgm:cxn modelId="{757AEC43-3AFA-4AD0-AC1D-8AAD2B13C84C}" srcId="{DB817839-F329-4502-A083-0649800B49C1}" destId="{2B45635E-A341-4A97-A287-6E220FA22AD6}" srcOrd="2" destOrd="0" parTransId="{F1FAD369-0877-46C8-8C18-C11F139A3733}" sibTransId="{CA56087B-DE87-4D28-B385-A8FFEE15538A}"/>
    <dgm:cxn modelId="{0C961B09-5298-43AB-9933-98114B91BB53}" type="presOf" srcId="{9924904D-47F2-4F88-BFED-0EE78A4765B6}" destId="{E2FC6584-30FD-4EF9-9A41-AB96EC66BB70}" srcOrd="1" destOrd="1" presId="urn:microsoft.com/office/officeart/2005/8/layout/vList4#5"/>
    <dgm:cxn modelId="{551648BD-780B-4CB1-9CFB-CE7ACC5F7C83}" type="presOf" srcId="{2B45635E-A341-4A97-A287-6E220FA22AD6}" destId="{9892AC94-DDEF-46AC-95E1-A94302D227A6}" srcOrd="0" destOrd="3" presId="urn:microsoft.com/office/officeart/2005/8/layout/vList4#5"/>
    <dgm:cxn modelId="{D70A606C-F444-460E-A9A8-E3CCF7320FBB}" type="presOf" srcId="{44DC5B69-1D33-4E90-8A4D-100C48E65086}" destId="{9892AC94-DDEF-46AC-95E1-A94302D227A6}" srcOrd="0" destOrd="4" presId="urn:microsoft.com/office/officeart/2005/8/layout/vList4#5"/>
    <dgm:cxn modelId="{E992BABC-6155-4AD6-B9CA-26D18F8F7FBE}" srcId="{37D926D1-0A48-45C2-8288-F581CB5BEB23}" destId="{90CD9FA2-6C93-4C9D-A4F0-8AC647B986A6}" srcOrd="1" destOrd="0" parTransId="{75E003C1-2519-4D3D-8CDE-4C6EB71F5798}" sibTransId="{8E023D20-A1B7-4872-BFEE-89C0772234C7}"/>
    <dgm:cxn modelId="{D2FED3C3-DE63-4419-805A-835D8B80FE74}" srcId="{82180FE0-0F4B-445D-AFCB-55895A69A08A}" destId="{37D926D1-0A48-45C2-8288-F581CB5BEB23}" srcOrd="0" destOrd="0" parTransId="{651FDE42-1C4B-4FF1-99A2-E9B9C92CD033}" sibTransId="{960CD439-FDC3-429E-B140-7A603A62EFFF}"/>
    <dgm:cxn modelId="{D7FDBACB-D30E-40FA-9164-F614222EF056}" srcId="{7F3534A7-2534-4ED9-BB48-D7B4C2FB2596}" destId="{36DC8859-94E8-461F-80AD-9E640D0937A3}" srcOrd="2" destOrd="0" parTransId="{7607C8AE-BB11-4456-905D-2B897EB4A763}" sibTransId="{75D1F636-9D82-4552-B484-525AEB5D44FA}"/>
    <dgm:cxn modelId="{6701FAE8-1A2E-41D1-8B6F-AAC1A7EF478A}" type="presOf" srcId="{36DC8859-94E8-461F-80AD-9E640D0937A3}" destId="{26D41166-DC5C-4093-80F1-97A097C66DC1}" srcOrd="0" destOrd="3" presId="urn:microsoft.com/office/officeart/2005/8/layout/vList4#5"/>
    <dgm:cxn modelId="{9A265E27-4597-4469-AF59-2CA69027A543}" type="presOf" srcId="{36DC8859-94E8-461F-80AD-9E640D0937A3}" destId="{8E250F2A-AC3C-4B94-8386-6998A47AE1BD}" srcOrd="1" destOrd="3" presId="urn:microsoft.com/office/officeart/2005/8/layout/vList4#5"/>
    <dgm:cxn modelId="{8B27BD58-D5D2-4830-8113-A87A4B60CDCF}" type="presOf" srcId="{20695E34-6209-45CF-8142-AFEF1EB2BDF8}" destId="{26D41166-DC5C-4093-80F1-97A097C66DC1}" srcOrd="0" destOrd="2" presId="urn:microsoft.com/office/officeart/2005/8/layout/vList4#5"/>
    <dgm:cxn modelId="{3CD00E2D-C92C-4313-B242-6067E97707D2}" type="presOf" srcId="{A71D710C-98C7-40DD-B08B-2EB21D935D2A}" destId="{8E250F2A-AC3C-4B94-8386-6998A47AE1BD}" srcOrd="1" destOrd="1" presId="urn:microsoft.com/office/officeart/2005/8/layout/vList4#5"/>
    <dgm:cxn modelId="{3604453D-D76C-4797-9A8B-8140E0F5B226}" srcId="{DB817839-F329-4502-A083-0649800B49C1}" destId="{95114CD7-D16C-4BCE-A862-D2A6EC94EE99}" srcOrd="1" destOrd="0" parTransId="{C4648496-0D28-4A45-AF30-5419CBE051AF}" sibTransId="{B07FE520-9C17-44F7-A237-87D3598B1294}"/>
    <dgm:cxn modelId="{7724F302-22C0-4DC5-A2DB-357496E68824}" type="presOf" srcId="{90CD9FA2-6C93-4C9D-A4F0-8AC647B986A6}" destId="{E2FC6584-30FD-4EF9-9A41-AB96EC66BB70}" srcOrd="1" destOrd="2" presId="urn:microsoft.com/office/officeart/2005/8/layout/vList4#5"/>
    <dgm:cxn modelId="{29BB0EDB-F43F-4E3C-BDE3-AB1192DFCBB5}" srcId="{DB817839-F329-4502-A083-0649800B49C1}" destId="{CA02EF92-BEC4-4C26-80FF-526955ADE78D}" srcOrd="0" destOrd="0" parTransId="{1EFE6295-86BE-441B-B54A-CCF2C599A35D}" sibTransId="{EA6ED98F-F90F-44B8-B5E8-E93124A2D7D1}"/>
    <dgm:cxn modelId="{C5C09034-A9B8-48A9-BE31-1E71F8B11B67}" srcId="{7F3534A7-2534-4ED9-BB48-D7B4C2FB2596}" destId="{A71D710C-98C7-40DD-B08B-2EB21D935D2A}" srcOrd="0" destOrd="0" parTransId="{4E95049E-9BBA-4106-817C-136DB79C3BEE}" sibTransId="{FD4EE7AC-223D-4CCD-845D-D3039C5E354E}"/>
    <dgm:cxn modelId="{AAAA5069-2EF9-4F2B-BC03-149685FE714A}" type="presOf" srcId="{37D926D1-0A48-45C2-8288-F581CB5BEB23}" destId="{E2FC6584-30FD-4EF9-9A41-AB96EC66BB70}" srcOrd="1" destOrd="0" presId="urn:microsoft.com/office/officeart/2005/8/layout/vList4#5"/>
    <dgm:cxn modelId="{8002D09E-45BA-4600-B464-46DB313FFB1B}" type="presParOf" srcId="{9F26FAB1-9439-4A49-8961-F2AD0D502AAA}" destId="{7017E471-3D84-4362-B7D5-293429229A17}" srcOrd="0" destOrd="0" presId="urn:microsoft.com/office/officeart/2005/8/layout/vList4#5"/>
    <dgm:cxn modelId="{17E0603C-DF68-489D-945F-787ABCBEA6BB}" type="presParOf" srcId="{7017E471-3D84-4362-B7D5-293429229A17}" destId="{6C40E6AC-1AB8-43FE-B35F-BCC3605DDB52}" srcOrd="0" destOrd="0" presId="urn:microsoft.com/office/officeart/2005/8/layout/vList4#5"/>
    <dgm:cxn modelId="{BC5BC0C8-19FB-4E46-9BC2-8D2C37F2C7A1}" type="presParOf" srcId="{7017E471-3D84-4362-B7D5-293429229A17}" destId="{7B35D14C-B96F-4D6E-851F-B8C70AC51D4B}" srcOrd="1" destOrd="0" presId="urn:microsoft.com/office/officeart/2005/8/layout/vList4#5"/>
    <dgm:cxn modelId="{D3BF793B-C307-4F1B-B325-57F949A1601E}" type="presParOf" srcId="{7017E471-3D84-4362-B7D5-293429229A17}" destId="{E2FC6584-30FD-4EF9-9A41-AB96EC66BB70}" srcOrd="2" destOrd="0" presId="urn:microsoft.com/office/officeart/2005/8/layout/vList4#5"/>
    <dgm:cxn modelId="{4C5289E2-9D9F-40C1-AB44-CE6C6D9F3493}" type="presParOf" srcId="{9F26FAB1-9439-4A49-8961-F2AD0D502AAA}" destId="{56AAB8BE-4A81-4FB3-B272-F5C505917D3A}" srcOrd="1" destOrd="0" presId="urn:microsoft.com/office/officeart/2005/8/layout/vList4#5"/>
    <dgm:cxn modelId="{99F9047B-E4A5-4EBE-B798-753013179EC3}" type="presParOf" srcId="{9F26FAB1-9439-4A49-8961-F2AD0D502AAA}" destId="{2B3B2C82-F85B-4760-BCD6-E859718905F5}" srcOrd="2" destOrd="0" presId="urn:microsoft.com/office/officeart/2005/8/layout/vList4#5"/>
    <dgm:cxn modelId="{62C7ED28-7BA4-4BC8-8838-0A813D647CCC}" type="presParOf" srcId="{2B3B2C82-F85B-4760-BCD6-E859718905F5}" destId="{26D41166-DC5C-4093-80F1-97A097C66DC1}" srcOrd="0" destOrd="0" presId="urn:microsoft.com/office/officeart/2005/8/layout/vList4#5"/>
    <dgm:cxn modelId="{8BACBB65-14A7-4112-B7E6-019173CCBA0D}" type="presParOf" srcId="{2B3B2C82-F85B-4760-BCD6-E859718905F5}" destId="{51AC1686-6F52-4E26-B1D7-CB0DFF6288CD}" srcOrd="1" destOrd="0" presId="urn:microsoft.com/office/officeart/2005/8/layout/vList4#5"/>
    <dgm:cxn modelId="{04E5001F-B71E-445B-8724-4A1AC6F9A7E6}" type="presParOf" srcId="{2B3B2C82-F85B-4760-BCD6-E859718905F5}" destId="{8E250F2A-AC3C-4B94-8386-6998A47AE1BD}" srcOrd="2" destOrd="0" presId="urn:microsoft.com/office/officeart/2005/8/layout/vList4#5"/>
    <dgm:cxn modelId="{212D02F1-8CAE-4857-8D96-B889F7D86BDD}" type="presParOf" srcId="{9F26FAB1-9439-4A49-8961-F2AD0D502AAA}" destId="{282BBD50-0A47-4A51-96C3-0E370ACC2692}" srcOrd="3" destOrd="0" presId="urn:microsoft.com/office/officeart/2005/8/layout/vList4#5"/>
    <dgm:cxn modelId="{31B44EA0-5077-496F-B87B-670F45133B85}" type="presParOf" srcId="{9F26FAB1-9439-4A49-8961-F2AD0D502AAA}" destId="{3832FB16-9559-408F-B552-A3B2FE592C98}" srcOrd="4" destOrd="0" presId="urn:microsoft.com/office/officeart/2005/8/layout/vList4#5"/>
    <dgm:cxn modelId="{4947433B-6C3A-4459-B5D2-62674B629B49}" type="presParOf" srcId="{3832FB16-9559-408F-B552-A3B2FE592C98}" destId="{9892AC94-DDEF-46AC-95E1-A94302D227A6}" srcOrd="0" destOrd="0" presId="urn:microsoft.com/office/officeart/2005/8/layout/vList4#5"/>
    <dgm:cxn modelId="{FBAA52C7-68D4-4E17-A055-549037AF386A}" type="presParOf" srcId="{3832FB16-9559-408F-B552-A3B2FE592C98}" destId="{27F5F5EB-5390-47BD-B019-E657FFC451E6}" srcOrd="1" destOrd="0" presId="urn:microsoft.com/office/officeart/2005/8/layout/vList4#5"/>
    <dgm:cxn modelId="{CEB9C42D-DF26-4DAA-80C3-216725C472A6}" type="presParOf" srcId="{3832FB16-9559-408F-B552-A3B2FE592C98}" destId="{937E3E7A-92D0-4DFE-8E3B-2E172DE885DD}" srcOrd="2" destOrd="0" presId="urn:microsoft.com/office/officeart/2005/8/layout/vList4#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39B34D-DCE8-4FCF-8C1D-503D80234B42}" type="doc">
      <dgm:prSet loTypeId="urn:microsoft.com/office/officeart/2005/8/layout/vList4#6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es-CL"/>
        </a:p>
      </dgm:t>
    </dgm:pt>
    <dgm:pt modelId="{A5A4C9FF-A58E-454D-B478-3F321AB45D6C}">
      <dgm:prSet phldrT="[Texto]"/>
      <dgm:spPr>
        <a:xfrm>
          <a:off x="0" y="0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REPARACIONES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44BD84D5-9846-450D-8294-CD116F1AC4CA}" type="parTrans" cxnId="{85F6D0DC-4136-4C8B-BF09-EA56F4B1E149}">
      <dgm:prSet/>
      <dgm:spPr/>
      <dgm:t>
        <a:bodyPr/>
        <a:lstStyle/>
        <a:p>
          <a:endParaRPr lang="es-CL"/>
        </a:p>
      </dgm:t>
    </dgm:pt>
    <dgm:pt modelId="{3C96EEC9-3D6E-4300-B498-FDE7C994D232}" type="sibTrans" cxnId="{85F6D0DC-4136-4C8B-BF09-EA56F4B1E149}">
      <dgm:prSet/>
      <dgm:spPr/>
      <dgm:t>
        <a:bodyPr/>
        <a:lstStyle/>
        <a:p>
          <a:endParaRPr lang="es-CL"/>
        </a:p>
      </dgm:t>
    </dgm:pt>
    <dgm:pt modelId="{15500425-5FC8-4572-88B7-F9FF07DA1FCA}">
      <dgm:prSet phldrT="[Texto]"/>
      <dgm:spPr>
        <a:xfrm>
          <a:off x="0" y="0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PRESENTAR LISTA DE TRABAJOS NECESARIOS DE SU CARGO ANTE  REPARACIONES  EN ASTILLEROS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1884626-8398-4625-8142-A871FEB30536}" type="parTrans" cxnId="{5C9408A1-C27B-4521-8704-CCFCC0D43892}">
      <dgm:prSet/>
      <dgm:spPr/>
      <dgm:t>
        <a:bodyPr/>
        <a:lstStyle/>
        <a:p>
          <a:endParaRPr lang="es-CL"/>
        </a:p>
      </dgm:t>
    </dgm:pt>
    <dgm:pt modelId="{D3FE5BDF-EE03-4020-92EC-82D561BA3C00}" type="sibTrans" cxnId="{5C9408A1-C27B-4521-8704-CCFCC0D43892}">
      <dgm:prSet/>
      <dgm:spPr/>
      <dgm:t>
        <a:bodyPr/>
        <a:lstStyle/>
        <a:p>
          <a:endParaRPr lang="es-CL"/>
        </a:p>
      </dgm:t>
    </dgm:pt>
    <dgm:pt modelId="{B3174A8A-1FB4-4DBD-AC38-A924F07B3E3C}">
      <dgm:prSet phldrT="[Texto]"/>
      <dgm:spPr>
        <a:xfrm>
          <a:off x="0" y="0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RESPONSABLE DE RECIBIRSE DE LOS TRABAJOS REALIZADOS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889B8B46-4428-4DEA-9A3F-1BE2D0FC1123}" type="parTrans" cxnId="{A8B79264-D0DE-4C1A-915F-037D8B45A039}">
      <dgm:prSet/>
      <dgm:spPr/>
      <dgm:t>
        <a:bodyPr/>
        <a:lstStyle/>
        <a:p>
          <a:endParaRPr lang="es-CL"/>
        </a:p>
      </dgm:t>
    </dgm:pt>
    <dgm:pt modelId="{CE59E83F-510C-483A-BE24-8AA8E405E8A6}" type="sibTrans" cxnId="{A8B79264-D0DE-4C1A-915F-037D8B45A039}">
      <dgm:prSet/>
      <dgm:spPr/>
      <dgm:t>
        <a:bodyPr/>
        <a:lstStyle/>
        <a:p>
          <a:endParaRPr lang="es-CL"/>
        </a:p>
      </dgm:t>
    </dgm:pt>
    <dgm:pt modelId="{D9BAEB80-AF8D-4A80-B2A4-98B09341D92B}">
      <dgm:prSet phldrT="[Texto]"/>
      <dgm:spPr>
        <a:xfrm>
          <a:off x="0" y="1890874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PRE ZARPE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71DFB60D-81B0-4F6C-A88A-AC7782205427}" type="parTrans" cxnId="{6E7E33BC-F28C-47E5-9453-F5012B7B9859}">
      <dgm:prSet/>
      <dgm:spPr/>
      <dgm:t>
        <a:bodyPr/>
        <a:lstStyle/>
        <a:p>
          <a:endParaRPr lang="es-CL"/>
        </a:p>
      </dgm:t>
    </dgm:pt>
    <dgm:pt modelId="{BD2B3CBD-DF41-4CCE-98C7-C26F273800C6}" type="sibTrans" cxnId="{6E7E33BC-F28C-47E5-9453-F5012B7B9859}">
      <dgm:prSet/>
      <dgm:spPr/>
      <dgm:t>
        <a:bodyPr/>
        <a:lstStyle/>
        <a:p>
          <a:endParaRPr lang="es-CL"/>
        </a:p>
      </dgm:t>
    </dgm:pt>
    <dgm:pt modelId="{1DE52F21-CE7F-43FB-BE2D-BB47AD884E4B}">
      <dgm:prSet phldrT="[Texto]"/>
      <dgm:spPr>
        <a:xfrm>
          <a:off x="0" y="1890874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SIEMPRE TODO OPERATIVO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E7EDAF3E-2B5F-4487-89F1-814D1FC47D9A}" type="parTrans" cxnId="{A49E81DB-E3E4-4442-BFE2-54AA96F67469}">
      <dgm:prSet/>
      <dgm:spPr/>
      <dgm:t>
        <a:bodyPr/>
        <a:lstStyle/>
        <a:p>
          <a:endParaRPr lang="es-CL"/>
        </a:p>
      </dgm:t>
    </dgm:pt>
    <dgm:pt modelId="{77FE7578-4756-4F1C-80BC-51B59FABF718}" type="sibTrans" cxnId="{A49E81DB-E3E4-4442-BFE2-54AA96F67469}">
      <dgm:prSet/>
      <dgm:spPr/>
      <dgm:t>
        <a:bodyPr/>
        <a:lstStyle/>
        <a:p>
          <a:endParaRPr lang="es-CL"/>
        </a:p>
      </dgm:t>
    </dgm:pt>
    <dgm:pt modelId="{1E790F0B-6B76-4F81-8621-B9AD3BE9278C}">
      <dgm:prSet phldrT="[Texto]"/>
      <dgm:spPr>
        <a:xfrm>
          <a:off x="0" y="3781749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ctr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REVISTAS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F63139F-D5FB-404B-9143-BFF8B53105B3}" type="parTrans" cxnId="{D2D1BCD6-8902-4099-B365-F0826AE7F10A}">
      <dgm:prSet/>
      <dgm:spPr/>
      <dgm:t>
        <a:bodyPr/>
        <a:lstStyle/>
        <a:p>
          <a:endParaRPr lang="es-CL"/>
        </a:p>
      </dgm:t>
    </dgm:pt>
    <dgm:pt modelId="{E625B16A-08B0-42A8-BE1D-5AF5D9B56E07}" type="sibTrans" cxnId="{D2D1BCD6-8902-4099-B365-F0826AE7F10A}">
      <dgm:prSet/>
      <dgm:spPr/>
      <dgm:t>
        <a:bodyPr/>
        <a:lstStyle/>
        <a:p>
          <a:endParaRPr lang="es-CL"/>
        </a:p>
      </dgm:t>
    </dgm:pt>
    <dgm:pt modelId="{8CCF7385-84AC-4CEE-8644-A1AF95CD0D3E}">
      <dgm:prSet phldrT="[Texto]"/>
      <dgm:spPr>
        <a:xfrm>
          <a:off x="0" y="3781749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ACOMPAÑAR AL COMANDANTE FRENTE A REVISTAS DE AUTORIDADES.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66F71BC-7625-45FB-BAD4-BAD32A03EA32}" type="parTrans" cxnId="{4FE767EB-95DA-444E-A3EA-0897985FEA73}">
      <dgm:prSet/>
      <dgm:spPr/>
      <dgm:t>
        <a:bodyPr/>
        <a:lstStyle/>
        <a:p>
          <a:endParaRPr lang="es-CL"/>
        </a:p>
      </dgm:t>
    </dgm:pt>
    <dgm:pt modelId="{F2D2D6AD-4934-4335-A312-54DC0E4F415D}" type="sibTrans" cxnId="{4FE767EB-95DA-444E-A3EA-0897985FEA73}">
      <dgm:prSet/>
      <dgm:spPr/>
      <dgm:t>
        <a:bodyPr/>
        <a:lstStyle/>
        <a:p>
          <a:endParaRPr lang="es-CL"/>
        </a:p>
      </dgm:t>
    </dgm:pt>
    <dgm:pt modelId="{4AC7E42F-5A25-4BF7-9624-4E20E9AD2058}">
      <dgm:prSet phldrT="[Texto]"/>
      <dgm:spPr>
        <a:xfrm>
          <a:off x="0" y="1890874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PONER EN AVISO OPORTUNAMENTE AL COMANDANTE – 2° COMANDANTE  - JEFE DPTO. DE LAS ANOMALÍAS EN EL MATERIAL, PERSONAL Y APROVISIONAMIENTO.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B75231F3-7EED-43EE-9A81-C47EAEFADF43}" type="parTrans" cxnId="{EA52F4D4-E428-45D5-8F11-8F41A46D0B95}">
      <dgm:prSet/>
      <dgm:spPr/>
      <dgm:t>
        <a:bodyPr/>
        <a:lstStyle/>
        <a:p>
          <a:endParaRPr lang="es-CL"/>
        </a:p>
      </dgm:t>
    </dgm:pt>
    <dgm:pt modelId="{488DE72F-4D95-4023-B1CB-1E7EB4BE1423}" type="sibTrans" cxnId="{EA52F4D4-E428-45D5-8F11-8F41A46D0B95}">
      <dgm:prSet/>
      <dgm:spPr/>
      <dgm:t>
        <a:bodyPr/>
        <a:lstStyle/>
        <a:p>
          <a:endParaRPr lang="es-CL"/>
        </a:p>
      </dgm:t>
    </dgm:pt>
    <dgm:pt modelId="{450120F2-5A6B-4E0D-995E-6A06F98EA149}">
      <dgm:prSet phldrT="[Texto]"/>
      <dgm:spPr>
        <a:xfrm>
          <a:off x="0" y="3781749"/>
          <a:ext cx="7119966" cy="1718976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/>
          <a:r>
            <a:rPr lang="es-CL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SIEMPRE QUE COMANDANTE PASE RONDA POR SU CARGO DEBE ESTAR AHÍ CONOCIENDO DETALLES.</a:t>
          </a:r>
          <a:endParaRPr lang="es-CL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C3B1C98-FA0F-4B39-99D6-698217B57B1A}" type="parTrans" cxnId="{413C9A88-3EAB-4807-B47A-1554ED5707DD}">
      <dgm:prSet/>
      <dgm:spPr/>
      <dgm:t>
        <a:bodyPr/>
        <a:lstStyle/>
        <a:p>
          <a:endParaRPr lang="es-CL"/>
        </a:p>
      </dgm:t>
    </dgm:pt>
    <dgm:pt modelId="{85BC1025-89FA-4C5A-96C2-45587A5C086E}" type="sibTrans" cxnId="{413C9A88-3EAB-4807-B47A-1554ED5707DD}">
      <dgm:prSet/>
      <dgm:spPr/>
      <dgm:t>
        <a:bodyPr/>
        <a:lstStyle/>
        <a:p>
          <a:endParaRPr lang="es-CL"/>
        </a:p>
      </dgm:t>
    </dgm:pt>
    <dgm:pt modelId="{A0688A68-2814-4EB3-8768-EF94C9498CAB}" type="pres">
      <dgm:prSet presAssocID="{5339B34D-DCE8-4FCF-8C1D-503D80234B42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5C6C6223-EE3A-4F40-BF93-78A25E58EAE3}" type="pres">
      <dgm:prSet presAssocID="{A5A4C9FF-A58E-454D-B478-3F321AB45D6C}" presName="comp" presStyleCnt="0"/>
      <dgm:spPr/>
    </dgm:pt>
    <dgm:pt modelId="{098D3B27-DC8D-4170-BF50-86C9041D1F5E}" type="pres">
      <dgm:prSet presAssocID="{A5A4C9FF-A58E-454D-B478-3F321AB45D6C}" presName="box" presStyleLbl="node1" presStyleIdx="0" presStyleCnt="3"/>
      <dgm:spPr/>
      <dgm:t>
        <a:bodyPr/>
        <a:lstStyle/>
        <a:p>
          <a:endParaRPr lang="es-CL"/>
        </a:p>
      </dgm:t>
    </dgm:pt>
    <dgm:pt modelId="{7F888CD7-FC93-406D-95FC-695AEDD7E010}" type="pres">
      <dgm:prSet presAssocID="{A5A4C9FF-A58E-454D-B478-3F321AB45D6C}" presName="img" presStyleLbl="fgImgPlace1" presStyleIdx="0" presStyleCnt="3"/>
      <dgm:spPr>
        <a:xfrm>
          <a:off x="171897" y="171897"/>
          <a:ext cx="1423993" cy="137518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s-CL"/>
        </a:p>
      </dgm:t>
    </dgm:pt>
    <dgm:pt modelId="{5B893A34-BC13-4912-8191-4E9144F6A3B5}" type="pres">
      <dgm:prSet presAssocID="{A5A4C9FF-A58E-454D-B478-3F321AB45D6C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365A98D-971B-4738-B3FD-8B5FE1142A64}" type="pres">
      <dgm:prSet presAssocID="{3C96EEC9-3D6E-4300-B498-FDE7C994D232}" presName="spacer" presStyleCnt="0"/>
      <dgm:spPr/>
    </dgm:pt>
    <dgm:pt modelId="{C1AD2275-1627-4277-9ED0-41120ABE0635}" type="pres">
      <dgm:prSet presAssocID="{D9BAEB80-AF8D-4A80-B2A4-98B09341D92B}" presName="comp" presStyleCnt="0"/>
      <dgm:spPr/>
    </dgm:pt>
    <dgm:pt modelId="{3E0C36F6-AA7C-4E7E-A308-95C5E447C9B4}" type="pres">
      <dgm:prSet presAssocID="{D9BAEB80-AF8D-4A80-B2A4-98B09341D92B}" presName="box" presStyleLbl="node1" presStyleIdx="1" presStyleCnt="3"/>
      <dgm:spPr/>
      <dgm:t>
        <a:bodyPr/>
        <a:lstStyle/>
        <a:p>
          <a:endParaRPr lang="es-CL"/>
        </a:p>
      </dgm:t>
    </dgm:pt>
    <dgm:pt modelId="{8511E49A-B65E-4E0A-92A2-4C94235AD026}" type="pres">
      <dgm:prSet presAssocID="{D9BAEB80-AF8D-4A80-B2A4-98B09341D92B}" presName="img" presStyleLbl="fgImgPlace1" presStyleIdx="1" presStyleCnt="3"/>
      <dgm:spPr>
        <a:xfrm>
          <a:off x="171897" y="2062772"/>
          <a:ext cx="1423993" cy="137518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s-CL"/>
        </a:p>
      </dgm:t>
    </dgm:pt>
    <dgm:pt modelId="{7CD9B04C-69EB-4993-80D7-4F1543158DC3}" type="pres">
      <dgm:prSet presAssocID="{D9BAEB80-AF8D-4A80-B2A4-98B09341D92B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DA5BF03-D783-4834-87AA-C1611594CDD2}" type="pres">
      <dgm:prSet presAssocID="{BD2B3CBD-DF41-4CCE-98C7-C26F273800C6}" presName="spacer" presStyleCnt="0"/>
      <dgm:spPr/>
    </dgm:pt>
    <dgm:pt modelId="{C8EC350D-BEC5-4F86-8D92-379DB8D6246D}" type="pres">
      <dgm:prSet presAssocID="{1E790F0B-6B76-4F81-8621-B9AD3BE9278C}" presName="comp" presStyleCnt="0"/>
      <dgm:spPr/>
    </dgm:pt>
    <dgm:pt modelId="{62211633-A4D5-446A-9B23-82767D1A2835}" type="pres">
      <dgm:prSet presAssocID="{1E790F0B-6B76-4F81-8621-B9AD3BE9278C}" presName="box" presStyleLbl="node1" presStyleIdx="2" presStyleCnt="3"/>
      <dgm:spPr/>
      <dgm:t>
        <a:bodyPr/>
        <a:lstStyle/>
        <a:p>
          <a:endParaRPr lang="es-CL"/>
        </a:p>
      </dgm:t>
    </dgm:pt>
    <dgm:pt modelId="{99A5AC91-4C56-4628-A65B-F46A85B5618A}" type="pres">
      <dgm:prSet presAssocID="{1E790F0B-6B76-4F81-8621-B9AD3BE9278C}" presName="img" presStyleLbl="fgImgPlace1" presStyleIdx="2" presStyleCnt="3"/>
      <dgm:spPr>
        <a:xfrm>
          <a:off x="171897" y="3953646"/>
          <a:ext cx="1423993" cy="137518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es-CL"/>
        </a:p>
      </dgm:t>
    </dgm:pt>
    <dgm:pt modelId="{2BCD5065-92CB-4BEE-83D7-08AD992879F8}" type="pres">
      <dgm:prSet presAssocID="{1E790F0B-6B76-4F81-8621-B9AD3BE9278C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A16BDCC1-AA1F-4EE1-A510-A1D77DED742B}" type="presOf" srcId="{1DE52F21-CE7F-43FB-BE2D-BB47AD884E4B}" destId="{7CD9B04C-69EB-4993-80D7-4F1543158DC3}" srcOrd="1" destOrd="1" presId="urn:microsoft.com/office/officeart/2005/8/layout/vList4#6"/>
    <dgm:cxn modelId="{35777D90-55FB-4913-8BD3-5FF472C1685D}" type="presOf" srcId="{1E790F0B-6B76-4F81-8621-B9AD3BE9278C}" destId="{62211633-A4D5-446A-9B23-82767D1A2835}" srcOrd="0" destOrd="0" presId="urn:microsoft.com/office/officeart/2005/8/layout/vList4#6"/>
    <dgm:cxn modelId="{1CF161A2-0A9A-4995-8774-FCE8E3BBDDF3}" type="presOf" srcId="{450120F2-5A6B-4E0D-995E-6A06F98EA149}" destId="{2BCD5065-92CB-4BEE-83D7-08AD992879F8}" srcOrd="1" destOrd="2" presId="urn:microsoft.com/office/officeart/2005/8/layout/vList4#6"/>
    <dgm:cxn modelId="{6A36A017-0F66-4503-8B92-0D01510F7963}" type="presOf" srcId="{A5A4C9FF-A58E-454D-B478-3F321AB45D6C}" destId="{098D3B27-DC8D-4170-BF50-86C9041D1F5E}" srcOrd="0" destOrd="0" presId="urn:microsoft.com/office/officeart/2005/8/layout/vList4#6"/>
    <dgm:cxn modelId="{85F6D0DC-4136-4C8B-BF09-EA56F4B1E149}" srcId="{5339B34D-DCE8-4FCF-8C1D-503D80234B42}" destId="{A5A4C9FF-A58E-454D-B478-3F321AB45D6C}" srcOrd="0" destOrd="0" parTransId="{44BD84D5-9846-450D-8294-CD116F1AC4CA}" sibTransId="{3C96EEC9-3D6E-4300-B498-FDE7C994D232}"/>
    <dgm:cxn modelId="{2059EA24-0E97-40E1-B6FC-84A02B4FA8AC}" type="presOf" srcId="{450120F2-5A6B-4E0D-995E-6A06F98EA149}" destId="{62211633-A4D5-446A-9B23-82767D1A2835}" srcOrd="0" destOrd="2" presId="urn:microsoft.com/office/officeart/2005/8/layout/vList4#6"/>
    <dgm:cxn modelId="{88AD2D69-1EF7-4BC3-8462-3DA8AAEACE56}" type="presOf" srcId="{1DE52F21-CE7F-43FB-BE2D-BB47AD884E4B}" destId="{3E0C36F6-AA7C-4E7E-A308-95C5E447C9B4}" srcOrd="0" destOrd="1" presId="urn:microsoft.com/office/officeart/2005/8/layout/vList4#6"/>
    <dgm:cxn modelId="{26D1FA3F-31D8-4849-B37D-2360E4B21860}" type="presOf" srcId="{8CCF7385-84AC-4CEE-8644-A1AF95CD0D3E}" destId="{62211633-A4D5-446A-9B23-82767D1A2835}" srcOrd="0" destOrd="1" presId="urn:microsoft.com/office/officeart/2005/8/layout/vList4#6"/>
    <dgm:cxn modelId="{641C8F35-750D-4FD9-A137-FDD0F5988E14}" type="presOf" srcId="{8CCF7385-84AC-4CEE-8644-A1AF95CD0D3E}" destId="{2BCD5065-92CB-4BEE-83D7-08AD992879F8}" srcOrd="1" destOrd="1" presId="urn:microsoft.com/office/officeart/2005/8/layout/vList4#6"/>
    <dgm:cxn modelId="{92225FD5-D869-490F-A3E0-FE33CDE4C9C2}" type="presOf" srcId="{4AC7E42F-5A25-4BF7-9624-4E20E9AD2058}" destId="{3E0C36F6-AA7C-4E7E-A308-95C5E447C9B4}" srcOrd="0" destOrd="2" presId="urn:microsoft.com/office/officeart/2005/8/layout/vList4#6"/>
    <dgm:cxn modelId="{427380D1-1158-417F-B374-0F4C86B3A83A}" type="presOf" srcId="{A5A4C9FF-A58E-454D-B478-3F321AB45D6C}" destId="{5B893A34-BC13-4912-8191-4E9144F6A3B5}" srcOrd="1" destOrd="0" presId="urn:microsoft.com/office/officeart/2005/8/layout/vList4#6"/>
    <dgm:cxn modelId="{D2D1BCD6-8902-4099-B365-F0826AE7F10A}" srcId="{5339B34D-DCE8-4FCF-8C1D-503D80234B42}" destId="{1E790F0B-6B76-4F81-8621-B9AD3BE9278C}" srcOrd="2" destOrd="0" parTransId="{2F63139F-D5FB-404B-9143-BFF8B53105B3}" sibTransId="{E625B16A-08B0-42A8-BE1D-5AF5D9B56E07}"/>
    <dgm:cxn modelId="{EC9D9101-E05A-4E51-BAF0-28AF6929B849}" type="presOf" srcId="{B3174A8A-1FB4-4DBD-AC38-A924F07B3E3C}" destId="{098D3B27-DC8D-4170-BF50-86C9041D1F5E}" srcOrd="0" destOrd="2" presId="urn:microsoft.com/office/officeart/2005/8/layout/vList4#6"/>
    <dgm:cxn modelId="{7C83160C-8536-4EA0-A9C0-703929441CFB}" type="presOf" srcId="{B3174A8A-1FB4-4DBD-AC38-A924F07B3E3C}" destId="{5B893A34-BC13-4912-8191-4E9144F6A3B5}" srcOrd="1" destOrd="2" presId="urn:microsoft.com/office/officeart/2005/8/layout/vList4#6"/>
    <dgm:cxn modelId="{293F1F65-C3F3-41B8-A8BF-064FEEE6E1F8}" type="presOf" srcId="{15500425-5FC8-4572-88B7-F9FF07DA1FCA}" destId="{5B893A34-BC13-4912-8191-4E9144F6A3B5}" srcOrd="1" destOrd="1" presId="urn:microsoft.com/office/officeart/2005/8/layout/vList4#6"/>
    <dgm:cxn modelId="{EA52F4D4-E428-45D5-8F11-8F41A46D0B95}" srcId="{D9BAEB80-AF8D-4A80-B2A4-98B09341D92B}" destId="{4AC7E42F-5A25-4BF7-9624-4E20E9AD2058}" srcOrd="1" destOrd="0" parTransId="{B75231F3-7EED-43EE-9A81-C47EAEFADF43}" sibTransId="{488DE72F-4D95-4023-B1CB-1E7EB4BE1423}"/>
    <dgm:cxn modelId="{5C9408A1-C27B-4521-8704-CCFCC0D43892}" srcId="{A5A4C9FF-A58E-454D-B478-3F321AB45D6C}" destId="{15500425-5FC8-4572-88B7-F9FF07DA1FCA}" srcOrd="0" destOrd="0" parTransId="{11884626-8398-4625-8142-A871FEB30536}" sibTransId="{D3FE5BDF-EE03-4020-92EC-82D561BA3C00}"/>
    <dgm:cxn modelId="{6C23C525-9D11-4AB3-9903-9D26C98B29E9}" type="presOf" srcId="{4AC7E42F-5A25-4BF7-9624-4E20E9AD2058}" destId="{7CD9B04C-69EB-4993-80D7-4F1543158DC3}" srcOrd="1" destOrd="2" presId="urn:microsoft.com/office/officeart/2005/8/layout/vList4#6"/>
    <dgm:cxn modelId="{52AFF963-189A-4778-A5E2-443FFD5EF125}" type="presOf" srcId="{15500425-5FC8-4572-88B7-F9FF07DA1FCA}" destId="{098D3B27-DC8D-4170-BF50-86C9041D1F5E}" srcOrd="0" destOrd="1" presId="urn:microsoft.com/office/officeart/2005/8/layout/vList4#6"/>
    <dgm:cxn modelId="{6E7E33BC-F28C-47E5-9453-F5012B7B9859}" srcId="{5339B34D-DCE8-4FCF-8C1D-503D80234B42}" destId="{D9BAEB80-AF8D-4A80-B2A4-98B09341D92B}" srcOrd="1" destOrd="0" parTransId="{71DFB60D-81B0-4F6C-A88A-AC7782205427}" sibTransId="{BD2B3CBD-DF41-4CCE-98C7-C26F273800C6}"/>
    <dgm:cxn modelId="{3E1368A5-D4DA-429B-9264-C67D78F8BFC0}" type="presOf" srcId="{5339B34D-DCE8-4FCF-8C1D-503D80234B42}" destId="{A0688A68-2814-4EB3-8768-EF94C9498CAB}" srcOrd="0" destOrd="0" presId="urn:microsoft.com/office/officeart/2005/8/layout/vList4#6"/>
    <dgm:cxn modelId="{A8B79264-D0DE-4C1A-915F-037D8B45A039}" srcId="{A5A4C9FF-A58E-454D-B478-3F321AB45D6C}" destId="{B3174A8A-1FB4-4DBD-AC38-A924F07B3E3C}" srcOrd="1" destOrd="0" parTransId="{889B8B46-4428-4DEA-9A3F-1BE2D0FC1123}" sibTransId="{CE59E83F-510C-483A-BE24-8AA8E405E8A6}"/>
    <dgm:cxn modelId="{413C9A88-3EAB-4807-B47A-1554ED5707DD}" srcId="{1E790F0B-6B76-4F81-8621-B9AD3BE9278C}" destId="{450120F2-5A6B-4E0D-995E-6A06F98EA149}" srcOrd="1" destOrd="0" parTransId="{FC3B1C98-FA0F-4B39-99D6-698217B57B1A}" sibTransId="{85BC1025-89FA-4C5A-96C2-45587A5C086E}"/>
    <dgm:cxn modelId="{A73C131A-9615-4CC3-82FF-495EEA284D69}" type="presOf" srcId="{D9BAEB80-AF8D-4A80-B2A4-98B09341D92B}" destId="{3E0C36F6-AA7C-4E7E-A308-95C5E447C9B4}" srcOrd="0" destOrd="0" presId="urn:microsoft.com/office/officeart/2005/8/layout/vList4#6"/>
    <dgm:cxn modelId="{052696A3-5399-4EFD-AA79-C8E2326D03D7}" type="presOf" srcId="{1E790F0B-6B76-4F81-8621-B9AD3BE9278C}" destId="{2BCD5065-92CB-4BEE-83D7-08AD992879F8}" srcOrd="1" destOrd="0" presId="urn:microsoft.com/office/officeart/2005/8/layout/vList4#6"/>
    <dgm:cxn modelId="{A49E81DB-E3E4-4442-BFE2-54AA96F67469}" srcId="{D9BAEB80-AF8D-4A80-B2A4-98B09341D92B}" destId="{1DE52F21-CE7F-43FB-BE2D-BB47AD884E4B}" srcOrd="0" destOrd="0" parTransId="{E7EDAF3E-2B5F-4487-89F1-814D1FC47D9A}" sibTransId="{77FE7578-4756-4F1C-80BC-51B59FABF718}"/>
    <dgm:cxn modelId="{4F33043B-AB76-4D11-98C7-74FF8AFAC60E}" type="presOf" srcId="{D9BAEB80-AF8D-4A80-B2A4-98B09341D92B}" destId="{7CD9B04C-69EB-4993-80D7-4F1543158DC3}" srcOrd="1" destOrd="0" presId="urn:microsoft.com/office/officeart/2005/8/layout/vList4#6"/>
    <dgm:cxn modelId="{4FE767EB-95DA-444E-A3EA-0897985FEA73}" srcId="{1E790F0B-6B76-4F81-8621-B9AD3BE9278C}" destId="{8CCF7385-84AC-4CEE-8644-A1AF95CD0D3E}" srcOrd="0" destOrd="0" parTransId="{166F71BC-7625-45FB-BAD4-BAD32A03EA32}" sibTransId="{F2D2D6AD-4934-4335-A312-54DC0E4F415D}"/>
    <dgm:cxn modelId="{EAECFFEE-BE7D-4058-B7B2-EC9EF33D296F}" type="presParOf" srcId="{A0688A68-2814-4EB3-8768-EF94C9498CAB}" destId="{5C6C6223-EE3A-4F40-BF93-78A25E58EAE3}" srcOrd="0" destOrd="0" presId="urn:microsoft.com/office/officeart/2005/8/layout/vList4#6"/>
    <dgm:cxn modelId="{5E96BC17-0D33-4E60-9A80-00EA99FF7863}" type="presParOf" srcId="{5C6C6223-EE3A-4F40-BF93-78A25E58EAE3}" destId="{098D3B27-DC8D-4170-BF50-86C9041D1F5E}" srcOrd="0" destOrd="0" presId="urn:microsoft.com/office/officeart/2005/8/layout/vList4#6"/>
    <dgm:cxn modelId="{86C9DE73-DF34-4BD0-8867-27537C4DDA3C}" type="presParOf" srcId="{5C6C6223-EE3A-4F40-BF93-78A25E58EAE3}" destId="{7F888CD7-FC93-406D-95FC-695AEDD7E010}" srcOrd="1" destOrd="0" presId="urn:microsoft.com/office/officeart/2005/8/layout/vList4#6"/>
    <dgm:cxn modelId="{755CCD15-20AD-4A8C-A58A-1DD029C0D84A}" type="presParOf" srcId="{5C6C6223-EE3A-4F40-BF93-78A25E58EAE3}" destId="{5B893A34-BC13-4912-8191-4E9144F6A3B5}" srcOrd="2" destOrd="0" presId="urn:microsoft.com/office/officeart/2005/8/layout/vList4#6"/>
    <dgm:cxn modelId="{763C42F7-9C37-40E7-9D60-F22E11CB0520}" type="presParOf" srcId="{A0688A68-2814-4EB3-8768-EF94C9498CAB}" destId="{C365A98D-971B-4738-B3FD-8B5FE1142A64}" srcOrd="1" destOrd="0" presId="urn:microsoft.com/office/officeart/2005/8/layout/vList4#6"/>
    <dgm:cxn modelId="{9A10150D-15DA-4E14-BCEB-3B63A6DC7CB5}" type="presParOf" srcId="{A0688A68-2814-4EB3-8768-EF94C9498CAB}" destId="{C1AD2275-1627-4277-9ED0-41120ABE0635}" srcOrd="2" destOrd="0" presId="urn:microsoft.com/office/officeart/2005/8/layout/vList4#6"/>
    <dgm:cxn modelId="{08EB54E5-D198-485B-BB36-843AB884692C}" type="presParOf" srcId="{C1AD2275-1627-4277-9ED0-41120ABE0635}" destId="{3E0C36F6-AA7C-4E7E-A308-95C5E447C9B4}" srcOrd="0" destOrd="0" presId="urn:microsoft.com/office/officeart/2005/8/layout/vList4#6"/>
    <dgm:cxn modelId="{79F3B2EC-F009-4CF1-87A1-4D0F9B9EADB5}" type="presParOf" srcId="{C1AD2275-1627-4277-9ED0-41120ABE0635}" destId="{8511E49A-B65E-4E0A-92A2-4C94235AD026}" srcOrd="1" destOrd="0" presId="urn:microsoft.com/office/officeart/2005/8/layout/vList4#6"/>
    <dgm:cxn modelId="{27C9322F-4D20-4C78-A74C-D4B15C068D02}" type="presParOf" srcId="{C1AD2275-1627-4277-9ED0-41120ABE0635}" destId="{7CD9B04C-69EB-4993-80D7-4F1543158DC3}" srcOrd="2" destOrd="0" presId="urn:microsoft.com/office/officeart/2005/8/layout/vList4#6"/>
    <dgm:cxn modelId="{51EB0963-60F0-467D-9516-282968AFE328}" type="presParOf" srcId="{A0688A68-2814-4EB3-8768-EF94C9498CAB}" destId="{3DA5BF03-D783-4834-87AA-C1611594CDD2}" srcOrd="3" destOrd="0" presId="urn:microsoft.com/office/officeart/2005/8/layout/vList4#6"/>
    <dgm:cxn modelId="{37D9AD64-2B94-48AD-B2E4-8A07E52896F1}" type="presParOf" srcId="{A0688A68-2814-4EB3-8768-EF94C9498CAB}" destId="{C8EC350D-BEC5-4F86-8D92-379DB8D6246D}" srcOrd="4" destOrd="0" presId="urn:microsoft.com/office/officeart/2005/8/layout/vList4#6"/>
    <dgm:cxn modelId="{E3C87D2C-3BE6-4C42-90AE-42BC8B8CE12B}" type="presParOf" srcId="{C8EC350D-BEC5-4F86-8D92-379DB8D6246D}" destId="{62211633-A4D5-446A-9B23-82767D1A2835}" srcOrd="0" destOrd="0" presId="urn:microsoft.com/office/officeart/2005/8/layout/vList4#6"/>
    <dgm:cxn modelId="{931A208B-4B88-417B-B467-72F183B86769}" type="presParOf" srcId="{C8EC350D-BEC5-4F86-8D92-379DB8D6246D}" destId="{99A5AC91-4C56-4628-A65B-F46A85B5618A}" srcOrd="1" destOrd="0" presId="urn:microsoft.com/office/officeart/2005/8/layout/vList4#6"/>
    <dgm:cxn modelId="{98EE2EBC-D3C3-428F-B0A1-F78822239FD5}" type="presParOf" srcId="{C8EC350D-BEC5-4F86-8D92-379DB8D6246D}" destId="{2BCD5065-92CB-4BEE-83D7-08AD992879F8}" srcOrd="2" destOrd="0" presId="urn:microsoft.com/office/officeart/2005/8/layout/vList4#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40E6AC-1AB8-43FE-B35F-BCC3605DDB52}">
      <dsp:nvSpPr>
        <dsp:cNvPr id="0" name=""/>
        <dsp:cNvSpPr/>
      </dsp:nvSpPr>
      <dsp:spPr>
        <a:xfrm>
          <a:off x="0" y="0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ASESOR TÉCNICO DEL COMANDANTE</a:t>
          </a:r>
          <a:endParaRPr lang="es-CL" sz="18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POR INTERMEDIO DEL JEFE DE DPTO. ASESOR DEL COMANDANTE.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LOGRAR LA EFICIENCIA Y EFICACIA OPERATIVA Y ADMINISTRATIVA DE SU CARGO.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797179" y="0"/>
        <a:ext cx="6432420" cy="1512594"/>
      </dsp:txXfrm>
    </dsp:sp>
    <dsp:sp modelId="{7B35D14C-B96F-4D6E-851F-B8C70AC51D4B}">
      <dsp:nvSpPr>
        <dsp:cNvPr id="0" name=""/>
        <dsp:cNvSpPr/>
      </dsp:nvSpPr>
      <dsp:spPr>
        <a:xfrm>
          <a:off x="151259" y="151259"/>
          <a:ext cx="1645920" cy="1210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D41166-DC5C-4093-80F1-97A097C66DC1}">
      <dsp:nvSpPr>
        <dsp:cNvPr id="0" name=""/>
        <dsp:cNvSpPr/>
      </dsp:nvSpPr>
      <dsp:spPr>
        <a:xfrm>
          <a:off x="0" y="1663854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TRABAJOS EN SU CARGO</a:t>
          </a:r>
          <a:endParaRPr lang="es-CL" sz="18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COORDINA DIRIGE Y CONTROLA TRABAJOS DE SU CARGO.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COORDINAR LOS APOYOS NECESARIOS PARA OPERATIVIDAD DE SU CARGO.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SIEMPRE PRESENTE EN LOS TRABAJO DE ENVERGADURA.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797179" y="1663854"/>
        <a:ext cx="6432420" cy="1512594"/>
      </dsp:txXfrm>
    </dsp:sp>
    <dsp:sp modelId="{51AC1686-6F52-4E26-B1D7-CB0DFF6288CD}">
      <dsp:nvSpPr>
        <dsp:cNvPr id="0" name=""/>
        <dsp:cNvSpPr/>
      </dsp:nvSpPr>
      <dsp:spPr>
        <a:xfrm>
          <a:off x="151259" y="1815113"/>
          <a:ext cx="1645920" cy="1210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92AC94-DDEF-46AC-95E1-A94302D227A6}">
      <dsp:nvSpPr>
        <dsp:cNvPr id="0" name=""/>
        <dsp:cNvSpPr/>
      </dsp:nvSpPr>
      <dsp:spPr>
        <a:xfrm>
          <a:off x="0" y="3327708"/>
          <a:ext cx="8229600" cy="1512594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CONOCIMIENTO DE SU CARGO</a:t>
          </a:r>
          <a:endParaRPr lang="es-CL" sz="18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CONOCER OPERACIÓN DE CADA EQUIPO DE SU CARGO.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NADIE PUEDE CONOCERLO MEJOR QUE USTED.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CONOCER LO ADMINISTRATIVO RELACIONADO CON EL.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CONOCIMIENTO DE DISPOSICIONES</a:t>
          </a:r>
          <a:endParaRPr lang="es-CL" sz="14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797179" y="3327708"/>
        <a:ext cx="6432420" cy="1512594"/>
      </dsp:txXfrm>
    </dsp:sp>
    <dsp:sp modelId="{27F5F5EB-5390-47BD-B019-E657FFC451E6}">
      <dsp:nvSpPr>
        <dsp:cNvPr id="0" name=""/>
        <dsp:cNvSpPr/>
      </dsp:nvSpPr>
      <dsp:spPr>
        <a:xfrm>
          <a:off x="151259" y="3478967"/>
          <a:ext cx="1645920" cy="12100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8D3B27-DC8D-4170-BF50-86C9041D1F5E}">
      <dsp:nvSpPr>
        <dsp:cNvPr id="0" name=""/>
        <dsp:cNvSpPr/>
      </dsp:nvSpPr>
      <dsp:spPr>
        <a:xfrm>
          <a:off x="0" y="0"/>
          <a:ext cx="9177867" cy="1522843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REPARACIONES</a:t>
          </a:r>
          <a:endParaRPr lang="es-CL" sz="21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PRESENTAR LISTA DE TRABAJOS NECESARIOS DE SU CARGO ANTE  REPARACIONES  EN ASTILLEROS</a:t>
          </a:r>
          <a:endParaRPr lang="es-CL" sz="16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RESPONSABLE DE RECIBIRSE DE LOS TRABAJOS REALIZADOS</a:t>
          </a:r>
          <a:endParaRPr lang="es-CL" sz="16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987857" y="0"/>
        <a:ext cx="7190009" cy="1522843"/>
      </dsp:txXfrm>
    </dsp:sp>
    <dsp:sp modelId="{7F888CD7-FC93-406D-95FC-695AEDD7E010}">
      <dsp:nvSpPr>
        <dsp:cNvPr id="0" name=""/>
        <dsp:cNvSpPr/>
      </dsp:nvSpPr>
      <dsp:spPr>
        <a:xfrm>
          <a:off x="152284" y="152284"/>
          <a:ext cx="1835573" cy="121827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0C36F6-AA7C-4E7E-A308-95C5E447C9B4}">
      <dsp:nvSpPr>
        <dsp:cNvPr id="0" name=""/>
        <dsp:cNvSpPr/>
      </dsp:nvSpPr>
      <dsp:spPr>
        <a:xfrm>
          <a:off x="0" y="1675127"/>
          <a:ext cx="9177867" cy="1522843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PRE ZARPE</a:t>
          </a:r>
          <a:endParaRPr lang="es-CL" sz="21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SIEMPRE TODO OPERATIVO</a:t>
          </a:r>
          <a:endParaRPr lang="es-CL" sz="16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PONER EN AVISO OPORTUNAMENTE AL COMANDANTE – 2° COMANDANTE  - JEFE DPTO. DE LAS ANOMALÍAS EN EL MATERIAL, PERSONAL Y APROVISIONAMIENTO.</a:t>
          </a:r>
          <a:endParaRPr lang="es-CL" sz="16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987857" y="1675127"/>
        <a:ext cx="7190009" cy="1522843"/>
      </dsp:txXfrm>
    </dsp:sp>
    <dsp:sp modelId="{8511E49A-B65E-4E0A-92A2-4C94235AD026}">
      <dsp:nvSpPr>
        <dsp:cNvPr id="0" name=""/>
        <dsp:cNvSpPr/>
      </dsp:nvSpPr>
      <dsp:spPr>
        <a:xfrm>
          <a:off x="152284" y="1827411"/>
          <a:ext cx="1835573" cy="121827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211633-A4D5-446A-9B23-82767D1A2835}">
      <dsp:nvSpPr>
        <dsp:cNvPr id="0" name=""/>
        <dsp:cNvSpPr/>
      </dsp:nvSpPr>
      <dsp:spPr>
        <a:xfrm>
          <a:off x="0" y="3350254"/>
          <a:ext cx="9177867" cy="1522843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REVISTAS</a:t>
          </a:r>
          <a:endParaRPr lang="es-CL" sz="21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ACOMPAÑAR AL COMANDANTE FRENTE A REVISTAS DE AUTORIDADES.</a:t>
          </a:r>
          <a:endParaRPr lang="es-CL" sz="16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SIEMPRE QUE COMANDANTE PASE RONDA POR SU CARGO DEBE ESTAR AHÍ CONOCIENDO DETALLES.</a:t>
          </a:r>
          <a:endParaRPr lang="es-CL" sz="16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987857" y="3350254"/>
        <a:ext cx="7190009" cy="1522843"/>
      </dsp:txXfrm>
    </dsp:sp>
    <dsp:sp modelId="{99A5AC91-4C56-4628-A65B-F46A85B5618A}">
      <dsp:nvSpPr>
        <dsp:cNvPr id="0" name=""/>
        <dsp:cNvSpPr/>
      </dsp:nvSpPr>
      <dsp:spPr>
        <a:xfrm>
          <a:off x="152284" y="3502539"/>
          <a:ext cx="1835573" cy="121827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5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6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1C8E040-6789-4F1C-99BB-CF93A3139684}" type="datetimeFigureOut">
              <a:rPr lang="es-CL"/>
              <a:pPr>
                <a:defRPr/>
              </a:pPr>
              <a:t>24-03-2026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CL" noProof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AEE471E-2FDE-4CDB-8AAA-7CFC75179B5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43E9890-89E6-40D4-A8BE-E0A5AEE6AA95}" type="slidenum">
              <a:rPr lang="es-ES" altLang="es-CL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" altLang="es-C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CL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AF155-C480-4AA8-AAB4-02FBC06012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184EDCE-3FDC-4442-899C-3111DF4185A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F70126E-1D26-427C-AB33-C44C751BC8C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B07169F-E856-4009-BF3C-3EA33074BEE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9525F14-18B1-40D6-875A-803231CEF074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5477253-8BD6-486B-9448-E5DD937C91A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12002C8-2A3A-498B-B33F-27867B4FCF0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6D2D9E8-37CC-45A5-B0D7-F20B7F79F67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19E052B-81C0-44D7-B163-B4E429DACA2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6188B14-2DAA-42CF-91E5-79775260B89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2C3FAB5-D760-4A47-AFA7-853F8893538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981BCCD-123F-49BF-9270-5B069BDEB85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E9D4045-2B24-4C27-BB42-E6765DE1E4B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801CB17-FA4C-4D90-9A90-07E9E54F87B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4511000-4669-4FB7-BFA2-F054B3DEC8D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CB4508C-2953-4B64-8D42-D37D9E872086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4413B02-5875-4379-8FF5-923C0697355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5A565FE-EC11-4829-AF3F-A15B962FBCAB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C8C26DF-2EA2-4168-BA3A-4CDFE78BC70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FA92E1E-33D1-432C-92B8-2963C8FB443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CCB1E47-656D-45C1-85BC-9E8DBB7AFDD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677EF06-0CD5-4C7A-BEF9-A02B870F0F3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A2C1B6A-CC1B-4346-AF9C-952BCBC8531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es-C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4DD9DA9-34EB-49C9-983A-EBD838D42AB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17A6856B-73FD-4949-A7DC-2204350238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3020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20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20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5CD3AB2-BABF-403C-AAB4-1A12BBA32FD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C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1797A11C-756B-4EC9-B885-67954F2E559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9F4F583-0FF4-4F2F-9C3F-B8661DDE535E}" type="slidenum">
              <a:rPr lang="es-ES" altLang="es-CL" smtClean="0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" altLang="es-CL" smtClean="0">
              <a:latin typeface="Arial" charset="0"/>
            </a:endParaRPr>
          </a:p>
        </p:txBody>
      </p:sp>
      <p:sp>
        <p:nvSpPr>
          <p:cNvPr id="29699" name="Text Box 4"/>
          <p:cNvSpPr txBox="1">
            <a:spLocks noChangeArrowheads="1"/>
          </p:cNvSpPr>
          <p:nvPr/>
        </p:nvSpPr>
        <p:spPr bwMode="auto">
          <a:xfrm>
            <a:off x="2019300" y="1885950"/>
            <a:ext cx="8172450" cy="4293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5400" b="1" dirty="0">
                <a:solidFill>
                  <a:srgbClr val="FFFFFF"/>
                </a:solidFill>
                <a:latin typeface="Candara" pitchFamily="34" charset="0"/>
              </a:rPr>
              <a:t>SERVICIO NAVAL A BORDO</a:t>
            </a:r>
          </a:p>
          <a:p>
            <a:pPr>
              <a:spcBef>
                <a:spcPct val="50000"/>
              </a:spcBef>
            </a:pPr>
            <a:endParaRPr lang="es-CL" altLang="es-CL" sz="5400" b="1" dirty="0">
              <a:solidFill>
                <a:srgbClr val="FFFFFF"/>
              </a:solidFill>
              <a:latin typeface="Candara" pitchFamily="34" charset="0"/>
            </a:endParaRPr>
          </a:p>
          <a:p>
            <a:pPr>
              <a:spcBef>
                <a:spcPct val="50000"/>
              </a:spcBef>
            </a:pPr>
            <a:endParaRPr lang="es-CL" altLang="es-CL" sz="2000" b="1" dirty="0">
              <a:solidFill>
                <a:srgbClr val="FFFFFF"/>
              </a:solidFill>
              <a:latin typeface="Candara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CL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MANUEL CONTRERAS DIAZ</a:t>
            </a:r>
          </a:p>
          <a:p>
            <a:pPr algn="ctr">
              <a:spcBef>
                <a:spcPct val="50000"/>
              </a:spcBef>
            </a:pPr>
            <a:r>
              <a:rPr lang="es-CL" altLang="es-CL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TENIENTE PRIMERO</a:t>
            </a:r>
          </a:p>
          <a:p>
            <a:pPr algn="ctr">
              <a:spcBef>
                <a:spcPct val="50000"/>
              </a:spcBef>
            </a:pPr>
            <a:r>
              <a:rPr lang="es-CL" altLang="es-CL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 4TA DIVISIÓN</a:t>
            </a:r>
            <a:endParaRPr lang="es-ES" altLang="es-CL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63843C6-D642-4F82-AB9D-8ECBD80EE2AE}" type="slidenum">
              <a:rPr lang="es-ES" altLang="es-CL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" altLang="es-CL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es-MX" altLang="es-CL" b="1" smtClean="0">
                <a:solidFill>
                  <a:srgbClr val="FFCC00"/>
                </a:solidFill>
              </a:rPr>
              <a:t>Temario</a:t>
            </a:r>
            <a:endParaRPr lang="es-ES" altLang="es-CL" b="1" smtClean="0">
              <a:solidFill>
                <a:srgbClr val="FFCC00"/>
              </a:solidFill>
            </a:endParaRP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81250" y="1362075"/>
            <a:ext cx="6572250" cy="4778375"/>
          </a:xfrm>
        </p:spPr>
        <p:txBody>
          <a:bodyPr/>
          <a:lstStyle/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Presentación.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Servicio de Guarnición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Oficial de Guardia .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Oficial de División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rgbClr val="FFFF00"/>
                </a:solidFill>
              </a:rPr>
              <a:t>Oficial de cargo.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Régimen diario.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Los Hombres y su buque</a:t>
            </a:r>
          </a:p>
          <a:p>
            <a:pPr marL="609600" indent="-609600" algn="just" eaLnBrk="1" hangingPunct="1">
              <a:buFontTx/>
              <a:buAutoNum type="arabicPeriod"/>
            </a:pPr>
            <a:r>
              <a:rPr lang="es-MX" altLang="es-CL" sz="2400" smtClean="0">
                <a:solidFill>
                  <a:schemeClr val="bg1"/>
                </a:solidFill>
              </a:rPr>
              <a:t>Guerra interna y Guerra externa.</a:t>
            </a:r>
            <a:endParaRPr lang="es-ES" altLang="es-CL" sz="24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200D44A-AC9F-4211-A6DA-1558586A8616}" type="slidenum">
              <a:rPr lang="es-ES" altLang="es-CL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ES" altLang="es-CL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es-ES" altLang="es-CL" b="1" dirty="0" smtClean="0">
                <a:solidFill>
                  <a:srgbClr val="FFCC00"/>
                </a:solidFill>
              </a:rPr>
              <a:t>OFICIAL DE CARGO</a:t>
            </a:r>
          </a:p>
        </p:txBody>
      </p:sp>
      <p:sp>
        <p:nvSpPr>
          <p:cNvPr id="32772" name="Marcador de contenido 1"/>
          <p:cNvSpPr>
            <a:spLocks noGrp="1"/>
          </p:cNvSpPr>
          <p:nvPr>
            <p:ph idx="1"/>
          </p:nvPr>
        </p:nvSpPr>
        <p:spPr>
          <a:xfrm>
            <a:off x="609600" y="1252538"/>
            <a:ext cx="10972800" cy="4873625"/>
          </a:xfrm>
        </p:spPr>
        <p:txBody>
          <a:bodyPr/>
          <a:lstStyle/>
          <a:p>
            <a:endParaRPr lang="es-ES" smtClean="0"/>
          </a:p>
        </p:txBody>
      </p:sp>
      <p:graphicFrame>
        <p:nvGraphicFramePr>
          <p:cNvPr id="6" name="5 Marcador de contenido"/>
          <p:cNvGraphicFramePr>
            <a:graphicFrameLocks/>
          </p:cNvGraphicFramePr>
          <p:nvPr/>
        </p:nvGraphicFramePr>
        <p:xfrm>
          <a:off x="1981200" y="1285861"/>
          <a:ext cx="8229600" cy="484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AE5BC0-12EF-4DA5-A2A8-3A7C23A076EF}" type="slidenum">
              <a:rPr lang="es-ES" altLang="es-CL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s-ES" altLang="es-CL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98438"/>
            <a:ext cx="10972800" cy="1143000"/>
          </a:xfrm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es-ES" altLang="es-CL" b="1" dirty="0" smtClean="0">
                <a:solidFill>
                  <a:srgbClr val="FFCC00"/>
                </a:solidFill>
              </a:rPr>
              <a:t>OFICIAL DE CARGO</a:t>
            </a:r>
          </a:p>
        </p:txBody>
      </p:sp>
      <p:sp>
        <p:nvSpPr>
          <p:cNvPr id="33796" name="Marcador de contenido 1"/>
          <p:cNvSpPr>
            <a:spLocks noGrp="1"/>
          </p:cNvSpPr>
          <p:nvPr>
            <p:ph idx="1"/>
          </p:nvPr>
        </p:nvSpPr>
        <p:spPr>
          <a:xfrm>
            <a:off x="609600" y="1252538"/>
            <a:ext cx="10972800" cy="4873625"/>
          </a:xfrm>
        </p:spPr>
        <p:txBody>
          <a:bodyPr/>
          <a:lstStyle/>
          <a:p>
            <a:endParaRPr lang="es-ES" smtClean="0"/>
          </a:p>
        </p:txBody>
      </p:sp>
      <p:graphicFrame>
        <p:nvGraphicFramePr>
          <p:cNvPr id="7" name="9 Diagrama"/>
          <p:cNvGraphicFramePr/>
          <p:nvPr/>
        </p:nvGraphicFramePr>
        <p:xfrm>
          <a:off x="1803399" y="1253067"/>
          <a:ext cx="9177867" cy="4873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Marcador de número de diapositiva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58D51EE-8299-4A90-8852-C42927EB7721}" type="slidenum">
              <a:rPr lang="es-ES" altLang="es-CL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" altLang="es-CL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98438"/>
            <a:ext cx="10972800" cy="1143000"/>
          </a:xfrm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es-ES" altLang="es-CL" b="1" dirty="0" smtClean="0">
                <a:solidFill>
                  <a:srgbClr val="FFCC00"/>
                </a:solidFill>
              </a:rPr>
              <a:t>OFICIAL DE CARGO</a:t>
            </a:r>
          </a:p>
        </p:txBody>
      </p:sp>
      <p:grpSp>
        <p:nvGrpSpPr>
          <p:cNvPr id="34820" name="Grupo 5"/>
          <p:cNvGrpSpPr>
            <a:grpSpLocks/>
          </p:cNvGrpSpPr>
          <p:nvPr/>
        </p:nvGrpSpPr>
        <p:grpSpPr bwMode="auto">
          <a:xfrm>
            <a:off x="2819400" y="1306513"/>
            <a:ext cx="7805738" cy="2020887"/>
            <a:chOff x="0" y="0"/>
            <a:chExt cx="6572296" cy="2021686"/>
          </a:xfrm>
        </p:grpSpPr>
        <p:sp>
          <p:nvSpPr>
            <p:cNvPr id="34824" name="Rectángulo redondeado 10"/>
            <p:cNvSpPr>
              <a:spLocks noChangeArrowheads="1"/>
            </p:cNvSpPr>
            <p:nvPr/>
          </p:nvSpPr>
          <p:spPr bwMode="auto">
            <a:xfrm>
              <a:off x="0" y="0"/>
              <a:ext cx="6572296" cy="2021686"/>
            </a:xfrm>
            <a:prstGeom prst="roundRect">
              <a:avLst>
                <a:gd name="adj" fmla="val 10000"/>
              </a:avLst>
            </a:prstGeom>
            <a:solidFill>
              <a:srgbClr val="4F81BD"/>
            </a:solidFill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4825" name="Rectángulo 11"/>
            <p:cNvSpPr>
              <a:spLocks noChangeArrowheads="1"/>
            </p:cNvSpPr>
            <p:nvPr/>
          </p:nvSpPr>
          <p:spPr bwMode="auto">
            <a:xfrm>
              <a:off x="249490" y="0"/>
              <a:ext cx="6322805" cy="20216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9060" tIns="99060" rIns="99060" bIns="99060"/>
            <a:lstStyle/>
            <a:p>
              <a:pPr algn="ctr" defTabSz="1155700">
                <a:lnSpc>
                  <a:spcPct val="90000"/>
                </a:lnSpc>
                <a:spcAft>
                  <a:spcPct val="35000"/>
                </a:spcAft>
              </a:pPr>
              <a:r>
                <a:rPr lang="es-CL" sz="2600">
                  <a:solidFill>
                    <a:srgbClr val="FFFFFF"/>
                  </a:solidFill>
                  <a:latin typeface="Calibri" pitchFamily="34" charset="0"/>
                </a:rPr>
                <a:t>ARCHIVOS DEL CARGO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INVENTARIOS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HISTORIALES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CORRESPONDENCIA DE ENTRADA Y DE SALIDA</a:t>
              </a:r>
            </a:p>
          </p:txBody>
        </p:sp>
      </p:grpSp>
      <p:grpSp>
        <p:nvGrpSpPr>
          <p:cNvPr id="34821" name="Grupo 7"/>
          <p:cNvGrpSpPr>
            <a:grpSpLocks/>
          </p:cNvGrpSpPr>
          <p:nvPr/>
        </p:nvGrpSpPr>
        <p:grpSpPr bwMode="auto">
          <a:xfrm>
            <a:off x="2819400" y="3530600"/>
            <a:ext cx="7805738" cy="2020888"/>
            <a:chOff x="0" y="2223854"/>
            <a:chExt cx="6572296" cy="2021686"/>
          </a:xfrm>
        </p:grpSpPr>
        <p:sp>
          <p:nvSpPr>
            <p:cNvPr id="34822" name="Rectángulo redondeado 8"/>
            <p:cNvSpPr>
              <a:spLocks noChangeArrowheads="1"/>
            </p:cNvSpPr>
            <p:nvPr/>
          </p:nvSpPr>
          <p:spPr bwMode="auto">
            <a:xfrm>
              <a:off x="0" y="2223854"/>
              <a:ext cx="6572296" cy="2021686"/>
            </a:xfrm>
            <a:prstGeom prst="roundRect">
              <a:avLst>
                <a:gd name="adj" fmla="val 10000"/>
              </a:avLst>
            </a:prstGeom>
            <a:solidFill>
              <a:srgbClr val="4F81BD"/>
            </a:solidFill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4823" name="Rectángulo 9"/>
            <p:cNvSpPr>
              <a:spLocks noChangeArrowheads="1"/>
            </p:cNvSpPr>
            <p:nvPr/>
          </p:nvSpPr>
          <p:spPr bwMode="auto">
            <a:xfrm>
              <a:off x="249490" y="2223854"/>
              <a:ext cx="6322805" cy="20216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9060" tIns="99060" rIns="99060" bIns="99060"/>
            <a:lstStyle/>
            <a:p>
              <a:pPr algn="ctr" defTabSz="1155700">
                <a:lnSpc>
                  <a:spcPct val="90000"/>
                </a:lnSpc>
                <a:spcAft>
                  <a:spcPct val="35000"/>
                </a:spcAft>
              </a:pPr>
              <a:r>
                <a:rPr lang="es-CL" sz="2600">
                  <a:solidFill>
                    <a:srgbClr val="FFFFFF"/>
                  </a:solidFill>
                  <a:latin typeface="Calibri" pitchFamily="34" charset="0"/>
                </a:rPr>
                <a:t>ENTREGA / RECEPCIÓN  DE CARGOS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ACTAS DE ENTREGA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REVISTA DE INVENTARIOS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REVISTA POR DEPENDENCIAS</a:t>
              </a:r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</a:pPr>
              <a:r>
                <a:rPr lang="es-CL" sz="2000">
                  <a:solidFill>
                    <a:srgbClr val="FFFFFF"/>
                  </a:solidFill>
                  <a:latin typeface="Calibri" pitchFamily="34" charset="0"/>
                </a:rPr>
                <a:t>REVISTA A HISTORIALES  Y DOCUMENTACIÓN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3810000" y="2571750"/>
            <a:ext cx="6586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solidFill>
                  <a:srgbClr val="FFCC00"/>
                </a:solidFill>
                <a:latin typeface="+mn-lt"/>
              </a:rPr>
              <a:t>PREGUNTAS …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ndar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ndara" pitchFamily="34" charset="0"/>
          </a:defRPr>
        </a:defPPr>
      </a:lst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252</Words>
  <Application>Microsoft Office PowerPoint</Application>
  <PresentationFormat>Panorámica</PresentationFormat>
  <Paragraphs>55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Calibri</vt:lpstr>
      <vt:lpstr>Candara</vt:lpstr>
      <vt:lpstr>1_Diseño predeterminado</vt:lpstr>
      <vt:lpstr>2_Diseño predeterminado</vt:lpstr>
      <vt:lpstr>Diseño predeterminado</vt:lpstr>
      <vt:lpstr>Presentación de PowerPoint</vt:lpstr>
      <vt:lpstr>Temario</vt:lpstr>
      <vt:lpstr>OFICIAL DE CARGO</vt:lpstr>
      <vt:lpstr>OFICIAL DE CARGO</vt:lpstr>
      <vt:lpstr>OFICIAL DE CARGO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N01 Jefe Depto. Aconges T1 R. Vasquez B.</dc:creator>
  <cp:lastModifiedBy>C07 Oficial 4ª División T1 Verónica Suazo Valle</cp:lastModifiedBy>
  <cp:revision>9</cp:revision>
  <dcterms:created xsi:type="dcterms:W3CDTF">2015-09-11T18:53:25Z</dcterms:created>
  <dcterms:modified xsi:type="dcterms:W3CDTF">2026-03-24T13:02:17Z</dcterms:modified>
</cp:coreProperties>
</file>