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Default Extension="png" ContentType="image/png"/>
  <Override PartName="/ppt/notesSlides/notesSlide1.xml" ContentType="application/vnd.openxmlformats-officedocument.presentationml.notesSlide+xml"/>
  <Default Extension="svg" ContentType="image/svg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8" r:id="rId4"/>
  </p:sldMasterIdLst>
  <p:notesMasterIdLst>
    <p:notesMasterId r:id="rId9"/>
  </p:notesMasterIdLst>
  <p:handoutMasterIdLst>
    <p:handoutMasterId r:id="rId10"/>
  </p:handoutMasterIdLst>
  <p:sldIdLst>
    <p:sldId id="342" r:id="rId5"/>
    <p:sldId id="338" r:id="rId6"/>
    <p:sldId id="333" r:id="rId7"/>
    <p:sldId id="330" r:id="rId8"/>
  </p:sldIdLst>
  <p:sldSz cx="7772400" cy="10058400"/>
  <p:notesSz cx="6858000" cy="9144000"/>
  <p:defaultTextStyle>
    <a:defPPr>
      <a:defRPr lang="en-US"/>
    </a:defPPr>
    <a:lvl1pPr marL="0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1pPr>
    <a:lvl2pPr marL="318394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2pPr>
    <a:lvl3pPr marL="636788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3pPr>
    <a:lvl4pPr marL="955182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4pPr>
    <a:lvl5pPr marL="1273576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5pPr>
    <a:lvl6pPr marL="1591970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6pPr>
    <a:lvl7pPr marL="1910364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7pPr>
    <a:lvl8pPr marL="2228759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8pPr>
    <a:lvl9pPr marL="2547153" algn="l" defTabSz="318394" rtl="0" eaLnBrk="1" latinLnBrk="0" hangingPunct="1">
      <a:defRPr sz="125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6E6E6"/>
    <a:srgbClr val="F0C44A"/>
    <a:srgbClr val="217990"/>
    <a:srgbClr val="7A0000"/>
    <a:srgbClr val="1A4039"/>
    <a:srgbClr val="4B8D8B"/>
    <a:srgbClr val="53CAFF"/>
    <a:srgbClr val="843C0C"/>
    <a:srgbClr val="2F5597"/>
    <a:srgbClr val="9A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584" autoAdjust="0"/>
    <p:restoredTop sz="92986" autoAdjust="0"/>
  </p:normalViewPr>
  <p:slideViewPr>
    <p:cSldViewPr snapToGrid="0">
      <p:cViewPr>
        <p:scale>
          <a:sx n="100" d="100"/>
          <a:sy n="100" d="100"/>
        </p:scale>
        <p:origin x="-846" y="900"/>
      </p:cViewPr>
      <p:guideLst>
        <p:guide orient="horz" pos="3168"/>
        <p:guide pos="24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-2812"/>
    </p:cViewPr>
  </p:sorterViewPr>
  <p:notesViewPr>
    <p:cSldViewPr snapToGrid="0">
      <p:cViewPr varScale="1">
        <p:scale>
          <a:sx n="48" d="100"/>
          <a:sy n="48" d="100"/>
        </p:scale>
        <p:origin x="1932" y="3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FE25DAE5-882A-48C4-AAC6-2248214314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755480E-9B1B-4C47-AC19-26D98FF37B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1413-530E-431E-9B96-5B986AC44B58}" type="datetimeFigureOut">
              <a:rPr lang="en-US" smtClean="0"/>
              <a:pPr/>
              <a:t>5/31/2023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1B228E4-3CDE-4A67-9340-DDC165C01CC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1203E6D-3CA6-4DE3-A3D6-2072EE9ED4E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A9FB04-3946-4C88-A779-B7AE30082879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732424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A7DF2-CECB-42B2-812D-97BB0A1876EB}" type="datetimeFigureOut">
              <a:rPr lang="en-US" smtClean="0"/>
              <a:pPr/>
              <a:t>5/31/2023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1143000"/>
            <a:ext cx="23844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64DDEB-4F43-4518-9756-D2F353541A0D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7511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1pPr>
    <a:lvl2pPr marL="318394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2pPr>
    <a:lvl3pPr marL="636788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3pPr>
    <a:lvl4pPr marL="955182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4pPr>
    <a:lvl5pPr marL="1273576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5pPr>
    <a:lvl6pPr marL="1591970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6pPr>
    <a:lvl7pPr marL="1910364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7pPr>
    <a:lvl8pPr marL="2228759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8pPr>
    <a:lvl9pPr marL="2547153" algn="l" defTabSz="636788" rtl="0" eaLnBrk="1" latinLnBrk="0" hangingPunct="1">
      <a:defRPr sz="83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6788" y="1143000"/>
            <a:ext cx="23844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64DDEB-4F43-4518-9756-D2F353541A0D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38209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7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8.svg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rain, board, sitting, air&#10;&#10;Description automatically generated">
            <a:extLst>
              <a:ext uri="{FF2B5EF4-FFF2-40B4-BE49-F238E27FC236}">
                <a16:creationId xmlns:a16="http://schemas.microsoft.com/office/drawing/2014/main" xmlns="" id="{93189D5F-3A45-4178-8CB0-C6F93CCAFD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7772400" cy="10054671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xmlns="" id="{D782F70F-8CBA-4E67-B1E5-3813CB440CB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868680" y="3337560"/>
            <a:ext cx="6035040" cy="1554480"/>
          </a:xfrm>
        </p:spPr>
        <p:txBody>
          <a:bodyPr anchor="ctr"/>
          <a:lstStyle>
            <a:lvl1pPr algn="ctr">
              <a:lnSpc>
                <a:spcPct val="80000"/>
              </a:lnSpc>
              <a:defRPr sz="16000" b="0" spc="-15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6E0D4397-2227-4927-8F10-31104F686D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4846320"/>
            <a:ext cx="5943600" cy="457200"/>
          </a:xfrm>
        </p:spPr>
        <p:txBody>
          <a:bodyPr anchor="ctr"/>
          <a:lstStyle>
            <a:lvl1pPr marL="0" indent="0" algn="ctr">
              <a:buNone/>
              <a:defRPr sz="3200" b="0" cap="all" baseline="0">
                <a:solidFill>
                  <a:schemeClr val="bg1"/>
                </a:solidFill>
              </a:defRPr>
            </a:lvl1pPr>
            <a:lvl2pPr marL="50292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2pPr>
            <a:lvl3pPr marL="100584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3pPr>
            <a:lvl4pPr marL="150876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4pPr>
            <a:lvl5pPr marL="201168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xmlns="" id="{862B3815-E4B2-4E3A-BD1E-A5719B9CDED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545588"/>
            <a:ext cx="5943600" cy="457200"/>
          </a:xfrm>
        </p:spPr>
        <p:txBody>
          <a:bodyPr/>
          <a:lstStyle>
            <a:lvl1pPr marL="0" indent="0" algn="ctr">
              <a:buNone/>
              <a:defRPr sz="2400" b="0" cap="all" baseline="0">
                <a:solidFill>
                  <a:schemeClr val="accent2"/>
                </a:solidFill>
              </a:defRPr>
            </a:lvl1pPr>
            <a:lvl2pPr marL="50292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2pPr>
            <a:lvl3pPr marL="100584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3pPr>
            <a:lvl4pPr marL="150876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4pPr>
            <a:lvl5pPr marL="201168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C47A31AE-0028-45B7-A9F0-4E69AD900577}"/>
              </a:ext>
            </a:extLst>
          </p:cNvPr>
          <p:cNvGrpSpPr/>
          <p:nvPr userDrawn="1"/>
        </p:nvGrpSpPr>
        <p:grpSpPr>
          <a:xfrm>
            <a:off x="1600200" y="5575386"/>
            <a:ext cx="4572000" cy="664276"/>
            <a:chOff x="1600200" y="5575386"/>
            <a:chExt cx="4572000" cy="664276"/>
          </a:xfrm>
        </p:grpSpPr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xmlns="" id="{B3180AD2-4665-4D39-BFE5-9ABAC713A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600200" y="5575386"/>
              <a:ext cx="4572000" cy="38634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xmlns="" id="{60C30B7A-CB50-448D-BE50-86F3433B0B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600200" y="6201028"/>
              <a:ext cx="4572000" cy="38634"/>
            </a:xfrm>
            <a:prstGeom prst="rect">
              <a:avLst/>
            </a:prstGeom>
          </p:spPr>
        </p:pic>
      </p:grp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3F3A2683-1627-4682-B5D1-1C9B002D2CD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14400" y="5770364"/>
            <a:ext cx="5943600" cy="274320"/>
          </a:xfrm>
        </p:spPr>
        <p:txBody>
          <a:bodyPr anchor="ctr"/>
          <a:lstStyle>
            <a:lvl1pPr marL="0" indent="0" algn="ctr">
              <a:buNone/>
              <a:defRPr sz="2000" b="0" baseline="0">
                <a:solidFill>
                  <a:schemeClr val="bg1"/>
                </a:solidFill>
              </a:defRPr>
            </a:lvl1pPr>
            <a:lvl2pPr marL="50292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2pPr>
            <a:lvl3pPr marL="100584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3pPr>
            <a:lvl4pPr marL="150876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4pPr>
            <a:lvl5pPr marL="201168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xmlns="" val="75209366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3168" userDrawn="1">
          <p15:clr>
            <a:srgbClr val="FBAE40"/>
          </p15:clr>
        </p15:guide>
        <p15:guide id="2" pos="2448" userDrawn="1">
          <p15:clr>
            <a:srgbClr val="FBAE40"/>
          </p15:clr>
        </p15:guide>
        <p15:guide id="3" orient="horz" pos="602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xmlns="" id="{50C9CA7E-C7C6-4256-AEC4-26C58925DF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10800000" flipH="1">
            <a:off x="749808" y="5306854"/>
            <a:ext cx="6400800" cy="4572000"/>
          </a:xfrm>
          <a:custGeom>
            <a:avLst/>
            <a:gdLst>
              <a:gd name="connsiteX0" fmla="*/ 1898699 w 4680000"/>
              <a:gd name="connsiteY0" fmla="*/ 3600002 h 3600002"/>
              <a:gd name="connsiteX1" fmla="*/ 4679998 w 4680000"/>
              <a:gd name="connsiteY1" fmla="*/ 3600002 h 3600002"/>
              <a:gd name="connsiteX2" fmla="*/ 4679998 w 4680000"/>
              <a:gd name="connsiteY2" fmla="*/ 1800002 h 3600002"/>
              <a:gd name="connsiteX3" fmla="*/ 4680000 w 4680000"/>
              <a:gd name="connsiteY3" fmla="*/ 1800000 h 3600002"/>
              <a:gd name="connsiteX4" fmla="*/ 4679998 w 4680000"/>
              <a:gd name="connsiteY4" fmla="*/ 1799998 h 3600002"/>
              <a:gd name="connsiteX5" fmla="*/ 4679998 w 4680000"/>
              <a:gd name="connsiteY5" fmla="*/ 2 h 3600002"/>
              <a:gd name="connsiteX6" fmla="*/ 2880002 w 4680000"/>
              <a:gd name="connsiteY6" fmla="*/ 2 h 3600002"/>
              <a:gd name="connsiteX7" fmla="*/ 2880000 w 4680000"/>
              <a:gd name="connsiteY7" fmla="*/ 0 h 3600002"/>
              <a:gd name="connsiteX8" fmla="*/ 0 w 4680000"/>
              <a:gd name="connsiteY8" fmla="*/ 0 h 3600002"/>
              <a:gd name="connsiteX9" fmla="*/ 1800000 w 4680000"/>
              <a:gd name="connsiteY9" fmla="*/ 1800000 h 3600002"/>
              <a:gd name="connsiteX10" fmla="*/ 0 w 4680000"/>
              <a:gd name="connsiteY10" fmla="*/ 3600000 h 3600002"/>
              <a:gd name="connsiteX11" fmla="*/ 1898699 w 4680000"/>
              <a:gd name="connsiteY11" fmla="*/ 3600000 h 3600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80000" h="3600002">
                <a:moveTo>
                  <a:pt x="1898699" y="3600002"/>
                </a:moveTo>
                <a:lnTo>
                  <a:pt x="4679998" y="3600002"/>
                </a:lnTo>
                <a:lnTo>
                  <a:pt x="4679998" y="1800002"/>
                </a:lnTo>
                <a:lnTo>
                  <a:pt x="4680000" y="1800000"/>
                </a:lnTo>
                <a:lnTo>
                  <a:pt x="4679998" y="1799998"/>
                </a:lnTo>
                <a:lnTo>
                  <a:pt x="4679998" y="2"/>
                </a:lnTo>
                <a:lnTo>
                  <a:pt x="2880002" y="2"/>
                </a:lnTo>
                <a:lnTo>
                  <a:pt x="2880000" y="0"/>
                </a:lnTo>
                <a:lnTo>
                  <a:pt x="0" y="0"/>
                </a:lnTo>
                <a:lnTo>
                  <a:pt x="1800000" y="1800000"/>
                </a:lnTo>
                <a:lnTo>
                  <a:pt x="0" y="3600000"/>
                </a:lnTo>
                <a:lnTo>
                  <a:pt x="1898699" y="3600000"/>
                </a:lnTo>
                <a:close/>
              </a:path>
            </a:pathLst>
          </a:custGeom>
          <a:solidFill>
            <a:schemeClr val="accent6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254" noProof="0" dirty="0"/>
          </a:p>
        </p:txBody>
      </p:sp>
      <p:pic>
        <p:nvPicPr>
          <p:cNvPr id="3" name="Graphic 2" hidden="1">
            <a:extLst>
              <a:ext uri="{FF2B5EF4-FFF2-40B4-BE49-F238E27FC236}">
                <a16:creationId xmlns:a16="http://schemas.microsoft.com/office/drawing/2014/main" xmlns="" id="{71375CD7-5E57-4AA8-98DC-4531069235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49807" y="716128"/>
            <a:ext cx="6400800" cy="4572000"/>
          </a:xfrm>
          <a:prstGeom prst="rect">
            <a:avLst/>
          </a:prstGeom>
        </p:spPr>
      </p:pic>
      <p:pic>
        <p:nvPicPr>
          <p:cNvPr id="5" name="Bokeh graphic">
            <a:extLst>
              <a:ext uri="{FF2B5EF4-FFF2-40B4-BE49-F238E27FC236}">
                <a16:creationId xmlns:a16="http://schemas.microsoft.com/office/drawing/2014/main" xmlns="" id="{A0668FE6-F47D-486D-BB8A-6BBACDABFFE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65122" y="702383"/>
            <a:ext cx="6402259" cy="45857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240F97-B5E2-43E6-94E3-11210208A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8FF7EF30-B4B3-4D05-BAF4-B95CF056AC50}"/>
              </a:ext>
            </a:extLst>
          </p:cNvPr>
          <p:cNvSpPr/>
          <p:nvPr userDrawn="1"/>
        </p:nvSpPr>
        <p:spPr>
          <a:xfrm>
            <a:off x="6272784" y="7475220"/>
            <a:ext cx="2286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1671AA43-AD38-409B-BE34-F73524E4DBE8}"/>
              </a:ext>
            </a:extLst>
          </p:cNvPr>
          <p:cNvSpPr/>
          <p:nvPr userDrawn="1"/>
        </p:nvSpPr>
        <p:spPr>
          <a:xfrm>
            <a:off x="6272784" y="2884932"/>
            <a:ext cx="2286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xmlns="" id="{CDEFDD7E-B3B7-4B79-834C-BBAE2B1A1C3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 rot="5400000">
            <a:off x="3377181" y="1633815"/>
            <a:ext cx="2743200" cy="2743200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en-US" dirty="0"/>
              <a:t>Click on icon to add image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5F598560-9C12-415B-8745-A3FC599E37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 rot="5400000">
            <a:off x="3192795" y="6428433"/>
            <a:ext cx="3477732" cy="2377440"/>
          </a:xfrm>
        </p:spPr>
        <p:txBody>
          <a:bodyPr anchor="ctr"/>
          <a:lstStyle>
            <a:lvl1pPr algn="ctr">
              <a:defRPr sz="7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grpSp>
        <p:nvGrpSpPr>
          <p:cNvPr id="6" name="Bottom lines">
            <a:extLst>
              <a:ext uri="{FF2B5EF4-FFF2-40B4-BE49-F238E27FC236}">
                <a16:creationId xmlns:a16="http://schemas.microsoft.com/office/drawing/2014/main" xmlns="" id="{E9E36D83-AB03-44D3-92D5-5DBAE8CF1B1B}"/>
              </a:ext>
            </a:extLst>
          </p:cNvPr>
          <p:cNvGrpSpPr/>
          <p:nvPr/>
        </p:nvGrpSpPr>
        <p:grpSpPr>
          <a:xfrm>
            <a:off x="1163463" y="5491346"/>
            <a:ext cx="5859130" cy="4203016"/>
            <a:chOff x="1163463" y="5491346"/>
            <a:chExt cx="5859130" cy="4203016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D14E9948-E3A3-4939-BE50-C3916BEBDAA8}"/>
                </a:ext>
              </a:extLst>
            </p:cNvPr>
            <p:cNvSpPr/>
            <p:nvPr/>
          </p:nvSpPr>
          <p:spPr>
            <a:xfrm>
              <a:off x="1195330" y="5503892"/>
              <a:ext cx="5810073" cy="4178048"/>
            </a:xfrm>
            <a:custGeom>
              <a:avLst/>
              <a:gdLst>
                <a:gd name="connsiteX0" fmla="*/ 2242027 w 5810073"/>
                <a:gd name="connsiteY0" fmla="*/ 2086327 h 4178048"/>
                <a:gd name="connsiteX1" fmla="*/ 0 w 5810073"/>
                <a:gd name="connsiteY1" fmla="*/ 0 h 4178048"/>
                <a:gd name="connsiteX2" fmla="*/ 5810074 w 5810073"/>
                <a:gd name="connsiteY2" fmla="*/ 0 h 4178048"/>
                <a:gd name="connsiteX3" fmla="*/ 5810074 w 5810073"/>
                <a:gd name="connsiteY3" fmla="*/ 4178049 h 4178048"/>
                <a:gd name="connsiteX4" fmla="*/ 0 w 5810073"/>
                <a:gd name="connsiteY4" fmla="*/ 4178049 h 4178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10073" h="4178048">
                  <a:moveTo>
                    <a:pt x="2242027" y="2086327"/>
                  </a:moveTo>
                  <a:lnTo>
                    <a:pt x="0" y="0"/>
                  </a:lnTo>
                  <a:lnTo>
                    <a:pt x="5810074" y="0"/>
                  </a:lnTo>
                  <a:lnTo>
                    <a:pt x="5810074" y="4178049"/>
                  </a:lnTo>
                  <a:lnTo>
                    <a:pt x="0" y="4178049"/>
                  </a:lnTo>
                  <a:close/>
                </a:path>
              </a:pathLst>
            </a:custGeom>
            <a:noFill/>
            <a:ln w="31750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3851D1FD-EBD3-4FB2-AFC5-824536BFF599}"/>
                </a:ext>
              </a:extLst>
            </p:cNvPr>
            <p:cNvSpPr/>
            <p:nvPr/>
          </p:nvSpPr>
          <p:spPr>
            <a:xfrm>
              <a:off x="1479630" y="5625717"/>
              <a:ext cx="5393912" cy="3934399"/>
            </a:xfrm>
            <a:custGeom>
              <a:avLst/>
              <a:gdLst>
                <a:gd name="connsiteX0" fmla="*/ 2111169 w 5393912"/>
                <a:gd name="connsiteY0" fmla="*/ 1964753 h 3934399"/>
                <a:gd name="connsiteX1" fmla="*/ 0 w 5393912"/>
                <a:gd name="connsiteY1" fmla="*/ 0 h 3934399"/>
                <a:gd name="connsiteX2" fmla="*/ 5393913 w 5393912"/>
                <a:gd name="connsiteY2" fmla="*/ 0 h 3934399"/>
                <a:gd name="connsiteX3" fmla="*/ 5393913 w 5393912"/>
                <a:gd name="connsiteY3" fmla="*/ 3934399 h 3934399"/>
                <a:gd name="connsiteX4" fmla="*/ 0 w 5393912"/>
                <a:gd name="connsiteY4" fmla="*/ 3934399 h 3934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3912" h="3934399">
                  <a:moveTo>
                    <a:pt x="2111169" y="1964753"/>
                  </a:moveTo>
                  <a:lnTo>
                    <a:pt x="0" y="0"/>
                  </a:lnTo>
                  <a:lnTo>
                    <a:pt x="5393913" y="0"/>
                  </a:lnTo>
                  <a:lnTo>
                    <a:pt x="5393913" y="3934399"/>
                  </a:lnTo>
                  <a:lnTo>
                    <a:pt x="0" y="3934399"/>
                  </a:lnTo>
                  <a:close/>
                </a:path>
              </a:pathLst>
            </a:custGeom>
            <a:noFill/>
            <a:ln w="31750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31419236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6336" userDrawn="1">
          <p15:clr>
            <a:srgbClr val="FBAE40"/>
          </p15:clr>
        </p15:guide>
        <p15:guide id="2" orient="horz" pos="1896" userDrawn="1">
          <p15:clr>
            <a:srgbClr val="FBAE40"/>
          </p15:clr>
        </p15:guide>
        <p15:guide id="3" orient="horz" pos="4776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49219AD0-8DB5-4372-BDD8-07C82921B0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10800000" flipH="1">
            <a:off x="749807" y="713232"/>
            <a:ext cx="6400800" cy="4572000"/>
          </a:xfrm>
          <a:custGeom>
            <a:avLst/>
            <a:gdLst>
              <a:gd name="connsiteX0" fmla="*/ 1898699 w 4680000"/>
              <a:gd name="connsiteY0" fmla="*/ 3600002 h 3600002"/>
              <a:gd name="connsiteX1" fmla="*/ 4679998 w 4680000"/>
              <a:gd name="connsiteY1" fmla="*/ 3600002 h 3600002"/>
              <a:gd name="connsiteX2" fmla="*/ 4679998 w 4680000"/>
              <a:gd name="connsiteY2" fmla="*/ 1800002 h 3600002"/>
              <a:gd name="connsiteX3" fmla="*/ 4680000 w 4680000"/>
              <a:gd name="connsiteY3" fmla="*/ 1800000 h 3600002"/>
              <a:gd name="connsiteX4" fmla="*/ 4679998 w 4680000"/>
              <a:gd name="connsiteY4" fmla="*/ 1799998 h 3600002"/>
              <a:gd name="connsiteX5" fmla="*/ 4679998 w 4680000"/>
              <a:gd name="connsiteY5" fmla="*/ 2 h 3600002"/>
              <a:gd name="connsiteX6" fmla="*/ 2880002 w 4680000"/>
              <a:gd name="connsiteY6" fmla="*/ 2 h 3600002"/>
              <a:gd name="connsiteX7" fmla="*/ 2880000 w 4680000"/>
              <a:gd name="connsiteY7" fmla="*/ 0 h 3600002"/>
              <a:gd name="connsiteX8" fmla="*/ 0 w 4680000"/>
              <a:gd name="connsiteY8" fmla="*/ 0 h 3600002"/>
              <a:gd name="connsiteX9" fmla="*/ 1800000 w 4680000"/>
              <a:gd name="connsiteY9" fmla="*/ 1800000 h 3600002"/>
              <a:gd name="connsiteX10" fmla="*/ 0 w 4680000"/>
              <a:gd name="connsiteY10" fmla="*/ 3600000 h 3600002"/>
              <a:gd name="connsiteX11" fmla="*/ 1898699 w 4680000"/>
              <a:gd name="connsiteY11" fmla="*/ 3600000 h 3600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80000" h="3600002">
                <a:moveTo>
                  <a:pt x="1898699" y="3600002"/>
                </a:moveTo>
                <a:lnTo>
                  <a:pt x="4679998" y="3600002"/>
                </a:lnTo>
                <a:lnTo>
                  <a:pt x="4679998" y="1800002"/>
                </a:lnTo>
                <a:lnTo>
                  <a:pt x="4680000" y="1800000"/>
                </a:lnTo>
                <a:lnTo>
                  <a:pt x="4679998" y="1799998"/>
                </a:lnTo>
                <a:lnTo>
                  <a:pt x="4679998" y="2"/>
                </a:lnTo>
                <a:lnTo>
                  <a:pt x="2880002" y="2"/>
                </a:lnTo>
                <a:lnTo>
                  <a:pt x="2880000" y="0"/>
                </a:lnTo>
                <a:lnTo>
                  <a:pt x="0" y="0"/>
                </a:lnTo>
                <a:lnTo>
                  <a:pt x="1800000" y="1800000"/>
                </a:lnTo>
                <a:lnTo>
                  <a:pt x="0" y="3600000"/>
                </a:lnTo>
                <a:lnTo>
                  <a:pt x="1898699" y="360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254" noProof="0" dirty="0"/>
          </a:p>
        </p:txBody>
      </p:sp>
      <p:pic>
        <p:nvPicPr>
          <p:cNvPr id="4" name="Bottom Graphic" hidden="1">
            <a:extLst>
              <a:ext uri="{FF2B5EF4-FFF2-40B4-BE49-F238E27FC236}">
                <a16:creationId xmlns:a16="http://schemas.microsoft.com/office/drawing/2014/main" xmlns="" id="{0CD4E30D-5680-478B-9826-D7595FC43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49807" y="5306854"/>
            <a:ext cx="6400800" cy="4572000"/>
          </a:xfrm>
          <a:prstGeom prst="rect">
            <a:avLst/>
          </a:prstGeom>
        </p:spPr>
      </p:pic>
      <p:pic>
        <p:nvPicPr>
          <p:cNvPr id="6" name="Bokeh Graphic">
            <a:extLst>
              <a:ext uri="{FF2B5EF4-FFF2-40B4-BE49-F238E27FC236}">
                <a16:creationId xmlns:a16="http://schemas.microsoft.com/office/drawing/2014/main" xmlns="" id="{1610755F-9BBD-4463-A03F-1825EE15AB2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765122" y="5325580"/>
            <a:ext cx="6402259" cy="45857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240F97-B5E2-43E6-94E3-11210208A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FDD1684C-EC8F-4329-A2BD-999D30AD79F0}"/>
              </a:ext>
            </a:extLst>
          </p:cNvPr>
          <p:cNvSpPr/>
          <p:nvPr userDrawn="1"/>
        </p:nvSpPr>
        <p:spPr>
          <a:xfrm>
            <a:off x="6272784" y="7475220"/>
            <a:ext cx="2286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331755-C933-4C05-B844-C7B353680A11}"/>
              </a:ext>
            </a:extLst>
          </p:cNvPr>
          <p:cNvSpPr/>
          <p:nvPr userDrawn="1"/>
        </p:nvSpPr>
        <p:spPr>
          <a:xfrm>
            <a:off x="6272784" y="2884932"/>
            <a:ext cx="2286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Picture Placeholder 4">
            <a:extLst>
              <a:ext uri="{FF2B5EF4-FFF2-40B4-BE49-F238E27FC236}">
                <a16:creationId xmlns:a16="http://schemas.microsoft.com/office/drawing/2014/main" xmlns="" id="{57208BC7-11DE-4A71-AE8A-CC995830AE7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 rot="5400000">
            <a:off x="3377181" y="6211746"/>
            <a:ext cx="2743200" cy="2743200"/>
          </a:xfrm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en-US" dirty="0"/>
              <a:t>Click on icon to add image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xmlns="" id="{D510936D-4D48-4CE1-B13D-7E149E9AB5C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rot="5400000">
            <a:off x="3192795" y="1777807"/>
            <a:ext cx="3477732" cy="2377440"/>
          </a:xfrm>
        </p:spPr>
        <p:txBody>
          <a:bodyPr anchor="ctr"/>
          <a:lstStyle>
            <a:lvl1pPr algn="ctr">
              <a:defRPr sz="540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grpSp>
        <p:nvGrpSpPr>
          <p:cNvPr id="15" name="Top Lines">
            <a:extLst>
              <a:ext uri="{FF2B5EF4-FFF2-40B4-BE49-F238E27FC236}">
                <a16:creationId xmlns:a16="http://schemas.microsoft.com/office/drawing/2014/main" xmlns="" id="{11CA4A09-7027-4D37-81DC-9984AA2A75EE}"/>
              </a:ext>
            </a:extLst>
          </p:cNvPr>
          <p:cNvGrpSpPr/>
          <p:nvPr userDrawn="1"/>
        </p:nvGrpSpPr>
        <p:grpSpPr>
          <a:xfrm>
            <a:off x="1171083" y="911726"/>
            <a:ext cx="5859130" cy="4203016"/>
            <a:chOff x="1315863" y="1071746"/>
            <a:chExt cx="5859130" cy="4203016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B24938BD-206C-4CAB-894D-DD809625D38D}"/>
                </a:ext>
              </a:extLst>
            </p:cNvPr>
            <p:cNvSpPr/>
            <p:nvPr/>
          </p:nvSpPr>
          <p:spPr>
            <a:xfrm>
              <a:off x="1347730" y="1084292"/>
              <a:ext cx="5810073" cy="4178048"/>
            </a:xfrm>
            <a:custGeom>
              <a:avLst/>
              <a:gdLst>
                <a:gd name="connsiteX0" fmla="*/ 2242027 w 5810073"/>
                <a:gd name="connsiteY0" fmla="*/ 2086327 h 4178048"/>
                <a:gd name="connsiteX1" fmla="*/ 0 w 5810073"/>
                <a:gd name="connsiteY1" fmla="*/ 0 h 4178048"/>
                <a:gd name="connsiteX2" fmla="*/ 5810074 w 5810073"/>
                <a:gd name="connsiteY2" fmla="*/ 0 h 4178048"/>
                <a:gd name="connsiteX3" fmla="*/ 5810074 w 5810073"/>
                <a:gd name="connsiteY3" fmla="*/ 4178049 h 4178048"/>
                <a:gd name="connsiteX4" fmla="*/ 0 w 5810073"/>
                <a:gd name="connsiteY4" fmla="*/ 4178049 h 4178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10073" h="4178048">
                  <a:moveTo>
                    <a:pt x="2242027" y="2086327"/>
                  </a:moveTo>
                  <a:lnTo>
                    <a:pt x="0" y="0"/>
                  </a:lnTo>
                  <a:lnTo>
                    <a:pt x="5810074" y="0"/>
                  </a:lnTo>
                  <a:lnTo>
                    <a:pt x="5810074" y="4178049"/>
                  </a:lnTo>
                  <a:lnTo>
                    <a:pt x="0" y="4178049"/>
                  </a:lnTo>
                  <a:close/>
                </a:path>
              </a:pathLst>
            </a:custGeom>
            <a:noFill/>
            <a:ln w="38100" cap="flat">
              <a:solidFill>
                <a:schemeClr val="accent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370663BD-2355-445E-BFD5-939E3BFF6B36}"/>
                </a:ext>
              </a:extLst>
            </p:cNvPr>
            <p:cNvSpPr/>
            <p:nvPr/>
          </p:nvSpPr>
          <p:spPr>
            <a:xfrm>
              <a:off x="1632030" y="1206117"/>
              <a:ext cx="5393912" cy="3934399"/>
            </a:xfrm>
            <a:custGeom>
              <a:avLst/>
              <a:gdLst>
                <a:gd name="connsiteX0" fmla="*/ 2111169 w 5393912"/>
                <a:gd name="connsiteY0" fmla="*/ 1964753 h 3934399"/>
                <a:gd name="connsiteX1" fmla="*/ 0 w 5393912"/>
                <a:gd name="connsiteY1" fmla="*/ 0 h 3934399"/>
                <a:gd name="connsiteX2" fmla="*/ 5393913 w 5393912"/>
                <a:gd name="connsiteY2" fmla="*/ 0 h 3934399"/>
                <a:gd name="connsiteX3" fmla="*/ 5393913 w 5393912"/>
                <a:gd name="connsiteY3" fmla="*/ 3934399 h 3934399"/>
                <a:gd name="connsiteX4" fmla="*/ 0 w 5393912"/>
                <a:gd name="connsiteY4" fmla="*/ 3934399 h 3934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3912" h="3934399">
                  <a:moveTo>
                    <a:pt x="2111169" y="1964753"/>
                  </a:moveTo>
                  <a:lnTo>
                    <a:pt x="0" y="0"/>
                  </a:lnTo>
                  <a:lnTo>
                    <a:pt x="5393913" y="0"/>
                  </a:lnTo>
                  <a:lnTo>
                    <a:pt x="5393913" y="3934399"/>
                  </a:lnTo>
                  <a:lnTo>
                    <a:pt x="0" y="3934399"/>
                  </a:lnTo>
                  <a:close/>
                </a:path>
              </a:pathLst>
            </a:custGeom>
            <a:noFill/>
            <a:ln w="38100" cap="flat">
              <a:solidFill>
                <a:schemeClr val="accent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40951410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1896" userDrawn="1">
          <p15:clr>
            <a:srgbClr val="FBAE40"/>
          </p15:clr>
        </p15:guide>
        <p15:guide id="2" orient="horz" pos="477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ke Topp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ttom Circle 3">
            <a:extLst>
              <a:ext uri="{FF2B5EF4-FFF2-40B4-BE49-F238E27FC236}">
                <a16:creationId xmlns:a16="http://schemas.microsoft.com/office/drawing/2014/main" xmlns="" id="{E336806D-8B8A-44EE-AE3A-9F7482227968}"/>
              </a:ext>
            </a:extLst>
          </p:cNvPr>
          <p:cNvSpPr/>
          <p:nvPr userDrawn="1"/>
        </p:nvSpPr>
        <p:spPr>
          <a:xfrm>
            <a:off x="5367528" y="7662672"/>
            <a:ext cx="1828800" cy="18288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Bottom circle 2">
            <a:extLst>
              <a:ext uri="{FF2B5EF4-FFF2-40B4-BE49-F238E27FC236}">
                <a16:creationId xmlns:a16="http://schemas.microsoft.com/office/drawing/2014/main" xmlns="" id="{541789FF-C442-4FED-99D9-6B2E192D2ABE}"/>
              </a:ext>
            </a:extLst>
          </p:cNvPr>
          <p:cNvSpPr/>
          <p:nvPr userDrawn="1"/>
        </p:nvSpPr>
        <p:spPr>
          <a:xfrm>
            <a:off x="2971800" y="7662672"/>
            <a:ext cx="1828800" cy="1828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Bottom Circle 1">
            <a:extLst>
              <a:ext uri="{FF2B5EF4-FFF2-40B4-BE49-F238E27FC236}">
                <a16:creationId xmlns:a16="http://schemas.microsoft.com/office/drawing/2014/main" xmlns="" id="{FB62A63D-9092-43FA-838E-85165CDF561D}"/>
              </a:ext>
            </a:extLst>
          </p:cNvPr>
          <p:cNvSpPr/>
          <p:nvPr userDrawn="1"/>
        </p:nvSpPr>
        <p:spPr>
          <a:xfrm>
            <a:off x="576072" y="7662672"/>
            <a:ext cx="1828800" cy="1828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57" name="Mid 2 circle 3">
            <a:extLst>
              <a:ext uri="{FF2B5EF4-FFF2-40B4-BE49-F238E27FC236}">
                <a16:creationId xmlns:a16="http://schemas.microsoft.com/office/drawing/2014/main" xmlns="" id="{89291B3F-07E3-4789-8A6E-9378878AA67A}"/>
              </a:ext>
            </a:extLst>
          </p:cNvPr>
          <p:cNvSpPr/>
          <p:nvPr userDrawn="1"/>
        </p:nvSpPr>
        <p:spPr>
          <a:xfrm>
            <a:off x="5367528" y="5294376"/>
            <a:ext cx="1828800" cy="1828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Mid 2 circle 2">
            <a:extLst>
              <a:ext uri="{FF2B5EF4-FFF2-40B4-BE49-F238E27FC236}">
                <a16:creationId xmlns:a16="http://schemas.microsoft.com/office/drawing/2014/main" xmlns="" id="{AD9FFD40-141A-45BC-A146-1B4291584045}"/>
              </a:ext>
            </a:extLst>
          </p:cNvPr>
          <p:cNvSpPr/>
          <p:nvPr userDrawn="1"/>
        </p:nvSpPr>
        <p:spPr>
          <a:xfrm>
            <a:off x="2971800" y="5294376"/>
            <a:ext cx="1828800" cy="18288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Mid 2 circle 1">
            <a:extLst>
              <a:ext uri="{FF2B5EF4-FFF2-40B4-BE49-F238E27FC236}">
                <a16:creationId xmlns:a16="http://schemas.microsoft.com/office/drawing/2014/main" xmlns="" id="{CBB50644-55B7-4787-A272-13FB3F675CF5}"/>
              </a:ext>
            </a:extLst>
          </p:cNvPr>
          <p:cNvSpPr/>
          <p:nvPr userDrawn="1"/>
        </p:nvSpPr>
        <p:spPr>
          <a:xfrm>
            <a:off x="576072" y="5294376"/>
            <a:ext cx="1828800" cy="1828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Mid 1 circle 3">
            <a:extLst>
              <a:ext uri="{FF2B5EF4-FFF2-40B4-BE49-F238E27FC236}">
                <a16:creationId xmlns:a16="http://schemas.microsoft.com/office/drawing/2014/main" xmlns="" id="{C2049F7C-0CE9-4A9A-81AE-E00F089425C5}"/>
              </a:ext>
            </a:extLst>
          </p:cNvPr>
          <p:cNvSpPr/>
          <p:nvPr userDrawn="1"/>
        </p:nvSpPr>
        <p:spPr>
          <a:xfrm>
            <a:off x="5367528" y="2935224"/>
            <a:ext cx="1828800" cy="1828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Mid 1 circle 2">
            <a:extLst>
              <a:ext uri="{FF2B5EF4-FFF2-40B4-BE49-F238E27FC236}">
                <a16:creationId xmlns:a16="http://schemas.microsoft.com/office/drawing/2014/main" xmlns="" id="{DB98EB05-DABC-4F5D-A83B-6E634FBE108E}"/>
              </a:ext>
            </a:extLst>
          </p:cNvPr>
          <p:cNvSpPr/>
          <p:nvPr userDrawn="1"/>
        </p:nvSpPr>
        <p:spPr>
          <a:xfrm>
            <a:off x="2971800" y="2935224"/>
            <a:ext cx="1828800" cy="1828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Mid 1 circle 1">
            <a:extLst>
              <a:ext uri="{FF2B5EF4-FFF2-40B4-BE49-F238E27FC236}">
                <a16:creationId xmlns:a16="http://schemas.microsoft.com/office/drawing/2014/main" xmlns="" id="{D18F7DC6-E623-4603-993A-D8753C453D32}"/>
              </a:ext>
            </a:extLst>
          </p:cNvPr>
          <p:cNvSpPr/>
          <p:nvPr userDrawn="1"/>
        </p:nvSpPr>
        <p:spPr>
          <a:xfrm>
            <a:off x="576072" y="2935224"/>
            <a:ext cx="1828800" cy="18288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op Circle 3">
            <a:extLst>
              <a:ext uri="{FF2B5EF4-FFF2-40B4-BE49-F238E27FC236}">
                <a16:creationId xmlns:a16="http://schemas.microsoft.com/office/drawing/2014/main" xmlns="" id="{F23385C8-B7BB-4329-AC69-4552D234A369}"/>
              </a:ext>
            </a:extLst>
          </p:cNvPr>
          <p:cNvSpPr/>
          <p:nvPr userDrawn="1"/>
        </p:nvSpPr>
        <p:spPr>
          <a:xfrm>
            <a:off x="5367528" y="566928"/>
            <a:ext cx="1828800" cy="1828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op Circle 2">
            <a:extLst>
              <a:ext uri="{FF2B5EF4-FFF2-40B4-BE49-F238E27FC236}">
                <a16:creationId xmlns:a16="http://schemas.microsoft.com/office/drawing/2014/main" xmlns="" id="{F60057B8-DE49-46DD-875E-176B4AEE4EB3}"/>
              </a:ext>
            </a:extLst>
          </p:cNvPr>
          <p:cNvSpPr/>
          <p:nvPr userDrawn="1"/>
        </p:nvSpPr>
        <p:spPr>
          <a:xfrm>
            <a:off x="2971800" y="566928"/>
            <a:ext cx="1828800" cy="1828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op Circle 1">
            <a:extLst>
              <a:ext uri="{FF2B5EF4-FFF2-40B4-BE49-F238E27FC236}">
                <a16:creationId xmlns:a16="http://schemas.microsoft.com/office/drawing/2014/main" xmlns="" id="{394F9EF2-2D37-4AB7-B934-EB1EA7715801}"/>
              </a:ext>
            </a:extLst>
          </p:cNvPr>
          <p:cNvSpPr/>
          <p:nvPr userDrawn="1"/>
        </p:nvSpPr>
        <p:spPr>
          <a:xfrm>
            <a:off x="576072" y="566928"/>
            <a:ext cx="1828800" cy="1828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47661C17-9712-4F4F-A5F8-6EB593BCD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5" name="Bottom Circle 1">
            <a:extLst>
              <a:ext uri="{FF2B5EF4-FFF2-40B4-BE49-F238E27FC236}">
                <a16:creationId xmlns:a16="http://schemas.microsoft.com/office/drawing/2014/main" xmlns="" id="{A123724C-A34D-4C21-8C9E-380A5F183494}"/>
              </a:ext>
            </a:extLst>
          </p:cNvPr>
          <p:cNvSpPr/>
          <p:nvPr userDrawn="1"/>
        </p:nvSpPr>
        <p:spPr>
          <a:xfrm>
            <a:off x="717273" y="707481"/>
            <a:ext cx="1539714" cy="1539714"/>
          </a:xfrm>
          <a:prstGeom prst="ellipse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16" name="Bottom Circle 1">
            <a:extLst>
              <a:ext uri="{FF2B5EF4-FFF2-40B4-BE49-F238E27FC236}">
                <a16:creationId xmlns:a16="http://schemas.microsoft.com/office/drawing/2014/main" xmlns="" id="{C9043CDD-9649-43D7-BBE1-B5FBD6732A87}"/>
              </a:ext>
            </a:extLst>
          </p:cNvPr>
          <p:cNvSpPr/>
          <p:nvPr userDrawn="1"/>
        </p:nvSpPr>
        <p:spPr>
          <a:xfrm>
            <a:off x="664170" y="654378"/>
            <a:ext cx="1645920" cy="1645920"/>
          </a:xfrm>
          <a:prstGeom prst="ellipse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17" name="Bottom Circle 1">
            <a:extLst>
              <a:ext uri="{FF2B5EF4-FFF2-40B4-BE49-F238E27FC236}">
                <a16:creationId xmlns:a16="http://schemas.microsoft.com/office/drawing/2014/main" xmlns="" id="{000CE85E-969F-4593-9075-77233830C078}"/>
              </a:ext>
            </a:extLst>
          </p:cNvPr>
          <p:cNvSpPr/>
          <p:nvPr userDrawn="1"/>
        </p:nvSpPr>
        <p:spPr>
          <a:xfrm>
            <a:off x="3100301" y="707481"/>
            <a:ext cx="1539714" cy="1539714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18" name="Bottom Circle 1">
            <a:extLst>
              <a:ext uri="{FF2B5EF4-FFF2-40B4-BE49-F238E27FC236}">
                <a16:creationId xmlns:a16="http://schemas.microsoft.com/office/drawing/2014/main" xmlns="" id="{96FA4A38-1001-49C1-9E2B-39EF5A6779E1}"/>
              </a:ext>
            </a:extLst>
          </p:cNvPr>
          <p:cNvSpPr/>
          <p:nvPr userDrawn="1"/>
        </p:nvSpPr>
        <p:spPr>
          <a:xfrm>
            <a:off x="3047198" y="654378"/>
            <a:ext cx="1645920" cy="164592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19" name="Bottom Circle 1">
            <a:extLst>
              <a:ext uri="{FF2B5EF4-FFF2-40B4-BE49-F238E27FC236}">
                <a16:creationId xmlns:a16="http://schemas.microsoft.com/office/drawing/2014/main" xmlns="" id="{5B034474-ECD8-469A-A6EA-414BBAB386B6}"/>
              </a:ext>
            </a:extLst>
          </p:cNvPr>
          <p:cNvSpPr/>
          <p:nvPr userDrawn="1"/>
        </p:nvSpPr>
        <p:spPr>
          <a:xfrm>
            <a:off x="5512071" y="3078784"/>
            <a:ext cx="1539714" cy="1539714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0" name="Bottom Circle 1">
            <a:extLst>
              <a:ext uri="{FF2B5EF4-FFF2-40B4-BE49-F238E27FC236}">
                <a16:creationId xmlns:a16="http://schemas.microsoft.com/office/drawing/2014/main" xmlns="" id="{19EB02FC-3430-441D-8F94-A8774A645A77}"/>
              </a:ext>
            </a:extLst>
          </p:cNvPr>
          <p:cNvSpPr/>
          <p:nvPr userDrawn="1"/>
        </p:nvSpPr>
        <p:spPr>
          <a:xfrm>
            <a:off x="5458968" y="3025681"/>
            <a:ext cx="1645920" cy="164592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1" name="Bottom Circle 1">
            <a:extLst>
              <a:ext uri="{FF2B5EF4-FFF2-40B4-BE49-F238E27FC236}">
                <a16:creationId xmlns:a16="http://schemas.microsoft.com/office/drawing/2014/main" xmlns="" id="{E143380B-E20A-41EF-830A-809E2F47A493}"/>
              </a:ext>
            </a:extLst>
          </p:cNvPr>
          <p:cNvSpPr/>
          <p:nvPr userDrawn="1"/>
        </p:nvSpPr>
        <p:spPr>
          <a:xfrm>
            <a:off x="717273" y="5436735"/>
            <a:ext cx="1539714" cy="1539714"/>
          </a:xfrm>
          <a:prstGeom prst="ellipse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2" name="Bottom Circle 1">
            <a:extLst>
              <a:ext uri="{FF2B5EF4-FFF2-40B4-BE49-F238E27FC236}">
                <a16:creationId xmlns:a16="http://schemas.microsoft.com/office/drawing/2014/main" xmlns="" id="{97507A3C-774D-40C1-B83E-E98BD598D2D5}"/>
              </a:ext>
            </a:extLst>
          </p:cNvPr>
          <p:cNvSpPr/>
          <p:nvPr userDrawn="1"/>
        </p:nvSpPr>
        <p:spPr>
          <a:xfrm>
            <a:off x="664170" y="5383632"/>
            <a:ext cx="1645920" cy="1645920"/>
          </a:xfrm>
          <a:prstGeom prst="ellipse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3" name="Bottom Circle 1">
            <a:extLst>
              <a:ext uri="{FF2B5EF4-FFF2-40B4-BE49-F238E27FC236}">
                <a16:creationId xmlns:a16="http://schemas.microsoft.com/office/drawing/2014/main" xmlns="" id="{F2D2963D-88C2-40D2-826E-8879D45224E4}"/>
              </a:ext>
            </a:extLst>
          </p:cNvPr>
          <p:cNvSpPr/>
          <p:nvPr userDrawn="1"/>
        </p:nvSpPr>
        <p:spPr>
          <a:xfrm>
            <a:off x="5511933" y="7807215"/>
            <a:ext cx="1539714" cy="1539714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4" name="Bottom Circle 1">
            <a:extLst>
              <a:ext uri="{FF2B5EF4-FFF2-40B4-BE49-F238E27FC236}">
                <a16:creationId xmlns:a16="http://schemas.microsoft.com/office/drawing/2014/main" xmlns="" id="{EAEA146F-A27F-4A01-B34F-CC9C444A0107}"/>
              </a:ext>
            </a:extLst>
          </p:cNvPr>
          <p:cNvSpPr/>
          <p:nvPr userDrawn="1"/>
        </p:nvSpPr>
        <p:spPr>
          <a:xfrm>
            <a:off x="5458830" y="7754112"/>
            <a:ext cx="1645920" cy="164592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5" name="Picture Placeholder 3">
            <a:extLst>
              <a:ext uri="{FF2B5EF4-FFF2-40B4-BE49-F238E27FC236}">
                <a16:creationId xmlns:a16="http://schemas.microsoft.com/office/drawing/2014/main" xmlns="" id="{BBD74E24-2AE1-4301-98CB-1A962AC02B80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918972" y="909828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6" name="Picture Placeholder 3">
            <a:extLst>
              <a:ext uri="{FF2B5EF4-FFF2-40B4-BE49-F238E27FC236}">
                <a16:creationId xmlns:a16="http://schemas.microsoft.com/office/drawing/2014/main" xmlns="" id="{BF59894B-B7D8-42DD-B2A4-94D0CC94C3DD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3314700" y="909828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7" name="Picture Placeholder 3">
            <a:extLst>
              <a:ext uri="{FF2B5EF4-FFF2-40B4-BE49-F238E27FC236}">
                <a16:creationId xmlns:a16="http://schemas.microsoft.com/office/drawing/2014/main" xmlns="" id="{87C87293-DFC4-443F-9E27-BB50531CDB85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5710428" y="909828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8" name="Picture Placeholder 3">
            <a:extLst>
              <a:ext uri="{FF2B5EF4-FFF2-40B4-BE49-F238E27FC236}">
                <a16:creationId xmlns:a16="http://schemas.microsoft.com/office/drawing/2014/main" xmlns="" id="{DD10065E-E4BA-40B1-B036-59595ADFAB57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3314700" y="3278124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xmlns="" id="{9561E792-7319-41D7-A6FE-AB608DED13A7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918972" y="3278124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0" name="Picture Placeholder 3">
            <a:extLst>
              <a:ext uri="{FF2B5EF4-FFF2-40B4-BE49-F238E27FC236}">
                <a16:creationId xmlns:a16="http://schemas.microsoft.com/office/drawing/2014/main" xmlns="" id="{228528E2-5F62-4A5A-8A60-D4812B38BA1D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5710428" y="3278124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1" name="Picture Placeholder 3">
            <a:extLst>
              <a:ext uri="{FF2B5EF4-FFF2-40B4-BE49-F238E27FC236}">
                <a16:creationId xmlns:a16="http://schemas.microsoft.com/office/drawing/2014/main" xmlns="" id="{FCBB4DF4-9194-4EAC-8DC5-F5DBCCF1A4A9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987552" y="5705856"/>
            <a:ext cx="1005840" cy="100584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2" name="Picture Placeholder 3">
            <a:extLst>
              <a:ext uri="{FF2B5EF4-FFF2-40B4-BE49-F238E27FC236}">
                <a16:creationId xmlns:a16="http://schemas.microsoft.com/office/drawing/2014/main" xmlns="" id="{9AE1245E-2824-4540-BCE0-1AD14899EC54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3383280" y="5705856"/>
            <a:ext cx="1005840" cy="100584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3" name="Picture Placeholder 3">
            <a:extLst>
              <a:ext uri="{FF2B5EF4-FFF2-40B4-BE49-F238E27FC236}">
                <a16:creationId xmlns:a16="http://schemas.microsoft.com/office/drawing/2014/main" xmlns="" id="{5BC55D57-4688-4743-B951-7CAB19C3E28D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5779008" y="5705856"/>
            <a:ext cx="1005840" cy="100584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4" name="Picture Placeholder 3">
            <a:extLst>
              <a:ext uri="{FF2B5EF4-FFF2-40B4-BE49-F238E27FC236}">
                <a16:creationId xmlns:a16="http://schemas.microsoft.com/office/drawing/2014/main" xmlns="" id="{86E0EEA8-2ADF-4452-BC48-B4C7AD4607D2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918972" y="8005572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5" name="Picture Placeholder 3">
            <a:extLst>
              <a:ext uri="{FF2B5EF4-FFF2-40B4-BE49-F238E27FC236}">
                <a16:creationId xmlns:a16="http://schemas.microsoft.com/office/drawing/2014/main" xmlns="" id="{9AE73F5C-2218-414C-B9D7-46229BDBBFE0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314700" y="8005572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6" name="Picture Placeholder 3">
            <a:extLst>
              <a:ext uri="{FF2B5EF4-FFF2-40B4-BE49-F238E27FC236}">
                <a16:creationId xmlns:a16="http://schemas.microsoft.com/office/drawing/2014/main" xmlns="" id="{8510D6AF-3CD2-46FF-9A62-E4DCEEC2D5D1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5710428" y="8005572"/>
            <a:ext cx="1143000" cy="1143000"/>
          </a:xfrm>
        </p:spPr>
        <p:txBody>
          <a:bodyPr/>
          <a:lstStyle>
            <a:lvl1pPr marL="0" indent="0">
              <a:buNone/>
              <a:defRPr sz="1000"/>
            </a:lvl1pPr>
          </a:lstStyle>
          <a:p>
            <a:r>
              <a:rPr lang="en-US" dirty="0"/>
              <a:t>Click icon to add image</a:t>
            </a:r>
          </a:p>
        </p:txBody>
      </p:sp>
    </p:spTree>
    <p:extLst>
      <p:ext uri="{BB962C8B-B14F-4D97-AF65-F5344CB8AC3E}">
        <p14:creationId xmlns:p14="http://schemas.microsoft.com/office/powerpoint/2010/main" xmlns="" val="311273422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orient="horz" pos="936" userDrawn="1">
          <p15:clr>
            <a:srgbClr val="FBAE40"/>
          </p15:clr>
        </p15:guide>
        <p15:guide id="6" orient="horz" pos="2424" userDrawn="1">
          <p15:clr>
            <a:srgbClr val="FBAE40"/>
          </p15:clr>
        </p15:guide>
        <p15:guide id="7" orient="horz" pos="3912" userDrawn="1">
          <p15:clr>
            <a:srgbClr val="FBAE40"/>
          </p15:clr>
        </p15:guide>
        <p15:guide id="8" orient="horz" pos="5400" userDrawn="1">
          <p15:clr>
            <a:srgbClr val="FBAE40"/>
          </p15:clr>
        </p15:guide>
        <p15:guide id="9" pos="936" userDrawn="1">
          <p15:clr>
            <a:srgbClr val="FBAE40"/>
          </p15:clr>
        </p15:guide>
        <p15:guide id="10" pos="3960" userDrawn="1">
          <p15:clr>
            <a:srgbClr val="FBAE40"/>
          </p15:clr>
        </p15:guide>
        <p15:guide id="11" pos="2448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ll/Door Cut-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>
            <a:extLst>
              <a:ext uri="{FF2B5EF4-FFF2-40B4-BE49-F238E27FC236}">
                <a16:creationId xmlns:a16="http://schemas.microsoft.com/office/drawing/2014/main" xmlns="" id="{F7941378-EE9E-41CE-A693-8EE73AD6247A}"/>
              </a:ext>
            </a:extLst>
          </p:cNvPr>
          <p:cNvSpPr/>
          <p:nvPr userDrawn="1"/>
        </p:nvSpPr>
        <p:spPr>
          <a:xfrm>
            <a:off x="118872" y="987552"/>
            <a:ext cx="3657600" cy="36576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D6C7B34D-87DB-4BE0-B0D2-0CA438FEA276}"/>
              </a:ext>
            </a:extLst>
          </p:cNvPr>
          <p:cNvSpPr/>
          <p:nvPr userDrawn="1"/>
        </p:nvSpPr>
        <p:spPr>
          <a:xfrm>
            <a:off x="3995928" y="5257800"/>
            <a:ext cx="3657600" cy="3657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50898FA8-7415-41D9-A329-E7284EB6C785}"/>
              </a:ext>
            </a:extLst>
          </p:cNvPr>
          <p:cNvSpPr/>
          <p:nvPr userDrawn="1"/>
        </p:nvSpPr>
        <p:spPr>
          <a:xfrm>
            <a:off x="118872" y="987552"/>
            <a:ext cx="3657600" cy="3657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xmlns="" id="{3F1862B5-40B7-4001-957A-92CEA6D61933}"/>
              </a:ext>
            </a:extLst>
          </p:cNvPr>
          <p:cNvSpPr/>
          <p:nvPr userDrawn="1"/>
        </p:nvSpPr>
        <p:spPr>
          <a:xfrm>
            <a:off x="118872" y="5257800"/>
            <a:ext cx="3657600" cy="36576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54D55D7A-96F9-4500-A259-A93B89CB1FF9}"/>
              </a:ext>
            </a:extLst>
          </p:cNvPr>
          <p:cNvSpPr/>
          <p:nvPr userDrawn="1"/>
        </p:nvSpPr>
        <p:spPr>
          <a:xfrm rot="9000000">
            <a:off x="3995928" y="987552"/>
            <a:ext cx="3657600" cy="36576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5E9DEA-4B96-4BAF-8334-2950A5439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xmlns="" id="{51F1A92B-0371-48C3-873A-1ADD42679E7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681728" y="1673352"/>
            <a:ext cx="2286000" cy="2286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xmlns="" id="{476E35B1-649D-48BD-86A1-46480400ECF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4672" y="5943600"/>
            <a:ext cx="2286000" cy="2286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0A0F82C8-B709-420A-9C10-4E3EAF978FFD}"/>
              </a:ext>
            </a:extLst>
          </p:cNvPr>
          <p:cNvGrpSpPr/>
          <p:nvPr userDrawn="1"/>
        </p:nvGrpSpPr>
        <p:grpSpPr>
          <a:xfrm>
            <a:off x="311130" y="1200130"/>
            <a:ext cx="3238540" cy="3238540"/>
            <a:chOff x="4210030" y="5467330"/>
            <a:chExt cx="3238540" cy="3238540"/>
          </a:xfrm>
        </p:grpSpPr>
        <p:sp>
          <p:nvSpPr>
            <p:cNvPr id="17" name="Bottom Circle 1">
              <a:extLst>
                <a:ext uri="{FF2B5EF4-FFF2-40B4-BE49-F238E27FC236}">
                  <a16:creationId xmlns:a16="http://schemas.microsoft.com/office/drawing/2014/main" xmlns="" id="{0D77FD43-2D3E-47FB-8018-CEEC3EA3FBD0}"/>
                </a:ext>
              </a:extLst>
            </p:cNvPr>
            <p:cNvSpPr/>
            <p:nvPr/>
          </p:nvSpPr>
          <p:spPr>
            <a:xfrm>
              <a:off x="4210030" y="5467330"/>
              <a:ext cx="3238540" cy="3238540"/>
            </a:xfrm>
            <a:prstGeom prst="ellipse">
              <a:avLst/>
            </a:prstGeom>
            <a:noFill/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18" name="Bottom Circle 1">
              <a:extLst>
                <a:ext uri="{FF2B5EF4-FFF2-40B4-BE49-F238E27FC236}">
                  <a16:creationId xmlns:a16="http://schemas.microsoft.com/office/drawing/2014/main" xmlns="" id="{3E6E6D38-E257-4A28-9DA7-1BE99E2BE763}"/>
                </a:ext>
              </a:extLst>
            </p:cNvPr>
            <p:cNvSpPr/>
            <p:nvPr/>
          </p:nvSpPr>
          <p:spPr>
            <a:xfrm>
              <a:off x="4323347" y="5580647"/>
              <a:ext cx="3011906" cy="3011906"/>
            </a:xfrm>
            <a:prstGeom prst="ellipse">
              <a:avLst/>
            </a:prstGeom>
            <a:noFill/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xmlns="" id="{42F98E0E-7DCC-45C6-AD9B-2745A1DC8A2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04672" y="1673352"/>
            <a:ext cx="2286000" cy="2286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AF776480-7B57-4262-875D-187806134E48}"/>
              </a:ext>
            </a:extLst>
          </p:cNvPr>
          <p:cNvGrpSpPr/>
          <p:nvPr userDrawn="1"/>
        </p:nvGrpSpPr>
        <p:grpSpPr>
          <a:xfrm>
            <a:off x="4210030" y="5467330"/>
            <a:ext cx="3238540" cy="3238540"/>
            <a:chOff x="4210030" y="5467330"/>
            <a:chExt cx="3238540" cy="3238540"/>
          </a:xfrm>
        </p:grpSpPr>
        <p:sp>
          <p:nvSpPr>
            <p:cNvPr id="20" name="Bottom Circle 1">
              <a:extLst>
                <a:ext uri="{FF2B5EF4-FFF2-40B4-BE49-F238E27FC236}">
                  <a16:creationId xmlns:a16="http://schemas.microsoft.com/office/drawing/2014/main" xmlns="" id="{2D5A130C-08FB-4C87-8398-E3C3C543783F}"/>
                </a:ext>
              </a:extLst>
            </p:cNvPr>
            <p:cNvSpPr/>
            <p:nvPr/>
          </p:nvSpPr>
          <p:spPr>
            <a:xfrm>
              <a:off x="4210030" y="5467330"/>
              <a:ext cx="3238540" cy="323854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1" name="Bottom Circle 1">
              <a:extLst>
                <a:ext uri="{FF2B5EF4-FFF2-40B4-BE49-F238E27FC236}">
                  <a16:creationId xmlns:a16="http://schemas.microsoft.com/office/drawing/2014/main" xmlns="" id="{89753401-4231-4FB2-9651-C69FFC8E0A03}"/>
                </a:ext>
              </a:extLst>
            </p:cNvPr>
            <p:cNvSpPr/>
            <p:nvPr/>
          </p:nvSpPr>
          <p:spPr>
            <a:xfrm>
              <a:off x="4323347" y="5580647"/>
              <a:ext cx="3011906" cy="301190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xmlns="" id="{94D20671-B89A-400B-B175-2B9E78CC7B3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96028" y="6057900"/>
            <a:ext cx="2057400" cy="20574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image</a:t>
            </a:r>
          </a:p>
        </p:txBody>
      </p:sp>
    </p:spTree>
    <p:extLst>
      <p:ext uri="{BB962C8B-B14F-4D97-AF65-F5344CB8AC3E}">
        <p14:creationId xmlns:p14="http://schemas.microsoft.com/office/powerpoint/2010/main" xmlns="" val="21121438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6240" userDrawn="1">
          <p15:clr>
            <a:srgbClr val="FBAE40"/>
          </p15:clr>
        </p15:guide>
        <p15:guide id="2" orient="horz" pos="1776" userDrawn="1">
          <p15:clr>
            <a:srgbClr val="FBAE40"/>
          </p15:clr>
        </p15:guide>
        <p15:guide id="3" orient="horz" pos="4464" userDrawn="1">
          <p15:clr>
            <a:srgbClr val="FBAE40"/>
          </p15:clr>
        </p15:guide>
        <p15:guide id="5" pos="1224" userDrawn="1">
          <p15:clr>
            <a:srgbClr val="FBAE40"/>
          </p15:clr>
        </p15:guide>
        <p15:guide id="6" pos="367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me Ca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164">
            <a:extLst>
              <a:ext uri="{FF2B5EF4-FFF2-40B4-BE49-F238E27FC236}">
                <a16:creationId xmlns:a16="http://schemas.microsoft.com/office/drawing/2014/main" xmlns="" id="{0FC98E57-30DD-40EF-B071-3BE26E33BB8E}"/>
              </a:ext>
            </a:extLst>
          </p:cNvPr>
          <p:cNvSpPr/>
          <p:nvPr userDrawn="1"/>
        </p:nvSpPr>
        <p:spPr>
          <a:xfrm>
            <a:off x="463805" y="5721295"/>
            <a:ext cx="3208935" cy="36611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xmlns="" id="{1AE85492-0E7E-4502-B6C7-318ABB5C5D56}"/>
              </a:ext>
            </a:extLst>
          </p:cNvPr>
          <p:cNvSpPr/>
          <p:nvPr userDrawn="1"/>
        </p:nvSpPr>
        <p:spPr>
          <a:xfrm>
            <a:off x="463805" y="1181100"/>
            <a:ext cx="3208935" cy="366116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D2A3AF31-5C6F-41C5-8B0A-4053F0653D2E}"/>
              </a:ext>
            </a:extLst>
          </p:cNvPr>
          <p:cNvSpPr/>
          <p:nvPr userDrawn="1"/>
        </p:nvSpPr>
        <p:spPr>
          <a:xfrm>
            <a:off x="4112938" y="1181100"/>
            <a:ext cx="3208935" cy="3661164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xmlns="" id="{8C9E4147-F6C9-4128-AF19-408724BE30CC}"/>
              </a:ext>
            </a:extLst>
          </p:cNvPr>
          <p:cNvSpPr/>
          <p:nvPr userDrawn="1"/>
        </p:nvSpPr>
        <p:spPr>
          <a:xfrm>
            <a:off x="4112938" y="5721295"/>
            <a:ext cx="3208935" cy="366116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xmlns="" id="{68C4E6F7-272E-4A8F-9B04-EBEF71E00B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45720" y="7538847"/>
            <a:ext cx="36576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xmlns="" id="{59D18458-E678-4F83-B20A-8315A8454C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7379208" y="7538847"/>
            <a:ext cx="36576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xmlns="" id="{977E8B4D-40CE-463F-B424-43FAB95A0D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43411" y="3005867"/>
            <a:ext cx="36576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xmlns="" id="{15744ADD-6205-486B-8562-7E40E014AD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7379482" y="3005867"/>
            <a:ext cx="36576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xmlns="" id="{10400A09-D51E-4217-9BA6-676190CCCA14}"/>
              </a:ext>
            </a:extLst>
          </p:cNvPr>
          <p:cNvGrpSpPr/>
          <p:nvPr userDrawn="1"/>
        </p:nvGrpSpPr>
        <p:grpSpPr>
          <a:xfrm>
            <a:off x="222965" y="5483422"/>
            <a:ext cx="7320835" cy="235442"/>
            <a:chOff x="222965" y="5483422"/>
            <a:chExt cx="7320835" cy="235442"/>
          </a:xfrm>
        </p:grpSpPr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xmlns="" id="{0F8FADAE-B126-450F-8A31-1B51BDD34DF3}"/>
                </a:ext>
              </a:extLst>
            </p:cNvPr>
            <p:cNvGrpSpPr/>
            <p:nvPr userDrawn="1"/>
          </p:nvGrpSpPr>
          <p:grpSpPr>
            <a:xfrm>
              <a:off x="222965" y="5490264"/>
              <a:ext cx="230662" cy="228600"/>
              <a:chOff x="226538" y="5490264"/>
              <a:chExt cx="230662" cy="228600"/>
            </a:xfrm>
          </p:grpSpPr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xmlns="" id="{08140166-1B1C-4273-8B57-C9A08528E09E}"/>
                  </a:ext>
                </a:extLst>
              </p:cNvPr>
              <p:cNvCxnSpPr/>
              <p:nvPr userDrawn="1"/>
            </p:nvCxnSpPr>
            <p:spPr>
              <a:xfrm>
                <a:off x="457200" y="5490264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xmlns="" id="{AF6A4047-DF31-4D15-AC88-2D2EA9D4F40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26538" y="5716191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xmlns="" id="{1534877D-26E0-4BC7-BFC8-85E7477A4945}"/>
                </a:ext>
              </a:extLst>
            </p:cNvPr>
            <p:cNvGrpSpPr/>
            <p:nvPr userDrawn="1"/>
          </p:nvGrpSpPr>
          <p:grpSpPr>
            <a:xfrm>
              <a:off x="3656214" y="5485720"/>
              <a:ext cx="228600" cy="229280"/>
              <a:chOff x="3655023" y="5485720"/>
              <a:chExt cx="228600" cy="229280"/>
            </a:xfrm>
          </p:grpSpPr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xmlns="" id="{877DA045-30A5-43DA-913A-A86093389AD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7599" y="5485720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xmlns="" id="{EA7B53C0-6386-4A0B-BB55-28DFD17FD8B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5023" y="571500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xmlns="" id="{08E4BE37-A783-448F-B03D-5F8B5FC530F0}"/>
                </a:ext>
              </a:extLst>
            </p:cNvPr>
            <p:cNvGrpSpPr/>
            <p:nvPr userDrawn="1"/>
          </p:nvGrpSpPr>
          <p:grpSpPr>
            <a:xfrm>
              <a:off x="7315200" y="5483422"/>
              <a:ext cx="228600" cy="228600"/>
              <a:chOff x="7315200" y="5483422"/>
              <a:chExt cx="228600" cy="228600"/>
            </a:xfrm>
          </p:grpSpPr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xmlns="" id="{453F8CBC-5CD5-4026-858F-52785AD0494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6488" y="5483422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xmlns="" id="{41D1CEDB-7235-4583-9320-67EB664A388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5200" y="571169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xmlns="" id="{70080A18-7E60-4F72-B17C-B017445A9679}"/>
                </a:ext>
              </a:extLst>
            </p:cNvPr>
            <p:cNvGrpSpPr/>
            <p:nvPr userDrawn="1"/>
          </p:nvGrpSpPr>
          <p:grpSpPr>
            <a:xfrm>
              <a:off x="3887664" y="5490077"/>
              <a:ext cx="228600" cy="228600"/>
              <a:chOff x="3886715" y="5486400"/>
              <a:chExt cx="228600" cy="228600"/>
            </a:xfrm>
          </p:grpSpPr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xmlns="" id="{19DBD76D-D3C4-4E5B-9AD4-34BC0EA63AC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886715" y="571169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xmlns="" id="{F5FCE9D3-127A-4414-8224-B2B0E4724CC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4114800" y="5486400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xmlns="" id="{7369CA12-6573-43B7-8B01-0ED4F348515F}"/>
              </a:ext>
            </a:extLst>
          </p:cNvPr>
          <p:cNvGrpSpPr/>
          <p:nvPr userDrawn="1"/>
        </p:nvGrpSpPr>
        <p:grpSpPr>
          <a:xfrm>
            <a:off x="227807" y="4836006"/>
            <a:ext cx="7319666" cy="233609"/>
            <a:chOff x="227807" y="4831222"/>
            <a:chExt cx="7319666" cy="233609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xmlns="" id="{FFDC2EDE-0284-44AB-AFA1-57DAD507F8B9}"/>
                </a:ext>
              </a:extLst>
            </p:cNvPr>
            <p:cNvGrpSpPr/>
            <p:nvPr userDrawn="1"/>
          </p:nvGrpSpPr>
          <p:grpSpPr>
            <a:xfrm rot="16200000">
              <a:off x="226776" y="4835200"/>
              <a:ext cx="230662" cy="228600"/>
              <a:chOff x="226538" y="5490264"/>
              <a:chExt cx="230662" cy="228600"/>
            </a:xfrm>
          </p:grpSpPr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xmlns="" id="{69CF838D-4A0A-410D-B1ED-994F20DA3D06}"/>
                  </a:ext>
                </a:extLst>
              </p:cNvPr>
              <p:cNvCxnSpPr/>
              <p:nvPr userDrawn="1"/>
            </p:nvCxnSpPr>
            <p:spPr>
              <a:xfrm>
                <a:off x="457200" y="5490264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xmlns="" id="{798215B1-78D5-490F-B7F1-6D311518EB39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26538" y="5716191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xmlns="" id="{CF60BF5E-1DF8-4512-B045-A13BD41EF64C}"/>
                </a:ext>
              </a:extLst>
            </p:cNvPr>
            <p:cNvGrpSpPr/>
            <p:nvPr userDrawn="1"/>
          </p:nvGrpSpPr>
          <p:grpSpPr>
            <a:xfrm rot="5400000">
              <a:off x="3659471" y="4830882"/>
              <a:ext cx="228600" cy="229280"/>
              <a:chOff x="3655023" y="5485720"/>
              <a:chExt cx="228600" cy="229280"/>
            </a:xfrm>
          </p:grpSpPr>
          <p:cxnSp>
            <p:nvCxnSpPr>
              <p:cNvPr id="102" name="Straight Connector 101">
                <a:extLst>
                  <a:ext uri="{FF2B5EF4-FFF2-40B4-BE49-F238E27FC236}">
                    <a16:creationId xmlns:a16="http://schemas.microsoft.com/office/drawing/2014/main" xmlns="" id="{1AA68DDB-46EF-4057-B394-4CCFB22E986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7599" y="5485720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>
                <a:extLst>
                  <a:ext uri="{FF2B5EF4-FFF2-40B4-BE49-F238E27FC236}">
                    <a16:creationId xmlns:a16="http://schemas.microsoft.com/office/drawing/2014/main" xmlns="" id="{376FAA0F-F18B-4398-BEE6-12921736549A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5023" y="571500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xmlns="" id="{AE912339-50A8-4E69-818D-3F9D71B7D4A3}"/>
                </a:ext>
              </a:extLst>
            </p:cNvPr>
            <p:cNvGrpSpPr/>
            <p:nvPr userDrawn="1"/>
          </p:nvGrpSpPr>
          <p:grpSpPr>
            <a:xfrm rot="16200000">
              <a:off x="3887648" y="4832970"/>
              <a:ext cx="228600" cy="228600"/>
              <a:chOff x="3886715" y="5486400"/>
              <a:chExt cx="228600" cy="228600"/>
            </a:xfrm>
          </p:grpSpPr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xmlns="" id="{17BD2015-F8E7-4BF9-96BA-F62726DC016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886715" y="571169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xmlns="" id="{5288B794-DD21-4DA9-B7A4-540F0ECCD6F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4114800" y="5486400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xmlns="" id="{E4924D32-108B-49DD-9DB4-74C33E5AC7DB}"/>
                </a:ext>
              </a:extLst>
            </p:cNvPr>
            <p:cNvGrpSpPr/>
            <p:nvPr userDrawn="1"/>
          </p:nvGrpSpPr>
          <p:grpSpPr>
            <a:xfrm rot="5400000">
              <a:off x="7318873" y="4834907"/>
              <a:ext cx="228600" cy="228600"/>
              <a:chOff x="7312930" y="5483422"/>
              <a:chExt cx="228600" cy="228600"/>
            </a:xfrm>
          </p:grpSpPr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xmlns="" id="{F46D15B5-5F7C-4A52-9CA6-91871DAA9B4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4219" y="5483422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xmlns="" id="{FB390450-6AF0-41C6-AA1B-31C96555E81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2930" y="571169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xmlns="" id="{04DF530B-E460-495F-971E-8E5FE84C90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3703320" y="7543800"/>
            <a:ext cx="36576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xmlns="" id="{FF2C70BC-8778-46CA-9CB5-FA56BF8D69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3703329" y="3008376"/>
            <a:ext cx="365760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" name="Group 106">
            <a:extLst>
              <a:ext uri="{FF2B5EF4-FFF2-40B4-BE49-F238E27FC236}">
                <a16:creationId xmlns:a16="http://schemas.microsoft.com/office/drawing/2014/main" xmlns="" id="{C1F92658-CDF0-4A5A-9A24-7442366138AC}"/>
              </a:ext>
            </a:extLst>
          </p:cNvPr>
          <p:cNvGrpSpPr/>
          <p:nvPr userDrawn="1"/>
        </p:nvGrpSpPr>
        <p:grpSpPr>
          <a:xfrm>
            <a:off x="227807" y="9373126"/>
            <a:ext cx="7319666" cy="233609"/>
            <a:chOff x="227807" y="9346072"/>
            <a:chExt cx="7319666" cy="233609"/>
          </a:xfrm>
        </p:grpSpPr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xmlns="" id="{98E56A8C-2C58-4789-97DF-1DD4CF0D7471}"/>
                </a:ext>
              </a:extLst>
            </p:cNvPr>
            <p:cNvGrpSpPr/>
            <p:nvPr userDrawn="1"/>
          </p:nvGrpSpPr>
          <p:grpSpPr>
            <a:xfrm rot="16200000">
              <a:off x="226776" y="9350050"/>
              <a:ext cx="230662" cy="228600"/>
              <a:chOff x="226538" y="5490264"/>
              <a:chExt cx="230662" cy="228600"/>
            </a:xfrm>
          </p:grpSpPr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xmlns="" id="{A46DCE49-EEF7-4101-9A5E-3A2BF3870851}"/>
                  </a:ext>
                </a:extLst>
              </p:cNvPr>
              <p:cNvCxnSpPr/>
              <p:nvPr userDrawn="1"/>
            </p:nvCxnSpPr>
            <p:spPr>
              <a:xfrm>
                <a:off x="457200" y="5490264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>
                <a:extLst>
                  <a:ext uri="{FF2B5EF4-FFF2-40B4-BE49-F238E27FC236}">
                    <a16:creationId xmlns:a16="http://schemas.microsoft.com/office/drawing/2014/main" xmlns="" id="{1D7CC2A1-48EB-4272-AC4F-7C72B14DB8E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26538" y="5716191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xmlns="" id="{67DC8E0B-0960-42E7-B99A-DDB6C69E852E}"/>
                </a:ext>
              </a:extLst>
            </p:cNvPr>
            <p:cNvGrpSpPr/>
            <p:nvPr userDrawn="1"/>
          </p:nvGrpSpPr>
          <p:grpSpPr>
            <a:xfrm rot="5400000">
              <a:off x="3659471" y="9345732"/>
              <a:ext cx="228600" cy="229280"/>
              <a:chOff x="3655023" y="5485720"/>
              <a:chExt cx="228600" cy="229280"/>
            </a:xfrm>
          </p:grpSpPr>
          <p:cxnSp>
            <p:nvCxnSpPr>
              <p:cNvPr id="116" name="Straight Connector 115">
                <a:extLst>
                  <a:ext uri="{FF2B5EF4-FFF2-40B4-BE49-F238E27FC236}">
                    <a16:creationId xmlns:a16="http://schemas.microsoft.com/office/drawing/2014/main" xmlns="" id="{F83D7422-C5A2-4D7E-BACE-3DC627F3B27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7599" y="5485720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>
                <a:extLst>
                  <a:ext uri="{FF2B5EF4-FFF2-40B4-BE49-F238E27FC236}">
                    <a16:creationId xmlns:a16="http://schemas.microsoft.com/office/drawing/2014/main" xmlns="" id="{571C538C-BF67-4DD3-8511-60863479DE93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5023" y="571500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xmlns="" id="{22D26B2B-88DF-47C0-8200-C4BA340E35A6}"/>
                </a:ext>
              </a:extLst>
            </p:cNvPr>
            <p:cNvGrpSpPr/>
            <p:nvPr userDrawn="1"/>
          </p:nvGrpSpPr>
          <p:grpSpPr>
            <a:xfrm rot="16200000">
              <a:off x="3887648" y="9347820"/>
              <a:ext cx="228600" cy="228600"/>
              <a:chOff x="3886715" y="5486400"/>
              <a:chExt cx="228600" cy="228600"/>
            </a:xfrm>
          </p:grpSpPr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xmlns="" id="{C4FA7CB5-FD67-4263-AF99-440A421D3347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886715" y="571169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xmlns="" id="{277E7B8F-186C-405F-94DD-2D87983B3C5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4114800" y="5486400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xmlns="" id="{57A6636B-1AEF-4358-B52F-FE61054CF295}"/>
                </a:ext>
              </a:extLst>
            </p:cNvPr>
            <p:cNvGrpSpPr/>
            <p:nvPr userDrawn="1"/>
          </p:nvGrpSpPr>
          <p:grpSpPr>
            <a:xfrm rot="5400000">
              <a:off x="7318873" y="9349757"/>
              <a:ext cx="228600" cy="228600"/>
              <a:chOff x="7312930" y="5483422"/>
              <a:chExt cx="228600" cy="228600"/>
            </a:xfrm>
          </p:grpSpPr>
          <p:cxnSp>
            <p:nvCxnSpPr>
              <p:cNvPr id="112" name="Straight Connector 111">
                <a:extLst>
                  <a:ext uri="{FF2B5EF4-FFF2-40B4-BE49-F238E27FC236}">
                    <a16:creationId xmlns:a16="http://schemas.microsoft.com/office/drawing/2014/main" xmlns="" id="{5397846F-3865-478B-9156-C5FCD02A40C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4219" y="5483422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>
                <a:extLst>
                  <a:ext uri="{FF2B5EF4-FFF2-40B4-BE49-F238E27FC236}">
                    <a16:creationId xmlns:a16="http://schemas.microsoft.com/office/drawing/2014/main" xmlns="" id="{98BD4876-7F6F-4CCE-829A-0708A795296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2930" y="571169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xmlns="" id="{D12E078E-AEB3-48D7-A024-69A000BCECC1}"/>
              </a:ext>
            </a:extLst>
          </p:cNvPr>
          <p:cNvGrpSpPr/>
          <p:nvPr userDrawn="1"/>
        </p:nvGrpSpPr>
        <p:grpSpPr>
          <a:xfrm>
            <a:off x="225346" y="937499"/>
            <a:ext cx="7320835" cy="233144"/>
            <a:chOff x="222965" y="5485720"/>
            <a:chExt cx="7320835" cy="233144"/>
          </a:xfrm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xmlns="" id="{F72A3A8E-8FD8-460F-B92C-665A82CFD644}"/>
                </a:ext>
              </a:extLst>
            </p:cNvPr>
            <p:cNvGrpSpPr/>
            <p:nvPr userDrawn="1"/>
          </p:nvGrpSpPr>
          <p:grpSpPr>
            <a:xfrm>
              <a:off x="222965" y="5490264"/>
              <a:ext cx="230662" cy="228600"/>
              <a:chOff x="226538" y="5490264"/>
              <a:chExt cx="230662" cy="228600"/>
            </a:xfrm>
          </p:grpSpPr>
          <p:cxnSp>
            <p:nvCxnSpPr>
              <p:cNvPr id="131" name="Straight Connector 130">
                <a:extLst>
                  <a:ext uri="{FF2B5EF4-FFF2-40B4-BE49-F238E27FC236}">
                    <a16:creationId xmlns:a16="http://schemas.microsoft.com/office/drawing/2014/main" xmlns="" id="{8C03225F-7C77-4D2C-9194-C74C72C75A42}"/>
                  </a:ext>
                </a:extLst>
              </p:cNvPr>
              <p:cNvCxnSpPr/>
              <p:nvPr userDrawn="1"/>
            </p:nvCxnSpPr>
            <p:spPr>
              <a:xfrm>
                <a:off x="457200" y="5490264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>
                <a:extLst>
                  <a:ext uri="{FF2B5EF4-FFF2-40B4-BE49-F238E27FC236}">
                    <a16:creationId xmlns:a16="http://schemas.microsoft.com/office/drawing/2014/main" xmlns="" id="{E0D7021F-4979-43F1-B4BD-AFE2D67A0E9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226538" y="5716191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xmlns="" id="{4A46DFC3-9D0E-45BC-AC13-548C574B1919}"/>
                </a:ext>
              </a:extLst>
            </p:cNvPr>
            <p:cNvGrpSpPr/>
            <p:nvPr userDrawn="1"/>
          </p:nvGrpSpPr>
          <p:grpSpPr>
            <a:xfrm>
              <a:off x="3652542" y="5485720"/>
              <a:ext cx="228600" cy="229280"/>
              <a:chOff x="3651351" y="5485720"/>
              <a:chExt cx="228600" cy="229280"/>
            </a:xfrm>
          </p:grpSpPr>
          <p:cxnSp>
            <p:nvCxnSpPr>
              <p:cNvPr id="129" name="Straight Connector 128">
                <a:extLst>
                  <a:ext uri="{FF2B5EF4-FFF2-40B4-BE49-F238E27FC236}">
                    <a16:creationId xmlns:a16="http://schemas.microsoft.com/office/drawing/2014/main" xmlns="" id="{D38887A9-AB8E-4681-B2A6-595D989C675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3927" y="5485720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>
                <a:extLst>
                  <a:ext uri="{FF2B5EF4-FFF2-40B4-BE49-F238E27FC236}">
                    <a16:creationId xmlns:a16="http://schemas.microsoft.com/office/drawing/2014/main" xmlns="" id="{7B4A459C-726F-48AE-AC27-829B7C8E4B0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651351" y="5715000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xmlns="" id="{D8F9A461-E264-4361-BC74-1E06A80B691D}"/>
                </a:ext>
              </a:extLst>
            </p:cNvPr>
            <p:cNvGrpSpPr/>
            <p:nvPr userDrawn="1"/>
          </p:nvGrpSpPr>
          <p:grpSpPr>
            <a:xfrm>
              <a:off x="7315200" y="5489398"/>
              <a:ext cx="228600" cy="228600"/>
              <a:chOff x="7315200" y="5489398"/>
              <a:chExt cx="228600" cy="228600"/>
            </a:xfrm>
          </p:grpSpPr>
          <p:cxnSp>
            <p:nvCxnSpPr>
              <p:cNvPr id="127" name="Straight Connector 126">
                <a:extLst>
                  <a:ext uri="{FF2B5EF4-FFF2-40B4-BE49-F238E27FC236}">
                    <a16:creationId xmlns:a16="http://schemas.microsoft.com/office/drawing/2014/main" xmlns="" id="{48238B24-BE6E-47A5-9515-63A956F5DE82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6488" y="5489398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Straight Connector 127">
                <a:extLst>
                  <a:ext uri="{FF2B5EF4-FFF2-40B4-BE49-F238E27FC236}">
                    <a16:creationId xmlns:a16="http://schemas.microsoft.com/office/drawing/2014/main" xmlns="" id="{6A91A1B8-51FF-4692-AD6E-B3BA63E65CDF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7315200" y="5717666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xmlns="" id="{D73C4E3A-B158-4F84-943B-E917E1B3A0A7}"/>
                </a:ext>
              </a:extLst>
            </p:cNvPr>
            <p:cNvGrpSpPr/>
            <p:nvPr userDrawn="1"/>
          </p:nvGrpSpPr>
          <p:grpSpPr>
            <a:xfrm>
              <a:off x="3883992" y="5489080"/>
              <a:ext cx="228600" cy="228600"/>
              <a:chOff x="3883043" y="5485403"/>
              <a:chExt cx="228600" cy="228600"/>
            </a:xfrm>
          </p:grpSpPr>
          <p:cxnSp>
            <p:nvCxnSpPr>
              <p:cNvPr id="125" name="Straight Connector 124">
                <a:extLst>
                  <a:ext uri="{FF2B5EF4-FFF2-40B4-BE49-F238E27FC236}">
                    <a16:creationId xmlns:a16="http://schemas.microsoft.com/office/drawing/2014/main" xmlns="" id="{BE51849C-FC19-4D39-B48B-B60A58EAB4AB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3883043" y="5710693"/>
                <a:ext cx="22860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Straight Connector 125">
                <a:extLst>
                  <a:ext uri="{FF2B5EF4-FFF2-40B4-BE49-F238E27FC236}">
                    <a16:creationId xmlns:a16="http://schemas.microsoft.com/office/drawing/2014/main" xmlns="" id="{3B667B74-533B-4C08-8201-B31258D31BFC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4111128" y="5485403"/>
                <a:ext cx="0" cy="22860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4" name="Card 1 Lines">
            <a:extLst>
              <a:ext uri="{FF2B5EF4-FFF2-40B4-BE49-F238E27FC236}">
                <a16:creationId xmlns:a16="http://schemas.microsoft.com/office/drawing/2014/main" xmlns="" id="{34D20368-64DC-48FE-9D6B-FB1AC6B9FBA2}"/>
              </a:ext>
            </a:extLst>
          </p:cNvPr>
          <p:cNvGrpSpPr/>
          <p:nvPr userDrawn="1"/>
        </p:nvGrpSpPr>
        <p:grpSpPr>
          <a:xfrm>
            <a:off x="832490" y="4116928"/>
            <a:ext cx="2468880" cy="377635"/>
            <a:chOff x="832490" y="4116928"/>
            <a:chExt cx="2468880" cy="377635"/>
          </a:xfrm>
        </p:grpSpPr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xmlns="" id="{23C00A50-16B0-4932-B387-7608567EEB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2490" y="4116928"/>
              <a:ext cx="2468880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xmlns="" id="{C85E58CB-E110-441D-9391-BD3172A15E2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2490" y="4494563"/>
              <a:ext cx="2468880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Card 3 Lines">
            <a:extLst>
              <a:ext uri="{FF2B5EF4-FFF2-40B4-BE49-F238E27FC236}">
                <a16:creationId xmlns:a16="http://schemas.microsoft.com/office/drawing/2014/main" xmlns="" id="{605F48EF-4F59-499F-B38C-68B8DCAF87C1}"/>
              </a:ext>
            </a:extLst>
          </p:cNvPr>
          <p:cNvGrpSpPr/>
          <p:nvPr userDrawn="1"/>
        </p:nvGrpSpPr>
        <p:grpSpPr>
          <a:xfrm>
            <a:off x="923930" y="8821294"/>
            <a:ext cx="2286000" cy="347134"/>
            <a:chOff x="923930" y="8821294"/>
            <a:chExt cx="2286000" cy="347134"/>
          </a:xfrm>
        </p:grpSpPr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xmlns="" id="{27151EB8-50CF-48D2-8430-07412359335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3930" y="8821294"/>
              <a:ext cx="2286000" cy="0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xmlns="" id="{0A16A22F-E670-4E6A-96D9-F04F3456CF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3930" y="9168428"/>
              <a:ext cx="2286000" cy="0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xmlns="" id="{98B2B522-F80B-403E-990A-CAA655CD349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04311" y="5922510"/>
            <a:ext cx="2925238" cy="1552429"/>
          </a:xfrm>
          <a:prstGeom prst="rect">
            <a:avLst/>
          </a:prstGeom>
        </p:spPr>
      </p:pic>
      <p:sp>
        <p:nvSpPr>
          <p:cNvPr id="156" name="Text Placeholder 6">
            <a:extLst>
              <a:ext uri="{FF2B5EF4-FFF2-40B4-BE49-F238E27FC236}">
                <a16:creationId xmlns:a16="http://schemas.microsoft.com/office/drawing/2014/main" xmlns="" id="{1343B0B7-F0BA-4733-BF77-22120AE67BC6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833138" y="8366760"/>
            <a:ext cx="2468880" cy="459492"/>
          </a:xfrm>
        </p:spPr>
        <p:txBody>
          <a:bodyPr anchor="ctr"/>
          <a:lstStyle>
            <a:lvl1pPr marL="0" indent="0" algn="ctr">
              <a:buNone/>
              <a:defRPr sz="1800" b="0" spc="0">
                <a:solidFill>
                  <a:schemeClr val="accent6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  <p:sp>
        <p:nvSpPr>
          <p:cNvPr id="157" name="Text Placeholder 6">
            <a:extLst>
              <a:ext uri="{FF2B5EF4-FFF2-40B4-BE49-F238E27FC236}">
                <a16:creationId xmlns:a16="http://schemas.microsoft.com/office/drawing/2014/main" xmlns="" id="{0999E09F-B090-4747-9B26-520319D7CE21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833750" y="8884592"/>
            <a:ext cx="2468880" cy="228600"/>
          </a:xfrm>
        </p:spPr>
        <p:txBody>
          <a:bodyPr anchor="ctr"/>
          <a:lstStyle>
            <a:lvl1pPr marL="0" indent="0" algn="ctr">
              <a:buNone/>
              <a:defRPr sz="1000" b="0" spc="0">
                <a:solidFill>
                  <a:schemeClr val="accent6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472EC-93CF-48A8-AA46-E39828EC6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7" name="Text Placeholder 6">
            <a:extLst>
              <a:ext uri="{FF2B5EF4-FFF2-40B4-BE49-F238E27FC236}">
                <a16:creationId xmlns:a16="http://schemas.microsoft.com/office/drawing/2014/main" xmlns="" id="{FEAE6A37-7C84-466C-BAF7-5CBCA8779653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832490" y="3621184"/>
            <a:ext cx="2468880" cy="459492"/>
          </a:xfrm>
        </p:spPr>
        <p:txBody>
          <a:bodyPr anchor="ctr"/>
          <a:lstStyle>
            <a:lvl1pPr marL="0" indent="0" algn="r">
              <a:buNone/>
              <a:defRPr sz="1800" b="0" spc="0">
                <a:solidFill>
                  <a:schemeClr val="bg1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  <p:sp>
        <p:nvSpPr>
          <p:cNvPr id="138" name="Text Placeholder 6">
            <a:extLst>
              <a:ext uri="{FF2B5EF4-FFF2-40B4-BE49-F238E27FC236}">
                <a16:creationId xmlns:a16="http://schemas.microsoft.com/office/drawing/2014/main" xmlns="" id="{9AD4BE4C-FD7A-488C-9876-B0A0CEE9C8A5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833102" y="4188731"/>
            <a:ext cx="2468880" cy="228600"/>
          </a:xfrm>
        </p:spPr>
        <p:txBody>
          <a:bodyPr anchor="ctr"/>
          <a:lstStyle>
            <a:lvl1pPr marL="0" indent="0" algn="r">
              <a:buNone/>
              <a:defRPr sz="1000" b="0" spc="0">
                <a:solidFill>
                  <a:schemeClr val="bg1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  <p:grpSp>
        <p:nvGrpSpPr>
          <p:cNvPr id="5" name="Graphic 135">
            <a:extLst>
              <a:ext uri="{FF2B5EF4-FFF2-40B4-BE49-F238E27FC236}">
                <a16:creationId xmlns:a16="http://schemas.microsoft.com/office/drawing/2014/main" xmlns="" id="{3BF49D42-1995-4D79-9875-DFFBA103A599}"/>
              </a:ext>
            </a:extLst>
          </p:cNvPr>
          <p:cNvGrpSpPr/>
          <p:nvPr/>
        </p:nvGrpSpPr>
        <p:grpSpPr>
          <a:xfrm>
            <a:off x="4262986" y="7716447"/>
            <a:ext cx="2916000" cy="1535621"/>
            <a:chOff x="4262986" y="7716447"/>
            <a:chExt cx="2916000" cy="1535621"/>
          </a:xfrm>
          <a:noFill/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39D21EBB-666E-4C8D-8DF8-AC40CE32AB24}"/>
                </a:ext>
              </a:extLst>
            </p:cNvPr>
            <p:cNvSpPr/>
            <p:nvPr/>
          </p:nvSpPr>
          <p:spPr>
            <a:xfrm rot="-5400000">
              <a:off x="5043385" y="7121521"/>
              <a:ext cx="1355231" cy="2725475"/>
            </a:xfrm>
            <a:custGeom>
              <a:avLst/>
              <a:gdLst>
                <a:gd name="connsiteX0" fmla="*/ 0 w 1355231"/>
                <a:gd name="connsiteY0" fmla="*/ 0 h 2725475"/>
                <a:gd name="connsiteX1" fmla="*/ 1355232 w 1355231"/>
                <a:gd name="connsiteY1" fmla="*/ 0 h 2725475"/>
                <a:gd name="connsiteX2" fmla="*/ 1355232 w 1355231"/>
                <a:gd name="connsiteY2" fmla="*/ 2725475 h 2725475"/>
                <a:gd name="connsiteX3" fmla="*/ 0 w 1355231"/>
                <a:gd name="connsiteY3" fmla="*/ 2725475 h 2725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5231" h="2725475">
                  <a:moveTo>
                    <a:pt x="0" y="0"/>
                  </a:moveTo>
                  <a:lnTo>
                    <a:pt x="1355232" y="0"/>
                  </a:lnTo>
                  <a:lnTo>
                    <a:pt x="1355232" y="2725475"/>
                  </a:lnTo>
                  <a:lnTo>
                    <a:pt x="0" y="2725475"/>
                  </a:lnTo>
                  <a:close/>
                </a:path>
              </a:pathLst>
            </a:custGeom>
            <a:noFill/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E78460B7-27CF-496E-9B12-647AB191D13D}"/>
                </a:ext>
              </a:extLst>
            </p:cNvPr>
            <p:cNvSpPr/>
            <p:nvPr/>
          </p:nvSpPr>
          <p:spPr>
            <a:xfrm>
              <a:off x="4262986" y="7716447"/>
              <a:ext cx="2916000" cy="1535621"/>
            </a:xfrm>
            <a:custGeom>
              <a:avLst/>
              <a:gdLst>
                <a:gd name="connsiteX0" fmla="*/ 275717 w 2916000"/>
                <a:gd name="connsiteY0" fmla="*/ 26558 h 1535621"/>
                <a:gd name="connsiteX1" fmla="*/ 43622 w 2916000"/>
                <a:gd name="connsiteY1" fmla="*/ 279566 h 1535621"/>
                <a:gd name="connsiteX2" fmla="*/ 0 w 2916000"/>
                <a:gd name="connsiteY2" fmla="*/ 275075 h 1535621"/>
                <a:gd name="connsiteX3" fmla="*/ 0 w 2916000"/>
                <a:gd name="connsiteY3" fmla="*/ 1261830 h 1535621"/>
                <a:gd name="connsiteX4" fmla="*/ 43622 w 2916000"/>
                <a:gd name="connsiteY4" fmla="*/ 1257339 h 1535621"/>
                <a:gd name="connsiteX5" fmla="*/ 275717 w 2916000"/>
                <a:gd name="connsiteY5" fmla="*/ 1510347 h 1535621"/>
                <a:gd name="connsiteX6" fmla="*/ 274562 w 2916000"/>
                <a:gd name="connsiteY6" fmla="*/ 1535622 h 1535621"/>
                <a:gd name="connsiteX7" fmla="*/ 2622964 w 2916000"/>
                <a:gd name="connsiteY7" fmla="*/ 1535622 h 1535621"/>
                <a:gd name="connsiteX8" fmla="*/ 2621809 w 2916000"/>
                <a:gd name="connsiteY8" fmla="*/ 1510347 h 1535621"/>
                <a:gd name="connsiteX9" fmla="*/ 2853903 w 2916000"/>
                <a:gd name="connsiteY9" fmla="*/ 1257339 h 1535621"/>
                <a:gd name="connsiteX10" fmla="*/ 2916001 w 2916000"/>
                <a:gd name="connsiteY10" fmla="*/ 1266577 h 1535621"/>
                <a:gd name="connsiteX11" fmla="*/ 2916001 w 2916000"/>
                <a:gd name="connsiteY11" fmla="*/ 270328 h 1535621"/>
                <a:gd name="connsiteX12" fmla="*/ 2853903 w 2916000"/>
                <a:gd name="connsiteY12" fmla="*/ 279566 h 1535621"/>
                <a:gd name="connsiteX13" fmla="*/ 2621809 w 2916000"/>
                <a:gd name="connsiteY13" fmla="*/ 26558 h 1535621"/>
                <a:gd name="connsiteX14" fmla="*/ 2623092 w 2916000"/>
                <a:gd name="connsiteY14" fmla="*/ 0 h 1535621"/>
                <a:gd name="connsiteX15" fmla="*/ 274562 w 2916000"/>
                <a:gd name="connsiteY15" fmla="*/ 0 h 1535621"/>
                <a:gd name="connsiteX16" fmla="*/ 275717 w 2916000"/>
                <a:gd name="connsiteY16" fmla="*/ 26558 h 1535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916000" h="1535621">
                  <a:moveTo>
                    <a:pt x="275717" y="26558"/>
                  </a:moveTo>
                  <a:cubicBezTo>
                    <a:pt x="275717" y="166277"/>
                    <a:pt x="171794" y="279566"/>
                    <a:pt x="43622" y="279566"/>
                  </a:cubicBezTo>
                  <a:cubicBezTo>
                    <a:pt x="28739" y="279566"/>
                    <a:pt x="14113" y="278026"/>
                    <a:pt x="0" y="275075"/>
                  </a:cubicBezTo>
                  <a:lnTo>
                    <a:pt x="0" y="1261830"/>
                  </a:lnTo>
                  <a:cubicBezTo>
                    <a:pt x="14113" y="1258879"/>
                    <a:pt x="28739" y="1257339"/>
                    <a:pt x="43622" y="1257339"/>
                  </a:cubicBezTo>
                  <a:cubicBezTo>
                    <a:pt x="171794" y="1257339"/>
                    <a:pt x="275717" y="1370628"/>
                    <a:pt x="275717" y="1510347"/>
                  </a:cubicBezTo>
                  <a:cubicBezTo>
                    <a:pt x="275717" y="1518814"/>
                    <a:pt x="275332" y="1527282"/>
                    <a:pt x="274562" y="1535622"/>
                  </a:cubicBezTo>
                  <a:lnTo>
                    <a:pt x="2622964" y="1535622"/>
                  </a:lnTo>
                  <a:cubicBezTo>
                    <a:pt x="2622194" y="1527282"/>
                    <a:pt x="2621809" y="1518943"/>
                    <a:pt x="2621809" y="1510347"/>
                  </a:cubicBezTo>
                  <a:cubicBezTo>
                    <a:pt x="2621809" y="1370628"/>
                    <a:pt x="2725732" y="1257339"/>
                    <a:pt x="2853903" y="1257339"/>
                  </a:cubicBezTo>
                  <a:cubicBezTo>
                    <a:pt x="2875458" y="1257339"/>
                    <a:pt x="2896242" y="1260547"/>
                    <a:pt x="2916001" y="1266577"/>
                  </a:cubicBezTo>
                  <a:lnTo>
                    <a:pt x="2916001" y="270328"/>
                  </a:lnTo>
                  <a:cubicBezTo>
                    <a:pt x="2896242" y="276358"/>
                    <a:pt x="2875458" y="279566"/>
                    <a:pt x="2853903" y="279566"/>
                  </a:cubicBezTo>
                  <a:cubicBezTo>
                    <a:pt x="2725732" y="279566"/>
                    <a:pt x="2621809" y="166277"/>
                    <a:pt x="2621809" y="26558"/>
                  </a:cubicBezTo>
                  <a:cubicBezTo>
                    <a:pt x="2621809" y="17577"/>
                    <a:pt x="2622194" y="8724"/>
                    <a:pt x="2623092" y="0"/>
                  </a:cubicBezTo>
                  <a:lnTo>
                    <a:pt x="274562" y="0"/>
                  </a:lnTo>
                  <a:cubicBezTo>
                    <a:pt x="275332" y="8724"/>
                    <a:pt x="275717" y="17577"/>
                    <a:pt x="275717" y="26558"/>
                  </a:cubicBezTo>
                  <a:close/>
                </a:path>
              </a:pathLst>
            </a:custGeom>
            <a:noFill/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48" name="Graphic 135">
            <a:extLst>
              <a:ext uri="{FF2B5EF4-FFF2-40B4-BE49-F238E27FC236}">
                <a16:creationId xmlns:a16="http://schemas.microsoft.com/office/drawing/2014/main" xmlns="" id="{2B4879EB-7057-4F06-A12A-7315EAAD2A4F}"/>
              </a:ext>
            </a:extLst>
          </p:cNvPr>
          <p:cNvGrpSpPr/>
          <p:nvPr userDrawn="1"/>
        </p:nvGrpSpPr>
        <p:grpSpPr>
          <a:xfrm>
            <a:off x="4262986" y="3178673"/>
            <a:ext cx="2916000" cy="1535621"/>
            <a:chOff x="4262986" y="7716447"/>
            <a:chExt cx="2916000" cy="1535621"/>
          </a:xfrm>
          <a:noFill/>
        </p:grpSpPr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xmlns="" id="{824BD1BE-B409-4086-9764-1B8B16B01944}"/>
                </a:ext>
              </a:extLst>
            </p:cNvPr>
            <p:cNvSpPr/>
            <p:nvPr/>
          </p:nvSpPr>
          <p:spPr>
            <a:xfrm rot="-5400000">
              <a:off x="5043385" y="7121521"/>
              <a:ext cx="1355231" cy="2725475"/>
            </a:xfrm>
            <a:custGeom>
              <a:avLst/>
              <a:gdLst>
                <a:gd name="connsiteX0" fmla="*/ 0 w 1355231"/>
                <a:gd name="connsiteY0" fmla="*/ 0 h 2725475"/>
                <a:gd name="connsiteX1" fmla="*/ 1355232 w 1355231"/>
                <a:gd name="connsiteY1" fmla="*/ 0 h 2725475"/>
                <a:gd name="connsiteX2" fmla="*/ 1355232 w 1355231"/>
                <a:gd name="connsiteY2" fmla="*/ 2725475 h 2725475"/>
                <a:gd name="connsiteX3" fmla="*/ 0 w 1355231"/>
                <a:gd name="connsiteY3" fmla="*/ 2725475 h 2725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5231" h="2725475">
                  <a:moveTo>
                    <a:pt x="0" y="0"/>
                  </a:moveTo>
                  <a:lnTo>
                    <a:pt x="1355232" y="0"/>
                  </a:lnTo>
                  <a:lnTo>
                    <a:pt x="1355232" y="2725475"/>
                  </a:lnTo>
                  <a:lnTo>
                    <a:pt x="0" y="2725475"/>
                  </a:lnTo>
                  <a:close/>
                </a:path>
              </a:pathLst>
            </a:custGeom>
            <a:noFill/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xmlns="" id="{263F0F27-D524-4980-A66E-5A1D9B5D4FF4}"/>
                </a:ext>
              </a:extLst>
            </p:cNvPr>
            <p:cNvSpPr/>
            <p:nvPr/>
          </p:nvSpPr>
          <p:spPr>
            <a:xfrm>
              <a:off x="4262986" y="7716447"/>
              <a:ext cx="2916000" cy="1535621"/>
            </a:xfrm>
            <a:custGeom>
              <a:avLst/>
              <a:gdLst>
                <a:gd name="connsiteX0" fmla="*/ 275717 w 2916000"/>
                <a:gd name="connsiteY0" fmla="*/ 26558 h 1535621"/>
                <a:gd name="connsiteX1" fmla="*/ 43622 w 2916000"/>
                <a:gd name="connsiteY1" fmla="*/ 279566 h 1535621"/>
                <a:gd name="connsiteX2" fmla="*/ 0 w 2916000"/>
                <a:gd name="connsiteY2" fmla="*/ 275075 h 1535621"/>
                <a:gd name="connsiteX3" fmla="*/ 0 w 2916000"/>
                <a:gd name="connsiteY3" fmla="*/ 1261830 h 1535621"/>
                <a:gd name="connsiteX4" fmla="*/ 43622 w 2916000"/>
                <a:gd name="connsiteY4" fmla="*/ 1257339 h 1535621"/>
                <a:gd name="connsiteX5" fmla="*/ 275717 w 2916000"/>
                <a:gd name="connsiteY5" fmla="*/ 1510347 h 1535621"/>
                <a:gd name="connsiteX6" fmla="*/ 274562 w 2916000"/>
                <a:gd name="connsiteY6" fmla="*/ 1535622 h 1535621"/>
                <a:gd name="connsiteX7" fmla="*/ 2622964 w 2916000"/>
                <a:gd name="connsiteY7" fmla="*/ 1535622 h 1535621"/>
                <a:gd name="connsiteX8" fmla="*/ 2621809 w 2916000"/>
                <a:gd name="connsiteY8" fmla="*/ 1510347 h 1535621"/>
                <a:gd name="connsiteX9" fmla="*/ 2853903 w 2916000"/>
                <a:gd name="connsiteY9" fmla="*/ 1257339 h 1535621"/>
                <a:gd name="connsiteX10" fmla="*/ 2916001 w 2916000"/>
                <a:gd name="connsiteY10" fmla="*/ 1266577 h 1535621"/>
                <a:gd name="connsiteX11" fmla="*/ 2916001 w 2916000"/>
                <a:gd name="connsiteY11" fmla="*/ 270328 h 1535621"/>
                <a:gd name="connsiteX12" fmla="*/ 2853903 w 2916000"/>
                <a:gd name="connsiteY12" fmla="*/ 279566 h 1535621"/>
                <a:gd name="connsiteX13" fmla="*/ 2621809 w 2916000"/>
                <a:gd name="connsiteY13" fmla="*/ 26558 h 1535621"/>
                <a:gd name="connsiteX14" fmla="*/ 2623092 w 2916000"/>
                <a:gd name="connsiteY14" fmla="*/ 0 h 1535621"/>
                <a:gd name="connsiteX15" fmla="*/ 274562 w 2916000"/>
                <a:gd name="connsiteY15" fmla="*/ 0 h 1535621"/>
                <a:gd name="connsiteX16" fmla="*/ 275717 w 2916000"/>
                <a:gd name="connsiteY16" fmla="*/ 26558 h 1535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916000" h="1535621">
                  <a:moveTo>
                    <a:pt x="275717" y="26558"/>
                  </a:moveTo>
                  <a:cubicBezTo>
                    <a:pt x="275717" y="166277"/>
                    <a:pt x="171794" y="279566"/>
                    <a:pt x="43622" y="279566"/>
                  </a:cubicBezTo>
                  <a:cubicBezTo>
                    <a:pt x="28739" y="279566"/>
                    <a:pt x="14113" y="278026"/>
                    <a:pt x="0" y="275075"/>
                  </a:cubicBezTo>
                  <a:lnTo>
                    <a:pt x="0" y="1261830"/>
                  </a:lnTo>
                  <a:cubicBezTo>
                    <a:pt x="14113" y="1258879"/>
                    <a:pt x="28739" y="1257339"/>
                    <a:pt x="43622" y="1257339"/>
                  </a:cubicBezTo>
                  <a:cubicBezTo>
                    <a:pt x="171794" y="1257339"/>
                    <a:pt x="275717" y="1370628"/>
                    <a:pt x="275717" y="1510347"/>
                  </a:cubicBezTo>
                  <a:cubicBezTo>
                    <a:pt x="275717" y="1518814"/>
                    <a:pt x="275332" y="1527282"/>
                    <a:pt x="274562" y="1535622"/>
                  </a:cubicBezTo>
                  <a:lnTo>
                    <a:pt x="2622964" y="1535622"/>
                  </a:lnTo>
                  <a:cubicBezTo>
                    <a:pt x="2622194" y="1527282"/>
                    <a:pt x="2621809" y="1518943"/>
                    <a:pt x="2621809" y="1510347"/>
                  </a:cubicBezTo>
                  <a:cubicBezTo>
                    <a:pt x="2621809" y="1370628"/>
                    <a:pt x="2725732" y="1257339"/>
                    <a:pt x="2853903" y="1257339"/>
                  </a:cubicBezTo>
                  <a:cubicBezTo>
                    <a:pt x="2875458" y="1257339"/>
                    <a:pt x="2896242" y="1260547"/>
                    <a:pt x="2916001" y="1266577"/>
                  </a:cubicBezTo>
                  <a:lnTo>
                    <a:pt x="2916001" y="270328"/>
                  </a:lnTo>
                  <a:cubicBezTo>
                    <a:pt x="2896242" y="276358"/>
                    <a:pt x="2875458" y="279566"/>
                    <a:pt x="2853903" y="279566"/>
                  </a:cubicBezTo>
                  <a:cubicBezTo>
                    <a:pt x="2725732" y="279566"/>
                    <a:pt x="2621809" y="166277"/>
                    <a:pt x="2621809" y="26558"/>
                  </a:cubicBezTo>
                  <a:cubicBezTo>
                    <a:pt x="2621809" y="17577"/>
                    <a:pt x="2622194" y="8724"/>
                    <a:pt x="2623092" y="0"/>
                  </a:cubicBezTo>
                  <a:lnTo>
                    <a:pt x="274562" y="0"/>
                  </a:lnTo>
                  <a:cubicBezTo>
                    <a:pt x="275332" y="8724"/>
                    <a:pt x="275717" y="17577"/>
                    <a:pt x="275717" y="26558"/>
                  </a:cubicBezTo>
                  <a:close/>
                </a:path>
              </a:pathLst>
            </a:custGeom>
            <a:noFill/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39" name="Text Placeholder 6">
            <a:extLst>
              <a:ext uri="{FF2B5EF4-FFF2-40B4-BE49-F238E27FC236}">
                <a16:creationId xmlns:a16="http://schemas.microsoft.com/office/drawing/2014/main" xmlns="" id="{3B8D1FBC-0D8A-485E-82F0-09803B13A555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4480560" y="3622583"/>
            <a:ext cx="2468880" cy="459492"/>
          </a:xfrm>
        </p:spPr>
        <p:txBody>
          <a:bodyPr anchor="ctr"/>
          <a:lstStyle>
            <a:lvl1pPr marL="0" indent="0" algn="ctr">
              <a:buNone/>
              <a:defRPr sz="1800" b="0" spc="0">
                <a:solidFill>
                  <a:schemeClr val="bg1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  <p:sp>
        <p:nvSpPr>
          <p:cNvPr id="140" name="Text Placeholder 6">
            <a:extLst>
              <a:ext uri="{FF2B5EF4-FFF2-40B4-BE49-F238E27FC236}">
                <a16:creationId xmlns:a16="http://schemas.microsoft.com/office/drawing/2014/main" xmlns="" id="{F5F069D6-ECA6-433D-A8DF-8EF290475EF6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4504350" y="4116928"/>
            <a:ext cx="2468880" cy="228600"/>
          </a:xfrm>
        </p:spPr>
        <p:txBody>
          <a:bodyPr anchor="ctr"/>
          <a:lstStyle>
            <a:lvl1pPr marL="0" indent="0" algn="ctr">
              <a:buNone/>
              <a:defRPr sz="1000" b="0" spc="0">
                <a:solidFill>
                  <a:schemeClr val="bg1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  <p:sp>
        <p:nvSpPr>
          <p:cNvPr id="158" name="Text Placeholder 6">
            <a:extLst>
              <a:ext uri="{FF2B5EF4-FFF2-40B4-BE49-F238E27FC236}">
                <a16:creationId xmlns:a16="http://schemas.microsoft.com/office/drawing/2014/main" xmlns="" id="{5FE4F53F-3B46-484F-8601-3C9F14690B35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4480560" y="8146050"/>
            <a:ext cx="2468880" cy="459492"/>
          </a:xfrm>
        </p:spPr>
        <p:txBody>
          <a:bodyPr anchor="ctr"/>
          <a:lstStyle>
            <a:lvl1pPr marL="0" indent="0" algn="ctr">
              <a:buNone/>
              <a:defRPr sz="1800" b="0" spc="0">
                <a:solidFill>
                  <a:schemeClr val="bg1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  <p:sp>
        <p:nvSpPr>
          <p:cNvPr id="159" name="Text Placeholder 6">
            <a:extLst>
              <a:ext uri="{FF2B5EF4-FFF2-40B4-BE49-F238E27FC236}">
                <a16:creationId xmlns:a16="http://schemas.microsoft.com/office/drawing/2014/main" xmlns="" id="{376FB709-FDA0-4032-B545-8532ABBF96EA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4504350" y="8615926"/>
            <a:ext cx="2468880" cy="228600"/>
          </a:xfrm>
        </p:spPr>
        <p:txBody>
          <a:bodyPr anchor="ctr"/>
          <a:lstStyle>
            <a:lvl1pPr marL="0" indent="0" algn="ctr">
              <a:buNone/>
              <a:defRPr sz="1000" b="0" spc="0">
                <a:solidFill>
                  <a:schemeClr val="bg1"/>
                </a:solidFill>
                <a:latin typeface="+mn-lt"/>
              </a:defRPr>
            </a:lvl1pPr>
            <a:lvl2pPr marL="502920" indent="0">
              <a:buNone/>
              <a:defRPr sz="2400" b="1" spc="-150">
                <a:latin typeface="+mj-lt"/>
              </a:defRPr>
            </a:lvl2pPr>
            <a:lvl3pPr marL="1005840" indent="0">
              <a:buNone/>
              <a:defRPr sz="2400" b="1" spc="-150">
                <a:latin typeface="+mj-lt"/>
              </a:defRPr>
            </a:lvl3pPr>
            <a:lvl4pPr marL="1508760" indent="0">
              <a:buNone/>
              <a:defRPr sz="2400" b="1" spc="-150">
                <a:latin typeface="+mj-lt"/>
              </a:defRPr>
            </a:lvl4pPr>
            <a:lvl5pPr marL="2011680" indent="0">
              <a:buNone/>
              <a:defRPr sz="2400" b="1" spc="-150">
                <a:latin typeface="+mj-lt"/>
              </a:defRPr>
            </a:lvl5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xmlns="" val="101102131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1296" userDrawn="1">
          <p15:clr>
            <a:srgbClr val="FBAE40"/>
          </p15:clr>
        </p15:guide>
        <p15:guide id="2" pos="3600" userDrawn="1">
          <p15:clr>
            <a:srgbClr val="FBAE40"/>
          </p15:clr>
        </p15:guide>
        <p15:guide id="4" orient="horz" pos="4752" userDrawn="1">
          <p15:clr>
            <a:srgbClr val="FBAE40"/>
          </p15:clr>
        </p15:guide>
        <p15:guide id="5" orient="horz" pos="744" userDrawn="1">
          <p15:clr>
            <a:srgbClr val="FBAE40"/>
          </p15:clr>
        </p15:guide>
        <p15:guide id="6" orient="horz" pos="3048" userDrawn="1">
          <p15:clr>
            <a:srgbClr val="FBAE40"/>
          </p15:clr>
        </p15:guide>
        <p15:guide id="7" pos="288" userDrawn="1">
          <p15:clr>
            <a:srgbClr val="FBAE40"/>
          </p15:clr>
        </p15:guide>
        <p15:guide id="8" pos="2304" userDrawn="1">
          <p15:clr>
            <a:srgbClr val="FBAE40"/>
          </p15:clr>
        </p15:guide>
        <p15:guide id="9" orient="horz" pos="5328" userDrawn="1">
          <p15:clr>
            <a:srgbClr val="FBAE40"/>
          </p15:clr>
        </p15:guide>
        <p15:guide id="10" orient="horz" pos="1320" userDrawn="1">
          <p15:clr>
            <a:srgbClr val="FBAE40"/>
          </p15:clr>
        </p15:guide>
        <p15:guide id="11" orient="horz" pos="4176" userDrawn="1">
          <p15:clr>
            <a:srgbClr val="FBAE40"/>
          </p15:clr>
        </p15:guide>
        <p15:guide id="12" orient="horz" pos="360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6858000" cy="23294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62518"/>
            <a:ext cx="6703695" cy="63970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292165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12" r:id="rId2"/>
    <p:sldLayoutId id="2147483707" r:id="rId3"/>
    <p:sldLayoutId id="2147483715" r:id="rId4"/>
    <p:sldLayoutId id="2147483713" r:id="rId5"/>
    <p:sldLayoutId id="2147483710" r:id="rId6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1000" b="0" kern="1200" spc="0">
          <a:solidFill>
            <a:schemeClr val="tx1">
              <a:lumMod val="65000"/>
              <a:lumOff val="35000"/>
            </a:schemeClr>
          </a:solidFill>
          <a:latin typeface="+mn-lt"/>
          <a:ea typeface="+mj-ea"/>
          <a:cs typeface="+mj-cs"/>
        </a:defRPr>
      </a:lvl1pPr>
    </p:titleStyle>
    <p:bodyStyle>
      <a:lvl1pPr marL="0" indent="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None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941D67-70C3-4091-8DE3-F096F0F3A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2023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82786CA-F672-402A-925A-83C761EC95D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WELCOME TO OUR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C0AAA16-21CA-45DE-840D-BC2DB1279A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SALVADOR PIZARRO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37048A1-379B-4807-9B1F-249A9AD6BF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 smtClean="0"/>
              <a:t>Escuela</a:t>
            </a:r>
            <a:r>
              <a:rPr lang="en-US" dirty="0" smtClean="0"/>
              <a:t> naval “Arturo </a:t>
            </a:r>
            <a:r>
              <a:rPr lang="en-US" dirty="0" err="1" smtClean="0"/>
              <a:t>Prat</a:t>
            </a:r>
            <a:r>
              <a:rPr lang="en-US" dirty="0" smtClean="0"/>
              <a:t>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301664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xmlns="" id="{69C9F29E-2131-4951-9313-D6857AE6A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150" y="274320"/>
            <a:ext cx="6858000" cy="232941"/>
          </a:xfrm>
        </p:spPr>
        <p:txBody>
          <a:bodyPr/>
          <a:lstStyle/>
          <a:p>
            <a:r>
              <a:rPr lang="en-US" b="0" dirty="0"/>
              <a:t> 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3C83A65-F9B0-4475-8D53-01340F9AA88F}"/>
              </a:ext>
            </a:extLst>
          </p:cNvPr>
          <p:cNvSpPr txBox="1"/>
          <p:nvPr/>
        </p:nvSpPr>
        <p:spPr>
          <a:xfrm>
            <a:off x="4268711" y="2234963"/>
            <a:ext cx="30665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4000" dirty="0" err="1" smtClean="0">
                <a:solidFill>
                  <a:schemeClr val="bg1"/>
                </a:solidFill>
              </a:rPr>
              <a:t>Campaña</a:t>
            </a:r>
            <a:r>
              <a:rPr lang="en-US" sz="4000" dirty="0" smtClean="0">
                <a:solidFill>
                  <a:schemeClr val="bg1"/>
                </a:solidFill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</a:rPr>
              <a:t>Náutica</a:t>
            </a: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8" name="Picture 2" descr="https://escuelanaval.cl/wp-content/uploads/2023/01/COS_9131-300x200.jpg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/>
          <a:srcRect l="16667" r="16667"/>
          <a:stretch>
            <a:fillRect/>
          </a:stretch>
        </p:blipFill>
        <p:spPr bwMode="auto">
          <a:xfrm>
            <a:off x="852297" y="1692402"/>
            <a:ext cx="2286000" cy="2286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22" name="AutoShape 2" descr="Qué son, cómo se forman y tipos de olas | Meteorología en 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5126" name="Picture 6" descr="Qué son, cómo se forman y tipos de olas | Meteorología en Red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/>
          <a:srcRect l="22590" r="22590"/>
          <a:stretch>
            <a:fillRect/>
          </a:stretch>
        </p:blipFill>
        <p:spPr bwMode="auto">
          <a:xfrm>
            <a:off x="4634103" y="5934075"/>
            <a:ext cx="2362200" cy="2362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14 CuadroTexto"/>
          <p:cNvSpPr txBox="1"/>
          <p:nvPr/>
        </p:nvSpPr>
        <p:spPr>
          <a:xfrm>
            <a:off x="895350" y="6734175"/>
            <a:ext cx="2238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dirty="0" smtClean="0">
                <a:solidFill>
                  <a:srgbClr val="E6E6E6"/>
                </a:solidFill>
              </a:rPr>
              <a:t>Febrero</a:t>
            </a:r>
            <a:endParaRPr lang="es-CL" sz="4000" dirty="0">
              <a:solidFill>
                <a:srgbClr val="E6E6E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453108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xmlns="" id="{AC7992A5-2860-4CE7-94DC-A8679B3B2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6" name="Picture Placeholder 15" descr="Champagne glasses">
            <a:extLst>
              <a:ext uri="{FF2B5EF4-FFF2-40B4-BE49-F238E27FC236}">
                <a16:creationId xmlns:a16="http://schemas.microsoft.com/office/drawing/2014/main" xmlns="" id="{DB74EC12-7C9E-4DEF-BB4F-358C42751A4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4097773" y="744797"/>
            <a:ext cx="1807728" cy="1807728"/>
          </a:xfr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xmlns="" id="{A1E5231F-6667-4B5E-B5DF-126E60561C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019425" y="6257924"/>
            <a:ext cx="3752850" cy="2657475"/>
          </a:xfrm>
        </p:spPr>
        <p:txBody>
          <a:bodyPr/>
          <a:lstStyle/>
          <a:p>
            <a:r>
              <a:rPr lang="en-US" sz="4000" dirty="0" err="1" smtClean="0"/>
              <a:t>Visita</a:t>
            </a:r>
            <a:r>
              <a:rPr lang="en-US" sz="4000" dirty="0" smtClean="0"/>
              <a:t> de </a:t>
            </a:r>
            <a:r>
              <a:rPr lang="en-US" sz="4000" dirty="0" err="1" smtClean="0"/>
              <a:t>reclutas</a:t>
            </a:r>
            <a:endParaRPr lang="en-US" sz="40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2" descr="https://escuelanaval.cl/wp-content/uploads/2023/02/DCA_2234-300x2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4363" y="2686050"/>
            <a:ext cx="3658289" cy="2519357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36510881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37BFB6-9118-4FEF-8524-92109511D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B0669D1F-F223-4D89-BB14-8A6665F279A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192795" y="1606357"/>
            <a:ext cx="3477732" cy="2377440"/>
          </a:xfrm>
        </p:spPr>
        <p:txBody>
          <a:bodyPr/>
          <a:lstStyle/>
          <a:p>
            <a:pPr algn="ctr"/>
            <a:r>
              <a:rPr lang="en-US" sz="5400" dirty="0" err="1" smtClean="0">
                <a:solidFill>
                  <a:schemeClr val="tx2"/>
                </a:solidFill>
              </a:rPr>
              <a:t>Revista</a:t>
            </a:r>
            <a:r>
              <a:rPr lang="en-US" sz="5400" dirty="0" smtClean="0">
                <a:solidFill>
                  <a:schemeClr val="tx2"/>
                </a:solidFill>
              </a:rPr>
              <a:t> de </a:t>
            </a:r>
            <a:r>
              <a:rPr lang="en-US" sz="5400" dirty="0" err="1" smtClean="0">
                <a:solidFill>
                  <a:schemeClr val="tx2"/>
                </a:solidFill>
              </a:rPr>
              <a:t>reclutas</a:t>
            </a:r>
            <a:r>
              <a:rPr lang="en-US" sz="5400" dirty="0" smtClean="0">
                <a:solidFill>
                  <a:schemeClr val="tx2"/>
                </a:solidFill>
              </a:rPr>
              <a:t> </a:t>
            </a:r>
            <a:endParaRPr lang="en-US" sz="5400" dirty="0">
              <a:solidFill>
                <a:schemeClr val="tx2"/>
              </a:solidFill>
            </a:endParaRPr>
          </a:p>
        </p:txBody>
      </p:sp>
      <p:pic>
        <p:nvPicPr>
          <p:cNvPr id="6" name="Picture 2" descr="https://escuelanaval.cl/wp-content/uploads/2023/03/i04.jpg"/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/>
          <a:srcRect l="16625" r="16625"/>
          <a:stretch>
            <a:fillRect/>
          </a:stretch>
        </p:blipFill>
        <p:spPr bwMode="auto">
          <a:xfrm>
            <a:off x="3324225" y="5887896"/>
            <a:ext cx="3413835" cy="3275154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2684957981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New Years">
      <a:dk1>
        <a:sysClr val="windowText" lastClr="000000"/>
      </a:dk1>
      <a:lt1>
        <a:sysClr val="window" lastClr="FFFFFF"/>
      </a:lt1>
      <a:dk2>
        <a:srgbClr val="141826"/>
      </a:dk2>
      <a:lt2>
        <a:srgbClr val="E2E2E2"/>
      </a:lt2>
      <a:accent1>
        <a:srgbClr val="E7CB77"/>
      </a:accent1>
      <a:accent2>
        <a:srgbClr val="D3AC4E"/>
      </a:accent2>
      <a:accent3>
        <a:srgbClr val="93702A"/>
      </a:accent3>
      <a:accent4>
        <a:srgbClr val="301A51"/>
      </a:accent4>
      <a:accent5>
        <a:srgbClr val="806181"/>
      </a:accent5>
      <a:accent6>
        <a:srgbClr val="0F2045"/>
      </a:accent6>
      <a:hlink>
        <a:srgbClr val="0563C1"/>
      </a:hlink>
      <a:folHlink>
        <a:srgbClr val="954F72"/>
      </a:folHlink>
    </a:clrScheme>
    <a:fontScheme name="New Years">
      <a:majorFont>
        <a:latin typeface="Walbaum Display SemiBold"/>
        <a:ea typeface=""/>
        <a:cs typeface=""/>
      </a:majorFont>
      <a:minorFont>
        <a:latin typeface="Posteram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22399069_win32_fixed" id="{95D9E602-74A7-4714-AC11-29D16AE7300E}" vid="{3A568A69-6A4D-4040-B577-E9F4490227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19CA30-1716-4696-A3C6-D39618F8734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860B00FA-57D9-4A0A-94B9-1D369BC77D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1D2745-0046-4234-8474-6A2C61B32E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</Words>
  <Application>Microsoft Office PowerPoint</Application>
  <PresentationFormat>Personalizado</PresentationFormat>
  <Paragraphs>10</Paragraphs>
  <Slides>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Office Theme</vt:lpstr>
      <vt:lpstr>2023</vt:lpstr>
      <vt:lpstr> </vt:lpstr>
      <vt:lpstr>Diapositiva 3</vt:lpstr>
      <vt:lpstr>Diapositiva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2022-07-04T03:14:36Z</dcterms:created>
  <dcterms:modified xsi:type="dcterms:W3CDTF">2023-05-31T16:51:31Z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