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1656"/>
    <a:srgbClr val="1414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6" autoAdjust="0"/>
    <p:restoredTop sz="94628" autoAdjust="0"/>
  </p:normalViewPr>
  <p:slideViewPr>
    <p:cSldViewPr>
      <p:cViewPr varScale="1">
        <p:scale>
          <a:sx n="91" d="100"/>
          <a:sy n="91" d="100"/>
        </p:scale>
        <p:origin x="-246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2A480F9-2085-4928-A948-F4F241FE274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125FDCD-6C33-44B7-B230-20AA24AAAAB5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3738034354_4782fb21f7_o.jpg"/>
          <p:cNvPicPr>
            <a:picLocks noChangeAspect="1"/>
          </p:cNvPicPr>
          <p:nvPr/>
        </p:nvPicPr>
        <p:blipFill>
          <a:blip r:embed="rId2" cstate="print">
            <a:lum contrast="-40000"/>
          </a:blip>
          <a:srcRect b="19631"/>
          <a:stretch>
            <a:fillRect/>
          </a:stretch>
        </p:blipFill>
        <p:spPr>
          <a:xfrm>
            <a:off x="0" y="0"/>
            <a:ext cx="9144000" cy="720874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>
                <a:solidFill>
                  <a:srgbClr val="021656"/>
                </a:solidFill>
              </a:rPr>
              <a:t>“Yo en la </a:t>
            </a:r>
            <a:r>
              <a:rPr lang="es-CL" dirty="0">
                <a:solidFill>
                  <a:srgbClr val="021656"/>
                </a:solidFill>
              </a:rPr>
              <a:t>E</a:t>
            </a:r>
            <a:r>
              <a:rPr lang="es-CL" dirty="0" smtClean="0">
                <a:solidFill>
                  <a:srgbClr val="021656"/>
                </a:solidFill>
              </a:rPr>
              <a:t>scuela Naval”</a:t>
            </a:r>
            <a:endParaRPr lang="es-CL" dirty="0">
              <a:solidFill>
                <a:srgbClr val="021656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CL" sz="1800" dirty="0" smtClean="0"/>
              <a:t>Nombre: Fabián Urquiza Casas-Cordero</a:t>
            </a:r>
          </a:p>
          <a:p>
            <a:pPr algn="just"/>
            <a:r>
              <a:rPr lang="es-CL" sz="1800" dirty="0" smtClean="0"/>
              <a:t>Curso: 1°HOTEL</a:t>
            </a:r>
            <a:endParaRPr lang="es-CL" sz="1800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CL" dirty="0" smtClean="0"/>
              <a:t>¿Qué actividades hay dentro de la escuela?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dirty="0" smtClean="0"/>
              <a:t>Bandas:</a:t>
            </a:r>
          </a:p>
          <a:p>
            <a:pPr algn="just"/>
            <a:endParaRPr lang="es-CL" dirty="0" smtClean="0"/>
          </a:p>
          <a:p>
            <a:pPr algn="just"/>
            <a:r>
              <a:rPr lang="es-CL" dirty="0" smtClean="0"/>
              <a:t>Corneta:</a:t>
            </a:r>
          </a:p>
          <a:p>
            <a:pPr algn="just"/>
            <a:endParaRPr lang="es-CL" dirty="0" smtClean="0"/>
          </a:p>
          <a:p>
            <a:pPr algn="just"/>
            <a:r>
              <a:rPr lang="es-CL" dirty="0" smtClean="0"/>
              <a:t>Caja:</a:t>
            </a:r>
          </a:p>
          <a:p>
            <a:pPr algn="just"/>
            <a:endParaRPr lang="es-CL" dirty="0" smtClean="0"/>
          </a:p>
          <a:p>
            <a:pPr algn="just"/>
            <a:r>
              <a:rPr lang="es-CL" dirty="0" smtClean="0"/>
              <a:t>Pito: </a:t>
            </a:r>
          </a:p>
          <a:p>
            <a:pPr algn="just"/>
            <a:endParaRPr lang="es-CL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095070"/>
          </a:xfrm>
        </p:spPr>
        <p:txBody>
          <a:bodyPr/>
          <a:lstStyle/>
          <a:p>
            <a:r>
              <a:rPr lang="es-CL" dirty="0" smtClean="0"/>
              <a:t>Deportes:</a:t>
            </a:r>
          </a:p>
          <a:p>
            <a:pPr>
              <a:buNone/>
            </a:pPr>
            <a:endParaRPr lang="es-CL" dirty="0" smtClean="0"/>
          </a:p>
          <a:p>
            <a:r>
              <a:rPr lang="es-CL" dirty="0" smtClean="0"/>
              <a:t>O.T</a:t>
            </a:r>
          </a:p>
          <a:p>
            <a:r>
              <a:rPr lang="es-CL" dirty="0" err="1" smtClean="0"/>
              <a:t>Basketball</a:t>
            </a:r>
            <a:endParaRPr lang="es-CL" dirty="0" smtClean="0"/>
          </a:p>
          <a:p>
            <a:r>
              <a:rPr lang="es-CL" dirty="0" smtClean="0"/>
              <a:t>Fútbol</a:t>
            </a:r>
          </a:p>
          <a:p>
            <a:r>
              <a:rPr lang="es-CL" dirty="0" smtClean="0"/>
              <a:t>Tenis</a:t>
            </a:r>
          </a:p>
          <a:p>
            <a:r>
              <a:rPr lang="es-CL" dirty="0" smtClean="0"/>
              <a:t>Atletismo</a:t>
            </a:r>
          </a:p>
          <a:p>
            <a:r>
              <a:rPr lang="es-CL" dirty="0" smtClean="0"/>
              <a:t>Rugby</a:t>
            </a:r>
          </a:p>
          <a:p>
            <a:r>
              <a:rPr lang="es-CL" dirty="0" smtClean="0"/>
              <a:t>Esgrima</a:t>
            </a:r>
          </a:p>
          <a:p>
            <a:r>
              <a:rPr lang="es-CL" dirty="0" smtClean="0"/>
              <a:t>Pentatlón militar</a:t>
            </a:r>
          </a:p>
          <a:p>
            <a:r>
              <a:rPr lang="es-CL" dirty="0" err="1" smtClean="0"/>
              <a:t>Volleyball</a:t>
            </a:r>
            <a:endParaRPr lang="es-CL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Desfiles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2400" dirty="0" smtClean="0"/>
              <a:t>Los desfiles más conocidos y con más preparación son el 21 de Mayo y 18 de Septiembre.</a:t>
            </a:r>
          </a:p>
          <a:p>
            <a:r>
              <a:rPr lang="es-CL" sz="2400" dirty="0" smtClean="0"/>
              <a:t>21 de Mayo:</a:t>
            </a:r>
          </a:p>
          <a:p>
            <a:endParaRPr lang="es-CL" sz="2400" dirty="0" smtClean="0"/>
          </a:p>
          <a:p>
            <a:endParaRPr lang="es-CL" sz="2400" dirty="0" smtClean="0"/>
          </a:p>
          <a:p>
            <a:endParaRPr lang="es-CL" sz="2400" dirty="0" smtClean="0"/>
          </a:p>
          <a:p>
            <a:r>
              <a:rPr lang="es-CL" sz="2400" dirty="0" smtClean="0"/>
              <a:t>18 de Septiembre</a:t>
            </a:r>
            <a:endParaRPr lang="es-CL" sz="2400" dirty="0" smtClean="0"/>
          </a:p>
        </p:txBody>
      </p:sp>
      <p:pic>
        <p:nvPicPr>
          <p:cNvPr id="4" name="3 Imagen" descr="21demayo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2500306"/>
            <a:ext cx="2571753" cy="141160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026" name="AutoShape 2" descr="Chile conmemora la gesta del combate naval de Iquique con un desfile de  2.300 efectivos en Valparaís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" name="5 Imagen" descr="FOTO-PARADA-MILITAR-2022-93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4214818"/>
            <a:ext cx="2476500" cy="16535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</TotalTime>
  <Words>70</Words>
  <Application>Microsoft Office PowerPoint</Application>
  <PresentationFormat>Presentación en pantalla (4:3)</PresentationFormat>
  <Paragraphs>29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Vértice</vt:lpstr>
      <vt:lpstr>“Yo en la Escuela Naval”</vt:lpstr>
      <vt:lpstr>¿Qué actividades hay dentro de la escuela?</vt:lpstr>
      <vt:lpstr>Diapositiva 3</vt:lpstr>
      <vt:lpstr>Desfiles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</dc:title>
  <dc:creator>Labingles_20</dc:creator>
  <cp:lastModifiedBy>Labingles_20</cp:lastModifiedBy>
  <cp:revision>5</cp:revision>
  <dcterms:created xsi:type="dcterms:W3CDTF">2024-06-05T15:42:36Z</dcterms:created>
  <dcterms:modified xsi:type="dcterms:W3CDTF">2024-06-05T16:27:01Z</dcterms:modified>
</cp:coreProperties>
</file>