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2" r:id="rId8"/>
    <p:sldId id="260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6" autoAdjust="0"/>
    <p:restoredTop sz="94660"/>
  </p:normalViewPr>
  <p:slideViewPr>
    <p:cSldViewPr snapToGrid="0">
      <p:cViewPr varScale="1">
        <p:scale>
          <a:sx n="61" d="100"/>
          <a:sy n="61" d="100"/>
        </p:scale>
        <p:origin x="-96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Editar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Ejercicio aplicado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90062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Costeo periódico</a:t>
            </a:r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228" y="1954924"/>
            <a:ext cx="8870731" cy="3978193"/>
          </a:xfrm>
        </p:spPr>
      </p:pic>
    </p:spTree>
    <p:extLst>
      <p:ext uri="{BB962C8B-B14F-4D97-AF65-F5344CB8AC3E}">
        <p14:creationId xmlns:p14="http://schemas.microsoft.com/office/powerpoint/2010/main" val="1435184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Costeo periódico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3200" u="sng" dirty="0" smtClean="0"/>
              <a:t>Se pide lo siguiente:</a:t>
            </a:r>
          </a:p>
          <a:p>
            <a:r>
              <a:rPr lang="es-CL" sz="3200" u="sng" dirty="0" smtClean="0"/>
              <a:t>A.-Costo de los materiales utilizados en el período</a:t>
            </a:r>
          </a:p>
          <a:p>
            <a:r>
              <a:rPr lang="es-CL" sz="3200" u="sng" dirty="0" smtClean="0"/>
              <a:t>B.-Costo de los Artículos </a:t>
            </a:r>
            <a:r>
              <a:rPr lang="es-CL" sz="3200" u="sng" dirty="0"/>
              <a:t>P</a:t>
            </a:r>
            <a:r>
              <a:rPr lang="es-CL" sz="3200" u="sng" dirty="0" smtClean="0"/>
              <a:t>roducidos</a:t>
            </a:r>
          </a:p>
          <a:p>
            <a:r>
              <a:rPr lang="es-CL" sz="3200" u="sng" dirty="0" smtClean="0"/>
              <a:t>C.-Costo Producción Terminada  y Vendida</a:t>
            </a:r>
          </a:p>
          <a:p>
            <a:r>
              <a:rPr lang="es-CL" sz="3200" u="sng" dirty="0" smtClean="0"/>
              <a:t>C.-Estado de Resultados</a:t>
            </a:r>
            <a:endParaRPr lang="es-CL" sz="3200" u="sng" dirty="0"/>
          </a:p>
        </p:txBody>
      </p:sp>
    </p:spTree>
    <p:extLst>
      <p:ext uri="{BB962C8B-B14F-4D97-AF65-F5344CB8AC3E}">
        <p14:creationId xmlns:p14="http://schemas.microsoft.com/office/powerpoint/2010/main" val="370168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Costeo </a:t>
            </a:r>
            <a:r>
              <a:rPr lang="es-CL" dirty="0" smtClean="0"/>
              <a:t>periódico: respuesta “a”</a:t>
            </a:r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662" y="1681655"/>
            <a:ext cx="6852746" cy="4109545"/>
          </a:xfrm>
        </p:spPr>
      </p:pic>
    </p:spTree>
    <p:extLst>
      <p:ext uri="{BB962C8B-B14F-4D97-AF65-F5344CB8AC3E}">
        <p14:creationId xmlns:p14="http://schemas.microsoft.com/office/powerpoint/2010/main" val="72212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Costeo periódico: respuesta </a:t>
            </a:r>
            <a:r>
              <a:rPr lang="es-CL" dirty="0" smtClean="0"/>
              <a:t>“B”</a:t>
            </a:r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8400" y="1923393"/>
            <a:ext cx="6306207" cy="4193628"/>
          </a:xfrm>
        </p:spPr>
      </p:pic>
    </p:spTree>
    <p:extLst>
      <p:ext uri="{BB962C8B-B14F-4D97-AF65-F5344CB8AC3E}">
        <p14:creationId xmlns:p14="http://schemas.microsoft.com/office/powerpoint/2010/main" val="2775764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Costeo periódico: respuesta </a:t>
            </a:r>
            <a:r>
              <a:rPr lang="es-CL" dirty="0" smtClean="0"/>
              <a:t>“C”</a:t>
            </a:r>
            <a:endParaRPr lang="es-CL" dirty="0"/>
          </a:p>
        </p:txBody>
      </p:sp>
      <p:pic>
        <p:nvPicPr>
          <p:cNvPr id="1026" name="Picture 2" descr="http://www.solocontabilidad.com/sites/default/files/practica-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544" y="2065867"/>
            <a:ext cx="7041931" cy="362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8137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Costeo periódico: respuesta </a:t>
            </a:r>
            <a:r>
              <a:rPr lang="es-CL" dirty="0" smtClean="0"/>
              <a:t>“d”</a:t>
            </a:r>
            <a:endParaRPr lang="es-CL" dirty="0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193" y="1889289"/>
            <a:ext cx="6695090" cy="4416917"/>
          </a:xfrm>
        </p:spPr>
      </p:pic>
    </p:spTree>
    <p:extLst>
      <p:ext uri="{BB962C8B-B14F-4D97-AF65-F5344CB8AC3E}">
        <p14:creationId xmlns:p14="http://schemas.microsoft.com/office/powerpoint/2010/main" val="2797192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Costeo </a:t>
            </a:r>
            <a:r>
              <a:rPr lang="es-CL" dirty="0" smtClean="0"/>
              <a:t>periódico: NUEVO EJERCICIO</a:t>
            </a:r>
            <a:endParaRPr lang="es-CL" dirty="0"/>
          </a:p>
        </p:txBody>
      </p:sp>
      <p:pic>
        <p:nvPicPr>
          <p:cNvPr id="6" name="Marcador de conteni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960" y="1723697"/>
            <a:ext cx="5644054" cy="4456385"/>
          </a:xfrm>
        </p:spPr>
      </p:pic>
    </p:spTree>
    <p:extLst>
      <p:ext uri="{BB962C8B-B14F-4D97-AF65-F5344CB8AC3E}">
        <p14:creationId xmlns:p14="http://schemas.microsoft.com/office/powerpoint/2010/main" val="1083834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mtClean="0"/>
              <a:t> nuevo Costeo </a:t>
            </a:r>
            <a:r>
              <a:rPr lang="es-CL" dirty="0"/>
              <a:t>periódico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s-CL" sz="3200" u="sng" dirty="0" smtClean="0"/>
              <a:t>Se pide lo siguiente:</a:t>
            </a:r>
          </a:p>
          <a:p>
            <a:r>
              <a:rPr lang="es-CL" sz="3200" u="sng" dirty="0" smtClean="0"/>
              <a:t>A.-Costo de los materiales utilizados en el período</a:t>
            </a:r>
          </a:p>
          <a:p>
            <a:r>
              <a:rPr lang="es-CL" sz="3200" u="sng" dirty="0" smtClean="0"/>
              <a:t>B.-Costo de los Artículos </a:t>
            </a:r>
            <a:r>
              <a:rPr lang="es-CL" sz="3200" u="sng" dirty="0"/>
              <a:t>P</a:t>
            </a:r>
            <a:r>
              <a:rPr lang="es-CL" sz="3200" u="sng" dirty="0" smtClean="0"/>
              <a:t>roducidos</a:t>
            </a:r>
          </a:p>
          <a:p>
            <a:r>
              <a:rPr lang="es-CL" sz="3200" u="sng" dirty="0" smtClean="0"/>
              <a:t>C.-Costo Producción Terminada  y Vendida</a:t>
            </a:r>
          </a:p>
          <a:p>
            <a:r>
              <a:rPr lang="es-CL" sz="3200" u="sng" dirty="0" smtClean="0"/>
              <a:t>C.-Estado de Resultados</a:t>
            </a:r>
            <a:endParaRPr lang="es-CL" sz="3200" u="sng" dirty="0"/>
          </a:p>
        </p:txBody>
      </p:sp>
    </p:spTree>
    <p:extLst>
      <p:ext uri="{BB962C8B-B14F-4D97-AF65-F5344CB8AC3E}">
        <p14:creationId xmlns:p14="http://schemas.microsoft.com/office/powerpoint/2010/main" val="206126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126</TotalTime>
  <Words>111</Words>
  <Application>Microsoft Office PowerPoint</Application>
  <PresentationFormat>Personalizado</PresentationFormat>
  <Paragraphs>19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Celestial</vt:lpstr>
      <vt:lpstr>Ejercicio aplicado</vt:lpstr>
      <vt:lpstr>Costeo periódico</vt:lpstr>
      <vt:lpstr>Costeo periódico</vt:lpstr>
      <vt:lpstr>Costeo periódico: respuesta “a”</vt:lpstr>
      <vt:lpstr>Costeo periódico: respuesta “B”</vt:lpstr>
      <vt:lpstr>Costeo periódico: respuesta “C”</vt:lpstr>
      <vt:lpstr>Costeo periódico: respuesta “d”</vt:lpstr>
      <vt:lpstr>Costeo periódico: NUEVO EJERCICIO</vt:lpstr>
      <vt:lpstr> nuevo Costeo periódico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Ejercicio aplicado</dc:title>
  <dc:creator>Usuario</dc:creator>
  <cp:lastModifiedBy>Personal</cp:lastModifiedBy>
  <cp:revision>12</cp:revision>
  <dcterms:created xsi:type="dcterms:W3CDTF">2016-08-31T17:51:20Z</dcterms:created>
  <dcterms:modified xsi:type="dcterms:W3CDTF">2016-09-06T11:13:35Z</dcterms:modified>
</cp:coreProperties>
</file>