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29"/>
  </p:notesMasterIdLst>
  <p:sldIdLst>
    <p:sldId id="321" r:id="rId2"/>
    <p:sldId id="291" r:id="rId3"/>
    <p:sldId id="295" r:id="rId4"/>
    <p:sldId id="294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293" r:id="rId14"/>
    <p:sldId id="296" r:id="rId15"/>
    <p:sldId id="300" r:id="rId16"/>
    <p:sldId id="301" r:id="rId17"/>
    <p:sldId id="299" r:id="rId18"/>
    <p:sldId id="302" r:id="rId19"/>
    <p:sldId id="303" r:id="rId20"/>
    <p:sldId id="304" r:id="rId21"/>
    <p:sldId id="305" r:id="rId22"/>
    <p:sldId id="315" r:id="rId23"/>
    <p:sldId id="316" r:id="rId24"/>
    <p:sldId id="317" r:id="rId25"/>
    <p:sldId id="318" r:id="rId26"/>
    <p:sldId id="319" r:id="rId27"/>
    <p:sldId id="320" r:id="rId2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66"/>
    <p:restoredTop sz="92479"/>
  </p:normalViewPr>
  <p:slideViewPr>
    <p:cSldViewPr snapToGrid="0">
      <p:cViewPr varScale="1">
        <p:scale>
          <a:sx n="54" d="100"/>
          <a:sy n="54" d="100"/>
        </p:scale>
        <p:origin x="81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1BE081-FCE2-437E-A8EF-EAF0EF2AEDA8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2D220-4761-4A01-9C0E-2A981B98FA3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84288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09290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4399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139880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921459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725243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412123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10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839189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11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283947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12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23435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flipV="1">
            <a:off x="7213600" y="3810000"/>
            <a:ext cx="49784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5" name="4 Rectángulo"/>
          <p:cNvSpPr/>
          <p:nvPr/>
        </p:nvSpPr>
        <p:spPr>
          <a:xfrm flipV="1">
            <a:off x="7213600" y="3897314"/>
            <a:ext cx="49784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6" name="5 Rectángulo"/>
          <p:cNvSpPr/>
          <p:nvPr/>
        </p:nvSpPr>
        <p:spPr>
          <a:xfrm flipV="1">
            <a:off x="7213600" y="4114801"/>
            <a:ext cx="49784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7" name="6 Rectángulo"/>
          <p:cNvSpPr/>
          <p:nvPr/>
        </p:nvSpPr>
        <p:spPr>
          <a:xfrm flipV="1">
            <a:off x="7213601" y="4164013"/>
            <a:ext cx="2620433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9 Rectángulo"/>
          <p:cNvSpPr/>
          <p:nvPr/>
        </p:nvSpPr>
        <p:spPr>
          <a:xfrm flipV="1">
            <a:off x="7213601" y="4198939"/>
            <a:ext cx="2620433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1" name="10 Rectángulo redondeado"/>
          <p:cNvSpPr/>
          <p:nvPr/>
        </p:nvSpPr>
        <p:spPr bwMode="white">
          <a:xfrm>
            <a:off x="7213601" y="3962400"/>
            <a:ext cx="4085167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2" name="11 Rectángulo redondeado"/>
          <p:cNvSpPr/>
          <p:nvPr/>
        </p:nvSpPr>
        <p:spPr bwMode="white">
          <a:xfrm>
            <a:off x="9836151" y="4060826"/>
            <a:ext cx="21336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12 Rectángulo"/>
          <p:cNvSpPr/>
          <p:nvPr/>
        </p:nvSpPr>
        <p:spPr>
          <a:xfrm>
            <a:off x="0" y="3649664"/>
            <a:ext cx="12192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4" name="13 Rectángulo"/>
          <p:cNvSpPr/>
          <p:nvPr/>
        </p:nvSpPr>
        <p:spPr>
          <a:xfrm>
            <a:off x="0" y="3675064"/>
            <a:ext cx="12192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8551333" y="3643313"/>
            <a:ext cx="3640667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12192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09600" y="2401888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17" name="27 Marcador de fecha"/>
          <p:cNvSpPr>
            <a:spLocks noGrp="1"/>
          </p:cNvSpPr>
          <p:nvPr>
            <p:ph type="dt" sz="half" idx="10"/>
          </p:nvPr>
        </p:nvSpPr>
        <p:spPr>
          <a:xfrm>
            <a:off x="8940800" y="4206875"/>
            <a:ext cx="1280584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18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7213600" y="4205288"/>
            <a:ext cx="1727200" cy="457200"/>
          </a:xfrm>
        </p:spPr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1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093451" y="1589"/>
            <a:ext cx="996949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9651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0744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1981201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20238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48490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8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9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93465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8777818" y="612775"/>
            <a:ext cx="1276349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91193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90591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29831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dirty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2226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86430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486400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67289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0" y="366714"/>
            <a:ext cx="12192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12192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0" y="307976"/>
            <a:ext cx="12192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1" name="30 Rectángulo"/>
          <p:cNvSpPr/>
          <p:nvPr/>
        </p:nvSpPr>
        <p:spPr>
          <a:xfrm flipV="1">
            <a:off x="7213600" y="360364"/>
            <a:ext cx="49784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2" name="31 Rectángulo"/>
          <p:cNvSpPr/>
          <p:nvPr/>
        </p:nvSpPr>
        <p:spPr>
          <a:xfrm flipV="1">
            <a:off x="7213600" y="439739"/>
            <a:ext cx="49784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7209367" y="496889"/>
            <a:ext cx="4085167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9831917" y="588963"/>
            <a:ext cx="21336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5" name="34 Rectángulo"/>
          <p:cNvSpPr/>
          <p:nvPr/>
        </p:nvSpPr>
        <p:spPr bwMode="invGray">
          <a:xfrm>
            <a:off x="12113684" y="-1588"/>
            <a:ext cx="762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12058651" y="-1588"/>
            <a:ext cx="381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12033251" y="-1588"/>
            <a:ext cx="12700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8" name="37 Rectángulo"/>
          <p:cNvSpPr/>
          <p:nvPr/>
        </p:nvSpPr>
        <p:spPr bwMode="invGray">
          <a:xfrm>
            <a:off x="11967633" y="-1588"/>
            <a:ext cx="35984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9" name="38 Rectángulo"/>
          <p:cNvSpPr/>
          <p:nvPr/>
        </p:nvSpPr>
        <p:spPr bwMode="invGray">
          <a:xfrm>
            <a:off x="11887201" y="0"/>
            <a:ext cx="74084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40" name="39 Rectángulo"/>
          <p:cNvSpPr/>
          <p:nvPr/>
        </p:nvSpPr>
        <p:spPr bwMode="invGray">
          <a:xfrm>
            <a:off x="11832167" y="0"/>
            <a:ext cx="10584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39" name="2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1143000"/>
            <a:ext cx="10972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040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2249488"/>
            <a:ext cx="109728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782051" y="612775"/>
            <a:ext cx="1276349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 smtClean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7010401" y="612775"/>
            <a:ext cx="1767417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 dirty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endParaRPr lang="es-CL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898717" y="1588"/>
            <a:ext cx="1016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 smtClean="0">
                <a:solidFill>
                  <a:srgbClr val="FFFFFF"/>
                </a:solidFill>
                <a:ea typeface="ヒラギノ角ゴ ProN W3" charset="-128"/>
                <a:cs typeface="+mn-cs"/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86182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2C04519-5D34-DD44-A5BA-A4448D277612}"/>
              </a:ext>
            </a:extLst>
          </p:cNvPr>
          <p:cNvSpPr txBox="1"/>
          <p:nvPr/>
        </p:nvSpPr>
        <p:spPr>
          <a:xfrm>
            <a:off x="1095547" y="733246"/>
            <a:ext cx="772020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PASOS DE LA ESTRATEGIA DE MODELACIÓN:</a:t>
            </a: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Diagrama de interacciones del sistema</a:t>
            </a:r>
          </a:p>
          <a:p>
            <a:r>
              <a:rPr lang="es-ES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Inventario de fuerzas </a:t>
            </a:r>
          </a:p>
          <a:p>
            <a:endParaRPr lang="es-ES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Diagramas de cuerpo libre</a:t>
            </a:r>
          </a:p>
          <a:p>
            <a:endParaRPr lang="es-ES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Predicción de la aceleración</a:t>
            </a:r>
          </a:p>
          <a:p>
            <a:endParaRPr lang="es-ES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Descomposición de las fuerzas y aplicación de los principios de Newton </a:t>
            </a: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09440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Diagrama de interacciones</a:t>
            </a:r>
          </a:p>
        </p:txBody>
      </p:sp>
    </p:spTree>
    <p:extLst>
      <p:ext uri="{BB962C8B-B14F-4D97-AF65-F5344CB8AC3E}">
        <p14:creationId xmlns:p14="http://schemas.microsoft.com/office/powerpoint/2010/main" val="4216651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4661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Identificación de los elementos del sistema físico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70566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4661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Identificación de los elementos del sistema físico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Identificación de las interacciones entre los elementos del sistema</a:t>
            </a:r>
          </a:p>
        </p:txBody>
      </p:sp>
    </p:spTree>
    <p:extLst>
      <p:ext uri="{BB962C8B-B14F-4D97-AF65-F5344CB8AC3E}">
        <p14:creationId xmlns:p14="http://schemas.microsoft.com/office/powerpoint/2010/main" val="3213862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11252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84446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11252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27C11EA6-17C7-ED42-BBEC-9F4592F809BE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4" name="Elipse 3">
              <a:extLst>
                <a:ext uri="{FF2B5EF4-FFF2-40B4-BE49-F238E27FC236}">
                  <a16:creationId xmlns:a16="http://schemas.microsoft.com/office/drawing/2014/main" id="{A9DF721B-C40A-5C49-BD2B-DAC1B2D7582D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" name="CuadroTexto 4">
              <a:extLst>
                <a:ext uri="{FF2B5EF4-FFF2-40B4-BE49-F238E27FC236}">
                  <a16:creationId xmlns:a16="http://schemas.microsoft.com/office/drawing/2014/main" id="{356EDAC0-3007-254B-89E5-741AD523556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1754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69491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87255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85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1023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4.   Identificar tipo de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de contacto  letra C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gravitacionales  letra G</a:t>
            </a: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53504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4.   Identificar tipo de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de contacto  letra C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gravitacionales  letra G</a:t>
            </a: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EC630A2F-5C0D-3E40-90FE-514462587999}"/>
              </a:ext>
            </a:extLst>
          </p:cNvPr>
          <p:cNvSpPr txBox="1"/>
          <p:nvPr/>
        </p:nvSpPr>
        <p:spPr>
          <a:xfrm>
            <a:off x="8434389" y="1004562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C23DBA6-A716-2748-A4F8-255015274E40}"/>
              </a:ext>
            </a:extLst>
          </p:cNvPr>
          <p:cNvSpPr txBox="1"/>
          <p:nvPr/>
        </p:nvSpPr>
        <p:spPr>
          <a:xfrm>
            <a:off x="11054861" y="2697382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0983779-2EB3-FC45-A2DB-CF8A5D2F0968}"/>
              </a:ext>
            </a:extLst>
          </p:cNvPr>
          <p:cNvSpPr txBox="1"/>
          <p:nvPr/>
        </p:nvSpPr>
        <p:spPr>
          <a:xfrm>
            <a:off x="7976575" y="2451855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29306109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9612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7A227DFC-39CE-114D-83CE-0193CB7FE6FC}"/>
              </a:ext>
            </a:extLst>
          </p:cNvPr>
          <p:cNvGrpSpPr/>
          <p:nvPr/>
        </p:nvGrpSpPr>
        <p:grpSpPr>
          <a:xfrm>
            <a:off x="1895302" y="3192087"/>
            <a:ext cx="3790603" cy="1712422"/>
            <a:chOff x="1895302" y="3192087"/>
            <a:chExt cx="3790603" cy="1712422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id="{08D075EB-F59E-F84F-B9D6-798E38A76395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619EEF20-76EC-2849-8612-9B689DAAF596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4400" dirty="0"/>
                <a:t>CAJA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18518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7A227DFC-39CE-114D-83CE-0193CB7FE6FC}"/>
              </a:ext>
            </a:extLst>
          </p:cNvPr>
          <p:cNvGrpSpPr/>
          <p:nvPr/>
        </p:nvGrpSpPr>
        <p:grpSpPr>
          <a:xfrm>
            <a:off x="1895302" y="3192087"/>
            <a:ext cx="3790603" cy="1712422"/>
            <a:chOff x="1895302" y="3192087"/>
            <a:chExt cx="3790603" cy="1712422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id="{08D075EB-F59E-F84F-B9D6-798E38A76395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619EEF20-76EC-2849-8612-9B689DAAF596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4400" dirty="0"/>
                <a:t>CAJA</a:t>
              </a:r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7E308614-D28F-A541-9084-010A2C924EC4}"/>
              </a:ext>
            </a:extLst>
          </p:cNvPr>
          <p:cNvGrpSpPr/>
          <p:nvPr/>
        </p:nvGrpSpPr>
        <p:grpSpPr>
          <a:xfrm>
            <a:off x="465514" y="1340682"/>
            <a:ext cx="2788896" cy="1703024"/>
            <a:chOff x="1895302" y="3192087"/>
            <a:chExt cx="3790603" cy="1712422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3C9A45F-B5F4-8443-8F59-11D17CC4A2DB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44C7CF75-DADB-E640-9049-BD97B604E2C4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Cuerda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789913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7A227DFC-39CE-114D-83CE-0193CB7FE6FC}"/>
              </a:ext>
            </a:extLst>
          </p:cNvPr>
          <p:cNvGrpSpPr/>
          <p:nvPr/>
        </p:nvGrpSpPr>
        <p:grpSpPr>
          <a:xfrm>
            <a:off x="1895302" y="3192087"/>
            <a:ext cx="3790603" cy="1712422"/>
            <a:chOff x="1895302" y="3192087"/>
            <a:chExt cx="3790603" cy="1712422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id="{08D075EB-F59E-F84F-B9D6-798E38A76395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619EEF20-76EC-2849-8612-9B689DAAF596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4400" dirty="0"/>
                <a:t>CAJA</a:t>
              </a:r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7E308614-D28F-A541-9084-010A2C924EC4}"/>
              </a:ext>
            </a:extLst>
          </p:cNvPr>
          <p:cNvGrpSpPr/>
          <p:nvPr/>
        </p:nvGrpSpPr>
        <p:grpSpPr>
          <a:xfrm>
            <a:off x="465514" y="1340682"/>
            <a:ext cx="2788896" cy="1703024"/>
            <a:chOff x="1895302" y="3192087"/>
            <a:chExt cx="3790603" cy="1712422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3C9A45F-B5F4-8443-8F59-11D17CC4A2DB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44C7CF75-DADB-E640-9049-BD97B604E2C4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Cuerda</a:t>
              </a:r>
            </a:p>
          </p:txBody>
        </p:sp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id="{E14EBFE7-31B3-C442-95D4-12BB6E9C8A3F}"/>
              </a:ext>
            </a:extLst>
          </p:cNvPr>
          <p:cNvGrpSpPr/>
          <p:nvPr/>
        </p:nvGrpSpPr>
        <p:grpSpPr>
          <a:xfrm>
            <a:off x="135777" y="5193121"/>
            <a:ext cx="2520119" cy="1623317"/>
            <a:chOff x="1895302" y="3192087"/>
            <a:chExt cx="3790603" cy="1712422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1B968D93-2FFC-4E40-BC99-C4F8825FB324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A3C411FA-33CD-114D-820A-45016582B0DF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Piso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84455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7A227DFC-39CE-114D-83CE-0193CB7FE6FC}"/>
              </a:ext>
            </a:extLst>
          </p:cNvPr>
          <p:cNvGrpSpPr/>
          <p:nvPr/>
        </p:nvGrpSpPr>
        <p:grpSpPr>
          <a:xfrm>
            <a:off x="1895302" y="3192087"/>
            <a:ext cx="3790603" cy="1712422"/>
            <a:chOff x="1895302" y="3192087"/>
            <a:chExt cx="3790603" cy="1712422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id="{08D075EB-F59E-F84F-B9D6-798E38A76395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619EEF20-76EC-2849-8612-9B689DAAF596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4400" dirty="0"/>
                <a:t>CAJA</a:t>
              </a:r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7E308614-D28F-A541-9084-010A2C924EC4}"/>
              </a:ext>
            </a:extLst>
          </p:cNvPr>
          <p:cNvGrpSpPr/>
          <p:nvPr/>
        </p:nvGrpSpPr>
        <p:grpSpPr>
          <a:xfrm>
            <a:off x="465514" y="1340682"/>
            <a:ext cx="2788896" cy="1703024"/>
            <a:chOff x="1895302" y="3192087"/>
            <a:chExt cx="3790603" cy="1712422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3C9A45F-B5F4-8443-8F59-11D17CC4A2DB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44C7CF75-DADB-E640-9049-BD97B604E2C4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Cuerda</a:t>
              </a:r>
            </a:p>
          </p:txBody>
        </p:sp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id="{E14EBFE7-31B3-C442-95D4-12BB6E9C8A3F}"/>
              </a:ext>
            </a:extLst>
          </p:cNvPr>
          <p:cNvGrpSpPr/>
          <p:nvPr/>
        </p:nvGrpSpPr>
        <p:grpSpPr>
          <a:xfrm>
            <a:off x="135777" y="5193121"/>
            <a:ext cx="2520119" cy="1623317"/>
            <a:chOff x="1895302" y="3192087"/>
            <a:chExt cx="3790603" cy="1712422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1B968D93-2FFC-4E40-BC99-C4F8825FB324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A3C411FA-33CD-114D-820A-45016582B0DF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Piso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1E654BBD-F7B3-BC4F-B9F5-FDF856AB7412}"/>
              </a:ext>
            </a:extLst>
          </p:cNvPr>
          <p:cNvGrpSpPr/>
          <p:nvPr/>
        </p:nvGrpSpPr>
        <p:grpSpPr>
          <a:xfrm>
            <a:off x="4432470" y="5220829"/>
            <a:ext cx="2506870" cy="1662110"/>
            <a:chOff x="1895302" y="3192087"/>
            <a:chExt cx="3790603" cy="1712422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7F5FBF28-936C-7C49-8926-034C0A0C9297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A8935654-FA11-9F4D-B67D-D6E318764C73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Tierra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168229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7A227DFC-39CE-114D-83CE-0193CB7FE6FC}"/>
              </a:ext>
            </a:extLst>
          </p:cNvPr>
          <p:cNvGrpSpPr/>
          <p:nvPr/>
        </p:nvGrpSpPr>
        <p:grpSpPr>
          <a:xfrm>
            <a:off x="1895302" y="3192087"/>
            <a:ext cx="3790603" cy="1712422"/>
            <a:chOff x="1895302" y="3192087"/>
            <a:chExt cx="3790603" cy="1712422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id="{08D075EB-F59E-F84F-B9D6-798E38A76395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619EEF20-76EC-2849-8612-9B689DAAF596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4400" dirty="0"/>
                <a:t>CAJA</a:t>
              </a:r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7E308614-D28F-A541-9084-010A2C924EC4}"/>
              </a:ext>
            </a:extLst>
          </p:cNvPr>
          <p:cNvGrpSpPr/>
          <p:nvPr/>
        </p:nvGrpSpPr>
        <p:grpSpPr>
          <a:xfrm>
            <a:off x="465514" y="1340682"/>
            <a:ext cx="2788896" cy="1703024"/>
            <a:chOff x="1895302" y="3192087"/>
            <a:chExt cx="3790603" cy="1712422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3C9A45F-B5F4-8443-8F59-11D17CC4A2DB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44C7CF75-DADB-E640-9049-BD97B604E2C4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Cuerda</a:t>
              </a:r>
            </a:p>
          </p:txBody>
        </p:sp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id="{E14EBFE7-31B3-C442-95D4-12BB6E9C8A3F}"/>
              </a:ext>
            </a:extLst>
          </p:cNvPr>
          <p:cNvGrpSpPr/>
          <p:nvPr/>
        </p:nvGrpSpPr>
        <p:grpSpPr>
          <a:xfrm>
            <a:off x="135777" y="5193121"/>
            <a:ext cx="2520119" cy="1623317"/>
            <a:chOff x="1895302" y="3192087"/>
            <a:chExt cx="3790603" cy="1712422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1B968D93-2FFC-4E40-BC99-C4F8825FB324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A3C411FA-33CD-114D-820A-45016582B0DF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Piso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1E654BBD-F7B3-BC4F-B9F5-FDF856AB7412}"/>
              </a:ext>
            </a:extLst>
          </p:cNvPr>
          <p:cNvGrpSpPr/>
          <p:nvPr/>
        </p:nvGrpSpPr>
        <p:grpSpPr>
          <a:xfrm>
            <a:off x="4432470" y="5220829"/>
            <a:ext cx="2506870" cy="1662110"/>
            <a:chOff x="1895302" y="3192087"/>
            <a:chExt cx="3790603" cy="1712422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7F5FBF28-936C-7C49-8926-034C0A0C9297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A8935654-FA11-9F4D-B67D-D6E318764C73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Tierra</a:t>
              </a:r>
            </a:p>
          </p:txBody>
        </p:sp>
      </p:grp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F0F42F71-ABFB-0D40-B8B0-CF232DD6B82E}"/>
              </a:ext>
            </a:extLst>
          </p:cNvPr>
          <p:cNvCxnSpPr>
            <a:stCxn id="7" idx="5"/>
            <a:endCxn id="2" idx="0"/>
          </p:cNvCxnSpPr>
          <p:nvPr/>
        </p:nvCxnSpPr>
        <p:spPr>
          <a:xfrm>
            <a:off x="2845986" y="2794304"/>
            <a:ext cx="944618" cy="39778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3F88FA4-7D69-D14D-AB15-B719AA2A493D}"/>
              </a:ext>
            </a:extLst>
          </p:cNvPr>
          <p:cNvSpPr txBox="1"/>
          <p:nvPr/>
        </p:nvSpPr>
        <p:spPr>
          <a:xfrm>
            <a:off x="3258586" y="2584200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707266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7A227DFC-39CE-114D-83CE-0193CB7FE6FC}"/>
              </a:ext>
            </a:extLst>
          </p:cNvPr>
          <p:cNvGrpSpPr/>
          <p:nvPr/>
        </p:nvGrpSpPr>
        <p:grpSpPr>
          <a:xfrm>
            <a:off x="1895302" y="3192087"/>
            <a:ext cx="3790603" cy="1712422"/>
            <a:chOff x="1895302" y="3192087"/>
            <a:chExt cx="3790603" cy="1712422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id="{08D075EB-F59E-F84F-B9D6-798E38A76395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619EEF20-76EC-2849-8612-9B689DAAF596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4400" dirty="0"/>
                <a:t>CAJA</a:t>
              </a:r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7E308614-D28F-A541-9084-010A2C924EC4}"/>
              </a:ext>
            </a:extLst>
          </p:cNvPr>
          <p:cNvGrpSpPr/>
          <p:nvPr/>
        </p:nvGrpSpPr>
        <p:grpSpPr>
          <a:xfrm>
            <a:off x="465514" y="1340682"/>
            <a:ext cx="2788896" cy="1703024"/>
            <a:chOff x="1895302" y="3192087"/>
            <a:chExt cx="3790603" cy="1712422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3C9A45F-B5F4-8443-8F59-11D17CC4A2DB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44C7CF75-DADB-E640-9049-BD97B604E2C4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Cuerda</a:t>
              </a:r>
            </a:p>
          </p:txBody>
        </p:sp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id="{E14EBFE7-31B3-C442-95D4-12BB6E9C8A3F}"/>
              </a:ext>
            </a:extLst>
          </p:cNvPr>
          <p:cNvGrpSpPr/>
          <p:nvPr/>
        </p:nvGrpSpPr>
        <p:grpSpPr>
          <a:xfrm>
            <a:off x="135777" y="5193121"/>
            <a:ext cx="2520119" cy="1623317"/>
            <a:chOff x="1895302" y="3192087"/>
            <a:chExt cx="3790603" cy="1712422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1B968D93-2FFC-4E40-BC99-C4F8825FB324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A3C411FA-33CD-114D-820A-45016582B0DF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Piso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1E654BBD-F7B3-BC4F-B9F5-FDF856AB7412}"/>
              </a:ext>
            </a:extLst>
          </p:cNvPr>
          <p:cNvGrpSpPr/>
          <p:nvPr/>
        </p:nvGrpSpPr>
        <p:grpSpPr>
          <a:xfrm>
            <a:off x="4432470" y="5220829"/>
            <a:ext cx="2506870" cy="1662110"/>
            <a:chOff x="1895302" y="3192087"/>
            <a:chExt cx="3790603" cy="1712422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7F5FBF28-936C-7C49-8926-034C0A0C9297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A8935654-FA11-9F4D-B67D-D6E318764C73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Tierra</a:t>
              </a:r>
            </a:p>
          </p:txBody>
        </p:sp>
      </p:grp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F0F42F71-ABFB-0D40-B8B0-CF232DD6B82E}"/>
              </a:ext>
            </a:extLst>
          </p:cNvPr>
          <p:cNvCxnSpPr>
            <a:stCxn id="7" idx="5"/>
            <a:endCxn id="2" idx="0"/>
          </p:cNvCxnSpPr>
          <p:nvPr/>
        </p:nvCxnSpPr>
        <p:spPr>
          <a:xfrm>
            <a:off x="2845986" y="2794304"/>
            <a:ext cx="944618" cy="39778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3F88FA4-7D69-D14D-AB15-B719AA2A493D}"/>
              </a:ext>
            </a:extLst>
          </p:cNvPr>
          <p:cNvSpPr txBox="1"/>
          <p:nvPr/>
        </p:nvSpPr>
        <p:spPr>
          <a:xfrm>
            <a:off x="3258586" y="2584200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CF47DB09-916C-A24A-AA43-036A8141870E}"/>
              </a:ext>
            </a:extLst>
          </p:cNvPr>
          <p:cNvCxnSpPr>
            <a:cxnSpLocks/>
            <a:stCxn id="10" idx="0"/>
            <a:endCxn id="2" idx="3"/>
          </p:cNvCxnSpPr>
          <p:nvPr/>
        </p:nvCxnSpPr>
        <p:spPr>
          <a:xfrm flipV="1">
            <a:off x="1395837" y="4653731"/>
            <a:ext cx="1054586" cy="53939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CuadroTexto 18">
            <a:extLst>
              <a:ext uri="{FF2B5EF4-FFF2-40B4-BE49-F238E27FC236}">
                <a16:creationId xmlns:a16="http://schemas.microsoft.com/office/drawing/2014/main" id="{2FC8706B-C121-0A4A-BF65-53EDBF1F44B2}"/>
              </a:ext>
            </a:extLst>
          </p:cNvPr>
          <p:cNvSpPr txBox="1"/>
          <p:nvPr/>
        </p:nvSpPr>
        <p:spPr>
          <a:xfrm>
            <a:off x="1990878" y="4831837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5655265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7A227DFC-39CE-114D-83CE-0193CB7FE6FC}"/>
              </a:ext>
            </a:extLst>
          </p:cNvPr>
          <p:cNvGrpSpPr/>
          <p:nvPr/>
        </p:nvGrpSpPr>
        <p:grpSpPr>
          <a:xfrm>
            <a:off x="1895302" y="3192087"/>
            <a:ext cx="3790603" cy="1712422"/>
            <a:chOff x="1895302" y="3192087"/>
            <a:chExt cx="3790603" cy="1712422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id="{08D075EB-F59E-F84F-B9D6-798E38A76395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619EEF20-76EC-2849-8612-9B689DAAF596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4400" dirty="0"/>
                <a:t>CAJA</a:t>
              </a:r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7E308614-D28F-A541-9084-010A2C924EC4}"/>
              </a:ext>
            </a:extLst>
          </p:cNvPr>
          <p:cNvGrpSpPr/>
          <p:nvPr/>
        </p:nvGrpSpPr>
        <p:grpSpPr>
          <a:xfrm>
            <a:off x="465514" y="1340682"/>
            <a:ext cx="2788896" cy="1703024"/>
            <a:chOff x="1895302" y="3192087"/>
            <a:chExt cx="3790603" cy="1712422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3C9A45F-B5F4-8443-8F59-11D17CC4A2DB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44C7CF75-DADB-E640-9049-BD97B604E2C4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Cuerda</a:t>
              </a:r>
            </a:p>
          </p:txBody>
        </p:sp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id="{E14EBFE7-31B3-C442-95D4-12BB6E9C8A3F}"/>
              </a:ext>
            </a:extLst>
          </p:cNvPr>
          <p:cNvGrpSpPr/>
          <p:nvPr/>
        </p:nvGrpSpPr>
        <p:grpSpPr>
          <a:xfrm>
            <a:off x="135777" y="5193121"/>
            <a:ext cx="2520119" cy="1623317"/>
            <a:chOff x="1895302" y="3192087"/>
            <a:chExt cx="3790603" cy="1712422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1B968D93-2FFC-4E40-BC99-C4F8825FB324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A3C411FA-33CD-114D-820A-45016582B0DF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Piso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1E654BBD-F7B3-BC4F-B9F5-FDF856AB7412}"/>
              </a:ext>
            </a:extLst>
          </p:cNvPr>
          <p:cNvGrpSpPr/>
          <p:nvPr/>
        </p:nvGrpSpPr>
        <p:grpSpPr>
          <a:xfrm>
            <a:off x="4432470" y="5220829"/>
            <a:ext cx="2506870" cy="1662110"/>
            <a:chOff x="1895302" y="3192087"/>
            <a:chExt cx="3790603" cy="1712422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7F5FBF28-936C-7C49-8926-034C0A0C9297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A8935654-FA11-9F4D-B67D-D6E318764C73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Tierra</a:t>
              </a:r>
            </a:p>
          </p:txBody>
        </p:sp>
      </p:grp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F0F42F71-ABFB-0D40-B8B0-CF232DD6B82E}"/>
              </a:ext>
            </a:extLst>
          </p:cNvPr>
          <p:cNvCxnSpPr>
            <a:stCxn id="7" idx="5"/>
            <a:endCxn id="2" idx="0"/>
          </p:cNvCxnSpPr>
          <p:nvPr/>
        </p:nvCxnSpPr>
        <p:spPr>
          <a:xfrm>
            <a:off x="2845986" y="2794304"/>
            <a:ext cx="944618" cy="39778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3F88FA4-7D69-D14D-AB15-B719AA2A493D}"/>
              </a:ext>
            </a:extLst>
          </p:cNvPr>
          <p:cNvSpPr txBox="1"/>
          <p:nvPr/>
        </p:nvSpPr>
        <p:spPr>
          <a:xfrm>
            <a:off x="3258586" y="2584200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CF47DB09-916C-A24A-AA43-036A8141870E}"/>
              </a:ext>
            </a:extLst>
          </p:cNvPr>
          <p:cNvCxnSpPr>
            <a:cxnSpLocks/>
            <a:stCxn id="10" idx="0"/>
            <a:endCxn id="2" idx="3"/>
          </p:cNvCxnSpPr>
          <p:nvPr/>
        </p:nvCxnSpPr>
        <p:spPr>
          <a:xfrm flipV="1">
            <a:off x="1395837" y="4653731"/>
            <a:ext cx="1054586" cy="53939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CuadroTexto 18">
            <a:extLst>
              <a:ext uri="{FF2B5EF4-FFF2-40B4-BE49-F238E27FC236}">
                <a16:creationId xmlns:a16="http://schemas.microsoft.com/office/drawing/2014/main" id="{2FC8706B-C121-0A4A-BF65-53EDBF1F44B2}"/>
              </a:ext>
            </a:extLst>
          </p:cNvPr>
          <p:cNvSpPr txBox="1"/>
          <p:nvPr/>
        </p:nvSpPr>
        <p:spPr>
          <a:xfrm>
            <a:off x="1996753" y="4849667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8034D361-F1DE-F84F-A135-F7C8CA34E6AD}"/>
              </a:ext>
            </a:extLst>
          </p:cNvPr>
          <p:cNvCxnSpPr>
            <a:cxnSpLocks/>
            <a:stCxn id="2" idx="5"/>
            <a:endCxn id="13" idx="0"/>
          </p:cNvCxnSpPr>
          <p:nvPr/>
        </p:nvCxnSpPr>
        <p:spPr>
          <a:xfrm>
            <a:off x="5130784" y="4653731"/>
            <a:ext cx="555121" cy="56709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9B20CAE-9638-B844-87B1-F791756D03C9}"/>
              </a:ext>
            </a:extLst>
          </p:cNvPr>
          <p:cNvSpPr txBox="1"/>
          <p:nvPr/>
        </p:nvSpPr>
        <p:spPr>
          <a:xfrm>
            <a:off x="5510082" y="4607841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G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199667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Construyendo un diagrama de interacciones</a:t>
            </a:r>
          </a:p>
        </p:txBody>
      </p:sp>
    </p:spTree>
    <p:extLst>
      <p:ext uri="{BB962C8B-B14F-4D97-AF65-F5344CB8AC3E}">
        <p14:creationId xmlns:p14="http://schemas.microsoft.com/office/powerpoint/2010/main" val="8690994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A84B5BD3-DD94-5540-A1D3-65001C84FCF4}"/>
              </a:ext>
            </a:extLst>
          </p:cNvPr>
          <p:cNvCxnSpPr>
            <a:cxnSpLocks/>
          </p:cNvCxnSpPr>
          <p:nvPr/>
        </p:nvCxnSpPr>
        <p:spPr>
          <a:xfrm>
            <a:off x="1110343" y="4389120"/>
            <a:ext cx="55125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899AB6E9-437E-684E-848F-879E4FF56F0F}"/>
              </a:ext>
            </a:extLst>
          </p:cNvPr>
          <p:cNvSpPr/>
          <p:nvPr/>
        </p:nvSpPr>
        <p:spPr>
          <a:xfrm>
            <a:off x="1907178" y="3278777"/>
            <a:ext cx="2926080" cy="111034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0F03042-499B-E646-98DD-154A9EEACCDD}"/>
              </a:ext>
            </a:extLst>
          </p:cNvPr>
          <p:cNvSpPr txBox="1"/>
          <p:nvPr/>
        </p:nvSpPr>
        <p:spPr>
          <a:xfrm>
            <a:off x="2651760" y="3461657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A</a:t>
            </a:r>
            <a:endParaRPr lang="es-CL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E42E258-B2DB-F14D-8D1F-22A2DB079A82}"/>
              </a:ext>
            </a:extLst>
          </p:cNvPr>
          <p:cNvSpPr/>
          <p:nvPr/>
        </p:nvSpPr>
        <p:spPr>
          <a:xfrm>
            <a:off x="2442754" y="2468880"/>
            <a:ext cx="1776549" cy="8098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C5BD05B-3D28-E243-9C68-3094B5D5C8CA}"/>
              </a:ext>
            </a:extLst>
          </p:cNvPr>
          <p:cNvSpPr txBox="1"/>
          <p:nvPr/>
        </p:nvSpPr>
        <p:spPr>
          <a:xfrm>
            <a:off x="2677885" y="2583320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B</a:t>
            </a:r>
            <a:endParaRPr lang="es-CL" dirty="0"/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9271E8B0-4FAA-FE4B-9B19-CAB7AE1CA2EB}"/>
              </a:ext>
            </a:extLst>
          </p:cNvPr>
          <p:cNvCxnSpPr>
            <a:cxnSpLocks/>
          </p:cNvCxnSpPr>
          <p:nvPr/>
        </p:nvCxnSpPr>
        <p:spPr>
          <a:xfrm>
            <a:off x="4833258" y="3823062"/>
            <a:ext cx="168510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FD082CB9-856D-BF4A-83FD-BDD4C69E206D}"/>
              </a:ext>
            </a:extLst>
          </p:cNvPr>
          <p:cNvCxnSpPr/>
          <p:nvPr/>
        </p:nvCxnSpPr>
        <p:spPr>
          <a:xfrm>
            <a:off x="2677885" y="1946366"/>
            <a:ext cx="130628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30C3763-0F9C-CC4F-88B7-87823F0A69E9}"/>
              </a:ext>
            </a:extLst>
          </p:cNvPr>
          <p:cNvSpPr txBox="1"/>
          <p:nvPr/>
        </p:nvSpPr>
        <p:spPr>
          <a:xfrm>
            <a:off x="2886891" y="1527908"/>
            <a:ext cx="979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3 [m/s]</a:t>
            </a:r>
          </a:p>
        </p:txBody>
      </p:sp>
    </p:spTree>
    <p:extLst>
      <p:ext uri="{BB962C8B-B14F-4D97-AF65-F5344CB8AC3E}">
        <p14:creationId xmlns:p14="http://schemas.microsoft.com/office/powerpoint/2010/main" val="890729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A84B5BD3-DD94-5540-A1D3-65001C84FCF4}"/>
              </a:ext>
            </a:extLst>
          </p:cNvPr>
          <p:cNvCxnSpPr>
            <a:cxnSpLocks/>
          </p:cNvCxnSpPr>
          <p:nvPr/>
        </p:nvCxnSpPr>
        <p:spPr>
          <a:xfrm>
            <a:off x="1110343" y="4389120"/>
            <a:ext cx="55125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899AB6E9-437E-684E-848F-879E4FF56F0F}"/>
              </a:ext>
            </a:extLst>
          </p:cNvPr>
          <p:cNvSpPr/>
          <p:nvPr/>
        </p:nvSpPr>
        <p:spPr>
          <a:xfrm>
            <a:off x="1907178" y="3278777"/>
            <a:ext cx="2926080" cy="111034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0F03042-499B-E646-98DD-154A9EEACCDD}"/>
              </a:ext>
            </a:extLst>
          </p:cNvPr>
          <p:cNvSpPr txBox="1"/>
          <p:nvPr/>
        </p:nvSpPr>
        <p:spPr>
          <a:xfrm>
            <a:off x="2651760" y="3461657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A</a:t>
            </a:r>
            <a:endParaRPr lang="es-CL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E42E258-B2DB-F14D-8D1F-22A2DB079A82}"/>
              </a:ext>
            </a:extLst>
          </p:cNvPr>
          <p:cNvSpPr/>
          <p:nvPr/>
        </p:nvSpPr>
        <p:spPr>
          <a:xfrm>
            <a:off x="2442754" y="2468880"/>
            <a:ext cx="1776549" cy="8098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C5BD05B-3D28-E243-9C68-3094B5D5C8CA}"/>
              </a:ext>
            </a:extLst>
          </p:cNvPr>
          <p:cNvSpPr txBox="1"/>
          <p:nvPr/>
        </p:nvSpPr>
        <p:spPr>
          <a:xfrm>
            <a:off x="2677885" y="2583320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B</a:t>
            </a:r>
            <a:endParaRPr lang="es-CL" dirty="0"/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9271E8B0-4FAA-FE4B-9B19-CAB7AE1CA2EB}"/>
              </a:ext>
            </a:extLst>
          </p:cNvPr>
          <p:cNvCxnSpPr>
            <a:cxnSpLocks/>
          </p:cNvCxnSpPr>
          <p:nvPr/>
        </p:nvCxnSpPr>
        <p:spPr>
          <a:xfrm>
            <a:off x="4833258" y="3823062"/>
            <a:ext cx="168510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FD082CB9-856D-BF4A-83FD-BDD4C69E206D}"/>
              </a:ext>
            </a:extLst>
          </p:cNvPr>
          <p:cNvCxnSpPr/>
          <p:nvPr/>
        </p:nvCxnSpPr>
        <p:spPr>
          <a:xfrm>
            <a:off x="2677885" y="1946366"/>
            <a:ext cx="130628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30C3763-0F9C-CC4F-88B7-87823F0A69E9}"/>
              </a:ext>
            </a:extLst>
          </p:cNvPr>
          <p:cNvSpPr txBox="1"/>
          <p:nvPr/>
        </p:nvSpPr>
        <p:spPr>
          <a:xfrm>
            <a:off x="2886891" y="1527908"/>
            <a:ext cx="979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3 [m/s]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3BC8F4A-6A94-1A46-99B2-F49F9A177C89}"/>
              </a:ext>
            </a:extLst>
          </p:cNvPr>
          <p:cNvSpPr txBox="1"/>
          <p:nvPr/>
        </p:nvSpPr>
        <p:spPr>
          <a:xfrm>
            <a:off x="6622869" y="1527908"/>
            <a:ext cx="5042262" cy="13849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800" dirty="0"/>
              <a:t>Realiza el diagrama de interacciones para los bloques A y B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ABD3D63-8D8D-2E4A-AAB0-A5FD3E0C5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9748" y="1811647"/>
            <a:ext cx="892493" cy="84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959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375803" y="1600553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112473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366496" y="1600553"/>
              <a:ext cx="2938332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8268D43C-A42C-3448-9B7B-9647357178F6}"/>
              </a:ext>
            </a:extLst>
          </p:cNvPr>
          <p:cNvGrpSpPr/>
          <p:nvPr/>
        </p:nvGrpSpPr>
        <p:grpSpPr>
          <a:xfrm>
            <a:off x="9795921" y="2295796"/>
            <a:ext cx="1803896" cy="933855"/>
            <a:chOff x="8088923" y="1143000"/>
            <a:chExt cx="3493477" cy="181121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738EC32-51DF-7441-B998-DC1ACB0DB439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98F9533D-654E-8B48-B00D-5DC9C397B42B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cuerda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428F657-196C-DA43-A67E-A649E9326FC3}"/>
              </a:ext>
            </a:extLst>
          </p:cNvPr>
          <p:cNvGrpSpPr/>
          <p:nvPr/>
        </p:nvGrpSpPr>
        <p:grpSpPr>
          <a:xfrm>
            <a:off x="6791626" y="2449938"/>
            <a:ext cx="1803896" cy="933855"/>
            <a:chOff x="8088923" y="1143000"/>
            <a:chExt cx="3493477" cy="181121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32CC0AF-DB24-E841-9D0C-990A9F3991A3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D121264A-C87E-7646-AB71-33B5DCBD42D4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piso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4573374-53EF-194B-B2F9-1AFBDDA742E4}"/>
              </a:ext>
            </a:extLst>
          </p:cNvPr>
          <p:cNvGrpSpPr/>
          <p:nvPr/>
        </p:nvGrpSpPr>
        <p:grpSpPr>
          <a:xfrm>
            <a:off x="7913764" y="3278777"/>
            <a:ext cx="1803896" cy="933855"/>
            <a:chOff x="8088923" y="1143000"/>
            <a:chExt cx="3493477" cy="1811215"/>
          </a:xfrm>
        </p:grpSpPr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AA37427-F472-FC4A-8286-9FCAB1221A95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6777A2C-751F-944A-AC6F-3AFC5FCB2F56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Tierra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75928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372513" y="1562798"/>
              <a:ext cx="2938332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8268D43C-A42C-3448-9B7B-9647357178F6}"/>
              </a:ext>
            </a:extLst>
          </p:cNvPr>
          <p:cNvGrpSpPr/>
          <p:nvPr/>
        </p:nvGrpSpPr>
        <p:grpSpPr>
          <a:xfrm>
            <a:off x="9795921" y="2295796"/>
            <a:ext cx="1803896" cy="933855"/>
            <a:chOff x="8088923" y="1143000"/>
            <a:chExt cx="3493477" cy="181121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738EC32-51DF-7441-B998-DC1ACB0DB439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98F9533D-654E-8B48-B00D-5DC9C397B42B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cuerda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428F657-196C-DA43-A67E-A649E9326FC3}"/>
              </a:ext>
            </a:extLst>
          </p:cNvPr>
          <p:cNvGrpSpPr/>
          <p:nvPr/>
        </p:nvGrpSpPr>
        <p:grpSpPr>
          <a:xfrm>
            <a:off x="6791626" y="2449938"/>
            <a:ext cx="1803896" cy="933855"/>
            <a:chOff x="8088923" y="1143000"/>
            <a:chExt cx="3493477" cy="181121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32CC0AF-DB24-E841-9D0C-990A9F3991A3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D121264A-C87E-7646-AB71-33B5DCBD42D4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piso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4573374-53EF-194B-B2F9-1AFBDDA742E4}"/>
              </a:ext>
            </a:extLst>
          </p:cNvPr>
          <p:cNvGrpSpPr/>
          <p:nvPr/>
        </p:nvGrpSpPr>
        <p:grpSpPr>
          <a:xfrm>
            <a:off x="7913764" y="3278777"/>
            <a:ext cx="1803896" cy="933855"/>
            <a:chOff x="8088923" y="1143000"/>
            <a:chExt cx="3493477" cy="1811215"/>
          </a:xfrm>
        </p:grpSpPr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AA37427-F472-FC4A-8286-9FCAB1221A95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6777A2C-751F-944A-AC6F-3AFC5FCB2F56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Tierra</a:t>
              </a:r>
            </a:p>
          </p:txBody>
        </p:sp>
      </p:grp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D4C5271-C300-5449-AFC5-96044C8E2449}"/>
              </a:ext>
            </a:extLst>
          </p:cNvPr>
          <p:cNvCxnSpPr>
            <a:cxnSpLocks/>
            <a:stCxn id="13" idx="6"/>
            <a:endCxn id="16" idx="2"/>
          </p:cNvCxnSpPr>
          <p:nvPr/>
        </p:nvCxnSpPr>
        <p:spPr>
          <a:xfrm flipV="1">
            <a:off x="8390456" y="1143533"/>
            <a:ext cx="787362" cy="408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CBD077E2-A515-AA4B-AC98-913B9B851E2A}"/>
              </a:ext>
            </a:extLst>
          </p:cNvPr>
          <p:cNvCxnSpPr>
            <a:cxnSpLocks/>
            <a:stCxn id="16" idx="3"/>
            <a:endCxn id="25" idx="7"/>
          </p:cNvCxnSpPr>
          <p:nvPr/>
        </p:nvCxnSpPr>
        <p:spPr>
          <a:xfrm flipH="1">
            <a:off x="8331348" y="1552262"/>
            <a:ext cx="1171240" cy="1034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AE205C72-D449-334D-9316-E7F09104A66D}"/>
              </a:ext>
            </a:extLst>
          </p:cNvPr>
          <p:cNvCxnSpPr>
            <a:cxnSpLocks/>
            <a:stCxn id="16" idx="4"/>
            <a:endCxn id="28" idx="0"/>
          </p:cNvCxnSpPr>
          <p:nvPr/>
        </p:nvCxnSpPr>
        <p:spPr>
          <a:xfrm flipH="1">
            <a:off x="8815712" y="1721564"/>
            <a:ext cx="1470941" cy="15572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B16D5DEA-402E-744B-985E-74BBEF1F241D}"/>
              </a:ext>
            </a:extLst>
          </p:cNvPr>
          <p:cNvCxnSpPr>
            <a:cxnSpLocks/>
            <a:stCxn id="16" idx="5"/>
            <a:endCxn id="22" idx="0"/>
          </p:cNvCxnSpPr>
          <p:nvPr/>
        </p:nvCxnSpPr>
        <p:spPr>
          <a:xfrm flipH="1">
            <a:off x="10697869" y="1552262"/>
            <a:ext cx="372849" cy="743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Forma libre 40">
            <a:extLst>
              <a:ext uri="{FF2B5EF4-FFF2-40B4-BE49-F238E27FC236}">
                <a16:creationId xmlns:a16="http://schemas.microsoft.com/office/drawing/2014/main" id="{193FA0E1-29F8-0C4B-AF23-FD0488B95B4B}"/>
              </a:ext>
            </a:extLst>
          </p:cNvPr>
          <p:cNvSpPr/>
          <p:nvPr/>
        </p:nvSpPr>
        <p:spPr>
          <a:xfrm>
            <a:off x="6142417" y="2089616"/>
            <a:ext cx="1943492" cy="1920681"/>
          </a:xfrm>
          <a:custGeom>
            <a:avLst/>
            <a:gdLst>
              <a:gd name="connsiteX0" fmla="*/ 718432 w 2625610"/>
              <a:gd name="connsiteY0" fmla="*/ 0 h 2455817"/>
              <a:gd name="connsiteX1" fmla="*/ 104478 w 2625610"/>
              <a:gd name="connsiteY1" fmla="*/ 1502229 h 2455817"/>
              <a:gd name="connsiteX2" fmla="*/ 2625610 w 2625610"/>
              <a:gd name="connsiteY2" fmla="*/ 2455817 h 245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25610" h="2455817">
                <a:moveTo>
                  <a:pt x="718432" y="0"/>
                </a:moveTo>
                <a:cubicBezTo>
                  <a:pt x="252523" y="546463"/>
                  <a:pt x="-213385" y="1092926"/>
                  <a:pt x="104478" y="1502229"/>
                </a:cubicBezTo>
                <a:cubicBezTo>
                  <a:pt x="422341" y="1911532"/>
                  <a:pt x="1523975" y="2183674"/>
                  <a:pt x="2625610" y="2455817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64862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549819" y="1591903"/>
              <a:ext cx="2579142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8268D43C-A42C-3448-9B7B-9647357178F6}"/>
              </a:ext>
            </a:extLst>
          </p:cNvPr>
          <p:cNvGrpSpPr/>
          <p:nvPr/>
        </p:nvGrpSpPr>
        <p:grpSpPr>
          <a:xfrm>
            <a:off x="9795921" y="2295796"/>
            <a:ext cx="1803896" cy="933855"/>
            <a:chOff x="8088923" y="1143000"/>
            <a:chExt cx="3493477" cy="181121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738EC32-51DF-7441-B998-DC1ACB0DB439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98F9533D-654E-8B48-B00D-5DC9C397B42B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cuerda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428F657-196C-DA43-A67E-A649E9326FC3}"/>
              </a:ext>
            </a:extLst>
          </p:cNvPr>
          <p:cNvGrpSpPr/>
          <p:nvPr/>
        </p:nvGrpSpPr>
        <p:grpSpPr>
          <a:xfrm>
            <a:off x="6791626" y="2449938"/>
            <a:ext cx="1803896" cy="933855"/>
            <a:chOff x="8088923" y="1143000"/>
            <a:chExt cx="3493477" cy="181121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32CC0AF-DB24-E841-9D0C-990A9F3991A3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D121264A-C87E-7646-AB71-33B5DCBD42D4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piso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4573374-53EF-194B-B2F9-1AFBDDA742E4}"/>
              </a:ext>
            </a:extLst>
          </p:cNvPr>
          <p:cNvGrpSpPr/>
          <p:nvPr/>
        </p:nvGrpSpPr>
        <p:grpSpPr>
          <a:xfrm>
            <a:off x="7913764" y="3278777"/>
            <a:ext cx="1803896" cy="933855"/>
            <a:chOff x="8088923" y="1143000"/>
            <a:chExt cx="3493477" cy="1811215"/>
          </a:xfrm>
        </p:grpSpPr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AA37427-F472-FC4A-8286-9FCAB1221A95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6777A2C-751F-944A-AC6F-3AFC5FCB2F56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Tierra</a:t>
              </a:r>
            </a:p>
          </p:txBody>
        </p:sp>
      </p:grp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D4C5271-C300-5449-AFC5-96044C8E2449}"/>
              </a:ext>
            </a:extLst>
          </p:cNvPr>
          <p:cNvCxnSpPr>
            <a:cxnSpLocks/>
            <a:stCxn id="13" idx="6"/>
            <a:endCxn id="16" idx="2"/>
          </p:cNvCxnSpPr>
          <p:nvPr/>
        </p:nvCxnSpPr>
        <p:spPr>
          <a:xfrm flipV="1">
            <a:off x="8390456" y="1143533"/>
            <a:ext cx="787362" cy="408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CBD077E2-A515-AA4B-AC98-913B9B851E2A}"/>
              </a:ext>
            </a:extLst>
          </p:cNvPr>
          <p:cNvCxnSpPr>
            <a:cxnSpLocks/>
            <a:stCxn id="16" idx="3"/>
            <a:endCxn id="25" idx="7"/>
          </p:cNvCxnSpPr>
          <p:nvPr/>
        </p:nvCxnSpPr>
        <p:spPr>
          <a:xfrm flipH="1">
            <a:off x="8331348" y="1552262"/>
            <a:ext cx="1171240" cy="1034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AE205C72-D449-334D-9316-E7F09104A66D}"/>
              </a:ext>
            </a:extLst>
          </p:cNvPr>
          <p:cNvCxnSpPr>
            <a:cxnSpLocks/>
            <a:stCxn id="16" idx="4"/>
            <a:endCxn id="28" idx="0"/>
          </p:cNvCxnSpPr>
          <p:nvPr/>
        </p:nvCxnSpPr>
        <p:spPr>
          <a:xfrm flipH="1">
            <a:off x="8815712" y="1721564"/>
            <a:ext cx="1470941" cy="15572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B16D5DEA-402E-744B-985E-74BBEF1F241D}"/>
              </a:ext>
            </a:extLst>
          </p:cNvPr>
          <p:cNvCxnSpPr>
            <a:cxnSpLocks/>
            <a:stCxn id="16" idx="5"/>
            <a:endCxn id="22" idx="0"/>
          </p:cNvCxnSpPr>
          <p:nvPr/>
        </p:nvCxnSpPr>
        <p:spPr>
          <a:xfrm flipH="1">
            <a:off x="10697869" y="1552262"/>
            <a:ext cx="372849" cy="743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orma libre 53">
            <a:extLst>
              <a:ext uri="{FF2B5EF4-FFF2-40B4-BE49-F238E27FC236}">
                <a16:creationId xmlns:a16="http://schemas.microsoft.com/office/drawing/2014/main" id="{008C3215-7F5D-BB4A-8D2F-CCA0AA90188D}"/>
              </a:ext>
            </a:extLst>
          </p:cNvPr>
          <p:cNvSpPr/>
          <p:nvPr/>
        </p:nvSpPr>
        <p:spPr>
          <a:xfrm>
            <a:off x="6142417" y="2089616"/>
            <a:ext cx="1943492" cy="1920681"/>
          </a:xfrm>
          <a:custGeom>
            <a:avLst/>
            <a:gdLst>
              <a:gd name="connsiteX0" fmla="*/ 718432 w 2625610"/>
              <a:gd name="connsiteY0" fmla="*/ 0 h 2455817"/>
              <a:gd name="connsiteX1" fmla="*/ 104478 w 2625610"/>
              <a:gd name="connsiteY1" fmla="*/ 1502229 h 2455817"/>
              <a:gd name="connsiteX2" fmla="*/ 2625610 w 2625610"/>
              <a:gd name="connsiteY2" fmla="*/ 2455817 h 245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25610" h="2455817">
                <a:moveTo>
                  <a:pt x="718432" y="0"/>
                </a:moveTo>
                <a:cubicBezTo>
                  <a:pt x="252523" y="546463"/>
                  <a:pt x="-213385" y="1092926"/>
                  <a:pt x="104478" y="1502229"/>
                </a:cubicBezTo>
                <a:cubicBezTo>
                  <a:pt x="422341" y="1911532"/>
                  <a:pt x="1523975" y="2183674"/>
                  <a:pt x="2625610" y="2455817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1B53A98F-D164-0041-8D54-DA5DD9E8585B}"/>
              </a:ext>
            </a:extLst>
          </p:cNvPr>
          <p:cNvSpPr txBox="1"/>
          <p:nvPr/>
        </p:nvSpPr>
        <p:spPr>
          <a:xfrm>
            <a:off x="8559476" y="103697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EF613251-661D-7142-BEB2-E0C41A154CC4}"/>
              </a:ext>
            </a:extLst>
          </p:cNvPr>
          <p:cNvSpPr txBox="1"/>
          <p:nvPr/>
        </p:nvSpPr>
        <p:spPr>
          <a:xfrm>
            <a:off x="8595522" y="1834544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CCB49D99-8966-8E4D-9F2B-6FDB11E15B2D}"/>
              </a:ext>
            </a:extLst>
          </p:cNvPr>
          <p:cNvSpPr txBox="1"/>
          <p:nvPr/>
        </p:nvSpPr>
        <p:spPr>
          <a:xfrm>
            <a:off x="10897894" y="177974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53165E98-CFC6-1644-86CB-A9BEDD33BB4F}"/>
              </a:ext>
            </a:extLst>
          </p:cNvPr>
          <p:cNvSpPr txBox="1"/>
          <p:nvPr/>
        </p:nvSpPr>
        <p:spPr>
          <a:xfrm>
            <a:off x="9205188" y="2189093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88FB3B52-CDED-AF41-A838-622A1EE92730}"/>
              </a:ext>
            </a:extLst>
          </p:cNvPr>
          <p:cNvSpPr txBox="1"/>
          <p:nvPr/>
        </p:nvSpPr>
        <p:spPr>
          <a:xfrm>
            <a:off x="5660314" y="2860319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4411328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IS100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S100" id="{69533109-01CD-4CAF-8CF6-20FD78874135}" vid="{0F6C7210-D82E-4F5A-9B02-C0FD18AE2162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509</TotalTime>
  <Words>526</Words>
  <Application>Microsoft Macintosh PowerPoint</Application>
  <PresentationFormat>Panorámica</PresentationFormat>
  <Paragraphs>195</Paragraphs>
  <Slides>27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5" baseType="lpstr">
      <vt:lpstr>ヒラギノ角ゴ ProN W3</vt:lpstr>
      <vt:lpstr>Arial</vt:lpstr>
      <vt:lpstr>Calibri</vt:lpstr>
      <vt:lpstr>Georgia</vt:lpstr>
      <vt:lpstr>Trebuchet MS</vt:lpstr>
      <vt:lpstr>Wingdings</vt:lpstr>
      <vt:lpstr>Wingdings 2</vt:lpstr>
      <vt:lpstr>FIS100</vt:lpstr>
      <vt:lpstr>Presentación de PowerPoint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Construyendo un diagrama de interacciones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Claudio Figueroa</dc:creator>
  <cp:lastModifiedBy>Usuario de Microsoft Office</cp:lastModifiedBy>
  <cp:revision>21</cp:revision>
  <dcterms:created xsi:type="dcterms:W3CDTF">2018-09-04T15:58:01Z</dcterms:created>
  <dcterms:modified xsi:type="dcterms:W3CDTF">2019-04-22T21:04:48Z</dcterms:modified>
</cp:coreProperties>
</file>