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886" r:id="rId2"/>
    <p:sldId id="923" r:id="rId3"/>
    <p:sldId id="397" r:id="rId4"/>
    <p:sldId id="925" r:id="rId5"/>
    <p:sldId id="924" r:id="rId6"/>
    <p:sldId id="926" r:id="rId7"/>
    <p:sldId id="920" r:id="rId8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26262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3989" autoAdjust="0"/>
  </p:normalViewPr>
  <p:slideViewPr>
    <p:cSldViewPr snapToGrid="0">
      <p:cViewPr>
        <p:scale>
          <a:sx n="116" d="100"/>
          <a:sy n="116" d="100"/>
        </p:scale>
        <p:origin x="-390" y="-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A202D4-A97A-41E8-9BC1-5CBF495FF0E4}" type="datetimeFigureOut">
              <a:rPr lang="es-CL" smtClean="0"/>
              <a:t>26-08-2025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3A62BA-A411-4B4D-BA83-CE05C70EB82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760815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Marcador de imagen de diapositiva 1">
            <a:extLst>
              <a:ext uri="{FF2B5EF4-FFF2-40B4-BE49-F238E27FC236}">
                <a16:creationId xmlns:a16="http://schemas.microsoft.com/office/drawing/2014/main" xmlns="" id="{35FDE7C2-146A-4C9F-9F7E-01CB46430F8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Marcador de notas 2">
            <a:extLst>
              <a:ext uri="{FF2B5EF4-FFF2-40B4-BE49-F238E27FC236}">
                <a16:creationId xmlns:a16="http://schemas.microsoft.com/office/drawing/2014/main" xmlns="" id="{13CC28AA-637F-4FD1-AF0A-6C2031C0BE6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5422922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Marcador de imagen de diapositiva 1">
            <a:extLst>
              <a:ext uri="{FF2B5EF4-FFF2-40B4-BE49-F238E27FC236}">
                <a16:creationId xmlns:a16="http://schemas.microsoft.com/office/drawing/2014/main" xmlns="" id="{3F58E72B-5027-4300-BAED-4562206BB60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Marcador de notas 2">
            <a:extLst>
              <a:ext uri="{FF2B5EF4-FFF2-40B4-BE49-F238E27FC236}">
                <a16:creationId xmlns:a16="http://schemas.microsoft.com/office/drawing/2014/main" xmlns="" id="{7FC78E56-AC08-44A6-87E2-51D80ED5300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CL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Marcador de imagen de diapositiva 1">
            <a:extLst>
              <a:ext uri="{FF2B5EF4-FFF2-40B4-BE49-F238E27FC236}">
                <a16:creationId xmlns:a16="http://schemas.microsoft.com/office/drawing/2014/main" xmlns="" id="{3F58E72B-5027-4300-BAED-4562206BB60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Marcador de notas 2">
            <a:extLst>
              <a:ext uri="{FF2B5EF4-FFF2-40B4-BE49-F238E27FC236}">
                <a16:creationId xmlns:a16="http://schemas.microsoft.com/office/drawing/2014/main" xmlns="" id="{7FC78E56-AC08-44A6-87E2-51D80ED5300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480681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Marcador de imagen de diapositiva 1">
            <a:extLst>
              <a:ext uri="{FF2B5EF4-FFF2-40B4-BE49-F238E27FC236}">
                <a16:creationId xmlns:a16="http://schemas.microsoft.com/office/drawing/2014/main" xmlns="" id="{35FDE7C2-146A-4C9F-9F7E-01CB46430F8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Marcador de notas 2">
            <a:extLst>
              <a:ext uri="{FF2B5EF4-FFF2-40B4-BE49-F238E27FC236}">
                <a16:creationId xmlns:a16="http://schemas.microsoft.com/office/drawing/2014/main" xmlns="" id="{13CC28AA-637F-4FD1-AF0A-6C2031C0BE6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14603206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Marcador de imagen de diapositiva 1">
            <a:extLst>
              <a:ext uri="{FF2B5EF4-FFF2-40B4-BE49-F238E27FC236}">
                <a16:creationId xmlns:a16="http://schemas.microsoft.com/office/drawing/2014/main" xmlns="" id="{35FDE7C2-146A-4C9F-9F7E-01CB46430F8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Marcador de notas 2">
            <a:extLst>
              <a:ext uri="{FF2B5EF4-FFF2-40B4-BE49-F238E27FC236}">
                <a16:creationId xmlns:a16="http://schemas.microsoft.com/office/drawing/2014/main" xmlns="" id="{13CC28AA-637F-4FD1-AF0A-6C2031C0BE6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385929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Marcador de imagen de diapositiva 1">
            <a:extLst>
              <a:ext uri="{FF2B5EF4-FFF2-40B4-BE49-F238E27FC236}">
                <a16:creationId xmlns:a16="http://schemas.microsoft.com/office/drawing/2014/main" xmlns="" id="{35FDE7C2-146A-4C9F-9F7E-01CB46430F8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Marcador de notas 2">
            <a:extLst>
              <a:ext uri="{FF2B5EF4-FFF2-40B4-BE49-F238E27FC236}">
                <a16:creationId xmlns:a16="http://schemas.microsoft.com/office/drawing/2014/main" xmlns="" id="{13CC28AA-637F-4FD1-AF0A-6C2031C0BE6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30752671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jpeg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4BEDBAA1-CD31-4FA2-ACC3-5619665442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5AFDC840-D445-4B59-9F6C-1BC975FA02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300C9B2B-41F5-4224-A8AC-A03AF4547D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2E7BAC7E-31B5-4AEA-B593-AA0ED7F089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D4FE0680-B573-4158-815A-B2640F737F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0D1CD-2C0F-4420-B311-32FFB5DEF3C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231378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1F3FDCB2-2371-4860-93E9-105D188E8D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B32EAF1E-8C8B-4208-8D7F-A697375D17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AA56EC95-D942-4592-A773-CCA163270A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CBBDE58F-530F-4D27-8169-5A3EB6015F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AD0D958B-F283-4317-B893-6978D26FA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0D1CD-2C0F-4420-B311-32FFB5DEF3C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878820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325C7C5D-302B-4CA0-A3C2-F64CCE133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F52000B2-4F50-494C-873F-CA8F509579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CCCA4A25-09AE-4B99-BC3A-C7E3B239A1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B0338181-5B75-44DC-8673-59BDA566B8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CA8E54A3-39BC-4625-8520-7485F94A9A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0D1CD-2C0F-4420-B311-32FFB5DEF3C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524316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DFB6C3E1-272A-4E22-9092-263FA4E205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C42CE0CF-506E-4A3C-9EDF-3D940F0F348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B4B9A5FD-D392-45F2-B0D9-1A088638A9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23C3AE0F-10B6-4ECC-A263-249F608A88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CFF6F393-7D82-4395-B96F-0306AF480D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332E1C6C-4684-4F48-8010-A78DF9CBC1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0D1CD-2C0F-4420-B311-32FFB5DEF3C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622082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3F24DD55-F5FD-4FFE-8CD1-1E5CF62154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097FB255-85CB-4BBE-8662-B31BA0DF33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0E4287E7-988E-44EE-86AC-6FB0048B9A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xmlns="" id="{8C3B9795-DAB2-4E1D-BBB0-945A7DBBA6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xmlns="" id="{A57152D8-9D03-4A7F-B17B-5EA88C72BFC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xmlns="" id="{104EC5FF-09EE-4C8A-8826-ABC92ADBF2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xmlns="" id="{AAC7DAB7-D469-41E3-814B-675DDA1EA4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xmlns="" id="{D40C9FFB-3E5E-441E-B6F4-D54059C679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0D1CD-2C0F-4420-B311-32FFB5DEF3C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52543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9B37CD46-4E8A-425C-928C-8EA26D606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xmlns="" id="{553E3499-54E7-43D3-BE9B-DAE0F46996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xmlns="" id="{8F240642-F9B4-4BD9-9ECB-8C1210F56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xmlns="" id="{16D891A5-F870-45ED-BC1F-087572745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0D1CD-2C0F-4420-B311-32FFB5DEF3C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311064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xmlns="" id="{9163530F-0F40-4433-B635-EFBB96D647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xmlns="" id="{7626159E-87A8-48F7-8251-587CE35784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91C18DCA-3A26-4ED4-89D0-6376F03FF3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0D1CD-2C0F-4420-B311-32FFB5DEF3C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061996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62047325-4314-49B9-9EF9-14A69105DD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5130B5A7-7FC6-4F96-A228-7231B497C6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24CC4F50-EC17-415F-BE39-7082D27777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4738D120-D716-48F0-AE16-999C748B6F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F3BDAD50-5248-446E-B41D-467BA7C0C6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C117C936-66A0-4076-A352-75A48FC91F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0D1CD-2C0F-4420-B311-32FFB5DEF3C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297042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44A2932C-5B5C-45ED-8DB0-7F89E5C0CC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xmlns="" id="{46493A08-50F5-4A5A-A37B-5D1907431B8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29997358-9240-4A56-AE10-D5D25C601C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4C81EF7F-FD26-427C-81EA-758B32A6E7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2DD76B76-A4DF-4E90-A904-2D8DCE430D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8B74EC6C-C1B4-4C0B-A2DC-F07F3A0632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0D1CD-2C0F-4420-B311-32FFB5DEF3C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710905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286B007E-54AC-420F-9270-FCD27945EE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xmlns="" id="{025F23CA-ABE6-4FC4-B318-37AF7A7BC3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93F3EFCF-4E95-4BE8-8CF1-72248003DA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A6C74FB8-D570-4503-BEFD-A4600AA373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85BF4012-C631-4557-8C64-31543726EE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0D1CD-2C0F-4420-B311-32FFB5DEF3C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60997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xmlns="" id="{63EFCB2A-310D-499D-8B72-2A02A26945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xmlns="" id="{92DAD596-AA46-43C2-BE13-4639D2DF99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1DD81B2D-7767-4065-B21B-238F03484B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6B0B4C52-28AB-449C-9CEB-4D2BCA4FE5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DD603345-9344-4D79-B6D2-9855A5A2DD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0D1CD-2C0F-4420-B311-32FFB5DEF3C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844867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Diapositiva de título"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">
            <a:extLst>
              <a:ext uri="{FF2B5EF4-FFF2-40B4-BE49-F238E27FC236}">
                <a16:creationId xmlns:a16="http://schemas.microsoft.com/office/drawing/2014/main" xmlns="" id="{9051B781-D3B6-4E56-9BD1-A11B3E48F5C7}"/>
              </a:ext>
            </a:extLst>
          </p:cNvPr>
          <p:cNvSpPr/>
          <p:nvPr userDrawn="1"/>
        </p:nvSpPr>
        <p:spPr>
          <a:xfrm>
            <a:off x="0" y="-8764"/>
            <a:ext cx="12192000" cy="1059581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pic>
        <p:nvPicPr>
          <p:cNvPr id="8" name="Imagen 5">
            <a:extLst>
              <a:ext uri="{FF2B5EF4-FFF2-40B4-BE49-F238E27FC236}">
                <a16:creationId xmlns:a16="http://schemas.microsoft.com/office/drawing/2014/main" xmlns="" id="{404C1079-B6AE-4607-8FDC-15B560E96AC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500" b="93000" l="8696" r="89130">
                        <a14:foregroundMark x1="21739" y1="12500" x2="21739" y2="12500"/>
                        <a14:foregroundMark x1="22464" y1="17000" x2="22464" y2="18500"/>
                        <a14:foregroundMark x1="47826" y1="7500" x2="47826" y2="7500"/>
                        <a14:foregroundMark x1="50000" y1="12000" x2="50000" y2="12000"/>
                        <a14:foregroundMark x1="28986" y1="8000" x2="28986" y2="8000"/>
                        <a14:foregroundMark x1="76812" y1="14500" x2="76812" y2="14500"/>
                        <a14:foregroundMark x1="86957" y1="38000" x2="86957" y2="38000"/>
                        <a14:foregroundMark x1="73913" y1="14000" x2="73913" y2="14000"/>
                        <a14:foregroundMark x1="34783" y1="15000" x2="34783" y2="15000"/>
                        <a14:foregroundMark x1="36957" y1="15000" x2="36957" y2="15000"/>
                        <a14:foregroundMark x1="36957" y1="13500" x2="36957" y2="13500"/>
                        <a14:foregroundMark x1="52174" y1="93000" x2="52174" y2="93000"/>
                        <a14:foregroundMark x1="63043" y1="91500" x2="63043" y2="91500"/>
                        <a14:foregroundMark x1="46377" y1="92500" x2="17391" y2="84500"/>
                        <a14:foregroundMark x1="78261" y1="11500" x2="78261" y2="11500"/>
                        <a14:foregroundMark x1="76812" y1="13500" x2="76812" y2="13500"/>
                        <a14:foregroundMark x1="79710" y1="11000" x2="79710" y2="11000"/>
                        <a14:foregroundMark x1="81884" y1="10000" x2="81884" y2="10000"/>
                        <a14:foregroundMark x1="35507" y1="13500" x2="35507" y2="13500"/>
                        <a14:foregroundMark x1="36957" y1="13500" x2="36957" y2="13500"/>
                        <a14:foregroundMark x1="36957" y1="13000" x2="36957" y2="13000"/>
                        <a14:foregroundMark x1="10870" y1="80500" x2="10870" y2="80500"/>
                        <a14:backgroundMark x1="68841" y1="17500" x2="68841" y2="17500"/>
                        <a14:backgroundMark x1="10870" y1="81000" x2="10870" y2="81000"/>
                        <a14:backgroundMark x1="8696" y1="79500" x2="8696" y2="79500"/>
                        <a14:backgroundMark x1="8696" y1="78500" x2="8696" y2="78500"/>
                        <a14:backgroundMark x1="10145" y1="79500" x2="10145" y2="79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213" y="-18524"/>
            <a:ext cx="810675" cy="1079103"/>
          </a:xfrm>
          <a:prstGeom prst="rect">
            <a:avLst/>
          </a:prstGeom>
        </p:spPr>
      </p:pic>
      <p:sp>
        <p:nvSpPr>
          <p:cNvPr id="11" name="CuadroTexto 38"/>
          <p:cNvSpPr txBox="1"/>
          <p:nvPr userDrawn="1"/>
        </p:nvSpPr>
        <p:spPr>
          <a:xfrm>
            <a:off x="10405392" y="2223666"/>
            <a:ext cx="1618291" cy="41550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4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</a:t>
            </a:r>
            <a:endParaRPr lang="es-ES" sz="14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uadroTexto 38"/>
          <p:cNvSpPr txBox="1"/>
          <p:nvPr userDrawn="1"/>
        </p:nvSpPr>
        <p:spPr>
          <a:xfrm>
            <a:off x="10405392" y="2864006"/>
            <a:ext cx="1618291" cy="41550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4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Lealtad</a:t>
            </a:r>
            <a:endParaRPr lang="es-ES" sz="14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adroTexto 38"/>
          <p:cNvSpPr txBox="1"/>
          <p:nvPr userDrawn="1"/>
        </p:nvSpPr>
        <p:spPr>
          <a:xfrm>
            <a:off x="10405392" y="3518082"/>
            <a:ext cx="1618291" cy="41550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4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Valentía</a:t>
            </a:r>
            <a:endParaRPr lang="es-ES" sz="14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uadroTexto 38"/>
          <p:cNvSpPr txBox="1"/>
          <p:nvPr userDrawn="1"/>
        </p:nvSpPr>
        <p:spPr>
          <a:xfrm>
            <a:off x="10405392" y="4159238"/>
            <a:ext cx="1618291" cy="41550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4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Integridad</a:t>
            </a:r>
            <a:endParaRPr lang="es-ES" sz="14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uadroTexto 38"/>
          <p:cNvSpPr txBox="1"/>
          <p:nvPr userDrawn="1"/>
        </p:nvSpPr>
        <p:spPr>
          <a:xfrm>
            <a:off x="10405392" y="4733905"/>
            <a:ext cx="1618291" cy="41550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4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Deber</a:t>
            </a:r>
            <a:endParaRPr lang="es-ES" sz="14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uadroTexto 38"/>
          <p:cNvSpPr txBox="1"/>
          <p:nvPr userDrawn="1"/>
        </p:nvSpPr>
        <p:spPr>
          <a:xfrm>
            <a:off x="10405392" y="1550790"/>
            <a:ext cx="1618291" cy="41550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4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Patriotismo</a:t>
            </a:r>
            <a:endParaRPr lang="es-ES" sz="14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5 Marcador de número de diapositiva"/>
          <p:cNvSpPr txBox="1">
            <a:spLocks/>
          </p:cNvSpPr>
          <p:nvPr userDrawn="1"/>
        </p:nvSpPr>
        <p:spPr>
          <a:xfrm>
            <a:off x="9272288" y="6428226"/>
            <a:ext cx="2844800" cy="365125"/>
          </a:xfrm>
          <a:prstGeom prst="rect">
            <a:avLst/>
          </a:prstGeom>
        </p:spPr>
        <p:txBody>
          <a:bodyPr vert="horz" lIns="121920" tIns="60960" rIns="121920" bIns="60960" rtlCol="0" anchor="ctr"/>
          <a:lstStyle>
            <a:defPPr>
              <a:defRPr lang="es-E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32FADFE-3B8F-471C-ABF0-DBC7717ECBBC}" type="slidenum">
              <a:rPr lang="es-ES" sz="1600" smtClean="0"/>
              <a:pPr/>
              <a:t>‹Nº›</a:t>
            </a:fld>
            <a:endParaRPr lang="es-ES" sz="1600" dirty="0"/>
          </a:p>
        </p:txBody>
      </p:sp>
      <p:pic>
        <p:nvPicPr>
          <p:cNvPr id="18" name="3 Imagen" descr="IMG-20231103-WA0106.jpg">
            <a:extLst>
              <a:ext uri="{FF2B5EF4-FFF2-40B4-BE49-F238E27FC236}">
                <a16:creationId xmlns:a16="http://schemas.microsoft.com/office/drawing/2014/main" xmlns="" id="{DB920C49-86CA-4862-B005-0FA3C6E852A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t="26552" b="17924"/>
          <a:stretch/>
        </p:blipFill>
        <p:spPr>
          <a:xfrm>
            <a:off x="0" y="1060578"/>
            <a:ext cx="10032437" cy="578766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4845314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Miembros del equipo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upo 6">
            <a:extLst>
              <a:ext uri="{FF2B5EF4-FFF2-40B4-BE49-F238E27FC236}">
                <a16:creationId xmlns:a16="http://schemas.microsoft.com/office/drawing/2014/main" xmlns="" id="{0E29F3B4-6BB5-4233-B0BF-353803B88F1E}"/>
              </a:ext>
            </a:extLst>
          </p:cNvPr>
          <p:cNvGrpSpPr>
            <a:grpSpLocks/>
          </p:cNvGrpSpPr>
          <p:nvPr userDrawn="1"/>
        </p:nvGrpSpPr>
        <p:grpSpPr bwMode="auto">
          <a:xfrm flipH="1">
            <a:off x="3937000" y="0"/>
            <a:ext cx="8993717" cy="7509933"/>
            <a:chOff x="-731331" y="-1"/>
            <a:chExt cx="8994070" cy="7509123"/>
          </a:xfrm>
        </p:grpSpPr>
        <p:sp>
          <p:nvSpPr>
            <p:cNvPr id="23" name="Forma libre: Forma 47">
              <a:extLst>
                <a:ext uri="{FF2B5EF4-FFF2-40B4-BE49-F238E27FC236}">
                  <a16:creationId xmlns:a16="http://schemas.microsoft.com/office/drawing/2014/main" xmlns="" id="{682E4742-E31F-4D63-A600-8E481A7F50BB}"/>
                </a:ext>
              </a:extLst>
            </p:cNvPr>
            <p:cNvSpPr/>
            <p:nvPr userDrawn="1"/>
          </p:nvSpPr>
          <p:spPr>
            <a:xfrm rot="10800000">
              <a:off x="0" y="-1"/>
              <a:ext cx="8262739" cy="6858000"/>
            </a:xfrm>
            <a:custGeom>
              <a:avLst/>
              <a:gdLst>
                <a:gd name="connsiteX0" fmla="*/ 774160 w 8262739"/>
                <a:gd name="connsiteY0" fmla="*/ 294728 h 6858000"/>
                <a:gd name="connsiteX1" fmla="*/ 774822 w 8262739"/>
                <a:gd name="connsiteY1" fmla="*/ 291871 h 6858000"/>
                <a:gd name="connsiteX2" fmla="*/ 758067 w 8262739"/>
                <a:gd name="connsiteY2" fmla="*/ 278466 h 6858000"/>
                <a:gd name="connsiteX3" fmla="*/ 846914 w 8262739"/>
                <a:gd name="connsiteY3" fmla="*/ 92306 h 6858000"/>
                <a:gd name="connsiteX4" fmla="*/ 899364 w 8262739"/>
                <a:gd name="connsiteY4" fmla="*/ 54843 h 6858000"/>
                <a:gd name="connsiteX5" fmla="*/ 901914 w 8262739"/>
                <a:gd name="connsiteY5" fmla="*/ 49997 h 6858000"/>
                <a:gd name="connsiteX6" fmla="*/ 842681 w 8262739"/>
                <a:gd name="connsiteY6" fmla="*/ 92306 h 6858000"/>
                <a:gd name="connsiteX7" fmla="*/ 753834 w 8262739"/>
                <a:gd name="connsiteY7" fmla="*/ 278466 h 6858000"/>
                <a:gd name="connsiteX8" fmla="*/ 674364 w 8262739"/>
                <a:gd name="connsiteY8" fmla="*/ 821039 h 6858000"/>
                <a:gd name="connsiteX9" fmla="*/ 674577 w 8262739"/>
                <a:gd name="connsiteY9" fmla="*/ 820652 h 6858000"/>
                <a:gd name="connsiteX10" fmla="*/ 681911 w 8262739"/>
                <a:gd name="connsiteY10" fmla="*/ 659247 h 6858000"/>
                <a:gd name="connsiteX11" fmla="*/ 719798 w 8262739"/>
                <a:gd name="connsiteY11" fmla="*/ 629253 h 6858000"/>
                <a:gd name="connsiteX12" fmla="*/ 721575 w 8262739"/>
                <a:gd name="connsiteY12" fmla="*/ 628045 h 6858000"/>
                <a:gd name="connsiteX13" fmla="*/ 724221 w 8262739"/>
                <a:gd name="connsiteY13" fmla="*/ 625399 h 6858000"/>
                <a:gd name="connsiteX14" fmla="*/ 758067 w 8262739"/>
                <a:gd name="connsiteY14" fmla="*/ 595781 h 6858000"/>
                <a:gd name="connsiteX15" fmla="*/ 851147 w 8262739"/>
                <a:gd name="connsiteY15" fmla="*/ 422317 h 6858000"/>
                <a:gd name="connsiteX16" fmla="*/ 854319 w 8262739"/>
                <a:gd name="connsiteY16" fmla="*/ 424431 h 6858000"/>
                <a:gd name="connsiteX17" fmla="*/ 855904 w 8262739"/>
                <a:gd name="connsiteY17" fmla="*/ 421259 h 6858000"/>
                <a:gd name="connsiteX18" fmla="*/ 851147 w 8262739"/>
                <a:gd name="connsiteY18" fmla="*/ 418088 h 6858000"/>
                <a:gd name="connsiteX19" fmla="*/ 758067 w 8262739"/>
                <a:gd name="connsiteY19" fmla="*/ 591553 h 6858000"/>
                <a:gd name="connsiteX20" fmla="*/ 724221 w 8262739"/>
                <a:gd name="connsiteY20" fmla="*/ 625399 h 6858000"/>
                <a:gd name="connsiteX21" fmla="*/ 719989 w 8262739"/>
                <a:gd name="connsiteY21" fmla="*/ 629102 h 6858000"/>
                <a:gd name="connsiteX22" fmla="*/ 719798 w 8262739"/>
                <a:gd name="connsiteY22" fmla="*/ 629253 h 6858000"/>
                <a:gd name="connsiteX23" fmla="*/ 681911 w 8262739"/>
                <a:gd name="connsiteY23" fmla="*/ 655019 h 6858000"/>
                <a:gd name="connsiteX24" fmla="*/ 681729 w 8262739"/>
                <a:gd name="connsiteY24" fmla="*/ 659070 h 6858000"/>
                <a:gd name="connsiteX25" fmla="*/ 597990 w 8262739"/>
                <a:gd name="connsiteY25" fmla="*/ 1025570 h 6858000"/>
                <a:gd name="connsiteX26" fmla="*/ 598190 w 8262739"/>
                <a:gd name="connsiteY26" fmla="*/ 1024980 h 6858000"/>
                <a:gd name="connsiteX27" fmla="*/ 595885 w 8262739"/>
                <a:gd name="connsiteY27" fmla="*/ 1024518 h 6858000"/>
                <a:gd name="connsiteX28" fmla="*/ 2119992 w 8262739"/>
                <a:gd name="connsiteY28" fmla="*/ 6660069 h 6858000"/>
                <a:gd name="connsiteX29" fmla="*/ 2120414 w 8262739"/>
                <a:gd name="connsiteY29" fmla="*/ 6658670 h 6858000"/>
                <a:gd name="connsiteX30" fmla="*/ 2111615 w 8262739"/>
                <a:gd name="connsiteY30" fmla="*/ 6649866 h 6858000"/>
                <a:gd name="connsiteX31" fmla="*/ 1743929 w 8262739"/>
                <a:gd name="connsiteY31" fmla="*/ 6858000 h 6858000"/>
                <a:gd name="connsiteX32" fmla="*/ 1672367 w 8262739"/>
                <a:gd name="connsiteY32" fmla="*/ 6858000 h 6858000"/>
                <a:gd name="connsiteX33" fmla="*/ 1638095 w 8262739"/>
                <a:gd name="connsiteY33" fmla="*/ 6819444 h 6858000"/>
                <a:gd name="connsiteX34" fmla="*/ 1663481 w 8262739"/>
                <a:gd name="connsiteY34" fmla="*/ 6785597 h 6858000"/>
                <a:gd name="connsiteX35" fmla="*/ 1901513 w 8262739"/>
                <a:gd name="connsiteY35" fmla="*/ 6858000 h 6858000"/>
                <a:gd name="connsiteX36" fmla="*/ 1795034 w 8262739"/>
                <a:gd name="connsiteY36" fmla="*/ 6858000 h 6858000"/>
                <a:gd name="connsiteX37" fmla="*/ 1731171 w 8262739"/>
                <a:gd name="connsiteY37" fmla="*/ 6781364 h 6858000"/>
                <a:gd name="connsiteX38" fmla="*/ 1698079 w 8262739"/>
                <a:gd name="connsiteY38" fmla="*/ 6745264 h 6858000"/>
                <a:gd name="connsiteX39" fmla="*/ 1793828 w 8262739"/>
                <a:gd name="connsiteY39" fmla="*/ 6858000 h 6858000"/>
                <a:gd name="connsiteX40" fmla="*/ 1748158 w 8262739"/>
                <a:gd name="connsiteY40" fmla="*/ 6858000 h 6858000"/>
                <a:gd name="connsiteX41" fmla="*/ 1667709 w 8262739"/>
                <a:gd name="connsiteY41" fmla="*/ 6785597 h 6858000"/>
                <a:gd name="connsiteX42" fmla="*/ 1574630 w 8262739"/>
                <a:gd name="connsiteY42" fmla="*/ 6671360 h 6858000"/>
                <a:gd name="connsiteX43" fmla="*/ 1485783 w 8262739"/>
                <a:gd name="connsiteY43" fmla="*/ 6552895 h 6858000"/>
                <a:gd name="connsiteX44" fmla="*/ 1595786 w 8262739"/>
                <a:gd name="connsiteY44" fmla="*/ 6624823 h 6858000"/>
                <a:gd name="connsiteX45" fmla="*/ 1601188 w 8262739"/>
                <a:gd name="connsiteY45" fmla="*/ 6631183 h 6858000"/>
                <a:gd name="connsiteX46" fmla="*/ 1651314 w 8262739"/>
                <a:gd name="connsiteY46" fmla="*/ 6642275 h 6858000"/>
                <a:gd name="connsiteX47" fmla="*/ 1765018 w 8262739"/>
                <a:gd name="connsiteY47" fmla="*/ 6747517 h 6858000"/>
                <a:gd name="connsiteX48" fmla="*/ 1848052 w 8262739"/>
                <a:gd name="connsiteY48" fmla="*/ 6814155 h 6858000"/>
                <a:gd name="connsiteX49" fmla="*/ 8262739 w 8262739"/>
                <a:gd name="connsiteY49" fmla="*/ 6858000 h 6858000"/>
                <a:gd name="connsiteX50" fmla="*/ 2188465 w 8262739"/>
                <a:gd name="connsiteY50" fmla="*/ 6858000 h 6858000"/>
                <a:gd name="connsiteX51" fmla="*/ 2116185 w 8262739"/>
                <a:gd name="connsiteY51" fmla="*/ 6794059 h 6858000"/>
                <a:gd name="connsiteX52" fmla="*/ 1976568 w 8262739"/>
                <a:gd name="connsiteY52" fmla="*/ 6679826 h 6858000"/>
                <a:gd name="connsiteX53" fmla="*/ 1773484 w 8262739"/>
                <a:gd name="connsiteY53" fmla="*/ 6455586 h 6858000"/>
                <a:gd name="connsiteX54" fmla="*/ 1759550 w 8262739"/>
                <a:gd name="connsiteY54" fmla="*/ 6412038 h 6858000"/>
                <a:gd name="connsiteX55" fmla="*/ 1718480 w 8262739"/>
                <a:gd name="connsiteY55" fmla="*/ 6370968 h 6858000"/>
                <a:gd name="connsiteX56" fmla="*/ 1578863 w 8262739"/>
                <a:gd name="connsiteY56" fmla="*/ 6218656 h 6858000"/>
                <a:gd name="connsiteX57" fmla="*/ 1561939 w 8262739"/>
                <a:gd name="connsiteY57" fmla="*/ 6142499 h 6858000"/>
                <a:gd name="connsiteX58" fmla="*/ 1506935 w 8262739"/>
                <a:gd name="connsiteY58" fmla="*/ 6066343 h 6858000"/>
                <a:gd name="connsiteX59" fmla="*/ 1500383 w 8262739"/>
                <a:gd name="connsiteY59" fmla="*/ 6056069 h 6858000"/>
                <a:gd name="connsiteX60" fmla="*/ 1435007 w 8262739"/>
                <a:gd name="connsiteY60" fmla="*/ 6011339 h 6858000"/>
                <a:gd name="connsiteX61" fmla="*/ 1308080 w 8262739"/>
                <a:gd name="connsiteY61" fmla="*/ 5829412 h 6858000"/>
                <a:gd name="connsiteX62" fmla="*/ 1236157 w 8262739"/>
                <a:gd name="connsiteY62" fmla="*/ 5660176 h 6858000"/>
                <a:gd name="connsiteX63" fmla="*/ 1227695 w 8262739"/>
                <a:gd name="connsiteY63" fmla="*/ 5660176 h 6858000"/>
                <a:gd name="connsiteX64" fmla="*/ 1130387 w 8262739"/>
                <a:gd name="connsiteY64" fmla="*/ 5474016 h 6858000"/>
                <a:gd name="connsiteX65" fmla="*/ 1037307 w 8262739"/>
                <a:gd name="connsiteY65" fmla="*/ 5287856 h 6858000"/>
                <a:gd name="connsiteX66" fmla="*/ 939994 w 8262739"/>
                <a:gd name="connsiteY66" fmla="*/ 5072083 h 6858000"/>
                <a:gd name="connsiteX67" fmla="*/ 851147 w 8262739"/>
                <a:gd name="connsiteY67" fmla="*/ 4852075 h 6858000"/>
                <a:gd name="connsiteX68" fmla="*/ 898733 w 8262739"/>
                <a:gd name="connsiteY68" fmla="*/ 4922927 h 6858000"/>
                <a:gd name="connsiteX69" fmla="*/ 898752 w 8262739"/>
                <a:gd name="connsiteY69" fmla="*/ 4922958 h 6858000"/>
                <a:gd name="connsiteX70" fmla="*/ 939994 w 8262739"/>
                <a:gd name="connsiteY70" fmla="*/ 5000155 h 6858000"/>
                <a:gd name="connsiteX71" fmla="*/ 1028845 w 8262739"/>
                <a:gd name="connsiteY71" fmla="*/ 5186315 h 6858000"/>
                <a:gd name="connsiteX72" fmla="*/ 1058459 w 8262739"/>
                <a:gd name="connsiteY72" fmla="*/ 5287856 h 6858000"/>
                <a:gd name="connsiteX73" fmla="*/ 1070701 w 8262739"/>
                <a:gd name="connsiteY73" fmla="*/ 5305806 h 6858000"/>
                <a:gd name="connsiteX74" fmla="*/ 1055634 w 8262739"/>
                <a:gd name="connsiteY74" fmla="*/ 5227473 h 6858000"/>
                <a:gd name="connsiteX75" fmla="*/ 1016346 w 8262739"/>
                <a:gd name="connsiteY75" fmla="*/ 5156168 h 6858000"/>
                <a:gd name="connsiteX76" fmla="*/ 952391 w 8262739"/>
                <a:gd name="connsiteY76" fmla="*/ 5012357 h 6858000"/>
                <a:gd name="connsiteX77" fmla="*/ 898752 w 8262739"/>
                <a:gd name="connsiteY77" fmla="*/ 4922958 h 6858000"/>
                <a:gd name="connsiteX78" fmla="*/ 898743 w 8262739"/>
                <a:gd name="connsiteY78" fmla="*/ 4922942 h 6858000"/>
                <a:gd name="connsiteX79" fmla="*/ 898733 w 8262739"/>
                <a:gd name="connsiteY79" fmla="*/ 4922927 h 6858000"/>
                <a:gd name="connsiteX80" fmla="*/ 876528 w 8262739"/>
                <a:gd name="connsiteY80" fmla="*/ 4885918 h 6858000"/>
                <a:gd name="connsiteX81" fmla="*/ 783448 w 8262739"/>
                <a:gd name="connsiteY81" fmla="*/ 4632064 h 6858000"/>
                <a:gd name="connsiteX82" fmla="*/ 703703 w 8262739"/>
                <a:gd name="connsiteY82" fmla="*/ 4371836 h 6858000"/>
                <a:gd name="connsiteX83" fmla="*/ 677518 w 8262739"/>
                <a:gd name="connsiteY83" fmla="*/ 4295977 h 6858000"/>
                <a:gd name="connsiteX84" fmla="*/ 563468 w 8262739"/>
                <a:gd name="connsiteY84" fmla="*/ 3840737 h 6858000"/>
                <a:gd name="connsiteX85" fmla="*/ 513030 w 8262739"/>
                <a:gd name="connsiteY85" fmla="*/ 3510255 h 6858000"/>
                <a:gd name="connsiteX86" fmla="*/ 512670 w 8262739"/>
                <a:gd name="connsiteY86" fmla="*/ 3519338 h 6858000"/>
                <a:gd name="connsiteX87" fmla="*/ 516903 w 8262739"/>
                <a:gd name="connsiteY87" fmla="*/ 3587033 h 6858000"/>
                <a:gd name="connsiteX88" fmla="*/ 538056 w 8262739"/>
                <a:gd name="connsiteY88" fmla="*/ 3743579 h 6858000"/>
                <a:gd name="connsiteX89" fmla="*/ 563441 w 8262739"/>
                <a:gd name="connsiteY89" fmla="*/ 3904353 h 6858000"/>
                <a:gd name="connsiteX90" fmla="*/ 521132 w 8262739"/>
                <a:gd name="connsiteY90" fmla="*/ 3764731 h 6858000"/>
                <a:gd name="connsiteX91" fmla="*/ 491518 w 8262739"/>
                <a:gd name="connsiteY91" fmla="*/ 3587033 h 6858000"/>
                <a:gd name="connsiteX92" fmla="*/ 457671 w 8262739"/>
                <a:gd name="connsiteY92" fmla="*/ 3587033 h 6858000"/>
                <a:gd name="connsiteX93" fmla="*/ 436514 w 8262739"/>
                <a:gd name="connsiteY93" fmla="*/ 3426258 h 6858000"/>
                <a:gd name="connsiteX94" fmla="*/ 406900 w 8262739"/>
                <a:gd name="connsiteY94" fmla="*/ 3324717 h 6858000"/>
                <a:gd name="connsiteX95" fmla="*/ 381515 w 8262739"/>
                <a:gd name="connsiteY95" fmla="*/ 3227408 h 6858000"/>
                <a:gd name="connsiteX96" fmla="*/ 309587 w 8262739"/>
                <a:gd name="connsiteY96" fmla="*/ 3151252 h 6858000"/>
                <a:gd name="connsiteX97" fmla="*/ 288435 w 8262739"/>
                <a:gd name="connsiteY97" fmla="*/ 3151252 h 6858000"/>
                <a:gd name="connsiteX98" fmla="*/ 267278 w 8262739"/>
                <a:gd name="connsiteY98" fmla="*/ 3045477 h 6858000"/>
                <a:gd name="connsiteX99" fmla="*/ 258816 w 8262739"/>
                <a:gd name="connsiteY99" fmla="*/ 2910088 h 6858000"/>
                <a:gd name="connsiteX100" fmla="*/ 275740 w 8262739"/>
                <a:gd name="connsiteY100" fmla="*/ 2719700 h 6858000"/>
                <a:gd name="connsiteX101" fmla="*/ 284202 w 8262739"/>
                <a:gd name="connsiteY101" fmla="*/ 2652006 h 6858000"/>
                <a:gd name="connsiteX102" fmla="*/ 298611 w 8262739"/>
                <a:gd name="connsiteY102" fmla="*/ 2605575 h 6858000"/>
                <a:gd name="connsiteX103" fmla="*/ 291606 w 8262739"/>
                <a:gd name="connsiteY103" fmla="*/ 2499693 h 6858000"/>
                <a:gd name="connsiteX104" fmla="*/ 301125 w 8262739"/>
                <a:gd name="connsiteY104" fmla="*/ 2343147 h 6858000"/>
                <a:gd name="connsiteX105" fmla="*/ 318049 w 8262739"/>
                <a:gd name="connsiteY105" fmla="*/ 2311419 h 6858000"/>
                <a:gd name="connsiteX106" fmla="*/ 318049 w 8262739"/>
                <a:gd name="connsiteY106" fmla="*/ 2292377 h 6858000"/>
                <a:gd name="connsiteX107" fmla="*/ 284202 w 8262739"/>
                <a:gd name="connsiteY107" fmla="*/ 2355842 h 6858000"/>
                <a:gd name="connsiteX108" fmla="*/ 254587 w 8262739"/>
                <a:gd name="connsiteY108" fmla="*/ 2313533 h 6858000"/>
                <a:gd name="connsiteX109" fmla="*/ 199583 w 8262739"/>
                <a:gd name="connsiteY109" fmla="*/ 2237377 h 6858000"/>
                <a:gd name="connsiteX110" fmla="*/ 189536 w 8262739"/>
                <a:gd name="connsiteY110" fmla="*/ 2177087 h 6858000"/>
                <a:gd name="connsiteX111" fmla="*/ 186893 w 8262739"/>
                <a:gd name="connsiteY111" fmla="*/ 2182373 h 6858000"/>
                <a:gd name="connsiteX112" fmla="*/ 169969 w 8262739"/>
                <a:gd name="connsiteY112" fmla="*/ 2351609 h 6858000"/>
                <a:gd name="connsiteX113" fmla="*/ 157274 w 8262739"/>
                <a:gd name="connsiteY113" fmla="*/ 2520845 h 6858000"/>
                <a:gd name="connsiteX114" fmla="*/ 144584 w 8262739"/>
                <a:gd name="connsiteY114" fmla="*/ 2652006 h 6858000"/>
                <a:gd name="connsiteX115" fmla="*/ 144584 w 8262739"/>
                <a:gd name="connsiteY115" fmla="*/ 2922779 h 6858000"/>
                <a:gd name="connsiteX116" fmla="*/ 148813 w 8262739"/>
                <a:gd name="connsiteY116" fmla="*/ 3062401 h 6858000"/>
                <a:gd name="connsiteX117" fmla="*/ 157274 w 8262739"/>
                <a:gd name="connsiteY117" fmla="*/ 3202018 h 6858000"/>
                <a:gd name="connsiteX118" fmla="*/ 119198 w 8262739"/>
                <a:gd name="connsiteY118" fmla="*/ 3333179 h 6858000"/>
                <a:gd name="connsiteX119" fmla="*/ 110737 w 8262739"/>
                <a:gd name="connsiteY119" fmla="*/ 3333179 h 6858000"/>
                <a:gd name="connsiteX120" fmla="*/ 85351 w 8262739"/>
                <a:gd name="connsiteY120" fmla="*/ 3079324 h 6858000"/>
                <a:gd name="connsiteX121" fmla="*/ 85351 w 8262739"/>
                <a:gd name="connsiteY121" fmla="*/ 2817009 h 6858000"/>
                <a:gd name="connsiteX122" fmla="*/ 106504 w 8262739"/>
                <a:gd name="connsiteY122" fmla="*/ 2613925 h 6858000"/>
                <a:gd name="connsiteX123" fmla="*/ 144566 w 8262739"/>
                <a:gd name="connsiteY123" fmla="*/ 2651983 h 6858000"/>
                <a:gd name="connsiteX124" fmla="*/ 110737 w 8262739"/>
                <a:gd name="connsiteY124" fmla="*/ 2609697 h 6858000"/>
                <a:gd name="connsiteX125" fmla="*/ 102275 w 8262739"/>
                <a:gd name="connsiteY125" fmla="*/ 2457384 h 6858000"/>
                <a:gd name="connsiteX126" fmla="*/ 110737 w 8262739"/>
                <a:gd name="connsiteY126" fmla="*/ 2224682 h 6858000"/>
                <a:gd name="connsiteX127" fmla="*/ 114965 w 8262739"/>
                <a:gd name="connsiteY127" fmla="*/ 2161221 h 6858000"/>
                <a:gd name="connsiteX128" fmla="*/ 127660 w 8262739"/>
                <a:gd name="connsiteY128" fmla="*/ 2055446 h 6858000"/>
                <a:gd name="connsiteX129" fmla="*/ 178431 w 8262739"/>
                <a:gd name="connsiteY129" fmla="*/ 1865057 h 6858000"/>
                <a:gd name="connsiteX130" fmla="*/ 203728 w 8262739"/>
                <a:gd name="connsiteY130" fmla="*/ 1738579 h 6858000"/>
                <a:gd name="connsiteX131" fmla="*/ 195355 w 8262739"/>
                <a:gd name="connsiteY131" fmla="*/ 1708512 h 6858000"/>
                <a:gd name="connsiteX132" fmla="*/ 165736 w 8262739"/>
                <a:gd name="connsiteY132" fmla="*/ 1877748 h 6858000"/>
                <a:gd name="connsiteX133" fmla="*/ 114965 w 8262739"/>
                <a:gd name="connsiteY133" fmla="*/ 2068141 h 6858000"/>
                <a:gd name="connsiteX134" fmla="*/ 102275 w 8262739"/>
                <a:gd name="connsiteY134" fmla="*/ 2173911 h 6858000"/>
                <a:gd name="connsiteX135" fmla="*/ 98042 w 8262739"/>
                <a:gd name="connsiteY135" fmla="*/ 2237377 h 6858000"/>
                <a:gd name="connsiteX136" fmla="*/ 89580 w 8262739"/>
                <a:gd name="connsiteY136" fmla="*/ 2470075 h 6858000"/>
                <a:gd name="connsiteX137" fmla="*/ 98042 w 8262739"/>
                <a:gd name="connsiteY137" fmla="*/ 2622387 h 6858000"/>
                <a:gd name="connsiteX138" fmla="*/ 76889 w 8262739"/>
                <a:gd name="connsiteY138" fmla="*/ 2825470 h 6858000"/>
                <a:gd name="connsiteX139" fmla="*/ 76889 w 8262739"/>
                <a:gd name="connsiteY139" fmla="*/ 3087786 h 6858000"/>
                <a:gd name="connsiteX140" fmla="*/ 102275 w 8262739"/>
                <a:gd name="connsiteY140" fmla="*/ 3341640 h 6858000"/>
                <a:gd name="connsiteX141" fmla="*/ 110737 w 8262739"/>
                <a:gd name="connsiteY141" fmla="*/ 3341640 h 6858000"/>
                <a:gd name="connsiteX142" fmla="*/ 165736 w 8262739"/>
                <a:gd name="connsiteY142" fmla="*/ 3582805 h 6858000"/>
                <a:gd name="connsiteX143" fmla="*/ 195355 w 8262739"/>
                <a:gd name="connsiteY143" fmla="*/ 3781654 h 6858000"/>
                <a:gd name="connsiteX144" fmla="*/ 258816 w 8262739"/>
                <a:gd name="connsiteY144" fmla="*/ 3984738 h 6858000"/>
                <a:gd name="connsiteX145" fmla="*/ 358772 w 8262739"/>
                <a:gd name="connsiteY145" fmla="*/ 4421447 h 6858000"/>
                <a:gd name="connsiteX146" fmla="*/ 367496 w 8262739"/>
                <a:gd name="connsiteY146" fmla="*/ 4505141 h 6858000"/>
                <a:gd name="connsiteX147" fmla="*/ 385748 w 8262739"/>
                <a:gd name="connsiteY147" fmla="*/ 4505141 h 6858000"/>
                <a:gd name="connsiteX148" fmla="*/ 478828 w 8262739"/>
                <a:gd name="connsiteY148" fmla="*/ 4729378 h 6858000"/>
                <a:gd name="connsiteX149" fmla="*/ 512675 w 8262739"/>
                <a:gd name="connsiteY149" fmla="*/ 4843614 h 6858000"/>
                <a:gd name="connsiteX150" fmla="*/ 449209 w 8262739"/>
                <a:gd name="connsiteY150" fmla="*/ 4746301 h 6858000"/>
                <a:gd name="connsiteX151" fmla="*/ 381515 w 8262739"/>
                <a:gd name="connsiteY151" fmla="*/ 4593989 h 6858000"/>
                <a:gd name="connsiteX152" fmla="*/ 377286 w 8262739"/>
                <a:gd name="connsiteY152" fmla="*/ 4636297 h 6858000"/>
                <a:gd name="connsiteX153" fmla="*/ 340476 w 8262739"/>
                <a:gd name="connsiteY153" fmla="*/ 4522194 h 6858000"/>
                <a:gd name="connsiteX154" fmla="*/ 313820 w 8262739"/>
                <a:gd name="connsiteY154" fmla="*/ 4526294 h 6858000"/>
                <a:gd name="connsiteX155" fmla="*/ 284202 w 8262739"/>
                <a:gd name="connsiteY155" fmla="*/ 4428985 h 6858000"/>
                <a:gd name="connsiteX156" fmla="*/ 182660 w 8262739"/>
                <a:gd name="connsiteY156" fmla="*/ 4196284 h 6858000"/>
                <a:gd name="connsiteX157" fmla="*/ 119198 w 8262739"/>
                <a:gd name="connsiteY157" fmla="*/ 3988971 h 6858000"/>
                <a:gd name="connsiteX158" fmla="*/ 114965 w 8262739"/>
                <a:gd name="connsiteY158" fmla="*/ 3815502 h 6858000"/>
                <a:gd name="connsiteX159" fmla="*/ 85351 w 8262739"/>
                <a:gd name="connsiteY159" fmla="*/ 3612418 h 6858000"/>
                <a:gd name="connsiteX160" fmla="*/ 64195 w 8262739"/>
                <a:gd name="connsiteY160" fmla="*/ 3409335 h 6858000"/>
                <a:gd name="connsiteX161" fmla="*/ 17657 w 8262739"/>
                <a:gd name="connsiteY161" fmla="*/ 3261255 h 6858000"/>
                <a:gd name="connsiteX162" fmla="*/ 47271 w 8262739"/>
                <a:gd name="connsiteY162" fmla="*/ 2474308 h 6858000"/>
                <a:gd name="connsiteX163" fmla="*/ 76889 w 8262739"/>
                <a:gd name="connsiteY163" fmla="*/ 2271224 h 6858000"/>
                <a:gd name="connsiteX164" fmla="*/ 51504 w 8262739"/>
                <a:gd name="connsiteY164" fmla="*/ 2161221 h 6858000"/>
                <a:gd name="connsiteX165" fmla="*/ 102275 w 8262739"/>
                <a:gd name="connsiteY165" fmla="*/ 1856596 h 6858000"/>
                <a:gd name="connsiteX166" fmla="*/ 114965 w 8262739"/>
                <a:gd name="connsiteY166" fmla="*/ 1784668 h 6858000"/>
                <a:gd name="connsiteX167" fmla="*/ 148813 w 8262739"/>
                <a:gd name="connsiteY167" fmla="*/ 1539276 h 6858000"/>
                <a:gd name="connsiteX168" fmla="*/ 237664 w 8262739"/>
                <a:gd name="connsiteY168" fmla="*/ 1361578 h 6858000"/>
                <a:gd name="connsiteX169" fmla="*/ 216507 w 8262739"/>
                <a:gd name="connsiteY169" fmla="*/ 1602741 h 6858000"/>
                <a:gd name="connsiteX170" fmla="*/ 237655 w 8262739"/>
                <a:gd name="connsiteY170" fmla="*/ 1561405 h 6858000"/>
                <a:gd name="connsiteX171" fmla="*/ 250354 w 8262739"/>
                <a:gd name="connsiteY171" fmla="*/ 1462591 h 6858000"/>
                <a:gd name="connsiteX172" fmla="*/ 254587 w 8262739"/>
                <a:gd name="connsiteY172" fmla="*/ 1353116 h 6858000"/>
                <a:gd name="connsiteX173" fmla="*/ 292663 w 8262739"/>
                <a:gd name="connsiteY173" fmla="*/ 1213494 h 6858000"/>
                <a:gd name="connsiteX174" fmla="*/ 351896 w 8262739"/>
                <a:gd name="connsiteY174" fmla="*/ 1001948 h 6858000"/>
                <a:gd name="connsiteX175" fmla="*/ 423824 w 8262739"/>
                <a:gd name="connsiteY175" fmla="*/ 786174 h 6858000"/>
                <a:gd name="connsiteX176" fmla="*/ 429212 w 8262739"/>
                <a:gd name="connsiteY176" fmla="*/ 780111 h 6858000"/>
                <a:gd name="connsiteX177" fmla="*/ 461904 w 8262739"/>
                <a:gd name="connsiteY177" fmla="*/ 608476 h 6858000"/>
                <a:gd name="connsiteX178" fmla="*/ 508442 w 8262739"/>
                <a:gd name="connsiteY178" fmla="*/ 485778 h 6858000"/>
                <a:gd name="connsiteX179" fmla="*/ 563446 w 8262739"/>
                <a:gd name="connsiteY179" fmla="*/ 384236 h 6858000"/>
                <a:gd name="connsiteX180" fmla="*/ 673449 w 8262739"/>
                <a:gd name="connsiteY180" fmla="*/ 172691 h 6858000"/>
                <a:gd name="connsiteX181" fmla="*/ 717872 w 8262739"/>
                <a:gd name="connsiteY181" fmla="*/ 77497 h 6858000"/>
                <a:gd name="connsiteX182" fmla="*/ 754037 w 8262739"/>
                <a:gd name="connsiteY182" fmla="*/ 0 h 6858000"/>
                <a:gd name="connsiteX183" fmla="*/ 1028695 w 8262739"/>
                <a:gd name="connsiteY183" fmla="*/ 0 h 6858000"/>
                <a:gd name="connsiteX184" fmla="*/ 986532 w 8262739"/>
                <a:gd name="connsiteY184" fmla="*/ 71149 h 6858000"/>
                <a:gd name="connsiteX185" fmla="*/ 859605 w 8262739"/>
                <a:gd name="connsiteY185" fmla="*/ 308080 h 6858000"/>
                <a:gd name="connsiteX186" fmla="*/ 721537 w 8262739"/>
                <a:gd name="connsiteY186" fmla="*/ 525648 h 6858000"/>
                <a:gd name="connsiteX187" fmla="*/ 719987 w 8262739"/>
                <a:gd name="connsiteY187" fmla="*/ 532320 h 6858000"/>
                <a:gd name="connsiteX188" fmla="*/ 673445 w 8262739"/>
                <a:gd name="connsiteY188" fmla="*/ 659247 h 6858000"/>
                <a:gd name="connsiteX189" fmla="*/ 639597 w 8262739"/>
                <a:gd name="connsiteY189" fmla="*/ 718480 h 6858000"/>
                <a:gd name="connsiteX190" fmla="*/ 631136 w 8262739"/>
                <a:gd name="connsiteY190" fmla="*/ 726942 h 6858000"/>
                <a:gd name="connsiteX191" fmla="*/ 593588 w 8262739"/>
                <a:gd name="connsiteY191" fmla="*/ 851755 h 6858000"/>
                <a:gd name="connsiteX192" fmla="*/ 584598 w 8262739"/>
                <a:gd name="connsiteY192" fmla="*/ 925796 h 6858000"/>
                <a:gd name="connsiteX193" fmla="*/ 576136 w 8262739"/>
                <a:gd name="connsiteY193" fmla="*/ 1031567 h 6858000"/>
                <a:gd name="connsiteX194" fmla="*/ 516903 w 8262739"/>
                <a:gd name="connsiteY194" fmla="*/ 1205036 h 6858000"/>
                <a:gd name="connsiteX195" fmla="*/ 461900 w 8262739"/>
                <a:gd name="connsiteY195" fmla="*/ 1378501 h 6858000"/>
                <a:gd name="connsiteX196" fmla="*/ 402667 w 8262739"/>
                <a:gd name="connsiteY196" fmla="*/ 1632355 h 6858000"/>
                <a:gd name="connsiteX197" fmla="*/ 368820 w 8262739"/>
                <a:gd name="connsiteY197" fmla="*/ 1865057 h 6858000"/>
                <a:gd name="connsiteX198" fmla="*/ 347667 w 8262739"/>
                <a:gd name="connsiteY198" fmla="*/ 2097755 h 6858000"/>
                <a:gd name="connsiteX199" fmla="*/ 377281 w 8262739"/>
                <a:gd name="connsiteY199" fmla="*/ 1936981 h 6858000"/>
                <a:gd name="connsiteX200" fmla="*/ 380027 w 8262739"/>
                <a:gd name="connsiteY200" fmla="*/ 1923713 h 6858000"/>
                <a:gd name="connsiteX201" fmla="*/ 385743 w 8262739"/>
                <a:gd name="connsiteY201" fmla="*/ 1860824 h 6858000"/>
                <a:gd name="connsiteX202" fmla="*/ 419590 w 8262739"/>
                <a:gd name="connsiteY202" fmla="*/ 1628127 h 6858000"/>
                <a:gd name="connsiteX203" fmla="*/ 430189 w 8262739"/>
                <a:gd name="connsiteY203" fmla="*/ 1631662 h 6858000"/>
                <a:gd name="connsiteX204" fmla="*/ 431108 w 8262739"/>
                <a:gd name="connsiteY204" fmla="*/ 1627731 h 6858000"/>
                <a:gd name="connsiteX205" fmla="*/ 419595 w 8262739"/>
                <a:gd name="connsiteY205" fmla="*/ 1623894 h 6858000"/>
                <a:gd name="connsiteX206" fmla="*/ 478828 w 8262739"/>
                <a:gd name="connsiteY206" fmla="*/ 1370039 h 6858000"/>
                <a:gd name="connsiteX207" fmla="*/ 533827 w 8262739"/>
                <a:gd name="connsiteY207" fmla="*/ 1196570 h 6858000"/>
                <a:gd name="connsiteX208" fmla="*/ 592789 w 8262739"/>
                <a:gd name="connsiteY208" fmla="*/ 1023900 h 6858000"/>
                <a:gd name="connsiteX209" fmla="*/ 588831 w 8262739"/>
                <a:gd name="connsiteY209" fmla="*/ 1023105 h 6858000"/>
                <a:gd name="connsiteX210" fmla="*/ 597293 w 8262739"/>
                <a:gd name="connsiteY210" fmla="*/ 917335 h 6858000"/>
                <a:gd name="connsiteX211" fmla="*/ 643831 w 8262739"/>
                <a:gd name="connsiteY211" fmla="*/ 718480 h 6858000"/>
                <a:gd name="connsiteX212" fmla="*/ 677678 w 8262739"/>
                <a:gd name="connsiteY212" fmla="*/ 659247 h 6858000"/>
                <a:gd name="connsiteX213" fmla="*/ 678815 w 8262739"/>
                <a:gd name="connsiteY213" fmla="*/ 656156 h 6858000"/>
                <a:gd name="connsiteX214" fmla="*/ 724220 w 8262739"/>
                <a:gd name="connsiteY214" fmla="*/ 532320 h 6858000"/>
                <a:gd name="connsiteX215" fmla="*/ 863838 w 8262739"/>
                <a:gd name="connsiteY215" fmla="*/ 312313 h 6858000"/>
                <a:gd name="connsiteX216" fmla="*/ 990765 w 8262739"/>
                <a:gd name="connsiteY216" fmla="*/ 75382 h 6858000"/>
                <a:gd name="connsiteX217" fmla="*/ 1024614 w 8262739"/>
                <a:gd name="connsiteY217" fmla="*/ 19852 h 6858000"/>
                <a:gd name="connsiteX218" fmla="*/ 1036060 w 8262739"/>
                <a:gd name="connsiteY218" fmla="*/ 0 h 6858000"/>
                <a:gd name="connsiteX219" fmla="*/ 1150037 w 8262739"/>
                <a:gd name="connsiteY219" fmla="*/ 0 h 6858000"/>
                <a:gd name="connsiteX220" fmla="*/ 1075780 w 8262739"/>
                <a:gd name="connsiteY220" fmla="*/ 117164 h 6858000"/>
                <a:gd name="connsiteX221" fmla="*/ 796143 w 8262739"/>
                <a:gd name="connsiteY221" fmla="*/ 655019 h 6858000"/>
                <a:gd name="connsiteX222" fmla="*/ 741139 w 8262739"/>
                <a:gd name="connsiteY222" fmla="*/ 828483 h 6858000"/>
                <a:gd name="connsiteX223" fmla="*/ 690368 w 8262739"/>
                <a:gd name="connsiteY223" fmla="*/ 1006181 h 6858000"/>
                <a:gd name="connsiteX224" fmla="*/ 580365 w 8262739"/>
                <a:gd name="connsiteY224" fmla="*/ 1378501 h 6858000"/>
                <a:gd name="connsiteX225" fmla="*/ 508442 w 8262739"/>
                <a:gd name="connsiteY225" fmla="*/ 1632355 h 6858000"/>
                <a:gd name="connsiteX226" fmla="*/ 474594 w 8262739"/>
                <a:gd name="connsiteY226" fmla="*/ 1822748 h 6858000"/>
                <a:gd name="connsiteX227" fmla="*/ 457671 w 8262739"/>
                <a:gd name="connsiteY227" fmla="*/ 1920057 h 6858000"/>
                <a:gd name="connsiteX228" fmla="*/ 444976 w 8262739"/>
                <a:gd name="connsiteY228" fmla="*/ 2017370 h 6858000"/>
                <a:gd name="connsiteX229" fmla="*/ 406900 w 8262739"/>
                <a:gd name="connsiteY229" fmla="*/ 2279686 h 6858000"/>
                <a:gd name="connsiteX230" fmla="*/ 394205 w 8262739"/>
                <a:gd name="connsiteY230" fmla="*/ 2440460 h 6858000"/>
                <a:gd name="connsiteX231" fmla="*/ 415362 w 8262739"/>
                <a:gd name="connsiteY231" fmla="*/ 2609697 h 6858000"/>
                <a:gd name="connsiteX232" fmla="*/ 425276 w 8262739"/>
                <a:gd name="connsiteY232" fmla="*/ 2517483 h 6858000"/>
                <a:gd name="connsiteX233" fmla="*/ 423824 w 8262739"/>
                <a:gd name="connsiteY233" fmla="*/ 2486998 h 6858000"/>
                <a:gd name="connsiteX234" fmla="*/ 440747 w 8262739"/>
                <a:gd name="connsiteY234" fmla="*/ 2309300 h 6858000"/>
                <a:gd name="connsiteX235" fmla="*/ 478823 w 8262739"/>
                <a:gd name="connsiteY235" fmla="*/ 2046984 h 6858000"/>
                <a:gd name="connsiteX236" fmla="*/ 509024 w 8262739"/>
                <a:gd name="connsiteY236" fmla="*/ 2010743 h 6858000"/>
                <a:gd name="connsiteX237" fmla="*/ 552878 w 8262739"/>
                <a:gd name="connsiteY237" fmla="*/ 1717258 h 6858000"/>
                <a:gd name="connsiteX238" fmla="*/ 550751 w 8262739"/>
                <a:gd name="connsiteY238" fmla="*/ 1666203 h 6858000"/>
                <a:gd name="connsiteX239" fmla="*/ 592549 w 8262739"/>
                <a:gd name="connsiteY239" fmla="*/ 1546374 h 6858000"/>
                <a:gd name="connsiteX240" fmla="*/ 617419 w 8262739"/>
                <a:gd name="connsiteY240" fmla="*/ 1445769 h 6858000"/>
                <a:gd name="connsiteX241" fmla="*/ 609983 w 8262739"/>
                <a:gd name="connsiteY241" fmla="*/ 1463119 h 6858000"/>
                <a:gd name="connsiteX242" fmla="*/ 584598 w 8262739"/>
                <a:gd name="connsiteY242" fmla="*/ 1454657 h 6858000"/>
                <a:gd name="connsiteX243" fmla="*/ 521132 w 8262739"/>
                <a:gd name="connsiteY243" fmla="*/ 1636589 h 6858000"/>
                <a:gd name="connsiteX244" fmla="*/ 525365 w 8262739"/>
                <a:gd name="connsiteY244" fmla="*/ 1738130 h 6858000"/>
                <a:gd name="connsiteX245" fmla="*/ 495747 w 8262739"/>
                <a:gd name="connsiteY245" fmla="*/ 1932752 h 6858000"/>
                <a:gd name="connsiteX246" fmla="*/ 491518 w 8262739"/>
                <a:gd name="connsiteY246" fmla="*/ 1966599 h 6858000"/>
                <a:gd name="connsiteX247" fmla="*/ 449209 w 8262739"/>
                <a:gd name="connsiteY247" fmla="*/ 2017370 h 6858000"/>
                <a:gd name="connsiteX248" fmla="*/ 461900 w 8262739"/>
                <a:gd name="connsiteY248" fmla="*/ 1920057 h 6858000"/>
                <a:gd name="connsiteX249" fmla="*/ 478823 w 8262739"/>
                <a:gd name="connsiteY249" fmla="*/ 1822748 h 6858000"/>
                <a:gd name="connsiteX250" fmla="*/ 512670 w 8262739"/>
                <a:gd name="connsiteY250" fmla="*/ 1632355 h 6858000"/>
                <a:gd name="connsiteX251" fmla="*/ 584598 w 8262739"/>
                <a:gd name="connsiteY251" fmla="*/ 1378501 h 6858000"/>
                <a:gd name="connsiteX252" fmla="*/ 694601 w 8262739"/>
                <a:gd name="connsiteY252" fmla="*/ 1006181 h 6858000"/>
                <a:gd name="connsiteX253" fmla="*/ 745372 w 8262739"/>
                <a:gd name="connsiteY253" fmla="*/ 828483 h 6858000"/>
                <a:gd name="connsiteX254" fmla="*/ 800372 w 8262739"/>
                <a:gd name="connsiteY254" fmla="*/ 655019 h 6858000"/>
                <a:gd name="connsiteX255" fmla="*/ 1078224 w 8262739"/>
                <a:gd name="connsiteY255" fmla="*/ 117164 h 6858000"/>
                <a:gd name="connsiteX256" fmla="*/ 1153691 w 8262739"/>
                <a:gd name="connsiteY256" fmla="*/ 0 h 6858000"/>
                <a:gd name="connsiteX257" fmla="*/ 8262739 w 8262739"/>
                <a:gd name="connsiteY257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</a:cxnLst>
              <a:rect l="l" t="t" r="r" b="b"/>
              <a:pathLst>
                <a:path w="8262739" h="6858000">
                  <a:moveTo>
                    <a:pt x="774160" y="294728"/>
                  </a:moveTo>
                  <a:lnTo>
                    <a:pt x="774822" y="291871"/>
                  </a:lnTo>
                  <a:lnTo>
                    <a:pt x="758067" y="278466"/>
                  </a:lnTo>
                  <a:cubicBezTo>
                    <a:pt x="796143" y="193848"/>
                    <a:pt x="817300" y="147306"/>
                    <a:pt x="846914" y="92306"/>
                  </a:cubicBezTo>
                  <a:lnTo>
                    <a:pt x="899364" y="54843"/>
                  </a:lnTo>
                  <a:lnTo>
                    <a:pt x="901914" y="49997"/>
                  </a:lnTo>
                  <a:cubicBezTo>
                    <a:pt x="884990" y="62692"/>
                    <a:pt x="863838" y="75382"/>
                    <a:pt x="842681" y="92306"/>
                  </a:cubicBezTo>
                  <a:cubicBezTo>
                    <a:pt x="813067" y="147310"/>
                    <a:pt x="791910" y="193848"/>
                    <a:pt x="753834" y="278466"/>
                  </a:cubicBezTo>
                  <a:close/>
                  <a:moveTo>
                    <a:pt x="674364" y="821039"/>
                  </a:moveTo>
                  <a:lnTo>
                    <a:pt x="674577" y="820652"/>
                  </a:lnTo>
                  <a:lnTo>
                    <a:pt x="681911" y="659247"/>
                  </a:lnTo>
                  <a:lnTo>
                    <a:pt x="719798" y="629253"/>
                  </a:lnTo>
                  <a:lnTo>
                    <a:pt x="721575" y="628045"/>
                  </a:lnTo>
                  <a:lnTo>
                    <a:pt x="724221" y="625399"/>
                  </a:lnTo>
                  <a:lnTo>
                    <a:pt x="758067" y="595781"/>
                  </a:lnTo>
                  <a:cubicBezTo>
                    <a:pt x="770758" y="566167"/>
                    <a:pt x="787681" y="532320"/>
                    <a:pt x="851147" y="422317"/>
                  </a:cubicBezTo>
                  <a:lnTo>
                    <a:pt x="854319" y="424431"/>
                  </a:lnTo>
                  <a:lnTo>
                    <a:pt x="855904" y="421259"/>
                  </a:lnTo>
                  <a:lnTo>
                    <a:pt x="851147" y="418088"/>
                  </a:lnTo>
                  <a:cubicBezTo>
                    <a:pt x="783453" y="528091"/>
                    <a:pt x="770758" y="561939"/>
                    <a:pt x="758067" y="591553"/>
                  </a:cubicBezTo>
                  <a:lnTo>
                    <a:pt x="724221" y="625399"/>
                  </a:lnTo>
                  <a:lnTo>
                    <a:pt x="719989" y="629102"/>
                  </a:lnTo>
                  <a:lnTo>
                    <a:pt x="719798" y="629253"/>
                  </a:lnTo>
                  <a:lnTo>
                    <a:pt x="681911" y="655019"/>
                  </a:lnTo>
                  <a:lnTo>
                    <a:pt x="681729" y="659070"/>
                  </a:lnTo>
                  <a:close/>
                  <a:moveTo>
                    <a:pt x="597990" y="1025570"/>
                  </a:moveTo>
                  <a:lnTo>
                    <a:pt x="598190" y="1024980"/>
                  </a:lnTo>
                  <a:lnTo>
                    <a:pt x="595885" y="1024518"/>
                  </a:lnTo>
                  <a:close/>
                  <a:moveTo>
                    <a:pt x="2119992" y="6660069"/>
                  </a:moveTo>
                  <a:lnTo>
                    <a:pt x="2120414" y="6658670"/>
                  </a:lnTo>
                  <a:lnTo>
                    <a:pt x="2111615" y="6649866"/>
                  </a:lnTo>
                  <a:close/>
                  <a:moveTo>
                    <a:pt x="1743929" y="6858000"/>
                  </a:moveTo>
                  <a:lnTo>
                    <a:pt x="1672367" y="6858000"/>
                  </a:lnTo>
                  <a:lnTo>
                    <a:pt x="1638095" y="6819444"/>
                  </a:lnTo>
                  <a:cubicBezTo>
                    <a:pt x="1642324" y="6810982"/>
                    <a:pt x="1684633" y="6836368"/>
                    <a:pt x="1663481" y="6785597"/>
                  </a:cubicBezTo>
                  <a:close/>
                  <a:moveTo>
                    <a:pt x="1901513" y="6858000"/>
                  </a:moveTo>
                  <a:lnTo>
                    <a:pt x="1795034" y="6858000"/>
                  </a:lnTo>
                  <a:lnTo>
                    <a:pt x="1731171" y="6781364"/>
                  </a:lnTo>
                  <a:lnTo>
                    <a:pt x="1698079" y="6745264"/>
                  </a:lnTo>
                  <a:lnTo>
                    <a:pt x="1793828" y="6858000"/>
                  </a:lnTo>
                  <a:lnTo>
                    <a:pt x="1748158" y="6858000"/>
                  </a:lnTo>
                  <a:lnTo>
                    <a:pt x="1667709" y="6785597"/>
                  </a:lnTo>
                  <a:cubicBezTo>
                    <a:pt x="1638095" y="6747517"/>
                    <a:pt x="1604248" y="6709441"/>
                    <a:pt x="1574630" y="6671360"/>
                  </a:cubicBezTo>
                  <a:cubicBezTo>
                    <a:pt x="1545015" y="6633284"/>
                    <a:pt x="1515397" y="6590975"/>
                    <a:pt x="1485783" y="6552895"/>
                  </a:cubicBezTo>
                  <a:cubicBezTo>
                    <a:pt x="1498473" y="6540204"/>
                    <a:pt x="1540782" y="6561357"/>
                    <a:pt x="1595786" y="6624823"/>
                  </a:cubicBezTo>
                  <a:lnTo>
                    <a:pt x="1601188" y="6631183"/>
                  </a:lnTo>
                  <a:lnTo>
                    <a:pt x="1651314" y="6642275"/>
                  </a:lnTo>
                  <a:cubicBezTo>
                    <a:pt x="1677228" y="6659727"/>
                    <a:pt x="1712133" y="6692517"/>
                    <a:pt x="1765018" y="6747517"/>
                  </a:cubicBezTo>
                  <a:cubicBezTo>
                    <a:pt x="1792520" y="6770788"/>
                    <a:pt x="1821079" y="6793001"/>
                    <a:pt x="1848052" y="6814155"/>
                  </a:cubicBezTo>
                  <a:close/>
                  <a:moveTo>
                    <a:pt x="8262739" y="6858000"/>
                  </a:moveTo>
                  <a:lnTo>
                    <a:pt x="2188465" y="6858000"/>
                  </a:lnTo>
                  <a:lnTo>
                    <a:pt x="2116185" y="6794059"/>
                  </a:lnTo>
                  <a:cubicBezTo>
                    <a:pt x="2090800" y="6768673"/>
                    <a:pt x="2023105" y="6743288"/>
                    <a:pt x="1976568" y="6679826"/>
                  </a:cubicBezTo>
                  <a:cubicBezTo>
                    <a:pt x="1904640" y="6603670"/>
                    <a:pt x="1845407" y="6531743"/>
                    <a:pt x="1773484" y="6455586"/>
                  </a:cubicBezTo>
                  <a:lnTo>
                    <a:pt x="1759550" y="6412038"/>
                  </a:lnTo>
                  <a:lnTo>
                    <a:pt x="1718480" y="6370968"/>
                  </a:lnTo>
                  <a:cubicBezTo>
                    <a:pt x="1671943" y="6324431"/>
                    <a:pt x="1625400" y="6273660"/>
                    <a:pt x="1578863" y="6218656"/>
                  </a:cubicBezTo>
                  <a:cubicBezTo>
                    <a:pt x="1570401" y="6189042"/>
                    <a:pt x="1506935" y="6108652"/>
                    <a:pt x="1561939" y="6142499"/>
                  </a:cubicBezTo>
                  <a:cubicBezTo>
                    <a:pt x="1540782" y="6117114"/>
                    <a:pt x="1523859" y="6087500"/>
                    <a:pt x="1506935" y="6066343"/>
                  </a:cubicBezTo>
                  <a:lnTo>
                    <a:pt x="1500383" y="6056069"/>
                  </a:lnTo>
                  <a:lnTo>
                    <a:pt x="1435007" y="6011339"/>
                  </a:lnTo>
                  <a:cubicBezTo>
                    <a:pt x="1384237" y="5952106"/>
                    <a:pt x="1341928" y="5888645"/>
                    <a:pt x="1308080" y="5829412"/>
                  </a:cubicBezTo>
                  <a:cubicBezTo>
                    <a:pt x="1274233" y="5765947"/>
                    <a:pt x="1248848" y="5706714"/>
                    <a:pt x="1236157" y="5660176"/>
                  </a:cubicBezTo>
                  <a:lnTo>
                    <a:pt x="1227695" y="5660176"/>
                  </a:lnTo>
                  <a:cubicBezTo>
                    <a:pt x="1193848" y="5600944"/>
                    <a:pt x="1160001" y="5537482"/>
                    <a:pt x="1130387" y="5474016"/>
                  </a:cubicBezTo>
                  <a:cubicBezTo>
                    <a:pt x="1100768" y="5410555"/>
                    <a:pt x="1066921" y="5351322"/>
                    <a:pt x="1037307" y="5287856"/>
                  </a:cubicBezTo>
                  <a:cubicBezTo>
                    <a:pt x="1003460" y="5215933"/>
                    <a:pt x="969612" y="5144006"/>
                    <a:pt x="939994" y="5072083"/>
                  </a:cubicBezTo>
                  <a:cubicBezTo>
                    <a:pt x="910380" y="5000155"/>
                    <a:pt x="880761" y="4923999"/>
                    <a:pt x="851147" y="4852075"/>
                  </a:cubicBezTo>
                  <a:lnTo>
                    <a:pt x="898733" y="4922927"/>
                  </a:lnTo>
                  <a:lnTo>
                    <a:pt x="898752" y="4922958"/>
                  </a:lnTo>
                  <a:lnTo>
                    <a:pt x="939994" y="5000155"/>
                  </a:lnTo>
                  <a:cubicBezTo>
                    <a:pt x="965379" y="5055159"/>
                    <a:pt x="990765" y="5114392"/>
                    <a:pt x="1028845" y="5186315"/>
                  </a:cubicBezTo>
                  <a:cubicBezTo>
                    <a:pt x="1045769" y="5211700"/>
                    <a:pt x="1049997" y="5254009"/>
                    <a:pt x="1058459" y="5287856"/>
                  </a:cubicBezTo>
                  <a:lnTo>
                    <a:pt x="1070701" y="5305806"/>
                  </a:lnTo>
                  <a:lnTo>
                    <a:pt x="1055634" y="5227473"/>
                  </a:lnTo>
                  <a:lnTo>
                    <a:pt x="1016346" y="5156168"/>
                  </a:lnTo>
                  <a:lnTo>
                    <a:pt x="952391" y="5012357"/>
                  </a:lnTo>
                  <a:lnTo>
                    <a:pt x="898752" y="4922958"/>
                  </a:lnTo>
                  <a:lnTo>
                    <a:pt x="898743" y="4922942"/>
                  </a:lnTo>
                  <a:lnTo>
                    <a:pt x="898733" y="4922927"/>
                  </a:lnTo>
                  <a:lnTo>
                    <a:pt x="876528" y="4885918"/>
                  </a:lnTo>
                  <a:cubicBezTo>
                    <a:pt x="846914" y="4801300"/>
                    <a:pt x="813067" y="4716683"/>
                    <a:pt x="783448" y="4632064"/>
                  </a:cubicBezTo>
                  <a:lnTo>
                    <a:pt x="703703" y="4371836"/>
                  </a:lnTo>
                  <a:lnTo>
                    <a:pt x="677518" y="4295977"/>
                  </a:lnTo>
                  <a:cubicBezTo>
                    <a:pt x="633148" y="4146823"/>
                    <a:pt x="595032" y="3994972"/>
                    <a:pt x="563468" y="3840737"/>
                  </a:cubicBezTo>
                  <a:lnTo>
                    <a:pt x="513030" y="3510255"/>
                  </a:lnTo>
                  <a:lnTo>
                    <a:pt x="512670" y="3519338"/>
                  </a:lnTo>
                  <a:cubicBezTo>
                    <a:pt x="512670" y="3540495"/>
                    <a:pt x="512670" y="3557419"/>
                    <a:pt x="516903" y="3587033"/>
                  </a:cubicBezTo>
                  <a:cubicBezTo>
                    <a:pt x="525365" y="3637804"/>
                    <a:pt x="533827" y="3688575"/>
                    <a:pt x="538056" y="3743579"/>
                  </a:cubicBezTo>
                  <a:cubicBezTo>
                    <a:pt x="546518" y="3798579"/>
                    <a:pt x="554979" y="3853583"/>
                    <a:pt x="563441" y="3904353"/>
                  </a:cubicBezTo>
                  <a:cubicBezTo>
                    <a:pt x="542289" y="3866273"/>
                    <a:pt x="533827" y="3815502"/>
                    <a:pt x="521132" y="3764731"/>
                  </a:cubicBezTo>
                  <a:cubicBezTo>
                    <a:pt x="512670" y="3709731"/>
                    <a:pt x="504209" y="3650499"/>
                    <a:pt x="491518" y="3587033"/>
                  </a:cubicBezTo>
                  <a:cubicBezTo>
                    <a:pt x="470361" y="3587033"/>
                    <a:pt x="466133" y="3587033"/>
                    <a:pt x="457671" y="3587033"/>
                  </a:cubicBezTo>
                  <a:cubicBezTo>
                    <a:pt x="453438" y="3540495"/>
                    <a:pt x="449209" y="3498186"/>
                    <a:pt x="436514" y="3426258"/>
                  </a:cubicBezTo>
                  <a:cubicBezTo>
                    <a:pt x="428052" y="3392411"/>
                    <a:pt x="415362" y="3358564"/>
                    <a:pt x="406900" y="3324717"/>
                  </a:cubicBezTo>
                  <a:cubicBezTo>
                    <a:pt x="398438" y="3290869"/>
                    <a:pt x="389976" y="3257022"/>
                    <a:pt x="381515" y="3227408"/>
                  </a:cubicBezTo>
                  <a:cubicBezTo>
                    <a:pt x="356129" y="3197790"/>
                    <a:pt x="334972" y="3176637"/>
                    <a:pt x="309587" y="3151252"/>
                  </a:cubicBezTo>
                  <a:cubicBezTo>
                    <a:pt x="301125" y="3151252"/>
                    <a:pt x="296896" y="3151252"/>
                    <a:pt x="288435" y="3151252"/>
                  </a:cubicBezTo>
                  <a:cubicBezTo>
                    <a:pt x="279973" y="3125866"/>
                    <a:pt x="271511" y="3087786"/>
                    <a:pt x="267278" y="3045477"/>
                  </a:cubicBezTo>
                  <a:cubicBezTo>
                    <a:pt x="263049" y="3003168"/>
                    <a:pt x="258816" y="2956630"/>
                    <a:pt x="258816" y="2910088"/>
                  </a:cubicBezTo>
                  <a:cubicBezTo>
                    <a:pt x="258816" y="2821242"/>
                    <a:pt x="263049" y="2740852"/>
                    <a:pt x="275740" y="2719700"/>
                  </a:cubicBezTo>
                  <a:cubicBezTo>
                    <a:pt x="279973" y="2694315"/>
                    <a:pt x="279973" y="2673158"/>
                    <a:pt x="284202" y="2652006"/>
                  </a:cubicBezTo>
                  <a:lnTo>
                    <a:pt x="298611" y="2605575"/>
                  </a:lnTo>
                  <a:lnTo>
                    <a:pt x="291606" y="2499693"/>
                  </a:lnTo>
                  <a:cubicBezTo>
                    <a:pt x="292663" y="2446808"/>
                    <a:pt x="296892" y="2391804"/>
                    <a:pt x="301125" y="2343147"/>
                  </a:cubicBezTo>
                  <a:lnTo>
                    <a:pt x="318049" y="2311419"/>
                  </a:lnTo>
                  <a:lnTo>
                    <a:pt x="318049" y="2292377"/>
                  </a:lnTo>
                  <a:cubicBezTo>
                    <a:pt x="309587" y="2317762"/>
                    <a:pt x="296896" y="2334686"/>
                    <a:pt x="284202" y="2355842"/>
                  </a:cubicBezTo>
                  <a:cubicBezTo>
                    <a:pt x="275740" y="2338919"/>
                    <a:pt x="263049" y="2330457"/>
                    <a:pt x="254587" y="2313533"/>
                  </a:cubicBezTo>
                  <a:cubicBezTo>
                    <a:pt x="237664" y="2288148"/>
                    <a:pt x="241892" y="2059679"/>
                    <a:pt x="199583" y="2237377"/>
                  </a:cubicBezTo>
                  <a:lnTo>
                    <a:pt x="189536" y="2177087"/>
                  </a:lnTo>
                  <a:lnTo>
                    <a:pt x="186893" y="2182373"/>
                  </a:lnTo>
                  <a:cubicBezTo>
                    <a:pt x="182660" y="2237377"/>
                    <a:pt x="174198" y="2296610"/>
                    <a:pt x="169969" y="2351609"/>
                  </a:cubicBezTo>
                  <a:cubicBezTo>
                    <a:pt x="165736" y="2406613"/>
                    <a:pt x="157274" y="2465846"/>
                    <a:pt x="157274" y="2520845"/>
                  </a:cubicBezTo>
                  <a:cubicBezTo>
                    <a:pt x="153046" y="2563154"/>
                    <a:pt x="148813" y="2609697"/>
                    <a:pt x="144584" y="2652006"/>
                  </a:cubicBezTo>
                  <a:lnTo>
                    <a:pt x="144584" y="2922779"/>
                  </a:lnTo>
                  <a:cubicBezTo>
                    <a:pt x="144584" y="2969321"/>
                    <a:pt x="144584" y="3015859"/>
                    <a:pt x="148813" y="3062401"/>
                  </a:cubicBezTo>
                  <a:cubicBezTo>
                    <a:pt x="153046" y="3108938"/>
                    <a:pt x="157274" y="3155481"/>
                    <a:pt x="157274" y="3202018"/>
                  </a:cubicBezTo>
                  <a:cubicBezTo>
                    <a:pt x="140351" y="3206251"/>
                    <a:pt x="144584" y="3362793"/>
                    <a:pt x="119198" y="3333179"/>
                  </a:cubicBezTo>
                  <a:cubicBezTo>
                    <a:pt x="114965" y="3333179"/>
                    <a:pt x="114965" y="3333179"/>
                    <a:pt x="110737" y="3333179"/>
                  </a:cubicBezTo>
                  <a:cubicBezTo>
                    <a:pt x="85351" y="3240099"/>
                    <a:pt x="85351" y="3159709"/>
                    <a:pt x="85351" y="3079324"/>
                  </a:cubicBezTo>
                  <a:cubicBezTo>
                    <a:pt x="85351" y="2998935"/>
                    <a:pt x="98042" y="2918550"/>
                    <a:pt x="85351" y="2817009"/>
                  </a:cubicBezTo>
                  <a:cubicBezTo>
                    <a:pt x="89580" y="2745081"/>
                    <a:pt x="98042" y="2681620"/>
                    <a:pt x="106504" y="2613925"/>
                  </a:cubicBezTo>
                  <a:lnTo>
                    <a:pt x="144566" y="2651983"/>
                  </a:lnTo>
                  <a:lnTo>
                    <a:pt x="110737" y="2609697"/>
                  </a:lnTo>
                  <a:cubicBezTo>
                    <a:pt x="102275" y="2567388"/>
                    <a:pt x="102275" y="2520845"/>
                    <a:pt x="102275" y="2457384"/>
                  </a:cubicBezTo>
                  <a:cubicBezTo>
                    <a:pt x="102275" y="2393918"/>
                    <a:pt x="106504" y="2317762"/>
                    <a:pt x="110737" y="2224682"/>
                  </a:cubicBezTo>
                  <a:cubicBezTo>
                    <a:pt x="110737" y="2203530"/>
                    <a:pt x="114965" y="2182373"/>
                    <a:pt x="114965" y="2161221"/>
                  </a:cubicBezTo>
                  <a:cubicBezTo>
                    <a:pt x="119198" y="2127373"/>
                    <a:pt x="123427" y="2089293"/>
                    <a:pt x="127660" y="2055446"/>
                  </a:cubicBezTo>
                  <a:cubicBezTo>
                    <a:pt x="144584" y="1996213"/>
                    <a:pt x="161508" y="1924290"/>
                    <a:pt x="178431" y="1865057"/>
                  </a:cubicBezTo>
                  <a:lnTo>
                    <a:pt x="203728" y="1738579"/>
                  </a:lnTo>
                  <a:lnTo>
                    <a:pt x="195355" y="1708512"/>
                  </a:lnTo>
                  <a:cubicBezTo>
                    <a:pt x="186893" y="1763516"/>
                    <a:pt x="174198" y="1814287"/>
                    <a:pt x="165736" y="1877748"/>
                  </a:cubicBezTo>
                  <a:cubicBezTo>
                    <a:pt x="148813" y="1936981"/>
                    <a:pt x="131889" y="2008908"/>
                    <a:pt x="114965" y="2068141"/>
                  </a:cubicBezTo>
                  <a:cubicBezTo>
                    <a:pt x="110737" y="2101988"/>
                    <a:pt x="106504" y="2140064"/>
                    <a:pt x="102275" y="2173911"/>
                  </a:cubicBezTo>
                  <a:cubicBezTo>
                    <a:pt x="102275" y="2195068"/>
                    <a:pt x="98042" y="2216220"/>
                    <a:pt x="98042" y="2237377"/>
                  </a:cubicBezTo>
                  <a:cubicBezTo>
                    <a:pt x="98042" y="2330457"/>
                    <a:pt x="93813" y="2406613"/>
                    <a:pt x="89580" y="2470075"/>
                  </a:cubicBezTo>
                  <a:cubicBezTo>
                    <a:pt x="89580" y="2533540"/>
                    <a:pt x="93813" y="2580078"/>
                    <a:pt x="98042" y="2622387"/>
                  </a:cubicBezTo>
                  <a:cubicBezTo>
                    <a:pt x="89580" y="2694315"/>
                    <a:pt x="81118" y="2757776"/>
                    <a:pt x="76889" y="2825470"/>
                  </a:cubicBezTo>
                  <a:cubicBezTo>
                    <a:pt x="89580" y="2927012"/>
                    <a:pt x="76889" y="3007401"/>
                    <a:pt x="76889" y="3087786"/>
                  </a:cubicBezTo>
                  <a:cubicBezTo>
                    <a:pt x="76889" y="3168175"/>
                    <a:pt x="76889" y="3248560"/>
                    <a:pt x="102275" y="3341640"/>
                  </a:cubicBezTo>
                  <a:cubicBezTo>
                    <a:pt x="102275" y="3341640"/>
                    <a:pt x="106504" y="3341640"/>
                    <a:pt x="110737" y="3341640"/>
                  </a:cubicBezTo>
                  <a:cubicBezTo>
                    <a:pt x="127660" y="3422030"/>
                    <a:pt x="144584" y="3498186"/>
                    <a:pt x="165736" y="3582805"/>
                  </a:cubicBezTo>
                  <a:cubicBezTo>
                    <a:pt x="169969" y="3637804"/>
                    <a:pt x="182660" y="3688575"/>
                    <a:pt x="195355" y="3781654"/>
                  </a:cubicBezTo>
                  <a:cubicBezTo>
                    <a:pt x="216507" y="3853583"/>
                    <a:pt x="237664" y="3921276"/>
                    <a:pt x="258816" y="3984738"/>
                  </a:cubicBezTo>
                  <a:cubicBezTo>
                    <a:pt x="268335" y="4105318"/>
                    <a:pt x="332592" y="4297296"/>
                    <a:pt x="358772" y="4421447"/>
                  </a:cubicBezTo>
                  <a:lnTo>
                    <a:pt x="367496" y="4505141"/>
                  </a:lnTo>
                  <a:lnTo>
                    <a:pt x="385748" y="4505141"/>
                  </a:lnTo>
                  <a:cubicBezTo>
                    <a:pt x="432285" y="4623607"/>
                    <a:pt x="461904" y="4687068"/>
                    <a:pt x="478828" y="4729378"/>
                  </a:cubicBezTo>
                  <a:cubicBezTo>
                    <a:pt x="499980" y="4771686"/>
                    <a:pt x="508442" y="4801305"/>
                    <a:pt x="512675" y="4843614"/>
                  </a:cubicBezTo>
                  <a:cubicBezTo>
                    <a:pt x="495751" y="4839381"/>
                    <a:pt x="474594" y="4797072"/>
                    <a:pt x="449209" y="4746301"/>
                  </a:cubicBezTo>
                  <a:cubicBezTo>
                    <a:pt x="423824" y="4695530"/>
                    <a:pt x="402671" y="4636297"/>
                    <a:pt x="381515" y="4593989"/>
                  </a:cubicBezTo>
                  <a:cubicBezTo>
                    <a:pt x="360362" y="4538989"/>
                    <a:pt x="398438" y="4691301"/>
                    <a:pt x="377286" y="4636297"/>
                  </a:cubicBezTo>
                  <a:lnTo>
                    <a:pt x="340476" y="4522194"/>
                  </a:lnTo>
                  <a:lnTo>
                    <a:pt x="313820" y="4526294"/>
                  </a:lnTo>
                  <a:cubicBezTo>
                    <a:pt x="301125" y="4492447"/>
                    <a:pt x="292663" y="4458599"/>
                    <a:pt x="284202" y="4428985"/>
                  </a:cubicBezTo>
                  <a:cubicBezTo>
                    <a:pt x="237664" y="4382443"/>
                    <a:pt x="203817" y="4285134"/>
                    <a:pt x="182660" y="4196284"/>
                  </a:cubicBezTo>
                  <a:cubicBezTo>
                    <a:pt x="161508" y="4107436"/>
                    <a:pt x="144584" y="4022818"/>
                    <a:pt x="119198" y="3988971"/>
                  </a:cubicBezTo>
                  <a:cubicBezTo>
                    <a:pt x="98042" y="3912815"/>
                    <a:pt x="98042" y="3832426"/>
                    <a:pt x="114965" y="3815502"/>
                  </a:cubicBezTo>
                  <a:cubicBezTo>
                    <a:pt x="106504" y="3747807"/>
                    <a:pt x="93813" y="3680113"/>
                    <a:pt x="85351" y="3612418"/>
                  </a:cubicBezTo>
                  <a:cubicBezTo>
                    <a:pt x="76889" y="3544724"/>
                    <a:pt x="72656" y="3477029"/>
                    <a:pt x="64195" y="3409335"/>
                  </a:cubicBezTo>
                  <a:cubicBezTo>
                    <a:pt x="47271" y="3358564"/>
                    <a:pt x="30347" y="3316255"/>
                    <a:pt x="17657" y="3261255"/>
                  </a:cubicBezTo>
                  <a:cubicBezTo>
                    <a:pt x="-7729" y="2973554"/>
                    <a:pt x="-11962" y="2639311"/>
                    <a:pt x="47271" y="2474308"/>
                  </a:cubicBezTo>
                  <a:cubicBezTo>
                    <a:pt x="51504" y="2402380"/>
                    <a:pt x="55733" y="2313533"/>
                    <a:pt x="76889" y="2271224"/>
                  </a:cubicBezTo>
                  <a:cubicBezTo>
                    <a:pt x="68428" y="2233144"/>
                    <a:pt x="59966" y="2199297"/>
                    <a:pt x="51504" y="2161221"/>
                  </a:cubicBezTo>
                  <a:cubicBezTo>
                    <a:pt x="59966" y="2089293"/>
                    <a:pt x="51504" y="1924290"/>
                    <a:pt x="102275" y="1856596"/>
                  </a:cubicBezTo>
                  <a:cubicBezTo>
                    <a:pt x="106504" y="1826977"/>
                    <a:pt x="110737" y="1805825"/>
                    <a:pt x="114965" y="1784668"/>
                  </a:cubicBezTo>
                  <a:cubicBezTo>
                    <a:pt x="123427" y="1678898"/>
                    <a:pt x="131889" y="1606970"/>
                    <a:pt x="148813" y="1539276"/>
                  </a:cubicBezTo>
                  <a:cubicBezTo>
                    <a:pt x="178431" y="1480043"/>
                    <a:pt x="216507" y="1382734"/>
                    <a:pt x="237664" y="1361578"/>
                  </a:cubicBezTo>
                  <a:cubicBezTo>
                    <a:pt x="258816" y="1408120"/>
                    <a:pt x="208045" y="1526585"/>
                    <a:pt x="216507" y="1602741"/>
                  </a:cubicBezTo>
                  <a:lnTo>
                    <a:pt x="237655" y="1561405"/>
                  </a:lnTo>
                  <a:lnTo>
                    <a:pt x="250354" y="1462591"/>
                  </a:lnTo>
                  <a:cubicBezTo>
                    <a:pt x="258816" y="1417634"/>
                    <a:pt x="265164" y="1376387"/>
                    <a:pt x="254587" y="1353116"/>
                  </a:cubicBezTo>
                  <a:cubicBezTo>
                    <a:pt x="267278" y="1302345"/>
                    <a:pt x="279973" y="1264264"/>
                    <a:pt x="292663" y="1213494"/>
                  </a:cubicBezTo>
                  <a:cubicBezTo>
                    <a:pt x="313820" y="1145799"/>
                    <a:pt x="330744" y="1073876"/>
                    <a:pt x="351896" y="1001948"/>
                  </a:cubicBezTo>
                  <a:cubicBezTo>
                    <a:pt x="373053" y="930025"/>
                    <a:pt x="398438" y="858098"/>
                    <a:pt x="423824" y="786174"/>
                  </a:cubicBezTo>
                  <a:lnTo>
                    <a:pt x="429212" y="780111"/>
                  </a:lnTo>
                  <a:lnTo>
                    <a:pt x="461904" y="608476"/>
                  </a:lnTo>
                  <a:cubicBezTo>
                    <a:pt x="478828" y="574629"/>
                    <a:pt x="495751" y="528087"/>
                    <a:pt x="508442" y="485778"/>
                  </a:cubicBezTo>
                  <a:cubicBezTo>
                    <a:pt x="525365" y="443469"/>
                    <a:pt x="546522" y="409622"/>
                    <a:pt x="563446" y="384236"/>
                  </a:cubicBezTo>
                  <a:cubicBezTo>
                    <a:pt x="601522" y="312313"/>
                    <a:pt x="631140" y="240385"/>
                    <a:pt x="673449" y="172691"/>
                  </a:cubicBezTo>
                  <a:cubicBezTo>
                    <a:pt x="688256" y="138844"/>
                    <a:pt x="703064" y="108171"/>
                    <a:pt x="717872" y="77497"/>
                  </a:cubicBezTo>
                  <a:lnTo>
                    <a:pt x="754037" y="0"/>
                  </a:lnTo>
                  <a:lnTo>
                    <a:pt x="1028695" y="0"/>
                  </a:lnTo>
                  <a:lnTo>
                    <a:pt x="986532" y="71149"/>
                  </a:lnTo>
                  <a:cubicBezTo>
                    <a:pt x="944223" y="151539"/>
                    <a:pt x="901914" y="231924"/>
                    <a:pt x="859605" y="308080"/>
                  </a:cubicBezTo>
                  <a:lnTo>
                    <a:pt x="721537" y="525648"/>
                  </a:lnTo>
                  <a:lnTo>
                    <a:pt x="719987" y="532320"/>
                  </a:lnTo>
                  <a:cubicBezTo>
                    <a:pt x="703063" y="570400"/>
                    <a:pt x="690368" y="616938"/>
                    <a:pt x="673445" y="659247"/>
                  </a:cubicBezTo>
                  <a:cubicBezTo>
                    <a:pt x="660754" y="684633"/>
                    <a:pt x="652292" y="701556"/>
                    <a:pt x="639597" y="718480"/>
                  </a:cubicBezTo>
                  <a:lnTo>
                    <a:pt x="631136" y="726942"/>
                  </a:lnTo>
                  <a:lnTo>
                    <a:pt x="593588" y="851755"/>
                  </a:lnTo>
                  <a:cubicBezTo>
                    <a:pt x="586717" y="883487"/>
                    <a:pt x="584598" y="906758"/>
                    <a:pt x="584598" y="925796"/>
                  </a:cubicBezTo>
                  <a:cubicBezTo>
                    <a:pt x="584598" y="963872"/>
                    <a:pt x="588827" y="989258"/>
                    <a:pt x="576136" y="1031567"/>
                  </a:cubicBezTo>
                  <a:cubicBezTo>
                    <a:pt x="554979" y="1090800"/>
                    <a:pt x="538056" y="1145803"/>
                    <a:pt x="516903" y="1205036"/>
                  </a:cubicBezTo>
                  <a:cubicBezTo>
                    <a:pt x="499980" y="1264269"/>
                    <a:pt x="478823" y="1319268"/>
                    <a:pt x="461900" y="1378501"/>
                  </a:cubicBezTo>
                  <a:cubicBezTo>
                    <a:pt x="440747" y="1467352"/>
                    <a:pt x="423824" y="1547737"/>
                    <a:pt x="402667" y="1632355"/>
                  </a:cubicBezTo>
                  <a:cubicBezTo>
                    <a:pt x="389976" y="1712745"/>
                    <a:pt x="381515" y="1788901"/>
                    <a:pt x="368820" y="1865057"/>
                  </a:cubicBezTo>
                  <a:cubicBezTo>
                    <a:pt x="356129" y="1941214"/>
                    <a:pt x="351896" y="2021599"/>
                    <a:pt x="347667" y="2097755"/>
                  </a:cubicBezTo>
                  <a:cubicBezTo>
                    <a:pt x="360358" y="2038522"/>
                    <a:pt x="368820" y="1983523"/>
                    <a:pt x="377281" y="1936981"/>
                  </a:cubicBezTo>
                  <a:lnTo>
                    <a:pt x="380027" y="1923713"/>
                  </a:lnTo>
                  <a:lnTo>
                    <a:pt x="385743" y="1860824"/>
                  </a:lnTo>
                  <a:cubicBezTo>
                    <a:pt x="398438" y="1784668"/>
                    <a:pt x="406900" y="1704283"/>
                    <a:pt x="419590" y="1628127"/>
                  </a:cubicBezTo>
                  <a:lnTo>
                    <a:pt x="430189" y="1631662"/>
                  </a:lnTo>
                  <a:lnTo>
                    <a:pt x="431108" y="1627731"/>
                  </a:lnTo>
                  <a:lnTo>
                    <a:pt x="419595" y="1623894"/>
                  </a:lnTo>
                  <a:cubicBezTo>
                    <a:pt x="440747" y="1535042"/>
                    <a:pt x="457671" y="1454657"/>
                    <a:pt x="478828" y="1370039"/>
                  </a:cubicBezTo>
                  <a:cubicBezTo>
                    <a:pt x="495751" y="1310807"/>
                    <a:pt x="512675" y="1251574"/>
                    <a:pt x="533827" y="1196570"/>
                  </a:cubicBezTo>
                  <a:lnTo>
                    <a:pt x="592789" y="1023900"/>
                  </a:lnTo>
                  <a:lnTo>
                    <a:pt x="588831" y="1023105"/>
                  </a:lnTo>
                  <a:cubicBezTo>
                    <a:pt x="601522" y="980796"/>
                    <a:pt x="597293" y="955411"/>
                    <a:pt x="597293" y="917335"/>
                  </a:cubicBezTo>
                  <a:cubicBezTo>
                    <a:pt x="597293" y="879254"/>
                    <a:pt x="601522" y="824255"/>
                    <a:pt x="643831" y="718480"/>
                  </a:cubicBezTo>
                  <a:cubicBezTo>
                    <a:pt x="652292" y="701556"/>
                    <a:pt x="660754" y="680404"/>
                    <a:pt x="677678" y="659247"/>
                  </a:cubicBezTo>
                  <a:lnTo>
                    <a:pt x="678815" y="656156"/>
                  </a:lnTo>
                  <a:lnTo>
                    <a:pt x="724220" y="532320"/>
                  </a:lnTo>
                  <a:cubicBezTo>
                    <a:pt x="770758" y="456164"/>
                    <a:pt x="813067" y="384241"/>
                    <a:pt x="863838" y="312313"/>
                  </a:cubicBezTo>
                  <a:cubicBezTo>
                    <a:pt x="906147" y="231928"/>
                    <a:pt x="944227" y="151539"/>
                    <a:pt x="990765" y="75382"/>
                  </a:cubicBezTo>
                  <a:cubicBezTo>
                    <a:pt x="1001343" y="58459"/>
                    <a:pt x="1012979" y="39420"/>
                    <a:pt x="1024614" y="19852"/>
                  </a:cubicBezTo>
                  <a:lnTo>
                    <a:pt x="1036060" y="0"/>
                  </a:lnTo>
                  <a:lnTo>
                    <a:pt x="1150037" y="0"/>
                  </a:lnTo>
                  <a:lnTo>
                    <a:pt x="1075780" y="117164"/>
                  </a:lnTo>
                  <a:cubicBezTo>
                    <a:pt x="975428" y="298827"/>
                    <a:pt x="897685" y="499531"/>
                    <a:pt x="796143" y="655019"/>
                  </a:cubicBezTo>
                  <a:cubicBezTo>
                    <a:pt x="779220" y="710018"/>
                    <a:pt x="762296" y="769251"/>
                    <a:pt x="741139" y="828483"/>
                  </a:cubicBezTo>
                  <a:cubicBezTo>
                    <a:pt x="719987" y="887716"/>
                    <a:pt x="707292" y="946949"/>
                    <a:pt x="690368" y="1006181"/>
                  </a:cubicBezTo>
                  <a:cubicBezTo>
                    <a:pt x="648059" y="1133109"/>
                    <a:pt x="584598" y="1268497"/>
                    <a:pt x="580365" y="1378501"/>
                  </a:cubicBezTo>
                  <a:cubicBezTo>
                    <a:pt x="554979" y="1463119"/>
                    <a:pt x="529594" y="1547737"/>
                    <a:pt x="508442" y="1632355"/>
                  </a:cubicBezTo>
                  <a:cubicBezTo>
                    <a:pt x="495747" y="1695821"/>
                    <a:pt x="487285" y="1759283"/>
                    <a:pt x="474594" y="1822748"/>
                  </a:cubicBezTo>
                  <a:lnTo>
                    <a:pt x="457671" y="1920057"/>
                  </a:lnTo>
                  <a:cubicBezTo>
                    <a:pt x="453438" y="1953904"/>
                    <a:pt x="449209" y="1983523"/>
                    <a:pt x="444976" y="2017370"/>
                  </a:cubicBezTo>
                  <a:cubicBezTo>
                    <a:pt x="432285" y="2106217"/>
                    <a:pt x="415362" y="2190835"/>
                    <a:pt x="406900" y="2279686"/>
                  </a:cubicBezTo>
                  <a:cubicBezTo>
                    <a:pt x="402667" y="2334686"/>
                    <a:pt x="398438" y="2381228"/>
                    <a:pt x="394205" y="2440460"/>
                  </a:cubicBezTo>
                  <a:cubicBezTo>
                    <a:pt x="398438" y="2482769"/>
                    <a:pt x="406900" y="2525078"/>
                    <a:pt x="415362" y="2609697"/>
                  </a:cubicBezTo>
                  <a:lnTo>
                    <a:pt x="425276" y="2517483"/>
                  </a:lnTo>
                  <a:lnTo>
                    <a:pt x="423824" y="2486998"/>
                  </a:lnTo>
                  <a:cubicBezTo>
                    <a:pt x="428052" y="2427765"/>
                    <a:pt x="436514" y="2364300"/>
                    <a:pt x="440747" y="2309300"/>
                  </a:cubicBezTo>
                  <a:cubicBezTo>
                    <a:pt x="449209" y="2220449"/>
                    <a:pt x="466133" y="2135831"/>
                    <a:pt x="478823" y="2046984"/>
                  </a:cubicBezTo>
                  <a:lnTo>
                    <a:pt x="509024" y="2010743"/>
                  </a:lnTo>
                  <a:lnTo>
                    <a:pt x="552878" y="1717258"/>
                  </a:lnTo>
                  <a:lnTo>
                    <a:pt x="550751" y="1666203"/>
                  </a:lnTo>
                  <a:lnTo>
                    <a:pt x="592549" y="1546374"/>
                  </a:lnTo>
                  <a:lnTo>
                    <a:pt x="617419" y="1445769"/>
                  </a:lnTo>
                  <a:lnTo>
                    <a:pt x="609983" y="1463119"/>
                  </a:lnTo>
                  <a:cubicBezTo>
                    <a:pt x="601522" y="1458891"/>
                    <a:pt x="593060" y="1454657"/>
                    <a:pt x="584598" y="1454657"/>
                  </a:cubicBezTo>
                  <a:cubicBezTo>
                    <a:pt x="563441" y="1509661"/>
                    <a:pt x="542289" y="1573123"/>
                    <a:pt x="521132" y="1636589"/>
                  </a:cubicBezTo>
                  <a:cubicBezTo>
                    <a:pt x="521132" y="1666203"/>
                    <a:pt x="521132" y="1700050"/>
                    <a:pt x="525365" y="1738130"/>
                  </a:cubicBezTo>
                  <a:cubicBezTo>
                    <a:pt x="512670" y="1805825"/>
                    <a:pt x="504209" y="1865057"/>
                    <a:pt x="495747" y="1932752"/>
                  </a:cubicBezTo>
                  <a:cubicBezTo>
                    <a:pt x="495747" y="1941214"/>
                    <a:pt x="491518" y="1953904"/>
                    <a:pt x="491518" y="1966599"/>
                  </a:cubicBezTo>
                  <a:cubicBezTo>
                    <a:pt x="474594" y="1983523"/>
                    <a:pt x="466133" y="2000446"/>
                    <a:pt x="449209" y="2017370"/>
                  </a:cubicBezTo>
                  <a:cubicBezTo>
                    <a:pt x="453438" y="1983523"/>
                    <a:pt x="457671" y="1953904"/>
                    <a:pt x="461900" y="1920057"/>
                  </a:cubicBezTo>
                  <a:lnTo>
                    <a:pt x="478823" y="1822748"/>
                  </a:lnTo>
                  <a:cubicBezTo>
                    <a:pt x="491518" y="1759283"/>
                    <a:pt x="499980" y="1695821"/>
                    <a:pt x="512670" y="1632355"/>
                  </a:cubicBezTo>
                  <a:cubicBezTo>
                    <a:pt x="538056" y="1547737"/>
                    <a:pt x="563441" y="1463119"/>
                    <a:pt x="584598" y="1378501"/>
                  </a:cubicBezTo>
                  <a:cubicBezTo>
                    <a:pt x="588827" y="1268497"/>
                    <a:pt x="652292" y="1137342"/>
                    <a:pt x="694601" y="1006181"/>
                  </a:cubicBezTo>
                  <a:cubicBezTo>
                    <a:pt x="711525" y="946949"/>
                    <a:pt x="724216" y="887716"/>
                    <a:pt x="745372" y="828483"/>
                  </a:cubicBezTo>
                  <a:cubicBezTo>
                    <a:pt x="762296" y="769251"/>
                    <a:pt x="783448" y="714251"/>
                    <a:pt x="800372" y="655019"/>
                  </a:cubicBezTo>
                  <a:cubicBezTo>
                    <a:pt x="901914" y="499531"/>
                    <a:pt x="977278" y="298827"/>
                    <a:pt x="1078224" y="117164"/>
                  </a:cubicBezTo>
                  <a:lnTo>
                    <a:pt x="1153691" y="0"/>
                  </a:lnTo>
                  <a:lnTo>
                    <a:pt x="8262739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accent1">
                    <a:alpha val="7100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s-ES" sz="1800" dirty="0">
                <a:solidFill>
                  <a:prstClr val="black"/>
                </a:solidFill>
              </a:endParaRPr>
            </a:p>
          </p:txBody>
        </p:sp>
        <p:sp>
          <p:nvSpPr>
            <p:cNvPr id="24" name="Forma libre: Forma 48">
              <a:extLst>
                <a:ext uri="{FF2B5EF4-FFF2-40B4-BE49-F238E27FC236}">
                  <a16:creationId xmlns:a16="http://schemas.microsoft.com/office/drawing/2014/main" xmlns="" id="{49CD3ED4-55FB-4963-9813-654FB32EAD2B}"/>
                </a:ext>
              </a:extLst>
            </p:cNvPr>
            <p:cNvSpPr/>
            <p:nvPr userDrawn="1"/>
          </p:nvSpPr>
          <p:spPr>
            <a:xfrm rot="900000">
              <a:off x="-731331" y="25396"/>
              <a:ext cx="7307020" cy="7483726"/>
            </a:xfrm>
            <a:custGeom>
              <a:avLst/>
              <a:gdLst>
                <a:gd name="connsiteX0" fmla="*/ 6913876 w 7308033"/>
                <a:gd name="connsiteY0" fmla="*/ 5776530 h 7484336"/>
                <a:gd name="connsiteX1" fmla="*/ 6875166 w 7308033"/>
                <a:gd name="connsiteY1" fmla="*/ 5892655 h 7484336"/>
                <a:gd name="connsiteX2" fmla="*/ 6806682 w 7308033"/>
                <a:gd name="connsiteY2" fmla="*/ 6017714 h 7484336"/>
                <a:gd name="connsiteX3" fmla="*/ 6771323 w 7308033"/>
                <a:gd name="connsiteY3" fmla="*/ 6086199 h 7484336"/>
                <a:gd name="connsiteX4" fmla="*/ 6757742 w 7308033"/>
                <a:gd name="connsiteY4" fmla="*/ 6110614 h 7484336"/>
                <a:gd name="connsiteX5" fmla="*/ 6727685 w 7308033"/>
                <a:gd name="connsiteY5" fmla="*/ 6118668 h 7484336"/>
                <a:gd name="connsiteX6" fmla="*/ 6753086 w 7308033"/>
                <a:gd name="connsiteY6" fmla="*/ 6059400 h 7484336"/>
                <a:gd name="connsiteX7" fmla="*/ 6779882 w 7308033"/>
                <a:gd name="connsiteY7" fmla="*/ 6014738 h 7484336"/>
                <a:gd name="connsiteX8" fmla="*/ 6815614 w 7308033"/>
                <a:gd name="connsiteY8" fmla="*/ 5955186 h 7484336"/>
                <a:gd name="connsiteX9" fmla="*/ 6848369 w 7308033"/>
                <a:gd name="connsiteY9" fmla="*/ 5895635 h 7484336"/>
                <a:gd name="connsiteX10" fmla="*/ 6913876 w 7308033"/>
                <a:gd name="connsiteY10" fmla="*/ 5776530 h 7484336"/>
                <a:gd name="connsiteX11" fmla="*/ 6721144 w 7308033"/>
                <a:gd name="connsiteY11" fmla="*/ 5521292 h 7484336"/>
                <a:gd name="connsiteX12" fmla="*/ 6648868 w 7308033"/>
                <a:gd name="connsiteY12" fmla="*/ 5648492 h 7484336"/>
                <a:gd name="connsiteX13" fmla="*/ 6647540 w 7308033"/>
                <a:gd name="connsiteY13" fmla="*/ 5651550 h 7484336"/>
                <a:gd name="connsiteX14" fmla="*/ 6720331 w 7308033"/>
                <a:gd name="connsiteY14" fmla="*/ 5523433 h 7484336"/>
                <a:gd name="connsiteX15" fmla="*/ 7114698 w 7308033"/>
                <a:gd name="connsiteY15" fmla="*/ 4793131 h 7484336"/>
                <a:gd name="connsiteX16" fmla="*/ 7113630 w 7308033"/>
                <a:gd name="connsiteY16" fmla="*/ 4798399 h 7484336"/>
                <a:gd name="connsiteX17" fmla="*/ 7122304 w 7308033"/>
                <a:gd name="connsiteY17" fmla="*/ 4808811 h 7484336"/>
                <a:gd name="connsiteX18" fmla="*/ 7149104 w 7308033"/>
                <a:gd name="connsiteY18" fmla="*/ 4838587 h 7484336"/>
                <a:gd name="connsiteX19" fmla="*/ 7157044 w 7308033"/>
                <a:gd name="connsiteY19" fmla="*/ 4831309 h 7484336"/>
                <a:gd name="connsiteX20" fmla="*/ 7159029 w 7308033"/>
                <a:gd name="connsiteY20" fmla="*/ 4829985 h 7484336"/>
                <a:gd name="connsiteX21" fmla="*/ 7166970 w 7308033"/>
                <a:gd name="connsiteY21" fmla="*/ 4826677 h 7484336"/>
                <a:gd name="connsiteX22" fmla="*/ 7167420 w 7308033"/>
                <a:gd name="connsiteY22" fmla="*/ 4824391 h 7484336"/>
                <a:gd name="connsiteX23" fmla="*/ 7159029 w 7308033"/>
                <a:gd name="connsiteY23" fmla="*/ 4829985 h 7484336"/>
                <a:gd name="connsiteX24" fmla="*/ 7158037 w 7308033"/>
                <a:gd name="connsiteY24" fmla="*/ 4830399 h 7484336"/>
                <a:gd name="connsiteX25" fmla="*/ 7157044 w 7308033"/>
                <a:gd name="connsiteY25" fmla="*/ 4831309 h 7484336"/>
                <a:gd name="connsiteX26" fmla="*/ 7155060 w 7308033"/>
                <a:gd name="connsiteY26" fmla="*/ 4832632 h 7484336"/>
                <a:gd name="connsiteX27" fmla="*/ 7125284 w 7308033"/>
                <a:gd name="connsiteY27" fmla="*/ 4805832 h 7484336"/>
                <a:gd name="connsiteX28" fmla="*/ 7152080 w 7308033"/>
                <a:gd name="connsiteY28" fmla="*/ 4391948 h 7484336"/>
                <a:gd name="connsiteX29" fmla="*/ 7117409 w 7308033"/>
                <a:gd name="connsiteY29" fmla="*/ 4536420 h 7484336"/>
                <a:gd name="connsiteX30" fmla="*/ 7117412 w 7308033"/>
                <a:gd name="connsiteY30" fmla="*/ 4536420 h 7484336"/>
                <a:gd name="connsiteX31" fmla="*/ 7152083 w 7308033"/>
                <a:gd name="connsiteY31" fmla="*/ 4391952 h 7484336"/>
                <a:gd name="connsiteX32" fmla="*/ 7178880 w 7308033"/>
                <a:gd name="connsiteY32" fmla="*/ 4362173 h 7484336"/>
                <a:gd name="connsiteX33" fmla="*/ 7161015 w 7308033"/>
                <a:gd name="connsiteY33" fmla="*/ 4400883 h 7484336"/>
                <a:gd name="connsiteX34" fmla="*/ 7156923 w 7308033"/>
                <a:gd name="connsiteY34" fmla="*/ 4482020 h 7484336"/>
                <a:gd name="connsiteX35" fmla="*/ 7155060 w 7308033"/>
                <a:gd name="connsiteY35" fmla="*/ 4558694 h 7484336"/>
                <a:gd name="connsiteX36" fmla="*/ 7125284 w 7308033"/>
                <a:gd name="connsiteY36" fmla="*/ 4650316 h 7484336"/>
                <a:gd name="connsiteX37" fmla="*/ 7125283 w 7308033"/>
                <a:gd name="connsiteY37" fmla="*/ 4660782 h 7484336"/>
                <a:gd name="connsiteX38" fmla="*/ 7161015 w 7308033"/>
                <a:gd name="connsiteY38" fmla="*/ 4558693 h 7484336"/>
                <a:gd name="connsiteX39" fmla="*/ 7166970 w 7308033"/>
                <a:gd name="connsiteY39" fmla="*/ 4400880 h 7484336"/>
                <a:gd name="connsiteX40" fmla="*/ 7180853 w 7308033"/>
                <a:gd name="connsiteY40" fmla="*/ 4370804 h 7484336"/>
                <a:gd name="connsiteX41" fmla="*/ 7050842 w 7308033"/>
                <a:gd name="connsiteY41" fmla="*/ 4234134 h 7484336"/>
                <a:gd name="connsiteX42" fmla="*/ 7031332 w 7308033"/>
                <a:gd name="connsiteY42" fmla="*/ 4280253 h 7484336"/>
                <a:gd name="connsiteX43" fmla="*/ 7024045 w 7308033"/>
                <a:gd name="connsiteY43" fmla="*/ 4347286 h 7484336"/>
                <a:gd name="connsiteX44" fmla="*/ 7014651 w 7308033"/>
                <a:gd name="connsiteY44" fmla="*/ 4315972 h 7484336"/>
                <a:gd name="connsiteX45" fmla="*/ 7011215 w 7308033"/>
                <a:gd name="connsiteY45" fmla="*/ 4320392 h 7484336"/>
                <a:gd name="connsiteX46" fmla="*/ 7021069 w 7308033"/>
                <a:gd name="connsiteY46" fmla="*/ 4353241 h 7484336"/>
                <a:gd name="connsiteX47" fmla="*/ 7015114 w 7308033"/>
                <a:gd name="connsiteY47" fmla="*/ 4400882 h 7484336"/>
                <a:gd name="connsiteX48" fmla="*/ 7027025 w 7308033"/>
                <a:gd name="connsiteY48" fmla="*/ 4439590 h 7484336"/>
                <a:gd name="connsiteX49" fmla="*/ 7036255 w 7308033"/>
                <a:gd name="connsiteY49" fmla="*/ 4439077 h 7484336"/>
                <a:gd name="connsiteX50" fmla="*/ 7030001 w 7308033"/>
                <a:gd name="connsiteY50" fmla="*/ 4418745 h 7484336"/>
                <a:gd name="connsiteX51" fmla="*/ 7035955 w 7308033"/>
                <a:gd name="connsiteY51" fmla="*/ 4371104 h 7484336"/>
                <a:gd name="connsiteX52" fmla="*/ 7050842 w 7308033"/>
                <a:gd name="connsiteY52" fmla="*/ 4234134 h 7484336"/>
                <a:gd name="connsiteX53" fmla="*/ 7300963 w 7308033"/>
                <a:gd name="connsiteY53" fmla="*/ 4153741 h 7484336"/>
                <a:gd name="connsiteX54" fmla="*/ 7306918 w 7308033"/>
                <a:gd name="connsiteY54" fmla="*/ 4156717 h 7484336"/>
                <a:gd name="connsiteX55" fmla="*/ 7303939 w 7308033"/>
                <a:gd name="connsiteY55" fmla="*/ 4281775 h 7484336"/>
                <a:gd name="connsiteX56" fmla="*/ 7306918 w 7308033"/>
                <a:gd name="connsiteY56" fmla="*/ 4368127 h 7484336"/>
                <a:gd name="connsiteX57" fmla="*/ 7297984 w 7308033"/>
                <a:gd name="connsiteY57" fmla="*/ 4525938 h 7484336"/>
                <a:gd name="connsiteX58" fmla="*/ 7289052 w 7308033"/>
                <a:gd name="connsiteY58" fmla="*/ 4615266 h 7484336"/>
                <a:gd name="connsiteX59" fmla="*/ 7262253 w 7308033"/>
                <a:gd name="connsiteY59" fmla="*/ 4746280 h 7484336"/>
                <a:gd name="connsiteX60" fmla="*/ 7253322 w 7308033"/>
                <a:gd name="connsiteY60" fmla="*/ 4856452 h 7484336"/>
                <a:gd name="connsiteX61" fmla="*/ 7208656 w 7308033"/>
                <a:gd name="connsiteY61" fmla="*/ 5058929 h 7484336"/>
                <a:gd name="connsiteX62" fmla="*/ 7166969 w 7308033"/>
                <a:gd name="connsiteY62" fmla="*/ 5234606 h 7484336"/>
                <a:gd name="connsiteX63" fmla="*/ 7092532 w 7308033"/>
                <a:gd name="connsiteY63" fmla="*/ 5267360 h 7484336"/>
                <a:gd name="connsiteX64" fmla="*/ 7098487 w 7308033"/>
                <a:gd name="connsiteY64" fmla="*/ 5249495 h 7484336"/>
                <a:gd name="connsiteX65" fmla="*/ 7110397 w 7308033"/>
                <a:gd name="connsiteY65" fmla="*/ 5124436 h 7484336"/>
                <a:gd name="connsiteX66" fmla="*/ 7155060 w 7308033"/>
                <a:gd name="connsiteY66" fmla="*/ 4993422 h 7484336"/>
                <a:gd name="connsiteX67" fmla="*/ 7190791 w 7308033"/>
                <a:gd name="connsiteY67" fmla="*/ 4972581 h 7484336"/>
                <a:gd name="connsiteX68" fmla="*/ 7190791 w 7308033"/>
                <a:gd name="connsiteY68" fmla="*/ 4972577 h 7484336"/>
                <a:gd name="connsiteX69" fmla="*/ 7229501 w 7308033"/>
                <a:gd name="connsiteY69" fmla="*/ 4746280 h 7484336"/>
                <a:gd name="connsiteX70" fmla="*/ 7250343 w 7308033"/>
                <a:gd name="connsiteY70" fmla="*/ 4639087 h 7484336"/>
                <a:gd name="connsiteX71" fmla="*/ 7268208 w 7308033"/>
                <a:gd name="connsiteY71" fmla="*/ 4528918 h 7484336"/>
                <a:gd name="connsiteX72" fmla="*/ 7283097 w 7308033"/>
                <a:gd name="connsiteY72" fmla="*/ 4424700 h 7484336"/>
                <a:gd name="connsiteX73" fmla="*/ 7289052 w 7308033"/>
                <a:gd name="connsiteY73" fmla="*/ 4326441 h 7484336"/>
                <a:gd name="connsiteX74" fmla="*/ 7292029 w 7308033"/>
                <a:gd name="connsiteY74" fmla="*/ 4243069 h 7484336"/>
                <a:gd name="connsiteX75" fmla="*/ 7297984 w 7308033"/>
                <a:gd name="connsiteY75" fmla="*/ 4198403 h 7484336"/>
                <a:gd name="connsiteX76" fmla="*/ 7300963 w 7308033"/>
                <a:gd name="connsiteY76" fmla="*/ 4153741 h 7484336"/>
                <a:gd name="connsiteX77" fmla="*/ 4874223 w 7308033"/>
                <a:gd name="connsiteY77" fmla="*/ 452594 h 7484336"/>
                <a:gd name="connsiteX78" fmla="*/ 5026078 w 7308033"/>
                <a:gd name="connsiteY78" fmla="*/ 521077 h 7484336"/>
                <a:gd name="connsiteX79" fmla="*/ 5091585 w 7308033"/>
                <a:gd name="connsiteY79" fmla="*/ 574674 h 7484336"/>
                <a:gd name="connsiteX80" fmla="*/ 4945685 w 7308033"/>
                <a:gd name="connsiteY80" fmla="*/ 503212 h 7484336"/>
                <a:gd name="connsiteX81" fmla="*/ 4874223 w 7308033"/>
                <a:gd name="connsiteY81" fmla="*/ 452594 h 7484336"/>
                <a:gd name="connsiteX82" fmla="*/ 4379943 w 7308033"/>
                <a:gd name="connsiteY82" fmla="*/ 235228 h 7484336"/>
                <a:gd name="connsiteX83" fmla="*/ 4499046 w 7308033"/>
                <a:gd name="connsiteY83" fmla="*/ 262025 h 7484336"/>
                <a:gd name="connsiteX84" fmla="*/ 4665792 w 7308033"/>
                <a:gd name="connsiteY84" fmla="*/ 345398 h 7484336"/>
                <a:gd name="connsiteX85" fmla="*/ 4379943 w 7308033"/>
                <a:gd name="connsiteY85" fmla="*/ 235228 h 7484336"/>
                <a:gd name="connsiteX86" fmla="*/ 3998811 w 7308033"/>
                <a:gd name="connsiteY86" fmla="*/ 128035 h 7484336"/>
                <a:gd name="connsiteX87" fmla="*/ 4120890 w 7308033"/>
                <a:gd name="connsiteY87" fmla="*/ 136966 h 7484336"/>
                <a:gd name="connsiteX88" fmla="*/ 4269770 w 7308033"/>
                <a:gd name="connsiteY88" fmla="*/ 196518 h 7484336"/>
                <a:gd name="connsiteX89" fmla="*/ 4085159 w 7308033"/>
                <a:gd name="connsiteY89" fmla="*/ 163766 h 7484336"/>
                <a:gd name="connsiteX90" fmla="*/ 3998811 w 7308033"/>
                <a:gd name="connsiteY90" fmla="*/ 128035 h 7484336"/>
                <a:gd name="connsiteX91" fmla="*/ 550622 w 7308033"/>
                <a:gd name="connsiteY91" fmla="*/ 992975 h 7484336"/>
                <a:gd name="connsiteX92" fmla="*/ 535712 w 7308033"/>
                <a:gd name="connsiteY92" fmla="*/ 999512 h 7484336"/>
                <a:gd name="connsiteX93" fmla="*/ 516599 w 7308033"/>
                <a:gd name="connsiteY93" fmla="*/ 1006608 h 7484336"/>
                <a:gd name="connsiteX94" fmla="*/ 512050 w 7308033"/>
                <a:gd name="connsiteY94" fmla="*/ 1012379 h 7484336"/>
                <a:gd name="connsiteX95" fmla="*/ 479295 w 7308033"/>
                <a:gd name="connsiteY95" fmla="*/ 1042154 h 7484336"/>
                <a:gd name="connsiteX96" fmla="*/ 395923 w 7308033"/>
                <a:gd name="connsiteY96" fmla="*/ 1095751 h 7484336"/>
                <a:gd name="connsiteX97" fmla="*/ 339350 w 7308033"/>
                <a:gd name="connsiteY97" fmla="*/ 1158282 h 7484336"/>
                <a:gd name="connsiteX98" fmla="*/ 285753 w 7308033"/>
                <a:gd name="connsiteY98" fmla="*/ 1220810 h 7484336"/>
                <a:gd name="connsiteX99" fmla="*/ 250022 w 7308033"/>
                <a:gd name="connsiteY99" fmla="*/ 1253565 h 7484336"/>
                <a:gd name="connsiteX100" fmla="*/ 248809 w 7308033"/>
                <a:gd name="connsiteY100" fmla="*/ 1252046 h 7484336"/>
                <a:gd name="connsiteX101" fmla="*/ 215035 w 7308033"/>
                <a:gd name="connsiteY101" fmla="*/ 1292647 h 7484336"/>
                <a:gd name="connsiteX102" fmla="*/ 157715 w 7308033"/>
                <a:gd name="connsiteY102" fmla="*/ 1363738 h 7484336"/>
                <a:gd name="connsiteX103" fmla="*/ 65411 w 7308033"/>
                <a:gd name="connsiteY103" fmla="*/ 1464976 h 7484336"/>
                <a:gd name="connsiteX104" fmla="*/ 80298 w 7308033"/>
                <a:gd name="connsiteY104" fmla="*/ 1482838 h 7484336"/>
                <a:gd name="connsiteX105" fmla="*/ 80582 w 7308033"/>
                <a:gd name="connsiteY105" fmla="*/ 1482588 h 7484336"/>
                <a:gd name="connsiteX106" fmla="*/ 68387 w 7308033"/>
                <a:gd name="connsiteY106" fmla="*/ 1467952 h 7484336"/>
                <a:gd name="connsiteX107" fmla="*/ 160691 w 7308033"/>
                <a:gd name="connsiteY107" fmla="*/ 1366714 h 7484336"/>
                <a:gd name="connsiteX108" fmla="*/ 252998 w 7308033"/>
                <a:gd name="connsiteY108" fmla="*/ 1253565 h 7484336"/>
                <a:gd name="connsiteX109" fmla="*/ 288729 w 7308033"/>
                <a:gd name="connsiteY109" fmla="*/ 1220813 h 7484336"/>
                <a:gd name="connsiteX110" fmla="*/ 342326 w 7308033"/>
                <a:gd name="connsiteY110" fmla="*/ 1158282 h 7484336"/>
                <a:gd name="connsiteX111" fmla="*/ 398899 w 7308033"/>
                <a:gd name="connsiteY111" fmla="*/ 1095754 h 7484336"/>
                <a:gd name="connsiteX112" fmla="*/ 482271 w 7308033"/>
                <a:gd name="connsiteY112" fmla="*/ 1042158 h 7484336"/>
                <a:gd name="connsiteX113" fmla="*/ 515026 w 7308033"/>
                <a:gd name="connsiteY113" fmla="*/ 1012382 h 7484336"/>
                <a:gd name="connsiteX114" fmla="*/ 550758 w 7308033"/>
                <a:gd name="connsiteY114" fmla="*/ 998983 h 7484336"/>
                <a:gd name="connsiteX115" fmla="*/ 562036 w 7308033"/>
                <a:gd name="connsiteY115" fmla="*/ 995482 h 7484336"/>
                <a:gd name="connsiteX116" fmla="*/ 561411 w 7308033"/>
                <a:gd name="connsiteY116" fmla="*/ 990559 h 7484336"/>
                <a:gd name="connsiteX117" fmla="*/ 550622 w 7308033"/>
                <a:gd name="connsiteY117" fmla="*/ 992975 h 7484336"/>
                <a:gd name="connsiteX118" fmla="*/ 3599813 w 7308033"/>
                <a:gd name="connsiteY118" fmla="*/ 151856 h 7484336"/>
                <a:gd name="connsiteX119" fmla="*/ 3652293 w 7308033"/>
                <a:gd name="connsiteY119" fmla="*/ 151484 h 7484336"/>
                <a:gd name="connsiteX120" fmla="*/ 3715937 w 7308033"/>
                <a:gd name="connsiteY120" fmla="*/ 157811 h 7484336"/>
                <a:gd name="connsiteX121" fmla="*/ 3802289 w 7308033"/>
                <a:gd name="connsiteY121" fmla="*/ 187587 h 7484336"/>
                <a:gd name="connsiteX122" fmla="*/ 3736782 w 7308033"/>
                <a:gd name="connsiteY122" fmla="*/ 178656 h 7484336"/>
                <a:gd name="connsiteX123" fmla="*/ 3599813 w 7308033"/>
                <a:gd name="connsiteY123" fmla="*/ 151856 h 7484336"/>
                <a:gd name="connsiteX124" fmla="*/ 1994473 w 7308033"/>
                <a:gd name="connsiteY124" fmla="*/ 334850 h 7484336"/>
                <a:gd name="connsiteX125" fmla="*/ 1968092 w 7308033"/>
                <a:gd name="connsiteY125" fmla="*/ 345401 h 7484336"/>
                <a:gd name="connsiteX126" fmla="*/ 1786460 w 7308033"/>
                <a:gd name="connsiteY126" fmla="*/ 407929 h 7484336"/>
                <a:gd name="connsiteX127" fmla="*/ 1607805 w 7308033"/>
                <a:gd name="connsiteY127" fmla="*/ 479391 h 7484336"/>
                <a:gd name="connsiteX128" fmla="*/ 1482746 w 7308033"/>
                <a:gd name="connsiteY128" fmla="*/ 535967 h 7484336"/>
                <a:gd name="connsiteX129" fmla="*/ 1399373 w 7308033"/>
                <a:gd name="connsiteY129" fmla="*/ 568719 h 7484336"/>
                <a:gd name="connsiteX130" fmla="*/ 1193918 w 7308033"/>
                <a:gd name="connsiteY130" fmla="*/ 664002 h 7484336"/>
                <a:gd name="connsiteX131" fmla="*/ 1095659 w 7308033"/>
                <a:gd name="connsiteY131" fmla="*/ 726533 h 7484336"/>
                <a:gd name="connsiteX132" fmla="*/ 1000376 w 7308033"/>
                <a:gd name="connsiteY132" fmla="*/ 789061 h 7484336"/>
                <a:gd name="connsiteX133" fmla="*/ 848517 w 7308033"/>
                <a:gd name="connsiteY133" fmla="*/ 902209 h 7484336"/>
                <a:gd name="connsiteX134" fmla="*/ 705592 w 7308033"/>
                <a:gd name="connsiteY134" fmla="*/ 1015358 h 7484336"/>
                <a:gd name="connsiteX135" fmla="*/ 568804 w 7308033"/>
                <a:gd name="connsiteY135" fmla="*/ 1134687 h 7484336"/>
                <a:gd name="connsiteX136" fmla="*/ 580534 w 7308033"/>
                <a:gd name="connsiteY136" fmla="*/ 1149351 h 7484336"/>
                <a:gd name="connsiteX137" fmla="*/ 609565 w 7308033"/>
                <a:gd name="connsiteY137" fmla="*/ 1129438 h 7484336"/>
                <a:gd name="connsiteX138" fmla="*/ 634277 w 7308033"/>
                <a:gd name="connsiteY138" fmla="*/ 1111019 h 7484336"/>
                <a:gd name="connsiteX139" fmla="*/ 723458 w 7308033"/>
                <a:gd name="connsiteY139" fmla="*/ 1033223 h 7484336"/>
                <a:gd name="connsiteX140" fmla="*/ 866382 w 7308033"/>
                <a:gd name="connsiteY140" fmla="*/ 920075 h 7484336"/>
                <a:gd name="connsiteX141" fmla="*/ 1018238 w 7308033"/>
                <a:gd name="connsiteY141" fmla="*/ 806926 h 7484336"/>
                <a:gd name="connsiteX142" fmla="*/ 1113521 w 7308033"/>
                <a:gd name="connsiteY142" fmla="*/ 744395 h 7484336"/>
                <a:gd name="connsiteX143" fmla="*/ 1211783 w 7308033"/>
                <a:gd name="connsiteY143" fmla="*/ 681867 h 7484336"/>
                <a:gd name="connsiteX144" fmla="*/ 1417236 w 7308033"/>
                <a:gd name="connsiteY144" fmla="*/ 586584 h 7484336"/>
                <a:gd name="connsiteX145" fmla="*/ 1497632 w 7308033"/>
                <a:gd name="connsiteY145" fmla="*/ 544898 h 7484336"/>
                <a:gd name="connsiteX146" fmla="*/ 1622691 w 7308033"/>
                <a:gd name="connsiteY146" fmla="*/ 488322 h 7484336"/>
                <a:gd name="connsiteX147" fmla="*/ 1801347 w 7308033"/>
                <a:gd name="connsiteY147" fmla="*/ 416860 h 7484336"/>
                <a:gd name="connsiteX148" fmla="*/ 1982978 w 7308033"/>
                <a:gd name="connsiteY148" fmla="*/ 354332 h 7484336"/>
                <a:gd name="connsiteX149" fmla="*/ 2059277 w 7308033"/>
                <a:gd name="connsiteY149" fmla="*/ 339346 h 7484336"/>
                <a:gd name="connsiteX150" fmla="*/ 2096133 w 7308033"/>
                <a:gd name="connsiteY150" fmla="*/ 326751 h 7484336"/>
                <a:gd name="connsiteX151" fmla="*/ 2597795 w 7308033"/>
                <a:gd name="connsiteY151" fmla="*/ 218526 h 7484336"/>
                <a:gd name="connsiteX152" fmla="*/ 2587435 w 7308033"/>
                <a:gd name="connsiteY152" fmla="*/ 215503 h 7484336"/>
                <a:gd name="connsiteX153" fmla="*/ 2524903 w 7308033"/>
                <a:gd name="connsiteY153" fmla="*/ 223318 h 7484336"/>
                <a:gd name="connsiteX154" fmla="*/ 2390910 w 7308033"/>
                <a:gd name="connsiteY154" fmla="*/ 241184 h 7484336"/>
                <a:gd name="connsiteX155" fmla="*/ 2259896 w 7308033"/>
                <a:gd name="connsiteY155" fmla="*/ 270959 h 7484336"/>
                <a:gd name="connsiteX156" fmla="*/ 2203324 w 7308033"/>
                <a:gd name="connsiteY156" fmla="*/ 288825 h 7484336"/>
                <a:gd name="connsiteX157" fmla="*/ 2137816 w 7308033"/>
                <a:gd name="connsiteY157" fmla="*/ 306691 h 7484336"/>
                <a:gd name="connsiteX158" fmla="*/ 2046992 w 7308033"/>
                <a:gd name="connsiteY158" fmla="*/ 272932 h 7484336"/>
                <a:gd name="connsiteX159" fmla="*/ 2096621 w 7308033"/>
                <a:gd name="connsiteY159" fmla="*/ 259634 h 7484336"/>
                <a:gd name="connsiteX160" fmla="*/ 2215233 w 7308033"/>
                <a:gd name="connsiteY160" fmla="*/ 244163 h 7484336"/>
                <a:gd name="connsiteX161" fmla="*/ 2313493 w 7308033"/>
                <a:gd name="connsiteY161" fmla="*/ 208432 h 7484336"/>
                <a:gd name="connsiteX162" fmla="*/ 2426642 w 7308033"/>
                <a:gd name="connsiteY162" fmla="*/ 178656 h 7484336"/>
                <a:gd name="connsiteX163" fmla="*/ 2664849 w 7308033"/>
                <a:gd name="connsiteY163" fmla="*/ 145901 h 7484336"/>
                <a:gd name="connsiteX164" fmla="*/ 3008762 w 7308033"/>
                <a:gd name="connsiteY164" fmla="*/ 128407 h 7484336"/>
                <a:gd name="connsiteX165" fmla="*/ 3285189 w 7308033"/>
                <a:gd name="connsiteY165" fmla="*/ 137682 h 7484336"/>
                <a:gd name="connsiteX166" fmla="*/ 3002806 w 7308033"/>
                <a:gd name="connsiteY166" fmla="*/ 127291 h 7484336"/>
                <a:gd name="connsiteX167" fmla="*/ 2658894 w 7308033"/>
                <a:gd name="connsiteY167" fmla="*/ 145901 h 7484336"/>
                <a:gd name="connsiteX168" fmla="*/ 2420686 w 7308033"/>
                <a:gd name="connsiteY168" fmla="*/ 178653 h 7484336"/>
                <a:gd name="connsiteX169" fmla="*/ 2307538 w 7308033"/>
                <a:gd name="connsiteY169" fmla="*/ 208428 h 7484336"/>
                <a:gd name="connsiteX170" fmla="*/ 2209275 w 7308033"/>
                <a:gd name="connsiteY170" fmla="*/ 244160 h 7484336"/>
                <a:gd name="connsiteX171" fmla="*/ 2102296 w 7308033"/>
                <a:gd name="connsiteY171" fmla="*/ 258113 h 7484336"/>
                <a:gd name="connsiteX172" fmla="*/ 3008390 w 7308033"/>
                <a:gd name="connsiteY172" fmla="*/ 15326 h 7484336"/>
                <a:gd name="connsiteX173" fmla="*/ 3013414 w 7308033"/>
                <a:gd name="connsiteY173" fmla="*/ 15352 h 7484336"/>
                <a:gd name="connsiteX174" fmla="*/ 3113720 w 7308033"/>
                <a:gd name="connsiteY174" fmla="*/ 14143 h 7484336"/>
                <a:gd name="connsiteX175" fmla="*/ 3319919 w 7308033"/>
                <a:gd name="connsiteY175" fmla="*/ 17863 h 7484336"/>
                <a:gd name="connsiteX176" fmla="*/ 3323758 w 7308033"/>
                <a:gd name="connsiteY176" fmla="*/ 20742 h 7484336"/>
                <a:gd name="connsiteX177" fmla="*/ 3424136 w 7308033"/>
                <a:gd name="connsiteY177" fmla="*/ 8931 h 7484336"/>
                <a:gd name="connsiteX178" fmla="*/ 3516441 w 7308033"/>
                <a:gd name="connsiteY178" fmla="*/ 23818 h 7484336"/>
                <a:gd name="connsiteX179" fmla="*/ 3608747 w 7308033"/>
                <a:gd name="connsiteY179" fmla="*/ 41683 h 7484336"/>
                <a:gd name="connsiteX180" fmla="*/ 3656370 w 7308033"/>
                <a:gd name="connsiteY180" fmla="*/ 52509 h 7484336"/>
                <a:gd name="connsiteX181" fmla="*/ 3605768 w 7308033"/>
                <a:gd name="connsiteY181" fmla="*/ 38707 h 7484336"/>
                <a:gd name="connsiteX182" fmla="*/ 3513461 w 7308033"/>
                <a:gd name="connsiteY182" fmla="*/ 20842 h 7484336"/>
                <a:gd name="connsiteX183" fmla="*/ 3421157 w 7308033"/>
                <a:gd name="connsiteY183" fmla="*/ 5955 h 7484336"/>
                <a:gd name="connsiteX184" fmla="*/ 3421158 w 7308033"/>
                <a:gd name="connsiteY184" fmla="*/ 0 h 7484336"/>
                <a:gd name="connsiteX185" fmla="*/ 3561102 w 7308033"/>
                <a:gd name="connsiteY185" fmla="*/ 8931 h 7484336"/>
                <a:gd name="connsiteX186" fmla="*/ 3704027 w 7308033"/>
                <a:gd name="connsiteY186" fmla="*/ 23821 h 7484336"/>
                <a:gd name="connsiteX187" fmla="*/ 3799310 w 7308033"/>
                <a:gd name="connsiteY187" fmla="*/ 47642 h 7484336"/>
                <a:gd name="connsiteX188" fmla="*/ 3861841 w 7308033"/>
                <a:gd name="connsiteY188" fmla="*/ 77418 h 7484336"/>
                <a:gd name="connsiteX189" fmla="*/ 3939259 w 7308033"/>
                <a:gd name="connsiteY189" fmla="*/ 62528 h 7484336"/>
                <a:gd name="connsiteX190" fmla="*/ 4055383 w 7308033"/>
                <a:gd name="connsiteY190" fmla="*/ 89328 h 7484336"/>
                <a:gd name="connsiteX191" fmla="*/ 4126846 w 7308033"/>
                <a:gd name="connsiteY191" fmla="*/ 110169 h 7484336"/>
                <a:gd name="connsiteX192" fmla="*/ 4123870 w 7308033"/>
                <a:gd name="connsiteY192" fmla="*/ 113149 h 7484336"/>
                <a:gd name="connsiteX193" fmla="*/ 4120890 w 7308033"/>
                <a:gd name="connsiteY193" fmla="*/ 133990 h 7484336"/>
                <a:gd name="connsiteX194" fmla="*/ 3998811 w 7308033"/>
                <a:gd name="connsiteY194" fmla="*/ 125059 h 7484336"/>
                <a:gd name="connsiteX195" fmla="*/ 3957124 w 7308033"/>
                <a:gd name="connsiteY195" fmla="*/ 113149 h 7484336"/>
                <a:gd name="connsiteX196" fmla="*/ 3915438 w 7308033"/>
                <a:gd name="connsiteY196" fmla="*/ 104214 h 7484336"/>
                <a:gd name="connsiteX197" fmla="*/ 3835041 w 7308033"/>
                <a:gd name="connsiteY197" fmla="*/ 86349 h 7484336"/>
                <a:gd name="connsiteX198" fmla="*/ 3754648 w 7308033"/>
                <a:gd name="connsiteY198" fmla="*/ 68483 h 7484336"/>
                <a:gd name="connsiteX199" fmla="*/ 3671275 w 7308033"/>
                <a:gd name="connsiteY199" fmla="*/ 56573 h 7484336"/>
                <a:gd name="connsiteX200" fmla="*/ 3578972 w 7308033"/>
                <a:gd name="connsiteY200" fmla="*/ 56573 h 7484336"/>
                <a:gd name="connsiteX201" fmla="*/ 3504530 w 7308033"/>
                <a:gd name="connsiteY201" fmla="*/ 56573 h 7484336"/>
                <a:gd name="connsiteX202" fmla="*/ 3388405 w 7308033"/>
                <a:gd name="connsiteY202" fmla="*/ 56573 h 7484336"/>
                <a:gd name="connsiteX203" fmla="*/ 3382950 w 7308033"/>
                <a:gd name="connsiteY203" fmla="*/ 54832 h 7484336"/>
                <a:gd name="connsiteX204" fmla="*/ 3331829 w 7308033"/>
                <a:gd name="connsiteY204" fmla="*/ 80394 h 7484336"/>
                <a:gd name="connsiteX205" fmla="*/ 3349695 w 7308033"/>
                <a:gd name="connsiteY205" fmla="*/ 110170 h 7484336"/>
                <a:gd name="connsiteX206" fmla="*/ 3528350 w 7308033"/>
                <a:gd name="connsiteY206" fmla="*/ 145901 h 7484336"/>
                <a:gd name="connsiteX207" fmla="*/ 3448848 w 7308033"/>
                <a:gd name="connsiteY207" fmla="*/ 147289 h 7484336"/>
                <a:gd name="connsiteX208" fmla="*/ 3450189 w 7308033"/>
                <a:gd name="connsiteY208" fmla="*/ 147392 h 7484336"/>
                <a:gd name="connsiteX209" fmla="*/ 3534306 w 7308033"/>
                <a:gd name="connsiteY209" fmla="*/ 145901 h 7484336"/>
                <a:gd name="connsiteX210" fmla="*/ 3605768 w 7308033"/>
                <a:gd name="connsiteY210" fmla="*/ 154835 h 7484336"/>
                <a:gd name="connsiteX211" fmla="*/ 3742737 w 7308033"/>
                <a:gd name="connsiteY211" fmla="*/ 181632 h 7484336"/>
                <a:gd name="connsiteX212" fmla="*/ 3808245 w 7308033"/>
                <a:gd name="connsiteY212" fmla="*/ 190566 h 7484336"/>
                <a:gd name="connsiteX213" fmla="*/ 3918417 w 7308033"/>
                <a:gd name="connsiteY213" fmla="*/ 214387 h 7484336"/>
                <a:gd name="connsiteX214" fmla="*/ 4031566 w 7308033"/>
                <a:gd name="connsiteY214" fmla="*/ 238208 h 7484336"/>
                <a:gd name="connsiteX215" fmla="*/ 4141735 w 7308033"/>
                <a:gd name="connsiteY215" fmla="*/ 265004 h 7484336"/>
                <a:gd name="connsiteX216" fmla="*/ 4251908 w 7308033"/>
                <a:gd name="connsiteY216" fmla="*/ 297759 h 7484336"/>
                <a:gd name="connsiteX217" fmla="*/ 4305504 w 7308033"/>
                <a:gd name="connsiteY217" fmla="*/ 312646 h 7484336"/>
                <a:gd name="connsiteX218" fmla="*/ 4359101 w 7308033"/>
                <a:gd name="connsiteY218" fmla="*/ 330511 h 7484336"/>
                <a:gd name="connsiteX219" fmla="*/ 4359792 w 7308033"/>
                <a:gd name="connsiteY219" fmla="*/ 331143 h 7484336"/>
                <a:gd name="connsiteX220" fmla="*/ 4398227 w 7308033"/>
                <a:gd name="connsiteY220" fmla="*/ 337770 h 7484336"/>
                <a:gd name="connsiteX221" fmla="*/ 4491368 w 7308033"/>
                <a:gd name="connsiteY221" fmla="*/ 372382 h 7484336"/>
                <a:gd name="connsiteX222" fmla="*/ 4504379 w 7308033"/>
                <a:gd name="connsiteY222" fmla="*/ 392095 h 7484336"/>
                <a:gd name="connsiteX223" fmla="*/ 4507980 w 7308033"/>
                <a:gd name="connsiteY223" fmla="*/ 393042 h 7484336"/>
                <a:gd name="connsiteX224" fmla="*/ 4591353 w 7308033"/>
                <a:gd name="connsiteY224" fmla="*/ 425794 h 7484336"/>
                <a:gd name="connsiteX225" fmla="*/ 4662816 w 7308033"/>
                <a:gd name="connsiteY225" fmla="*/ 455570 h 7484336"/>
                <a:gd name="connsiteX226" fmla="*/ 4734278 w 7308033"/>
                <a:gd name="connsiteY226" fmla="*/ 488325 h 7484336"/>
                <a:gd name="connsiteX227" fmla="*/ 4787874 w 7308033"/>
                <a:gd name="connsiteY227" fmla="*/ 518101 h 7484336"/>
                <a:gd name="connsiteX228" fmla="*/ 4823606 w 7308033"/>
                <a:gd name="connsiteY228" fmla="*/ 535967 h 7484336"/>
                <a:gd name="connsiteX229" fmla="*/ 4862313 w 7308033"/>
                <a:gd name="connsiteY229" fmla="*/ 556808 h 7484336"/>
                <a:gd name="connsiteX230" fmla="*/ 4993327 w 7308033"/>
                <a:gd name="connsiteY230" fmla="*/ 631250 h 7484336"/>
                <a:gd name="connsiteX231" fmla="*/ 5160072 w 7308033"/>
                <a:gd name="connsiteY231" fmla="*/ 738443 h 7484336"/>
                <a:gd name="connsiteX232" fmla="*/ 5246424 w 7308033"/>
                <a:gd name="connsiteY232" fmla="*/ 797995 h 7484336"/>
                <a:gd name="connsiteX233" fmla="*/ 5248924 w 7308033"/>
                <a:gd name="connsiteY233" fmla="*/ 799780 h 7484336"/>
                <a:gd name="connsiteX234" fmla="*/ 5293052 w 7308033"/>
                <a:gd name="connsiteY234" fmla="*/ 826589 h 7484336"/>
                <a:gd name="connsiteX235" fmla="*/ 6973427 w 7308033"/>
                <a:gd name="connsiteY235" fmla="*/ 3986995 h 7484336"/>
                <a:gd name="connsiteX236" fmla="*/ 6972171 w 7308033"/>
                <a:gd name="connsiteY236" fmla="*/ 4011914 h 7484336"/>
                <a:gd name="connsiteX237" fmla="*/ 7006179 w 7308033"/>
                <a:gd name="connsiteY237" fmla="*/ 4016772 h 7484336"/>
                <a:gd name="connsiteX238" fmla="*/ 7038932 w 7308033"/>
                <a:gd name="connsiteY238" fmla="*/ 4040592 h 7484336"/>
                <a:gd name="connsiteX239" fmla="*/ 7053821 w 7308033"/>
                <a:gd name="connsiteY239" fmla="*/ 4120986 h 7484336"/>
                <a:gd name="connsiteX240" fmla="*/ 7110394 w 7308033"/>
                <a:gd name="connsiteY240" fmla="*/ 4216268 h 7484336"/>
                <a:gd name="connsiteX241" fmla="*/ 7134218 w 7308033"/>
                <a:gd name="connsiteY241" fmla="*/ 4218435 h 7484336"/>
                <a:gd name="connsiteX242" fmla="*/ 7134218 w 7308033"/>
                <a:gd name="connsiteY242" fmla="*/ 4195427 h 7484336"/>
                <a:gd name="connsiteX243" fmla="*/ 7158423 w 7308033"/>
                <a:gd name="connsiteY243" fmla="*/ 4128188 h 7484336"/>
                <a:gd name="connsiteX244" fmla="*/ 7158035 w 7308033"/>
                <a:gd name="connsiteY244" fmla="*/ 4115034 h 7484336"/>
                <a:gd name="connsiteX245" fmla="*/ 7181856 w 7308033"/>
                <a:gd name="connsiteY245" fmla="*/ 4034637 h 7484336"/>
                <a:gd name="connsiteX246" fmla="*/ 7214611 w 7308033"/>
                <a:gd name="connsiteY246" fmla="*/ 4034637 h 7484336"/>
                <a:gd name="connsiteX247" fmla="*/ 7265228 w 7308033"/>
                <a:gd name="connsiteY247" fmla="*/ 4001885 h 7484336"/>
                <a:gd name="connsiteX248" fmla="*/ 7271184 w 7308033"/>
                <a:gd name="connsiteY248" fmla="*/ 4132899 h 7484336"/>
                <a:gd name="connsiteX249" fmla="*/ 7256297 w 7308033"/>
                <a:gd name="connsiteY249" fmla="*/ 4195427 h 7484336"/>
                <a:gd name="connsiteX250" fmla="*/ 7238432 w 7308033"/>
                <a:gd name="connsiteY250" fmla="*/ 4254979 h 7484336"/>
                <a:gd name="connsiteX251" fmla="*/ 7229498 w 7308033"/>
                <a:gd name="connsiteY251" fmla="*/ 4353241 h 7484336"/>
                <a:gd name="connsiteX252" fmla="*/ 7226521 w 7308033"/>
                <a:gd name="connsiteY252" fmla="*/ 4403859 h 7484336"/>
                <a:gd name="connsiteX253" fmla="*/ 7220567 w 7308033"/>
                <a:gd name="connsiteY253" fmla="*/ 4454479 h 7484336"/>
                <a:gd name="connsiteX254" fmla="*/ 7207871 w 7308033"/>
                <a:gd name="connsiteY254" fmla="*/ 4462944 h 7484336"/>
                <a:gd name="connsiteX255" fmla="*/ 7208656 w 7308033"/>
                <a:gd name="connsiteY255" fmla="*/ 4466386 h 7484336"/>
                <a:gd name="connsiteX256" fmla="*/ 7220819 w 7308033"/>
                <a:gd name="connsiteY256" fmla="*/ 4458278 h 7484336"/>
                <a:gd name="connsiteX257" fmla="*/ 7226521 w 7308033"/>
                <a:gd name="connsiteY257" fmla="*/ 4409814 h 7484336"/>
                <a:gd name="connsiteX258" fmla="*/ 7229497 w 7308033"/>
                <a:gd name="connsiteY258" fmla="*/ 4359196 h 7484336"/>
                <a:gd name="connsiteX259" fmla="*/ 7238432 w 7308033"/>
                <a:gd name="connsiteY259" fmla="*/ 4260934 h 7484336"/>
                <a:gd name="connsiteX260" fmla="*/ 7256297 w 7308033"/>
                <a:gd name="connsiteY260" fmla="*/ 4201383 h 7484336"/>
                <a:gd name="connsiteX261" fmla="*/ 7271184 w 7308033"/>
                <a:gd name="connsiteY261" fmla="*/ 4138855 h 7484336"/>
                <a:gd name="connsiteX262" fmla="*/ 7295004 w 7308033"/>
                <a:gd name="connsiteY262" fmla="*/ 4156720 h 7484336"/>
                <a:gd name="connsiteX263" fmla="*/ 7292028 w 7308033"/>
                <a:gd name="connsiteY263" fmla="*/ 4201382 h 7484336"/>
                <a:gd name="connsiteX264" fmla="*/ 7286074 w 7308033"/>
                <a:gd name="connsiteY264" fmla="*/ 4246047 h 7484336"/>
                <a:gd name="connsiteX265" fmla="*/ 7283094 w 7308033"/>
                <a:gd name="connsiteY265" fmla="*/ 4329421 h 7484336"/>
                <a:gd name="connsiteX266" fmla="*/ 7277139 w 7308033"/>
                <a:gd name="connsiteY266" fmla="*/ 4427679 h 7484336"/>
                <a:gd name="connsiteX267" fmla="*/ 7262253 w 7308033"/>
                <a:gd name="connsiteY267" fmla="*/ 4531896 h 7484336"/>
                <a:gd name="connsiteX268" fmla="*/ 7244387 w 7308033"/>
                <a:gd name="connsiteY268" fmla="*/ 4642066 h 7484336"/>
                <a:gd name="connsiteX269" fmla="*/ 7223542 w 7308033"/>
                <a:gd name="connsiteY269" fmla="*/ 4749259 h 7484336"/>
                <a:gd name="connsiteX270" fmla="*/ 7184835 w 7308033"/>
                <a:gd name="connsiteY270" fmla="*/ 4975556 h 7484336"/>
                <a:gd name="connsiteX271" fmla="*/ 7149104 w 7308033"/>
                <a:gd name="connsiteY271" fmla="*/ 4996401 h 7484336"/>
                <a:gd name="connsiteX272" fmla="*/ 7104438 w 7308033"/>
                <a:gd name="connsiteY272" fmla="*/ 5127416 h 7484336"/>
                <a:gd name="connsiteX273" fmla="*/ 7092529 w 7308033"/>
                <a:gd name="connsiteY273" fmla="*/ 5252474 h 7484336"/>
                <a:gd name="connsiteX274" fmla="*/ 7086573 w 7308033"/>
                <a:gd name="connsiteY274" fmla="*/ 5270339 h 7484336"/>
                <a:gd name="connsiteX275" fmla="*/ 7035956 w 7308033"/>
                <a:gd name="connsiteY275" fmla="*/ 5407309 h 7484336"/>
                <a:gd name="connsiteX276" fmla="*/ 7021066 w 7308033"/>
                <a:gd name="connsiteY276" fmla="*/ 5419219 h 7484336"/>
                <a:gd name="connsiteX277" fmla="*/ 6958538 w 7308033"/>
                <a:gd name="connsiteY277" fmla="*/ 5565120 h 7484336"/>
                <a:gd name="connsiteX278" fmla="*/ 7024045 w 7308033"/>
                <a:gd name="connsiteY278" fmla="*/ 5419219 h 7484336"/>
                <a:gd name="connsiteX279" fmla="*/ 7038932 w 7308033"/>
                <a:gd name="connsiteY279" fmla="*/ 5407309 h 7484336"/>
                <a:gd name="connsiteX280" fmla="*/ 6943648 w 7308033"/>
                <a:gd name="connsiteY280" fmla="*/ 5678268 h 7484336"/>
                <a:gd name="connsiteX281" fmla="*/ 6893031 w 7308033"/>
                <a:gd name="connsiteY281" fmla="*/ 5705068 h 7484336"/>
                <a:gd name="connsiteX282" fmla="*/ 6882533 w 7308033"/>
                <a:gd name="connsiteY282" fmla="*/ 5726066 h 7484336"/>
                <a:gd name="connsiteX283" fmla="*/ 6884100 w 7308033"/>
                <a:gd name="connsiteY283" fmla="*/ 5728886 h 7484336"/>
                <a:gd name="connsiteX284" fmla="*/ 6896010 w 7308033"/>
                <a:gd name="connsiteY284" fmla="*/ 5705065 h 7484336"/>
                <a:gd name="connsiteX285" fmla="*/ 6946628 w 7308033"/>
                <a:gd name="connsiteY285" fmla="*/ 5678269 h 7484336"/>
                <a:gd name="connsiteX286" fmla="*/ 6910897 w 7308033"/>
                <a:gd name="connsiteY286" fmla="*/ 5779506 h 7484336"/>
                <a:gd name="connsiteX287" fmla="*/ 6845389 w 7308033"/>
                <a:gd name="connsiteY287" fmla="*/ 5898611 h 7484336"/>
                <a:gd name="connsiteX288" fmla="*/ 6812638 w 7308033"/>
                <a:gd name="connsiteY288" fmla="*/ 5958162 h 7484336"/>
                <a:gd name="connsiteX289" fmla="*/ 6776907 w 7308033"/>
                <a:gd name="connsiteY289" fmla="*/ 6017714 h 7484336"/>
                <a:gd name="connsiteX290" fmla="*/ 6750106 w 7308033"/>
                <a:gd name="connsiteY290" fmla="*/ 6062376 h 7484336"/>
                <a:gd name="connsiteX291" fmla="*/ 6724490 w 7308033"/>
                <a:gd name="connsiteY291" fmla="*/ 6119524 h 7484336"/>
                <a:gd name="connsiteX292" fmla="*/ 6444201 w 7308033"/>
                <a:gd name="connsiteY292" fmla="*/ 6194627 h 7484336"/>
                <a:gd name="connsiteX293" fmla="*/ 6494406 w 7308033"/>
                <a:gd name="connsiteY293" fmla="*/ 6117091 h 7484336"/>
                <a:gd name="connsiteX294" fmla="*/ 6541675 w 7308033"/>
                <a:gd name="connsiteY294" fmla="*/ 6026649 h 7484336"/>
                <a:gd name="connsiteX295" fmla="*/ 6628027 w 7308033"/>
                <a:gd name="connsiteY295" fmla="*/ 5886700 h 7484336"/>
                <a:gd name="connsiteX296" fmla="*/ 6708421 w 7308033"/>
                <a:gd name="connsiteY296" fmla="*/ 5743775 h 7484336"/>
                <a:gd name="connsiteX297" fmla="*/ 6738196 w 7308033"/>
                <a:gd name="connsiteY297" fmla="*/ 5690179 h 7484336"/>
                <a:gd name="connsiteX298" fmla="*/ 6762017 w 7308033"/>
                <a:gd name="connsiteY298" fmla="*/ 5639562 h 7484336"/>
                <a:gd name="connsiteX299" fmla="*/ 6800727 w 7308033"/>
                <a:gd name="connsiteY299" fmla="*/ 5544279 h 7484336"/>
                <a:gd name="connsiteX300" fmla="*/ 6884100 w 7308033"/>
                <a:gd name="connsiteY300" fmla="*/ 5362643 h 7484336"/>
                <a:gd name="connsiteX301" fmla="*/ 6916852 w 7308033"/>
                <a:gd name="connsiteY301" fmla="*/ 5240564 h 7484336"/>
                <a:gd name="connsiteX302" fmla="*/ 6997248 w 7308033"/>
                <a:gd name="connsiteY302" fmla="*/ 4996401 h 7484336"/>
                <a:gd name="connsiteX303" fmla="*/ 7032979 w 7308033"/>
                <a:gd name="connsiteY303" fmla="*/ 4805835 h 7484336"/>
                <a:gd name="connsiteX304" fmla="*/ 7080621 w 7308033"/>
                <a:gd name="connsiteY304" fmla="*/ 4576559 h 7484336"/>
                <a:gd name="connsiteX305" fmla="*/ 7091362 w 7308033"/>
                <a:gd name="connsiteY305" fmla="*/ 4536286 h 7484336"/>
                <a:gd name="connsiteX306" fmla="*/ 7083597 w 7308033"/>
                <a:gd name="connsiteY306" fmla="*/ 4534872 h 7484336"/>
                <a:gd name="connsiteX307" fmla="*/ 7086573 w 7308033"/>
                <a:gd name="connsiteY307" fmla="*/ 4460435 h 7484336"/>
                <a:gd name="connsiteX308" fmla="*/ 7088158 w 7308033"/>
                <a:gd name="connsiteY308" fmla="*/ 4454885 h 7484336"/>
                <a:gd name="connsiteX309" fmla="*/ 7086079 w 7308033"/>
                <a:gd name="connsiteY309" fmla="*/ 4455001 h 7484336"/>
                <a:gd name="connsiteX310" fmla="*/ 7082312 w 7308033"/>
                <a:gd name="connsiteY310" fmla="*/ 4455210 h 7484336"/>
                <a:gd name="connsiteX311" fmla="*/ 7083597 w 7308033"/>
                <a:gd name="connsiteY311" fmla="*/ 4469366 h 7484336"/>
                <a:gd name="connsiteX312" fmla="*/ 7080621 w 7308033"/>
                <a:gd name="connsiteY312" fmla="*/ 4543807 h 7484336"/>
                <a:gd name="connsiteX313" fmla="*/ 7068710 w 7308033"/>
                <a:gd name="connsiteY313" fmla="*/ 4588469 h 7484336"/>
                <a:gd name="connsiteX314" fmla="*/ 6997249 w 7308033"/>
                <a:gd name="connsiteY314" fmla="*/ 4701618 h 7484336"/>
                <a:gd name="connsiteX315" fmla="*/ 6979383 w 7308033"/>
                <a:gd name="connsiteY315" fmla="*/ 4799880 h 7484336"/>
                <a:gd name="connsiteX316" fmla="*/ 6961517 w 7308033"/>
                <a:gd name="connsiteY316" fmla="*/ 4832632 h 7484336"/>
                <a:gd name="connsiteX317" fmla="*/ 6931741 w 7308033"/>
                <a:gd name="connsiteY317" fmla="*/ 4975556 h 7484336"/>
                <a:gd name="connsiteX318" fmla="*/ 6898986 w 7308033"/>
                <a:gd name="connsiteY318" fmla="*/ 5088705 h 7484336"/>
                <a:gd name="connsiteX319" fmla="*/ 6863255 w 7308033"/>
                <a:gd name="connsiteY319" fmla="*/ 5198877 h 7484336"/>
                <a:gd name="connsiteX320" fmla="*/ 6842413 w 7308033"/>
                <a:gd name="connsiteY320" fmla="*/ 5285226 h 7484336"/>
                <a:gd name="connsiteX321" fmla="*/ 6818593 w 7308033"/>
                <a:gd name="connsiteY321" fmla="*/ 5374554 h 7484336"/>
                <a:gd name="connsiteX322" fmla="*/ 6837590 w 7308033"/>
                <a:gd name="connsiteY322" fmla="*/ 5345006 h 7484336"/>
                <a:gd name="connsiteX323" fmla="*/ 6854324 w 7308033"/>
                <a:gd name="connsiteY323" fmla="*/ 5282247 h 7484336"/>
                <a:gd name="connsiteX324" fmla="*/ 6869211 w 7308033"/>
                <a:gd name="connsiteY324" fmla="*/ 5192919 h 7484336"/>
                <a:gd name="connsiteX325" fmla="*/ 6904941 w 7308033"/>
                <a:gd name="connsiteY325" fmla="*/ 5082750 h 7484336"/>
                <a:gd name="connsiteX326" fmla="*/ 6937697 w 7308033"/>
                <a:gd name="connsiteY326" fmla="*/ 4969602 h 7484336"/>
                <a:gd name="connsiteX327" fmla="*/ 6967473 w 7308033"/>
                <a:gd name="connsiteY327" fmla="*/ 4826677 h 7484336"/>
                <a:gd name="connsiteX328" fmla="*/ 6985338 w 7308033"/>
                <a:gd name="connsiteY328" fmla="*/ 4793921 h 7484336"/>
                <a:gd name="connsiteX329" fmla="*/ 7003203 w 7308033"/>
                <a:gd name="connsiteY329" fmla="*/ 4695662 h 7484336"/>
                <a:gd name="connsiteX330" fmla="*/ 7074666 w 7308033"/>
                <a:gd name="connsiteY330" fmla="*/ 4582514 h 7484336"/>
                <a:gd name="connsiteX331" fmla="*/ 7027025 w 7308033"/>
                <a:gd name="connsiteY331" fmla="*/ 4811787 h 7484336"/>
                <a:gd name="connsiteX332" fmla="*/ 6991293 w 7308033"/>
                <a:gd name="connsiteY332" fmla="*/ 5002353 h 7484336"/>
                <a:gd name="connsiteX333" fmla="*/ 6910897 w 7308033"/>
                <a:gd name="connsiteY333" fmla="*/ 5246516 h 7484336"/>
                <a:gd name="connsiteX334" fmla="*/ 6894994 w 7308033"/>
                <a:gd name="connsiteY334" fmla="*/ 5271255 h 7484336"/>
                <a:gd name="connsiteX335" fmla="*/ 6888195 w 7308033"/>
                <a:gd name="connsiteY335" fmla="*/ 5308303 h 7484336"/>
                <a:gd name="connsiteX336" fmla="*/ 6866235 w 7308033"/>
                <a:gd name="connsiteY336" fmla="*/ 5371578 h 7484336"/>
                <a:gd name="connsiteX337" fmla="*/ 6782861 w 7308033"/>
                <a:gd name="connsiteY337" fmla="*/ 5553209 h 7484336"/>
                <a:gd name="connsiteX338" fmla="*/ 6744152 w 7308033"/>
                <a:gd name="connsiteY338" fmla="*/ 5648492 h 7484336"/>
                <a:gd name="connsiteX339" fmla="*/ 6720330 w 7308033"/>
                <a:gd name="connsiteY339" fmla="*/ 5699113 h 7484336"/>
                <a:gd name="connsiteX340" fmla="*/ 6690554 w 7308033"/>
                <a:gd name="connsiteY340" fmla="*/ 5752710 h 7484336"/>
                <a:gd name="connsiteX341" fmla="*/ 6610162 w 7308033"/>
                <a:gd name="connsiteY341" fmla="*/ 5895635 h 7484336"/>
                <a:gd name="connsiteX342" fmla="*/ 6523810 w 7308033"/>
                <a:gd name="connsiteY342" fmla="*/ 6035579 h 7484336"/>
                <a:gd name="connsiteX343" fmla="*/ 6476540 w 7308033"/>
                <a:gd name="connsiteY343" fmla="*/ 6127141 h 7484336"/>
                <a:gd name="connsiteX344" fmla="*/ 6429810 w 7308033"/>
                <a:gd name="connsiteY344" fmla="*/ 6198484 h 7484336"/>
                <a:gd name="connsiteX345" fmla="*/ 6336174 w 7308033"/>
                <a:gd name="connsiteY345" fmla="*/ 6223573 h 7484336"/>
                <a:gd name="connsiteX346" fmla="*/ 6354089 w 7308033"/>
                <a:gd name="connsiteY346" fmla="*/ 6196370 h 7484336"/>
                <a:gd name="connsiteX347" fmla="*/ 6446392 w 7308033"/>
                <a:gd name="connsiteY347" fmla="*/ 6074290 h 7484336"/>
                <a:gd name="connsiteX348" fmla="*/ 6485103 w 7308033"/>
                <a:gd name="connsiteY348" fmla="*/ 6008783 h 7484336"/>
                <a:gd name="connsiteX349" fmla="*/ 6523809 w 7308033"/>
                <a:gd name="connsiteY349" fmla="*/ 5937321 h 7484336"/>
                <a:gd name="connsiteX350" fmla="*/ 6534834 w 7308033"/>
                <a:gd name="connsiteY350" fmla="*/ 5919741 h 7484336"/>
                <a:gd name="connsiteX351" fmla="*/ 6593762 w 7308033"/>
                <a:gd name="connsiteY351" fmla="*/ 5834622 h 7484336"/>
                <a:gd name="connsiteX352" fmla="*/ 6604206 w 7308033"/>
                <a:gd name="connsiteY352" fmla="*/ 5821193 h 7484336"/>
                <a:gd name="connsiteX353" fmla="*/ 6605697 w 7308033"/>
                <a:gd name="connsiteY353" fmla="*/ 5817382 h 7484336"/>
                <a:gd name="connsiteX354" fmla="*/ 6593762 w 7308033"/>
                <a:gd name="connsiteY354" fmla="*/ 5834622 h 7484336"/>
                <a:gd name="connsiteX355" fmla="*/ 6565125 w 7308033"/>
                <a:gd name="connsiteY355" fmla="*/ 5871441 h 7484336"/>
                <a:gd name="connsiteX356" fmla="*/ 6534834 w 7308033"/>
                <a:gd name="connsiteY356" fmla="*/ 5919741 h 7484336"/>
                <a:gd name="connsiteX357" fmla="*/ 6526789 w 7308033"/>
                <a:gd name="connsiteY357" fmla="*/ 5931363 h 7484336"/>
                <a:gd name="connsiteX358" fmla="*/ 6488078 w 7308033"/>
                <a:gd name="connsiteY358" fmla="*/ 6002825 h 7484336"/>
                <a:gd name="connsiteX359" fmla="*/ 6449371 w 7308033"/>
                <a:gd name="connsiteY359" fmla="*/ 6068331 h 7484336"/>
                <a:gd name="connsiteX360" fmla="*/ 6357065 w 7308033"/>
                <a:gd name="connsiteY360" fmla="*/ 6190414 h 7484336"/>
                <a:gd name="connsiteX361" fmla="*/ 6335765 w 7308033"/>
                <a:gd name="connsiteY361" fmla="*/ 6223683 h 7484336"/>
                <a:gd name="connsiteX362" fmla="*/ 6265251 w 7308033"/>
                <a:gd name="connsiteY362" fmla="*/ 6242577 h 7484336"/>
                <a:gd name="connsiteX363" fmla="*/ 6265470 w 7308033"/>
                <a:gd name="connsiteY363" fmla="*/ 6242204 h 7484336"/>
                <a:gd name="connsiteX364" fmla="*/ 6267736 w 7308033"/>
                <a:gd name="connsiteY364" fmla="*/ 6235077 h 7484336"/>
                <a:gd name="connsiteX365" fmla="*/ 6345154 w 7308033"/>
                <a:gd name="connsiteY365" fmla="*/ 6115973 h 7484336"/>
                <a:gd name="connsiteX366" fmla="*/ 6368975 w 7308033"/>
                <a:gd name="connsiteY366" fmla="*/ 6080242 h 7484336"/>
                <a:gd name="connsiteX367" fmla="*/ 6400648 w 7308033"/>
                <a:gd name="connsiteY367" fmla="*/ 6036311 h 7484336"/>
                <a:gd name="connsiteX368" fmla="*/ 6410661 w 7308033"/>
                <a:gd name="connsiteY368" fmla="*/ 6017714 h 7484336"/>
                <a:gd name="connsiteX369" fmla="*/ 6473189 w 7308033"/>
                <a:gd name="connsiteY369" fmla="*/ 5910521 h 7484336"/>
                <a:gd name="connsiteX370" fmla="*/ 6595272 w 7308033"/>
                <a:gd name="connsiteY370" fmla="*/ 5657424 h 7484336"/>
                <a:gd name="connsiteX371" fmla="*/ 6714376 w 7308033"/>
                <a:gd name="connsiteY371" fmla="*/ 5386465 h 7484336"/>
                <a:gd name="connsiteX372" fmla="*/ 6749362 w 7308033"/>
                <a:gd name="connsiteY372" fmla="*/ 5276292 h 7484336"/>
                <a:gd name="connsiteX373" fmla="*/ 6760782 w 7308033"/>
                <a:gd name="connsiteY373" fmla="*/ 5233196 h 7484336"/>
                <a:gd name="connsiteX374" fmla="*/ 6673915 w 7308033"/>
                <a:gd name="connsiteY374" fmla="*/ 5470534 h 7484336"/>
                <a:gd name="connsiteX375" fmla="*/ 6491183 w 7308033"/>
                <a:gd name="connsiteY375" fmla="*/ 5844051 h 7484336"/>
                <a:gd name="connsiteX376" fmla="*/ 6464429 w 7308033"/>
                <a:gd name="connsiteY376" fmla="*/ 5886350 h 7484336"/>
                <a:gd name="connsiteX377" fmla="*/ 6464258 w 7308033"/>
                <a:gd name="connsiteY377" fmla="*/ 5886700 h 7484336"/>
                <a:gd name="connsiteX378" fmla="*/ 6401726 w 7308033"/>
                <a:gd name="connsiteY378" fmla="*/ 5993893 h 7484336"/>
                <a:gd name="connsiteX379" fmla="*/ 6339199 w 7308033"/>
                <a:gd name="connsiteY379" fmla="*/ 6110021 h 7484336"/>
                <a:gd name="connsiteX380" fmla="*/ 6267736 w 7308033"/>
                <a:gd name="connsiteY380" fmla="*/ 6199349 h 7484336"/>
                <a:gd name="connsiteX381" fmla="*/ 6234610 w 7308033"/>
                <a:gd name="connsiteY381" fmla="*/ 6249967 h 7484336"/>
                <a:gd name="connsiteX382" fmla="*/ 6234112 w 7308033"/>
                <a:gd name="connsiteY382" fmla="*/ 6250921 h 7484336"/>
                <a:gd name="connsiteX383" fmla="*/ 1630942 w 7308033"/>
                <a:gd name="connsiteY383" fmla="*/ 7484336 h 7484336"/>
                <a:gd name="connsiteX384" fmla="*/ 75670 w 7308033"/>
                <a:gd name="connsiteY384" fmla="*/ 1679985 h 7484336"/>
                <a:gd name="connsiteX385" fmla="*/ 151760 w 7308033"/>
                <a:gd name="connsiteY385" fmla="*/ 1595990 h 7484336"/>
                <a:gd name="connsiteX386" fmla="*/ 202378 w 7308033"/>
                <a:gd name="connsiteY386" fmla="*/ 1533459 h 7484336"/>
                <a:gd name="connsiteX387" fmla="*/ 252998 w 7308033"/>
                <a:gd name="connsiteY387" fmla="*/ 1473907 h 7484336"/>
                <a:gd name="connsiteX388" fmla="*/ 434630 w 7308033"/>
                <a:gd name="connsiteY388" fmla="*/ 1259520 h 7484336"/>
                <a:gd name="connsiteX389" fmla="*/ 438539 w 7308033"/>
                <a:gd name="connsiteY389" fmla="*/ 1253836 h 7484336"/>
                <a:gd name="connsiteX390" fmla="*/ 441521 w 7308033"/>
                <a:gd name="connsiteY390" fmla="*/ 1250083 h 7484336"/>
                <a:gd name="connsiteX391" fmla="*/ 443846 w 7308033"/>
                <a:gd name="connsiteY391" fmla="*/ 1246116 h 7484336"/>
                <a:gd name="connsiteX392" fmla="*/ 453049 w 7308033"/>
                <a:gd name="connsiteY392" fmla="*/ 1232733 h 7484336"/>
                <a:gd name="connsiteX393" fmla="*/ 483515 w 7308033"/>
                <a:gd name="connsiteY393" fmla="*/ 1198305 h 7484336"/>
                <a:gd name="connsiteX394" fmla="*/ 485826 w 7308033"/>
                <a:gd name="connsiteY394" fmla="*/ 1195883 h 7484336"/>
                <a:gd name="connsiteX395" fmla="*/ 485254 w 7308033"/>
                <a:gd name="connsiteY395" fmla="*/ 1196339 h 7484336"/>
                <a:gd name="connsiteX396" fmla="*/ 483515 w 7308033"/>
                <a:gd name="connsiteY396" fmla="*/ 1198305 h 7484336"/>
                <a:gd name="connsiteX397" fmla="*/ 459198 w 7308033"/>
                <a:gd name="connsiteY397" fmla="*/ 1223789 h 7484336"/>
                <a:gd name="connsiteX398" fmla="*/ 453049 w 7308033"/>
                <a:gd name="connsiteY398" fmla="*/ 1232733 h 7484336"/>
                <a:gd name="connsiteX399" fmla="*/ 449032 w 7308033"/>
                <a:gd name="connsiteY399" fmla="*/ 1237272 h 7484336"/>
                <a:gd name="connsiteX400" fmla="*/ 443846 w 7308033"/>
                <a:gd name="connsiteY400" fmla="*/ 1246116 h 7484336"/>
                <a:gd name="connsiteX401" fmla="*/ 438539 w 7308033"/>
                <a:gd name="connsiteY401" fmla="*/ 1253836 h 7484336"/>
                <a:gd name="connsiteX402" fmla="*/ 431654 w 7308033"/>
                <a:gd name="connsiteY402" fmla="*/ 1262500 h 7484336"/>
                <a:gd name="connsiteX403" fmla="*/ 250022 w 7308033"/>
                <a:gd name="connsiteY403" fmla="*/ 1476886 h 7484336"/>
                <a:gd name="connsiteX404" fmla="*/ 199402 w 7308033"/>
                <a:gd name="connsiteY404" fmla="*/ 1536438 h 7484336"/>
                <a:gd name="connsiteX405" fmla="*/ 148784 w 7308033"/>
                <a:gd name="connsiteY405" fmla="*/ 1598966 h 7484336"/>
                <a:gd name="connsiteX406" fmla="*/ 75627 w 7308033"/>
                <a:gd name="connsiteY406" fmla="*/ 1679824 h 7484336"/>
                <a:gd name="connsiteX407" fmla="*/ 58982 w 7308033"/>
                <a:gd name="connsiteY407" fmla="*/ 1617705 h 7484336"/>
                <a:gd name="connsiteX408" fmla="*/ 170371 w 7308033"/>
                <a:gd name="connsiteY408" fmla="*/ 1479863 h 7484336"/>
                <a:gd name="connsiteX409" fmla="*/ 443564 w 7308033"/>
                <a:gd name="connsiteY409" fmla="*/ 1191037 h 7484336"/>
                <a:gd name="connsiteX410" fmla="*/ 580533 w 7308033"/>
                <a:gd name="connsiteY410" fmla="*/ 1065979 h 7484336"/>
                <a:gd name="connsiteX411" fmla="*/ 908069 w 7308033"/>
                <a:gd name="connsiteY411" fmla="*/ 809905 h 7484336"/>
                <a:gd name="connsiteX412" fmla="*/ 1021217 w 7308033"/>
                <a:gd name="connsiteY412" fmla="*/ 720578 h 7484336"/>
                <a:gd name="connsiteX413" fmla="*/ 1170097 w 7308033"/>
                <a:gd name="connsiteY413" fmla="*/ 643160 h 7484336"/>
                <a:gd name="connsiteX414" fmla="*/ 1265380 w 7308033"/>
                <a:gd name="connsiteY414" fmla="*/ 592540 h 7484336"/>
                <a:gd name="connsiteX415" fmla="*/ 1316001 w 7308033"/>
                <a:gd name="connsiteY415" fmla="*/ 565743 h 7484336"/>
                <a:gd name="connsiteX416" fmla="*/ 1372573 w 7308033"/>
                <a:gd name="connsiteY416" fmla="*/ 544898 h 7484336"/>
                <a:gd name="connsiteX417" fmla="*/ 1560163 w 7308033"/>
                <a:gd name="connsiteY417" fmla="*/ 461525 h 7484336"/>
                <a:gd name="connsiteX418" fmla="*/ 1811397 w 7308033"/>
                <a:gd name="connsiteY418" fmla="*/ 355077 h 7484336"/>
                <a:gd name="connsiteX419" fmla="*/ 1124673 w 7308033"/>
                <a:gd name="connsiteY419" fmla="*/ 520067 h 7484336"/>
                <a:gd name="connsiteX420" fmla="*/ 2022132 w 7308033"/>
                <a:gd name="connsiteY420" fmla="*/ 279593 h 7484336"/>
                <a:gd name="connsiteX421" fmla="*/ 1806557 w 7308033"/>
                <a:gd name="connsiteY421" fmla="*/ 355076 h 7484336"/>
                <a:gd name="connsiteX422" fmla="*/ 1554205 w 7308033"/>
                <a:gd name="connsiteY422" fmla="*/ 461525 h 7484336"/>
                <a:gd name="connsiteX423" fmla="*/ 1366618 w 7308033"/>
                <a:gd name="connsiteY423" fmla="*/ 544898 h 7484336"/>
                <a:gd name="connsiteX424" fmla="*/ 1310042 w 7308033"/>
                <a:gd name="connsiteY424" fmla="*/ 565740 h 7484336"/>
                <a:gd name="connsiteX425" fmla="*/ 1259425 w 7308033"/>
                <a:gd name="connsiteY425" fmla="*/ 592540 h 7484336"/>
                <a:gd name="connsiteX426" fmla="*/ 1164142 w 7308033"/>
                <a:gd name="connsiteY426" fmla="*/ 643157 h 7484336"/>
                <a:gd name="connsiteX427" fmla="*/ 1015262 w 7308033"/>
                <a:gd name="connsiteY427" fmla="*/ 720574 h 7484336"/>
                <a:gd name="connsiteX428" fmla="*/ 902114 w 7308033"/>
                <a:gd name="connsiteY428" fmla="*/ 809902 h 7484336"/>
                <a:gd name="connsiteX429" fmla="*/ 574578 w 7308033"/>
                <a:gd name="connsiteY429" fmla="*/ 1065975 h 7484336"/>
                <a:gd name="connsiteX430" fmla="*/ 506130 w 7308033"/>
                <a:gd name="connsiteY430" fmla="*/ 1125496 h 7484336"/>
                <a:gd name="connsiteX431" fmla="*/ 439166 w 7308033"/>
                <a:gd name="connsiteY431" fmla="*/ 1186639 h 7484336"/>
                <a:gd name="connsiteX432" fmla="*/ 440585 w 7308033"/>
                <a:gd name="connsiteY432" fmla="*/ 1188058 h 7484336"/>
                <a:gd name="connsiteX433" fmla="*/ 167392 w 7308033"/>
                <a:gd name="connsiteY433" fmla="*/ 1478001 h 7484336"/>
                <a:gd name="connsiteX434" fmla="*/ 57891 w 7308033"/>
                <a:gd name="connsiteY434" fmla="*/ 1613630 h 7484336"/>
                <a:gd name="connsiteX435" fmla="*/ 0 w 7308033"/>
                <a:gd name="connsiteY435" fmla="*/ 1397579 h 7484336"/>
                <a:gd name="connsiteX436" fmla="*/ 20746 w 7308033"/>
                <a:gd name="connsiteY436" fmla="*/ 1378624 h 7484336"/>
                <a:gd name="connsiteX437" fmla="*/ 23259 w 7308033"/>
                <a:gd name="connsiteY437" fmla="*/ 1423427 h 7484336"/>
                <a:gd name="connsiteX438" fmla="*/ 16526 w 7308033"/>
                <a:gd name="connsiteY438" fmla="*/ 1442259 h 7484336"/>
                <a:gd name="connsiteX439" fmla="*/ 113050 w 7308033"/>
                <a:gd name="connsiteY439" fmla="*/ 1342893 h 7484336"/>
                <a:gd name="connsiteX440" fmla="*/ 160691 w 7308033"/>
                <a:gd name="connsiteY440" fmla="*/ 1280365 h 7484336"/>
                <a:gd name="connsiteX441" fmla="*/ 223222 w 7308033"/>
                <a:gd name="connsiteY441" fmla="*/ 1220813 h 7484336"/>
                <a:gd name="connsiteX442" fmla="*/ 228612 w 7308033"/>
                <a:gd name="connsiteY442" fmla="*/ 1226800 h 7484336"/>
                <a:gd name="connsiteX443" fmla="*/ 226201 w 7308033"/>
                <a:gd name="connsiteY443" fmla="*/ 1223789 h 7484336"/>
                <a:gd name="connsiteX444" fmla="*/ 303619 w 7308033"/>
                <a:gd name="connsiteY444" fmla="*/ 1146372 h 7484336"/>
                <a:gd name="connsiteX445" fmla="*/ 381036 w 7308033"/>
                <a:gd name="connsiteY445" fmla="*/ 1074910 h 7484336"/>
                <a:gd name="connsiteX446" fmla="*/ 464409 w 7308033"/>
                <a:gd name="connsiteY446" fmla="*/ 985582 h 7484336"/>
                <a:gd name="connsiteX447" fmla="*/ 580534 w 7308033"/>
                <a:gd name="connsiteY447" fmla="*/ 899230 h 7484336"/>
                <a:gd name="connsiteX448" fmla="*/ 705592 w 7308033"/>
                <a:gd name="connsiteY448" fmla="*/ 806926 h 7484336"/>
                <a:gd name="connsiteX449" fmla="*/ 780365 w 7308033"/>
                <a:gd name="connsiteY449" fmla="*/ 754761 h 7484336"/>
                <a:gd name="connsiteX450" fmla="*/ 830651 w 7308033"/>
                <a:gd name="connsiteY450" fmla="*/ 708664 h 7484336"/>
                <a:gd name="connsiteX451" fmla="*/ 919979 w 7308033"/>
                <a:gd name="connsiteY451" fmla="*/ 655067 h 7484336"/>
                <a:gd name="connsiteX452" fmla="*/ 1015262 w 7308033"/>
                <a:gd name="connsiteY452" fmla="*/ 604450 h 7484336"/>
                <a:gd name="connsiteX453" fmla="*/ 1027876 w 7308033"/>
                <a:gd name="connsiteY453" fmla="*/ 597963 h 7484336"/>
                <a:gd name="connsiteX454" fmla="*/ 1060299 w 7308033"/>
                <a:gd name="connsiteY454" fmla="*/ 566115 h 7484336"/>
                <a:gd name="connsiteX455" fmla="*/ 1113524 w 7308033"/>
                <a:gd name="connsiteY455" fmla="*/ 527032 h 7484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</a:cxnLst>
              <a:rect l="l" t="t" r="r" b="b"/>
              <a:pathLst>
                <a:path w="7308033" h="7484336">
                  <a:moveTo>
                    <a:pt x="6913876" y="5776530"/>
                  </a:moveTo>
                  <a:cubicBezTo>
                    <a:pt x="6904942" y="5815238"/>
                    <a:pt x="6893031" y="5850969"/>
                    <a:pt x="6875166" y="5892655"/>
                  </a:cubicBezTo>
                  <a:cubicBezTo>
                    <a:pt x="6857300" y="5931366"/>
                    <a:pt x="6836458" y="5973052"/>
                    <a:pt x="6806682" y="6017714"/>
                  </a:cubicBezTo>
                  <a:cubicBezTo>
                    <a:pt x="6794772" y="6041535"/>
                    <a:pt x="6782862" y="6064611"/>
                    <a:pt x="6771323" y="6086199"/>
                  </a:cubicBezTo>
                  <a:lnTo>
                    <a:pt x="6757742" y="6110614"/>
                  </a:lnTo>
                  <a:lnTo>
                    <a:pt x="6727685" y="6118668"/>
                  </a:lnTo>
                  <a:lnTo>
                    <a:pt x="6753086" y="6059400"/>
                  </a:lnTo>
                  <a:cubicBezTo>
                    <a:pt x="6764996" y="6041535"/>
                    <a:pt x="6770951" y="6029624"/>
                    <a:pt x="6779882" y="6014738"/>
                  </a:cubicBezTo>
                  <a:cubicBezTo>
                    <a:pt x="6791793" y="5993894"/>
                    <a:pt x="6803704" y="5976028"/>
                    <a:pt x="6815614" y="5955186"/>
                  </a:cubicBezTo>
                  <a:cubicBezTo>
                    <a:pt x="6827524" y="5934342"/>
                    <a:pt x="6836459" y="5916476"/>
                    <a:pt x="6848369" y="5895635"/>
                  </a:cubicBezTo>
                  <a:cubicBezTo>
                    <a:pt x="6869210" y="5856924"/>
                    <a:pt x="6893031" y="5818217"/>
                    <a:pt x="6913876" y="5776530"/>
                  </a:cubicBezTo>
                  <a:close/>
                  <a:moveTo>
                    <a:pt x="6721144" y="5521292"/>
                  </a:moveTo>
                  <a:lnTo>
                    <a:pt x="6648868" y="5648492"/>
                  </a:lnTo>
                  <a:lnTo>
                    <a:pt x="6647540" y="5651550"/>
                  </a:lnTo>
                  <a:lnTo>
                    <a:pt x="6720331" y="5523433"/>
                  </a:lnTo>
                  <a:close/>
                  <a:moveTo>
                    <a:pt x="7114698" y="4793131"/>
                  </a:moveTo>
                  <a:lnTo>
                    <a:pt x="7113630" y="4798399"/>
                  </a:lnTo>
                  <a:lnTo>
                    <a:pt x="7122304" y="4808811"/>
                  </a:lnTo>
                  <a:cubicBezTo>
                    <a:pt x="7131239" y="4817745"/>
                    <a:pt x="7140170" y="4829656"/>
                    <a:pt x="7149104" y="4838587"/>
                  </a:cubicBezTo>
                  <a:lnTo>
                    <a:pt x="7157044" y="4831309"/>
                  </a:lnTo>
                  <a:lnTo>
                    <a:pt x="7159029" y="4829985"/>
                  </a:lnTo>
                  <a:lnTo>
                    <a:pt x="7166970" y="4826677"/>
                  </a:lnTo>
                  <a:lnTo>
                    <a:pt x="7167420" y="4824391"/>
                  </a:lnTo>
                  <a:lnTo>
                    <a:pt x="7159029" y="4829985"/>
                  </a:lnTo>
                  <a:lnTo>
                    <a:pt x="7158037" y="4830399"/>
                  </a:lnTo>
                  <a:lnTo>
                    <a:pt x="7157044" y="4831309"/>
                  </a:lnTo>
                  <a:lnTo>
                    <a:pt x="7155060" y="4832632"/>
                  </a:lnTo>
                  <a:cubicBezTo>
                    <a:pt x="7143149" y="4826677"/>
                    <a:pt x="7134218" y="4814766"/>
                    <a:pt x="7125284" y="4805832"/>
                  </a:cubicBezTo>
                  <a:close/>
                  <a:moveTo>
                    <a:pt x="7152080" y="4391948"/>
                  </a:moveTo>
                  <a:lnTo>
                    <a:pt x="7117409" y="4536420"/>
                  </a:lnTo>
                  <a:lnTo>
                    <a:pt x="7117412" y="4536420"/>
                  </a:lnTo>
                  <a:lnTo>
                    <a:pt x="7152083" y="4391952"/>
                  </a:lnTo>
                  <a:close/>
                  <a:moveTo>
                    <a:pt x="7178880" y="4362173"/>
                  </a:moveTo>
                  <a:cubicBezTo>
                    <a:pt x="7172925" y="4374083"/>
                    <a:pt x="7166970" y="4383017"/>
                    <a:pt x="7161015" y="4400883"/>
                  </a:cubicBezTo>
                  <a:lnTo>
                    <a:pt x="7156923" y="4482020"/>
                  </a:lnTo>
                  <a:cubicBezTo>
                    <a:pt x="7156551" y="4505097"/>
                    <a:pt x="7156550" y="4527429"/>
                    <a:pt x="7155060" y="4558694"/>
                  </a:cubicBezTo>
                  <a:lnTo>
                    <a:pt x="7125284" y="4650316"/>
                  </a:lnTo>
                  <a:lnTo>
                    <a:pt x="7125283" y="4660782"/>
                  </a:lnTo>
                  <a:lnTo>
                    <a:pt x="7161015" y="4558693"/>
                  </a:lnTo>
                  <a:cubicBezTo>
                    <a:pt x="7163993" y="4496163"/>
                    <a:pt x="7161014" y="4469366"/>
                    <a:pt x="7166970" y="4400880"/>
                  </a:cubicBezTo>
                  <a:lnTo>
                    <a:pt x="7180853" y="4370804"/>
                  </a:lnTo>
                  <a:close/>
                  <a:moveTo>
                    <a:pt x="7050842" y="4234134"/>
                  </a:moveTo>
                  <a:lnTo>
                    <a:pt x="7031332" y="4280253"/>
                  </a:lnTo>
                  <a:lnTo>
                    <a:pt x="7024045" y="4347286"/>
                  </a:lnTo>
                  <a:lnTo>
                    <a:pt x="7014651" y="4315972"/>
                  </a:lnTo>
                  <a:lnTo>
                    <a:pt x="7011215" y="4320392"/>
                  </a:lnTo>
                  <a:lnTo>
                    <a:pt x="7021069" y="4353241"/>
                  </a:lnTo>
                  <a:cubicBezTo>
                    <a:pt x="7018090" y="4368128"/>
                    <a:pt x="7018090" y="4383017"/>
                    <a:pt x="7015114" y="4400882"/>
                  </a:cubicBezTo>
                  <a:cubicBezTo>
                    <a:pt x="7021069" y="4409814"/>
                    <a:pt x="7024045" y="4424704"/>
                    <a:pt x="7027025" y="4439590"/>
                  </a:cubicBezTo>
                  <a:lnTo>
                    <a:pt x="7036255" y="4439077"/>
                  </a:lnTo>
                  <a:lnTo>
                    <a:pt x="7030001" y="4418745"/>
                  </a:lnTo>
                  <a:cubicBezTo>
                    <a:pt x="7032977" y="4400880"/>
                    <a:pt x="7032977" y="4385993"/>
                    <a:pt x="7035955" y="4371104"/>
                  </a:cubicBezTo>
                  <a:cubicBezTo>
                    <a:pt x="7041911" y="4329417"/>
                    <a:pt x="7044887" y="4281776"/>
                    <a:pt x="7050842" y="4234134"/>
                  </a:cubicBezTo>
                  <a:close/>
                  <a:moveTo>
                    <a:pt x="7300963" y="4153741"/>
                  </a:moveTo>
                  <a:cubicBezTo>
                    <a:pt x="7303939" y="4156717"/>
                    <a:pt x="7303939" y="4156717"/>
                    <a:pt x="7306918" y="4156717"/>
                  </a:cubicBezTo>
                  <a:cubicBezTo>
                    <a:pt x="7306918" y="4207338"/>
                    <a:pt x="7303939" y="4249024"/>
                    <a:pt x="7303939" y="4281775"/>
                  </a:cubicBezTo>
                  <a:cubicBezTo>
                    <a:pt x="7303939" y="4314531"/>
                    <a:pt x="7306918" y="4341328"/>
                    <a:pt x="7306918" y="4368127"/>
                  </a:cubicBezTo>
                  <a:cubicBezTo>
                    <a:pt x="7309894" y="4418745"/>
                    <a:pt x="7306918" y="4457456"/>
                    <a:pt x="7297984" y="4525938"/>
                  </a:cubicBezTo>
                  <a:cubicBezTo>
                    <a:pt x="7300963" y="4543804"/>
                    <a:pt x="7295008" y="4573580"/>
                    <a:pt x="7289052" y="4615266"/>
                  </a:cubicBezTo>
                  <a:cubicBezTo>
                    <a:pt x="7280118" y="4653976"/>
                    <a:pt x="7271187" y="4701618"/>
                    <a:pt x="7262253" y="4746280"/>
                  </a:cubicBezTo>
                  <a:cubicBezTo>
                    <a:pt x="7259277" y="4782012"/>
                    <a:pt x="7259277" y="4820722"/>
                    <a:pt x="7253322" y="4856452"/>
                  </a:cubicBezTo>
                  <a:cubicBezTo>
                    <a:pt x="7232476" y="4921960"/>
                    <a:pt x="7229500" y="4975557"/>
                    <a:pt x="7208656" y="5058929"/>
                  </a:cubicBezTo>
                  <a:cubicBezTo>
                    <a:pt x="7193769" y="5118481"/>
                    <a:pt x="7181859" y="5178033"/>
                    <a:pt x="7166969" y="5234606"/>
                  </a:cubicBezTo>
                  <a:cubicBezTo>
                    <a:pt x="7131239" y="5270337"/>
                    <a:pt x="7134217" y="5216740"/>
                    <a:pt x="7092532" y="5267360"/>
                  </a:cubicBezTo>
                  <a:cubicBezTo>
                    <a:pt x="7092532" y="5264381"/>
                    <a:pt x="7095507" y="5252471"/>
                    <a:pt x="7098487" y="5249495"/>
                  </a:cubicBezTo>
                  <a:cubicBezTo>
                    <a:pt x="7101462" y="5201854"/>
                    <a:pt x="7089552" y="5192922"/>
                    <a:pt x="7110397" y="5124436"/>
                  </a:cubicBezTo>
                  <a:cubicBezTo>
                    <a:pt x="7125283" y="5082750"/>
                    <a:pt x="7143149" y="5038088"/>
                    <a:pt x="7155060" y="4993422"/>
                  </a:cubicBezTo>
                  <a:lnTo>
                    <a:pt x="7190791" y="4972581"/>
                  </a:lnTo>
                  <a:lnTo>
                    <a:pt x="7190791" y="4972577"/>
                  </a:lnTo>
                  <a:cubicBezTo>
                    <a:pt x="7217590" y="4853473"/>
                    <a:pt x="7208656" y="4826677"/>
                    <a:pt x="7229501" y="4746280"/>
                  </a:cubicBezTo>
                  <a:cubicBezTo>
                    <a:pt x="7235456" y="4710549"/>
                    <a:pt x="7244387" y="4674818"/>
                    <a:pt x="7250343" y="4639087"/>
                  </a:cubicBezTo>
                  <a:cubicBezTo>
                    <a:pt x="7256297" y="4603356"/>
                    <a:pt x="7262252" y="4564648"/>
                    <a:pt x="7268208" y="4528918"/>
                  </a:cubicBezTo>
                  <a:cubicBezTo>
                    <a:pt x="7274163" y="4493187"/>
                    <a:pt x="7277142" y="4457456"/>
                    <a:pt x="7283097" y="4424700"/>
                  </a:cubicBezTo>
                  <a:cubicBezTo>
                    <a:pt x="7286073" y="4391948"/>
                    <a:pt x="7289052" y="4359193"/>
                    <a:pt x="7289052" y="4326441"/>
                  </a:cubicBezTo>
                  <a:cubicBezTo>
                    <a:pt x="7286073" y="4302621"/>
                    <a:pt x="7289053" y="4272845"/>
                    <a:pt x="7292029" y="4243069"/>
                  </a:cubicBezTo>
                  <a:cubicBezTo>
                    <a:pt x="7295007" y="4228179"/>
                    <a:pt x="7295007" y="4213293"/>
                    <a:pt x="7297984" y="4198403"/>
                  </a:cubicBezTo>
                  <a:cubicBezTo>
                    <a:pt x="7297984" y="4183517"/>
                    <a:pt x="7300963" y="4168627"/>
                    <a:pt x="7300963" y="4153741"/>
                  </a:cubicBezTo>
                  <a:close/>
                  <a:moveTo>
                    <a:pt x="4874223" y="452594"/>
                  </a:moveTo>
                  <a:cubicBezTo>
                    <a:pt x="4942706" y="479391"/>
                    <a:pt x="4990348" y="500236"/>
                    <a:pt x="5026078" y="521077"/>
                  </a:cubicBezTo>
                  <a:cubicBezTo>
                    <a:pt x="5061809" y="538943"/>
                    <a:pt x="5082655" y="556808"/>
                    <a:pt x="5091585" y="574674"/>
                  </a:cubicBezTo>
                  <a:cubicBezTo>
                    <a:pt x="5035013" y="544898"/>
                    <a:pt x="4984392" y="524057"/>
                    <a:pt x="4945685" y="503212"/>
                  </a:cubicBezTo>
                  <a:cubicBezTo>
                    <a:pt x="4906975" y="482370"/>
                    <a:pt x="4883154" y="464505"/>
                    <a:pt x="4874223" y="452594"/>
                  </a:cubicBezTo>
                  <a:close/>
                  <a:moveTo>
                    <a:pt x="4379943" y="235228"/>
                  </a:moveTo>
                  <a:cubicBezTo>
                    <a:pt x="4406739" y="235228"/>
                    <a:pt x="4451404" y="244160"/>
                    <a:pt x="4499046" y="262025"/>
                  </a:cubicBezTo>
                  <a:cubicBezTo>
                    <a:pt x="4549663" y="282870"/>
                    <a:pt x="4606240" y="312646"/>
                    <a:pt x="4665792" y="345398"/>
                  </a:cubicBezTo>
                  <a:cubicBezTo>
                    <a:pt x="4505002" y="294780"/>
                    <a:pt x="4397808" y="262025"/>
                    <a:pt x="4379943" y="235228"/>
                  </a:cubicBezTo>
                  <a:close/>
                  <a:moveTo>
                    <a:pt x="3998811" y="128035"/>
                  </a:moveTo>
                  <a:cubicBezTo>
                    <a:pt x="4040496" y="131011"/>
                    <a:pt x="4079204" y="133990"/>
                    <a:pt x="4120890" y="136966"/>
                  </a:cubicBezTo>
                  <a:cubicBezTo>
                    <a:pt x="4171511" y="151856"/>
                    <a:pt x="4219152" y="175677"/>
                    <a:pt x="4269770" y="196518"/>
                  </a:cubicBezTo>
                  <a:cubicBezTo>
                    <a:pt x="4198308" y="187587"/>
                    <a:pt x="4132800" y="172697"/>
                    <a:pt x="4085159" y="163766"/>
                  </a:cubicBezTo>
                  <a:cubicBezTo>
                    <a:pt x="4037517" y="151856"/>
                    <a:pt x="4004766" y="139945"/>
                    <a:pt x="3998811" y="128035"/>
                  </a:cubicBezTo>
                  <a:close/>
                  <a:moveTo>
                    <a:pt x="550622" y="992975"/>
                  </a:moveTo>
                  <a:cubicBezTo>
                    <a:pt x="546123" y="994683"/>
                    <a:pt x="540937" y="997078"/>
                    <a:pt x="535712" y="999512"/>
                  </a:cubicBezTo>
                  <a:lnTo>
                    <a:pt x="516599" y="1006608"/>
                  </a:lnTo>
                  <a:lnTo>
                    <a:pt x="512050" y="1012379"/>
                  </a:lnTo>
                  <a:cubicBezTo>
                    <a:pt x="500140" y="1021313"/>
                    <a:pt x="488230" y="1030244"/>
                    <a:pt x="479295" y="1042154"/>
                  </a:cubicBezTo>
                  <a:cubicBezTo>
                    <a:pt x="449519" y="1060020"/>
                    <a:pt x="425699" y="1074910"/>
                    <a:pt x="395923" y="1095751"/>
                  </a:cubicBezTo>
                  <a:lnTo>
                    <a:pt x="339350" y="1158282"/>
                  </a:lnTo>
                  <a:lnTo>
                    <a:pt x="285753" y="1220810"/>
                  </a:lnTo>
                  <a:cubicBezTo>
                    <a:pt x="273843" y="1229744"/>
                    <a:pt x="264909" y="1238676"/>
                    <a:pt x="250022" y="1253565"/>
                  </a:cubicBezTo>
                  <a:lnTo>
                    <a:pt x="248809" y="1252046"/>
                  </a:lnTo>
                  <a:lnTo>
                    <a:pt x="215035" y="1292647"/>
                  </a:lnTo>
                  <a:cubicBezTo>
                    <a:pt x="203125" y="1309397"/>
                    <a:pt x="187491" y="1330986"/>
                    <a:pt x="157715" y="1363738"/>
                  </a:cubicBezTo>
                  <a:lnTo>
                    <a:pt x="65411" y="1464976"/>
                  </a:lnTo>
                  <a:lnTo>
                    <a:pt x="80298" y="1482838"/>
                  </a:lnTo>
                  <a:lnTo>
                    <a:pt x="80582" y="1482588"/>
                  </a:lnTo>
                  <a:lnTo>
                    <a:pt x="68387" y="1467952"/>
                  </a:lnTo>
                  <a:cubicBezTo>
                    <a:pt x="98163" y="1435200"/>
                    <a:pt x="133895" y="1399469"/>
                    <a:pt x="160691" y="1366714"/>
                  </a:cubicBezTo>
                  <a:cubicBezTo>
                    <a:pt x="220243" y="1301207"/>
                    <a:pt x="223222" y="1280365"/>
                    <a:pt x="252998" y="1253565"/>
                  </a:cubicBezTo>
                  <a:cubicBezTo>
                    <a:pt x="267885" y="1238679"/>
                    <a:pt x="279795" y="1229744"/>
                    <a:pt x="288729" y="1220813"/>
                  </a:cubicBezTo>
                  <a:lnTo>
                    <a:pt x="342326" y="1158282"/>
                  </a:lnTo>
                  <a:lnTo>
                    <a:pt x="398899" y="1095754"/>
                  </a:lnTo>
                  <a:cubicBezTo>
                    <a:pt x="428675" y="1077889"/>
                    <a:pt x="452495" y="1062999"/>
                    <a:pt x="482271" y="1042158"/>
                  </a:cubicBezTo>
                  <a:cubicBezTo>
                    <a:pt x="494182" y="1033223"/>
                    <a:pt x="506092" y="1021313"/>
                    <a:pt x="515026" y="1012382"/>
                  </a:cubicBezTo>
                  <a:cubicBezTo>
                    <a:pt x="520982" y="1013870"/>
                    <a:pt x="537359" y="1004939"/>
                    <a:pt x="550758" y="998983"/>
                  </a:cubicBezTo>
                  <a:lnTo>
                    <a:pt x="562036" y="995482"/>
                  </a:lnTo>
                  <a:lnTo>
                    <a:pt x="561411" y="990559"/>
                  </a:lnTo>
                  <a:cubicBezTo>
                    <a:pt x="558934" y="990246"/>
                    <a:pt x="555122" y="991267"/>
                    <a:pt x="550622" y="992975"/>
                  </a:cubicBezTo>
                  <a:close/>
                  <a:moveTo>
                    <a:pt x="3599813" y="151856"/>
                  </a:moveTo>
                  <a:cubicBezTo>
                    <a:pt x="3613211" y="150368"/>
                    <a:pt x="3631821" y="150368"/>
                    <a:pt x="3652293" y="151484"/>
                  </a:cubicBezTo>
                  <a:cubicBezTo>
                    <a:pt x="3672763" y="152600"/>
                    <a:pt x="3695096" y="154835"/>
                    <a:pt x="3715937" y="157811"/>
                  </a:cubicBezTo>
                  <a:cubicBezTo>
                    <a:pt x="3757624" y="163766"/>
                    <a:pt x="3793355" y="175677"/>
                    <a:pt x="3802289" y="187587"/>
                  </a:cubicBezTo>
                  <a:cubicBezTo>
                    <a:pt x="3784424" y="184611"/>
                    <a:pt x="3766558" y="181632"/>
                    <a:pt x="3736782" y="178656"/>
                  </a:cubicBezTo>
                  <a:cubicBezTo>
                    <a:pt x="3707007" y="175677"/>
                    <a:pt x="3665320" y="166745"/>
                    <a:pt x="3599813" y="151856"/>
                  </a:cubicBezTo>
                  <a:close/>
                  <a:moveTo>
                    <a:pt x="1994473" y="334850"/>
                  </a:moveTo>
                  <a:lnTo>
                    <a:pt x="1968092" y="345401"/>
                  </a:lnTo>
                  <a:cubicBezTo>
                    <a:pt x="1908540" y="366242"/>
                    <a:pt x="1846012" y="384108"/>
                    <a:pt x="1786460" y="407929"/>
                  </a:cubicBezTo>
                  <a:cubicBezTo>
                    <a:pt x="1726908" y="431749"/>
                    <a:pt x="1667357" y="452594"/>
                    <a:pt x="1607805" y="479391"/>
                  </a:cubicBezTo>
                  <a:cubicBezTo>
                    <a:pt x="1563139" y="500236"/>
                    <a:pt x="1521453" y="518101"/>
                    <a:pt x="1482746" y="535967"/>
                  </a:cubicBezTo>
                  <a:cubicBezTo>
                    <a:pt x="1455946" y="541922"/>
                    <a:pt x="1426170" y="556808"/>
                    <a:pt x="1399373" y="568719"/>
                  </a:cubicBezTo>
                  <a:cubicBezTo>
                    <a:pt x="1327911" y="595519"/>
                    <a:pt x="1262404" y="631250"/>
                    <a:pt x="1193918" y="664002"/>
                  </a:cubicBezTo>
                  <a:cubicBezTo>
                    <a:pt x="1161166" y="681867"/>
                    <a:pt x="1128411" y="705688"/>
                    <a:pt x="1095659" y="726533"/>
                  </a:cubicBezTo>
                  <a:cubicBezTo>
                    <a:pt x="1062904" y="747374"/>
                    <a:pt x="1030152" y="768219"/>
                    <a:pt x="1000376" y="789061"/>
                  </a:cubicBezTo>
                  <a:cubicBezTo>
                    <a:pt x="964645" y="824792"/>
                    <a:pt x="899138" y="875412"/>
                    <a:pt x="848517" y="902209"/>
                  </a:cubicBezTo>
                  <a:cubicBezTo>
                    <a:pt x="800875" y="937940"/>
                    <a:pt x="753234" y="976651"/>
                    <a:pt x="705592" y="1015358"/>
                  </a:cubicBezTo>
                  <a:lnTo>
                    <a:pt x="568804" y="1134687"/>
                  </a:lnTo>
                  <a:lnTo>
                    <a:pt x="580534" y="1149351"/>
                  </a:lnTo>
                  <a:cubicBezTo>
                    <a:pt x="586489" y="1146375"/>
                    <a:pt x="597099" y="1138744"/>
                    <a:pt x="609565" y="1129438"/>
                  </a:cubicBezTo>
                  <a:lnTo>
                    <a:pt x="634277" y="1111019"/>
                  </a:lnTo>
                  <a:lnTo>
                    <a:pt x="723458" y="1033223"/>
                  </a:lnTo>
                  <a:cubicBezTo>
                    <a:pt x="771099" y="994513"/>
                    <a:pt x="818741" y="958782"/>
                    <a:pt x="866382" y="920075"/>
                  </a:cubicBezTo>
                  <a:cubicBezTo>
                    <a:pt x="917000" y="893275"/>
                    <a:pt x="979531" y="842657"/>
                    <a:pt x="1018238" y="806926"/>
                  </a:cubicBezTo>
                  <a:cubicBezTo>
                    <a:pt x="1050993" y="786082"/>
                    <a:pt x="1080769" y="765240"/>
                    <a:pt x="1113521" y="744395"/>
                  </a:cubicBezTo>
                  <a:cubicBezTo>
                    <a:pt x="1146276" y="723554"/>
                    <a:pt x="1176052" y="702709"/>
                    <a:pt x="1211783" y="681867"/>
                  </a:cubicBezTo>
                  <a:cubicBezTo>
                    <a:pt x="1280266" y="649112"/>
                    <a:pt x="1348753" y="613381"/>
                    <a:pt x="1417236" y="586584"/>
                  </a:cubicBezTo>
                  <a:cubicBezTo>
                    <a:pt x="1444035" y="574674"/>
                    <a:pt x="1473811" y="559784"/>
                    <a:pt x="1497632" y="544898"/>
                  </a:cubicBezTo>
                  <a:cubicBezTo>
                    <a:pt x="1536340" y="527032"/>
                    <a:pt x="1581005" y="509167"/>
                    <a:pt x="1622691" y="488322"/>
                  </a:cubicBezTo>
                  <a:cubicBezTo>
                    <a:pt x="1682243" y="461525"/>
                    <a:pt x="1741795" y="440681"/>
                    <a:pt x="1801347" y="416860"/>
                  </a:cubicBezTo>
                  <a:cubicBezTo>
                    <a:pt x="1860899" y="393039"/>
                    <a:pt x="1923426" y="375174"/>
                    <a:pt x="1982978" y="354332"/>
                  </a:cubicBezTo>
                  <a:lnTo>
                    <a:pt x="2059277" y="339346"/>
                  </a:lnTo>
                  <a:lnTo>
                    <a:pt x="2096133" y="326751"/>
                  </a:lnTo>
                  <a:lnTo>
                    <a:pt x="2597795" y="218526"/>
                  </a:lnTo>
                  <a:lnTo>
                    <a:pt x="2587435" y="215503"/>
                  </a:lnTo>
                  <a:cubicBezTo>
                    <a:pt x="2575524" y="214387"/>
                    <a:pt x="2557659" y="215875"/>
                    <a:pt x="2524903" y="223318"/>
                  </a:cubicBezTo>
                  <a:cubicBezTo>
                    <a:pt x="2483217" y="229273"/>
                    <a:pt x="2435576" y="235228"/>
                    <a:pt x="2390910" y="241184"/>
                  </a:cubicBezTo>
                  <a:cubicBezTo>
                    <a:pt x="2349224" y="250118"/>
                    <a:pt x="2301582" y="262028"/>
                    <a:pt x="2259896" y="270959"/>
                  </a:cubicBezTo>
                  <a:cubicBezTo>
                    <a:pt x="2242030" y="276915"/>
                    <a:pt x="2224165" y="282870"/>
                    <a:pt x="2203324" y="288825"/>
                  </a:cubicBezTo>
                  <a:cubicBezTo>
                    <a:pt x="2182479" y="294780"/>
                    <a:pt x="2161637" y="300735"/>
                    <a:pt x="2137816" y="306691"/>
                  </a:cubicBezTo>
                  <a:close/>
                  <a:moveTo>
                    <a:pt x="2046992" y="272932"/>
                  </a:moveTo>
                  <a:lnTo>
                    <a:pt x="2096621" y="259634"/>
                  </a:lnTo>
                  <a:lnTo>
                    <a:pt x="2215233" y="244163"/>
                  </a:lnTo>
                  <a:cubicBezTo>
                    <a:pt x="2245010" y="232252"/>
                    <a:pt x="2277762" y="220342"/>
                    <a:pt x="2313493" y="208432"/>
                  </a:cubicBezTo>
                  <a:cubicBezTo>
                    <a:pt x="2349224" y="196521"/>
                    <a:pt x="2387934" y="184611"/>
                    <a:pt x="2426642" y="178656"/>
                  </a:cubicBezTo>
                  <a:cubicBezTo>
                    <a:pt x="2507038" y="163766"/>
                    <a:pt x="2590410" y="148880"/>
                    <a:pt x="2664849" y="145901"/>
                  </a:cubicBezTo>
                  <a:cubicBezTo>
                    <a:pt x="2779489" y="135478"/>
                    <a:pt x="2894125" y="129523"/>
                    <a:pt x="3008762" y="128407"/>
                  </a:cubicBezTo>
                  <a:lnTo>
                    <a:pt x="3285189" y="137682"/>
                  </a:lnTo>
                  <a:lnTo>
                    <a:pt x="3002806" y="127291"/>
                  </a:lnTo>
                  <a:cubicBezTo>
                    <a:pt x="2888170" y="128035"/>
                    <a:pt x="2773530" y="133990"/>
                    <a:pt x="2658894" y="145901"/>
                  </a:cubicBezTo>
                  <a:cubicBezTo>
                    <a:pt x="2581476" y="148877"/>
                    <a:pt x="2501080" y="163766"/>
                    <a:pt x="2420686" y="178653"/>
                  </a:cubicBezTo>
                  <a:cubicBezTo>
                    <a:pt x="2381976" y="184608"/>
                    <a:pt x="2343269" y="196518"/>
                    <a:pt x="2307538" y="208428"/>
                  </a:cubicBezTo>
                  <a:cubicBezTo>
                    <a:pt x="2271807" y="220339"/>
                    <a:pt x="2239051" y="232249"/>
                    <a:pt x="2209275" y="244160"/>
                  </a:cubicBezTo>
                  <a:lnTo>
                    <a:pt x="2102296" y="258113"/>
                  </a:lnTo>
                  <a:lnTo>
                    <a:pt x="3008390" y="15326"/>
                  </a:lnTo>
                  <a:lnTo>
                    <a:pt x="3013414" y="15352"/>
                  </a:lnTo>
                  <a:cubicBezTo>
                    <a:pt x="3045795" y="15072"/>
                    <a:pt x="3079478" y="14514"/>
                    <a:pt x="3113720" y="14143"/>
                  </a:cubicBezTo>
                  <a:cubicBezTo>
                    <a:pt x="3182206" y="13395"/>
                    <a:pt x="3252924" y="13395"/>
                    <a:pt x="3319919" y="17863"/>
                  </a:cubicBezTo>
                  <a:lnTo>
                    <a:pt x="3323758" y="20742"/>
                  </a:lnTo>
                  <a:lnTo>
                    <a:pt x="3424136" y="8931"/>
                  </a:lnTo>
                  <a:cubicBezTo>
                    <a:pt x="3456889" y="14887"/>
                    <a:pt x="3486665" y="17863"/>
                    <a:pt x="3516441" y="23818"/>
                  </a:cubicBezTo>
                  <a:cubicBezTo>
                    <a:pt x="3546216" y="29773"/>
                    <a:pt x="3575992" y="32752"/>
                    <a:pt x="3608747" y="41683"/>
                  </a:cubicBezTo>
                  <a:lnTo>
                    <a:pt x="3656370" y="52509"/>
                  </a:lnTo>
                  <a:lnTo>
                    <a:pt x="3605768" y="38707"/>
                  </a:lnTo>
                  <a:cubicBezTo>
                    <a:pt x="3575992" y="32752"/>
                    <a:pt x="3543237" y="26797"/>
                    <a:pt x="3513461" y="20842"/>
                  </a:cubicBezTo>
                  <a:cubicBezTo>
                    <a:pt x="3483685" y="14887"/>
                    <a:pt x="3453909" y="11910"/>
                    <a:pt x="3421157" y="5955"/>
                  </a:cubicBezTo>
                  <a:cubicBezTo>
                    <a:pt x="3421157" y="5955"/>
                    <a:pt x="3421158" y="2976"/>
                    <a:pt x="3421158" y="0"/>
                  </a:cubicBezTo>
                  <a:cubicBezTo>
                    <a:pt x="3465819" y="2976"/>
                    <a:pt x="3516441" y="5955"/>
                    <a:pt x="3561102" y="8931"/>
                  </a:cubicBezTo>
                  <a:cubicBezTo>
                    <a:pt x="3611724" y="11910"/>
                    <a:pt x="3659365" y="17866"/>
                    <a:pt x="3704027" y="23821"/>
                  </a:cubicBezTo>
                  <a:cubicBezTo>
                    <a:pt x="3751669" y="26797"/>
                    <a:pt x="3778469" y="35731"/>
                    <a:pt x="3799310" y="47642"/>
                  </a:cubicBezTo>
                  <a:cubicBezTo>
                    <a:pt x="3820155" y="59552"/>
                    <a:pt x="3835041" y="71462"/>
                    <a:pt x="3861841" y="77418"/>
                  </a:cubicBezTo>
                  <a:cubicBezTo>
                    <a:pt x="3903528" y="77418"/>
                    <a:pt x="3885662" y="53597"/>
                    <a:pt x="3939259" y="62528"/>
                  </a:cubicBezTo>
                  <a:cubicBezTo>
                    <a:pt x="3977966" y="68483"/>
                    <a:pt x="4016676" y="80394"/>
                    <a:pt x="4055383" y="89328"/>
                  </a:cubicBezTo>
                  <a:cubicBezTo>
                    <a:pt x="4079204" y="95283"/>
                    <a:pt x="4103025" y="104214"/>
                    <a:pt x="4126846" y="110169"/>
                  </a:cubicBezTo>
                  <a:cubicBezTo>
                    <a:pt x="4126846" y="110169"/>
                    <a:pt x="4126846" y="113149"/>
                    <a:pt x="4123870" y="113149"/>
                  </a:cubicBezTo>
                  <a:cubicBezTo>
                    <a:pt x="4126846" y="122080"/>
                    <a:pt x="4123870" y="128035"/>
                    <a:pt x="4120890" y="133990"/>
                  </a:cubicBezTo>
                  <a:cubicBezTo>
                    <a:pt x="4079204" y="131014"/>
                    <a:pt x="4040497" y="128035"/>
                    <a:pt x="3998811" y="125059"/>
                  </a:cubicBezTo>
                  <a:cubicBezTo>
                    <a:pt x="3983921" y="122080"/>
                    <a:pt x="3972011" y="119104"/>
                    <a:pt x="3957124" y="113149"/>
                  </a:cubicBezTo>
                  <a:cubicBezTo>
                    <a:pt x="3942235" y="110169"/>
                    <a:pt x="3930324" y="107194"/>
                    <a:pt x="3915438" y="104214"/>
                  </a:cubicBezTo>
                  <a:cubicBezTo>
                    <a:pt x="3888638" y="98259"/>
                    <a:pt x="3861841" y="92304"/>
                    <a:pt x="3835041" y="86349"/>
                  </a:cubicBezTo>
                  <a:cubicBezTo>
                    <a:pt x="3808245" y="80394"/>
                    <a:pt x="3781445" y="74438"/>
                    <a:pt x="3754648" y="68483"/>
                  </a:cubicBezTo>
                  <a:cubicBezTo>
                    <a:pt x="3727848" y="65507"/>
                    <a:pt x="3701051" y="59552"/>
                    <a:pt x="3671275" y="56573"/>
                  </a:cubicBezTo>
                  <a:lnTo>
                    <a:pt x="3578972" y="56573"/>
                  </a:lnTo>
                  <a:cubicBezTo>
                    <a:pt x="3552171" y="56573"/>
                    <a:pt x="3525375" y="56573"/>
                    <a:pt x="3504530" y="56573"/>
                  </a:cubicBezTo>
                  <a:cubicBezTo>
                    <a:pt x="3459867" y="56573"/>
                    <a:pt x="3424136" y="56573"/>
                    <a:pt x="3388405" y="56573"/>
                  </a:cubicBezTo>
                  <a:lnTo>
                    <a:pt x="3382950" y="54832"/>
                  </a:lnTo>
                  <a:lnTo>
                    <a:pt x="3331829" y="80394"/>
                  </a:lnTo>
                  <a:cubicBezTo>
                    <a:pt x="3305030" y="89325"/>
                    <a:pt x="3382447" y="95280"/>
                    <a:pt x="3349695" y="110170"/>
                  </a:cubicBezTo>
                  <a:cubicBezTo>
                    <a:pt x="3412223" y="122080"/>
                    <a:pt x="3474754" y="133990"/>
                    <a:pt x="3528350" y="145901"/>
                  </a:cubicBezTo>
                  <a:lnTo>
                    <a:pt x="3448848" y="147289"/>
                  </a:lnTo>
                  <a:lnTo>
                    <a:pt x="3450189" y="147392"/>
                  </a:lnTo>
                  <a:cubicBezTo>
                    <a:pt x="3482201" y="149624"/>
                    <a:pt x="3511976" y="150368"/>
                    <a:pt x="3534306" y="145901"/>
                  </a:cubicBezTo>
                  <a:cubicBezTo>
                    <a:pt x="3558127" y="148880"/>
                    <a:pt x="3581948" y="151856"/>
                    <a:pt x="3605768" y="154835"/>
                  </a:cubicBezTo>
                  <a:cubicBezTo>
                    <a:pt x="3671275" y="169721"/>
                    <a:pt x="3712962" y="175677"/>
                    <a:pt x="3742737" y="181632"/>
                  </a:cubicBezTo>
                  <a:cubicBezTo>
                    <a:pt x="3772514" y="187587"/>
                    <a:pt x="3790379" y="187587"/>
                    <a:pt x="3808245" y="190566"/>
                  </a:cubicBezTo>
                  <a:cubicBezTo>
                    <a:pt x="3843975" y="199497"/>
                    <a:pt x="3882686" y="208432"/>
                    <a:pt x="3918417" y="214387"/>
                  </a:cubicBezTo>
                  <a:cubicBezTo>
                    <a:pt x="3957124" y="220342"/>
                    <a:pt x="3992855" y="232252"/>
                    <a:pt x="4031566" y="238208"/>
                  </a:cubicBezTo>
                  <a:cubicBezTo>
                    <a:pt x="4067297" y="247139"/>
                    <a:pt x="4106004" y="256073"/>
                    <a:pt x="4141735" y="265004"/>
                  </a:cubicBezTo>
                  <a:lnTo>
                    <a:pt x="4251908" y="297759"/>
                  </a:lnTo>
                  <a:lnTo>
                    <a:pt x="4305504" y="312646"/>
                  </a:lnTo>
                  <a:lnTo>
                    <a:pt x="4359101" y="330511"/>
                  </a:lnTo>
                  <a:lnTo>
                    <a:pt x="4359792" y="331143"/>
                  </a:lnTo>
                  <a:lnTo>
                    <a:pt x="4398227" y="337770"/>
                  </a:lnTo>
                  <a:cubicBezTo>
                    <a:pt x="4431445" y="345585"/>
                    <a:pt x="4470805" y="358612"/>
                    <a:pt x="4491368" y="372382"/>
                  </a:cubicBezTo>
                  <a:lnTo>
                    <a:pt x="4504379" y="392095"/>
                  </a:lnTo>
                  <a:lnTo>
                    <a:pt x="4507980" y="393042"/>
                  </a:lnTo>
                  <a:cubicBezTo>
                    <a:pt x="4534777" y="404953"/>
                    <a:pt x="4564553" y="416863"/>
                    <a:pt x="4591353" y="425794"/>
                  </a:cubicBezTo>
                  <a:cubicBezTo>
                    <a:pt x="4615174" y="434729"/>
                    <a:pt x="4638995" y="443660"/>
                    <a:pt x="4662816" y="455570"/>
                  </a:cubicBezTo>
                  <a:cubicBezTo>
                    <a:pt x="4686636" y="467481"/>
                    <a:pt x="4710457" y="476415"/>
                    <a:pt x="4734278" y="488325"/>
                  </a:cubicBezTo>
                  <a:cubicBezTo>
                    <a:pt x="4746188" y="497257"/>
                    <a:pt x="4764054" y="506191"/>
                    <a:pt x="4787874" y="518101"/>
                  </a:cubicBezTo>
                  <a:cubicBezTo>
                    <a:pt x="4799785" y="524056"/>
                    <a:pt x="4811695" y="530012"/>
                    <a:pt x="4823606" y="535967"/>
                  </a:cubicBezTo>
                  <a:cubicBezTo>
                    <a:pt x="4835516" y="541922"/>
                    <a:pt x="4850402" y="547877"/>
                    <a:pt x="4862313" y="556808"/>
                  </a:cubicBezTo>
                  <a:cubicBezTo>
                    <a:pt x="4915909" y="583608"/>
                    <a:pt x="4969506" y="610405"/>
                    <a:pt x="4993327" y="631250"/>
                  </a:cubicBezTo>
                  <a:cubicBezTo>
                    <a:pt x="5046923" y="666981"/>
                    <a:pt x="5103499" y="699733"/>
                    <a:pt x="5160072" y="738443"/>
                  </a:cubicBezTo>
                  <a:cubicBezTo>
                    <a:pt x="5186872" y="756309"/>
                    <a:pt x="5216647" y="777150"/>
                    <a:pt x="5246424" y="797995"/>
                  </a:cubicBezTo>
                  <a:lnTo>
                    <a:pt x="5248924" y="799780"/>
                  </a:lnTo>
                  <a:lnTo>
                    <a:pt x="5293052" y="826589"/>
                  </a:lnTo>
                  <a:cubicBezTo>
                    <a:pt x="6306872" y="1511511"/>
                    <a:pt x="6973427" y="2671412"/>
                    <a:pt x="6973427" y="3986995"/>
                  </a:cubicBezTo>
                  <a:lnTo>
                    <a:pt x="6972171" y="4011914"/>
                  </a:lnTo>
                  <a:lnTo>
                    <a:pt x="7006179" y="4016772"/>
                  </a:lnTo>
                  <a:cubicBezTo>
                    <a:pt x="7018090" y="4025703"/>
                    <a:pt x="7027021" y="4031658"/>
                    <a:pt x="7038932" y="4040592"/>
                  </a:cubicBezTo>
                  <a:cubicBezTo>
                    <a:pt x="7041911" y="4073344"/>
                    <a:pt x="7047866" y="4082278"/>
                    <a:pt x="7053821" y="4120986"/>
                  </a:cubicBezTo>
                  <a:cubicBezTo>
                    <a:pt x="7071687" y="4156717"/>
                    <a:pt x="7092528" y="4186493"/>
                    <a:pt x="7110394" y="4216268"/>
                  </a:cubicBezTo>
                  <a:lnTo>
                    <a:pt x="7134218" y="4218435"/>
                  </a:lnTo>
                  <a:lnTo>
                    <a:pt x="7134218" y="4195427"/>
                  </a:lnTo>
                  <a:lnTo>
                    <a:pt x="7158423" y="4128188"/>
                  </a:lnTo>
                  <a:lnTo>
                    <a:pt x="7158035" y="4115034"/>
                  </a:lnTo>
                  <a:cubicBezTo>
                    <a:pt x="7166970" y="4025706"/>
                    <a:pt x="7172925" y="4028682"/>
                    <a:pt x="7181856" y="4034637"/>
                  </a:cubicBezTo>
                  <a:cubicBezTo>
                    <a:pt x="7193766" y="4031661"/>
                    <a:pt x="7205677" y="4031661"/>
                    <a:pt x="7214611" y="4034637"/>
                  </a:cubicBezTo>
                  <a:cubicBezTo>
                    <a:pt x="7232477" y="4022727"/>
                    <a:pt x="7247363" y="4007840"/>
                    <a:pt x="7265228" y="4001885"/>
                  </a:cubicBezTo>
                  <a:cubicBezTo>
                    <a:pt x="7268208" y="4046548"/>
                    <a:pt x="7268208" y="4085258"/>
                    <a:pt x="7271184" y="4132899"/>
                  </a:cubicBezTo>
                  <a:cubicBezTo>
                    <a:pt x="7265229" y="4153741"/>
                    <a:pt x="7262253" y="4174585"/>
                    <a:pt x="7256297" y="4195427"/>
                  </a:cubicBezTo>
                  <a:cubicBezTo>
                    <a:pt x="7250343" y="4216272"/>
                    <a:pt x="7244387" y="4237113"/>
                    <a:pt x="7238432" y="4254979"/>
                  </a:cubicBezTo>
                  <a:cubicBezTo>
                    <a:pt x="7235453" y="4287734"/>
                    <a:pt x="7232476" y="4320486"/>
                    <a:pt x="7229498" y="4353241"/>
                  </a:cubicBezTo>
                  <a:lnTo>
                    <a:pt x="7226521" y="4403859"/>
                  </a:lnTo>
                  <a:cubicBezTo>
                    <a:pt x="7223542" y="4421724"/>
                    <a:pt x="7223543" y="4436614"/>
                    <a:pt x="7220567" y="4454479"/>
                  </a:cubicBezTo>
                  <a:lnTo>
                    <a:pt x="7207871" y="4462944"/>
                  </a:lnTo>
                  <a:lnTo>
                    <a:pt x="7208656" y="4466386"/>
                  </a:lnTo>
                  <a:lnTo>
                    <a:pt x="7220819" y="4458278"/>
                  </a:lnTo>
                  <a:lnTo>
                    <a:pt x="7226521" y="4409814"/>
                  </a:lnTo>
                  <a:lnTo>
                    <a:pt x="7229497" y="4359196"/>
                  </a:lnTo>
                  <a:cubicBezTo>
                    <a:pt x="7232477" y="4326441"/>
                    <a:pt x="7235452" y="4293689"/>
                    <a:pt x="7238432" y="4260934"/>
                  </a:cubicBezTo>
                  <a:cubicBezTo>
                    <a:pt x="7244387" y="4243068"/>
                    <a:pt x="7250342" y="4222227"/>
                    <a:pt x="7256297" y="4201383"/>
                  </a:cubicBezTo>
                  <a:cubicBezTo>
                    <a:pt x="7262253" y="4180541"/>
                    <a:pt x="7268208" y="4159696"/>
                    <a:pt x="7271184" y="4138855"/>
                  </a:cubicBezTo>
                  <a:cubicBezTo>
                    <a:pt x="7280118" y="4144809"/>
                    <a:pt x="7286074" y="4150765"/>
                    <a:pt x="7295004" y="4156720"/>
                  </a:cubicBezTo>
                  <a:cubicBezTo>
                    <a:pt x="7295005" y="4171606"/>
                    <a:pt x="7295004" y="4186496"/>
                    <a:pt x="7292028" y="4201382"/>
                  </a:cubicBezTo>
                  <a:cubicBezTo>
                    <a:pt x="7289050" y="4216272"/>
                    <a:pt x="7289049" y="4231158"/>
                    <a:pt x="7286074" y="4246047"/>
                  </a:cubicBezTo>
                  <a:cubicBezTo>
                    <a:pt x="7283094" y="4275823"/>
                    <a:pt x="7280118" y="4302621"/>
                    <a:pt x="7283094" y="4329421"/>
                  </a:cubicBezTo>
                  <a:cubicBezTo>
                    <a:pt x="7280118" y="4359196"/>
                    <a:pt x="7280118" y="4391948"/>
                    <a:pt x="7277139" y="4427679"/>
                  </a:cubicBezTo>
                  <a:cubicBezTo>
                    <a:pt x="7271184" y="4460434"/>
                    <a:pt x="7268208" y="4496165"/>
                    <a:pt x="7262253" y="4531896"/>
                  </a:cubicBezTo>
                  <a:cubicBezTo>
                    <a:pt x="7256298" y="4567628"/>
                    <a:pt x="7253319" y="4603359"/>
                    <a:pt x="7244387" y="4642066"/>
                  </a:cubicBezTo>
                  <a:cubicBezTo>
                    <a:pt x="7238432" y="4677797"/>
                    <a:pt x="7229497" y="4713529"/>
                    <a:pt x="7223542" y="4749259"/>
                  </a:cubicBezTo>
                  <a:cubicBezTo>
                    <a:pt x="7202701" y="4829656"/>
                    <a:pt x="7208656" y="4856453"/>
                    <a:pt x="7184835" y="4975556"/>
                  </a:cubicBezTo>
                  <a:cubicBezTo>
                    <a:pt x="7172925" y="4981511"/>
                    <a:pt x="7161014" y="4987467"/>
                    <a:pt x="7149104" y="4996401"/>
                  </a:cubicBezTo>
                  <a:cubicBezTo>
                    <a:pt x="7137194" y="5038088"/>
                    <a:pt x="7119328" y="5085729"/>
                    <a:pt x="7104438" y="5127416"/>
                  </a:cubicBezTo>
                  <a:cubicBezTo>
                    <a:pt x="7083597" y="5195899"/>
                    <a:pt x="7098484" y="5204833"/>
                    <a:pt x="7092529" y="5252474"/>
                  </a:cubicBezTo>
                  <a:cubicBezTo>
                    <a:pt x="7089552" y="5258430"/>
                    <a:pt x="7086573" y="5267360"/>
                    <a:pt x="7086573" y="5270339"/>
                  </a:cubicBezTo>
                  <a:cubicBezTo>
                    <a:pt x="7068707" y="5317981"/>
                    <a:pt x="7050842" y="5365622"/>
                    <a:pt x="7035956" y="5407309"/>
                  </a:cubicBezTo>
                  <a:cubicBezTo>
                    <a:pt x="7030001" y="5413264"/>
                    <a:pt x="7027021" y="5416240"/>
                    <a:pt x="7021066" y="5419219"/>
                  </a:cubicBezTo>
                  <a:cubicBezTo>
                    <a:pt x="7000224" y="5466861"/>
                    <a:pt x="6979379" y="5517479"/>
                    <a:pt x="6958538" y="5565120"/>
                  </a:cubicBezTo>
                  <a:cubicBezTo>
                    <a:pt x="6982359" y="5517479"/>
                    <a:pt x="7003201" y="5466861"/>
                    <a:pt x="7024045" y="5419219"/>
                  </a:cubicBezTo>
                  <a:cubicBezTo>
                    <a:pt x="7030001" y="5413264"/>
                    <a:pt x="7032976" y="5413264"/>
                    <a:pt x="7038932" y="5407309"/>
                  </a:cubicBezTo>
                  <a:cubicBezTo>
                    <a:pt x="7015111" y="5535344"/>
                    <a:pt x="6976404" y="5615741"/>
                    <a:pt x="6943648" y="5678268"/>
                  </a:cubicBezTo>
                  <a:cubicBezTo>
                    <a:pt x="6925783" y="5690179"/>
                    <a:pt x="6907917" y="5699113"/>
                    <a:pt x="6893031" y="5705068"/>
                  </a:cubicBezTo>
                  <a:lnTo>
                    <a:pt x="6882533" y="5726066"/>
                  </a:lnTo>
                  <a:lnTo>
                    <a:pt x="6884100" y="5728886"/>
                  </a:lnTo>
                  <a:cubicBezTo>
                    <a:pt x="6887076" y="5722931"/>
                    <a:pt x="6890055" y="5713999"/>
                    <a:pt x="6896010" y="5705065"/>
                  </a:cubicBezTo>
                  <a:cubicBezTo>
                    <a:pt x="6910896" y="5699110"/>
                    <a:pt x="6928762" y="5690179"/>
                    <a:pt x="6946628" y="5678269"/>
                  </a:cubicBezTo>
                  <a:cubicBezTo>
                    <a:pt x="6949607" y="5711021"/>
                    <a:pt x="6925786" y="5752706"/>
                    <a:pt x="6910897" y="5779506"/>
                  </a:cubicBezTo>
                  <a:cubicBezTo>
                    <a:pt x="6890055" y="5821193"/>
                    <a:pt x="6866235" y="5859900"/>
                    <a:pt x="6845389" y="5898611"/>
                  </a:cubicBezTo>
                  <a:cubicBezTo>
                    <a:pt x="6833479" y="5919452"/>
                    <a:pt x="6824548" y="5937318"/>
                    <a:pt x="6812638" y="5958162"/>
                  </a:cubicBezTo>
                  <a:cubicBezTo>
                    <a:pt x="6800727" y="5979004"/>
                    <a:pt x="6788817" y="5996869"/>
                    <a:pt x="6776907" y="6017714"/>
                  </a:cubicBezTo>
                  <a:cubicBezTo>
                    <a:pt x="6767972" y="6029624"/>
                    <a:pt x="6762017" y="6044511"/>
                    <a:pt x="6750106" y="6062376"/>
                  </a:cubicBezTo>
                  <a:lnTo>
                    <a:pt x="6724490" y="6119524"/>
                  </a:lnTo>
                  <a:lnTo>
                    <a:pt x="6444201" y="6194627"/>
                  </a:lnTo>
                  <a:lnTo>
                    <a:pt x="6494406" y="6117091"/>
                  </a:lnTo>
                  <a:cubicBezTo>
                    <a:pt x="6513388" y="6085454"/>
                    <a:pt x="6529765" y="6054935"/>
                    <a:pt x="6541675" y="6026649"/>
                  </a:cubicBezTo>
                  <a:cubicBezTo>
                    <a:pt x="6571451" y="5976028"/>
                    <a:pt x="6607182" y="5940297"/>
                    <a:pt x="6628027" y="5886700"/>
                  </a:cubicBezTo>
                  <a:cubicBezTo>
                    <a:pt x="6654823" y="5842038"/>
                    <a:pt x="6681623" y="5788441"/>
                    <a:pt x="6708421" y="5743775"/>
                  </a:cubicBezTo>
                  <a:cubicBezTo>
                    <a:pt x="6720331" y="5725910"/>
                    <a:pt x="6729265" y="5708045"/>
                    <a:pt x="6738196" y="5690179"/>
                  </a:cubicBezTo>
                  <a:cubicBezTo>
                    <a:pt x="6747130" y="5672313"/>
                    <a:pt x="6753086" y="5654447"/>
                    <a:pt x="6762017" y="5639562"/>
                  </a:cubicBezTo>
                  <a:cubicBezTo>
                    <a:pt x="6776906" y="5606806"/>
                    <a:pt x="6788817" y="5574054"/>
                    <a:pt x="6800727" y="5544279"/>
                  </a:cubicBezTo>
                  <a:cubicBezTo>
                    <a:pt x="6824548" y="5481748"/>
                    <a:pt x="6845390" y="5422196"/>
                    <a:pt x="6884100" y="5362643"/>
                  </a:cubicBezTo>
                  <a:cubicBezTo>
                    <a:pt x="6910897" y="5315002"/>
                    <a:pt x="6904941" y="5279271"/>
                    <a:pt x="6916852" y="5240564"/>
                  </a:cubicBezTo>
                  <a:cubicBezTo>
                    <a:pt x="6949607" y="5160167"/>
                    <a:pt x="6970448" y="5079774"/>
                    <a:pt x="6997248" y="4996401"/>
                  </a:cubicBezTo>
                  <a:cubicBezTo>
                    <a:pt x="6985338" y="4972581"/>
                    <a:pt x="7027024" y="4877298"/>
                    <a:pt x="7032979" y="4805835"/>
                  </a:cubicBezTo>
                  <a:cubicBezTo>
                    <a:pt x="7050845" y="4731394"/>
                    <a:pt x="7065731" y="4653977"/>
                    <a:pt x="7080621" y="4576559"/>
                  </a:cubicBezTo>
                  <a:lnTo>
                    <a:pt x="7091362" y="4536286"/>
                  </a:lnTo>
                  <a:lnTo>
                    <a:pt x="7083597" y="4534872"/>
                  </a:lnTo>
                  <a:cubicBezTo>
                    <a:pt x="7086573" y="4511052"/>
                    <a:pt x="7086573" y="4490211"/>
                    <a:pt x="7086573" y="4460435"/>
                  </a:cubicBezTo>
                  <a:lnTo>
                    <a:pt x="7088158" y="4454885"/>
                  </a:lnTo>
                  <a:lnTo>
                    <a:pt x="7086079" y="4455001"/>
                  </a:lnTo>
                  <a:lnTo>
                    <a:pt x="7082312" y="4455210"/>
                  </a:lnTo>
                  <a:lnTo>
                    <a:pt x="7083597" y="4469366"/>
                  </a:lnTo>
                  <a:cubicBezTo>
                    <a:pt x="7083597" y="4496165"/>
                    <a:pt x="7083597" y="4517007"/>
                    <a:pt x="7080621" y="4543807"/>
                  </a:cubicBezTo>
                  <a:cubicBezTo>
                    <a:pt x="7077642" y="4558694"/>
                    <a:pt x="7074666" y="4570604"/>
                    <a:pt x="7068710" y="4588469"/>
                  </a:cubicBezTo>
                  <a:cubicBezTo>
                    <a:pt x="7044890" y="4627180"/>
                    <a:pt x="7021069" y="4665887"/>
                    <a:pt x="6997249" y="4701618"/>
                  </a:cubicBezTo>
                  <a:cubicBezTo>
                    <a:pt x="6991293" y="4737349"/>
                    <a:pt x="6988314" y="4767125"/>
                    <a:pt x="6979383" y="4799880"/>
                  </a:cubicBezTo>
                  <a:lnTo>
                    <a:pt x="6961517" y="4832632"/>
                  </a:lnTo>
                  <a:cubicBezTo>
                    <a:pt x="6952583" y="4880273"/>
                    <a:pt x="6943651" y="4924939"/>
                    <a:pt x="6931741" y="4975556"/>
                  </a:cubicBezTo>
                  <a:cubicBezTo>
                    <a:pt x="6919831" y="5014267"/>
                    <a:pt x="6910896" y="5049998"/>
                    <a:pt x="6898986" y="5088705"/>
                  </a:cubicBezTo>
                  <a:cubicBezTo>
                    <a:pt x="6887076" y="5127416"/>
                    <a:pt x="6878145" y="5163147"/>
                    <a:pt x="6863255" y="5198877"/>
                  </a:cubicBezTo>
                  <a:cubicBezTo>
                    <a:pt x="6857300" y="5228653"/>
                    <a:pt x="6851345" y="5255450"/>
                    <a:pt x="6842413" y="5285226"/>
                  </a:cubicBezTo>
                  <a:cubicBezTo>
                    <a:pt x="6836459" y="5315002"/>
                    <a:pt x="6830503" y="5344778"/>
                    <a:pt x="6818593" y="5374554"/>
                  </a:cubicBezTo>
                  <a:lnTo>
                    <a:pt x="6837590" y="5345006"/>
                  </a:lnTo>
                  <a:lnTo>
                    <a:pt x="6854324" y="5282247"/>
                  </a:lnTo>
                  <a:cubicBezTo>
                    <a:pt x="6857300" y="5249495"/>
                    <a:pt x="6863255" y="5222695"/>
                    <a:pt x="6869211" y="5192919"/>
                  </a:cubicBezTo>
                  <a:cubicBezTo>
                    <a:pt x="6881121" y="5157188"/>
                    <a:pt x="6893031" y="5118481"/>
                    <a:pt x="6904941" y="5082750"/>
                  </a:cubicBezTo>
                  <a:cubicBezTo>
                    <a:pt x="6916852" y="5044039"/>
                    <a:pt x="6925786" y="5008309"/>
                    <a:pt x="6937697" y="4969602"/>
                  </a:cubicBezTo>
                  <a:cubicBezTo>
                    <a:pt x="6949607" y="4921960"/>
                    <a:pt x="6955562" y="4877294"/>
                    <a:pt x="6967473" y="4826677"/>
                  </a:cubicBezTo>
                  <a:lnTo>
                    <a:pt x="6985338" y="4793921"/>
                  </a:lnTo>
                  <a:cubicBezTo>
                    <a:pt x="6994270" y="4761170"/>
                    <a:pt x="6997249" y="4731394"/>
                    <a:pt x="7003203" y="4695662"/>
                  </a:cubicBezTo>
                  <a:cubicBezTo>
                    <a:pt x="7027024" y="4656953"/>
                    <a:pt x="7050845" y="4621221"/>
                    <a:pt x="7074666" y="4582514"/>
                  </a:cubicBezTo>
                  <a:cubicBezTo>
                    <a:pt x="7059776" y="4659932"/>
                    <a:pt x="7044890" y="4734370"/>
                    <a:pt x="7027025" y="4811787"/>
                  </a:cubicBezTo>
                  <a:cubicBezTo>
                    <a:pt x="7021069" y="4883249"/>
                    <a:pt x="6979383" y="4981512"/>
                    <a:pt x="6991293" y="5002353"/>
                  </a:cubicBezTo>
                  <a:cubicBezTo>
                    <a:pt x="6964493" y="5085726"/>
                    <a:pt x="6940672" y="5166123"/>
                    <a:pt x="6910897" y="5246516"/>
                  </a:cubicBezTo>
                  <a:lnTo>
                    <a:pt x="6894994" y="5271255"/>
                  </a:lnTo>
                  <a:lnTo>
                    <a:pt x="6888195" y="5308303"/>
                  </a:lnTo>
                  <a:cubicBezTo>
                    <a:pt x="6884844" y="5327659"/>
                    <a:pt x="6879632" y="5347757"/>
                    <a:pt x="6866235" y="5371578"/>
                  </a:cubicBezTo>
                  <a:cubicBezTo>
                    <a:pt x="6824548" y="5431130"/>
                    <a:pt x="6803704" y="5490681"/>
                    <a:pt x="6782861" y="5553209"/>
                  </a:cubicBezTo>
                  <a:cubicBezTo>
                    <a:pt x="6770951" y="5582986"/>
                    <a:pt x="6759041" y="5615741"/>
                    <a:pt x="6744152" y="5648492"/>
                  </a:cubicBezTo>
                  <a:cubicBezTo>
                    <a:pt x="6738196" y="5666358"/>
                    <a:pt x="6729265" y="5681247"/>
                    <a:pt x="6720330" y="5699113"/>
                  </a:cubicBezTo>
                  <a:cubicBezTo>
                    <a:pt x="6711399" y="5716978"/>
                    <a:pt x="6702465" y="5734844"/>
                    <a:pt x="6690554" y="5752710"/>
                  </a:cubicBezTo>
                  <a:cubicBezTo>
                    <a:pt x="6663758" y="5800352"/>
                    <a:pt x="6636958" y="5850969"/>
                    <a:pt x="6610162" y="5895635"/>
                  </a:cubicBezTo>
                  <a:cubicBezTo>
                    <a:pt x="6589317" y="5949231"/>
                    <a:pt x="6553585" y="5984962"/>
                    <a:pt x="6523810" y="6035579"/>
                  </a:cubicBezTo>
                  <a:cubicBezTo>
                    <a:pt x="6511899" y="6063867"/>
                    <a:pt x="6495523" y="6095132"/>
                    <a:pt x="6476540" y="6127141"/>
                  </a:cubicBezTo>
                  <a:lnTo>
                    <a:pt x="6429810" y="6198484"/>
                  </a:lnTo>
                  <a:lnTo>
                    <a:pt x="6336174" y="6223573"/>
                  </a:lnTo>
                  <a:lnTo>
                    <a:pt x="6354089" y="6196370"/>
                  </a:lnTo>
                  <a:cubicBezTo>
                    <a:pt x="6386840" y="6157663"/>
                    <a:pt x="6416616" y="6115976"/>
                    <a:pt x="6446392" y="6074290"/>
                  </a:cubicBezTo>
                  <a:cubicBezTo>
                    <a:pt x="6458302" y="6053445"/>
                    <a:pt x="6473192" y="6032604"/>
                    <a:pt x="6485103" y="6008783"/>
                  </a:cubicBezTo>
                  <a:cubicBezTo>
                    <a:pt x="6497013" y="5984962"/>
                    <a:pt x="6511899" y="5961142"/>
                    <a:pt x="6523809" y="5937321"/>
                  </a:cubicBezTo>
                  <a:lnTo>
                    <a:pt x="6534834" y="5919741"/>
                  </a:lnTo>
                  <a:lnTo>
                    <a:pt x="6593762" y="5834622"/>
                  </a:lnTo>
                  <a:lnTo>
                    <a:pt x="6604206" y="5821193"/>
                  </a:lnTo>
                  <a:lnTo>
                    <a:pt x="6605697" y="5817382"/>
                  </a:lnTo>
                  <a:lnTo>
                    <a:pt x="6593762" y="5834622"/>
                  </a:lnTo>
                  <a:lnTo>
                    <a:pt x="6565125" y="5871441"/>
                  </a:lnTo>
                  <a:lnTo>
                    <a:pt x="6534834" y="5919741"/>
                  </a:lnTo>
                  <a:lnTo>
                    <a:pt x="6526789" y="5931363"/>
                  </a:lnTo>
                  <a:cubicBezTo>
                    <a:pt x="6511899" y="5955183"/>
                    <a:pt x="6499989" y="5979004"/>
                    <a:pt x="6488078" y="6002825"/>
                  </a:cubicBezTo>
                  <a:cubicBezTo>
                    <a:pt x="6473192" y="6026646"/>
                    <a:pt x="6461282" y="6047490"/>
                    <a:pt x="6449371" y="6068331"/>
                  </a:cubicBezTo>
                  <a:cubicBezTo>
                    <a:pt x="6419596" y="6110018"/>
                    <a:pt x="6389820" y="6151704"/>
                    <a:pt x="6357065" y="6190414"/>
                  </a:cubicBezTo>
                  <a:lnTo>
                    <a:pt x="6335765" y="6223683"/>
                  </a:lnTo>
                  <a:lnTo>
                    <a:pt x="6265251" y="6242577"/>
                  </a:lnTo>
                  <a:lnTo>
                    <a:pt x="6265470" y="6242204"/>
                  </a:lnTo>
                  <a:lnTo>
                    <a:pt x="6267736" y="6235077"/>
                  </a:lnTo>
                  <a:cubicBezTo>
                    <a:pt x="6291557" y="6199345"/>
                    <a:pt x="6321333" y="6157659"/>
                    <a:pt x="6345154" y="6115973"/>
                  </a:cubicBezTo>
                  <a:cubicBezTo>
                    <a:pt x="6354089" y="6104062"/>
                    <a:pt x="6360044" y="6092153"/>
                    <a:pt x="6368975" y="6080242"/>
                  </a:cubicBezTo>
                  <a:lnTo>
                    <a:pt x="6400648" y="6036311"/>
                  </a:lnTo>
                  <a:lnTo>
                    <a:pt x="6410661" y="6017714"/>
                  </a:lnTo>
                  <a:cubicBezTo>
                    <a:pt x="6437457" y="5979004"/>
                    <a:pt x="6458302" y="5940297"/>
                    <a:pt x="6473189" y="5910521"/>
                  </a:cubicBezTo>
                  <a:cubicBezTo>
                    <a:pt x="6520831" y="5827148"/>
                    <a:pt x="6556562" y="5743775"/>
                    <a:pt x="6595272" y="5657424"/>
                  </a:cubicBezTo>
                  <a:cubicBezTo>
                    <a:pt x="6631003" y="5571075"/>
                    <a:pt x="6669710" y="5484723"/>
                    <a:pt x="6714376" y="5386465"/>
                  </a:cubicBezTo>
                  <a:cubicBezTo>
                    <a:pt x="6718842" y="5359667"/>
                    <a:pt x="6736708" y="5314258"/>
                    <a:pt x="6749362" y="5276292"/>
                  </a:cubicBezTo>
                  <a:lnTo>
                    <a:pt x="6760782" y="5233196"/>
                  </a:lnTo>
                  <a:lnTo>
                    <a:pt x="6673915" y="5470534"/>
                  </a:lnTo>
                  <a:cubicBezTo>
                    <a:pt x="6619674" y="5598779"/>
                    <a:pt x="6558609" y="5723434"/>
                    <a:pt x="6491183" y="5844051"/>
                  </a:cubicBezTo>
                  <a:lnTo>
                    <a:pt x="6464429" y="5886350"/>
                  </a:lnTo>
                  <a:lnTo>
                    <a:pt x="6464258" y="5886700"/>
                  </a:lnTo>
                  <a:cubicBezTo>
                    <a:pt x="6452347" y="5916476"/>
                    <a:pt x="6428527" y="5955186"/>
                    <a:pt x="6401726" y="5993893"/>
                  </a:cubicBezTo>
                  <a:cubicBezTo>
                    <a:pt x="6374930" y="6032604"/>
                    <a:pt x="6351109" y="6074290"/>
                    <a:pt x="6339199" y="6110021"/>
                  </a:cubicBezTo>
                  <a:cubicBezTo>
                    <a:pt x="6318354" y="6136818"/>
                    <a:pt x="6291557" y="6166593"/>
                    <a:pt x="6267736" y="6199349"/>
                  </a:cubicBezTo>
                  <a:cubicBezTo>
                    <a:pt x="6255826" y="6215725"/>
                    <a:pt x="6244660" y="6232846"/>
                    <a:pt x="6234610" y="6249967"/>
                  </a:cubicBezTo>
                  <a:lnTo>
                    <a:pt x="6234112" y="6250921"/>
                  </a:lnTo>
                  <a:lnTo>
                    <a:pt x="1630942" y="7484336"/>
                  </a:lnTo>
                  <a:lnTo>
                    <a:pt x="75670" y="1679985"/>
                  </a:lnTo>
                  <a:lnTo>
                    <a:pt x="151760" y="1595990"/>
                  </a:lnTo>
                  <a:cubicBezTo>
                    <a:pt x="169626" y="1575145"/>
                    <a:pt x="184512" y="1554304"/>
                    <a:pt x="202378" y="1533459"/>
                  </a:cubicBezTo>
                  <a:cubicBezTo>
                    <a:pt x="220243" y="1512617"/>
                    <a:pt x="238109" y="1494752"/>
                    <a:pt x="252998" y="1473907"/>
                  </a:cubicBezTo>
                  <a:cubicBezTo>
                    <a:pt x="312550" y="1396490"/>
                    <a:pt x="375078" y="1330983"/>
                    <a:pt x="434630" y="1259520"/>
                  </a:cubicBezTo>
                  <a:lnTo>
                    <a:pt x="438539" y="1253836"/>
                  </a:lnTo>
                  <a:lnTo>
                    <a:pt x="441521" y="1250083"/>
                  </a:lnTo>
                  <a:lnTo>
                    <a:pt x="443846" y="1246116"/>
                  </a:lnTo>
                  <a:lnTo>
                    <a:pt x="453049" y="1232733"/>
                  </a:lnTo>
                  <a:lnTo>
                    <a:pt x="483515" y="1198305"/>
                  </a:lnTo>
                  <a:lnTo>
                    <a:pt x="485826" y="1195883"/>
                  </a:lnTo>
                  <a:lnTo>
                    <a:pt x="485254" y="1196339"/>
                  </a:lnTo>
                  <a:lnTo>
                    <a:pt x="483515" y="1198305"/>
                  </a:lnTo>
                  <a:lnTo>
                    <a:pt x="459198" y="1223789"/>
                  </a:lnTo>
                  <a:lnTo>
                    <a:pt x="453049" y="1232733"/>
                  </a:lnTo>
                  <a:lnTo>
                    <a:pt x="449032" y="1237272"/>
                  </a:lnTo>
                  <a:lnTo>
                    <a:pt x="443846" y="1246116"/>
                  </a:lnTo>
                  <a:lnTo>
                    <a:pt x="438539" y="1253836"/>
                  </a:lnTo>
                  <a:lnTo>
                    <a:pt x="431654" y="1262500"/>
                  </a:lnTo>
                  <a:cubicBezTo>
                    <a:pt x="372102" y="1330983"/>
                    <a:pt x="309574" y="1399469"/>
                    <a:pt x="250022" y="1476886"/>
                  </a:cubicBezTo>
                  <a:cubicBezTo>
                    <a:pt x="232157" y="1497728"/>
                    <a:pt x="214291" y="1515593"/>
                    <a:pt x="199402" y="1536438"/>
                  </a:cubicBezTo>
                  <a:cubicBezTo>
                    <a:pt x="181536" y="1557280"/>
                    <a:pt x="166650" y="1578124"/>
                    <a:pt x="148784" y="1598966"/>
                  </a:cubicBezTo>
                  <a:lnTo>
                    <a:pt x="75627" y="1679824"/>
                  </a:lnTo>
                  <a:lnTo>
                    <a:pt x="58982" y="1617705"/>
                  </a:lnTo>
                  <a:lnTo>
                    <a:pt x="170371" y="1479863"/>
                  </a:lnTo>
                  <a:cubicBezTo>
                    <a:pt x="255977" y="1379370"/>
                    <a:pt x="346793" y="1283343"/>
                    <a:pt x="443564" y="1191037"/>
                  </a:cubicBezTo>
                  <a:cubicBezTo>
                    <a:pt x="491206" y="1149351"/>
                    <a:pt x="529916" y="1107665"/>
                    <a:pt x="580533" y="1065979"/>
                  </a:cubicBezTo>
                  <a:cubicBezTo>
                    <a:pt x="654975" y="994516"/>
                    <a:pt x="774079" y="887323"/>
                    <a:pt x="908069" y="809905"/>
                  </a:cubicBezTo>
                  <a:cubicBezTo>
                    <a:pt x="946779" y="780130"/>
                    <a:pt x="973576" y="747374"/>
                    <a:pt x="1021217" y="720578"/>
                  </a:cubicBezTo>
                  <a:cubicBezTo>
                    <a:pt x="1062904" y="705688"/>
                    <a:pt x="1110545" y="675912"/>
                    <a:pt x="1170097" y="643160"/>
                  </a:cubicBezTo>
                  <a:cubicBezTo>
                    <a:pt x="1199873" y="628271"/>
                    <a:pt x="1232628" y="610405"/>
                    <a:pt x="1265380" y="592540"/>
                  </a:cubicBezTo>
                  <a:cubicBezTo>
                    <a:pt x="1283245" y="583608"/>
                    <a:pt x="1298135" y="574674"/>
                    <a:pt x="1316001" y="565743"/>
                  </a:cubicBezTo>
                  <a:cubicBezTo>
                    <a:pt x="1333866" y="556808"/>
                    <a:pt x="1351732" y="550853"/>
                    <a:pt x="1372573" y="544898"/>
                  </a:cubicBezTo>
                  <a:cubicBezTo>
                    <a:pt x="1432125" y="515122"/>
                    <a:pt x="1497632" y="485346"/>
                    <a:pt x="1560163" y="461525"/>
                  </a:cubicBezTo>
                  <a:cubicBezTo>
                    <a:pt x="1640558" y="424306"/>
                    <a:pt x="1724675" y="388575"/>
                    <a:pt x="1811397" y="355077"/>
                  </a:cubicBezTo>
                  <a:close/>
                  <a:moveTo>
                    <a:pt x="1124673" y="520067"/>
                  </a:moveTo>
                  <a:lnTo>
                    <a:pt x="2022132" y="279593"/>
                  </a:lnTo>
                  <a:lnTo>
                    <a:pt x="1806557" y="355076"/>
                  </a:lnTo>
                  <a:cubicBezTo>
                    <a:pt x="1720207" y="388574"/>
                    <a:pt x="1636090" y="424305"/>
                    <a:pt x="1554205" y="461525"/>
                  </a:cubicBezTo>
                  <a:cubicBezTo>
                    <a:pt x="1491677" y="485346"/>
                    <a:pt x="1426170" y="518098"/>
                    <a:pt x="1366618" y="544898"/>
                  </a:cubicBezTo>
                  <a:cubicBezTo>
                    <a:pt x="1348753" y="550853"/>
                    <a:pt x="1327908" y="559785"/>
                    <a:pt x="1310042" y="565740"/>
                  </a:cubicBezTo>
                  <a:cubicBezTo>
                    <a:pt x="1292177" y="574674"/>
                    <a:pt x="1274311" y="583605"/>
                    <a:pt x="1259425" y="592540"/>
                  </a:cubicBezTo>
                  <a:cubicBezTo>
                    <a:pt x="1226670" y="610405"/>
                    <a:pt x="1193918" y="628271"/>
                    <a:pt x="1164142" y="643157"/>
                  </a:cubicBezTo>
                  <a:cubicBezTo>
                    <a:pt x="1104590" y="675912"/>
                    <a:pt x="1056949" y="705688"/>
                    <a:pt x="1015262" y="720574"/>
                  </a:cubicBezTo>
                  <a:cubicBezTo>
                    <a:pt x="967621" y="747374"/>
                    <a:pt x="940821" y="777150"/>
                    <a:pt x="902114" y="809902"/>
                  </a:cubicBezTo>
                  <a:cubicBezTo>
                    <a:pt x="768120" y="887320"/>
                    <a:pt x="649016" y="994513"/>
                    <a:pt x="574578" y="1065975"/>
                  </a:cubicBezTo>
                  <a:lnTo>
                    <a:pt x="506130" y="1125496"/>
                  </a:lnTo>
                  <a:lnTo>
                    <a:pt x="439166" y="1186639"/>
                  </a:lnTo>
                  <a:lnTo>
                    <a:pt x="440585" y="1188058"/>
                  </a:lnTo>
                  <a:cubicBezTo>
                    <a:pt x="343814" y="1280364"/>
                    <a:pt x="252997" y="1377135"/>
                    <a:pt x="167392" y="1478001"/>
                  </a:cubicBezTo>
                  <a:lnTo>
                    <a:pt x="57891" y="1613630"/>
                  </a:lnTo>
                  <a:lnTo>
                    <a:pt x="0" y="1397579"/>
                  </a:lnTo>
                  <a:lnTo>
                    <a:pt x="20746" y="1378624"/>
                  </a:lnTo>
                  <a:cubicBezTo>
                    <a:pt x="648" y="1416587"/>
                    <a:pt x="22425" y="1409329"/>
                    <a:pt x="23259" y="1423427"/>
                  </a:cubicBezTo>
                  <a:lnTo>
                    <a:pt x="16526" y="1442259"/>
                  </a:lnTo>
                  <a:lnTo>
                    <a:pt x="113050" y="1342893"/>
                  </a:lnTo>
                  <a:cubicBezTo>
                    <a:pt x="121984" y="1325027"/>
                    <a:pt x="139850" y="1304186"/>
                    <a:pt x="160691" y="1280365"/>
                  </a:cubicBezTo>
                  <a:cubicBezTo>
                    <a:pt x="181536" y="1259520"/>
                    <a:pt x="205357" y="1238679"/>
                    <a:pt x="223222" y="1220813"/>
                  </a:cubicBezTo>
                  <a:lnTo>
                    <a:pt x="228612" y="1226800"/>
                  </a:lnTo>
                  <a:lnTo>
                    <a:pt x="226201" y="1223789"/>
                  </a:lnTo>
                  <a:cubicBezTo>
                    <a:pt x="252998" y="1196989"/>
                    <a:pt x="276819" y="1170193"/>
                    <a:pt x="303619" y="1146372"/>
                  </a:cubicBezTo>
                  <a:cubicBezTo>
                    <a:pt x="327440" y="1122551"/>
                    <a:pt x="354236" y="1098730"/>
                    <a:pt x="381036" y="1074910"/>
                  </a:cubicBezTo>
                  <a:cubicBezTo>
                    <a:pt x="413788" y="1042155"/>
                    <a:pt x="434633" y="1015358"/>
                    <a:pt x="464409" y="985582"/>
                  </a:cubicBezTo>
                  <a:cubicBezTo>
                    <a:pt x="503116" y="955806"/>
                    <a:pt x="544802" y="926030"/>
                    <a:pt x="580534" y="899230"/>
                  </a:cubicBezTo>
                  <a:cubicBezTo>
                    <a:pt x="622220" y="866478"/>
                    <a:pt x="663906" y="836702"/>
                    <a:pt x="705592" y="806926"/>
                  </a:cubicBezTo>
                  <a:lnTo>
                    <a:pt x="780365" y="754761"/>
                  </a:lnTo>
                  <a:lnTo>
                    <a:pt x="830651" y="708664"/>
                  </a:lnTo>
                  <a:cubicBezTo>
                    <a:pt x="860427" y="690799"/>
                    <a:pt x="890203" y="672933"/>
                    <a:pt x="919979" y="655067"/>
                  </a:cubicBezTo>
                  <a:cubicBezTo>
                    <a:pt x="949755" y="637202"/>
                    <a:pt x="982507" y="622315"/>
                    <a:pt x="1015262" y="604450"/>
                  </a:cubicBezTo>
                  <a:lnTo>
                    <a:pt x="1027876" y="597963"/>
                  </a:lnTo>
                  <a:lnTo>
                    <a:pt x="1060299" y="566115"/>
                  </a:lnTo>
                  <a:cubicBezTo>
                    <a:pt x="1078537" y="552341"/>
                    <a:pt x="1098638" y="538943"/>
                    <a:pt x="1113524" y="527032"/>
                  </a:cubicBez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s-ES" sz="1800" dirty="0">
                <a:solidFill>
                  <a:prstClr val="black"/>
                </a:solidFill>
              </a:endParaRPr>
            </a:p>
          </p:txBody>
        </p:sp>
      </p:grpSp>
      <p:pic>
        <p:nvPicPr>
          <p:cNvPr id="25" name="Imagen 9">
            <a:extLst>
              <a:ext uri="{FF2B5EF4-FFF2-40B4-BE49-F238E27FC236}">
                <a16:creationId xmlns:a16="http://schemas.microsoft.com/office/drawing/2014/main" xmlns="" id="{2B1A4DAF-CA61-4A05-8A51-AEFE65C43EA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78551"/>
            <a:ext cx="11760200" cy="728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" name="Marcador de posición de imagen 46"/>
          <p:cNvSpPr>
            <a:spLocks noGrp="1"/>
          </p:cNvSpPr>
          <p:nvPr>
            <p:ph type="pic" sz="quarter" idx="57"/>
          </p:nvPr>
        </p:nvSpPr>
        <p:spPr>
          <a:xfrm>
            <a:off x="8812249" y="4023015"/>
            <a:ext cx="1217131" cy="1216800"/>
          </a:xfrm>
          <a:custGeom>
            <a:avLst/>
            <a:gdLst>
              <a:gd name="connsiteX0" fmla="*/ 359049 w 1217130"/>
              <a:gd name="connsiteY0" fmla="*/ 1183154 h 1216800"/>
              <a:gd name="connsiteX1" fmla="*/ 380711 w 1217130"/>
              <a:gd name="connsiteY1" fmla="*/ 1191450 h 1216800"/>
              <a:gd name="connsiteX2" fmla="*/ 409749 w 1217130"/>
              <a:gd name="connsiteY2" fmla="*/ 1203434 h 1216800"/>
              <a:gd name="connsiteX3" fmla="*/ 395921 w 1217130"/>
              <a:gd name="connsiteY3" fmla="*/ 1201129 h 1216800"/>
              <a:gd name="connsiteX4" fmla="*/ 380711 w 1217130"/>
              <a:gd name="connsiteY4" fmla="*/ 1194676 h 1216800"/>
              <a:gd name="connsiteX5" fmla="*/ 359049 w 1217130"/>
              <a:gd name="connsiteY5" fmla="*/ 1183154 h 1216800"/>
              <a:gd name="connsiteX6" fmla="*/ 304200 w 1217130"/>
              <a:gd name="connsiteY6" fmla="*/ 1135161 h 1216800"/>
              <a:gd name="connsiteX7" fmla="*/ 309270 w 1217130"/>
              <a:gd name="connsiteY7" fmla="*/ 1137984 h 1216800"/>
              <a:gd name="connsiteX8" fmla="*/ 326785 w 1217130"/>
              <a:gd name="connsiteY8" fmla="*/ 1149046 h 1216800"/>
              <a:gd name="connsiteX9" fmla="*/ 337846 w 1217130"/>
              <a:gd name="connsiteY9" fmla="*/ 1158726 h 1216800"/>
              <a:gd name="connsiteX10" fmla="*/ 312035 w 1217130"/>
              <a:gd name="connsiteY10" fmla="*/ 1143515 h 1216800"/>
              <a:gd name="connsiteX11" fmla="*/ 303278 w 1217130"/>
              <a:gd name="connsiteY11" fmla="*/ 1136141 h 1216800"/>
              <a:gd name="connsiteX12" fmla="*/ 304200 w 1217130"/>
              <a:gd name="connsiteY12" fmla="*/ 1135161 h 1216800"/>
              <a:gd name="connsiteX13" fmla="*/ 262258 w 1217130"/>
              <a:gd name="connsiteY13" fmla="*/ 1118166 h 1216800"/>
              <a:gd name="connsiteX14" fmla="*/ 278389 w 1217130"/>
              <a:gd name="connsiteY14" fmla="*/ 1129688 h 1216800"/>
              <a:gd name="connsiteX15" fmla="*/ 294982 w 1217130"/>
              <a:gd name="connsiteY15" fmla="*/ 1140289 h 1216800"/>
              <a:gd name="connsiteX16" fmla="*/ 306044 w 1217130"/>
              <a:gd name="connsiteY16" fmla="*/ 1149046 h 1216800"/>
              <a:gd name="connsiteX17" fmla="*/ 293138 w 1217130"/>
              <a:gd name="connsiteY17" fmla="*/ 1143515 h 1216800"/>
              <a:gd name="connsiteX18" fmla="*/ 297747 w 1217130"/>
              <a:gd name="connsiteY18" fmla="*/ 1149968 h 1216800"/>
              <a:gd name="connsiteX19" fmla="*/ 282998 w 1217130"/>
              <a:gd name="connsiteY19" fmla="*/ 1140750 h 1216800"/>
              <a:gd name="connsiteX20" fmla="*/ 275624 w 1217130"/>
              <a:gd name="connsiteY20" fmla="*/ 1136141 h 1216800"/>
              <a:gd name="connsiteX21" fmla="*/ 268249 w 1217130"/>
              <a:gd name="connsiteY21" fmla="*/ 1131532 h 1216800"/>
              <a:gd name="connsiteX22" fmla="*/ 126688 w 1217130"/>
              <a:gd name="connsiteY22" fmla="*/ 997679 h 1216800"/>
              <a:gd name="connsiteX23" fmla="*/ 134125 w 1217130"/>
              <a:gd name="connsiteY23" fmla="*/ 1008008 h 1216800"/>
              <a:gd name="connsiteX24" fmla="*/ 127845 w 1217130"/>
              <a:gd name="connsiteY24" fmla="*/ 1000201 h 1216800"/>
              <a:gd name="connsiteX25" fmla="*/ 105534 w 1217130"/>
              <a:gd name="connsiteY25" fmla="*/ 921408 h 1216800"/>
              <a:gd name="connsiteX26" fmla="*/ 112923 w 1217130"/>
              <a:gd name="connsiteY26" fmla="*/ 932880 h 1216800"/>
              <a:gd name="connsiteX27" fmla="*/ 125367 w 1217130"/>
              <a:gd name="connsiteY27" fmla="*/ 954543 h 1216800"/>
              <a:gd name="connsiteX28" fmla="*/ 135047 w 1217130"/>
              <a:gd name="connsiteY28" fmla="*/ 972057 h 1216800"/>
              <a:gd name="connsiteX29" fmla="*/ 125829 w 1217130"/>
              <a:gd name="connsiteY29" fmla="*/ 960534 h 1216800"/>
              <a:gd name="connsiteX30" fmla="*/ 117071 w 1217130"/>
              <a:gd name="connsiteY30" fmla="*/ 947629 h 1216800"/>
              <a:gd name="connsiteX31" fmla="*/ 109236 w 1217130"/>
              <a:gd name="connsiteY31" fmla="*/ 934723 h 1216800"/>
              <a:gd name="connsiteX32" fmla="*/ 104627 w 1217130"/>
              <a:gd name="connsiteY32" fmla="*/ 922740 h 1216800"/>
              <a:gd name="connsiteX33" fmla="*/ 105534 w 1217130"/>
              <a:gd name="connsiteY33" fmla="*/ 921408 h 1216800"/>
              <a:gd name="connsiteX34" fmla="*/ 73285 w 1217130"/>
              <a:gd name="connsiteY34" fmla="*/ 889555 h 1216800"/>
              <a:gd name="connsiteX35" fmla="*/ 88034 w 1217130"/>
              <a:gd name="connsiteY35" fmla="*/ 918131 h 1216800"/>
              <a:gd name="connsiteX36" fmla="*/ 106009 w 1217130"/>
              <a:gd name="connsiteY36" fmla="*/ 951317 h 1216800"/>
              <a:gd name="connsiteX37" fmla="*/ 114306 w 1217130"/>
              <a:gd name="connsiteY37" fmla="*/ 966526 h 1216800"/>
              <a:gd name="connsiteX38" fmla="*/ 121219 w 1217130"/>
              <a:gd name="connsiteY38" fmla="*/ 979432 h 1216800"/>
              <a:gd name="connsiteX39" fmla="*/ 126289 w 1217130"/>
              <a:gd name="connsiteY39" fmla="*/ 993720 h 1216800"/>
              <a:gd name="connsiteX40" fmla="*/ 126405 w 1217130"/>
              <a:gd name="connsiteY40" fmla="*/ 997062 h 1216800"/>
              <a:gd name="connsiteX41" fmla="*/ 126688 w 1217130"/>
              <a:gd name="connsiteY41" fmla="*/ 997679 h 1216800"/>
              <a:gd name="connsiteX42" fmla="*/ 125829 w 1217130"/>
              <a:gd name="connsiteY42" fmla="*/ 996486 h 1216800"/>
              <a:gd name="connsiteX43" fmla="*/ 116149 w 1217130"/>
              <a:gd name="connsiteY43" fmla="*/ 981275 h 1216800"/>
              <a:gd name="connsiteX44" fmla="*/ 94947 w 1217130"/>
              <a:gd name="connsiteY44" fmla="*/ 945786 h 1216800"/>
              <a:gd name="connsiteX45" fmla="*/ 85729 w 1217130"/>
              <a:gd name="connsiteY45" fmla="*/ 927810 h 1216800"/>
              <a:gd name="connsiteX46" fmla="*/ 78816 w 1217130"/>
              <a:gd name="connsiteY46" fmla="*/ 911678 h 1216800"/>
              <a:gd name="connsiteX47" fmla="*/ 73285 w 1217130"/>
              <a:gd name="connsiteY47" fmla="*/ 889555 h 1216800"/>
              <a:gd name="connsiteX48" fmla="*/ 6453 w 1217130"/>
              <a:gd name="connsiteY48" fmla="*/ 554013 h 1216800"/>
              <a:gd name="connsiteX49" fmla="*/ 4609 w 1217130"/>
              <a:gd name="connsiteY49" fmla="*/ 610244 h 1216800"/>
              <a:gd name="connsiteX50" fmla="*/ 6453 w 1217130"/>
              <a:gd name="connsiteY50" fmla="*/ 624993 h 1216800"/>
              <a:gd name="connsiteX51" fmla="*/ 8757 w 1217130"/>
              <a:gd name="connsiteY51" fmla="*/ 635594 h 1216800"/>
              <a:gd name="connsiteX52" fmla="*/ 19819 w 1217130"/>
              <a:gd name="connsiteY52" fmla="*/ 712105 h 1216800"/>
              <a:gd name="connsiteX53" fmla="*/ 16593 w 1217130"/>
              <a:gd name="connsiteY53" fmla="*/ 713487 h 1216800"/>
              <a:gd name="connsiteX54" fmla="*/ 16593 w 1217130"/>
              <a:gd name="connsiteY54" fmla="*/ 731002 h 1216800"/>
              <a:gd name="connsiteX55" fmla="*/ 25350 w 1217130"/>
              <a:gd name="connsiteY55" fmla="*/ 784928 h 1216800"/>
              <a:gd name="connsiteX56" fmla="*/ 61301 w 1217130"/>
              <a:gd name="connsiteY56" fmla="*/ 882180 h 1216800"/>
              <a:gd name="connsiteX57" fmla="*/ 46091 w 1217130"/>
              <a:gd name="connsiteY57" fmla="*/ 864666 h 1216800"/>
              <a:gd name="connsiteX58" fmla="*/ 35029 w 1217130"/>
              <a:gd name="connsiteY58" fmla="*/ 828254 h 1216800"/>
              <a:gd name="connsiteX59" fmla="*/ 29498 w 1217130"/>
              <a:gd name="connsiteY59" fmla="*/ 809357 h 1216800"/>
              <a:gd name="connsiteX60" fmla="*/ 24428 w 1217130"/>
              <a:gd name="connsiteY60" fmla="*/ 789998 h 1216800"/>
              <a:gd name="connsiteX61" fmla="*/ 21663 w 1217130"/>
              <a:gd name="connsiteY61" fmla="*/ 780319 h 1216800"/>
              <a:gd name="connsiteX62" fmla="*/ 19358 w 1217130"/>
              <a:gd name="connsiteY62" fmla="*/ 770640 h 1216800"/>
              <a:gd name="connsiteX63" fmla="*/ 14288 w 1217130"/>
              <a:gd name="connsiteY63" fmla="*/ 750821 h 1216800"/>
              <a:gd name="connsiteX64" fmla="*/ 10140 w 1217130"/>
              <a:gd name="connsiteY64" fmla="*/ 730541 h 1216800"/>
              <a:gd name="connsiteX65" fmla="*/ 8296 w 1217130"/>
              <a:gd name="connsiteY65" fmla="*/ 720401 h 1216800"/>
              <a:gd name="connsiteX66" fmla="*/ 6913 w 1217130"/>
              <a:gd name="connsiteY66" fmla="*/ 710261 h 1216800"/>
              <a:gd name="connsiteX67" fmla="*/ 3687 w 1217130"/>
              <a:gd name="connsiteY67" fmla="*/ 689981 h 1216800"/>
              <a:gd name="connsiteX68" fmla="*/ 1844 w 1217130"/>
              <a:gd name="connsiteY68" fmla="*/ 669701 h 1216800"/>
              <a:gd name="connsiteX69" fmla="*/ 922 w 1217130"/>
              <a:gd name="connsiteY69" fmla="*/ 659561 h 1216800"/>
              <a:gd name="connsiteX70" fmla="*/ 461 w 1217130"/>
              <a:gd name="connsiteY70" fmla="*/ 649421 h 1216800"/>
              <a:gd name="connsiteX71" fmla="*/ 0 w 1217130"/>
              <a:gd name="connsiteY71" fmla="*/ 629602 h 1216800"/>
              <a:gd name="connsiteX72" fmla="*/ 461 w 1217130"/>
              <a:gd name="connsiteY72" fmla="*/ 610244 h 1216800"/>
              <a:gd name="connsiteX73" fmla="*/ 1844 w 1217130"/>
              <a:gd name="connsiteY73" fmla="*/ 591346 h 1216800"/>
              <a:gd name="connsiteX74" fmla="*/ 4148 w 1217130"/>
              <a:gd name="connsiteY74" fmla="*/ 572910 h 1216800"/>
              <a:gd name="connsiteX75" fmla="*/ 5531 w 1217130"/>
              <a:gd name="connsiteY75" fmla="*/ 564153 h 1216800"/>
              <a:gd name="connsiteX76" fmla="*/ 6453 w 1217130"/>
              <a:gd name="connsiteY76" fmla="*/ 554013 h 1216800"/>
              <a:gd name="connsiteX77" fmla="*/ 436942 w 1217130"/>
              <a:gd name="connsiteY77" fmla="*/ 32724 h 1216800"/>
              <a:gd name="connsiteX78" fmla="*/ 424958 w 1217130"/>
              <a:gd name="connsiteY78" fmla="*/ 41481 h 1216800"/>
              <a:gd name="connsiteX79" fmla="*/ 401452 w 1217130"/>
              <a:gd name="connsiteY79" fmla="*/ 49778 h 1216800"/>
              <a:gd name="connsiteX80" fmla="*/ 377485 w 1217130"/>
              <a:gd name="connsiteY80" fmla="*/ 58535 h 1216800"/>
              <a:gd name="connsiteX81" fmla="*/ 355822 w 1217130"/>
              <a:gd name="connsiteY81" fmla="*/ 63144 h 1216800"/>
              <a:gd name="connsiteX82" fmla="*/ 349369 w 1217130"/>
              <a:gd name="connsiteY82" fmla="*/ 63144 h 1216800"/>
              <a:gd name="connsiteX83" fmla="*/ 377485 w 1217130"/>
              <a:gd name="connsiteY83" fmla="*/ 51161 h 1216800"/>
              <a:gd name="connsiteX84" fmla="*/ 395921 w 1217130"/>
              <a:gd name="connsiteY84" fmla="*/ 44247 h 1216800"/>
              <a:gd name="connsiteX85" fmla="*/ 405139 w 1217130"/>
              <a:gd name="connsiteY85" fmla="*/ 41021 h 1216800"/>
              <a:gd name="connsiteX86" fmla="*/ 413897 w 1217130"/>
              <a:gd name="connsiteY86" fmla="*/ 38255 h 1216800"/>
              <a:gd name="connsiteX87" fmla="*/ 436942 w 1217130"/>
              <a:gd name="connsiteY87" fmla="*/ 32724 h 1216800"/>
              <a:gd name="connsiteX88" fmla="*/ 783085 w 1217130"/>
              <a:gd name="connsiteY88" fmla="*/ 27194 h 1216800"/>
              <a:gd name="connsiteX89" fmla="*/ 807053 w 1217130"/>
              <a:gd name="connsiteY89" fmla="*/ 32263 h 1216800"/>
              <a:gd name="connsiteX90" fmla="*/ 831020 w 1217130"/>
              <a:gd name="connsiteY90" fmla="*/ 38716 h 1216800"/>
              <a:gd name="connsiteX91" fmla="*/ 840699 w 1217130"/>
              <a:gd name="connsiteY91" fmla="*/ 44708 h 1216800"/>
              <a:gd name="connsiteX92" fmla="*/ 813966 w 1217130"/>
              <a:gd name="connsiteY92" fmla="*/ 37334 h 1216800"/>
              <a:gd name="connsiteX93" fmla="*/ 783085 w 1217130"/>
              <a:gd name="connsiteY93" fmla="*/ 27194 h 1216800"/>
              <a:gd name="connsiteX94" fmla="*/ 626837 w 1217130"/>
              <a:gd name="connsiteY94" fmla="*/ 15210 h 1216800"/>
              <a:gd name="connsiteX95" fmla="*/ 653108 w 1217130"/>
              <a:gd name="connsiteY95" fmla="*/ 16132 h 1216800"/>
              <a:gd name="connsiteX96" fmla="*/ 679380 w 1217130"/>
              <a:gd name="connsiteY96" fmla="*/ 17975 h 1216800"/>
              <a:gd name="connsiteX97" fmla="*/ 720862 w 1217130"/>
              <a:gd name="connsiteY97" fmla="*/ 22584 h 1216800"/>
              <a:gd name="connsiteX98" fmla="*/ 853143 w 1217130"/>
              <a:gd name="connsiteY98" fmla="*/ 59918 h 1216800"/>
              <a:gd name="connsiteX99" fmla="*/ 958230 w 1217130"/>
              <a:gd name="connsiteY99" fmla="*/ 117993 h 1216800"/>
              <a:gd name="connsiteX100" fmla="*/ 981276 w 1217130"/>
              <a:gd name="connsiteY100" fmla="*/ 133203 h 1216800"/>
              <a:gd name="connsiteX101" fmla="*/ 1001556 w 1217130"/>
              <a:gd name="connsiteY101" fmla="*/ 146569 h 1216800"/>
              <a:gd name="connsiteX102" fmla="*/ 1000173 w 1217130"/>
              <a:gd name="connsiteY102" fmla="*/ 141038 h 1216800"/>
              <a:gd name="connsiteX103" fmla="*/ 1050412 w 1217130"/>
              <a:gd name="connsiteY103" fmla="*/ 190355 h 1216800"/>
              <a:gd name="connsiteX104" fmla="*/ 1072536 w 1217130"/>
              <a:gd name="connsiteY104" fmla="*/ 214323 h 1216800"/>
              <a:gd name="connsiteX105" fmla="*/ 1096043 w 1217130"/>
              <a:gd name="connsiteY105" fmla="*/ 235986 h 1216800"/>
              <a:gd name="connsiteX106" fmla="*/ 1075763 w 1217130"/>
              <a:gd name="connsiteY106" fmla="*/ 210635 h 1216800"/>
              <a:gd name="connsiteX107" fmla="*/ 1062396 w 1217130"/>
              <a:gd name="connsiteY107" fmla="*/ 194965 h 1216800"/>
              <a:gd name="connsiteX108" fmla="*/ 1056865 w 1217130"/>
              <a:gd name="connsiteY108" fmla="*/ 188512 h 1216800"/>
              <a:gd name="connsiteX109" fmla="*/ 1051334 w 1217130"/>
              <a:gd name="connsiteY109" fmla="*/ 182059 h 1216800"/>
              <a:gd name="connsiteX110" fmla="*/ 1036585 w 1217130"/>
              <a:gd name="connsiteY110" fmla="*/ 166388 h 1216800"/>
              <a:gd name="connsiteX111" fmla="*/ 1124158 w 1217130"/>
              <a:gd name="connsiteY111" fmla="*/ 256266 h 1216800"/>
              <a:gd name="connsiteX112" fmla="*/ 1184537 w 1217130"/>
              <a:gd name="connsiteY112" fmla="*/ 360431 h 1216800"/>
              <a:gd name="connsiteX113" fmla="*/ 1190990 w 1217130"/>
              <a:gd name="connsiteY113" fmla="*/ 363657 h 1216800"/>
              <a:gd name="connsiteX114" fmla="*/ 1204817 w 1217130"/>
              <a:gd name="connsiteY114" fmla="*/ 411592 h 1216800"/>
              <a:gd name="connsiteX115" fmla="*/ 1213574 w 1217130"/>
              <a:gd name="connsiteY115" fmla="*/ 456761 h 1216800"/>
              <a:gd name="connsiteX116" fmla="*/ 1217130 w 1217130"/>
              <a:gd name="connsiteY116" fmla="*/ 492314 h 1216800"/>
              <a:gd name="connsiteX117" fmla="*/ 1217130 w 1217130"/>
              <a:gd name="connsiteY117" fmla="*/ 549650 h 1216800"/>
              <a:gd name="connsiteX118" fmla="*/ 1215879 w 1217130"/>
              <a:gd name="connsiteY118" fmla="*/ 566918 h 1216800"/>
              <a:gd name="connsiteX119" fmla="*/ 1211731 w 1217130"/>
              <a:gd name="connsiteY119" fmla="*/ 592729 h 1216800"/>
              <a:gd name="connsiteX120" fmla="*/ 1207481 w 1217130"/>
              <a:gd name="connsiteY120" fmla="*/ 606572 h 1216800"/>
              <a:gd name="connsiteX121" fmla="*/ 1208505 w 1217130"/>
              <a:gd name="connsiteY121" fmla="*/ 626837 h 1216800"/>
              <a:gd name="connsiteX122" fmla="*/ 993812 w 1217130"/>
              <a:gd name="connsiteY122" fmla="*/ 1082081 h 1216800"/>
              <a:gd name="connsiteX123" fmla="*/ 992336 w 1217130"/>
              <a:gd name="connsiteY123" fmla="*/ 1083185 h 1216800"/>
              <a:gd name="connsiteX124" fmla="*/ 991416 w 1217130"/>
              <a:gd name="connsiteY124" fmla="*/ 1084058 h 1216800"/>
              <a:gd name="connsiteX125" fmla="*/ 888173 w 1217130"/>
              <a:gd name="connsiteY125" fmla="*/ 1156882 h 1216800"/>
              <a:gd name="connsiteX126" fmla="*/ 863341 w 1217130"/>
              <a:gd name="connsiteY126" fmla="*/ 1164084 h 1216800"/>
              <a:gd name="connsiteX127" fmla="*/ 858877 w 1217130"/>
              <a:gd name="connsiteY127" fmla="*/ 1165286 h 1216800"/>
              <a:gd name="connsiteX128" fmla="*/ 848181 w 1217130"/>
              <a:gd name="connsiteY128" fmla="*/ 1170438 h 1216800"/>
              <a:gd name="connsiteX129" fmla="*/ 618540 w 1217130"/>
              <a:gd name="connsiteY129" fmla="*/ 1216800 h 1216800"/>
              <a:gd name="connsiteX130" fmla="*/ 443103 w 1217130"/>
              <a:gd name="connsiteY130" fmla="*/ 1190277 h 1216800"/>
              <a:gd name="connsiteX131" fmla="*/ 402206 w 1217130"/>
              <a:gd name="connsiteY131" fmla="*/ 1175308 h 1216800"/>
              <a:gd name="connsiteX132" fmla="*/ 397304 w 1217130"/>
              <a:gd name="connsiteY132" fmla="*/ 1173935 h 1216800"/>
              <a:gd name="connsiteX133" fmla="*/ 381172 w 1217130"/>
              <a:gd name="connsiteY133" fmla="*/ 1167944 h 1216800"/>
              <a:gd name="connsiteX134" fmla="*/ 313418 w 1217130"/>
              <a:gd name="connsiteY134" fmla="*/ 1136141 h 1216800"/>
              <a:gd name="connsiteX135" fmla="*/ 292217 w 1217130"/>
              <a:gd name="connsiteY135" fmla="*/ 1120470 h 1216800"/>
              <a:gd name="connsiteX136" fmla="*/ 267327 w 1217130"/>
              <a:gd name="connsiteY136" fmla="*/ 1102495 h 1216800"/>
              <a:gd name="connsiteX137" fmla="*/ 241517 w 1217130"/>
              <a:gd name="connsiteY137" fmla="*/ 1082675 h 1216800"/>
              <a:gd name="connsiteX138" fmla="*/ 218471 w 1217130"/>
              <a:gd name="connsiteY138" fmla="*/ 1062857 h 1216800"/>
              <a:gd name="connsiteX139" fmla="*/ 199113 w 1217130"/>
              <a:gd name="connsiteY139" fmla="*/ 1050873 h 1216800"/>
              <a:gd name="connsiteX140" fmla="*/ 223541 w 1217130"/>
              <a:gd name="connsiteY140" fmla="*/ 1073918 h 1216800"/>
              <a:gd name="connsiteX141" fmla="*/ 248891 w 1217130"/>
              <a:gd name="connsiteY141" fmla="*/ 1096964 h 1216800"/>
              <a:gd name="connsiteX142" fmla="*/ 235064 w 1217130"/>
              <a:gd name="connsiteY142" fmla="*/ 1089589 h 1216800"/>
              <a:gd name="connsiteX143" fmla="*/ 215706 w 1217130"/>
              <a:gd name="connsiteY143" fmla="*/ 1072075 h 1216800"/>
              <a:gd name="connsiteX144" fmla="*/ 194043 w 1217130"/>
              <a:gd name="connsiteY144" fmla="*/ 1049029 h 1216800"/>
              <a:gd name="connsiteX145" fmla="*/ 182981 w 1217130"/>
              <a:gd name="connsiteY145" fmla="*/ 1036585 h 1216800"/>
              <a:gd name="connsiteX146" fmla="*/ 171919 w 1217130"/>
              <a:gd name="connsiteY146" fmla="*/ 1024140 h 1216800"/>
              <a:gd name="connsiteX147" fmla="*/ 189895 w 1217130"/>
              <a:gd name="connsiteY147" fmla="*/ 1037967 h 1216800"/>
              <a:gd name="connsiteX148" fmla="*/ 154520 w 1217130"/>
              <a:gd name="connsiteY148" fmla="*/ 994872 h 1216800"/>
              <a:gd name="connsiteX149" fmla="*/ 136887 w 1217130"/>
              <a:gd name="connsiteY149" fmla="*/ 966793 h 1216800"/>
              <a:gd name="connsiteX150" fmla="*/ 129333 w 1217130"/>
              <a:gd name="connsiteY150" fmla="*/ 956691 h 1216800"/>
              <a:gd name="connsiteX151" fmla="*/ 99782 w 1217130"/>
              <a:gd name="connsiteY151" fmla="*/ 908048 h 1216800"/>
              <a:gd name="connsiteX152" fmla="*/ 77846 w 1217130"/>
              <a:gd name="connsiteY152" fmla="*/ 862512 h 1216800"/>
              <a:gd name="connsiteX153" fmla="*/ 91260 w 1217130"/>
              <a:gd name="connsiteY153" fmla="*/ 903843 h 1216800"/>
              <a:gd name="connsiteX154" fmla="*/ 45630 w 1217130"/>
              <a:gd name="connsiteY154" fmla="*/ 785389 h 1216800"/>
              <a:gd name="connsiteX155" fmla="*/ 23507 w 1217130"/>
              <a:gd name="connsiteY155" fmla="*/ 676154 h 1216800"/>
              <a:gd name="connsiteX156" fmla="*/ 27655 w 1217130"/>
              <a:gd name="connsiteY156" fmla="*/ 720862 h 1216800"/>
              <a:gd name="connsiteX157" fmla="*/ 31803 w 1217130"/>
              <a:gd name="connsiteY157" fmla="*/ 744368 h 1216800"/>
              <a:gd name="connsiteX158" fmla="*/ 36873 w 1217130"/>
              <a:gd name="connsiteY158" fmla="*/ 766492 h 1216800"/>
              <a:gd name="connsiteX159" fmla="*/ 45169 w 1217130"/>
              <a:gd name="connsiteY159" fmla="*/ 816731 h 1216800"/>
              <a:gd name="connsiteX160" fmla="*/ 38716 w 1217130"/>
              <a:gd name="connsiteY160" fmla="*/ 806130 h 1216800"/>
              <a:gd name="connsiteX161" fmla="*/ 30420 w 1217130"/>
              <a:gd name="connsiteY161" fmla="*/ 781241 h 1216800"/>
              <a:gd name="connsiteX162" fmla="*/ 23507 w 1217130"/>
              <a:gd name="connsiteY162" fmla="*/ 750821 h 1216800"/>
              <a:gd name="connsiteX163" fmla="*/ 22124 w 1217130"/>
              <a:gd name="connsiteY163" fmla="*/ 720862 h 1216800"/>
              <a:gd name="connsiteX164" fmla="*/ 17054 w 1217130"/>
              <a:gd name="connsiteY164" fmla="*/ 628680 h 1216800"/>
              <a:gd name="connsiteX165" fmla="*/ 17054 w 1217130"/>
              <a:gd name="connsiteY165" fmla="*/ 607017 h 1216800"/>
              <a:gd name="connsiteX166" fmla="*/ 17054 w 1217130"/>
              <a:gd name="connsiteY166" fmla="*/ 596417 h 1216800"/>
              <a:gd name="connsiteX167" fmla="*/ 17515 w 1217130"/>
              <a:gd name="connsiteY167" fmla="*/ 585815 h 1216800"/>
              <a:gd name="connsiteX168" fmla="*/ 18436 w 1217130"/>
              <a:gd name="connsiteY168" fmla="*/ 564614 h 1216800"/>
              <a:gd name="connsiteX169" fmla="*/ 20280 w 1217130"/>
              <a:gd name="connsiteY169" fmla="*/ 543873 h 1216800"/>
              <a:gd name="connsiteX170" fmla="*/ 21202 w 1217130"/>
              <a:gd name="connsiteY170" fmla="*/ 533733 h 1216800"/>
              <a:gd name="connsiteX171" fmla="*/ 22585 w 1217130"/>
              <a:gd name="connsiteY171" fmla="*/ 523593 h 1216800"/>
              <a:gd name="connsiteX172" fmla="*/ 25811 w 1217130"/>
              <a:gd name="connsiteY172" fmla="*/ 503313 h 1216800"/>
              <a:gd name="connsiteX173" fmla="*/ 35029 w 1217130"/>
              <a:gd name="connsiteY173" fmla="*/ 463214 h 1216800"/>
              <a:gd name="connsiteX174" fmla="*/ 67754 w 1217130"/>
              <a:gd name="connsiteY174" fmla="*/ 386703 h 1216800"/>
              <a:gd name="connsiteX175" fmla="*/ 83886 w 1217130"/>
              <a:gd name="connsiteY175" fmla="*/ 377715 h 1216800"/>
              <a:gd name="connsiteX176" fmla="*/ 84885 w 1217130"/>
              <a:gd name="connsiteY176" fmla="*/ 376549 h 1216800"/>
              <a:gd name="connsiteX177" fmla="*/ 99782 w 1217130"/>
              <a:gd name="connsiteY177" fmla="*/ 345625 h 1216800"/>
              <a:gd name="connsiteX178" fmla="*/ 125200 w 1217130"/>
              <a:gd name="connsiteY178" fmla="*/ 306866 h 1216800"/>
              <a:gd name="connsiteX179" fmla="*/ 121680 w 1217130"/>
              <a:gd name="connsiteY179" fmla="*/ 310653 h 1216800"/>
              <a:gd name="connsiteX180" fmla="*/ 112001 w 1217130"/>
              <a:gd name="connsiteY180" fmla="*/ 318488 h 1216800"/>
              <a:gd name="connsiteX181" fmla="*/ 127211 w 1217130"/>
              <a:gd name="connsiteY181" fmla="*/ 288990 h 1216800"/>
              <a:gd name="connsiteX182" fmla="*/ 103244 w 1217130"/>
              <a:gd name="connsiteY182" fmla="*/ 324480 h 1216800"/>
              <a:gd name="connsiteX183" fmla="*/ 90799 w 1217130"/>
              <a:gd name="connsiteY183" fmla="*/ 341995 h 1216800"/>
              <a:gd name="connsiteX184" fmla="*/ 101861 w 1217130"/>
              <a:gd name="connsiteY184" fmla="*/ 313418 h 1216800"/>
              <a:gd name="connsiteX185" fmla="*/ 116149 w 1217130"/>
              <a:gd name="connsiteY185" fmla="*/ 288990 h 1216800"/>
              <a:gd name="connsiteX186" fmla="*/ 132742 w 1217130"/>
              <a:gd name="connsiteY186" fmla="*/ 264562 h 1216800"/>
              <a:gd name="connsiteX187" fmla="*/ 155787 w 1217130"/>
              <a:gd name="connsiteY187" fmla="*/ 232298 h 1216800"/>
              <a:gd name="connsiteX188" fmla="*/ 153022 w 1217130"/>
              <a:gd name="connsiteY188" fmla="*/ 232298 h 1216800"/>
              <a:gd name="connsiteX189" fmla="*/ 146108 w 1217130"/>
              <a:gd name="connsiteY189" fmla="*/ 237829 h 1216800"/>
              <a:gd name="connsiteX190" fmla="*/ 135507 w 1217130"/>
              <a:gd name="connsiteY190" fmla="*/ 248430 h 1216800"/>
              <a:gd name="connsiteX191" fmla="*/ 83424 w 1217130"/>
              <a:gd name="connsiteY191" fmla="*/ 324480 h 1216800"/>
              <a:gd name="connsiteX192" fmla="*/ 73284 w 1217130"/>
              <a:gd name="connsiteY192" fmla="*/ 344760 h 1216800"/>
              <a:gd name="connsiteX193" fmla="*/ 64066 w 1217130"/>
              <a:gd name="connsiteY193" fmla="*/ 363657 h 1216800"/>
              <a:gd name="connsiteX194" fmla="*/ 48395 w 1217130"/>
              <a:gd name="connsiteY194" fmla="*/ 394077 h 1216800"/>
              <a:gd name="connsiteX195" fmla="*/ 44708 w 1217130"/>
              <a:gd name="connsiteY195" fmla="*/ 387625 h 1216800"/>
              <a:gd name="connsiteX196" fmla="*/ 50239 w 1217130"/>
              <a:gd name="connsiteY196" fmla="*/ 370571 h 1216800"/>
              <a:gd name="connsiteX197" fmla="*/ 59918 w 1217130"/>
              <a:gd name="connsiteY197" fmla="*/ 347986 h 1216800"/>
              <a:gd name="connsiteX198" fmla="*/ 87573 w 1217130"/>
              <a:gd name="connsiteY198" fmla="*/ 296365 h 1216800"/>
              <a:gd name="connsiteX199" fmla="*/ 103244 w 1217130"/>
              <a:gd name="connsiteY199" fmla="*/ 272858 h 1216800"/>
              <a:gd name="connsiteX200" fmla="*/ 117071 w 1217130"/>
              <a:gd name="connsiteY200" fmla="*/ 253500 h 1216800"/>
              <a:gd name="connsiteX201" fmla="*/ 132281 w 1217130"/>
              <a:gd name="connsiteY201" fmla="*/ 234142 h 1216800"/>
              <a:gd name="connsiteX202" fmla="*/ 141960 w 1217130"/>
              <a:gd name="connsiteY202" fmla="*/ 223080 h 1216800"/>
              <a:gd name="connsiteX203" fmla="*/ 151639 w 1217130"/>
              <a:gd name="connsiteY203" fmla="*/ 212479 h 1216800"/>
              <a:gd name="connsiteX204" fmla="*/ 168232 w 1217130"/>
              <a:gd name="connsiteY204" fmla="*/ 196808 h 1216800"/>
              <a:gd name="connsiteX205" fmla="*/ 174224 w 1217130"/>
              <a:gd name="connsiteY205" fmla="*/ 194504 h 1216800"/>
              <a:gd name="connsiteX206" fmla="*/ 241977 w 1217130"/>
              <a:gd name="connsiteY206" fmla="*/ 130437 h 1216800"/>
              <a:gd name="connsiteX207" fmla="*/ 259953 w 1217130"/>
              <a:gd name="connsiteY207" fmla="*/ 118454 h 1216800"/>
              <a:gd name="connsiteX208" fmla="*/ 278389 w 1217130"/>
              <a:gd name="connsiteY208" fmla="*/ 107392 h 1216800"/>
              <a:gd name="connsiteX209" fmla="*/ 296826 w 1217130"/>
              <a:gd name="connsiteY209" fmla="*/ 97252 h 1216800"/>
              <a:gd name="connsiteX210" fmla="*/ 315723 w 1217130"/>
              <a:gd name="connsiteY210" fmla="*/ 88034 h 1216800"/>
              <a:gd name="connsiteX211" fmla="*/ 324941 w 1217130"/>
              <a:gd name="connsiteY211" fmla="*/ 83424 h 1216800"/>
              <a:gd name="connsiteX212" fmla="*/ 334620 w 1217130"/>
              <a:gd name="connsiteY212" fmla="*/ 79276 h 1216800"/>
              <a:gd name="connsiteX213" fmla="*/ 353517 w 1217130"/>
              <a:gd name="connsiteY213" fmla="*/ 71441 h 1216800"/>
              <a:gd name="connsiteX214" fmla="*/ 392234 w 1217130"/>
              <a:gd name="connsiteY214" fmla="*/ 57153 h 1216800"/>
              <a:gd name="connsiteX215" fmla="*/ 473815 w 1217130"/>
              <a:gd name="connsiteY215" fmla="*/ 29498 h 1216800"/>
              <a:gd name="connsiteX216" fmla="*/ 499165 w 1217130"/>
              <a:gd name="connsiteY216" fmla="*/ 26272 h 1216800"/>
              <a:gd name="connsiteX217" fmla="*/ 519906 w 1217130"/>
              <a:gd name="connsiteY217" fmla="*/ 25350 h 1216800"/>
              <a:gd name="connsiteX218" fmla="*/ 542951 w 1217130"/>
              <a:gd name="connsiteY218" fmla="*/ 24428 h 1216800"/>
              <a:gd name="connsiteX219" fmla="*/ 575676 w 1217130"/>
              <a:gd name="connsiteY219" fmla="*/ 22124 h 1216800"/>
              <a:gd name="connsiteX220" fmla="*/ 584894 w 1217130"/>
              <a:gd name="connsiteY220" fmla="*/ 17054 h 1216800"/>
              <a:gd name="connsiteX221" fmla="*/ 603330 w 1217130"/>
              <a:gd name="connsiteY221" fmla="*/ 15671 h 1216800"/>
              <a:gd name="connsiteX222" fmla="*/ 626837 w 1217130"/>
              <a:gd name="connsiteY222" fmla="*/ 15210 h 1216800"/>
              <a:gd name="connsiteX223" fmla="*/ 617619 w 1217130"/>
              <a:gd name="connsiteY223" fmla="*/ 0 h 1216800"/>
              <a:gd name="connsiteX224" fmla="*/ 743447 w 1217130"/>
              <a:gd name="connsiteY224" fmla="*/ 15210 h 1216800"/>
              <a:gd name="connsiteX225" fmla="*/ 709340 w 1217130"/>
              <a:gd name="connsiteY225" fmla="*/ 13366 h 1216800"/>
              <a:gd name="connsiteX226" fmla="*/ 667858 w 1217130"/>
              <a:gd name="connsiteY226" fmla="*/ 9218 h 1216800"/>
              <a:gd name="connsiteX227" fmla="*/ 646656 w 1217130"/>
              <a:gd name="connsiteY227" fmla="*/ 8757 h 1216800"/>
              <a:gd name="connsiteX228" fmla="*/ 625454 w 1217130"/>
              <a:gd name="connsiteY228" fmla="*/ 9218 h 1216800"/>
              <a:gd name="connsiteX229" fmla="*/ 604253 w 1217130"/>
              <a:gd name="connsiteY229" fmla="*/ 10140 h 1216800"/>
              <a:gd name="connsiteX230" fmla="*/ 583051 w 1217130"/>
              <a:gd name="connsiteY230" fmla="*/ 11523 h 1216800"/>
              <a:gd name="connsiteX231" fmla="*/ 541569 w 1217130"/>
              <a:gd name="connsiteY231" fmla="*/ 15671 h 1216800"/>
              <a:gd name="connsiteX232" fmla="*/ 525898 w 1217130"/>
              <a:gd name="connsiteY232" fmla="*/ 16132 h 1216800"/>
              <a:gd name="connsiteX233" fmla="*/ 511609 w 1217130"/>
              <a:gd name="connsiteY233" fmla="*/ 17515 h 1216800"/>
              <a:gd name="connsiteX234" fmla="*/ 488564 w 1217130"/>
              <a:gd name="connsiteY234" fmla="*/ 20741 h 1216800"/>
              <a:gd name="connsiteX235" fmla="*/ 482572 w 1217130"/>
              <a:gd name="connsiteY235" fmla="*/ 17054 h 1216800"/>
              <a:gd name="connsiteX236" fmla="*/ 617619 w 1217130"/>
              <a:gd name="connsiteY236" fmla="*/ 0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</a:cxnLst>
            <a:rect l="l" t="t" r="r" b="b"/>
            <a:pathLst>
              <a:path w="1217130" h="1216800">
                <a:moveTo>
                  <a:pt x="359049" y="1183154"/>
                </a:moveTo>
                <a:cubicBezTo>
                  <a:pt x="365962" y="1185458"/>
                  <a:pt x="372876" y="1187763"/>
                  <a:pt x="380711" y="1191450"/>
                </a:cubicBezTo>
                <a:cubicBezTo>
                  <a:pt x="389008" y="1194215"/>
                  <a:pt x="397765" y="1198363"/>
                  <a:pt x="409749" y="1203434"/>
                </a:cubicBezTo>
                <a:cubicBezTo>
                  <a:pt x="405140" y="1202512"/>
                  <a:pt x="400531" y="1201590"/>
                  <a:pt x="395921" y="1201129"/>
                </a:cubicBezTo>
                <a:cubicBezTo>
                  <a:pt x="391312" y="1199746"/>
                  <a:pt x="386703" y="1197442"/>
                  <a:pt x="380711" y="1194676"/>
                </a:cubicBezTo>
                <a:cubicBezTo>
                  <a:pt x="374720" y="1190989"/>
                  <a:pt x="367806" y="1186841"/>
                  <a:pt x="359049" y="1183154"/>
                </a:cubicBezTo>
                <a:close/>
                <a:moveTo>
                  <a:pt x="304200" y="1135161"/>
                </a:moveTo>
                <a:cubicBezTo>
                  <a:pt x="305122" y="1135450"/>
                  <a:pt x="306735" y="1136372"/>
                  <a:pt x="309270" y="1137984"/>
                </a:cubicBezTo>
                <a:cubicBezTo>
                  <a:pt x="319871" y="1143055"/>
                  <a:pt x="324019" y="1146281"/>
                  <a:pt x="326785" y="1149046"/>
                </a:cubicBezTo>
                <a:cubicBezTo>
                  <a:pt x="330011" y="1151812"/>
                  <a:pt x="331394" y="1154577"/>
                  <a:pt x="337846" y="1158726"/>
                </a:cubicBezTo>
                <a:cubicBezTo>
                  <a:pt x="333237" y="1157804"/>
                  <a:pt x="320793" y="1149507"/>
                  <a:pt x="312035" y="1143515"/>
                </a:cubicBezTo>
                <a:cubicBezTo>
                  <a:pt x="307426" y="1140289"/>
                  <a:pt x="304200" y="1137524"/>
                  <a:pt x="303278" y="1136141"/>
                </a:cubicBezTo>
                <a:cubicBezTo>
                  <a:pt x="303048" y="1135219"/>
                  <a:pt x="303278" y="1134874"/>
                  <a:pt x="304200" y="1135161"/>
                </a:cubicBezTo>
                <a:close/>
                <a:moveTo>
                  <a:pt x="262258" y="1118166"/>
                </a:moveTo>
                <a:lnTo>
                  <a:pt x="278389" y="1129688"/>
                </a:lnTo>
                <a:lnTo>
                  <a:pt x="294982" y="1140289"/>
                </a:lnTo>
                <a:cubicBezTo>
                  <a:pt x="305122" y="1147664"/>
                  <a:pt x="307427" y="1149507"/>
                  <a:pt x="306044" y="1149046"/>
                </a:cubicBezTo>
                <a:cubicBezTo>
                  <a:pt x="304200" y="1149046"/>
                  <a:pt x="298669" y="1146281"/>
                  <a:pt x="293138" y="1143515"/>
                </a:cubicBezTo>
                <a:cubicBezTo>
                  <a:pt x="282538" y="1138446"/>
                  <a:pt x="272858" y="1133375"/>
                  <a:pt x="297747" y="1149968"/>
                </a:cubicBezTo>
                <a:lnTo>
                  <a:pt x="282998" y="1140750"/>
                </a:lnTo>
                <a:lnTo>
                  <a:pt x="275624" y="1136141"/>
                </a:lnTo>
                <a:lnTo>
                  <a:pt x="268249" y="1131532"/>
                </a:lnTo>
                <a:close/>
                <a:moveTo>
                  <a:pt x="126688" y="997679"/>
                </a:moveTo>
                <a:lnTo>
                  <a:pt x="134125" y="1008008"/>
                </a:lnTo>
                <a:cubicBezTo>
                  <a:pt x="130899" y="1004321"/>
                  <a:pt x="128969" y="1001872"/>
                  <a:pt x="127845" y="1000201"/>
                </a:cubicBezTo>
                <a:close/>
                <a:moveTo>
                  <a:pt x="105534" y="921408"/>
                </a:moveTo>
                <a:cubicBezTo>
                  <a:pt x="106960" y="921732"/>
                  <a:pt x="109812" y="926657"/>
                  <a:pt x="112923" y="932880"/>
                </a:cubicBezTo>
                <a:cubicBezTo>
                  <a:pt x="117532" y="940715"/>
                  <a:pt x="122602" y="950394"/>
                  <a:pt x="125367" y="954543"/>
                </a:cubicBezTo>
                <a:cubicBezTo>
                  <a:pt x="128133" y="960534"/>
                  <a:pt x="131820" y="966065"/>
                  <a:pt x="135047" y="972057"/>
                </a:cubicBezTo>
                <a:cubicBezTo>
                  <a:pt x="132281" y="968370"/>
                  <a:pt x="129055" y="964222"/>
                  <a:pt x="125829" y="960534"/>
                </a:cubicBezTo>
                <a:cubicBezTo>
                  <a:pt x="122602" y="956386"/>
                  <a:pt x="119836" y="951777"/>
                  <a:pt x="117071" y="947629"/>
                </a:cubicBezTo>
                <a:cubicBezTo>
                  <a:pt x="114306" y="943481"/>
                  <a:pt x="111540" y="938872"/>
                  <a:pt x="109236" y="934723"/>
                </a:cubicBezTo>
                <a:cubicBezTo>
                  <a:pt x="107853" y="930575"/>
                  <a:pt x="106009" y="926427"/>
                  <a:pt x="104627" y="922740"/>
                </a:cubicBezTo>
                <a:cubicBezTo>
                  <a:pt x="104742" y="921703"/>
                  <a:pt x="105059" y="921300"/>
                  <a:pt x="105534" y="921408"/>
                </a:cubicBezTo>
                <a:close/>
                <a:moveTo>
                  <a:pt x="73285" y="889555"/>
                </a:moveTo>
                <a:cubicBezTo>
                  <a:pt x="77433" y="896929"/>
                  <a:pt x="82503" y="907069"/>
                  <a:pt x="88034" y="918131"/>
                </a:cubicBezTo>
                <a:cubicBezTo>
                  <a:pt x="94026" y="928732"/>
                  <a:pt x="100018" y="940715"/>
                  <a:pt x="106009" y="951317"/>
                </a:cubicBezTo>
                <a:cubicBezTo>
                  <a:pt x="109236" y="956847"/>
                  <a:pt x="112001" y="961917"/>
                  <a:pt x="114306" y="966526"/>
                </a:cubicBezTo>
                <a:cubicBezTo>
                  <a:pt x="117071" y="971135"/>
                  <a:pt x="119376" y="975284"/>
                  <a:pt x="121219" y="979432"/>
                </a:cubicBezTo>
                <a:cubicBezTo>
                  <a:pt x="124907" y="986806"/>
                  <a:pt x="127211" y="992337"/>
                  <a:pt x="126289" y="993720"/>
                </a:cubicBezTo>
                <a:cubicBezTo>
                  <a:pt x="127672" y="996025"/>
                  <a:pt x="126404" y="995909"/>
                  <a:pt x="126405" y="997062"/>
                </a:cubicBezTo>
                <a:lnTo>
                  <a:pt x="126688" y="997679"/>
                </a:lnTo>
                <a:lnTo>
                  <a:pt x="125829" y="996486"/>
                </a:lnTo>
                <a:cubicBezTo>
                  <a:pt x="123063" y="991877"/>
                  <a:pt x="119376" y="986806"/>
                  <a:pt x="116149" y="981275"/>
                </a:cubicBezTo>
                <a:cubicBezTo>
                  <a:pt x="108775" y="970675"/>
                  <a:pt x="101861" y="957769"/>
                  <a:pt x="94947" y="945786"/>
                </a:cubicBezTo>
                <a:cubicBezTo>
                  <a:pt x="91721" y="939794"/>
                  <a:pt x="88495" y="933341"/>
                  <a:pt x="85729" y="927810"/>
                </a:cubicBezTo>
                <a:cubicBezTo>
                  <a:pt x="82964" y="921818"/>
                  <a:pt x="80659" y="916748"/>
                  <a:pt x="78816" y="911678"/>
                </a:cubicBezTo>
                <a:cubicBezTo>
                  <a:pt x="75128" y="901077"/>
                  <a:pt x="72824" y="893242"/>
                  <a:pt x="73285" y="889555"/>
                </a:cubicBezTo>
                <a:close/>
                <a:moveTo>
                  <a:pt x="6453" y="554013"/>
                </a:moveTo>
                <a:cubicBezTo>
                  <a:pt x="3687" y="581206"/>
                  <a:pt x="3687" y="598260"/>
                  <a:pt x="4609" y="610244"/>
                </a:cubicBezTo>
                <a:cubicBezTo>
                  <a:pt x="5070" y="616235"/>
                  <a:pt x="5531" y="620845"/>
                  <a:pt x="6453" y="624993"/>
                </a:cubicBezTo>
                <a:cubicBezTo>
                  <a:pt x="6913" y="629141"/>
                  <a:pt x="8296" y="632367"/>
                  <a:pt x="8757" y="635594"/>
                </a:cubicBezTo>
                <a:cubicBezTo>
                  <a:pt x="12444" y="648499"/>
                  <a:pt x="13827" y="660944"/>
                  <a:pt x="19819" y="712105"/>
                </a:cubicBezTo>
                <a:cubicBezTo>
                  <a:pt x="18436" y="708878"/>
                  <a:pt x="17053" y="709800"/>
                  <a:pt x="16593" y="713487"/>
                </a:cubicBezTo>
                <a:cubicBezTo>
                  <a:pt x="15671" y="717175"/>
                  <a:pt x="16132" y="723166"/>
                  <a:pt x="16593" y="731002"/>
                </a:cubicBezTo>
                <a:cubicBezTo>
                  <a:pt x="17515" y="746673"/>
                  <a:pt x="21202" y="767875"/>
                  <a:pt x="25350" y="784928"/>
                </a:cubicBezTo>
                <a:cubicBezTo>
                  <a:pt x="36412" y="816731"/>
                  <a:pt x="48856" y="855447"/>
                  <a:pt x="61301" y="882180"/>
                </a:cubicBezTo>
                <a:cubicBezTo>
                  <a:pt x="68675" y="901077"/>
                  <a:pt x="62223" y="901077"/>
                  <a:pt x="46091" y="864666"/>
                </a:cubicBezTo>
                <a:cubicBezTo>
                  <a:pt x="42864" y="852682"/>
                  <a:pt x="38255" y="840698"/>
                  <a:pt x="35029" y="828254"/>
                </a:cubicBezTo>
                <a:cubicBezTo>
                  <a:pt x="33185" y="821801"/>
                  <a:pt x="31342" y="815809"/>
                  <a:pt x="29498" y="809357"/>
                </a:cubicBezTo>
                <a:cubicBezTo>
                  <a:pt x="27655" y="802904"/>
                  <a:pt x="25811" y="796451"/>
                  <a:pt x="24428" y="789998"/>
                </a:cubicBezTo>
                <a:cubicBezTo>
                  <a:pt x="23506" y="786772"/>
                  <a:pt x="22584" y="783546"/>
                  <a:pt x="21663" y="780319"/>
                </a:cubicBezTo>
                <a:cubicBezTo>
                  <a:pt x="20741" y="777093"/>
                  <a:pt x="20280" y="773866"/>
                  <a:pt x="19358" y="770640"/>
                </a:cubicBezTo>
                <a:cubicBezTo>
                  <a:pt x="17515" y="764187"/>
                  <a:pt x="16132" y="757274"/>
                  <a:pt x="14288" y="750821"/>
                </a:cubicBezTo>
                <a:cubicBezTo>
                  <a:pt x="12905" y="743907"/>
                  <a:pt x="11522" y="737455"/>
                  <a:pt x="10140" y="730541"/>
                </a:cubicBezTo>
                <a:cubicBezTo>
                  <a:pt x="9679" y="727315"/>
                  <a:pt x="8757" y="723627"/>
                  <a:pt x="8296" y="720401"/>
                </a:cubicBezTo>
                <a:lnTo>
                  <a:pt x="6913" y="710261"/>
                </a:lnTo>
                <a:cubicBezTo>
                  <a:pt x="5992" y="703347"/>
                  <a:pt x="5070" y="696434"/>
                  <a:pt x="3687" y="689981"/>
                </a:cubicBezTo>
                <a:cubicBezTo>
                  <a:pt x="3226" y="683067"/>
                  <a:pt x="2304" y="676154"/>
                  <a:pt x="1844" y="669701"/>
                </a:cubicBezTo>
                <a:cubicBezTo>
                  <a:pt x="1382" y="666475"/>
                  <a:pt x="1382" y="662787"/>
                  <a:pt x="922" y="659561"/>
                </a:cubicBezTo>
                <a:cubicBezTo>
                  <a:pt x="922" y="656335"/>
                  <a:pt x="461" y="652647"/>
                  <a:pt x="461" y="649421"/>
                </a:cubicBezTo>
                <a:cubicBezTo>
                  <a:pt x="461" y="642507"/>
                  <a:pt x="0" y="636055"/>
                  <a:pt x="0" y="629602"/>
                </a:cubicBezTo>
                <a:cubicBezTo>
                  <a:pt x="0" y="623149"/>
                  <a:pt x="461" y="616697"/>
                  <a:pt x="461" y="610244"/>
                </a:cubicBezTo>
                <a:cubicBezTo>
                  <a:pt x="922" y="603791"/>
                  <a:pt x="922" y="597338"/>
                  <a:pt x="1844" y="591346"/>
                </a:cubicBezTo>
                <a:cubicBezTo>
                  <a:pt x="2765" y="584894"/>
                  <a:pt x="3226" y="578902"/>
                  <a:pt x="4148" y="572910"/>
                </a:cubicBezTo>
                <a:cubicBezTo>
                  <a:pt x="4609" y="569684"/>
                  <a:pt x="5070" y="566918"/>
                  <a:pt x="5531" y="564153"/>
                </a:cubicBezTo>
                <a:cubicBezTo>
                  <a:pt x="5070" y="559544"/>
                  <a:pt x="5992" y="556778"/>
                  <a:pt x="6453" y="554013"/>
                </a:cubicBezTo>
                <a:close/>
                <a:moveTo>
                  <a:pt x="436942" y="32724"/>
                </a:moveTo>
                <a:cubicBezTo>
                  <a:pt x="439708" y="33646"/>
                  <a:pt x="436481" y="35490"/>
                  <a:pt x="424958" y="41481"/>
                </a:cubicBezTo>
                <a:cubicBezTo>
                  <a:pt x="418045" y="44247"/>
                  <a:pt x="409748" y="46552"/>
                  <a:pt x="401452" y="49778"/>
                </a:cubicBezTo>
                <a:cubicBezTo>
                  <a:pt x="393155" y="53004"/>
                  <a:pt x="384859" y="55770"/>
                  <a:pt x="377485" y="58535"/>
                </a:cubicBezTo>
                <a:cubicBezTo>
                  <a:pt x="363197" y="64066"/>
                  <a:pt x="353057" y="66832"/>
                  <a:pt x="355822" y="63144"/>
                </a:cubicBezTo>
                <a:lnTo>
                  <a:pt x="349369" y="63144"/>
                </a:lnTo>
                <a:cubicBezTo>
                  <a:pt x="355361" y="60840"/>
                  <a:pt x="365501" y="55770"/>
                  <a:pt x="377485" y="51161"/>
                </a:cubicBezTo>
                <a:cubicBezTo>
                  <a:pt x="383477" y="48856"/>
                  <a:pt x="389468" y="46552"/>
                  <a:pt x="395921" y="44247"/>
                </a:cubicBezTo>
                <a:cubicBezTo>
                  <a:pt x="399148" y="43325"/>
                  <a:pt x="401913" y="41943"/>
                  <a:pt x="405139" y="41021"/>
                </a:cubicBezTo>
                <a:cubicBezTo>
                  <a:pt x="408366" y="40099"/>
                  <a:pt x="411131" y="39177"/>
                  <a:pt x="413897" y="38255"/>
                </a:cubicBezTo>
                <a:cubicBezTo>
                  <a:pt x="424958" y="35029"/>
                  <a:pt x="433715" y="32724"/>
                  <a:pt x="436942" y="32724"/>
                </a:cubicBezTo>
                <a:close/>
                <a:moveTo>
                  <a:pt x="783085" y="27194"/>
                </a:moveTo>
                <a:cubicBezTo>
                  <a:pt x="790921" y="29037"/>
                  <a:pt x="799217" y="30420"/>
                  <a:pt x="807053" y="32263"/>
                </a:cubicBezTo>
                <a:lnTo>
                  <a:pt x="831020" y="38716"/>
                </a:lnTo>
                <a:cubicBezTo>
                  <a:pt x="834246" y="40560"/>
                  <a:pt x="837473" y="42864"/>
                  <a:pt x="840699" y="44708"/>
                </a:cubicBezTo>
                <a:cubicBezTo>
                  <a:pt x="833785" y="42403"/>
                  <a:pt x="824106" y="40560"/>
                  <a:pt x="813966" y="37334"/>
                </a:cubicBezTo>
                <a:cubicBezTo>
                  <a:pt x="803826" y="34107"/>
                  <a:pt x="792764" y="30881"/>
                  <a:pt x="783085" y="27194"/>
                </a:cubicBezTo>
                <a:close/>
                <a:moveTo>
                  <a:pt x="626837" y="15210"/>
                </a:moveTo>
                <a:cubicBezTo>
                  <a:pt x="635133" y="15671"/>
                  <a:pt x="644351" y="15671"/>
                  <a:pt x="653108" y="16132"/>
                </a:cubicBezTo>
                <a:cubicBezTo>
                  <a:pt x="662327" y="16593"/>
                  <a:pt x="671084" y="17515"/>
                  <a:pt x="679380" y="17975"/>
                </a:cubicBezTo>
                <a:cubicBezTo>
                  <a:pt x="696434" y="19819"/>
                  <a:pt x="711183" y="21663"/>
                  <a:pt x="720862" y="22584"/>
                </a:cubicBezTo>
                <a:cubicBezTo>
                  <a:pt x="764648" y="29498"/>
                  <a:pt x="811201" y="42404"/>
                  <a:pt x="853143" y="59918"/>
                </a:cubicBezTo>
                <a:cubicBezTo>
                  <a:pt x="895086" y="77433"/>
                  <a:pt x="931959" y="98635"/>
                  <a:pt x="958230" y="117993"/>
                </a:cubicBezTo>
                <a:cubicBezTo>
                  <a:pt x="965605" y="122602"/>
                  <a:pt x="973441" y="128133"/>
                  <a:pt x="981276" y="133203"/>
                </a:cubicBezTo>
                <a:cubicBezTo>
                  <a:pt x="989112" y="138273"/>
                  <a:pt x="996025" y="143343"/>
                  <a:pt x="1001556" y="146569"/>
                </a:cubicBezTo>
                <a:cubicBezTo>
                  <a:pt x="1012157" y="153483"/>
                  <a:pt x="1015383" y="154404"/>
                  <a:pt x="1000173" y="141038"/>
                </a:cubicBezTo>
                <a:cubicBezTo>
                  <a:pt x="1019992" y="156248"/>
                  <a:pt x="1035663" y="173763"/>
                  <a:pt x="1050412" y="190355"/>
                </a:cubicBezTo>
                <a:cubicBezTo>
                  <a:pt x="1057787" y="198652"/>
                  <a:pt x="1065162" y="206948"/>
                  <a:pt x="1072536" y="214323"/>
                </a:cubicBezTo>
                <a:cubicBezTo>
                  <a:pt x="1079911" y="222158"/>
                  <a:pt x="1087746" y="229533"/>
                  <a:pt x="1096043" y="235986"/>
                </a:cubicBezTo>
                <a:cubicBezTo>
                  <a:pt x="1087746" y="225385"/>
                  <a:pt x="1080832" y="217088"/>
                  <a:pt x="1075763" y="210635"/>
                </a:cubicBezTo>
                <a:cubicBezTo>
                  <a:pt x="1070232" y="204183"/>
                  <a:pt x="1066083" y="199574"/>
                  <a:pt x="1062396" y="194965"/>
                </a:cubicBezTo>
                <a:cubicBezTo>
                  <a:pt x="1060553" y="192660"/>
                  <a:pt x="1058709" y="190817"/>
                  <a:pt x="1056865" y="188512"/>
                </a:cubicBezTo>
                <a:cubicBezTo>
                  <a:pt x="1055022" y="186208"/>
                  <a:pt x="1053178" y="184364"/>
                  <a:pt x="1051334" y="182059"/>
                </a:cubicBezTo>
                <a:cubicBezTo>
                  <a:pt x="1047647" y="177911"/>
                  <a:pt x="1043038" y="172841"/>
                  <a:pt x="1036585" y="166388"/>
                </a:cubicBezTo>
                <a:cubicBezTo>
                  <a:pt x="1068388" y="188973"/>
                  <a:pt x="1098808" y="221237"/>
                  <a:pt x="1124158" y="256266"/>
                </a:cubicBezTo>
                <a:cubicBezTo>
                  <a:pt x="1149508" y="291295"/>
                  <a:pt x="1169327" y="328628"/>
                  <a:pt x="1184537" y="360431"/>
                </a:cubicBezTo>
                <a:cubicBezTo>
                  <a:pt x="1184998" y="359970"/>
                  <a:pt x="1186381" y="362735"/>
                  <a:pt x="1190990" y="363657"/>
                </a:cubicBezTo>
                <a:cubicBezTo>
                  <a:pt x="1196521" y="379789"/>
                  <a:pt x="1200669" y="395921"/>
                  <a:pt x="1204817" y="411592"/>
                </a:cubicBezTo>
                <a:cubicBezTo>
                  <a:pt x="1208505" y="427263"/>
                  <a:pt x="1211731" y="442012"/>
                  <a:pt x="1213574" y="456761"/>
                </a:cubicBezTo>
                <a:lnTo>
                  <a:pt x="1217130" y="492314"/>
                </a:lnTo>
                <a:lnTo>
                  <a:pt x="1217130" y="549650"/>
                </a:lnTo>
                <a:lnTo>
                  <a:pt x="1215879" y="566918"/>
                </a:lnTo>
                <a:cubicBezTo>
                  <a:pt x="1214497" y="576597"/>
                  <a:pt x="1213113" y="585355"/>
                  <a:pt x="1211731" y="592729"/>
                </a:cubicBezTo>
                <a:lnTo>
                  <a:pt x="1207481" y="606572"/>
                </a:lnTo>
                <a:lnTo>
                  <a:pt x="1208505" y="626837"/>
                </a:lnTo>
                <a:cubicBezTo>
                  <a:pt x="1208505" y="810115"/>
                  <a:pt x="1124930" y="973873"/>
                  <a:pt x="993812" y="1082081"/>
                </a:cubicBezTo>
                <a:lnTo>
                  <a:pt x="992336" y="1083185"/>
                </a:lnTo>
                <a:lnTo>
                  <a:pt x="991416" y="1084058"/>
                </a:lnTo>
                <a:cubicBezTo>
                  <a:pt x="958692" y="1111713"/>
                  <a:pt x="923662" y="1136141"/>
                  <a:pt x="888173" y="1156882"/>
                </a:cubicBezTo>
                <a:cubicBezTo>
                  <a:pt x="884716" y="1156882"/>
                  <a:pt x="872962" y="1161030"/>
                  <a:pt x="863341" y="1164084"/>
                </a:cubicBezTo>
                <a:lnTo>
                  <a:pt x="858877" y="1165286"/>
                </a:lnTo>
                <a:lnTo>
                  <a:pt x="848181" y="1170438"/>
                </a:lnTo>
                <a:cubicBezTo>
                  <a:pt x="777599" y="1200292"/>
                  <a:pt x="699997" y="1216800"/>
                  <a:pt x="618540" y="1216800"/>
                </a:cubicBezTo>
                <a:cubicBezTo>
                  <a:pt x="557448" y="1216800"/>
                  <a:pt x="498523" y="1207514"/>
                  <a:pt x="443103" y="1190277"/>
                </a:cubicBezTo>
                <a:lnTo>
                  <a:pt x="402206" y="1175308"/>
                </a:lnTo>
                <a:lnTo>
                  <a:pt x="397304" y="1173935"/>
                </a:lnTo>
                <a:cubicBezTo>
                  <a:pt x="392695" y="1172553"/>
                  <a:pt x="387164" y="1170709"/>
                  <a:pt x="381172" y="1167944"/>
                </a:cubicBezTo>
                <a:cubicBezTo>
                  <a:pt x="357205" y="1159186"/>
                  <a:pt x="328167" y="1142594"/>
                  <a:pt x="313418" y="1136141"/>
                </a:cubicBezTo>
                <a:cubicBezTo>
                  <a:pt x="307427" y="1131532"/>
                  <a:pt x="300513" y="1126001"/>
                  <a:pt x="292217" y="1120470"/>
                </a:cubicBezTo>
                <a:cubicBezTo>
                  <a:pt x="284381" y="1114939"/>
                  <a:pt x="276085" y="1108486"/>
                  <a:pt x="267327" y="1102495"/>
                </a:cubicBezTo>
                <a:cubicBezTo>
                  <a:pt x="258570" y="1096042"/>
                  <a:pt x="250274" y="1089128"/>
                  <a:pt x="241517" y="1082675"/>
                </a:cubicBezTo>
                <a:cubicBezTo>
                  <a:pt x="233220" y="1075762"/>
                  <a:pt x="225385" y="1069309"/>
                  <a:pt x="218471" y="1062857"/>
                </a:cubicBezTo>
                <a:cubicBezTo>
                  <a:pt x="214323" y="1061013"/>
                  <a:pt x="196809" y="1045342"/>
                  <a:pt x="199113" y="1050873"/>
                </a:cubicBezTo>
                <a:cubicBezTo>
                  <a:pt x="209714" y="1060091"/>
                  <a:pt x="216627" y="1067466"/>
                  <a:pt x="223541" y="1073918"/>
                </a:cubicBezTo>
                <a:cubicBezTo>
                  <a:pt x="230455" y="1080832"/>
                  <a:pt x="237369" y="1087746"/>
                  <a:pt x="248891" y="1096964"/>
                </a:cubicBezTo>
                <a:cubicBezTo>
                  <a:pt x="245665" y="1096503"/>
                  <a:pt x="240595" y="1093737"/>
                  <a:pt x="235064" y="1089589"/>
                </a:cubicBezTo>
                <a:cubicBezTo>
                  <a:pt x="229533" y="1084980"/>
                  <a:pt x="223080" y="1078988"/>
                  <a:pt x="215706" y="1072075"/>
                </a:cubicBezTo>
                <a:cubicBezTo>
                  <a:pt x="208792" y="1065161"/>
                  <a:pt x="201418" y="1056864"/>
                  <a:pt x="194043" y="1049029"/>
                </a:cubicBezTo>
                <a:cubicBezTo>
                  <a:pt x="190356" y="1044881"/>
                  <a:pt x="186669" y="1040733"/>
                  <a:pt x="182981" y="1036585"/>
                </a:cubicBezTo>
                <a:cubicBezTo>
                  <a:pt x="179294" y="1032437"/>
                  <a:pt x="175607" y="1028288"/>
                  <a:pt x="171919" y="1024140"/>
                </a:cubicBezTo>
                <a:cubicBezTo>
                  <a:pt x="177911" y="1029210"/>
                  <a:pt x="183903" y="1033358"/>
                  <a:pt x="189895" y="1037967"/>
                </a:cubicBezTo>
                <a:cubicBezTo>
                  <a:pt x="177450" y="1025062"/>
                  <a:pt x="165582" y="1010428"/>
                  <a:pt x="154520" y="994872"/>
                </a:cubicBezTo>
                <a:lnTo>
                  <a:pt x="136887" y="966793"/>
                </a:lnTo>
                <a:lnTo>
                  <a:pt x="129333" y="956691"/>
                </a:lnTo>
                <a:cubicBezTo>
                  <a:pt x="118731" y="940998"/>
                  <a:pt x="108864" y="924767"/>
                  <a:pt x="99782" y="908048"/>
                </a:cubicBezTo>
                <a:lnTo>
                  <a:pt x="77846" y="862512"/>
                </a:lnTo>
                <a:lnTo>
                  <a:pt x="91260" y="903843"/>
                </a:lnTo>
                <a:cubicBezTo>
                  <a:pt x="70980" y="868814"/>
                  <a:pt x="55770" y="826410"/>
                  <a:pt x="45630" y="785389"/>
                </a:cubicBezTo>
                <a:cubicBezTo>
                  <a:pt x="35029" y="744368"/>
                  <a:pt x="29959" y="705191"/>
                  <a:pt x="23507" y="676154"/>
                </a:cubicBezTo>
                <a:cubicBezTo>
                  <a:pt x="23507" y="689520"/>
                  <a:pt x="25811" y="705191"/>
                  <a:pt x="27655" y="720862"/>
                </a:cubicBezTo>
                <a:cubicBezTo>
                  <a:pt x="29038" y="728697"/>
                  <a:pt x="30420" y="736533"/>
                  <a:pt x="31803" y="744368"/>
                </a:cubicBezTo>
                <a:cubicBezTo>
                  <a:pt x="33185" y="752204"/>
                  <a:pt x="35029" y="759578"/>
                  <a:pt x="36873" y="766492"/>
                </a:cubicBezTo>
                <a:cubicBezTo>
                  <a:pt x="43325" y="794607"/>
                  <a:pt x="49778" y="815809"/>
                  <a:pt x="45169" y="816731"/>
                </a:cubicBezTo>
                <a:cubicBezTo>
                  <a:pt x="43787" y="816270"/>
                  <a:pt x="41482" y="812583"/>
                  <a:pt x="38716" y="806130"/>
                </a:cubicBezTo>
                <a:cubicBezTo>
                  <a:pt x="36412" y="799677"/>
                  <a:pt x="33185" y="790920"/>
                  <a:pt x="30420" y="781241"/>
                </a:cubicBezTo>
                <a:cubicBezTo>
                  <a:pt x="28116" y="771562"/>
                  <a:pt x="25811" y="760961"/>
                  <a:pt x="23507" y="750821"/>
                </a:cubicBezTo>
                <a:cubicBezTo>
                  <a:pt x="24428" y="737915"/>
                  <a:pt x="23045" y="728697"/>
                  <a:pt x="22124" y="720862"/>
                </a:cubicBezTo>
                <a:cubicBezTo>
                  <a:pt x="19358" y="688137"/>
                  <a:pt x="17515" y="657717"/>
                  <a:pt x="17054" y="628680"/>
                </a:cubicBezTo>
                <a:cubicBezTo>
                  <a:pt x="17054" y="621306"/>
                  <a:pt x="17054" y="613931"/>
                  <a:pt x="17054" y="607017"/>
                </a:cubicBezTo>
                <a:cubicBezTo>
                  <a:pt x="17054" y="603330"/>
                  <a:pt x="17054" y="599643"/>
                  <a:pt x="17054" y="596417"/>
                </a:cubicBezTo>
                <a:cubicBezTo>
                  <a:pt x="17054" y="592729"/>
                  <a:pt x="17515" y="589503"/>
                  <a:pt x="17515" y="585815"/>
                </a:cubicBezTo>
                <a:cubicBezTo>
                  <a:pt x="17976" y="578902"/>
                  <a:pt x="17976" y="571527"/>
                  <a:pt x="18436" y="564614"/>
                </a:cubicBezTo>
                <a:cubicBezTo>
                  <a:pt x="18898" y="557700"/>
                  <a:pt x="19819" y="550786"/>
                  <a:pt x="20280" y="543873"/>
                </a:cubicBezTo>
                <a:cubicBezTo>
                  <a:pt x="20741" y="540646"/>
                  <a:pt x="20741" y="536959"/>
                  <a:pt x="21202" y="533733"/>
                </a:cubicBezTo>
                <a:lnTo>
                  <a:pt x="22585" y="523593"/>
                </a:lnTo>
                <a:cubicBezTo>
                  <a:pt x="23507" y="516679"/>
                  <a:pt x="24428" y="509766"/>
                  <a:pt x="25811" y="503313"/>
                </a:cubicBezTo>
                <a:cubicBezTo>
                  <a:pt x="28576" y="489946"/>
                  <a:pt x="31342" y="476580"/>
                  <a:pt x="35029" y="463214"/>
                </a:cubicBezTo>
                <a:cubicBezTo>
                  <a:pt x="42865" y="436481"/>
                  <a:pt x="53465" y="411131"/>
                  <a:pt x="67754" y="386703"/>
                </a:cubicBezTo>
                <a:cubicBezTo>
                  <a:pt x="69367" y="391312"/>
                  <a:pt x="75244" y="387049"/>
                  <a:pt x="83886" y="377715"/>
                </a:cubicBezTo>
                <a:lnTo>
                  <a:pt x="84885" y="376549"/>
                </a:lnTo>
                <a:lnTo>
                  <a:pt x="99782" y="345625"/>
                </a:lnTo>
                <a:lnTo>
                  <a:pt x="125200" y="306866"/>
                </a:lnTo>
                <a:lnTo>
                  <a:pt x="121680" y="310653"/>
                </a:lnTo>
                <a:cubicBezTo>
                  <a:pt x="116610" y="315723"/>
                  <a:pt x="112462" y="320332"/>
                  <a:pt x="112001" y="318488"/>
                </a:cubicBezTo>
                <a:cubicBezTo>
                  <a:pt x="112001" y="316645"/>
                  <a:pt x="115688" y="308348"/>
                  <a:pt x="127211" y="288990"/>
                </a:cubicBezTo>
                <a:cubicBezTo>
                  <a:pt x="116610" y="307426"/>
                  <a:pt x="108775" y="317106"/>
                  <a:pt x="103244" y="324480"/>
                </a:cubicBezTo>
                <a:cubicBezTo>
                  <a:pt x="97713" y="331394"/>
                  <a:pt x="93564" y="335542"/>
                  <a:pt x="90799" y="341995"/>
                </a:cubicBezTo>
                <a:cubicBezTo>
                  <a:pt x="88495" y="340151"/>
                  <a:pt x="94026" y="328628"/>
                  <a:pt x="101861" y="313418"/>
                </a:cubicBezTo>
                <a:cubicBezTo>
                  <a:pt x="106009" y="306044"/>
                  <a:pt x="111079" y="297748"/>
                  <a:pt x="116149" y="288990"/>
                </a:cubicBezTo>
                <a:cubicBezTo>
                  <a:pt x="121680" y="280694"/>
                  <a:pt x="127672" y="272397"/>
                  <a:pt x="132742" y="264562"/>
                </a:cubicBezTo>
                <a:cubicBezTo>
                  <a:pt x="143804" y="249352"/>
                  <a:pt x="153022" y="236446"/>
                  <a:pt x="155787" y="232298"/>
                </a:cubicBezTo>
                <a:cubicBezTo>
                  <a:pt x="156709" y="229994"/>
                  <a:pt x="156248" y="229994"/>
                  <a:pt x="153022" y="232298"/>
                </a:cubicBezTo>
                <a:cubicBezTo>
                  <a:pt x="151178" y="233220"/>
                  <a:pt x="148873" y="235064"/>
                  <a:pt x="146108" y="237829"/>
                </a:cubicBezTo>
                <a:cubicBezTo>
                  <a:pt x="143343" y="240595"/>
                  <a:pt x="139655" y="243821"/>
                  <a:pt x="135507" y="248430"/>
                </a:cubicBezTo>
                <a:cubicBezTo>
                  <a:pt x="115227" y="268710"/>
                  <a:pt x="97252" y="297286"/>
                  <a:pt x="83424" y="324480"/>
                </a:cubicBezTo>
                <a:cubicBezTo>
                  <a:pt x="79737" y="331394"/>
                  <a:pt x="76511" y="338308"/>
                  <a:pt x="73284" y="344760"/>
                </a:cubicBezTo>
                <a:cubicBezTo>
                  <a:pt x="70058" y="351674"/>
                  <a:pt x="66832" y="357666"/>
                  <a:pt x="64066" y="363657"/>
                </a:cubicBezTo>
                <a:cubicBezTo>
                  <a:pt x="58996" y="375641"/>
                  <a:pt x="53004" y="385781"/>
                  <a:pt x="48395" y="394077"/>
                </a:cubicBezTo>
                <a:cubicBezTo>
                  <a:pt x="43325" y="399608"/>
                  <a:pt x="42404" y="396382"/>
                  <a:pt x="44708" y="387625"/>
                </a:cubicBezTo>
                <a:cubicBezTo>
                  <a:pt x="45630" y="383015"/>
                  <a:pt x="47935" y="377485"/>
                  <a:pt x="50239" y="370571"/>
                </a:cubicBezTo>
                <a:cubicBezTo>
                  <a:pt x="53004" y="364118"/>
                  <a:pt x="55770" y="356283"/>
                  <a:pt x="59918" y="347986"/>
                </a:cubicBezTo>
                <a:cubicBezTo>
                  <a:pt x="67293" y="331394"/>
                  <a:pt x="77433" y="312957"/>
                  <a:pt x="87573" y="296365"/>
                </a:cubicBezTo>
                <a:cubicBezTo>
                  <a:pt x="93104" y="288529"/>
                  <a:pt x="98173" y="280233"/>
                  <a:pt x="103244" y="272858"/>
                </a:cubicBezTo>
                <a:cubicBezTo>
                  <a:pt x="108313" y="265945"/>
                  <a:pt x="112923" y="259031"/>
                  <a:pt x="117071" y="253500"/>
                </a:cubicBezTo>
                <a:cubicBezTo>
                  <a:pt x="120758" y="248430"/>
                  <a:pt x="126289" y="241517"/>
                  <a:pt x="132281" y="234142"/>
                </a:cubicBezTo>
                <a:cubicBezTo>
                  <a:pt x="135507" y="230455"/>
                  <a:pt x="138733" y="226768"/>
                  <a:pt x="141960" y="223080"/>
                </a:cubicBezTo>
                <a:cubicBezTo>
                  <a:pt x="145186" y="219393"/>
                  <a:pt x="148413" y="215706"/>
                  <a:pt x="151639" y="212479"/>
                </a:cubicBezTo>
                <a:cubicBezTo>
                  <a:pt x="158092" y="205566"/>
                  <a:pt x="164084" y="200495"/>
                  <a:pt x="168232" y="196808"/>
                </a:cubicBezTo>
                <a:cubicBezTo>
                  <a:pt x="172380" y="193121"/>
                  <a:pt x="174684" y="192199"/>
                  <a:pt x="174224" y="194504"/>
                </a:cubicBezTo>
                <a:cubicBezTo>
                  <a:pt x="194964" y="169154"/>
                  <a:pt x="218010" y="147952"/>
                  <a:pt x="241977" y="130437"/>
                </a:cubicBezTo>
                <a:cubicBezTo>
                  <a:pt x="247508" y="126289"/>
                  <a:pt x="253961" y="122602"/>
                  <a:pt x="259953" y="118454"/>
                </a:cubicBezTo>
                <a:cubicBezTo>
                  <a:pt x="265944" y="114766"/>
                  <a:pt x="271937" y="110618"/>
                  <a:pt x="278389" y="107392"/>
                </a:cubicBezTo>
                <a:cubicBezTo>
                  <a:pt x="284381" y="104166"/>
                  <a:pt x="290834" y="100478"/>
                  <a:pt x="296826" y="97252"/>
                </a:cubicBezTo>
                <a:cubicBezTo>
                  <a:pt x="303278" y="94026"/>
                  <a:pt x="309270" y="90799"/>
                  <a:pt x="315723" y="88034"/>
                </a:cubicBezTo>
                <a:lnTo>
                  <a:pt x="324941" y="83424"/>
                </a:lnTo>
                <a:lnTo>
                  <a:pt x="334620" y="79276"/>
                </a:lnTo>
                <a:cubicBezTo>
                  <a:pt x="340612" y="76511"/>
                  <a:pt x="347065" y="73746"/>
                  <a:pt x="353517" y="71441"/>
                </a:cubicBezTo>
                <a:cubicBezTo>
                  <a:pt x="366423" y="66832"/>
                  <a:pt x="378868" y="61301"/>
                  <a:pt x="392234" y="57153"/>
                </a:cubicBezTo>
                <a:cubicBezTo>
                  <a:pt x="418506" y="47474"/>
                  <a:pt x="445238" y="39177"/>
                  <a:pt x="473815" y="29498"/>
                </a:cubicBezTo>
                <a:cubicBezTo>
                  <a:pt x="483955" y="28115"/>
                  <a:pt x="491790" y="26733"/>
                  <a:pt x="499165" y="26272"/>
                </a:cubicBezTo>
                <a:cubicBezTo>
                  <a:pt x="506539" y="25811"/>
                  <a:pt x="512992" y="25811"/>
                  <a:pt x="519906" y="25350"/>
                </a:cubicBezTo>
                <a:cubicBezTo>
                  <a:pt x="526819" y="24889"/>
                  <a:pt x="534194" y="24889"/>
                  <a:pt x="542951" y="24428"/>
                </a:cubicBezTo>
                <a:cubicBezTo>
                  <a:pt x="551708" y="23967"/>
                  <a:pt x="562309" y="23046"/>
                  <a:pt x="575676" y="22124"/>
                </a:cubicBezTo>
                <a:cubicBezTo>
                  <a:pt x="571067" y="20280"/>
                  <a:pt x="575215" y="18436"/>
                  <a:pt x="584894" y="17054"/>
                </a:cubicBezTo>
                <a:cubicBezTo>
                  <a:pt x="589964" y="16593"/>
                  <a:pt x="596417" y="16132"/>
                  <a:pt x="603330" y="15671"/>
                </a:cubicBezTo>
                <a:cubicBezTo>
                  <a:pt x="610244" y="15210"/>
                  <a:pt x="618540" y="14749"/>
                  <a:pt x="626837" y="15210"/>
                </a:cubicBezTo>
                <a:close/>
                <a:moveTo>
                  <a:pt x="617619" y="0"/>
                </a:moveTo>
                <a:cubicBezTo>
                  <a:pt x="665553" y="0"/>
                  <a:pt x="711183" y="7375"/>
                  <a:pt x="743447" y="15210"/>
                </a:cubicBezTo>
                <a:cubicBezTo>
                  <a:pt x="731924" y="14749"/>
                  <a:pt x="720402" y="13827"/>
                  <a:pt x="709340" y="13366"/>
                </a:cubicBezTo>
                <a:cubicBezTo>
                  <a:pt x="695973" y="11523"/>
                  <a:pt x="682146" y="9679"/>
                  <a:pt x="667858" y="9218"/>
                </a:cubicBezTo>
                <a:cubicBezTo>
                  <a:pt x="660944" y="9218"/>
                  <a:pt x="653570" y="8757"/>
                  <a:pt x="646656" y="8757"/>
                </a:cubicBezTo>
                <a:cubicBezTo>
                  <a:pt x="639742" y="9218"/>
                  <a:pt x="632368" y="9218"/>
                  <a:pt x="625454" y="9218"/>
                </a:cubicBezTo>
                <a:cubicBezTo>
                  <a:pt x="618540" y="9218"/>
                  <a:pt x="611166" y="9679"/>
                  <a:pt x="604253" y="10140"/>
                </a:cubicBezTo>
                <a:cubicBezTo>
                  <a:pt x="596878" y="10601"/>
                  <a:pt x="589964" y="10601"/>
                  <a:pt x="583051" y="11523"/>
                </a:cubicBezTo>
                <a:cubicBezTo>
                  <a:pt x="569223" y="13366"/>
                  <a:pt x="555396" y="13827"/>
                  <a:pt x="541569" y="15671"/>
                </a:cubicBezTo>
                <a:cubicBezTo>
                  <a:pt x="536038" y="15671"/>
                  <a:pt x="530968" y="15671"/>
                  <a:pt x="525898" y="16132"/>
                </a:cubicBezTo>
                <a:cubicBezTo>
                  <a:pt x="520828" y="16132"/>
                  <a:pt x="516219" y="17054"/>
                  <a:pt x="511609" y="17515"/>
                </a:cubicBezTo>
                <a:cubicBezTo>
                  <a:pt x="502391" y="18897"/>
                  <a:pt x="494556" y="19358"/>
                  <a:pt x="488564" y="20741"/>
                </a:cubicBezTo>
                <a:cubicBezTo>
                  <a:pt x="476580" y="23046"/>
                  <a:pt x="472432" y="23046"/>
                  <a:pt x="482572" y="17054"/>
                </a:cubicBezTo>
                <a:cubicBezTo>
                  <a:pt x="520828" y="6914"/>
                  <a:pt x="570145" y="0"/>
                  <a:pt x="61761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lIns="180000" tIns="0" rIns="180000" bIns="0" spcCol="0" rtlCol="0" fromWordArt="0" anchor="ctr" anchorCtr="1" forceAA="0">
            <a:noAutofit/>
          </a:bodyPr>
          <a:lstStyle>
            <a:lvl1pPr marL="266687" indent="-266687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lvl="0"/>
            <a:r>
              <a:rPr lang="es-ES" noProof="0"/>
              <a:t>Haga clic en el icono para agregar una imagen</a:t>
            </a:r>
            <a:endParaRPr lang="es-ES" noProof="0" dirty="0"/>
          </a:p>
        </p:txBody>
      </p:sp>
      <p:sp>
        <p:nvSpPr>
          <p:cNvPr id="46" name="Marcador de posición de imagen 45"/>
          <p:cNvSpPr>
            <a:spLocks noGrp="1"/>
          </p:cNvSpPr>
          <p:nvPr>
            <p:ph type="pic" sz="quarter" idx="56"/>
          </p:nvPr>
        </p:nvSpPr>
        <p:spPr>
          <a:xfrm>
            <a:off x="4652455" y="4023015"/>
            <a:ext cx="1215023" cy="1216800"/>
          </a:xfrm>
          <a:custGeom>
            <a:avLst/>
            <a:gdLst>
              <a:gd name="connsiteX0" fmla="*/ 530989 w 1215022"/>
              <a:gd name="connsiteY0" fmla="*/ 1206695 h 1216800"/>
              <a:gd name="connsiteX1" fmla="*/ 544054 w 1215022"/>
              <a:gd name="connsiteY1" fmla="*/ 1208095 h 1216800"/>
              <a:gd name="connsiteX2" fmla="*/ 543121 w 1215022"/>
              <a:gd name="connsiteY2" fmla="*/ 1208095 h 1216800"/>
              <a:gd name="connsiteX3" fmla="*/ 530989 w 1215022"/>
              <a:gd name="connsiteY3" fmla="*/ 1206695 h 1216800"/>
              <a:gd name="connsiteX4" fmla="*/ 464360 w 1215022"/>
              <a:gd name="connsiteY4" fmla="*/ 1198654 h 1216800"/>
              <a:gd name="connsiteX5" fmla="*/ 474530 w 1215022"/>
              <a:gd name="connsiteY5" fmla="*/ 1200163 h 1216800"/>
              <a:gd name="connsiteX6" fmla="*/ 465199 w 1215022"/>
              <a:gd name="connsiteY6" fmla="*/ 1199230 h 1216800"/>
              <a:gd name="connsiteX7" fmla="*/ 464360 w 1215022"/>
              <a:gd name="connsiteY7" fmla="*/ 1198654 h 1216800"/>
              <a:gd name="connsiteX8" fmla="*/ 792284 w 1215022"/>
              <a:gd name="connsiteY8" fmla="*/ 1188498 h 1216800"/>
              <a:gd name="connsiteX9" fmla="*/ 761955 w 1215022"/>
              <a:gd name="connsiteY9" fmla="*/ 1195964 h 1216800"/>
              <a:gd name="connsiteX10" fmla="*/ 792284 w 1215022"/>
              <a:gd name="connsiteY10" fmla="*/ 1188498 h 1216800"/>
              <a:gd name="connsiteX11" fmla="*/ 804111 w 1215022"/>
              <a:gd name="connsiteY11" fmla="*/ 1167930 h 1216800"/>
              <a:gd name="connsiteX12" fmla="*/ 785580 w 1215022"/>
              <a:gd name="connsiteY12" fmla="*/ 1174712 h 1216800"/>
              <a:gd name="connsiteX13" fmla="*/ 742045 w 1215022"/>
              <a:gd name="connsiteY13" fmla="*/ 1185906 h 1216800"/>
              <a:gd name="connsiteX14" fmla="*/ 740171 w 1215022"/>
              <a:gd name="connsiteY14" fmla="*/ 1187091 h 1216800"/>
              <a:gd name="connsiteX15" fmla="*/ 729759 w 1215022"/>
              <a:gd name="connsiteY15" fmla="*/ 1190364 h 1216800"/>
              <a:gd name="connsiteX16" fmla="*/ 759622 w 1215022"/>
              <a:gd name="connsiteY16" fmla="*/ 1182432 h 1216800"/>
              <a:gd name="connsiteX17" fmla="*/ 778753 w 1215022"/>
              <a:gd name="connsiteY17" fmla="*/ 1178699 h 1216800"/>
              <a:gd name="connsiteX18" fmla="*/ 796483 w 1215022"/>
              <a:gd name="connsiteY18" fmla="*/ 1172167 h 1216800"/>
              <a:gd name="connsiteX19" fmla="*/ 402705 w 1215022"/>
              <a:gd name="connsiteY19" fmla="*/ 1164588 h 1216800"/>
              <a:gd name="connsiteX20" fmla="*/ 402383 w 1215022"/>
              <a:gd name="connsiteY20" fmla="*/ 1164760 h 1216800"/>
              <a:gd name="connsiteX21" fmla="*/ 405940 w 1215022"/>
              <a:gd name="connsiteY21" fmla="*/ 1170301 h 1216800"/>
              <a:gd name="connsiteX22" fmla="*/ 443268 w 1215022"/>
              <a:gd name="connsiteY22" fmla="*/ 1178232 h 1216800"/>
              <a:gd name="connsiteX23" fmla="*/ 446769 w 1215022"/>
              <a:gd name="connsiteY23" fmla="*/ 1178884 h 1216800"/>
              <a:gd name="connsiteX24" fmla="*/ 273893 w 1215022"/>
              <a:gd name="connsiteY24" fmla="*/ 1112442 h 1216800"/>
              <a:gd name="connsiteX25" fmla="*/ 278506 w 1215022"/>
              <a:gd name="connsiteY25" fmla="*/ 1115313 h 1216800"/>
              <a:gd name="connsiteX26" fmla="*/ 278501 w 1215022"/>
              <a:gd name="connsiteY26" fmla="*/ 1115359 h 1216800"/>
              <a:gd name="connsiteX27" fmla="*/ 273893 w 1215022"/>
              <a:gd name="connsiteY27" fmla="*/ 1112442 h 1216800"/>
              <a:gd name="connsiteX28" fmla="*/ 274897 w 1215022"/>
              <a:gd name="connsiteY28" fmla="*/ 1100076 h 1216800"/>
              <a:gd name="connsiteX29" fmla="*/ 284625 w 1215022"/>
              <a:gd name="connsiteY29" fmla="*/ 1107310 h 1216800"/>
              <a:gd name="connsiteX30" fmla="*/ 296937 w 1215022"/>
              <a:gd name="connsiteY30" fmla="*/ 1113466 h 1216800"/>
              <a:gd name="connsiteX31" fmla="*/ 1040981 w 1215022"/>
              <a:gd name="connsiteY31" fmla="*/ 1018656 h 1216800"/>
              <a:gd name="connsiteX32" fmla="*/ 1033931 w 1215022"/>
              <a:gd name="connsiteY32" fmla="*/ 1024423 h 1216800"/>
              <a:gd name="connsiteX33" fmla="*/ 1032211 w 1215022"/>
              <a:gd name="connsiteY33" fmla="*/ 1024524 h 1216800"/>
              <a:gd name="connsiteX34" fmla="*/ 1030294 w 1215022"/>
              <a:gd name="connsiteY34" fmla="*/ 1026633 h 1216800"/>
              <a:gd name="connsiteX35" fmla="*/ 941903 w 1215022"/>
              <a:gd name="connsiteY35" fmla="*/ 1099563 h 1216800"/>
              <a:gd name="connsiteX36" fmla="*/ 931265 w 1215022"/>
              <a:gd name="connsiteY36" fmla="*/ 1106026 h 1216800"/>
              <a:gd name="connsiteX37" fmla="*/ 921998 w 1215022"/>
              <a:gd name="connsiteY37" fmla="*/ 1116175 h 1216800"/>
              <a:gd name="connsiteX38" fmla="*/ 933663 w 1215022"/>
              <a:gd name="connsiteY38" fmla="*/ 1107776 h 1216800"/>
              <a:gd name="connsiteX39" fmla="*/ 929930 w 1215022"/>
              <a:gd name="connsiteY39" fmla="*/ 1113376 h 1216800"/>
              <a:gd name="connsiteX40" fmla="*/ 921065 w 1215022"/>
              <a:gd name="connsiteY40" fmla="*/ 1119908 h 1216800"/>
              <a:gd name="connsiteX41" fmla="*/ 910800 w 1215022"/>
              <a:gd name="connsiteY41" fmla="*/ 1126440 h 1216800"/>
              <a:gd name="connsiteX42" fmla="*/ 910800 w 1215022"/>
              <a:gd name="connsiteY42" fmla="*/ 1129706 h 1216800"/>
              <a:gd name="connsiteX43" fmla="*/ 938329 w 1215022"/>
              <a:gd name="connsiteY43" fmla="*/ 1111509 h 1216800"/>
              <a:gd name="connsiteX44" fmla="*/ 967725 w 1215022"/>
              <a:gd name="connsiteY44" fmla="*/ 1090512 h 1216800"/>
              <a:gd name="connsiteX45" fmla="*/ 966791 w 1215022"/>
              <a:gd name="connsiteY45" fmla="*/ 1093778 h 1216800"/>
              <a:gd name="connsiteX46" fmla="*/ 977057 w 1215022"/>
              <a:gd name="connsiteY46" fmla="*/ 1084913 h 1216800"/>
              <a:gd name="connsiteX47" fmla="*/ 984989 w 1215022"/>
              <a:gd name="connsiteY47" fmla="*/ 1076514 h 1216800"/>
              <a:gd name="connsiteX48" fmla="*/ 992455 w 1215022"/>
              <a:gd name="connsiteY48" fmla="*/ 1068582 h 1216800"/>
              <a:gd name="connsiteX49" fmla="*/ 999453 w 1215022"/>
              <a:gd name="connsiteY49" fmla="*/ 1060183 h 1216800"/>
              <a:gd name="connsiteX50" fmla="*/ 1040981 w 1215022"/>
              <a:gd name="connsiteY50" fmla="*/ 1018656 h 1216800"/>
              <a:gd name="connsiteX51" fmla="*/ 128223 w 1215022"/>
              <a:gd name="connsiteY51" fmla="*/ 958959 h 1216800"/>
              <a:gd name="connsiteX52" fmla="*/ 130648 w 1215022"/>
              <a:gd name="connsiteY52" fmla="*/ 962665 h 1216800"/>
              <a:gd name="connsiteX53" fmla="*/ 130968 w 1215022"/>
              <a:gd name="connsiteY53" fmla="*/ 962629 h 1216800"/>
              <a:gd name="connsiteX54" fmla="*/ 109479 w 1215022"/>
              <a:gd name="connsiteY54" fmla="*/ 944581 h 1216800"/>
              <a:gd name="connsiteX55" fmla="*/ 111797 w 1215022"/>
              <a:gd name="connsiteY55" fmla="*/ 947768 h 1216800"/>
              <a:gd name="connsiteX56" fmla="*/ 111051 w 1215022"/>
              <a:gd name="connsiteY56" fmla="*/ 946800 h 1216800"/>
              <a:gd name="connsiteX57" fmla="*/ 104023 w 1215022"/>
              <a:gd name="connsiteY57" fmla="*/ 936879 h 1216800"/>
              <a:gd name="connsiteX58" fmla="*/ 109479 w 1215022"/>
              <a:gd name="connsiteY58" fmla="*/ 944581 h 1216800"/>
              <a:gd name="connsiteX59" fmla="*/ 104985 w 1215022"/>
              <a:gd name="connsiteY59" fmla="*/ 938402 h 1216800"/>
              <a:gd name="connsiteX60" fmla="*/ 95186 w 1215022"/>
              <a:gd name="connsiteY60" fmla="*/ 924404 h 1216800"/>
              <a:gd name="connsiteX61" fmla="*/ 96411 w 1215022"/>
              <a:gd name="connsiteY61" fmla="*/ 924827 h 1216800"/>
              <a:gd name="connsiteX62" fmla="*/ 104023 w 1215022"/>
              <a:gd name="connsiteY62" fmla="*/ 936879 h 1216800"/>
              <a:gd name="connsiteX63" fmla="*/ 71857 w 1215022"/>
              <a:gd name="connsiteY63" fmla="*/ 866250 h 1216800"/>
              <a:gd name="connsiteX64" fmla="*/ 72323 w 1215022"/>
              <a:gd name="connsiteY64" fmla="*/ 868412 h 1216800"/>
              <a:gd name="connsiteX65" fmla="*/ 76522 w 1215022"/>
              <a:gd name="connsiteY65" fmla="*/ 883343 h 1216800"/>
              <a:gd name="connsiteX66" fmla="*/ 89587 w 1215022"/>
              <a:gd name="connsiteY66" fmla="*/ 900607 h 1216800"/>
              <a:gd name="connsiteX67" fmla="*/ 91721 w 1215022"/>
              <a:gd name="connsiteY67" fmla="*/ 903659 h 1216800"/>
              <a:gd name="connsiteX68" fmla="*/ 82816 w 1215022"/>
              <a:gd name="connsiteY68" fmla="*/ 889000 h 1216800"/>
              <a:gd name="connsiteX69" fmla="*/ 1173825 w 1215022"/>
              <a:gd name="connsiteY69" fmla="*/ 794343 h 1216800"/>
              <a:gd name="connsiteX70" fmla="*/ 1165665 w 1215022"/>
              <a:gd name="connsiteY70" fmla="*/ 816638 h 1216800"/>
              <a:gd name="connsiteX71" fmla="*/ 1165504 w 1215022"/>
              <a:gd name="connsiteY71" fmla="*/ 818136 h 1216800"/>
              <a:gd name="connsiteX72" fmla="*/ 1170228 w 1215022"/>
              <a:gd name="connsiteY72" fmla="*/ 811020 h 1216800"/>
              <a:gd name="connsiteX73" fmla="*/ 12423 w 1215022"/>
              <a:gd name="connsiteY73" fmla="*/ 719217 h 1216800"/>
              <a:gd name="connsiteX74" fmla="*/ 13065 w 1215022"/>
              <a:gd name="connsiteY74" fmla="*/ 720967 h 1216800"/>
              <a:gd name="connsiteX75" fmla="*/ 12132 w 1215022"/>
              <a:gd name="connsiteY75" fmla="*/ 719567 h 1216800"/>
              <a:gd name="connsiteX76" fmla="*/ 12423 w 1215022"/>
              <a:gd name="connsiteY76" fmla="*/ 719217 h 1216800"/>
              <a:gd name="connsiteX77" fmla="*/ 15398 w 1215022"/>
              <a:gd name="connsiteY77" fmla="*/ 706502 h 1216800"/>
              <a:gd name="connsiteX78" fmla="*/ 20531 w 1215022"/>
              <a:gd name="connsiteY78" fmla="*/ 727499 h 1216800"/>
              <a:gd name="connsiteX79" fmla="*/ 26596 w 1215022"/>
              <a:gd name="connsiteY79" fmla="*/ 743363 h 1216800"/>
              <a:gd name="connsiteX80" fmla="*/ 25663 w 1215022"/>
              <a:gd name="connsiteY80" fmla="*/ 742430 h 1216800"/>
              <a:gd name="connsiteX81" fmla="*/ 39195 w 1215022"/>
              <a:gd name="connsiteY81" fmla="*/ 788623 h 1216800"/>
              <a:gd name="connsiteX82" fmla="*/ 36861 w 1215022"/>
              <a:gd name="connsiteY82" fmla="*/ 782558 h 1216800"/>
              <a:gd name="connsiteX83" fmla="*/ 41994 w 1215022"/>
              <a:gd name="connsiteY83" fmla="*/ 807754 h 1216800"/>
              <a:gd name="connsiteX84" fmla="*/ 50859 w 1215022"/>
              <a:gd name="connsiteY84" fmla="*/ 830151 h 1216800"/>
              <a:gd name="connsiteX85" fmla="*/ 57858 w 1215022"/>
              <a:gd name="connsiteY85" fmla="*/ 839949 h 1216800"/>
              <a:gd name="connsiteX86" fmla="*/ 55992 w 1215022"/>
              <a:gd name="connsiteY86" fmla="*/ 835750 h 1216800"/>
              <a:gd name="connsiteX87" fmla="*/ 64850 w 1215022"/>
              <a:gd name="connsiteY87" fmla="*/ 852219 h 1216800"/>
              <a:gd name="connsiteX88" fmla="*/ 65191 w 1215022"/>
              <a:gd name="connsiteY88" fmla="*/ 852412 h 1216800"/>
              <a:gd name="connsiteX89" fmla="*/ 57666 w 1215022"/>
              <a:gd name="connsiteY89" fmla="*/ 836792 h 1216800"/>
              <a:gd name="connsiteX90" fmla="*/ 22866 w 1215022"/>
              <a:gd name="connsiteY90" fmla="*/ 724683 h 1216800"/>
              <a:gd name="connsiteX91" fmla="*/ 20811 w 1215022"/>
              <a:gd name="connsiteY91" fmla="*/ 711220 h 1216800"/>
              <a:gd name="connsiteX92" fmla="*/ 20064 w 1215022"/>
              <a:gd name="connsiteY92" fmla="*/ 709302 h 1216800"/>
              <a:gd name="connsiteX93" fmla="*/ 15398 w 1215022"/>
              <a:gd name="connsiteY93" fmla="*/ 706502 h 1216800"/>
              <a:gd name="connsiteX94" fmla="*/ 1215022 w 1215022"/>
              <a:gd name="connsiteY94" fmla="*/ 604317 h 1216800"/>
              <a:gd name="connsiteX95" fmla="*/ 1212689 w 1215022"/>
              <a:gd name="connsiteY95" fmla="*/ 631380 h 1216800"/>
              <a:gd name="connsiteX96" fmla="*/ 1215022 w 1215022"/>
              <a:gd name="connsiteY96" fmla="*/ 604317 h 1216800"/>
              <a:gd name="connsiteX97" fmla="*/ 19597 w 1215022"/>
              <a:gd name="connsiteY97" fmla="*/ 466670 h 1216800"/>
              <a:gd name="connsiteX98" fmla="*/ 15865 w 1215022"/>
              <a:gd name="connsiteY98" fmla="*/ 484868 h 1216800"/>
              <a:gd name="connsiteX99" fmla="*/ 13531 w 1215022"/>
              <a:gd name="connsiteY99" fmla="*/ 502599 h 1216800"/>
              <a:gd name="connsiteX100" fmla="*/ 10265 w 1215022"/>
              <a:gd name="connsiteY100" fmla="*/ 536660 h 1216800"/>
              <a:gd name="connsiteX101" fmla="*/ 9799 w 1215022"/>
              <a:gd name="connsiteY101" fmla="*/ 545059 h 1216800"/>
              <a:gd name="connsiteX102" fmla="*/ 9332 w 1215022"/>
              <a:gd name="connsiteY102" fmla="*/ 553458 h 1216800"/>
              <a:gd name="connsiteX103" fmla="*/ 8399 w 1215022"/>
              <a:gd name="connsiteY103" fmla="*/ 570255 h 1216800"/>
              <a:gd name="connsiteX104" fmla="*/ 7466 w 1215022"/>
              <a:gd name="connsiteY104" fmla="*/ 605717 h 1216800"/>
              <a:gd name="connsiteX105" fmla="*/ 9799 w 1215022"/>
              <a:gd name="connsiteY105" fmla="*/ 597318 h 1216800"/>
              <a:gd name="connsiteX106" fmla="*/ 9799 w 1215022"/>
              <a:gd name="connsiteY106" fmla="*/ 635113 h 1216800"/>
              <a:gd name="connsiteX107" fmla="*/ 12132 w 1215022"/>
              <a:gd name="connsiteY107" fmla="*/ 657509 h 1216800"/>
              <a:gd name="connsiteX108" fmla="*/ 12598 w 1215022"/>
              <a:gd name="connsiteY108" fmla="*/ 666374 h 1216800"/>
              <a:gd name="connsiteX109" fmla="*/ 12132 w 1215022"/>
              <a:gd name="connsiteY109" fmla="*/ 672441 h 1216800"/>
              <a:gd name="connsiteX110" fmla="*/ 15631 w 1215022"/>
              <a:gd name="connsiteY110" fmla="*/ 678273 h 1216800"/>
              <a:gd name="connsiteX111" fmla="*/ 15921 w 1215022"/>
              <a:gd name="connsiteY111" fmla="*/ 679179 h 1216800"/>
              <a:gd name="connsiteX112" fmla="*/ 13815 w 1215022"/>
              <a:gd name="connsiteY112" fmla="*/ 665382 h 1216800"/>
              <a:gd name="connsiteX113" fmla="*/ 10732 w 1215022"/>
              <a:gd name="connsiteY113" fmla="*/ 604317 h 1216800"/>
              <a:gd name="connsiteX114" fmla="*/ 13815 w 1215022"/>
              <a:gd name="connsiteY114" fmla="*/ 543252 h 1216800"/>
              <a:gd name="connsiteX115" fmla="*/ 21900 w 1215022"/>
              <a:gd name="connsiteY115" fmla="*/ 490277 h 1216800"/>
              <a:gd name="connsiteX116" fmla="*/ 21405 w 1215022"/>
              <a:gd name="connsiteY116" fmla="*/ 489592 h 1216800"/>
              <a:gd name="connsiteX117" fmla="*/ 13998 w 1215022"/>
              <a:gd name="connsiteY117" fmla="*/ 514730 h 1216800"/>
              <a:gd name="connsiteX118" fmla="*/ 18197 w 1215022"/>
              <a:gd name="connsiteY118" fmla="*/ 485334 h 1216800"/>
              <a:gd name="connsiteX119" fmla="*/ 19597 w 1215022"/>
              <a:gd name="connsiteY119" fmla="*/ 466670 h 1216800"/>
              <a:gd name="connsiteX120" fmla="*/ 95711 w 1215022"/>
              <a:gd name="connsiteY120" fmla="*/ 295487 h 1216800"/>
              <a:gd name="connsiteX121" fmla="*/ 90520 w 1215022"/>
              <a:gd name="connsiteY121" fmla="*/ 301495 h 1216800"/>
              <a:gd name="connsiteX122" fmla="*/ 73723 w 1215022"/>
              <a:gd name="connsiteY122" fmla="*/ 329491 h 1216800"/>
              <a:gd name="connsiteX123" fmla="*/ 59725 w 1215022"/>
              <a:gd name="connsiteY123" fmla="*/ 362152 h 1216800"/>
              <a:gd name="connsiteX124" fmla="*/ 65324 w 1215022"/>
              <a:gd name="connsiteY124" fmla="*/ 346288 h 1216800"/>
              <a:gd name="connsiteX125" fmla="*/ 50859 w 1215022"/>
              <a:gd name="connsiteY125" fmla="*/ 382683 h 1216800"/>
              <a:gd name="connsiteX126" fmla="*/ 43394 w 1215022"/>
              <a:gd name="connsiteY126" fmla="*/ 401347 h 1216800"/>
              <a:gd name="connsiteX127" fmla="*/ 36861 w 1215022"/>
              <a:gd name="connsiteY127" fmla="*/ 419544 h 1216800"/>
              <a:gd name="connsiteX128" fmla="*/ 31262 w 1215022"/>
              <a:gd name="connsiteY128" fmla="*/ 437275 h 1216800"/>
              <a:gd name="connsiteX129" fmla="*/ 26596 w 1215022"/>
              <a:gd name="connsiteY129" fmla="*/ 454073 h 1216800"/>
              <a:gd name="connsiteX130" fmla="*/ 21930 w 1215022"/>
              <a:gd name="connsiteY130" fmla="*/ 483002 h 1216800"/>
              <a:gd name="connsiteX131" fmla="*/ 26596 w 1215022"/>
              <a:gd name="connsiteY131" fmla="*/ 458272 h 1216800"/>
              <a:gd name="connsiteX132" fmla="*/ 27369 w 1215022"/>
              <a:gd name="connsiteY132" fmla="*/ 462879 h 1216800"/>
              <a:gd name="connsiteX133" fmla="*/ 28105 w 1215022"/>
              <a:gd name="connsiteY133" fmla="*/ 463576 h 1216800"/>
              <a:gd name="connsiteX134" fmla="*/ 37583 w 1215022"/>
              <a:gd name="connsiteY134" fmla="*/ 426714 h 1216800"/>
              <a:gd name="connsiteX135" fmla="*/ 82816 w 1215022"/>
              <a:gd name="connsiteY135" fmla="*/ 319634 h 1216800"/>
              <a:gd name="connsiteX136" fmla="*/ 95669 w 1215022"/>
              <a:gd name="connsiteY136" fmla="*/ 298478 h 1216800"/>
              <a:gd name="connsiteX137" fmla="*/ 151975 w 1215022"/>
              <a:gd name="connsiteY137" fmla="*/ 219065 h 1216800"/>
              <a:gd name="connsiteX138" fmla="*/ 145579 w 1215022"/>
              <a:gd name="connsiteY138" fmla="*/ 224039 h 1216800"/>
              <a:gd name="connsiteX139" fmla="*/ 135314 w 1215022"/>
              <a:gd name="connsiteY139" fmla="*/ 234305 h 1216800"/>
              <a:gd name="connsiteX140" fmla="*/ 124115 w 1215022"/>
              <a:gd name="connsiteY140" fmla="*/ 246903 h 1216800"/>
              <a:gd name="connsiteX141" fmla="*/ 113383 w 1215022"/>
              <a:gd name="connsiteY141" fmla="*/ 260434 h 1216800"/>
              <a:gd name="connsiteX142" fmla="*/ 101719 w 1215022"/>
              <a:gd name="connsiteY142" fmla="*/ 285164 h 1216800"/>
              <a:gd name="connsiteX143" fmla="*/ 98452 w 1215022"/>
              <a:gd name="connsiteY143" fmla="*/ 288897 h 1216800"/>
              <a:gd name="connsiteX144" fmla="*/ 100027 w 1215022"/>
              <a:gd name="connsiteY144" fmla="*/ 290763 h 1216800"/>
              <a:gd name="connsiteX145" fmla="*/ 100361 w 1215022"/>
              <a:gd name="connsiteY145" fmla="*/ 290754 h 1216800"/>
              <a:gd name="connsiteX146" fmla="*/ 112698 w 1215022"/>
              <a:gd name="connsiteY146" fmla="*/ 270447 h 1216800"/>
              <a:gd name="connsiteX147" fmla="*/ 111517 w 1215022"/>
              <a:gd name="connsiteY147" fmla="*/ 270232 h 1216800"/>
              <a:gd name="connsiteX148" fmla="*/ 118516 w 1215022"/>
              <a:gd name="connsiteY148" fmla="*/ 258568 h 1216800"/>
              <a:gd name="connsiteX149" fmla="*/ 118516 w 1215022"/>
              <a:gd name="connsiteY149" fmla="*/ 262656 h 1216800"/>
              <a:gd name="connsiteX150" fmla="*/ 147114 w 1215022"/>
              <a:gd name="connsiteY150" fmla="*/ 224414 h 1216800"/>
              <a:gd name="connsiteX151" fmla="*/ 187035 w 1215022"/>
              <a:gd name="connsiteY151" fmla="*/ 170033 h 1216800"/>
              <a:gd name="connsiteX152" fmla="*/ 180250 w 1215022"/>
              <a:gd name="connsiteY152" fmla="*/ 177343 h 1216800"/>
              <a:gd name="connsiteX153" fmla="*/ 185240 w 1215022"/>
              <a:gd name="connsiteY153" fmla="*/ 171314 h 1216800"/>
              <a:gd name="connsiteX154" fmla="*/ 333618 w 1215022"/>
              <a:gd name="connsiteY154" fmla="*/ 64930 h 1216800"/>
              <a:gd name="connsiteX155" fmla="*/ 328020 w 1215022"/>
              <a:gd name="connsiteY155" fmla="*/ 69595 h 1216800"/>
              <a:gd name="connsiteX156" fmla="*/ 329885 w 1215022"/>
              <a:gd name="connsiteY156" fmla="*/ 69129 h 1216800"/>
              <a:gd name="connsiteX157" fmla="*/ 326619 w 1215022"/>
              <a:gd name="connsiteY157" fmla="*/ 70995 h 1216800"/>
              <a:gd name="connsiteX158" fmla="*/ 328018 w 1215022"/>
              <a:gd name="connsiteY158" fmla="*/ 69596 h 1216800"/>
              <a:gd name="connsiteX159" fmla="*/ 326269 w 1215022"/>
              <a:gd name="connsiteY159" fmla="*/ 69712 h 1216800"/>
              <a:gd name="connsiteX160" fmla="*/ 333618 w 1215022"/>
              <a:gd name="connsiteY160" fmla="*/ 64930 h 1216800"/>
              <a:gd name="connsiteX161" fmla="*/ 765746 w 1215022"/>
              <a:gd name="connsiteY161" fmla="*/ 26960 h 1216800"/>
              <a:gd name="connsiteX162" fmla="*/ 766621 w 1215022"/>
              <a:gd name="connsiteY162" fmla="*/ 29001 h 1216800"/>
              <a:gd name="connsiteX163" fmla="*/ 762989 w 1215022"/>
              <a:gd name="connsiteY163" fmla="*/ 28061 h 1216800"/>
              <a:gd name="connsiteX164" fmla="*/ 816235 w 1215022"/>
              <a:gd name="connsiteY164" fmla="*/ 44384 h 1216800"/>
              <a:gd name="connsiteX165" fmla="*/ 840279 w 1215022"/>
              <a:gd name="connsiteY165" fmla="*/ 54955 h 1216800"/>
              <a:gd name="connsiteX166" fmla="*/ 839877 w 1215022"/>
              <a:gd name="connsiteY166" fmla="*/ 54664 h 1216800"/>
              <a:gd name="connsiteX167" fmla="*/ 812814 w 1215022"/>
              <a:gd name="connsiteY167" fmla="*/ 41599 h 1216800"/>
              <a:gd name="connsiteX168" fmla="*/ 797883 w 1215022"/>
              <a:gd name="connsiteY168" fmla="*/ 37400 h 1216800"/>
              <a:gd name="connsiteX169" fmla="*/ 779219 w 1215022"/>
              <a:gd name="connsiteY169" fmla="*/ 30868 h 1216800"/>
              <a:gd name="connsiteX170" fmla="*/ 765746 w 1215022"/>
              <a:gd name="connsiteY170" fmla="*/ 26960 h 1216800"/>
              <a:gd name="connsiteX171" fmla="*/ 705189 w 1215022"/>
              <a:gd name="connsiteY171" fmla="*/ 15925 h 1216800"/>
              <a:gd name="connsiteX172" fmla="*/ 749700 w 1215022"/>
              <a:gd name="connsiteY172" fmla="*/ 23987 h 1216800"/>
              <a:gd name="connsiteX173" fmla="*/ 750514 w 1215022"/>
              <a:gd name="connsiteY173" fmla="*/ 24237 h 1216800"/>
              <a:gd name="connsiteX174" fmla="*/ 751748 w 1215022"/>
              <a:gd name="connsiteY174" fmla="*/ 23694 h 1216800"/>
              <a:gd name="connsiteX175" fmla="*/ 745157 w 1215022"/>
              <a:gd name="connsiteY175" fmla="*/ 20602 h 1216800"/>
              <a:gd name="connsiteX176" fmla="*/ 726960 w 1215022"/>
              <a:gd name="connsiteY176" fmla="*/ 16870 h 1216800"/>
              <a:gd name="connsiteX177" fmla="*/ 715295 w 1215022"/>
              <a:gd name="connsiteY177" fmla="*/ 15936 h 1216800"/>
              <a:gd name="connsiteX178" fmla="*/ 705497 w 1215022"/>
              <a:gd name="connsiteY178" fmla="*/ 15936 h 1216800"/>
              <a:gd name="connsiteX179" fmla="*/ 680951 w 1215022"/>
              <a:gd name="connsiteY179" fmla="*/ 11535 h 1216800"/>
              <a:gd name="connsiteX180" fmla="*/ 692209 w 1215022"/>
              <a:gd name="connsiteY180" fmla="*/ 13574 h 1216800"/>
              <a:gd name="connsiteX181" fmla="*/ 692199 w 1215022"/>
              <a:gd name="connsiteY181" fmla="*/ 13545 h 1216800"/>
              <a:gd name="connsiteX182" fmla="*/ 688568 w 1215022"/>
              <a:gd name="connsiteY182" fmla="*/ 12517 h 1216800"/>
              <a:gd name="connsiteX183" fmla="*/ 678901 w 1215022"/>
              <a:gd name="connsiteY183" fmla="*/ 11270 h 1216800"/>
              <a:gd name="connsiteX184" fmla="*/ 678618 w 1215022"/>
              <a:gd name="connsiteY184" fmla="*/ 11294 h 1216800"/>
              <a:gd name="connsiteX185" fmla="*/ 679484 w 1215022"/>
              <a:gd name="connsiteY185" fmla="*/ 11346 h 1216800"/>
              <a:gd name="connsiteX186" fmla="*/ 653880 w 1215022"/>
              <a:gd name="connsiteY186" fmla="*/ 8587 h 1216800"/>
              <a:gd name="connsiteX187" fmla="*/ 648105 w 1215022"/>
              <a:gd name="connsiteY187" fmla="*/ 8937 h 1216800"/>
              <a:gd name="connsiteX188" fmla="*/ 643769 w 1215022"/>
              <a:gd name="connsiteY188" fmla="*/ 9211 h 1216800"/>
              <a:gd name="connsiteX189" fmla="*/ 665349 w 1215022"/>
              <a:gd name="connsiteY189" fmla="*/ 10501 h 1216800"/>
              <a:gd name="connsiteX190" fmla="*/ 666303 w 1215022"/>
              <a:gd name="connsiteY190" fmla="*/ 10337 h 1216800"/>
              <a:gd name="connsiteX191" fmla="*/ 653880 w 1215022"/>
              <a:gd name="connsiteY191" fmla="*/ 8587 h 1216800"/>
              <a:gd name="connsiteX192" fmla="*/ 570236 w 1215022"/>
              <a:gd name="connsiteY192" fmla="*/ 3067 h 1216800"/>
              <a:gd name="connsiteX193" fmla="*/ 568317 w 1215022"/>
              <a:gd name="connsiteY193" fmla="*/ 6138 h 1216800"/>
              <a:gd name="connsiteX194" fmla="*/ 534722 w 1215022"/>
              <a:gd name="connsiteY194" fmla="*/ 8471 h 1216800"/>
              <a:gd name="connsiteX195" fmla="*/ 517924 w 1215022"/>
              <a:gd name="connsiteY195" fmla="*/ 11270 h 1216800"/>
              <a:gd name="connsiteX196" fmla="*/ 501127 w 1215022"/>
              <a:gd name="connsiteY196" fmla="*/ 15003 h 1216800"/>
              <a:gd name="connsiteX197" fmla="*/ 484329 w 1215022"/>
              <a:gd name="connsiteY197" fmla="*/ 18736 h 1216800"/>
              <a:gd name="connsiteX198" fmla="*/ 467532 w 1215022"/>
              <a:gd name="connsiteY198" fmla="*/ 22936 h 1216800"/>
              <a:gd name="connsiteX199" fmla="*/ 459133 w 1215022"/>
              <a:gd name="connsiteY199" fmla="*/ 24802 h 1216800"/>
              <a:gd name="connsiteX200" fmla="*/ 450734 w 1215022"/>
              <a:gd name="connsiteY200" fmla="*/ 27135 h 1216800"/>
              <a:gd name="connsiteX201" fmla="*/ 433470 w 1215022"/>
              <a:gd name="connsiteY201" fmla="*/ 30868 h 1216800"/>
              <a:gd name="connsiteX202" fmla="*/ 433003 w 1215022"/>
              <a:gd name="connsiteY202" fmla="*/ 27135 h 1216800"/>
              <a:gd name="connsiteX203" fmla="*/ 405474 w 1215022"/>
              <a:gd name="connsiteY203" fmla="*/ 38333 h 1216800"/>
              <a:gd name="connsiteX204" fmla="*/ 374212 w 1215022"/>
              <a:gd name="connsiteY204" fmla="*/ 52798 h 1216800"/>
              <a:gd name="connsiteX205" fmla="*/ 374212 w 1215022"/>
              <a:gd name="connsiteY205" fmla="*/ 50465 h 1216800"/>
              <a:gd name="connsiteX206" fmla="*/ 350882 w 1215022"/>
              <a:gd name="connsiteY206" fmla="*/ 59330 h 1216800"/>
              <a:gd name="connsiteX207" fmla="*/ 331751 w 1215022"/>
              <a:gd name="connsiteY207" fmla="*/ 71462 h 1216800"/>
              <a:gd name="connsiteX208" fmla="*/ 319153 w 1215022"/>
              <a:gd name="connsiteY208" fmla="*/ 78927 h 1216800"/>
              <a:gd name="connsiteX209" fmla="*/ 306089 w 1215022"/>
              <a:gd name="connsiteY209" fmla="*/ 87326 h 1216800"/>
              <a:gd name="connsiteX210" fmla="*/ 279959 w 1215022"/>
              <a:gd name="connsiteY210" fmla="*/ 104124 h 1216800"/>
              <a:gd name="connsiteX211" fmla="*/ 259895 w 1215022"/>
              <a:gd name="connsiteY211" fmla="*/ 117189 h 1216800"/>
              <a:gd name="connsiteX212" fmla="*/ 270160 w 1215022"/>
              <a:gd name="connsiteY212" fmla="*/ 109256 h 1216800"/>
              <a:gd name="connsiteX213" fmla="*/ 281826 w 1215022"/>
              <a:gd name="connsiteY213" fmla="*/ 101324 h 1216800"/>
              <a:gd name="connsiteX214" fmla="*/ 299556 w 1215022"/>
              <a:gd name="connsiteY214" fmla="*/ 88259 h 1216800"/>
              <a:gd name="connsiteX215" fmla="*/ 283692 w 1215022"/>
              <a:gd name="connsiteY215" fmla="*/ 98525 h 1216800"/>
              <a:gd name="connsiteX216" fmla="*/ 265494 w 1215022"/>
              <a:gd name="connsiteY216" fmla="*/ 110189 h 1216800"/>
              <a:gd name="connsiteX217" fmla="*/ 248697 w 1215022"/>
              <a:gd name="connsiteY217" fmla="*/ 122321 h 1216800"/>
              <a:gd name="connsiteX218" fmla="*/ 237032 w 1215022"/>
              <a:gd name="connsiteY218" fmla="*/ 133053 h 1216800"/>
              <a:gd name="connsiteX219" fmla="*/ 238899 w 1215022"/>
              <a:gd name="connsiteY219" fmla="*/ 132120 h 1216800"/>
              <a:gd name="connsiteX220" fmla="*/ 196839 w 1215022"/>
              <a:gd name="connsiteY220" fmla="*/ 170767 h 1216800"/>
              <a:gd name="connsiteX221" fmla="*/ 193314 w 1215022"/>
              <a:gd name="connsiteY221" fmla="*/ 175045 h 1216800"/>
              <a:gd name="connsiteX222" fmla="*/ 228074 w 1215022"/>
              <a:gd name="connsiteY222" fmla="*/ 143453 h 1216800"/>
              <a:gd name="connsiteX223" fmla="*/ 607978 w 1215022"/>
              <a:gd name="connsiteY223" fmla="*/ 7071 h 1216800"/>
              <a:gd name="connsiteX224" fmla="*/ 630965 w 1215022"/>
              <a:gd name="connsiteY224" fmla="*/ 8445 h 1216800"/>
              <a:gd name="connsiteX225" fmla="*/ 627108 w 1215022"/>
              <a:gd name="connsiteY225" fmla="*/ 8004 h 1216800"/>
              <a:gd name="connsiteX226" fmla="*/ 638773 w 1215022"/>
              <a:gd name="connsiteY226" fmla="*/ 7071 h 1216800"/>
              <a:gd name="connsiteX227" fmla="*/ 652305 w 1215022"/>
              <a:gd name="connsiteY227" fmla="*/ 6605 h 1216800"/>
              <a:gd name="connsiteX228" fmla="*/ 667236 w 1215022"/>
              <a:gd name="connsiteY228" fmla="*/ 4738 h 1216800"/>
              <a:gd name="connsiteX229" fmla="*/ 668635 w 1215022"/>
              <a:gd name="connsiteY229" fmla="*/ 5671 h 1216800"/>
              <a:gd name="connsiteX230" fmla="*/ 696165 w 1215022"/>
              <a:gd name="connsiteY230" fmla="*/ 8471 h 1216800"/>
              <a:gd name="connsiteX231" fmla="*/ 688232 w 1215022"/>
              <a:gd name="connsiteY231" fmla="*/ 8471 h 1216800"/>
              <a:gd name="connsiteX232" fmla="*/ 699898 w 1215022"/>
              <a:gd name="connsiteY232" fmla="*/ 10337 h 1216800"/>
              <a:gd name="connsiteX233" fmla="*/ 711096 w 1215022"/>
              <a:gd name="connsiteY233" fmla="*/ 12204 h 1216800"/>
              <a:gd name="connsiteX234" fmla="*/ 733026 w 1215022"/>
              <a:gd name="connsiteY234" fmla="*/ 15003 h 1216800"/>
              <a:gd name="connsiteX235" fmla="*/ 754023 w 1215022"/>
              <a:gd name="connsiteY235" fmla="*/ 18736 h 1216800"/>
              <a:gd name="connsiteX236" fmla="*/ 774087 w 1215022"/>
              <a:gd name="connsiteY236" fmla="*/ 25735 h 1216800"/>
              <a:gd name="connsiteX237" fmla="*/ 770821 w 1215022"/>
              <a:gd name="connsiteY237" fmla="*/ 26202 h 1216800"/>
              <a:gd name="connsiteX238" fmla="*/ 786685 w 1215022"/>
              <a:gd name="connsiteY238" fmla="*/ 30868 h 1216800"/>
              <a:gd name="connsiteX239" fmla="*/ 801149 w 1215022"/>
              <a:gd name="connsiteY239" fmla="*/ 36000 h 1216800"/>
              <a:gd name="connsiteX240" fmla="*/ 816080 w 1215022"/>
              <a:gd name="connsiteY240" fmla="*/ 40666 h 1216800"/>
              <a:gd name="connsiteX241" fmla="*/ 832412 w 1215022"/>
              <a:gd name="connsiteY241" fmla="*/ 45799 h 1216800"/>
              <a:gd name="connsiteX242" fmla="*/ 844543 w 1215022"/>
              <a:gd name="connsiteY242" fmla="*/ 55131 h 1216800"/>
              <a:gd name="connsiteX243" fmla="*/ 865073 w 1215022"/>
              <a:gd name="connsiteY243" fmla="*/ 62596 h 1216800"/>
              <a:gd name="connsiteX244" fmla="*/ 885137 w 1215022"/>
              <a:gd name="connsiteY244" fmla="*/ 70995 h 1216800"/>
              <a:gd name="connsiteX245" fmla="*/ 858599 w 1215022"/>
              <a:gd name="connsiteY245" fmla="*/ 61021 h 1216800"/>
              <a:gd name="connsiteX246" fmla="*/ 849885 w 1215022"/>
              <a:gd name="connsiteY246" fmla="*/ 59178 h 1216800"/>
              <a:gd name="connsiteX247" fmla="*/ 879220 w 1215022"/>
              <a:gd name="connsiteY247" fmla="*/ 72075 h 1216800"/>
              <a:gd name="connsiteX248" fmla="*/ 918174 w 1215022"/>
              <a:gd name="connsiteY248" fmla="*/ 95872 h 1216800"/>
              <a:gd name="connsiteX249" fmla="*/ 918265 w 1215022"/>
              <a:gd name="connsiteY249" fmla="*/ 95725 h 1216800"/>
              <a:gd name="connsiteX250" fmla="*/ 877671 w 1215022"/>
              <a:gd name="connsiteY250" fmla="*/ 70995 h 1216800"/>
              <a:gd name="connsiteX251" fmla="*/ 893536 w 1215022"/>
              <a:gd name="connsiteY251" fmla="*/ 76594 h 1216800"/>
              <a:gd name="connsiteX252" fmla="*/ 905200 w 1215022"/>
              <a:gd name="connsiteY252" fmla="*/ 82193 h 1216800"/>
              <a:gd name="connsiteX253" fmla="*/ 923398 w 1215022"/>
              <a:gd name="connsiteY253" fmla="*/ 93858 h 1216800"/>
              <a:gd name="connsiteX254" fmla="*/ 942995 w 1215022"/>
              <a:gd name="connsiteY254" fmla="*/ 108323 h 1216800"/>
              <a:gd name="connsiteX255" fmla="*/ 956060 w 1215022"/>
              <a:gd name="connsiteY255" fmla="*/ 118121 h 1216800"/>
              <a:gd name="connsiteX256" fmla="*/ 972857 w 1215022"/>
              <a:gd name="connsiteY256" fmla="*/ 129786 h 1216800"/>
              <a:gd name="connsiteX257" fmla="*/ 959754 w 1215022"/>
              <a:gd name="connsiteY257" fmla="*/ 121797 h 1216800"/>
              <a:gd name="connsiteX258" fmla="*/ 988706 w 1215022"/>
              <a:gd name="connsiteY258" fmla="*/ 144626 h 1216800"/>
              <a:gd name="connsiteX259" fmla="*/ 987789 w 1215022"/>
              <a:gd name="connsiteY259" fmla="*/ 143784 h 1216800"/>
              <a:gd name="connsiteX260" fmla="*/ 991490 w 1215022"/>
              <a:gd name="connsiteY260" fmla="*/ 146822 h 1216800"/>
              <a:gd name="connsiteX261" fmla="*/ 997474 w 1215022"/>
              <a:gd name="connsiteY261" fmla="*/ 151540 h 1216800"/>
              <a:gd name="connsiteX262" fmla="*/ 998946 w 1215022"/>
              <a:gd name="connsiteY262" fmla="*/ 152939 h 1216800"/>
              <a:gd name="connsiteX263" fmla="*/ 1005986 w 1215022"/>
              <a:gd name="connsiteY263" fmla="*/ 158716 h 1216800"/>
              <a:gd name="connsiteX264" fmla="*/ 1009149 w 1215022"/>
              <a:gd name="connsiteY264" fmla="*/ 162637 h 1216800"/>
              <a:gd name="connsiteX265" fmla="*/ 1038055 w 1215022"/>
              <a:gd name="connsiteY265" fmla="*/ 190114 h 1216800"/>
              <a:gd name="connsiteX266" fmla="*/ 1026517 w 1215022"/>
              <a:gd name="connsiteY266" fmla="*/ 177846 h 1216800"/>
              <a:gd name="connsiteX267" fmla="*/ 1063377 w 1215022"/>
              <a:gd name="connsiteY267" fmla="*/ 213774 h 1216800"/>
              <a:gd name="connsiteX268" fmla="*/ 1061511 w 1215022"/>
              <a:gd name="connsiteY268" fmla="*/ 216574 h 1216800"/>
              <a:gd name="connsiteX269" fmla="*/ 1058120 w 1215022"/>
              <a:gd name="connsiteY269" fmla="*/ 213582 h 1216800"/>
              <a:gd name="connsiteX270" fmla="*/ 1076110 w 1215022"/>
              <a:gd name="connsiteY270" fmla="*/ 235119 h 1216800"/>
              <a:gd name="connsiteX271" fmla="*/ 1081575 w 1215022"/>
              <a:gd name="connsiteY271" fmla="*/ 238971 h 1216800"/>
              <a:gd name="connsiteX272" fmla="*/ 1090463 w 1215022"/>
              <a:gd name="connsiteY272" fmla="*/ 252302 h 1216800"/>
              <a:gd name="connsiteX273" fmla="*/ 1090837 w 1215022"/>
              <a:gd name="connsiteY273" fmla="*/ 252751 h 1216800"/>
              <a:gd name="connsiteX274" fmla="*/ 1092236 w 1215022"/>
              <a:gd name="connsiteY274" fmla="*/ 254962 h 1216800"/>
              <a:gd name="connsiteX275" fmla="*/ 1098372 w 1215022"/>
              <a:gd name="connsiteY275" fmla="*/ 264167 h 1216800"/>
              <a:gd name="connsiteX276" fmla="*/ 1095545 w 1215022"/>
              <a:gd name="connsiteY276" fmla="*/ 260194 h 1216800"/>
              <a:gd name="connsiteX277" fmla="*/ 1133139 w 1215022"/>
              <a:gd name="connsiteY277" fmla="*/ 319634 h 1216800"/>
              <a:gd name="connsiteX278" fmla="*/ 1150591 w 1215022"/>
              <a:gd name="connsiteY278" fmla="*/ 355863 h 1216800"/>
              <a:gd name="connsiteX279" fmla="*/ 1150632 w 1215022"/>
              <a:gd name="connsiteY279" fmla="*/ 355153 h 1216800"/>
              <a:gd name="connsiteX280" fmla="*/ 1151370 w 1215022"/>
              <a:gd name="connsiteY280" fmla="*/ 357480 h 1216800"/>
              <a:gd name="connsiteX281" fmla="*/ 1158289 w 1215022"/>
              <a:gd name="connsiteY281" fmla="*/ 371842 h 1216800"/>
              <a:gd name="connsiteX282" fmla="*/ 1158855 w 1215022"/>
              <a:gd name="connsiteY282" fmla="*/ 373390 h 1216800"/>
              <a:gd name="connsiteX283" fmla="*/ 1159497 w 1215022"/>
              <a:gd name="connsiteY283" fmla="*/ 373817 h 1216800"/>
              <a:gd name="connsiteX284" fmla="*/ 1165519 w 1215022"/>
              <a:gd name="connsiteY284" fmla="*/ 391234 h 1216800"/>
              <a:gd name="connsiteX285" fmla="*/ 1165904 w 1215022"/>
              <a:gd name="connsiteY285" fmla="*/ 392649 h 1216800"/>
              <a:gd name="connsiteX286" fmla="*/ 1178372 w 1215022"/>
              <a:gd name="connsiteY286" fmla="*/ 426714 h 1216800"/>
              <a:gd name="connsiteX287" fmla="*/ 1205223 w 1215022"/>
              <a:gd name="connsiteY287" fmla="*/ 604317 h 1216800"/>
              <a:gd name="connsiteX288" fmla="*/ 1202140 w 1215022"/>
              <a:gd name="connsiteY288" fmla="*/ 665382 h 1216800"/>
              <a:gd name="connsiteX289" fmla="*/ 1196696 w 1215022"/>
              <a:gd name="connsiteY289" fmla="*/ 701051 h 1216800"/>
              <a:gd name="connsiteX290" fmla="*/ 1198224 w 1215022"/>
              <a:gd name="connsiteY290" fmla="*/ 694837 h 1216800"/>
              <a:gd name="connsiteX291" fmla="*/ 1197291 w 1215022"/>
              <a:gd name="connsiteY291" fmla="*/ 712567 h 1216800"/>
              <a:gd name="connsiteX292" fmla="*/ 1198691 w 1215022"/>
              <a:gd name="connsiteY292" fmla="*/ 706968 h 1216800"/>
              <a:gd name="connsiteX293" fmla="*/ 1196825 w 1215022"/>
              <a:gd name="connsiteY293" fmla="*/ 726565 h 1216800"/>
              <a:gd name="connsiteX294" fmla="*/ 1200557 w 1215022"/>
              <a:gd name="connsiteY294" fmla="*/ 706035 h 1216800"/>
              <a:gd name="connsiteX295" fmla="*/ 1202424 w 1215022"/>
              <a:gd name="connsiteY295" fmla="*/ 689238 h 1216800"/>
              <a:gd name="connsiteX296" fmla="*/ 1201957 w 1215022"/>
              <a:gd name="connsiteY296" fmla="*/ 669174 h 1216800"/>
              <a:gd name="connsiteX297" fmla="*/ 1204757 w 1215022"/>
              <a:gd name="connsiteY297" fmla="*/ 660775 h 1216800"/>
              <a:gd name="connsiteX298" fmla="*/ 1208023 w 1215022"/>
              <a:gd name="connsiteY298" fmla="*/ 634646 h 1216800"/>
              <a:gd name="connsiteX299" fmla="*/ 1210823 w 1215022"/>
              <a:gd name="connsiteY299" fmla="*/ 652377 h 1216800"/>
              <a:gd name="connsiteX300" fmla="*/ 1210823 w 1215022"/>
              <a:gd name="connsiteY300" fmla="*/ 672907 h 1216800"/>
              <a:gd name="connsiteX301" fmla="*/ 1208023 w 1215022"/>
              <a:gd name="connsiteY301" fmla="*/ 699503 h 1216800"/>
              <a:gd name="connsiteX302" fmla="*/ 1205223 w 1215022"/>
              <a:gd name="connsiteY302" fmla="*/ 716300 h 1216800"/>
              <a:gd name="connsiteX303" fmla="*/ 1203823 w 1215022"/>
              <a:gd name="connsiteY303" fmla="*/ 725632 h 1216800"/>
              <a:gd name="connsiteX304" fmla="*/ 1201491 w 1215022"/>
              <a:gd name="connsiteY304" fmla="*/ 735897 h 1216800"/>
              <a:gd name="connsiteX305" fmla="*/ 1157164 w 1215022"/>
              <a:gd name="connsiteY305" fmla="*/ 867012 h 1216800"/>
              <a:gd name="connsiteX306" fmla="*/ 1083441 w 1215022"/>
              <a:gd name="connsiteY306" fmla="*/ 984594 h 1216800"/>
              <a:gd name="connsiteX307" fmla="*/ 984989 w 1215022"/>
              <a:gd name="connsiteY307" fmla="*/ 1082580 h 1216800"/>
              <a:gd name="connsiteX308" fmla="*/ 866939 w 1215022"/>
              <a:gd name="connsiteY308" fmla="*/ 1156303 h 1216800"/>
              <a:gd name="connsiteX309" fmla="*/ 852008 w 1215022"/>
              <a:gd name="connsiteY309" fmla="*/ 1162368 h 1216800"/>
              <a:gd name="connsiteX310" fmla="*/ 834278 w 1215022"/>
              <a:gd name="connsiteY310" fmla="*/ 1169367 h 1216800"/>
              <a:gd name="connsiteX311" fmla="*/ 810481 w 1215022"/>
              <a:gd name="connsiteY311" fmla="*/ 1178232 h 1216800"/>
              <a:gd name="connsiteX312" fmla="*/ 780619 w 1215022"/>
              <a:gd name="connsiteY312" fmla="*/ 1187564 h 1216800"/>
              <a:gd name="connsiteX313" fmla="*/ 763355 w 1215022"/>
              <a:gd name="connsiteY313" fmla="*/ 1192230 h 1216800"/>
              <a:gd name="connsiteX314" fmla="*/ 745157 w 1215022"/>
              <a:gd name="connsiteY314" fmla="*/ 1196896 h 1216800"/>
              <a:gd name="connsiteX315" fmla="*/ 704563 w 1215022"/>
              <a:gd name="connsiteY315" fmla="*/ 1205762 h 1216800"/>
              <a:gd name="connsiteX316" fmla="*/ 682633 w 1215022"/>
              <a:gd name="connsiteY316" fmla="*/ 1209495 h 1216800"/>
              <a:gd name="connsiteX317" fmla="*/ 671435 w 1215022"/>
              <a:gd name="connsiteY317" fmla="*/ 1211361 h 1216800"/>
              <a:gd name="connsiteX318" fmla="*/ 659770 w 1215022"/>
              <a:gd name="connsiteY318" fmla="*/ 1212761 h 1216800"/>
              <a:gd name="connsiteX319" fmla="*/ 642039 w 1215022"/>
              <a:gd name="connsiteY319" fmla="*/ 1214627 h 1216800"/>
              <a:gd name="connsiteX320" fmla="*/ 623375 w 1215022"/>
              <a:gd name="connsiteY320" fmla="*/ 1216027 h 1216800"/>
              <a:gd name="connsiteX321" fmla="*/ 582781 w 1215022"/>
              <a:gd name="connsiteY321" fmla="*/ 1216494 h 1216800"/>
              <a:gd name="connsiteX322" fmla="*/ 599112 w 1215022"/>
              <a:gd name="connsiteY322" fmla="*/ 1213694 h 1216800"/>
              <a:gd name="connsiteX323" fmla="*/ 615443 w 1215022"/>
              <a:gd name="connsiteY323" fmla="*/ 1210428 h 1216800"/>
              <a:gd name="connsiteX324" fmla="*/ 623375 w 1215022"/>
              <a:gd name="connsiteY324" fmla="*/ 1214627 h 1216800"/>
              <a:gd name="connsiteX325" fmla="*/ 641573 w 1215022"/>
              <a:gd name="connsiteY325" fmla="*/ 1214161 h 1216800"/>
              <a:gd name="connsiteX326" fmla="*/ 650438 w 1215022"/>
              <a:gd name="connsiteY326" fmla="*/ 1212761 h 1216800"/>
              <a:gd name="connsiteX327" fmla="*/ 651838 w 1215022"/>
              <a:gd name="connsiteY327" fmla="*/ 1210428 h 1216800"/>
              <a:gd name="connsiteX328" fmla="*/ 674235 w 1215022"/>
              <a:gd name="connsiteY328" fmla="*/ 1204362 h 1216800"/>
              <a:gd name="connsiteX329" fmla="*/ 697564 w 1215022"/>
              <a:gd name="connsiteY329" fmla="*/ 1202962 h 1216800"/>
              <a:gd name="connsiteX330" fmla="*/ 727427 w 1215022"/>
              <a:gd name="connsiteY330" fmla="*/ 1192697 h 1216800"/>
              <a:gd name="connsiteX331" fmla="*/ 655571 w 1215022"/>
              <a:gd name="connsiteY331" fmla="*/ 1202496 h 1216800"/>
              <a:gd name="connsiteX332" fmla="*/ 637840 w 1215022"/>
              <a:gd name="connsiteY332" fmla="*/ 1203429 h 1216800"/>
              <a:gd name="connsiteX333" fmla="*/ 621509 w 1215022"/>
              <a:gd name="connsiteY333" fmla="*/ 1204362 h 1216800"/>
              <a:gd name="connsiteX334" fmla="*/ 607511 w 1215022"/>
              <a:gd name="connsiteY334" fmla="*/ 1205762 h 1216800"/>
              <a:gd name="connsiteX335" fmla="*/ 596312 w 1215022"/>
              <a:gd name="connsiteY335" fmla="*/ 1208095 h 1216800"/>
              <a:gd name="connsiteX336" fmla="*/ 584181 w 1215022"/>
              <a:gd name="connsiteY336" fmla="*/ 1212761 h 1216800"/>
              <a:gd name="connsiteX337" fmla="*/ 562251 w 1215022"/>
              <a:gd name="connsiteY337" fmla="*/ 1212761 h 1216800"/>
              <a:gd name="connsiteX338" fmla="*/ 540321 w 1215022"/>
              <a:gd name="connsiteY338" fmla="*/ 1210428 h 1216800"/>
              <a:gd name="connsiteX339" fmla="*/ 544520 w 1215022"/>
              <a:gd name="connsiteY339" fmla="*/ 1209495 h 1216800"/>
              <a:gd name="connsiteX340" fmla="*/ 566450 w 1215022"/>
              <a:gd name="connsiteY340" fmla="*/ 1209961 h 1216800"/>
              <a:gd name="connsiteX341" fmla="*/ 581381 w 1215022"/>
              <a:gd name="connsiteY341" fmla="*/ 1208562 h 1216800"/>
              <a:gd name="connsiteX342" fmla="*/ 597246 w 1215022"/>
              <a:gd name="connsiteY342" fmla="*/ 1202496 h 1216800"/>
              <a:gd name="connsiteX343" fmla="*/ 568316 w 1215022"/>
              <a:gd name="connsiteY343" fmla="*/ 1200629 h 1216800"/>
              <a:gd name="connsiteX344" fmla="*/ 539387 w 1215022"/>
              <a:gd name="connsiteY344" fmla="*/ 1197363 h 1216800"/>
              <a:gd name="connsiteX345" fmla="*/ 550119 w 1215022"/>
              <a:gd name="connsiteY345" fmla="*/ 1201096 h 1216800"/>
              <a:gd name="connsiteX346" fmla="*/ 539854 w 1215022"/>
              <a:gd name="connsiteY346" fmla="*/ 1202029 h 1216800"/>
              <a:gd name="connsiteX347" fmla="*/ 519790 w 1215022"/>
              <a:gd name="connsiteY347" fmla="*/ 1201562 h 1216800"/>
              <a:gd name="connsiteX348" fmla="*/ 500193 w 1215022"/>
              <a:gd name="connsiteY348" fmla="*/ 1200629 h 1216800"/>
              <a:gd name="connsiteX349" fmla="*/ 511391 w 1215022"/>
              <a:gd name="connsiteY349" fmla="*/ 1202496 h 1216800"/>
              <a:gd name="connsiteX350" fmla="*/ 478730 w 1215022"/>
              <a:gd name="connsiteY350" fmla="*/ 1200629 h 1216800"/>
              <a:gd name="connsiteX351" fmla="*/ 476863 w 1215022"/>
              <a:gd name="connsiteY351" fmla="*/ 1199230 h 1216800"/>
              <a:gd name="connsiteX352" fmla="*/ 460066 w 1215022"/>
              <a:gd name="connsiteY352" fmla="*/ 1195963 h 1216800"/>
              <a:gd name="connsiteX353" fmla="*/ 444668 w 1215022"/>
              <a:gd name="connsiteY353" fmla="*/ 1192697 h 1216800"/>
              <a:gd name="connsiteX354" fmla="*/ 428804 w 1215022"/>
              <a:gd name="connsiteY354" fmla="*/ 1188964 h 1216800"/>
              <a:gd name="connsiteX355" fmla="*/ 411073 w 1215022"/>
              <a:gd name="connsiteY355" fmla="*/ 1182898 h 1216800"/>
              <a:gd name="connsiteX356" fmla="*/ 409207 w 1215022"/>
              <a:gd name="connsiteY356" fmla="*/ 1180566 h 1216800"/>
              <a:gd name="connsiteX357" fmla="*/ 397542 w 1215022"/>
              <a:gd name="connsiteY357" fmla="*/ 1176833 h 1216800"/>
              <a:gd name="connsiteX358" fmla="*/ 384944 w 1215022"/>
              <a:gd name="connsiteY358" fmla="*/ 1172167 h 1216800"/>
              <a:gd name="connsiteX359" fmla="*/ 364880 w 1215022"/>
              <a:gd name="connsiteY359" fmla="*/ 1165635 h 1216800"/>
              <a:gd name="connsiteX360" fmla="*/ 350415 w 1215022"/>
              <a:gd name="connsiteY360" fmla="*/ 1156769 h 1216800"/>
              <a:gd name="connsiteX361" fmla="*/ 343883 w 1215022"/>
              <a:gd name="connsiteY361" fmla="*/ 1150703 h 1216800"/>
              <a:gd name="connsiteX362" fmla="*/ 369546 w 1215022"/>
              <a:gd name="connsiteY362" fmla="*/ 1161435 h 1216800"/>
              <a:gd name="connsiteX363" fmla="*/ 388676 w 1215022"/>
              <a:gd name="connsiteY363" fmla="*/ 1166568 h 1216800"/>
              <a:gd name="connsiteX364" fmla="*/ 375145 w 1215022"/>
              <a:gd name="connsiteY364" fmla="*/ 1161435 h 1216800"/>
              <a:gd name="connsiteX365" fmla="*/ 361614 w 1215022"/>
              <a:gd name="connsiteY365" fmla="*/ 1155836 h 1216800"/>
              <a:gd name="connsiteX366" fmla="*/ 348549 w 1215022"/>
              <a:gd name="connsiteY366" fmla="*/ 1149770 h 1216800"/>
              <a:gd name="connsiteX367" fmla="*/ 335484 w 1215022"/>
              <a:gd name="connsiteY367" fmla="*/ 1143238 h 1216800"/>
              <a:gd name="connsiteX368" fmla="*/ 367213 w 1215022"/>
              <a:gd name="connsiteY368" fmla="*/ 1150237 h 1216800"/>
              <a:gd name="connsiteX369" fmla="*/ 361405 w 1215022"/>
              <a:gd name="connsiteY369" fmla="*/ 1147265 h 1216800"/>
              <a:gd name="connsiteX370" fmla="*/ 323295 w 1215022"/>
              <a:gd name="connsiteY370" fmla="*/ 1129478 h 1216800"/>
              <a:gd name="connsiteX371" fmla="*/ 304177 w 1215022"/>
              <a:gd name="connsiteY371" fmla="*/ 1117864 h 1216800"/>
              <a:gd name="connsiteX372" fmla="*/ 302998 w 1215022"/>
              <a:gd name="connsiteY372" fmla="*/ 1118100 h 1216800"/>
              <a:gd name="connsiteX373" fmla="*/ 305156 w 1215022"/>
              <a:gd name="connsiteY373" fmla="*/ 1122708 h 1216800"/>
              <a:gd name="connsiteX374" fmla="*/ 324753 w 1215022"/>
              <a:gd name="connsiteY374" fmla="*/ 1132039 h 1216800"/>
              <a:gd name="connsiteX375" fmla="*/ 310288 w 1215022"/>
              <a:gd name="connsiteY375" fmla="*/ 1126440 h 1216800"/>
              <a:gd name="connsiteX376" fmla="*/ 292091 w 1215022"/>
              <a:gd name="connsiteY376" fmla="*/ 1117108 h 1216800"/>
              <a:gd name="connsiteX377" fmla="*/ 319620 w 1215022"/>
              <a:gd name="connsiteY377" fmla="*/ 1133906 h 1216800"/>
              <a:gd name="connsiteX378" fmla="*/ 294890 w 1215022"/>
              <a:gd name="connsiteY378" fmla="*/ 1124574 h 1216800"/>
              <a:gd name="connsiteX379" fmla="*/ 322419 w 1215022"/>
              <a:gd name="connsiteY379" fmla="*/ 1137639 h 1216800"/>
              <a:gd name="connsiteX380" fmla="*/ 335484 w 1215022"/>
              <a:gd name="connsiteY380" fmla="*/ 1142305 h 1216800"/>
              <a:gd name="connsiteX381" fmla="*/ 334249 w 1215022"/>
              <a:gd name="connsiteY381" fmla="*/ 1143320 h 1216800"/>
              <a:gd name="connsiteX382" fmla="*/ 335018 w 1215022"/>
              <a:gd name="connsiteY382" fmla="*/ 1143705 h 1216800"/>
              <a:gd name="connsiteX383" fmla="*/ 333618 w 1215022"/>
              <a:gd name="connsiteY383" fmla="*/ 1143705 h 1216800"/>
              <a:gd name="connsiteX384" fmla="*/ 333382 w 1215022"/>
              <a:gd name="connsiteY384" fmla="*/ 1143232 h 1216800"/>
              <a:gd name="connsiteX385" fmla="*/ 328544 w 1215022"/>
              <a:gd name="connsiteY385" fmla="*/ 1142071 h 1216800"/>
              <a:gd name="connsiteX386" fmla="*/ 316354 w 1215022"/>
              <a:gd name="connsiteY386" fmla="*/ 1137639 h 1216800"/>
              <a:gd name="connsiteX387" fmla="*/ 294890 w 1215022"/>
              <a:gd name="connsiteY387" fmla="*/ 1125507 h 1216800"/>
              <a:gd name="connsiteX388" fmla="*/ 278506 w 1215022"/>
              <a:gd name="connsiteY388" fmla="*/ 1115313 h 1216800"/>
              <a:gd name="connsiteX389" fmla="*/ 278559 w 1215022"/>
              <a:gd name="connsiteY389" fmla="*/ 1114776 h 1216800"/>
              <a:gd name="connsiteX390" fmla="*/ 268294 w 1215022"/>
              <a:gd name="connsiteY390" fmla="*/ 1108243 h 1216800"/>
              <a:gd name="connsiteX391" fmla="*/ 258496 w 1215022"/>
              <a:gd name="connsiteY391" fmla="*/ 1101711 h 1216800"/>
              <a:gd name="connsiteX392" fmla="*/ 239365 w 1215022"/>
              <a:gd name="connsiteY392" fmla="*/ 1088646 h 1216800"/>
              <a:gd name="connsiteX393" fmla="*/ 219768 w 1215022"/>
              <a:gd name="connsiteY393" fmla="*/ 1073248 h 1216800"/>
              <a:gd name="connsiteX394" fmla="*/ 197838 w 1215022"/>
              <a:gd name="connsiteY394" fmla="*/ 1052718 h 1216800"/>
              <a:gd name="connsiteX395" fmla="*/ 208569 w 1215022"/>
              <a:gd name="connsiteY395" fmla="*/ 1058784 h 1216800"/>
              <a:gd name="connsiteX396" fmla="*/ 193638 w 1215022"/>
              <a:gd name="connsiteY396" fmla="*/ 1043386 h 1216800"/>
              <a:gd name="connsiteX397" fmla="*/ 178707 w 1215022"/>
              <a:gd name="connsiteY397" fmla="*/ 1033588 h 1216800"/>
              <a:gd name="connsiteX398" fmla="*/ 155377 w 1215022"/>
              <a:gd name="connsiteY398" fmla="*/ 1007924 h 1216800"/>
              <a:gd name="connsiteX399" fmla="*/ 131581 w 1215022"/>
              <a:gd name="connsiteY399" fmla="*/ 980862 h 1216800"/>
              <a:gd name="connsiteX400" fmla="*/ 120849 w 1215022"/>
              <a:gd name="connsiteY400" fmla="*/ 967797 h 1216800"/>
              <a:gd name="connsiteX401" fmla="*/ 111984 w 1215022"/>
              <a:gd name="connsiteY401" fmla="*/ 955199 h 1216800"/>
              <a:gd name="connsiteX402" fmla="*/ 104985 w 1215022"/>
              <a:gd name="connsiteY402" fmla="*/ 944467 h 1216800"/>
              <a:gd name="connsiteX403" fmla="*/ 100785 w 1215022"/>
              <a:gd name="connsiteY403" fmla="*/ 935602 h 1216800"/>
              <a:gd name="connsiteX404" fmla="*/ 108717 w 1215022"/>
              <a:gd name="connsiteY404" fmla="*/ 947733 h 1216800"/>
              <a:gd name="connsiteX405" fmla="*/ 113383 w 1215022"/>
              <a:gd name="connsiteY405" fmla="*/ 952866 h 1216800"/>
              <a:gd name="connsiteX406" fmla="*/ 123649 w 1215022"/>
              <a:gd name="connsiteY406" fmla="*/ 964064 h 1216800"/>
              <a:gd name="connsiteX407" fmla="*/ 111797 w 1215022"/>
              <a:gd name="connsiteY407" fmla="*/ 947768 h 1216800"/>
              <a:gd name="connsiteX408" fmla="*/ 128315 w 1215022"/>
              <a:gd name="connsiteY408" fmla="*/ 969197 h 1216800"/>
              <a:gd name="connsiteX409" fmla="*/ 145579 w 1215022"/>
              <a:gd name="connsiteY409" fmla="*/ 990661 h 1216800"/>
              <a:gd name="connsiteX410" fmla="*/ 160976 w 1215022"/>
              <a:gd name="connsiteY410" fmla="*/ 1010724 h 1216800"/>
              <a:gd name="connsiteX411" fmla="*/ 174974 w 1215022"/>
              <a:gd name="connsiteY411" fmla="*/ 1023789 h 1216800"/>
              <a:gd name="connsiteX412" fmla="*/ 182907 w 1215022"/>
              <a:gd name="connsiteY412" fmla="*/ 1031721 h 1216800"/>
              <a:gd name="connsiteX413" fmla="*/ 191306 w 1215022"/>
              <a:gd name="connsiteY413" fmla="*/ 1039187 h 1216800"/>
              <a:gd name="connsiteX414" fmla="*/ 206237 w 1215022"/>
              <a:gd name="connsiteY414" fmla="*/ 1051785 h 1216800"/>
              <a:gd name="connsiteX415" fmla="*/ 216035 w 1215022"/>
              <a:gd name="connsiteY415" fmla="*/ 1057384 h 1216800"/>
              <a:gd name="connsiteX416" fmla="*/ 187573 w 1215022"/>
              <a:gd name="connsiteY416" fmla="*/ 1030788 h 1216800"/>
              <a:gd name="connsiteX417" fmla="*/ 193989 w 1215022"/>
              <a:gd name="connsiteY417" fmla="*/ 1034871 h 1216800"/>
              <a:gd name="connsiteX418" fmla="*/ 194129 w 1215022"/>
              <a:gd name="connsiteY418" fmla="*/ 1034330 h 1216800"/>
              <a:gd name="connsiteX419" fmla="*/ 185661 w 1215022"/>
              <a:gd name="connsiteY419" fmla="*/ 1026633 h 1216800"/>
              <a:gd name="connsiteX420" fmla="*/ 182086 w 1215022"/>
              <a:gd name="connsiteY420" fmla="*/ 1022700 h 1216800"/>
              <a:gd name="connsiteX421" fmla="*/ 176039 w 1215022"/>
              <a:gd name="connsiteY421" fmla="*/ 1018007 h 1216800"/>
              <a:gd name="connsiteX422" fmla="*/ 129715 w 1215022"/>
              <a:gd name="connsiteY422" fmla="*/ 964531 h 1216800"/>
              <a:gd name="connsiteX423" fmla="*/ 142346 w 1215022"/>
              <a:gd name="connsiteY423" fmla="*/ 977845 h 1216800"/>
              <a:gd name="connsiteX424" fmla="*/ 137760 w 1215022"/>
              <a:gd name="connsiteY424" fmla="*/ 971711 h 1216800"/>
              <a:gd name="connsiteX425" fmla="*/ 137705 w 1215022"/>
              <a:gd name="connsiteY425" fmla="*/ 971647 h 1216800"/>
              <a:gd name="connsiteX426" fmla="*/ 127381 w 1215022"/>
              <a:gd name="connsiteY426" fmla="*/ 959865 h 1216800"/>
              <a:gd name="connsiteX427" fmla="*/ 119624 w 1215022"/>
              <a:gd name="connsiteY427" fmla="*/ 949075 h 1216800"/>
              <a:gd name="connsiteX428" fmla="*/ 118904 w 1215022"/>
              <a:gd name="connsiteY428" fmla="*/ 947081 h 1216800"/>
              <a:gd name="connsiteX429" fmla="*/ 118495 w 1215022"/>
              <a:gd name="connsiteY429" fmla="*/ 945949 h 1216800"/>
              <a:gd name="connsiteX430" fmla="*/ 112732 w 1215022"/>
              <a:gd name="connsiteY430" fmla="*/ 938243 h 1216800"/>
              <a:gd name="connsiteX431" fmla="*/ 106965 w 1215022"/>
              <a:gd name="connsiteY431" fmla="*/ 928749 h 1216800"/>
              <a:gd name="connsiteX432" fmla="*/ 107653 w 1215022"/>
              <a:gd name="connsiteY432" fmla="*/ 932474 h 1216800"/>
              <a:gd name="connsiteX433" fmla="*/ 98584 w 1215022"/>
              <a:gd name="connsiteY433" fmla="*/ 925577 h 1216800"/>
              <a:gd name="connsiteX434" fmla="*/ 96411 w 1215022"/>
              <a:gd name="connsiteY434" fmla="*/ 924827 h 1216800"/>
              <a:gd name="connsiteX435" fmla="*/ 93786 w 1215022"/>
              <a:gd name="connsiteY435" fmla="*/ 920671 h 1216800"/>
              <a:gd name="connsiteX436" fmla="*/ 83521 w 1215022"/>
              <a:gd name="connsiteY436" fmla="*/ 902473 h 1216800"/>
              <a:gd name="connsiteX437" fmla="*/ 76522 w 1215022"/>
              <a:gd name="connsiteY437" fmla="*/ 890808 h 1216800"/>
              <a:gd name="connsiteX438" fmla="*/ 67657 w 1215022"/>
              <a:gd name="connsiteY438" fmla="*/ 875411 h 1216800"/>
              <a:gd name="connsiteX439" fmla="*/ 66724 w 1215022"/>
              <a:gd name="connsiteY439" fmla="*/ 865612 h 1216800"/>
              <a:gd name="connsiteX440" fmla="*/ 59725 w 1215022"/>
              <a:gd name="connsiteY440" fmla="*/ 855813 h 1216800"/>
              <a:gd name="connsiteX441" fmla="*/ 48993 w 1215022"/>
              <a:gd name="connsiteY441" fmla="*/ 834817 h 1216800"/>
              <a:gd name="connsiteX442" fmla="*/ 37328 w 1215022"/>
              <a:gd name="connsiteY442" fmla="*/ 808220 h 1216800"/>
              <a:gd name="connsiteX443" fmla="*/ 27063 w 1215022"/>
              <a:gd name="connsiteY443" fmla="*/ 782091 h 1216800"/>
              <a:gd name="connsiteX444" fmla="*/ 26596 w 1215022"/>
              <a:gd name="connsiteY444" fmla="*/ 766693 h 1216800"/>
              <a:gd name="connsiteX445" fmla="*/ 21930 w 1215022"/>
              <a:gd name="connsiteY445" fmla="*/ 760161 h 1216800"/>
              <a:gd name="connsiteX446" fmla="*/ 16798 w 1215022"/>
              <a:gd name="connsiteY446" fmla="*/ 729832 h 1216800"/>
              <a:gd name="connsiteX447" fmla="*/ 16798 w 1215022"/>
              <a:gd name="connsiteY447" fmla="*/ 726099 h 1216800"/>
              <a:gd name="connsiteX448" fmla="*/ 8399 w 1215022"/>
              <a:gd name="connsiteY448" fmla="*/ 701370 h 1216800"/>
              <a:gd name="connsiteX449" fmla="*/ 5599 w 1215022"/>
              <a:gd name="connsiteY449" fmla="*/ 682706 h 1216800"/>
              <a:gd name="connsiteX450" fmla="*/ 3266 w 1215022"/>
              <a:gd name="connsiteY450" fmla="*/ 661242 h 1216800"/>
              <a:gd name="connsiteX451" fmla="*/ 0 w 1215022"/>
              <a:gd name="connsiteY451" fmla="*/ 573988 h 1216800"/>
              <a:gd name="connsiteX452" fmla="*/ 1867 w 1215022"/>
              <a:gd name="connsiteY452" fmla="*/ 596852 h 1216800"/>
              <a:gd name="connsiteX453" fmla="*/ 3266 w 1215022"/>
              <a:gd name="connsiteY453" fmla="*/ 610850 h 1216800"/>
              <a:gd name="connsiteX454" fmla="*/ 5599 w 1215022"/>
              <a:gd name="connsiteY454" fmla="*/ 614115 h 1216800"/>
              <a:gd name="connsiteX455" fmla="*/ 4666 w 1215022"/>
              <a:gd name="connsiteY455" fmla="*/ 599651 h 1216800"/>
              <a:gd name="connsiteX456" fmla="*/ 5133 w 1215022"/>
              <a:gd name="connsiteY456" fmla="*/ 580987 h 1216800"/>
              <a:gd name="connsiteX457" fmla="*/ 5133 w 1215022"/>
              <a:gd name="connsiteY457" fmla="*/ 572588 h 1216800"/>
              <a:gd name="connsiteX458" fmla="*/ 5133 w 1215022"/>
              <a:gd name="connsiteY458" fmla="*/ 566056 h 1216800"/>
              <a:gd name="connsiteX459" fmla="*/ 3266 w 1215022"/>
              <a:gd name="connsiteY459" fmla="*/ 563257 h 1216800"/>
              <a:gd name="connsiteX460" fmla="*/ 4199 w 1215022"/>
              <a:gd name="connsiteY460" fmla="*/ 545526 h 1216800"/>
              <a:gd name="connsiteX461" fmla="*/ 6066 w 1215022"/>
              <a:gd name="connsiteY461" fmla="*/ 526862 h 1216800"/>
              <a:gd name="connsiteX462" fmla="*/ 7932 w 1215022"/>
              <a:gd name="connsiteY462" fmla="*/ 508198 h 1216800"/>
              <a:gd name="connsiteX463" fmla="*/ 10732 w 1215022"/>
              <a:gd name="connsiteY463" fmla="*/ 490467 h 1216800"/>
              <a:gd name="connsiteX464" fmla="*/ 26130 w 1215022"/>
              <a:gd name="connsiteY464" fmla="*/ 437741 h 1216800"/>
              <a:gd name="connsiteX465" fmla="*/ 26596 w 1215022"/>
              <a:gd name="connsiteY465" fmla="*/ 426543 h 1216800"/>
              <a:gd name="connsiteX466" fmla="*/ 33595 w 1215022"/>
              <a:gd name="connsiteY466" fmla="*/ 403213 h 1216800"/>
              <a:gd name="connsiteX467" fmla="*/ 55059 w 1215022"/>
              <a:gd name="connsiteY467" fmla="*/ 348621 h 1216800"/>
              <a:gd name="connsiteX468" fmla="*/ 62058 w 1215022"/>
              <a:gd name="connsiteY468" fmla="*/ 339289 h 1216800"/>
              <a:gd name="connsiteX469" fmla="*/ 69990 w 1215022"/>
              <a:gd name="connsiteY469" fmla="*/ 322492 h 1216800"/>
              <a:gd name="connsiteX470" fmla="*/ 73723 w 1215022"/>
              <a:gd name="connsiteY470" fmla="*/ 314559 h 1216800"/>
              <a:gd name="connsiteX471" fmla="*/ 77456 w 1215022"/>
              <a:gd name="connsiteY471" fmla="*/ 308494 h 1216800"/>
              <a:gd name="connsiteX472" fmla="*/ 70456 w 1215022"/>
              <a:gd name="connsiteY472" fmla="*/ 325758 h 1216800"/>
              <a:gd name="connsiteX473" fmla="*/ 127381 w 1215022"/>
              <a:gd name="connsiteY473" fmla="*/ 234305 h 1216800"/>
              <a:gd name="connsiteX474" fmla="*/ 180250 w 1215022"/>
              <a:gd name="connsiteY474" fmla="*/ 177343 h 1216800"/>
              <a:gd name="connsiteX475" fmla="*/ 174041 w 1215022"/>
              <a:gd name="connsiteY475" fmla="*/ 184845 h 1216800"/>
              <a:gd name="connsiteX476" fmla="*/ 172642 w 1215022"/>
              <a:gd name="connsiteY476" fmla="*/ 190444 h 1216800"/>
              <a:gd name="connsiteX477" fmla="*/ 169375 w 1215022"/>
              <a:gd name="connsiteY477" fmla="*/ 197910 h 1216800"/>
              <a:gd name="connsiteX478" fmla="*/ 163776 w 1215022"/>
              <a:gd name="connsiteY478" fmla="*/ 205434 h 1216800"/>
              <a:gd name="connsiteX479" fmla="*/ 158877 w 1215022"/>
              <a:gd name="connsiteY479" fmla="*/ 211471 h 1216800"/>
              <a:gd name="connsiteX480" fmla="*/ 185615 w 1215022"/>
              <a:gd name="connsiteY480" fmla="*/ 182051 h 1216800"/>
              <a:gd name="connsiteX481" fmla="*/ 185765 w 1215022"/>
              <a:gd name="connsiteY481" fmla="*/ 180937 h 1216800"/>
              <a:gd name="connsiteX482" fmla="*/ 192239 w 1215022"/>
              <a:gd name="connsiteY482" fmla="*/ 173180 h 1216800"/>
              <a:gd name="connsiteX483" fmla="*/ 207636 w 1215022"/>
              <a:gd name="connsiteY483" fmla="*/ 154983 h 1216800"/>
              <a:gd name="connsiteX484" fmla="*/ 195505 w 1215022"/>
              <a:gd name="connsiteY484" fmla="*/ 166648 h 1216800"/>
              <a:gd name="connsiteX485" fmla="*/ 183373 w 1215022"/>
              <a:gd name="connsiteY485" fmla="*/ 178313 h 1216800"/>
              <a:gd name="connsiteX486" fmla="*/ 192166 w 1215022"/>
              <a:gd name="connsiteY486" fmla="*/ 166371 h 1216800"/>
              <a:gd name="connsiteX487" fmla="*/ 187035 w 1215022"/>
              <a:gd name="connsiteY487" fmla="*/ 170033 h 1216800"/>
              <a:gd name="connsiteX488" fmla="*/ 199704 w 1215022"/>
              <a:gd name="connsiteY488" fmla="*/ 156383 h 1216800"/>
              <a:gd name="connsiteX489" fmla="*/ 204837 w 1215022"/>
              <a:gd name="connsiteY489" fmla="*/ 155916 h 1216800"/>
              <a:gd name="connsiteX490" fmla="*/ 211836 w 1215022"/>
              <a:gd name="connsiteY490" fmla="*/ 143784 h 1216800"/>
              <a:gd name="connsiteX491" fmla="*/ 226300 w 1215022"/>
              <a:gd name="connsiteY491" fmla="*/ 134919 h 1216800"/>
              <a:gd name="connsiteX492" fmla="*/ 257563 w 1215022"/>
              <a:gd name="connsiteY492" fmla="*/ 107390 h 1216800"/>
              <a:gd name="connsiteX493" fmla="*/ 268294 w 1215022"/>
              <a:gd name="connsiteY493" fmla="*/ 100391 h 1216800"/>
              <a:gd name="connsiteX494" fmla="*/ 281826 w 1215022"/>
              <a:gd name="connsiteY494" fmla="*/ 93392 h 1216800"/>
              <a:gd name="connsiteX495" fmla="*/ 297223 w 1215022"/>
              <a:gd name="connsiteY495" fmla="*/ 85460 h 1216800"/>
              <a:gd name="connsiteX496" fmla="*/ 313554 w 1215022"/>
              <a:gd name="connsiteY496" fmla="*/ 76594 h 1216800"/>
              <a:gd name="connsiteX497" fmla="*/ 310755 w 1215022"/>
              <a:gd name="connsiteY497" fmla="*/ 78461 h 1216800"/>
              <a:gd name="connsiteX498" fmla="*/ 318687 w 1215022"/>
              <a:gd name="connsiteY498" fmla="*/ 75661 h 1216800"/>
              <a:gd name="connsiteX499" fmla="*/ 335484 w 1215022"/>
              <a:gd name="connsiteY499" fmla="*/ 67729 h 1216800"/>
              <a:gd name="connsiteX500" fmla="*/ 329885 w 1215022"/>
              <a:gd name="connsiteY500" fmla="*/ 68662 h 1216800"/>
              <a:gd name="connsiteX501" fmla="*/ 464732 w 1215022"/>
              <a:gd name="connsiteY501" fmla="*/ 17337 h 1216800"/>
              <a:gd name="connsiteX502" fmla="*/ 535713 w 1215022"/>
              <a:gd name="connsiteY502" fmla="*/ 5438 h 1216800"/>
              <a:gd name="connsiteX503" fmla="*/ 570650 w 1215022"/>
              <a:gd name="connsiteY503" fmla="*/ 2405 h 1216800"/>
              <a:gd name="connsiteX504" fmla="*/ 575078 w 1215022"/>
              <a:gd name="connsiteY504" fmla="*/ 2735 h 1216800"/>
              <a:gd name="connsiteX505" fmla="*/ 570236 w 1215022"/>
              <a:gd name="connsiteY505" fmla="*/ 3067 h 1216800"/>
              <a:gd name="connsiteX506" fmla="*/ 607044 w 1215022"/>
              <a:gd name="connsiteY506" fmla="*/ 539 h 1216800"/>
              <a:gd name="connsiteX507" fmla="*/ 626642 w 1215022"/>
              <a:gd name="connsiteY507" fmla="*/ 5671 h 1216800"/>
              <a:gd name="connsiteX508" fmla="*/ 580915 w 1215022"/>
              <a:gd name="connsiteY508" fmla="*/ 6605 h 1216800"/>
              <a:gd name="connsiteX509" fmla="*/ 603778 w 1215022"/>
              <a:gd name="connsiteY509" fmla="*/ 4738 h 1216800"/>
              <a:gd name="connsiteX510" fmla="*/ 589314 w 1215022"/>
              <a:gd name="connsiteY510" fmla="*/ 3339 h 1216800"/>
              <a:gd name="connsiteX511" fmla="*/ 579282 w 1215022"/>
              <a:gd name="connsiteY511" fmla="*/ 3047 h 1216800"/>
              <a:gd name="connsiteX512" fmla="*/ 575078 w 1215022"/>
              <a:gd name="connsiteY512" fmla="*/ 2735 h 1216800"/>
              <a:gd name="connsiteX513" fmla="*/ 612177 w 1215022"/>
              <a:gd name="connsiteY513" fmla="*/ 14 h 1216800"/>
              <a:gd name="connsiteX514" fmla="*/ 629441 w 1215022"/>
              <a:gd name="connsiteY514" fmla="*/ 539 h 1216800"/>
              <a:gd name="connsiteX515" fmla="*/ 607511 w 1215022"/>
              <a:gd name="connsiteY515" fmla="*/ 539 h 1216800"/>
              <a:gd name="connsiteX516" fmla="*/ 612177 w 1215022"/>
              <a:gd name="connsiteY516" fmla="*/ 14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</a:cxnLst>
            <a:rect l="l" t="t" r="r" b="b"/>
            <a:pathLst>
              <a:path w="1215022" h="1216800">
                <a:moveTo>
                  <a:pt x="530989" y="1206695"/>
                </a:moveTo>
                <a:cubicBezTo>
                  <a:pt x="534722" y="1207162"/>
                  <a:pt x="541721" y="1207628"/>
                  <a:pt x="544054" y="1208095"/>
                </a:cubicBezTo>
                <a:lnTo>
                  <a:pt x="543121" y="1208095"/>
                </a:lnTo>
                <a:cubicBezTo>
                  <a:pt x="539388" y="1207628"/>
                  <a:pt x="535655" y="1207162"/>
                  <a:pt x="530989" y="1206695"/>
                </a:cubicBezTo>
                <a:close/>
                <a:moveTo>
                  <a:pt x="464360" y="1198654"/>
                </a:moveTo>
                <a:cubicBezTo>
                  <a:pt x="465257" y="1198501"/>
                  <a:pt x="470682" y="1199463"/>
                  <a:pt x="474530" y="1200163"/>
                </a:cubicBezTo>
                <a:cubicBezTo>
                  <a:pt x="471265" y="1199696"/>
                  <a:pt x="468465" y="1199696"/>
                  <a:pt x="465199" y="1199230"/>
                </a:cubicBezTo>
                <a:cubicBezTo>
                  <a:pt x="464265" y="1198880"/>
                  <a:pt x="464062" y="1198705"/>
                  <a:pt x="464360" y="1198654"/>
                </a:cubicBezTo>
                <a:close/>
                <a:moveTo>
                  <a:pt x="792284" y="1188498"/>
                </a:moveTo>
                <a:cubicBezTo>
                  <a:pt x="782485" y="1190365"/>
                  <a:pt x="768954" y="1193164"/>
                  <a:pt x="761955" y="1195964"/>
                </a:cubicBezTo>
                <a:cubicBezTo>
                  <a:pt x="767087" y="1193631"/>
                  <a:pt x="788551" y="1187098"/>
                  <a:pt x="792284" y="1188498"/>
                </a:cubicBezTo>
                <a:close/>
                <a:moveTo>
                  <a:pt x="804111" y="1167930"/>
                </a:moveTo>
                <a:lnTo>
                  <a:pt x="785580" y="1174712"/>
                </a:lnTo>
                <a:lnTo>
                  <a:pt x="742045" y="1185906"/>
                </a:lnTo>
                <a:lnTo>
                  <a:pt x="740171" y="1187091"/>
                </a:lnTo>
                <a:cubicBezTo>
                  <a:pt x="737983" y="1188002"/>
                  <a:pt x="734659" y="1189081"/>
                  <a:pt x="729759" y="1190364"/>
                </a:cubicBezTo>
                <a:cubicBezTo>
                  <a:pt x="740025" y="1188964"/>
                  <a:pt x="750757" y="1185232"/>
                  <a:pt x="759622" y="1182432"/>
                </a:cubicBezTo>
                <a:cubicBezTo>
                  <a:pt x="768021" y="1179166"/>
                  <a:pt x="775020" y="1177299"/>
                  <a:pt x="778753" y="1178699"/>
                </a:cubicBezTo>
                <a:cubicBezTo>
                  <a:pt x="786218" y="1176366"/>
                  <a:pt x="791350" y="1174033"/>
                  <a:pt x="796483" y="1172167"/>
                </a:cubicBezTo>
                <a:close/>
                <a:moveTo>
                  <a:pt x="402705" y="1164588"/>
                </a:moveTo>
                <a:lnTo>
                  <a:pt x="402383" y="1164760"/>
                </a:lnTo>
                <a:cubicBezTo>
                  <a:pt x="402441" y="1165868"/>
                  <a:pt x="403841" y="1167501"/>
                  <a:pt x="405940" y="1170301"/>
                </a:cubicBezTo>
                <a:cubicBezTo>
                  <a:pt x="417139" y="1172633"/>
                  <a:pt x="429737" y="1175900"/>
                  <a:pt x="443268" y="1178232"/>
                </a:cubicBezTo>
                <a:lnTo>
                  <a:pt x="446769" y="1178884"/>
                </a:lnTo>
                <a:close/>
                <a:moveTo>
                  <a:pt x="273893" y="1112442"/>
                </a:moveTo>
                <a:lnTo>
                  <a:pt x="278506" y="1115313"/>
                </a:lnTo>
                <a:lnTo>
                  <a:pt x="278501" y="1115359"/>
                </a:lnTo>
                <a:cubicBezTo>
                  <a:pt x="277743" y="1115009"/>
                  <a:pt x="276226" y="1114076"/>
                  <a:pt x="273893" y="1112442"/>
                </a:cubicBezTo>
                <a:close/>
                <a:moveTo>
                  <a:pt x="274897" y="1100076"/>
                </a:moveTo>
                <a:lnTo>
                  <a:pt x="284625" y="1107310"/>
                </a:lnTo>
                <a:lnTo>
                  <a:pt x="296937" y="1113466"/>
                </a:lnTo>
                <a:close/>
                <a:moveTo>
                  <a:pt x="1040981" y="1018656"/>
                </a:moveTo>
                <a:cubicBezTo>
                  <a:pt x="1037481" y="1021922"/>
                  <a:pt x="1035294" y="1023643"/>
                  <a:pt x="1033931" y="1024423"/>
                </a:cubicBezTo>
                <a:lnTo>
                  <a:pt x="1032211" y="1024524"/>
                </a:lnTo>
                <a:lnTo>
                  <a:pt x="1030294" y="1026633"/>
                </a:lnTo>
                <a:cubicBezTo>
                  <a:pt x="1003274" y="1053653"/>
                  <a:pt x="973677" y="1078097"/>
                  <a:pt x="941903" y="1099563"/>
                </a:cubicBezTo>
                <a:lnTo>
                  <a:pt x="931265" y="1106026"/>
                </a:lnTo>
                <a:lnTo>
                  <a:pt x="921998" y="1116175"/>
                </a:lnTo>
                <a:lnTo>
                  <a:pt x="933663" y="1107776"/>
                </a:lnTo>
                <a:cubicBezTo>
                  <a:pt x="937396" y="1107310"/>
                  <a:pt x="935063" y="1109643"/>
                  <a:pt x="929930" y="1113376"/>
                </a:cubicBezTo>
                <a:cubicBezTo>
                  <a:pt x="927597" y="1115242"/>
                  <a:pt x="924331" y="1117575"/>
                  <a:pt x="921065" y="1119908"/>
                </a:cubicBezTo>
                <a:cubicBezTo>
                  <a:pt x="917799" y="1122241"/>
                  <a:pt x="914066" y="1124574"/>
                  <a:pt x="910800" y="1126440"/>
                </a:cubicBezTo>
                <a:cubicBezTo>
                  <a:pt x="897269" y="1134839"/>
                  <a:pt x="887470" y="1140438"/>
                  <a:pt x="910800" y="1129706"/>
                </a:cubicBezTo>
                <a:cubicBezTo>
                  <a:pt x="922931" y="1122241"/>
                  <a:pt x="930397" y="1117108"/>
                  <a:pt x="938329" y="1111509"/>
                </a:cubicBezTo>
                <a:cubicBezTo>
                  <a:pt x="946728" y="1105910"/>
                  <a:pt x="954660" y="1099844"/>
                  <a:pt x="967725" y="1090512"/>
                </a:cubicBezTo>
                <a:lnTo>
                  <a:pt x="966791" y="1093778"/>
                </a:lnTo>
                <a:cubicBezTo>
                  <a:pt x="970991" y="1090979"/>
                  <a:pt x="974257" y="1087712"/>
                  <a:pt x="977057" y="1084913"/>
                </a:cubicBezTo>
                <a:cubicBezTo>
                  <a:pt x="979856" y="1082113"/>
                  <a:pt x="982656" y="1079314"/>
                  <a:pt x="984989" y="1076514"/>
                </a:cubicBezTo>
                <a:cubicBezTo>
                  <a:pt x="987789" y="1073714"/>
                  <a:pt x="990121" y="1071382"/>
                  <a:pt x="992455" y="1068582"/>
                </a:cubicBezTo>
                <a:cubicBezTo>
                  <a:pt x="994787" y="1065783"/>
                  <a:pt x="997121" y="1062983"/>
                  <a:pt x="999453" y="1060183"/>
                </a:cubicBezTo>
                <a:cubicBezTo>
                  <a:pt x="1009252" y="1049451"/>
                  <a:pt x="1020450" y="1037320"/>
                  <a:pt x="1040981" y="1018656"/>
                </a:cubicBezTo>
                <a:close/>
                <a:moveTo>
                  <a:pt x="128223" y="958959"/>
                </a:moveTo>
                <a:lnTo>
                  <a:pt x="130648" y="962665"/>
                </a:lnTo>
                <a:lnTo>
                  <a:pt x="130968" y="962629"/>
                </a:lnTo>
                <a:close/>
                <a:moveTo>
                  <a:pt x="109479" y="944581"/>
                </a:moveTo>
                <a:lnTo>
                  <a:pt x="111797" y="947768"/>
                </a:lnTo>
                <a:lnTo>
                  <a:pt x="111051" y="946800"/>
                </a:lnTo>
                <a:close/>
                <a:moveTo>
                  <a:pt x="104023" y="936879"/>
                </a:moveTo>
                <a:lnTo>
                  <a:pt x="109479" y="944581"/>
                </a:lnTo>
                <a:lnTo>
                  <a:pt x="104985" y="938402"/>
                </a:lnTo>
                <a:close/>
                <a:moveTo>
                  <a:pt x="95186" y="924404"/>
                </a:moveTo>
                <a:lnTo>
                  <a:pt x="96411" y="924827"/>
                </a:lnTo>
                <a:lnTo>
                  <a:pt x="104023" y="936879"/>
                </a:lnTo>
                <a:close/>
                <a:moveTo>
                  <a:pt x="71857" y="866250"/>
                </a:moveTo>
                <a:lnTo>
                  <a:pt x="72323" y="868412"/>
                </a:lnTo>
                <a:cubicBezTo>
                  <a:pt x="72323" y="870745"/>
                  <a:pt x="71390" y="872145"/>
                  <a:pt x="76522" y="883343"/>
                </a:cubicBezTo>
                <a:cubicBezTo>
                  <a:pt x="81655" y="891742"/>
                  <a:pt x="85387" y="895008"/>
                  <a:pt x="89587" y="900607"/>
                </a:cubicBezTo>
                <a:lnTo>
                  <a:pt x="91721" y="903659"/>
                </a:lnTo>
                <a:lnTo>
                  <a:pt x="82816" y="889000"/>
                </a:lnTo>
                <a:close/>
                <a:moveTo>
                  <a:pt x="1173825" y="794343"/>
                </a:moveTo>
                <a:lnTo>
                  <a:pt x="1165665" y="816638"/>
                </a:lnTo>
                <a:lnTo>
                  <a:pt x="1165504" y="818136"/>
                </a:lnTo>
                <a:cubicBezTo>
                  <a:pt x="1165796" y="818952"/>
                  <a:pt x="1167195" y="817086"/>
                  <a:pt x="1170228" y="811020"/>
                </a:cubicBezTo>
                <a:close/>
                <a:moveTo>
                  <a:pt x="12423" y="719217"/>
                </a:moveTo>
                <a:cubicBezTo>
                  <a:pt x="12599" y="719567"/>
                  <a:pt x="12832" y="720267"/>
                  <a:pt x="13065" y="720967"/>
                </a:cubicBezTo>
                <a:cubicBezTo>
                  <a:pt x="12598" y="720500"/>
                  <a:pt x="12598" y="720034"/>
                  <a:pt x="12132" y="719567"/>
                </a:cubicBezTo>
                <a:cubicBezTo>
                  <a:pt x="12132" y="718867"/>
                  <a:pt x="12248" y="718867"/>
                  <a:pt x="12423" y="719217"/>
                </a:cubicBezTo>
                <a:close/>
                <a:moveTo>
                  <a:pt x="15398" y="706502"/>
                </a:moveTo>
                <a:cubicBezTo>
                  <a:pt x="16798" y="716301"/>
                  <a:pt x="18664" y="722366"/>
                  <a:pt x="20531" y="727499"/>
                </a:cubicBezTo>
                <a:cubicBezTo>
                  <a:pt x="22397" y="732631"/>
                  <a:pt x="24730" y="736831"/>
                  <a:pt x="26596" y="743363"/>
                </a:cubicBezTo>
                <a:lnTo>
                  <a:pt x="25663" y="742430"/>
                </a:lnTo>
                <a:cubicBezTo>
                  <a:pt x="28463" y="753629"/>
                  <a:pt x="33128" y="771826"/>
                  <a:pt x="39195" y="788623"/>
                </a:cubicBezTo>
                <a:cubicBezTo>
                  <a:pt x="38728" y="786290"/>
                  <a:pt x="37794" y="784424"/>
                  <a:pt x="36861" y="782558"/>
                </a:cubicBezTo>
                <a:cubicBezTo>
                  <a:pt x="37328" y="788623"/>
                  <a:pt x="49460" y="821752"/>
                  <a:pt x="41994" y="807754"/>
                </a:cubicBezTo>
                <a:cubicBezTo>
                  <a:pt x="45260" y="819886"/>
                  <a:pt x="48526" y="825951"/>
                  <a:pt x="50859" y="830151"/>
                </a:cubicBezTo>
                <a:cubicBezTo>
                  <a:pt x="53192" y="834350"/>
                  <a:pt x="55059" y="836683"/>
                  <a:pt x="57858" y="839949"/>
                </a:cubicBezTo>
                <a:cubicBezTo>
                  <a:pt x="56925" y="838549"/>
                  <a:pt x="56458" y="837149"/>
                  <a:pt x="55992" y="835750"/>
                </a:cubicBezTo>
                <a:cubicBezTo>
                  <a:pt x="58092" y="840649"/>
                  <a:pt x="62554" y="849223"/>
                  <a:pt x="64850" y="852219"/>
                </a:cubicBezTo>
                <a:lnTo>
                  <a:pt x="65191" y="852412"/>
                </a:lnTo>
                <a:lnTo>
                  <a:pt x="57666" y="836792"/>
                </a:lnTo>
                <a:cubicBezTo>
                  <a:pt x="42555" y="801065"/>
                  <a:pt x="30822" y="763562"/>
                  <a:pt x="22866" y="724683"/>
                </a:cubicBezTo>
                <a:lnTo>
                  <a:pt x="20811" y="711220"/>
                </a:lnTo>
                <a:lnTo>
                  <a:pt x="20064" y="709302"/>
                </a:lnTo>
                <a:cubicBezTo>
                  <a:pt x="24730" y="730765"/>
                  <a:pt x="17264" y="708368"/>
                  <a:pt x="15398" y="706502"/>
                </a:cubicBezTo>
                <a:close/>
                <a:moveTo>
                  <a:pt x="1215022" y="604317"/>
                </a:moveTo>
                <a:cubicBezTo>
                  <a:pt x="1214089" y="612249"/>
                  <a:pt x="1215022" y="637912"/>
                  <a:pt x="1212689" y="631380"/>
                </a:cubicBezTo>
                <a:cubicBezTo>
                  <a:pt x="1210356" y="619248"/>
                  <a:pt x="1214089" y="602917"/>
                  <a:pt x="1215022" y="604317"/>
                </a:cubicBezTo>
                <a:close/>
                <a:moveTo>
                  <a:pt x="19597" y="466670"/>
                </a:moveTo>
                <a:cubicBezTo>
                  <a:pt x="18197" y="473203"/>
                  <a:pt x="16798" y="478802"/>
                  <a:pt x="15865" y="484868"/>
                </a:cubicBezTo>
                <a:cubicBezTo>
                  <a:pt x="14931" y="490934"/>
                  <a:pt x="14465" y="497000"/>
                  <a:pt x="13531" y="502599"/>
                </a:cubicBezTo>
                <a:cubicBezTo>
                  <a:pt x="11665" y="514263"/>
                  <a:pt x="11199" y="525462"/>
                  <a:pt x="10265" y="536660"/>
                </a:cubicBezTo>
                <a:lnTo>
                  <a:pt x="9799" y="545059"/>
                </a:lnTo>
                <a:lnTo>
                  <a:pt x="9332" y="553458"/>
                </a:lnTo>
                <a:cubicBezTo>
                  <a:pt x="8865" y="559057"/>
                  <a:pt x="8865" y="564656"/>
                  <a:pt x="8399" y="570255"/>
                </a:cubicBezTo>
                <a:cubicBezTo>
                  <a:pt x="7932" y="581920"/>
                  <a:pt x="8399" y="593585"/>
                  <a:pt x="7466" y="605717"/>
                </a:cubicBezTo>
                <a:lnTo>
                  <a:pt x="9799" y="597318"/>
                </a:lnTo>
                <a:cubicBezTo>
                  <a:pt x="7466" y="603384"/>
                  <a:pt x="8865" y="619248"/>
                  <a:pt x="9799" y="635113"/>
                </a:cubicBezTo>
                <a:cubicBezTo>
                  <a:pt x="10732" y="643045"/>
                  <a:pt x="11665" y="650977"/>
                  <a:pt x="12132" y="657509"/>
                </a:cubicBezTo>
                <a:cubicBezTo>
                  <a:pt x="12598" y="660775"/>
                  <a:pt x="12598" y="664042"/>
                  <a:pt x="12598" y="666374"/>
                </a:cubicBezTo>
                <a:cubicBezTo>
                  <a:pt x="12598" y="669174"/>
                  <a:pt x="12598" y="671040"/>
                  <a:pt x="12132" y="672441"/>
                </a:cubicBezTo>
                <a:cubicBezTo>
                  <a:pt x="12365" y="667541"/>
                  <a:pt x="13882" y="672441"/>
                  <a:pt x="15631" y="678273"/>
                </a:cubicBezTo>
                <a:lnTo>
                  <a:pt x="15921" y="679179"/>
                </a:lnTo>
                <a:lnTo>
                  <a:pt x="13815" y="665382"/>
                </a:lnTo>
                <a:cubicBezTo>
                  <a:pt x="11777" y="645304"/>
                  <a:pt x="10732" y="624933"/>
                  <a:pt x="10732" y="604317"/>
                </a:cubicBezTo>
                <a:cubicBezTo>
                  <a:pt x="10732" y="583702"/>
                  <a:pt x="11777" y="563330"/>
                  <a:pt x="13815" y="543252"/>
                </a:cubicBezTo>
                <a:lnTo>
                  <a:pt x="21900" y="490277"/>
                </a:lnTo>
                <a:lnTo>
                  <a:pt x="21405" y="489592"/>
                </a:lnTo>
                <a:cubicBezTo>
                  <a:pt x="20181" y="488717"/>
                  <a:pt x="18431" y="491867"/>
                  <a:pt x="13998" y="514730"/>
                </a:cubicBezTo>
                <a:cubicBezTo>
                  <a:pt x="17264" y="499799"/>
                  <a:pt x="18197" y="491867"/>
                  <a:pt x="18197" y="485334"/>
                </a:cubicBezTo>
                <a:cubicBezTo>
                  <a:pt x="18664" y="478802"/>
                  <a:pt x="18197" y="474136"/>
                  <a:pt x="19597" y="466670"/>
                </a:cubicBezTo>
                <a:close/>
                <a:moveTo>
                  <a:pt x="95711" y="295487"/>
                </a:moveTo>
                <a:cubicBezTo>
                  <a:pt x="94720" y="296012"/>
                  <a:pt x="92854" y="298229"/>
                  <a:pt x="90520" y="301495"/>
                </a:cubicBezTo>
                <a:cubicBezTo>
                  <a:pt x="85854" y="308494"/>
                  <a:pt x="78855" y="319225"/>
                  <a:pt x="73723" y="329491"/>
                </a:cubicBezTo>
                <a:cubicBezTo>
                  <a:pt x="68124" y="342089"/>
                  <a:pt x="71390" y="343022"/>
                  <a:pt x="59725" y="362152"/>
                </a:cubicBezTo>
                <a:cubicBezTo>
                  <a:pt x="61591" y="356087"/>
                  <a:pt x="68124" y="343489"/>
                  <a:pt x="65324" y="346288"/>
                </a:cubicBezTo>
                <a:cubicBezTo>
                  <a:pt x="61124" y="358420"/>
                  <a:pt x="55525" y="370085"/>
                  <a:pt x="50859" y="382683"/>
                </a:cubicBezTo>
                <a:cubicBezTo>
                  <a:pt x="48526" y="389215"/>
                  <a:pt x="45727" y="395281"/>
                  <a:pt x="43394" y="401347"/>
                </a:cubicBezTo>
                <a:cubicBezTo>
                  <a:pt x="41061" y="407413"/>
                  <a:pt x="39195" y="413478"/>
                  <a:pt x="36861" y="419544"/>
                </a:cubicBezTo>
                <a:cubicBezTo>
                  <a:pt x="34529" y="425610"/>
                  <a:pt x="33128" y="431676"/>
                  <a:pt x="31262" y="437275"/>
                </a:cubicBezTo>
                <a:cubicBezTo>
                  <a:pt x="29396" y="442874"/>
                  <a:pt x="27996" y="448473"/>
                  <a:pt x="26596" y="454073"/>
                </a:cubicBezTo>
                <a:cubicBezTo>
                  <a:pt x="24263" y="464804"/>
                  <a:pt x="22397" y="475069"/>
                  <a:pt x="21930" y="483002"/>
                </a:cubicBezTo>
                <a:lnTo>
                  <a:pt x="26596" y="458272"/>
                </a:lnTo>
                <a:cubicBezTo>
                  <a:pt x="26363" y="461071"/>
                  <a:pt x="26771" y="462209"/>
                  <a:pt x="27369" y="462879"/>
                </a:cubicBezTo>
                <a:lnTo>
                  <a:pt x="28105" y="463576"/>
                </a:lnTo>
                <a:lnTo>
                  <a:pt x="37583" y="426714"/>
                </a:lnTo>
                <a:cubicBezTo>
                  <a:pt x="49216" y="389312"/>
                  <a:pt x="64428" y="353485"/>
                  <a:pt x="82816" y="319634"/>
                </a:cubicBezTo>
                <a:lnTo>
                  <a:pt x="95669" y="298478"/>
                </a:lnTo>
                <a:close/>
                <a:moveTo>
                  <a:pt x="151975" y="219065"/>
                </a:moveTo>
                <a:lnTo>
                  <a:pt x="145579" y="224039"/>
                </a:lnTo>
                <a:cubicBezTo>
                  <a:pt x="142779" y="226839"/>
                  <a:pt x="139047" y="230572"/>
                  <a:pt x="135314" y="234305"/>
                </a:cubicBezTo>
                <a:cubicBezTo>
                  <a:pt x="132047" y="238037"/>
                  <a:pt x="127848" y="242237"/>
                  <a:pt x="124115" y="246903"/>
                </a:cubicBezTo>
                <a:cubicBezTo>
                  <a:pt x="120383" y="251569"/>
                  <a:pt x="116650" y="256235"/>
                  <a:pt x="113383" y="260434"/>
                </a:cubicBezTo>
                <a:cubicBezTo>
                  <a:pt x="109184" y="268366"/>
                  <a:pt x="105451" y="276765"/>
                  <a:pt x="101719" y="285164"/>
                </a:cubicBezTo>
                <a:lnTo>
                  <a:pt x="98452" y="288897"/>
                </a:lnTo>
                <a:cubicBezTo>
                  <a:pt x="95419" y="294729"/>
                  <a:pt x="98219" y="292163"/>
                  <a:pt x="100027" y="290763"/>
                </a:cubicBezTo>
                <a:lnTo>
                  <a:pt x="100361" y="290754"/>
                </a:lnTo>
                <a:lnTo>
                  <a:pt x="112698" y="270447"/>
                </a:lnTo>
                <a:lnTo>
                  <a:pt x="111517" y="270232"/>
                </a:lnTo>
                <a:cubicBezTo>
                  <a:pt x="110117" y="270699"/>
                  <a:pt x="109651" y="270232"/>
                  <a:pt x="118516" y="258568"/>
                </a:cubicBezTo>
                <a:lnTo>
                  <a:pt x="118516" y="262656"/>
                </a:lnTo>
                <a:lnTo>
                  <a:pt x="147114" y="224414"/>
                </a:lnTo>
                <a:close/>
                <a:moveTo>
                  <a:pt x="187035" y="170033"/>
                </a:moveTo>
                <a:lnTo>
                  <a:pt x="180250" y="177343"/>
                </a:lnTo>
                <a:lnTo>
                  <a:pt x="185240" y="171314"/>
                </a:lnTo>
                <a:close/>
                <a:moveTo>
                  <a:pt x="333618" y="64930"/>
                </a:moveTo>
                <a:lnTo>
                  <a:pt x="328020" y="69595"/>
                </a:lnTo>
                <a:lnTo>
                  <a:pt x="329885" y="69129"/>
                </a:lnTo>
                <a:cubicBezTo>
                  <a:pt x="328952" y="69595"/>
                  <a:pt x="328019" y="70528"/>
                  <a:pt x="326619" y="70995"/>
                </a:cubicBezTo>
                <a:lnTo>
                  <a:pt x="328018" y="69596"/>
                </a:lnTo>
                <a:lnTo>
                  <a:pt x="326269" y="69712"/>
                </a:lnTo>
                <a:cubicBezTo>
                  <a:pt x="326852" y="69129"/>
                  <a:pt x="328952" y="67729"/>
                  <a:pt x="333618" y="64930"/>
                </a:cubicBezTo>
                <a:close/>
                <a:moveTo>
                  <a:pt x="765746" y="26960"/>
                </a:moveTo>
                <a:cubicBezTo>
                  <a:pt x="763121" y="26435"/>
                  <a:pt x="762888" y="26902"/>
                  <a:pt x="766621" y="29001"/>
                </a:cubicBezTo>
                <a:lnTo>
                  <a:pt x="762989" y="28061"/>
                </a:lnTo>
                <a:lnTo>
                  <a:pt x="816235" y="44384"/>
                </a:lnTo>
                <a:lnTo>
                  <a:pt x="840279" y="54955"/>
                </a:lnTo>
                <a:lnTo>
                  <a:pt x="839877" y="54664"/>
                </a:lnTo>
                <a:cubicBezTo>
                  <a:pt x="834278" y="51398"/>
                  <a:pt x="824479" y="46732"/>
                  <a:pt x="812814" y="41599"/>
                </a:cubicBezTo>
                <a:cubicBezTo>
                  <a:pt x="809548" y="41133"/>
                  <a:pt x="803949" y="39266"/>
                  <a:pt x="797883" y="37400"/>
                </a:cubicBezTo>
                <a:cubicBezTo>
                  <a:pt x="791817" y="35067"/>
                  <a:pt x="785285" y="32734"/>
                  <a:pt x="779219" y="30868"/>
                </a:cubicBezTo>
                <a:cubicBezTo>
                  <a:pt x="773387" y="29001"/>
                  <a:pt x="768371" y="27485"/>
                  <a:pt x="765746" y="26960"/>
                </a:cubicBezTo>
                <a:close/>
                <a:moveTo>
                  <a:pt x="705189" y="15925"/>
                </a:moveTo>
                <a:lnTo>
                  <a:pt x="749700" y="23987"/>
                </a:lnTo>
                <a:lnTo>
                  <a:pt x="750514" y="24237"/>
                </a:lnTo>
                <a:lnTo>
                  <a:pt x="751748" y="23694"/>
                </a:lnTo>
                <a:cubicBezTo>
                  <a:pt x="751457" y="23169"/>
                  <a:pt x="749823" y="22236"/>
                  <a:pt x="745157" y="20602"/>
                </a:cubicBezTo>
                <a:cubicBezTo>
                  <a:pt x="737226" y="18736"/>
                  <a:pt x="731626" y="17336"/>
                  <a:pt x="726960" y="16870"/>
                </a:cubicBezTo>
                <a:cubicBezTo>
                  <a:pt x="722294" y="15936"/>
                  <a:pt x="718562" y="15936"/>
                  <a:pt x="715295" y="15936"/>
                </a:cubicBezTo>
                <a:cubicBezTo>
                  <a:pt x="712029" y="15936"/>
                  <a:pt x="708763" y="15936"/>
                  <a:pt x="705497" y="15936"/>
                </a:cubicBezTo>
                <a:close/>
                <a:moveTo>
                  <a:pt x="680951" y="11535"/>
                </a:moveTo>
                <a:lnTo>
                  <a:pt x="692209" y="13574"/>
                </a:lnTo>
                <a:lnTo>
                  <a:pt x="692199" y="13545"/>
                </a:lnTo>
                <a:cubicBezTo>
                  <a:pt x="691674" y="13225"/>
                  <a:pt x="690624" y="12889"/>
                  <a:pt x="688568" y="12517"/>
                </a:cubicBezTo>
                <a:close/>
                <a:moveTo>
                  <a:pt x="678901" y="11270"/>
                </a:moveTo>
                <a:lnTo>
                  <a:pt x="678618" y="11294"/>
                </a:lnTo>
                <a:lnTo>
                  <a:pt x="679484" y="11346"/>
                </a:lnTo>
                <a:close/>
                <a:moveTo>
                  <a:pt x="653880" y="8587"/>
                </a:moveTo>
                <a:cubicBezTo>
                  <a:pt x="651255" y="8471"/>
                  <a:pt x="649738" y="8704"/>
                  <a:pt x="648105" y="8937"/>
                </a:cubicBezTo>
                <a:lnTo>
                  <a:pt x="643769" y="9211"/>
                </a:lnTo>
                <a:lnTo>
                  <a:pt x="665349" y="10501"/>
                </a:lnTo>
                <a:lnTo>
                  <a:pt x="666303" y="10337"/>
                </a:lnTo>
                <a:cubicBezTo>
                  <a:pt x="660237" y="9171"/>
                  <a:pt x="656504" y="8704"/>
                  <a:pt x="653880" y="8587"/>
                </a:cubicBezTo>
                <a:close/>
                <a:moveTo>
                  <a:pt x="570236" y="3067"/>
                </a:moveTo>
                <a:lnTo>
                  <a:pt x="568317" y="6138"/>
                </a:lnTo>
                <a:cubicBezTo>
                  <a:pt x="557119" y="6138"/>
                  <a:pt x="545920" y="6605"/>
                  <a:pt x="534722" y="8471"/>
                </a:cubicBezTo>
                <a:cubicBezTo>
                  <a:pt x="529123" y="9404"/>
                  <a:pt x="523524" y="10337"/>
                  <a:pt x="517924" y="11270"/>
                </a:cubicBezTo>
                <a:cubicBezTo>
                  <a:pt x="512325" y="12204"/>
                  <a:pt x="506726" y="13604"/>
                  <a:pt x="501127" y="15003"/>
                </a:cubicBezTo>
                <a:cubicBezTo>
                  <a:pt x="495528" y="16403"/>
                  <a:pt x="489928" y="17337"/>
                  <a:pt x="484329" y="18736"/>
                </a:cubicBezTo>
                <a:cubicBezTo>
                  <a:pt x="478730" y="20136"/>
                  <a:pt x="473131" y="21536"/>
                  <a:pt x="467532" y="22936"/>
                </a:cubicBezTo>
                <a:lnTo>
                  <a:pt x="459133" y="24802"/>
                </a:lnTo>
                <a:lnTo>
                  <a:pt x="450734" y="27135"/>
                </a:lnTo>
                <a:cubicBezTo>
                  <a:pt x="445135" y="28535"/>
                  <a:pt x="439069" y="29934"/>
                  <a:pt x="433470" y="30868"/>
                </a:cubicBezTo>
                <a:lnTo>
                  <a:pt x="433003" y="27135"/>
                </a:lnTo>
                <a:cubicBezTo>
                  <a:pt x="412006" y="33201"/>
                  <a:pt x="409207" y="36000"/>
                  <a:pt x="405474" y="38333"/>
                </a:cubicBezTo>
                <a:cubicBezTo>
                  <a:pt x="401741" y="40666"/>
                  <a:pt x="397542" y="43932"/>
                  <a:pt x="374212" y="52798"/>
                </a:cubicBezTo>
                <a:cubicBezTo>
                  <a:pt x="383544" y="48598"/>
                  <a:pt x="380744" y="48598"/>
                  <a:pt x="374212" y="50465"/>
                </a:cubicBezTo>
                <a:cubicBezTo>
                  <a:pt x="367680" y="52798"/>
                  <a:pt x="357415" y="56531"/>
                  <a:pt x="350882" y="59330"/>
                </a:cubicBezTo>
                <a:cubicBezTo>
                  <a:pt x="346216" y="62130"/>
                  <a:pt x="339684" y="66796"/>
                  <a:pt x="331751" y="71462"/>
                </a:cubicBezTo>
                <a:cubicBezTo>
                  <a:pt x="327552" y="73795"/>
                  <a:pt x="323353" y="76128"/>
                  <a:pt x="319153" y="78927"/>
                </a:cubicBezTo>
                <a:cubicBezTo>
                  <a:pt x="314954" y="81727"/>
                  <a:pt x="310755" y="84527"/>
                  <a:pt x="306089" y="87326"/>
                </a:cubicBezTo>
                <a:cubicBezTo>
                  <a:pt x="296757" y="92925"/>
                  <a:pt x="287891" y="98991"/>
                  <a:pt x="279959" y="104124"/>
                </a:cubicBezTo>
                <a:cubicBezTo>
                  <a:pt x="272027" y="109256"/>
                  <a:pt x="265028" y="113922"/>
                  <a:pt x="259895" y="117189"/>
                </a:cubicBezTo>
                <a:cubicBezTo>
                  <a:pt x="262695" y="114855"/>
                  <a:pt x="266428" y="112056"/>
                  <a:pt x="270160" y="109256"/>
                </a:cubicBezTo>
                <a:cubicBezTo>
                  <a:pt x="273893" y="106457"/>
                  <a:pt x="278093" y="104124"/>
                  <a:pt x="281826" y="101324"/>
                </a:cubicBezTo>
                <a:cubicBezTo>
                  <a:pt x="289291" y="96191"/>
                  <a:pt x="296290" y="91059"/>
                  <a:pt x="299556" y="88259"/>
                </a:cubicBezTo>
                <a:cubicBezTo>
                  <a:pt x="294890" y="91059"/>
                  <a:pt x="289758" y="94792"/>
                  <a:pt x="283692" y="98525"/>
                </a:cubicBezTo>
                <a:cubicBezTo>
                  <a:pt x="277626" y="102257"/>
                  <a:pt x="271560" y="105990"/>
                  <a:pt x="265494" y="110189"/>
                </a:cubicBezTo>
                <a:cubicBezTo>
                  <a:pt x="259429" y="114389"/>
                  <a:pt x="253830" y="118588"/>
                  <a:pt x="248697" y="122321"/>
                </a:cubicBezTo>
                <a:cubicBezTo>
                  <a:pt x="244031" y="126054"/>
                  <a:pt x="239832" y="129786"/>
                  <a:pt x="237032" y="133053"/>
                </a:cubicBezTo>
                <a:lnTo>
                  <a:pt x="238899" y="132120"/>
                </a:lnTo>
                <a:cubicBezTo>
                  <a:pt x="218252" y="151367"/>
                  <a:pt x="207841" y="158803"/>
                  <a:pt x="196839" y="170767"/>
                </a:cubicBezTo>
                <a:lnTo>
                  <a:pt x="193314" y="175045"/>
                </a:lnTo>
                <a:lnTo>
                  <a:pt x="228074" y="143453"/>
                </a:lnTo>
                <a:cubicBezTo>
                  <a:pt x="331313" y="58253"/>
                  <a:pt x="463668" y="7071"/>
                  <a:pt x="607978" y="7071"/>
                </a:cubicBezTo>
                <a:lnTo>
                  <a:pt x="630965" y="8445"/>
                </a:lnTo>
                <a:lnTo>
                  <a:pt x="627108" y="8004"/>
                </a:lnTo>
                <a:cubicBezTo>
                  <a:pt x="630374" y="7538"/>
                  <a:pt x="634574" y="7538"/>
                  <a:pt x="638773" y="7071"/>
                </a:cubicBezTo>
                <a:cubicBezTo>
                  <a:pt x="643439" y="6605"/>
                  <a:pt x="648105" y="6605"/>
                  <a:pt x="652305" y="6605"/>
                </a:cubicBezTo>
                <a:cubicBezTo>
                  <a:pt x="661170" y="6605"/>
                  <a:pt x="667702" y="6138"/>
                  <a:pt x="667236" y="4738"/>
                </a:cubicBezTo>
                <a:lnTo>
                  <a:pt x="668635" y="5671"/>
                </a:lnTo>
                <a:lnTo>
                  <a:pt x="696165" y="8471"/>
                </a:lnTo>
                <a:cubicBezTo>
                  <a:pt x="689166" y="8004"/>
                  <a:pt x="691499" y="8471"/>
                  <a:pt x="688232" y="8471"/>
                </a:cubicBezTo>
                <a:cubicBezTo>
                  <a:pt x="691965" y="9404"/>
                  <a:pt x="696165" y="9870"/>
                  <a:pt x="699898" y="10337"/>
                </a:cubicBezTo>
                <a:cubicBezTo>
                  <a:pt x="703630" y="11270"/>
                  <a:pt x="707363" y="11737"/>
                  <a:pt x="711096" y="12204"/>
                </a:cubicBezTo>
                <a:cubicBezTo>
                  <a:pt x="718562" y="13603"/>
                  <a:pt x="726027" y="14070"/>
                  <a:pt x="733026" y="15003"/>
                </a:cubicBezTo>
                <a:cubicBezTo>
                  <a:pt x="740025" y="15936"/>
                  <a:pt x="747024" y="17336"/>
                  <a:pt x="754023" y="18736"/>
                </a:cubicBezTo>
                <a:cubicBezTo>
                  <a:pt x="761022" y="20136"/>
                  <a:pt x="767554" y="22935"/>
                  <a:pt x="774087" y="25735"/>
                </a:cubicBezTo>
                <a:lnTo>
                  <a:pt x="770821" y="26202"/>
                </a:lnTo>
                <a:cubicBezTo>
                  <a:pt x="776420" y="27601"/>
                  <a:pt x="781552" y="29468"/>
                  <a:pt x="786685" y="30868"/>
                </a:cubicBezTo>
                <a:cubicBezTo>
                  <a:pt x="791351" y="32734"/>
                  <a:pt x="796483" y="34134"/>
                  <a:pt x="801149" y="36000"/>
                </a:cubicBezTo>
                <a:cubicBezTo>
                  <a:pt x="805815" y="37400"/>
                  <a:pt x="810948" y="39266"/>
                  <a:pt x="816080" y="40666"/>
                </a:cubicBezTo>
                <a:cubicBezTo>
                  <a:pt x="821213" y="42066"/>
                  <a:pt x="826812" y="43932"/>
                  <a:pt x="832412" y="45799"/>
                </a:cubicBezTo>
                <a:cubicBezTo>
                  <a:pt x="836611" y="49065"/>
                  <a:pt x="840810" y="51864"/>
                  <a:pt x="844543" y="55131"/>
                </a:cubicBezTo>
                <a:lnTo>
                  <a:pt x="865073" y="62596"/>
                </a:lnTo>
                <a:cubicBezTo>
                  <a:pt x="872072" y="64929"/>
                  <a:pt x="878605" y="68195"/>
                  <a:pt x="885137" y="70995"/>
                </a:cubicBezTo>
                <a:cubicBezTo>
                  <a:pt x="876272" y="66796"/>
                  <a:pt x="866356" y="63180"/>
                  <a:pt x="858599" y="61021"/>
                </a:cubicBezTo>
                <a:lnTo>
                  <a:pt x="849885" y="59178"/>
                </a:lnTo>
                <a:lnTo>
                  <a:pt x="879220" y="72075"/>
                </a:lnTo>
                <a:lnTo>
                  <a:pt x="918174" y="95872"/>
                </a:lnTo>
                <a:lnTo>
                  <a:pt x="918265" y="95725"/>
                </a:lnTo>
                <a:cubicBezTo>
                  <a:pt x="904734" y="87326"/>
                  <a:pt x="891669" y="78461"/>
                  <a:pt x="877671" y="70995"/>
                </a:cubicBezTo>
                <a:cubicBezTo>
                  <a:pt x="883271" y="72861"/>
                  <a:pt x="887937" y="74728"/>
                  <a:pt x="893536" y="76594"/>
                </a:cubicBezTo>
                <a:cubicBezTo>
                  <a:pt x="898202" y="78461"/>
                  <a:pt x="901935" y="80327"/>
                  <a:pt x="905200" y="82193"/>
                </a:cubicBezTo>
                <a:cubicBezTo>
                  <a:pt x="911733" y="85926"/>
                  <a:pt x="917799" y="89659"/>
                  <a:pt x="923398" y="93858"/>
                </a:cubicBezTo>
                <a:cubicBezTo>
                  <a:pt x="928997" y="98058"/>
                  <a:pt x="935063" y="102724"/>
                  <a:pt x="942995" y="108323"/>
                </a:cubicBezTo>
                <a:cubicBezTo>
                  <a:pt x="946728" y="111589"/>
                  <a:pt x="950927" y="114855"/>
                  <a:pt x="956060" y="118121"/>
                </a:cubicBezTo>
                <a:cubicBezTo>
                  <a:pt x="960726" y="121388"/>
                  <a:pt x="966791" y="125120"/>
                  <a:pt x="972857" y="129786"/>
                </a:cubicBezTo>
                <a:lnTo>
                  <a:pt x="959754" y="121797"/>
                </a:lnTo>
                <a:lnTo>
                  <a:pt x="988706" y="144626"/>
                </a:lnTo>
                <a:lnTo>
                  <a:pt x="987789" y="143784"/>
                </a:lnTo>
                <a:lnTo>
                  <a:pt x="991490" y="146822"/>
                </a:lnTo>
                <a:lnTo>
                  <a:pt x="997474" y="151540"/>
                </a:lnTo>
                <a:lnTo>
                  <a:pt x="998946" y="152939"/>
                </a:lnTo>
                <a:lnTo>
                  <a:pt x="1005986" y="158716"/>
                </a:lnTo>
                <a:lnTo>
                  <a:pt x="1009149" y="162637"/>
                </a:lnTo>
                <a:lnTo>
                  <a:pt x="1038055" y="190114"/>
                </a:lnTo>
                <a:lnTo>
                  <a:pt x="1026517" y="177846"/>
                </a:lnTo>
                <a:cubicBezTo>
                  <a:pt x="1039114" y="189045"/>
                  <a:pt x="1051713" y="201176"/>
                  <a:pt x="1063377" y="213774"/>
                </a:cubicBezTo>
                <a:cubicBezTo>
                  <a:pt x="1066644" y="219373"/>
                  <a:pt x="1065244" y="219840"/>
                  <a:pt x="1061511" y="216574"/>
                </a:cubicBezTo>
                <a:lnTo>
                  <a:pt x="1058120" y="213582"/>
                </a:lnTo>
                <a:lnTo>
                  <a:pt x="1076110" y="235119"/>
                </a:lnTo>
                <a:lnTo>
                  <a:pt x="1081575" y="238971"/>
                </a:lnTo>
                <a:lnTo>
                  <a:pt x="1090463" y="252302"/>
                </a:lnTo>
                <a:lnTo>
                  <a:pt x="1090837" y="252751"/>
                </a:lnTo>
                <a:lnTo>
                  <a:pt x="1092236" y="254962"/>
                </a:lnTo>
                <a:lnTo>
                  <a:pt x="1098372" y="264167"/>
                </a:lnTo>
                <a:lnTo>
                  <a:pt x="1095545" y="260194"/>
                </a:lnTo>
                <a:lnTo>
                  <a:pt x="1133139" y="319634"/>
                </a:lnTo>
                <a:lnTo>
                  <a:pt x="1150591" y="355863"/>
                </a:lnTo>
                <a:lnTo>
                  <a:pt x="1150632" y="355153"/>
                </a:lnTo>
                <a:lnTo>
                  <a:pt x="1151370" y="357480"/>
                </a:lnTo>
                <a:lnTo>
                  <a:pt x="1158289" y="371842"/>
                </a:lnTo>
                <a:lnTo>
                  <a:pt x="1158855" y="373390"/>
                </a:lnTo>
                <a:lnTo>
                  <a:pt x="1159497" y="373817"/>
                </a:lnTo>
                <a:cubicBezTo>
                  <a:pt x="1161947" y="380350"/>
                  <a:pt x="1163930" y="386124"/>
                  <a:pt x="1165519" y="391234"/>
                </a:cubicBezTo>
                <a:lnTo>
                  <a:pt x="1165904" y="392649"/>
                </a:lnTo>
                <a:lnTo>
                  <a:pt x="1178372" y="426714"/>
                </a:lnTo>
                <a:cubicBezTo>
                  <a:pt x="1195823" y="482819"/>
                  <a:pt x="1205223" y="542471"/>
                  <a:pt x="1205223" y="604317"/>
                </a:cubicBezTo>
                <a:cubicBezTo>
                  <a:pt x="1205223" y="624933"/>
                  <a:pt x="1204179" y="645304"/>
                  <a:pt x="1202140" y="665382"/>
                </a:cubicBezTo>
                <a:lnTo>
                  <a:pt x="1196696" y="701051"/>
                </a:lnTo>
                <a:lnTo>
                  <a:pt x="1198224" y="694837"/>
                </a:lnTo>
                <a:cubicBezTo>
                  <a:pt x="1196825" y="704169"/>
                  <a:pt x="1196358" y="709302"/>
                  <a:pt x="1197291" y="712567"/>
                </a:cubicBezTo>
                <a:lnTo>
                  <a:pt x="1198691" y="706968"/>
                </a:lnTo>
                <a:cubicBezTo>
                  <a:pt x="1200557" y="699503"/>
                  <a:pt x="1194025" y="728899"/>
                  <a:pt x="1196825" y="726565"/>
                </a:cubicBezTo>
                <a:cubicBezTo>
                  <a:pt x="1198224" y="719100"/>
                  <a:pt x="1199624" y="712101"/>
                  <a:pt x="1200557" y="706035"/>
                </a:cubicBezTo>
                <a:cubicBezTo>
                  <a:pt x="1201491" y="699970"/>
                  <a:pt x="1202424" y="694370"/>
                  <a:pt x="1202424" y="689238"/>
                </a:cubicBezTo>
                <a:cubicBezTo>
                  <a:pt x="1202890" y="679439"/>
                  <a:pt x="1202890" y="672440"/>
                  <a:pt x="1201957" y="669174"/>
                </a:cubicBezTo>
                <a:cubicBezTo>
                  <a:pt x="1202424" y="675240"/>
                  <a:pt x="1203823" y="669640"/>
                  <a:pt x="1204757" y="660775"/>
                </a:cubicBezTo>
                <a:cubicBezTo>
                  <a:pt x="1205690" y="652377"/>
                  <a:pt x="1207090" y="640711"/>
                  <a:pt x="1208023" y="634646"/>
                </a:cubicBezTo>
                <a:cubicBezTo>
                  <a:pt x="1209423" y="640711"/>
                  <a:pt x="1210356" y="646311"/>
                  <a:pt x="1210823" y="652377"/>
                </a:cubicBezTo>
                <a:cubicBezTo>
                  <a:pt x="1210823" y="658442"/>
                  <a:pt x="1211289" y="665441"/>
                  <a:pt x="1210823" y="672907"/>
                </a:cubicBezTo>
                <a:cubicBezTo>
                  <a:pt x="1209889" y="680372"/>
                  <a:pt x="1209423" y="689238"/>
                  <a:pt x="1208023" y="699503"/>
                </a:cubicBezTo>
                <a:cubicBezTo>
                  <a:pt x="1207090" y="704636"/>
                  <a:pt x="1206157" y="710235"/>
                  <a:pt x="1205223" y="716300"/>
                </a:cubicBezTo>
                <a:cubicBezTo>
                  <a:pt x="1204757" y="719100"/>
                  <a:pt x="1204290" y="722366"/>
                  <a:pt x="1203823" y="725632"/>
                </a:cubicBezTo>
                <a:cubicBezTo>
                  <a:pt x="1202890" y="728899"/>
                  <a:pt x="1202424" y="732165"/>
                  <a:pt x="1201491" y="735897"/>
                </a:cubicBezTo>
                <a:cubicBezTo>
                  <a:pt x="1191692" y="781158"/>
                  <a:pt x="1176761" y="825018"/>
                  <a:pt x="1157164" y="867012"/>
                </a:cubicBezTo>
                <a:cubicBezTo>
                  <a:pt x="1137100" y="909006"/>
                  <a:pt x="1112370" y="948200"/>
                  <a:pt x="1083441" y="984594"/>
                </a:cubicBezTo>
                <a:cubicBezTo>
                  <a:pt x="1054512" y="1020989"/>
                  <a:pt x="1021384" y="1053651"/>
                  <a:pt x="984989" y="1082580"/>
                </a:cubicBezTo>
                <a:cubicBezTo>
                  <a:pt x="948594" y="1111509"/>
                  <a:pt x="908933" y="1136705"/>
                  <a:pt x="866939" y="1156303"/>
                </a:cubicBezTo>
                <a:cubicBezTo>
                  <a:pt x="866939" y="1156303"/>
                  <a:pt x="861807" y="1158635"/>
                  <a:pt x="852008" y="1162368"/>
                </a:cubicBezTo>
                <a:cubicBezTo>
                  <a:pt x="847342" y="1164701"/>
                  <a:pt x="841277" y="1167034"/>
                  <a:pt x="834278" y="1169367"/>
                </a:cubicBezTo>
                <a:cubicBezTo>
                  <a:pt x="827279" y="1172167"/>
                  <a:pt x="819813" y="1175433"/>
                  <a:pt x="810481" y="1178232"/>
                </a:cubicBezTo>
                <a:cubicBezTo>
                  <a:pt x="801616" y="1181032"/>
                  <a:pt x="791817" y="1184765"/>
                  <a:pt x="780619" y="1187564"/>
                </a:cubicBezTo>
                <a:cubicBezTo>
                  <a:pt x="775020" y="1188964"/>
                  <a:pt x="769421" y="1190364"/>
                  <a:pt x="763355" y="1192230"/>
                </a:cubicBezTo>
                <a:cubicBezTo>
                  <a:pt x="757755" y="1194097"/>
                  <a:pt x="751690" y="1195497"/>
                  <a:pt x="745157" y="1196896"/>
                </a:cubicBezTo>
                <a:cubicBezTo>
                  <a:pt x="732559" y="1200629"/>
                  <a:pt x="719028" y="1202962"/>
                  <a:pt x="704563" y="1205762"/>
                </a:cubicBezTo>
                <a:cubicBezTo>
                  <a:pt x="697564" y="1207162"/>
                  <a:pt x="690099" y="1208095"/>
                  <a:pt x="682633" y="1209495"/>
                </a:cubicBezTo>
                <a:cubicBezTo>
                  <a:pt x="678901" y="1209961"/>
                  <a:pt x="675168" y="1210894"/>
                  <a:pt x="671435" y="1211361"/>
                </a:cubicBezTo>
                <a:cubicBezTo>
                  <a:pt x="667702" y="1211828"/>
                  <a:pt x="663503" y="1212294"/>
                  <a:pt x="659770" y="1212761"/>
                </a:cubicBezTo>
                <a:cubicBezTo>
                  <a:pt x="653704" y="1213228"/>
                  <a:pt x="648105" y="1214161"/>
                  <a:pt x="642039" y="1214627"/>
                </a:cubicBezTo>
                <a:cubicBezTo>
                  <a:pt x="635973" y="1215560"/>
                  <a:pt x="629907" y="1215560"/>
                  <a:pt x="623375" y="1216027"/>
                </a:cubicBezTo>
                <a:cubicBezTo>
                  <a:pt x="610310" y="1216960"/>
                  <a:pt x="596779" y="1216960"/>
                  <a:pt x="582781" y="1216494"/>
                </a:cubicBezTo>
                <a:lnTo>
                  <a:pt x="599112" y="1213694"/>
                </a:lnTo>
                <a:cubicBezTo>
                  <a:pt x="604711" y="1212761"/>
                  <a:pt x="609844" y="1211828"/>
                  <a:pt x="615443" y="1210428"/>
                </a:cubicBezTo>
                <a:cubicBezTo>
                  <a:pt x="660703" y="1209495"/>
                  <a:pt x="592580" y="1214161"/>
                  <a:pt x="623375" y="1214627"/>
                </a:cubicBezTo>
                <a:cubicBezTo>
                  <a:pt x="631307" y="1214627"/>
                  <a:pt x="637373" y="1214627"/>
                  <a:pt x="641573" y="1214161"/>
                </a:cubicBezTo>
                <a:cubicBezTo>
                  <a:pt x="646239" y="1213694"/>
                  <a:pt x="648571" y="1213228"/>
                  <a:pt x="650438" y="1212761"/>
                </a:cubicBezTo>
                <a:cubicBezTo>
                  <a:pt x="653704" y="1211828"/>
                  <a:pt x="652771" y="1211361"/>
                  <a:pt x="651838" y="1210428"/>
                </a:cubicBezTo>
                <a:cubicBezTo>
                  <a:pt x="649505" y="1209028"/>
                  <a:pt x="646705" y="1207628"/>
                  <a:pt x="674235" y="1204362"/>
                </a:cubicBezTo>
                <a:cubicBezTo>
                  <a:pt x="675634" y="1206228"/>
                  <a:pt x="684500" y="1204829"/>
                  <a:pt x="697564" y="1202962"/>
                </a:cubicBezTo>
                <a:cubicBezTo>
                  <a:pt x="707830" y="1200163"/>
                  <a:pt x="730693" y="1194564"/>
                  <a:pt x="727427" y="1192697"/>
                </a:cubicBezTo>
                <a:cubicBezTo>
                  <a:pt x="706896" y="1198296"/>
                  <a:pt x="679834" y="1201562"/>
                  <a:pt x="655571" y="1202496"/>
                </a:cubicBezTo>
                <a:cubicBezTo>
                  <a:pt x="649505" y="1202496"/>
                  <a:pt x="643439" y="1203429"/>
                  <a:pt x="637840" y="1203429"/>
                </a:cubicBezTo>
                <a:cubicBezTo>
                  <a:pt x="632241" y="1203896"/>
                  <a:pt x="626642" y="1203896"/>
                  <a:pt x="621509" y="1204362"/>
                </a:cubicBezTo>
                <a:cubicBezTo>
                  <a:pt x="616376" y="1204362"/>
                  <a:pt x="611710" y="1205295"/>
                  <a:pt x="607511" y="1205762"/>
                </a:cubicBezTo>
                <a:cubicBezTo>
                  <a:pt x="603312" y="1206228"/>
                  <a:pt x="599579" y="1207162"/>
                  <a:pt x="596312" y="1208095"/>
                </a:cubicBezTo>
                <a:cubicBezTo>
                  <a:pt x="604245" y="1209961"/>
                  <a:pt x="597246" y="1211828"/>
                  <a:pt x="584181" y="1212761"/>
                </a:cubicBezTo>
                <a:cubicBezTo>
                  <a:pt x="577648" y="1213228"/>
                  <a:pt x="570183" y="1213228"/>
                  <a:pt x="562251" y="1212761"/>
                </a:cubicBezTo>
                <a:cubicBezTo>
                  <a:pt x="554319" y="1212294"/>
                  <a:pt x="546387" y="1211828"/>
                  <a:pt x="540321" y="1210428"/>
                </a:cubicBezTo>
                <a:lnTo>
                  <a:pt x="544520" y="1209495"/>
                </a:lnTo>
                <a:cubicBezTo>
                  <a:pt x="553385" y="1209961"/>
                  <a:pt x="560385" y="1209961"/>
                  <a:pt x="566450" y="1209961"/>
                </a:cubicBezTo>
                <a:cubicBezTo>
                  <a:pt x="572516" y="1209961"/>
                  <a:pt x="577182" y="1209495"/>
                  <a:pt x="581381" y="1208562"/>
                </a:cubicBezTo>
                <a:cubicBezTo>
                  <a:pt x="589314" y="1206695"/>
                  <a:pt x="593980" y="1204362"/>
                  <a:pt x="597246" y="1202496"/>
                </a:cubicBezTo>
                <a:cubicBezTo>
                  <a:pt x="587447" y="1202029"/>
                  <a:pt x="578115" y="1201562"/>
                  <a:pt x="568316" y="1200629"/>
                </a:cubicBezTo>
                <a:cubicBezTo>
                  <a:pt x="558518" y="1199696"/>
                  <a:pt x="548719" y="1198763"/>
                  <a:pt x="539387" y="1197363"/>
                </a:cubicBezTo>
                <a:cubicBezTo>
                  <a:pt x="547786" y="1199230"/>
                  <a:pt x="550586" y="1200163"/>
                  <a:pt x="550119" y="1201096"/>
                </a:cubicBezTo>
                <a:cubicBezTo>
                  <a:pt x="549653" y="1201562"/>
                  <a:pt x="545453" y="1202029"/>
                  <a:pt x="539854" y="1202029"/>
                </a:cubicBezTo>
                <a:cubicBezTo>
                  <a:pt x="534255" y="1202029"/>
                  <a:pt x="527256" y="1201562"/>
                  <a:pt x="519790" y="1201562"/>
                </a:cubicBezTo>
                <a:cubicBezTo>
                  <a:pt x="512792" y="1201096"/>
                  <a:pt x="505326" y="1200629"/>
                  <a:pt x="500193" y="1200629"/>
                </a:cubicBezTo>
                <a:lnTo>
                  <a:pt x="511391" y="1202496"/>
                </a:lnTo>
                <a:cubicBezTo>
                  <a:pt x="496460" y="1200629"/>
                  <a:pt x="487595" y="1201096"/>
                  <a:pt x="478730" y="1200629"/>
                </a:cubicBezTo>
                <a:cubicBezTo>
                  <a:pt x="479196" y="1200629"/>
                  <a:pt x="478730" y="1200163"/>
                  <a:pt x="476863" y="1199230"/>
                </a:cubicBezTo>
                <a:cubicBezTo>
                  <a:pt x="470798" y="1197830"/>
                  <a:pt x="465199" y="1196896"/>
                  <a:pt x="460066" y="1195963"/>
                </a:cubicBezTo>
                <a:cubicBezTo>
                  <a:pt x="454466" y="1195030"/>
                  <a:pt x="449801" y="1193630"/>
                  <a:pt x="444668" y="1192697"/>
                </a:cubicBezTo>
                <a:cubicBezTo>
                  <a:pt x="439535" y="1191297"/>
                  <a:pt x="434403" y="1190364"/>
                  <a:pt x="428804" y="1188964"/>
                </a:cubicBezTo>
                <a:cubicBezTo>
                  <a:pt x="423205" y="1187564"/>
                  <a:pt x="417605" y="1185232"/>
                  <a:pt x="411073" y="1182898"/>
                </a:cubicBezTo>
                <a:lnTo>
                  <a:pt x="409207" y="1180566"/>
                </a:lnTo>
                <a:cubicBezTo>
                  <a:pt x="405940" y="1179633"/>
                  <a:pt x="401741" y="1178232"/>
                  <a:pt x="397542" y="1176833"/>
                </a:cubicBezTo>
                <a:cubicBezTo>
                  <a:pt x="393342" y="1175433"/>
                  <a:pt x="389143" y="1173566"/>
                  <a:pt x="384944" y="1172167"/>
                </a:cubicBezTo>
                <a:cubicBezTo>
                  <a:pt x="376545" y="1168901"/>
                  <a:pt x="369079" y="1166568"/>
                  <a:pt x="364880" y="1165635"/>
                </a:cubicBezTo>
                <a:cubicBezTo>
                  <a:pt x="368146" y="1165635"/>
                  <a:pt x="358814" y="1160969"/>
                  <a:pt x="350415" y="1156769"/>
                </a:cubicBezTo>
                <a:cubicBezTo>
                  <a:pt x="342017" y="1152570"/>
                  <a:pt x="335484" y="1147904"/>
                  <a:pt x="343883" y="1150703"/>
                </a:cubicBezTo>
                <a:cubicBezTo>
                  <a:pt x="349015" y="1152570"/>
                  <a:pt x="359747" y="1157236"/>
                  <a:pt x="369546" y="1161435"/>
                </a:cubicBezTo>
                <a:cubicBezTo>
                  <a:pt x="379344" y="1165168"/>
                  <a:pt x="387743" y="1167501"/>
                  <a:pt x="388676" y="1166568"/>
                </a:cubicBezTo>
                <a:lnTo>
                  <a:pt x="375145" y="1161435"/>
                </a:lnTo>
                <a:cubicBezTo>
                  <a:pt x="370479" y="1160035"/>
                  <a:pt x="366280" y="1157702"/>
                  <a:pt x="361614" y="1155836"/>
                </a:cubicBezTo>
                <a:lnTo>
                  <a:pt x="348549" y="1149770"/>
                </a:lnTo>
                <a:cubicBezTo>
                  <a:pt x="343883" y="1147437"/>
                  <a:pt x="339683" y="1145571"/>
                  <a:pt x="335484" y="1143238"/>
                </a:cubicBezTo>
                <a:cubicBezTo>
                  <a:pt x="342950" y="1144171"/>
                  <a:pt x="345749" y="1141838"/>
                  <a:pt x="367213" y="1150237"/>
                </a:cubicBezTo>
                <a:lnTo>
                  <a:pt x="361405" y="1147265"/>
                </a:lnTo>
                <a:lnTo>
                  <a:pt x="323295" y="1129478"/>
                </a:lnTo>
                <a:lnTo>
                  <a:pt x="304177" y="1117864"/>
                </a:lnTo>
                <a:lnTo>
                  <a:pt x="302998" y="1118100"/>
                </a:lnTo>
                <a:cubicBezTo>
                  <a:pt x="301306" y="1118158"/>
                  <a:pt x="299556" y="1118508"/>
                  <a:pt x="305156" y="1122708"/>
                </a:cubicBezTo>
                <a:cubicBezTo>
                  <a:pt x="311688" y="1125507"/>
                  <a:pt x="318220" y="1129240"/>
                  <a:pt x="324753" y="1132039"/>
                </a:cubicBezTo>
                <a:cubicBezTo>
                  <a:pt x="321486" y="1132506"/>
                  <a:pt x="316354" y="1129707"/>
                  <a:pt x="310288" y="1126440"/>
                </a:cubicBezTo>
                <a:cubicBezTo>
                  <a:pt x="304222" y="1123174"/>
                  <a:pt x="297690" y="1119442"/>
                  <a:pt x="292091" y="1117108"/>
                </a:cubicBezTo>
                <a:cubicBezTo>
                  <a:pt x="296757" y="1122708"/>
                  <a:pt x="306555" y="1127374"/>
                  <a:pt x="319620" y="1133906"/>
                </a:cubicBezTo>
                <a:cubicBezTo>
                  <a:pt x="319620" y="1138572"/>
                  <a:pt x="290224" y="1117108"/>
                  <a:pt x="294890" y="1124574"/>
                </a:cubicBezTo>
                <a:cubicBezTo>
                  <a:pt x="306555" y="1131573"/>
                  <a:pt x="314487" y="1136239"/>
                  <a:pt x="322419" y="1137639"/>
                </a:cubicBezTo>
                <a:cubicBezTo>
                  <a:pt x="328485" y="1140438"/>
                  <a:pt x="332218" y="1141838"/>
                  <a:pt x="335484" y="1142305"/>
                </a:cubicBezTo>
                <a:lnTo>
                  <a:pt x="334249" y="1143320"/>
                </a:lnTo>
                <a:lnTo>
                  <a:pt x="335018" y="1143705"/>
                </a:lnTo>
                <a:cubicBezTo>
                  <a:pt x="334551" y="1143705"/>
                  <a:pt x="334085" y="1143705"/>
                  <a:pt x="333618" y="1143705"/>
                </a:cubicBezTo>
                <a:lnTo>
                  <a:pt x="333382" y="1143232"/>
                </a:lnTo>
                <a:lnTo>
                  <a:pt x="328544" y="1142071"/>
                </a:lnTo>
                <a:cubicBezTo>
                  <a:pt x="324053" y="1140671"/>
                  <a:pt x="318687" y="1138572"/>
                  <a:pt x="316354" y="1137639"/>
                </a:cubicBezTo>
                <a:lnTo>
                  <a:pt x="294890" y="1125507"/>
                </a:lnTo>
                <a:lnTo>
                  <a:pt x="278506" y="1115313"/>
                </a:lnTo>
                <a:lnTo>
                  <a:pt x="278559" y="1114776"/>
                </a:lnTo>
                <a:cubicBezTo>
                  <a:pt x="275293" y="1112442"/>
                  <a:pt x="271560" y="1110576"/>
                  <a:pt x="268294" y="1108243"/>
                </a:cubicBezTo>
                <a:cubicBezTo>
                  <a:pt x="265028" y="1105910"/>
                  <a:pt x="261762" y="1104044"/>
                  <a:pt x="258496" y="1101711"/>
                </a:cubicBezTo>
                <a:cubicBezTo>
                  <a:pt x="251963" y="1097511"/>
                  <a:pt x="245431" y="1093778"/>
                  <a:pt x="239365" y="1088646"/>
                </a:cubicBezTo>
                <a:cubicBezTo>
                  <a:pt x="233299" y="1083980"/>
                  <a:pt x="226767" y="1078847"/>
                  <a:pt x="219768" y="1073248"/>
                </a:cubicBezTo>
                <a:cubicBezTo>
                  <a:pt x="213235" y="1067183"/>
                  <a:pt x="205770" y="1060650"/>
                  <a:pt x="197838" y="1052718"/>
                </a:cubicBezTo>
                <a:cubicBezTo>
                  <a:pt x="205303" y="1058317"/>
                  <a:pt x="209036" y="1060183"/>
                  <a:pt x="208569" y="1058784"/>
                </a:cubicBezTo>
                <a:cubicBezTo>
                  <a:pt x="208103" y="1056917"/>
                  <a:pt x="202970" y="1052251"/>
                  <a:pt x="193638" y="1043386"/>
                </a:cubicBezTo>
                <a:lnTo>
                  <a:pt x="178707" y="1033588"/>
                </a:lnTo>
                <a:cubicBezTo>
                  <a:pt x="171708" y="1025189"/>
                  <a:pt x="163310" y="1016790"/>
                  <a:pt x="155377" y="1007924"/>
                </a:cubicBezTo>
                <a:cubicBezTo>
                  <a:pt x="147445" y="999059"/>
                  <a:pt x="139047" y="990194"/>
                  <a:pt x="131581" y="980862"/>
                </a:cubicBezTo>
                <a:cubicBezTo>
                  <a:pt x="127848" y="976196"/>
                  <a:pt x="124115" y="971997"/>
                  <a:pt x="120849" y="967797"/>
                </a:cubicBezTo>
                <a:cubicBezTo>
                  <a:pt x="117583" y="963131"/>
                  <a:pt x="114783" y="958932"/>
                  <a:pt x="111984" y="955199"/>
                </a:cubicBezTo>
                <a:cubicBezTo>
                  <a:pt x="109184" y="951466"/>
                  <a:pt x="106851" y="947733"/>
                  <a:pt x="104985" y="944467"/>
                </a:cubicBezTo>
                <a:cubicBezTo>
                  <a:pt x="103118" y="941201"/>
                  <a:pt x="101719" y="938402"/>
                  <a:pt x="100785" y="935602"/>
                </a:cubicBezTo>
                <a:cubicBezTo>
                  <a:pt x="104051" y="941667"/>
                  <a:pt x="106851" y="945400"/>
                  <a:pt x="108717" y="947733"/>
                </a:cubicBezTo>
                <a:cubicBezTo>
                  <a:pt x="110584" y="950066"/>
                  <a:pt x="111984" y="951466"/>
                  <a:pt x="113383" y="952866"/>
                </a:cubicBezTo>
                <a:cubicBezTo>
                  <a:pt x="116183" y="955199"/>
                  <a:pt x="118049" y="956599"/>
                  <a:pt x="123649" y="964064"/>
                </a:cubicBezTo>
                <a:lnTo>
                  <a:pt x="111797" y="947768"/>
                </a:lnTo>
                <a:lnTo>
                  <a:pt x="128315" y="969197"/>
                </a:lnTo>
                <a:cubicBezTo>
                  <a:pt x="134381" y="976663"/>
                  <a:pt x="139980" y="983661"/>
                  <a:pt x="145579" y="990661"/>
                </a:cubicBezTo>
                <a:cubicBezTo>
                  <a:pt x="151178" y="997659"/>
                  <a:pt x="156310" y="1004192"/>
                  <a:pt x="160976" y="1010724"/>
                </a:cubicBezTo>
                <a:cubicBezTo>
                  <a:pt x="164709" y="1013990"/>
                  <a:pt x="169842" y="1018656"/>
                  <a:pt x="174974" y="1023789"/>
                </a:cubicBezTo>
                <a:cubicBezTo>
                  <a:pt x="177774" y="1026588"/>
                  <a:pt x="180107" y="1028922"/>
                  <a:pt x="182907" y="1031721"/>
                </a:cubicBezTo>
                <a:cubicBezTo>
                  <a:pt x="185706" y="1034054"/>
                  <a:pt x="188506" y="1036853"/>
                  <a:pt x="191306" y="1039187"/>
                </a:cubicBezTo>
                <a:cubicBezTo>
                  <a:pt x="196905" y="1043853"/>
                  <a:pt x="201571" y="1048519"/>
                  <a:pt x="206237" y="1051785"/>
                </a:cubicBezTo>
                <a:cubicBezTo>
                  <a:pt x="210436" y="1055051"/>
                  <a:pt x="214169" y="1056917"/>
                  <a:pt x="216035" y="1057384"/>
                </a:cubicBezTo>
                <a:cubicBezTo>
                  <a:pt x="198771" y="1045252"/>
                  <a:pt x="207170" y="1045719"/>
                  <a:pt x="187573" y="1030788"/>
                </a:cubicBezTo>
                <a:cubicBezTo>
                  <a:pt x="190372" y="1033121"/>
                  <a:pt x="192939" y="1034754"/>
                  <a:pt x="193989" y="1034871"/>
                </a:cubicBezTo>
                <a:lnTo>
                  <a:pt x="194129" y="1034330"/>
                </a:lnTo>
                <a:lnTo>
                  <a:pt x="185661" y="1026633"/>
                </a:lnTo>
                <a:lnTo>
                  <a:pt x="182086" y="1022700"/>
                </a:lnTo>
                <a:lnTo>
                  <a:pt x="176039" y="1018007"/>
                </a:lnTo>
                <a:cubicBezTo>
                  <a:pt x="160597" y="1004250"/>
                  <a:pt x="144762" y="985178"/>
                  <a:pt x="129715" y="964531"/>
                </a:cubicBezTo>
                <a:lnTo>
                  <a:pt x="142346" y="977845"/>
                </a:lnTo>
                <a:lnTo>
                  <a:pt x="137760" y="971711"/>
                </a:lnTo>
                <a:lnTo>
                  <a:pt x="137705" y="971647"/>
                </a:lnTo>
                <a:cubicBezTo>
                  <a:pt x="134264" y="967797"/>
                  <a:pt x="130648" y="963831"/>
                  <a:pt x="127381" y="959865"/>
                </a:cubicBezTo>
                <a:cubicBezTo>
                  <a:pt x="124349" y="955899"/>
                  <a:pt x="121549" y="952166"/>
                  <a:pt x="119624" y="949075"/>
                </a:cubicBezTo>
                <a:lnTo>
                  <a:pt x="118904" y="947081"/>
                </a:lnTo>
                <a:lnTo>
                  <a:pt x="118495" y="945949"/>
                </a:lnTo>
                <a:lnTo>
                  <a:pt x="112732" y="938243"/>
                </a:lnTo>
                <a:lnTo>
                  <a:pt x="106965" y="928749"/>
                </a:lnTo>
                <a:lnTo>
                  <a:pt x="107653" y="932474"/>
                </a:lnTo>
                <a:cubicBezTo>
                  <a:pt x="106283" y="932518"/>
                  <a:pt x="101821" y="927983"/>
                  <a:pt x="98584" y="925577"/>
                </a:cubicBezTo>
                <a:lnTo>
                  <a:pt x="96411" y="924827"/>
                </a:lnTo>
                <a:lnTo>
                  <a:pt x="93786" y="920671"/>
                </a:lnTo>
                <a:cubicBezTo>
                  <a:pt x="90520" y="915072"/>
                  <a:pt x="87721" y="909472"/>
                  <a:pt x="83521" y="902473"/>
                </a:cubicBezTo>
                <a:cubicBezTo>
                  <a:pt x="81655" y="899207"/>
                  <a:pt x="79322" y="895008"/>
                  <a:pt x="76522" y="890808"/>
                </a:cubicBezTo>
                <a:cubicBezTo>
                  <a:pt x="73723" y="886143"/>
                  <a:pt x="70923" y="881010"/>
                  <a:pt x="67657" y="875411"/>
                </a:cubicBezTo>
                <a:cubicBezTo>
                  <a:pt x="73256" y="885209"/>
                  <a:pt x="70456" y="874944"/>
                  <a:pt x="66724" y="865612"/>
                </a:cubicBezTo>
                <a:cubicBezTo>
                  <a:pt x="65324" y="865145"/>
                  <a:pt x="62991" y="861413"/>
                  <a:pt x="59725" y="855813"/>
                </a:cubicBezTo>
                <a:cubicBezTo>
                  <a:pt x="56925" y="850214"/>
                  <a:pt x="52726" y="843215"/>
                  <a:pt x="48993" y="834817"/>
                </a:cubicBezTo>
                <a:cubicBezTo>
                  <a:pt x="45260" y="826418"/>
                  <a:pt x="41061" y="817552"/>
                  <a:pt x="37328" y="808220"/>
                </a:cubicBezTo>
                <a:cubicBezTo>
                  <a:pt x="33595" y="798888"/>
                  <a:pt x="29863" y="790023"/>
                  <a:pt x="27063" y="782091"/>
                </a:cubicBezTo>
                <a:cubicBezTo>
                  <a:pt x="26130" y="774625"/>
                  <a:pt x="31262" y="783491"/>
                  <a:pt x="26596" y="766693"/>
                </a:cubicBezTo>
                <a:cubicBezTo>
                  <a:pt x="20064" y="745696"/>
                  <a:pt x="24730" y="764827"/>
                  <a:pt x="21930" y="760161"/>
                </a:cubicBezTo>
                <a:cubicBezTo>
                  <a:pt x="20064" y="751295"/>
                  <a:pt x="19131" y="738697"/>
                  <a:pt x="16798" y="729832"/>
                </a:cubicBezTo>
                <a:cubicBezTo>
                  <a:pt x="17264" y="731698"/>
                  <a:pt x="17731" y="731698"/>
                  <a:pt x="16798" y="726099"/>
                </a:cubicBezTo>
                <a:cubicBezTo>
                  <a:pt x="13531" y="721433"/>
                  <a:pt x="10732" y="712568"/>
                  <a:pt x="8399" y="701370"/>
                </a:cubicBezTo>
                <a:cubicBezTo>
                  <a:pt x="6999" y="695770"/>
                  <a:pt x="6533" y="689238"/>
                  <a:pt x="5599" y="682706"/>
                </a:cubicBezTo>
                <a:cubicBezTo>
                  <a:pt x="4666" y="675706"/>
                  <a:pt x="3733" y="668708"/>
                  <a:pt x="3266" y="661242"/>
                </a:cubicBezTo>
                <a:cubicBezTo>
                  <a:pt x="933" y="631380"/>
                  <a:pt x="1867" y="598251"/>
                  <a:pt x="0" y="573988"/>
                </a:cubicBezTo>
                <a:cubicBezTo>
                  <a:pt x="933" y="574455"/>
                  <a:pt x="1400" y="586120"/>
                  <a:pt x="1867" y="596852"/>
                </a:cubicBezTo>
                <a:cubicBezTo>
                  <a:pt x="2333" y="602451"/>
                  <a:pt x="2800" y="607583"/>
                  <a:pt x="3266" y="610850"/>
                </a:cubicBezTo>
                <a:cubicBezTo>
                  <a:pt x="4199" y="614115"/>
                  <a:pt x="4666" y="615516"/>
                  <a:pt x="5599" y="614115"/>
                </a:cubicBezTo>
                <a:cubicBezTo>
                  <a:pt x="5133" y="610850"/>
                  <a:pt x="4666" y="605717"/>
                  <a:pt x="4666" y="599651"/>
                </a:cubicBezTo>
                <a:cubicBezTo>
                  <a:pt x="4666" y="593585"/>
                  <a:pt x="5133" y="587053"/>
                  <a:pt x="5133" y="580987"/>
                </a:cubicBezTo>
                <a:cubicBezTo>
                  <a:pt x="5133" y="578188"/>
                  <a:pt x="5133" y="574921"/>
                  <a:pt x="5133" y="572588"/>
                </a:cubicBezTo>
                <a:cubicBezTo>
                  <a:pt x="5133" y="569789"/>
                  <a:pt x="5133" y="567923"/>
                  <a:pt x="5133" y="566056"/>
                </a:cubicBezTo>
                <a:cubicBezTo>
                  <a:pt x="5133" y="562790"/>
                  <a:pt x="4666" y="561390"/>
                  <a:pt x="3266" y="563257"/>
                </a:cubicBezTo>
                <a:cubicBezTo>
                  <a:pt x="3733" y="557657"/>
                  <a:pt x="3733" y="551591"/>
                  <a:pt x="4199" y="545526"/>
                </a:cubicBezTo>
                <a:cubicBezTo>
                  <a:pt x="4666" y="538993"/>
                  <a:pt x="5599" y="532927"/>
                  <a:pt x="6066" y="526862"/>
                </a:cubicBezTo>
                <a:cubicBezTo>
                  <a:pt x="6533" y="520330"/>
                  <a:pt x="6999" y="514263"/>
                  <a:pt x="7932" y="508198"/>
                </a:cubicBezTo>
                <a:cubicBezTo>
                  <a:pt x="8865" y="502132"/>
                  <a:pt x="9799" y="496066"/>
                  <a:pt x="10732" y="490467"/>
                </a:cubicBezTo>
                <a:cubicBezTo>
                  <a:pt x="14931" y="467137"/>
                  <a:pt x="20531" y="447540"/>
                  <a:pt x="26130" y="437741"/>
                </a:cubicBezTo>
                <a:cubicBezTo>
                  <a:pt x="24730" y="436808"/>
                  <a:pt x="25197" y="432609"/>
                  <a:pt x="26596" y="426543"/>
                </a:cubicBezTo>
                <a:cubicBezTo>
                  <a:pt x="27996" y="420477"/>
                  <a:pt x="30796" y="412079"/>
                  <a:pt x="33595" y="403213"/>
                </a:cubicBezTo>
                <a:cubicBezTo>
                  <a:pt x="39661" y="385482"/>
                  <a:pt x="48993" y="364019"/>
                  <a:pt x="55059" y="348621"/>
                </a:cubicBezTo>
                <a:cubicBezTo>
                  <a:pt x="54592" y="356087"/>
                  <a:pt x="57858" y="349555"/>
                  <a:pt x="62058" y="339289"/>
                </a:cubicBezTo>
                <a:cubicBezTo>
                  <a:pt x="64391" y="334157"/>
                  <a:pt x="67190" y="328091"/>
                  <a:pt x="69990" y="322492"/>
                </a:cubicBezTo>
                <a:cubicBezTo>
                  <a:pt x="71390" y="319692"/>
                  <a:pt x="72323" y="316893"/>
                  <a:pt x="73723" y="314559"/>
                </a:cubicBezTo>
                <a:cubicBezTo>
                  <a:pt x="75122" y="312227"/>
                  <a:pt x="76522" y="310360"/>
                  <a:pt x="77456" y="308494"/>
                </a:cubicBezTo>
                <a:cubicBezTo>
                  <a:pt x="74656" y="314093"/>
                  <a:pt x="72790" y="320159"/>
                  <a:pt x="70456" y="325758"/>
                </a:cubicBezTo>
                <a:cubicBezTo>
                  <a:pt x="85387" y="294962"/>
                  <a:pt x="104985" y="263700"/>
                  <a:pt x="127381" y="234305"/>
                </a:cubicBezTo>
                <a:lnTo>
                  <a:pt x="180250" y="177343"/>
                </a:lnTo>
                <a:lnTo>
                  <a:pt x="174041" y="184845"/>
                </a:lnTo>
                <a:cubicBezTo>
                  <a:pt x="172642" y="187178"/>
                  <a:pt x="172642" y="188578"/>
                  <a:pt x="172642" y="190444"/>
                </a:cubicBezTo>
                <a:cubicBezTo>
                  <a:pt x="172642" y="191844"/>
                  <a:pt x="172175" y="194177"/>
                  <a:pt x="169375" y="197910"/>
                </a:cubicBezTo>
                <a:cubicBezTo>
                  <a:pt x="167976" y="199776"/>
                  <a:pt x="166226" y="202226"/>
                  <a:pt x="163776" y="205434"/>
                </a:cubicBezTo>
                <a:lnTo>
                  <a:pt x="158877" y="211471"/>
                </a:lnTo>
                <a:lnTo>
                  <a:pt x="185615" y="182051"/>
                </a:lnTo>
                <a:lnTo>
                  <a:pt x="185765" y="180937"/>
                </a:lnTo>
                <a:cubicBezTo>
                  <a:pt x="187106" y="178896"/>
                  <a:pt x="189439" y="176213"/>
                  <a:pt x="192239" y="173180"/>
                </a:cubicBezTo>
                <a:cubicBezTo>
                  <a:pt x="197838" y="167114"/>
                  <a:pt x="204370" y="160116"/>
                  <a:pt x="207636" y="154983"/>
                </a:cubicBezTo>
                <a:cubicBezTo>
                  <a:pt x="203437" y="158716"/>
                  <a:pt x="199704" y="162915"/>
                  <a:pt x="195505" y="166648"/>
                </a:cubicBezTo>
                <a:lnTo>
                  <a:pt x="183373" y="178313"/>
                </a:lnTo>
                <a:cubicBezTo>
                  <a:pt x="184073" y="176563"/>
                  <a:pt x="194222" y="165890"/>
                  <a:pt x="192166" y="166371"/>
                </a:cubicBezTo>
                <a:lnTo>
                  <a:pt x="187035" y="170033"/>
                </a:lnTo>
                <a:lnTo>
                  <a:pt x="199704" y="156383"/>
                </a:lnTo>
                <a:cubicBezTo>
                  <a:pt x="190372" y="166648"/>
                  <a:pt x="191772" y="167581"/>
                  <a:pt x="204837" y="155916"/>
                </a:cubicBezTo>
                <a:cubicBezTo>
                  <a:pt x="212302" y="148450"/>
                  <a:pt x="208569" y="148450"/>
                  <a:pt x="211836" y="143784"/>
                </a:cubicBezTo>
                <a:cubicBezTo>
                  <a:pt x="216502" y="140985"/>
                  <a:pt x="221168" y="137719"/>
                  <a:pt x="226300" y="134919"/>
                </a:cubicBezTo>
                <a:cubicBezTo>
                  <a:pt x="215102" y="138652"/>
                  <a:pt x="250563" y="114855"/>
                  <a:pt x="257563" y="107390"/>
                </a:cubicBezTo>
                <a:cubicBezTo>
                  <a:pt x="260362" y="105057"/>
                  <a:pt x="264095" y="102724"/>
                  <a:pt x="268294" y="100391"/>
                </a:cubicBezTo>
                <a:cubicBezTo>
                  <a:pt x="272494" y="98058"/>
                  <a:pt x="277160" y="95725"/>
                  <a:pt x="281826" y="93392"/>
                </a:cubicBezTo>
                <a:cubicBezTo>
                  <a:pt x="286958" y="91059"/>
                  <a:pt x="292091" y="88259"/>
                  <a:pt x="297223" y="85460"/>
                </a:cubicBezTo>
                <a:cubicBezTo>
                  <a:pt x="302822" y="83127"/>
                  <a:pt x="307955" y="79861"/>
                  <a:pt x="313554" y="76594"/>
                </a:cubicBezTo>
                <a:lnTo>
                  <a:pt x="310755" y="78461"/>
                </a:lnTo>
                <a:cubicBezTo>
                  <a:pt x="309822" y="80327"/>
                  <a:pt x="313554" y="78461"/>
                  <a:pt x="318687" y="75661"/>
                </a:cubicBezTo>
                <a:cubicBezTo>
                  <a:pt x="323819" y="73328"/>
                  <a:pt x="330818" y="69596"/>
                  <a:pt x="335484" y="67729"/>
                </a:cubicBezTo>
                <a:cubicBezTo>
                  <a:pt x="337351" y="65863"/>
                  <a:pt x="333151" y="67262"/>
                  <a:pt x="329885" y="68662"/>
                </a:cubicBezTo>
                <a:cubicBezTo>
                  <a:pt x="372346" y="44866"/>
                  <a:pt x="418072" y="27602"/>
                  <a:pt x="464732" y="17337"/>
                </a:cubicBezTo>
                <a:cubicBezTo>
                  <a:pt x="488295" y="11971"/>
                  <a:pt x="511975" y="8121"/>
                  <a:pt x="535713" y="5438"/>
                </a:cubicBezTo>
                <a:close/>
                <a:moveTo>
                  <a:pt x="570650" y="2405"/>
                </a:moveTo>
                <a:lnTo>
                  <a:pt x="575078" y="2735"/>
                </a:lnTo>
                <a:lnTo>
                  <a:pt x="570236" y="3067"/>
                </a:lnTo>
                <a:close/>
                <a:moveTo>
                  <a:pt x="607044" y="539"/>
                </a:moveTo>
                <a:cubicBezTo>
                  <a:pt x="607044" y="1472"/>
                  <a:pt x="626642" y="4738"/>
                  <a:pt x="626642" y="5671"/>
                </a:cubicBezTo>
                <a:cubicBezTo>
                  <a:pt x="603312" y="2872"/>
                  <a:pt x="600046" y="9404"/>
                  <a:pt x="580915" y="6605"/>
                </a:cubicBezTo>
                <a:lnTo>
                  <a:pt x="603778" y="4738"/>
                </a:lnTo>
                <a:cubicBezTo>
                  <a:pt x="601912" y="4272"/>
                  <a:pt x="595846" y="3805"/>
                  <a:pt x="589314" y="3339"/>
                </a:cubicBezTo>
                <a:cubicBezTo>
                  <a:pt x="586048" y="3339"/>
                  <a:pt x="582548" y="3222"/>
                  <a:pt x="579282" y="3047"/>
                </a:cubicBezTo>
                <a:lnTo>
                  <a:pt x="575078" y="2735"/>
                </a:lnTo>
                <a:close/>
                <a:moveTo>
                  <a:pt x="612177" y="14"/>
                </a:moveTo>
                <a:cubicBezTo>
                  <a:pt x="615560" y="-45"/>
                  <a:pt x="621042" y="72"/>
                  <a:pt x="629441" y="539"/>
                </a:cubicBezTo>
                <a:cubicBezTo>
                  <a:pt x="622442" y="539"/>
                  <a:pt x="614977" y="539"/>
                  <a:pt x="607511" y="539"/>
                </a:cubicBezTo>
                <a:cubicBezTo>
                  <a:pt x="607511" y="305"/>
                  <a:pt x="608795" y="72"/>
                  <a:pt x="612177" y="14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lIns="180000" tIns="0" rIns="180000" bIns="0" spcCol="0" rtlCol="0" fromWordArt="0" anchor="ctr" anchorCtr="1" forceAA="0">
            <a:noAutofit/>
          </a:bodyPr>
          <a:lstStyle>
            <a:lvl1pPr marL="266687" indent="-266687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lvl="0"/>
            <a:r>
              <a:rPr lang="es-ES" noProof="0"/>
              <a:t>Haga clic en el icono para agregar una imagen</a:t>
            </a:r>
            <a:endParaRPr lang="es-ES" noProof="0" dirty="0"/>
          </a:p>
        </p:txBody>
      </p:sp>
      <p:sp>
        <p:nvSpPr>
          <p:cNvPr id="45" name="Marcador de posición de imagen 44"/>
          <p:cNvSpPr>
            <a:spLocks noGrp="1"/>
          </p:cNvSpPr>
          <p:nvPr>
            <p:ph type="pic" sz="quarter" idx="55"/>
          </p:nvPr>
        </p:nvSpPr>
        <p:spPr>
          <a:xfrm>
            <a:off x="492756" y="4023015"/>
            <a:ext cx="1197469" cy="1216800"/>
          </a:xfrm>
          <a:custGeom>
            <a:avLst/>
            <a:gdLst>
              <a:gd name="connsiteX0" fmla="*/ 39291 w 1197469"/>
              <a:gd name="connsiteY0" fmla="*/ 828753 h 1216800"/>
              <a:gd name="connsiteX1" fmla="*/ 43312 w 1197469"/>
              <a:gd name="connsiteY1" fmla="*/ 838759 h 1216800"/>
              <a:gd name="connsiteX2" fmla="*/ 44018 w 1197469"/>
              <a:gd name="connsiteY2" fmla="*/ 841300 h 1216800"/>
              <a:gd name="connsiteX3" fmla="*/ 51654 w 1197469"/>
              <a:gd name="connsiteY3" fmla="*/ 860614 h 1216800"/>
              <a:gd name="connsiteX4" fmla="*/ 44018 w 1197469"/>
              <a:gd name="connsiteY4" fmla="*/ 841749 h 1216800"/>
              <a:gd name="connsiteX5" fmla="*/ 40425 w 1197469"/>
              <a:gd name="connsiteY5" fmla="*/ 832316 h 1216800"/>
              <a:gd name="connsiteX6" fmla="*/ 32372 w 1197469"/>
              <a:gd name="connsiteY6" fmla="*/ 808362 h 1216800"/>
              <a:gd name="connsiteX7" fmla="*/ 37280 w 1197469"/>
              <a:gd name="connsiteY7" fmla="*/ 822435 h 1216800"/>
              <a:gd name="connsiteX8" fmla="*/ 39291 w 1197469"/>
              <a:gd name="connsiteY8" fmla="*/ 828753 h 1216800"/>
              <a:gd name="connsiteX9" fmla="*/ 34585 w 1197469"/>
              <a:gd name="connsiteY9" fmla="*/ 817045 h 1216800"/>
              <a:gd name="connsiteX10" fmla="*/ 22442 w 1197469"/>
              <a:gd name="connsiteY10" fmla="*/ 770596 h 1216800"/>
              <a:gd name="connsiteX11" fmla="*/ 26052 w 1197469"/>
              <a:gd name="connsiteY11" fmla="*/ 784705 h 1216800"/>
              <a:gd name="connsiteX12" fmla="*/ 27890 w 1197469"/>
              <a:gd name="connsiteY12" fmla="*/ 790785 h 1216800"/>
              <a:gd name="connsiteX13" fmla="*/ 32372 w 1197469"/>
              <a:gd name="connsiteY13" fmla="*/ 808362 h 1216800"/>
              <a:gd name="connsiteX14" fmla="*/ 30543 w 1197469"/>
              <a:gd name="connsiteY14" fmla="*/ 803121 h 1216800"/>
              <a:gd name="connsiteX15" fmla="*/ 25153 w 1197469"/>
              <a:gd name="connsiteY15" fmla="*/ 783357 h 1216800"/>
              <a:gd name="connsiteX16" fmla="*/ 17959 w 1197469"/>
              <a:gd name="connsiteY16" fmla="*/ 751840 h 1216800"/>
              <a:gd name="connsiteX17" fmla="*/ 20946 w 1197469"/>
              <a:gd name="connsiteY17" fmla="*/ 763555 h 1216800"/>
              <a:gd name="connsiteX18" fmla="*/ 22442 w 1197469"/>
              <a:gd name="connsiteY18" fmla="*/ 770596 h 1216800"/>
              <a:gd name="connsiteX19" fmla="*/ 21111 w 1197469"/>
              <a:gd name="connsiteY19" fmla="*/ 765391 h 1216800"/>
              <a:gd name="connsiteX20" fmla="*/ 6888 w 1197469"/>
              <a:gd name="connsiteY20" fmla="*/ 697382 h 1216800"/>
              <a:gd name="connsiteX21" fmla="*/ 14787 w 1197469"/>
              <a:gd name="connsiteY21" fmla="*/ 734563 h 1216800"/>
              <a:gd name="connsiteX22" fmla="*/ 16619 w 1197469"/>
              <a:gd name="connsiteY22" fmla="*/ 746077 h 1216800"/>
              <a:gd name="connsiteX23" fmla="*/ 17959 w 1197469"/>
              <a:gd name="connsiteY23" fmla="*/ 751840 h 1216800"/>
              <a:gd name="connsiteX24" fmla="*/ 8029 w 1197469"/>
              <a:gd name="connsiteY24" fmla="*/ 712895 h 1216800"/>
              <a:gd name="connsiteX25" fmla="*/ 0 w 1197469"/>
              <a:gd name="connsiteY25" fmla="*/ 603692 h 1216800"/>
              <a:gd name="connsiteX26" fmla="*/ 6888 w 1197469"/>
              <a:gd name="connsiteY26" fmla="*/ 697382 h 1216800"/>
              <a:gd name="connsiteX27" fmla="*/ 6176 w 1197469"/>
              <a:gd name="connsiteY27" fmla="*/ 694030 h 1216800"/>
              <a:gd name="connsiteX28" fmla="*/ 0 w 1197469"/>
              <a:gd name="connsiteY28" fmla="*/ 603692 h 1216800"/>
              <a:gd name="connsiteX29" fmla="*/ 8759 w 1197469"/>
              <a:gd name="connsiteY29" fmla="*/ 602907 h 1216800"/>
              <a:gd name="connsiteX30" fmla="*/ 5390 w 1197469"/>
              <a:gd name="connsiteY30" fmla="*/ 607735 h 1216800"/>
              <a:gd name="connsiteX31" fmla="*/ 21111 w 1197469"/>
              <a:gd name="connsiteY31" fmla="*/ 746975 h 1216800"/>
              <a:gd name="connsiteX32" fmla="*/ 64230 w 1197469"/>
              <a:gd name="connsiteY32" fmla="*/ 875885 h 1216800"/>
              <a:gd name="connsiteX33" fmla="*/ 97918 w 1197469"/>
              <a:gd name="connsiteY33" fmla="*/ 936971 h 1216800"/>
              <a:gd name="connsiteX34" fmla="*/ 149122 w 1197469"/>
              <a:gd name="connsiteY34" fmla="*/ 1003447 h 1216800"/>
              <a:gd name="connsiteX35" fmla="*/ 196284 w 1197469"/>
              <a:gd name="connsiteY35" fmla="*/ 1047017 h 1216800"/>
              <a:gd name="connsiteX36" fmla="*/ 209759 w 1197469"/>
              <a:gd name="connsiteY36" fmla="*/ 1050160 h 1216800"/>
              <a:gd name="connsiteX37" fmla="*/ 123969 w 1197469"/>
              <a:gd name="connsiteY37" fmla="*/ 964819 h 1216800"/>
              <a:gd name="connsiteX38" fmla="*/ 77256 w 1197469"/>
              <a:gd name="connsiteY38" fmla="*/ 889360 h 1216800"/>
              <a:gd name="connsiteX39" fmla="*/ 42221 w 1197469"/>
              <a:gd name="connsiteY39" fmla="*/ 803121 h 1216800"/>
              <a:gd name="connsiteX40" fmla="*/ 22009 w 1197469"/>
              <a:gd name="connsiteY40" fmla="*/ 719127 h 1216800"/>
              <a:gd name="connsiteX41" fmla="*/ 19314 w 1197469"/>
              <a:gd name="connsiteY41" fmla="*/ 699813 h 1216800"/>
              <a:gd name="connsiteX42" fmla="*/ 17068 w 1197469"/>
              <a:gd name="connsiteY42" fmla="*/ 681847 h 1216800"/>
              <a:gd name="connsiteX43" fmla="*/ 15272 w 1197469"/>
              <a:gd name="connsiteY43" fmla="*/ 665228 h 1216800"/>
              <a:gd name="connsiteX44" fmla="*/ 14373 w 1197469"/>
              <a:gd name="connsiteY44" fmla="*/ 657592 h 1216800"/>
              <a:gd name="connsiteX45" fmla="*/ 13924 w 1197469"/>
              <a:gd name="connsiteY45" fmla="*/ 650405 h 1216800"/>
              <a:gd name="connsiteX46" fmla="*/ 12127 w 1197469"/>
              <a:gd name="connsiteY46" fmla="*/ 625701 h 1216800"/>
              <a:gd name="connsiteX47" fmla="*/ 10780 w 1197469"/>
              <a:gd name="connsiteY47" fmla="*/ 609531 h 1216800"/>
              <a:gd name="connsiteX48" fmla="*/ 8759 w 1197469"/>
              <a:gd name="connsiteY48" fmla="*/ 602907 h 1216800"/>
              <a:gd name="connsiteX49" fmla="*/ 38328 w 1197469"/>
              <a:gd name="connsiteY49" fmla="*/ 410046 h 1216800"/>
              <a:gd name="connsiteX50" fmla="*/ 19982 w 1197469"/>
              <a:gd name="connsiteY50" fmla="*/ 466989 h 1216800"/>
              <a:gd name="connsiteX51" fmla="*/ 28802 w 1197469"/>
              <a:gd name="connsiteY51" fmla="*/ 432835 h 1216800"/>
              <a:gd name="connsiteX52" fmla="*/ 114764 w 1197469"/>
              <a:gd name="connsiteY52" fmla="*/ 261271 h 1216800"/>
              <a:gd name="connsiteX53" fmla="*/ 101062 w 1197469"/>
              <a:gd name="connsiteY53" fmla="*/ 280295 h 1216800"/>
              <a:gd name="connsiteX54" fmla="*/ 94166 w 1197469"/>
              <a:gd name="connsiteY54" fmla="*/ 291886 h 1216800"/>
              <a:gd name="connsiteX55" fmla="*/ 98367 w 1197469"/>
              <a:gd name="connsiteY55" fmla="*/ 285236 h 1216800"/>
              <a:gd name="connsiteX56" fmla="*/ 104206 w 1197469"/>
              <a:gd name="connsiteY56" fmla="*/ 276701 h 1216800"/>
              <a:gd name="connsiteX57" fmla="*/ 946661 w 1197469"/>
              <a:gd name="connsiteY57" fmla="*/ 165628 h 1216800"/>
              <a:gd name="connsiteX58" fmla="*/ 946873 w 1197469"/>
              <a:gd name="connsiteY58" fmla="*/ 165787 h 1216800"/>
              <a:gd name="connsiteX59" fmla="*/ 950430 w 1197469"/>
              <a:gd name="connsiteY59" fmla="*/ 168004 h 1216800"/>
              <a:gd name="connsiteX60" fmla="*/ 237872 w 1197469"/>
              <a:gd name="connsiteY60" fmla="*/ 162842 h 1216800"/>
              <a:gd name="connsiteX61" fmla="*/ 237607 w 1197469"/>
              <a:gd name="connsiteY61" fmla="*/ 163063 h 1216800"/>
              <a:gd name="connsiteX62" fmla="*/ 215598 w 1197469"/>
              <a:gd name="connsiteY62" fmla="*/ 184623 h 1216800"/>
              <a:gd name="connsiteX63" fmla="*/ 196284 w 1197469"/>
              <a:gd name="connsiteY63" fmla="*/ 201242 h 1216800"/>
              <a:gd name="connsiteX64" fmla="*/ 208267 w 1197469"/>
              <a:gd name="connsiteY64" fmla="*/ 189727 h 1216800"/>
              <a:gd name="connsiteX65" fmla="*/ 233883 w 1197469"/>
              <a:gd name="connsiteY65" fmla="*/ 166001 h 1216800"/>
              <a:gd name="connsiteX66" fmla="*/ 259705 w 1197469"/>
              <a:gd name="connsiteY66" fmla="*/ 145546 h 1216800"/>
              <a:gd name="connsiteX67" fmla="*/ 237872 w 1197469"/>
              <a:gd name="connsiteY67" fmla="*/ 162842 h 1216800"/>
              <a:gd name="connsiteX68" fmla="*/ 251531 w 1197469"/>
              <a:gd name="connsiteY68" fmla="*/ 151385 h 1216800"/>
              <a:gd name="connsiteX69" fmla="*/ 228380 w 1197469"/>
              <a:gd name="connsiteY69" fmla="*/ 140251 h 1216800"/>
              <a:gd name="connsiteX70" fmla="*/ 209261 w 1197469"/>
              <a:gd name="connsiteY70" fmla="*/ 155610 h 1216800"/>
              <a:gd name="connsiteX71" fmla="*/ 197424 w 1197469"/>
              <a:gd name="connsiteY71" fmla="*/ 168058 h 1216800"/>
              <a:gd name="connsiteX72" fmla="*/ 192691 w 1197469"/>
              <a:gd name="connsiteY72" fmla="*/ 172495 h 1216800"/>
              <a:gd name="connsiteX73" fmla="*/ 185504 w 1197469"/>
              <a:gd name="connsiteY73" fmla="*/ 179682 h 1216800"/>
              <a:gd name="connsiteX74" fmla="*/ 170682 w 1197469"/>
              <a:gd name="connsiteY74" fmla="*/ 194505 h 1216800"/>
              <a:gd name="connsiteX75" fmla="*/ 148430 w 1197469"/>
              <a:gd name="connsiteY75" fmla="*/ 219583 h 1216800"/>
              <a:gd name="connsiteX76" fmla="*/ 133423 w 1197469"/>
              <a:gd name="connsiteY76" fmla="*/ 235365 h 1216800"/>
              <a:gd name="connsiteX77" fmla="*/ 116495 w 1197469"/>
              <a:gd name="connsiteY77" fmla="*/ 258867 h 1216800"/>
              <a:gd name="connsiteX78" fmla="*/ 142385 w 1197469"/>
              <a:gd name="connsiteY78" fmla="*/ 226395 h 1216800"/>
              <a:gd name="connsiteX79" fmla="*/ 148430 w 1197469"/>
              <a:gd name="connsiteY79" fmla="*/ 219583 h 1216800"/>
              <a:gd name="connsiteX80" fmla="*/ 197424 w 1197469"/>
              <a:gd name="connsiteY80" fmla="*/ 168058 h 1216800"/>
              <a:gd name="connsiteX81" fmla="*/ 199878 w 1197469"/>
              <a:gd name="connsiteY81" fmla="*/ 165758 h 1216800"/>
              <a:gd name="connsiteX82" fmla="*/ 212454 w 1197469"/>
              <a:gd name="connsiteY82" fmla="*/ 154080 h 1216800"/>
              <a:gd name="connsiteX83" fmla="*/ 225480 w 1197469"/>
              <a:gd name="connsiteY83" fmla="*/ 142851 h 1216800"/>
              <a:gd name="connsiteX84" fmla="*/ 949512 w 1197469"/>
              <a:gd name="connsiteY84" fmla="*/ 114265 h 1216800"/>
              <a:gd name="connsiteX85" fmla="*/ 951819 w 1197469"/>
              <a:gd name="connsiteY85" fmla="*/ 114553 h 1216800"/>
              <a:gd name="connsiteX86" fmla="*/ 963905 w 1197469"/>
              <a:gd name="connsiteY86" fmla="*/ 119494 h 1216800"/>
              <a:gd name="connsiteX87" fmla="*/ 962557 w 1197469"/>
              <a:gd name="connsiteY87" fmla="*/ 122638 h 1216800"/>
              <a:gd name="connsiteX88" fmla="*/ 949512 w 1197469"/>
              <a:gd name="connsiteY88" fmla="*/ 114265 h 1216800"/>
              <a:gd name="connsiteX89" fmla="*/ 815144 w 1197469"/>
              <a:gd name="connsiteY89" fmla="*/ 90501 h 1216800"/>
              <a:gd name="connsiteX90" fmla="*/ 830054 w 1197469"/>
              <a:gd name="connsiteY90" fmla="*/ 96587 h 1216800"/>
              <a:gd name="connsiteX91" fmla="*/ 852962 w 1197469"/>
              <a:gd name="connsiteY91" fmla="*/ 106917 h 1216800"/>
              <a:gd name="connsiteX92" fmla="*/ 874970 w 1197469"/>
              <a:gd name="connsiteY92" fmla="*/ 118147 h 1216800"/>
              <a:gd name="connsiteX93" fmla="*/ 854758 w 1197469"/>
              <a:gd name="connsiteY93" fmla="*/ 106917 h 1216800"/>
              <a:gd name="connsiteX94" fmla="*/ 846941 w 1197469"/>
              <a:gd name="connsiteY94" fmla="*/ 103179 h 1216800"/>
              <a:gd name="connsiteX95" fmla="*/ 829407 w 1197469"/>
              <a:gd name="connsiteY95" fmla="*/ 95707 h 1216800"/>
              <a:gd name="connsiteX96" fmla="*/ 821070 w 1197469"/>
              <a:gd name="connsiteY96" fmla="*/ 92545 h 1216800"/>
              <a:gd name="connsiteX97" fmla="*/ 353491 w 1197469"/>
              <a:gd name="connsiteY97" fmla="*/ 88502 h 1216800"/>
              <a:gd name="connsiteX98" fmla="*/ 267252 w 1197469"/>
              <a:gd name="connsiteY98" fmla="*/ 140156 h 1216800"/>
              <a:gd name="connsiteX99" fmla="*/ 259705 w 1197469"/>
              <a:gd name="connsiteY99" fmla="*/ 145546 h 1216800"/>
              <a:gd name="connsiteX100" fmla="*/ 266298 w 1197469"/>
              <a:gd name="connsiteY100" fmla="*/ 140324 h 1216800"/>
              <a:gd name="connsiteX101" fmla="*/ 353491 w 1197469"/>
              <a:gd name="connsiteY101" fmla="*/ 88502 h 1216800"/>
              <a:gd name="connsiteX102" fmla="*/ 414921 w 1197469"/>
              <a:gd name="connsiteY102" fmla="*/ 84193 h 1216800"/>
              <a:gd name="connsiteX103" fmla="*/ 406493 w 1197469"/>
              <a:gd name="connsiteY103" fmla="*/ 87154 h 1216800"/>
              <a:gd name="connsiteX104" fmla="*/ 404517 w 1197469"/>
              <a:gd name="connsiteY104" fmla="*/ 88001 h 1216800"/>
              <a:gd name="connsiteX105" fmla="*/ 312168 w 1197469"/>
              <a:gd name="connsiteY105" fmla="*/ 79968 h 1216800"/>
              <a:gd name="connsiteX106" fmla="*/ 289710 w 1197469"/>
              <a:gd name="connsiteY106" fmla="*/ 94341 h 1216800"/>
              <a:gd name="connsiteX107" fmla="*/ 268150 w 1197469"/>
              <a:gd name="connsiteY107" fmla="*/ 107367 h 1216800"/>
              <a:gd name="connsiteX108" fmla="*/ 281176 w 1197469"/>
              <a:gd name="connsiteY108" fmla="*/ 97485 h 1216800"/>
              <a:gd name="connsiteX109" fmla="*/ 312168 w 1197469"/>
              <a:gd name="connsiteY109" fmla="*/ 79968 h 1216800"/>
              <a:gd name="connsiteX110" fmla="*/ 719162 w 1197469"/>
              <a:gd name="connsiteY110" fmla="*/ 61146 h 1216800"/>
              <a:gd name="connsiteX111" fmla="*/ 785587 w 1197469"/>
              <a:gd name="connsiteY111" fmla="*/ 79069 h 1216800"/>
              <a:gd name="connsiteX112" fmla="*/ 751900 w 1197469"/>
              <a:gd name="connsiteY112" fmla="*/ 70086 h 1216800"/>
              <a:gd name="connsiteX113" fmla="*/ 734831 w 1197469"/>
              <a:gd name="connsiteY113" fmla="*/ 66493 h 1216800"/>
              <a:gd name="connsiteX114" fmla="*/ 725593 w 1197469"/>
              <a:gd name="connsiteY114" fmla="*/ 64791 h 1216800"/>
              <a:gd name="connsiteX115" fmla="*/ 775091 w 1197469"/>
              <a:gd name="connsiteY115" fmla="*/ 77518 h 1216800"/>
              <a:gd name="connsiteX116" fmla="*/ 787336 w 1197469"/>
              <a:gd name="connsiteY116" fmla="*/ 82000 h 1216800"/>
              <a:gd name="connsiteX117" fmla="*/ 803017 w 1197469"/>
              <a:gd name="connsiteY117" fmla="*/ 86243 h 1216800"/>
              <a:gd name="connsiteX118" fmla="*/ 785587 w 1197469"/>
              <a:gd name="connsiteY118" fmla="*/ 79968 h 1216800"/>
              <a:gd name="connsiteX119" fmla="*/ 802205 w 1197469"/>
              <a:gd name="connsiteY119" fmla="*/ 84909 h 1216800"/>
              <a:gd name="connsiteX120" fmla="*/ 804624 w 1197469"/>
              <a:gd name="connsiteY120" fmla="*/ 85758 h 1216800"/>
              <a:gd name="connsiteX121" fmla="*/ 797714 w 1197469"/>
              <a:gd name="connsiteY121" fmla="*/ 83112 h 1216800"/>
              <a:gd name="connsiteX122" fmla="*/ 777052 w 1197469"/>
              <a:gd name="connsiteY122" fmla="*/ 75925 h 1216800"/>
              <a:gd name="connsiteX123" fmla="*/ 734831 w 1197469"/>
              <a:gd name="connsiteY123" fmla="*/ 64247 h 1216800"/>
              <a:gd name="connsiteX124" fmla="*/ 652221 w 1197469"/>
              <a:gd name="connsiteY124" fmla="*/ 51642 h 1216800"/>
              <a:gd name="connsiteX125" fmla="*/ 714251 w 1197469"/>
              <a:gd name="connsiteY125" fmla="*/ 60174 h 1216800"/>
              <a:gd name="connsiteX126" fmla="*/ 691711 w 1197469"/>
              <a:gd name="connsiteY126" fmla="*/ 55713 h 1216800"/>
              <a:gd name="connsiteX127" fmla="*/ 562560 w 1197469"/>
              <a:gd name="connsiteY127" fmla="*/ 51546 h 1216800"/>
              <a:gd name="connsiteX128" fmla="*/ 560107 w 1197469"/>
              <a:gd name="connsiteY128" fmla="*/ 51671 h 1216800"/>
              <a:gd name="connsiteX129" fmla="*/ 547048 w 1197469"/>
              <a:gd name="connsiteY129" fmla="*/ 53137 h 1216800"/>
              <a:gd name="connsiteX130" fmla="*/ 556963 w 1197469"/>
              <a:gd name="connsiteY130" fmla="*/ 52120 h 1216800"/>
              <a:gd name="connsiteX131" fmla="*/ 604125 w 1197469"/>
              <a:gd name="connsiteY131" fmla="*/ 49425 h 1216800"/>
              <a:gd name="connsiteX132" fmla="*/ 585202 w 1197469"/>
              <a:gd name="connsiteY132" fmla="*/ 50390 h 1216800"/>
              <a:gd name="connsiteX133" fmla="*/ 635535 w 1197469"/>
              <a:gd name="connsiteY133" fmla="*/ 50707 h 1216800"/>
              <a:gd name="connsiteX134" fmla="*/ 824215 w 1197469"/>
              <a:gd name="connsiteY134" fmla="*/ 48527 h 1216800"/>
              <a:gd name="connsiteX135" fmla="*/ 839606 w 1197469"/>
              <a:gd name="connsiteY135" fmla="*/ 52924 h 1216800"/>
              <a:gd name="connsiteX136" fmla="*/ 854882 w 1197469"/>
              <a:gd name="connsiteY136" fmla="*/ 58083 h 1216800"/>
              <a:gd name="connsiteX137" fmla="*/ 870029 w 1197469"/>
              <a:gd name="connsiteY137" fmla="*/ 63798 h 1216800"/>
              <a:gd name="connsiteX138" fmla="*/ 980972 w 1197469"/>
              <a:gd name="connsiteY138" fmla="*/ 125783 h 1216800"/>
              <a:gd name="connsiteX139" fmla="*/ 986812 w 1197469"/>
              <a:gd name="connsiteY139" fmla="*/ 130274 h 1216800"/>
              <a:gd name="connsiteX140" fmla="*/ 963455 w 1197469"/>
              <a:gd name="connsiteY140" fmla="*/ 119045 h 1216800"/>
              <a:gd name="connsiteX141" fmla="*/ 953124 w 1197469"/>
              <a:gd name="connsiteY141" fmla="*/ 112308 h 1216800"/>
              <a:gd name="connsiteX142" fmla="*/ 938751 w 1197469"/>
              <a:gd name="connsiteY142" fmla="*/ 103774 h 1216800"/>
              <a:gd name="connsiteX143" fmla="*/ 895182 w 1197469"/>
              <a:gd name="connsiteY143" fmla="*/ 81315 h 1216800"/>
              <a:gd name="connsiteX144" fmla="*/ 859698 w 1197469"/>
              <a:gd name="connsiteY144" fmla="*/ 63798 h 1216800"/>
              <a:gd name="connsiteX145" fmla="*/ 842181 w 1197469"/>
              <a:gd name="connsiteY145" fmla="*/ 55713 h 1216800"/>
              <a:gd name="connsiteX146" fmla="*/ 539184 w 1197469"/>
              <a:gd name="connsiteY146" fmla="*/ 31670 h 1216800"/>
              <a:gd name="connsiteX147" fmla="*/ 519570 w 1197469"/>
              <a:gd name="connsiteY147" fmla="*/ 33648 h 1216800"/>
              <a:gd name="connsiteX148" fmla="*/ 491385 w 1197469"/>
              <a:gd name="connsiteY148" fmla="*/ 38645 h 1216800"/>
              <a:gd name="connsiteX149" fmla="*/ 469247 w 1197469"/>
              <a:gd name="connsiteY149" fmla="*/ 44451 h 1216800"/>
              <a:gd name="connsiteX150" fmla="*/ 505926 w 1197469"/>
              <a:gd name="connsiteY150" fmla="*/ 36624 h 1216800"/>
              <a:gd name="connsiteX151" fmla="*/ 567743 w 1197469"/>
              <a:gd name="connsiteY151" fmla="*/ 29661 h 1216800"/>
              <a:gd name="connsiteX152" fmla="*/ 550013 w 1197469"/>
              <a:gd name="connsiteY152" fmla="*/ 30506 h 1216800"/>
              <a:gd name="connsiteX153" fmla="*/ 553369 w 1197469"/>
              <a:gd name="connsiteY153" fmla="*/ 30111 h 1216800"/>
              <a:gd name="connsiteX154" fmla="*/ 548878 w 1197469"/>
              <a:gd name="connsiteY154" fmla="*/ 30560 h 1216800"/>
              <a:gd name="connsiteX155" fmla="*/ 550013 w 1197469"/>
              <a:gd name="connsiteY155" fmla="*/ 30506 h 1216800"/>
              <a:gd name="connsiteX156" fmla="*/ 549550 w 1197469"/>
              <a:gd name="connsiteY156" fmla="*/ 30560 h 1216800"/>
              <a:gd name="connsiteX157" fmla="*/ 549776 w 1197469"/>
              <a:gd name="connsiteY157" fmla="*/ 30560 h 1216800"/>
              <a:gd name="connsiteX158" fmla="*/ 455002 w 1197469"/>
              <a:gd name="connsiteY158" fmla="*/ 50323 h 1216800"/>
              <a:gd name="connsiteX159" fmla="*/ 353491 w 1197469"/>
              <a:gd name="connsiteY159" fmla="*/ 88502 h 1216800"/>
              <a:gd name="connsiteX160" fmla="*/ 408851 w 1197469"/>
              <a:gd name="connsiteY160" fmla="*/ 63911 h 1216800"/>
              <a:gd name="connsiteX161" fmla="*/ 462517 w 1197469"/>
              <a:gd name="connsiteY161" fmla="*/ 46165 h 1216800"/>
              <a:gd name="connsiteX162" fmla="*/ 454104 w 1197469"/>
              <a:gd name="connsiteY162" fmla="*/ 48077 h 1216800"/>
              <a:gd name="connsiteX163" fmla="*/ 445570 w 1197469"/>
              <a:gd name="connsiteY163" fmla="*/ 50772 h 1216800"/>
              <a:gd name="connsiteX164" fmla="*/ 426256 w 1197469"/>
              <a:gd name="connsiteY164" fmla="*/ 56611 h 1216800"/>
              <a:gd name="connsiteX165" fmla="*/ 406942 w 1197469"/>
              <a:gd name="connsiteY165" fmla="*/ 63349 h 1216800"/>
              <a:gd name="connsiteX166" fmla="*/ 397509 w 1197469"/>
              <a:gd name="connsiteY166" fmla="*/ 66942 h 1216800"/>
              <a:gd name="connsiteX167" fmla="*/ 388077 w 1197469"/>
              <a:gd name="connsiteY167" fmla="*/ 70984 h 1216800"/>
              <a:gd name="connsiteX168" fmla="*/ 315762 w 1197469"/>
              <a:gd name="connsiteY168" fmla="*/ 106469 h 1216800"/>
              <a:gd name="connsiteX169" fmla="*/ 298693 w 1197469"/>
              <a:gd name="connsiteY169" fmla="*/ 116799 h 1216800"/>
              <a:gd name="connsiteX170" fmla="*/ 282075 w 1197469"/>
              <a:gd name="connsiteY170" fmla="*/ 127579 h 1216800"/>
              <a:gd name="connsiteX171" fmla="*/ 250633 w 1197469"/>
              <a:gd name="connsiteY171" fmla="*/ 150487 h 1216800"/>
              <a:gd name="connsiteX172" fmla="*/ 233883 w 1197469"/>
              <a:gd name="connsiteY172" fmla="*/ 166001 h 1216800"/>
              <a:gd name="connsiteX173" fmla="*/ 228617 w 1197469"/>
              <a:gd name="connsiteY173" fmla="*/ 170172 h 1216800"/>
              <a:gd name="connsiteX174" fmla="*/ 208267 w 1197469"/>
              <a:gd name="connsiteY174" fmla="*/ 189727 h 1216800"/>
              <a:gd name="connsiteX175" fmla="*/ 195835 w 1197469"/>
              <a:gd name="connsiteY175" fmla="*/ 201242 h 1216800"/>
              <a:gd name="connsiteX176" fmla="*/ 181013 w 1197469"/>
              <a:gd name="connsiteY176" fmla="*/ 217412 h 1216800"/>
              <a:gd name="connsiteX177" fmla="*/ 167089 w 1197469"/>
              <a:gd name="connsiteY177" fmla="*/ 233582 h 1216800"/>
              <a:gd name="connsiteX178" fmla="*/ 142385 w 1197469"/>
              <a:gd name="connsiteY178" fmla="*/ 266820 h 1216800"/>
              <a:gd name="connsiteX179" fmla="*/ 119926 w 1197469"/>
              <a:gd name="connsiteY179" fmla="*/ 301406 h 1216800"/>
              <a:gd name="connsiteX180" fmla="*/ 99265 w 1197469"/>
              <a:gd name="connsiteY180" fmla="*/ 338686 h 1216800"/>
              <a:gd name="connsiteX181" fmla="*/ 106452 w 1197469"/>
              <a:gd name="connsiteY181" fmla="*/ 326559 h 1216800"/>
              <a:gd name="connsiteX182" fmla="*/ 114986 w 1197469"/>
              <a:gd name="connsiteY182" fmla="*/ 313533 h 1216800"/>
              <a:gd name="connsiteX183" fmla="*/ 123520 w 1197469"/>
              <a:gd name="connsiteY183" fmla="*/ 300507 h 1216800"/>
              <a:gd name="connsiteX184" fmla="*/ 132503 w 1197469"/>
              <a:gd name="connsiteY184" fmla="*/ 290176 h 1216800"/>
              <a:gd name="connsiteX185" fmla="*/ 155860 w 1197469"/>
              <a:gd name="connsiteY185" fmla="*/ 256040 h 1216800"/>
              <a:gd name="connsiteX186" fmla="*/ 182360 w 1197469"/>
              <a:gd name="connsiteY186" fmla="*/ 223700 h 1216800"/>
              <a:gd name="connsiteX187" fmla="*/ 211556 w 1197469"/>
              <a:gd name="connsiteY187" fmla="*/ 193157 h 1216800"/>
              <a:gd name="connsiteX188" fmla="*/ 243447 w 1197469"/>
              <a:gd name="connsiteY188" fmla="*/ 164860 h 1216800"/>
              <a:gd name="connsiteX189" fmla="*/ 260065 w 1197469"/>
              <a:gd name="connsiteY189" fmla="*/ 151385 h 1216800"/>
              <a:gd name="connsiteX190" fmla="*/ 277134 w 1197469"/>
              <a:gd name="connsiteY190" fmla="*/ 138808 h 1216800"/>
              <a:gd name="connsiteX191" fmla="*/ 294651 w 1197469"/>
              <a:gd name="connsiteY191" fmla="*/ 126681 h 1216800"/>
              <a:gd name="connsiteX192" fmla="*/ 312618 w 1197469"/>
              <a:gd name="connsiteY192" fmla="*/ 115452 h 1216800"/>
              <a:gd name="connsiteX193" fmla="*/ 321601 w 1197469"/>
              <a:gd name="connsiteY193" fmla="*/ 110062 h 1216800"/>
              <a:gd name="connsiteX194" fmla="*/ 331033 w 1197469"/>
              <a:gd name="connsiteY194" fmla="*/ 105121 h 1216800"/>
              <a:gd name="connsiteX195" fmla="*/ 349449 w 1197469"/>
              <a:gd name="connsiteY195" fmla="*/ 95239 h 1216800"/>
              <a:gd name="connsiteX196" fmla="*/ 387179 w 1197469"/>
              <a:gd name="connsiteY196" fmla="*/ 77722 h 1216800"/>
              <a:gd name="connsiteX197" fmla="*/ 512945 w 1197469"/>
              <a:gd name="connsiteY197" fmla="*/ 42687 h 1216800"/>
              <a:gd name="connsiteX198" fmla="*/ 637363 w 1197469"/>
              <a:gd name="connsiteY198" fmla="*/ 33255 h 1216800"/>
              <a:gd name="connsiteX199" fmla="*/ 637363 w 1197469"/>
              <a:gd name="connsiteY199" fmla="*/ 30560 h 1216800"/>
              <a:gd name="connsiteX200" fmla="*/ 628829 w 1197469"/>
              <a:gd name="connsiteY200" fmla="*/ 31009 h 1216800"/>
              <a:gd name="connsiteX201" fmla="*/ 607269 w 1197469"/>
              <a:gd name="connsiteY201" fmla="*/ 30111 h 1216800"/>
              <a:gd name="connsiteX202" fmla="*/ 587056 w 1197469"/>
              <a:gd name="connsiteY202" fmla="*/ 29661 h 1216800"/>
              <a:gd name="connsiteX203" fmla="*/ 567743 w 1197469"/>
              <a:gd name="connsiteY203" fmla="*/ 29661 h 1216800"/>
              <a:gd name="connsiteX204" fmla="*/ 674261 w 1197469"/>
              <a:gd name="connsiteY204" fmla="*/ 11083 h 1216800"/>
              <a:gd name="connsiteX205" fmla="*/ 742018 w 1197469"/>
              <a:gd name="connsiteY205" fmla="*/ 17534 h 1216800"/>
              <a:gd name="connsiteX206" fmla="*/ 873174 w 1197469"/>
              <a:gd name="connsiteY206" fmla="*/ 64247 h 1216800"/>
              <a:gd name="connsiteX207" fmla="*/ 870479 w 1197469"/>
              <a:gd name="connsiteY207" fmla="*/ 63349 h 1216800"/>
              <a:gd name="connsiteX208" fmla="*/ 854882 w 1197469"/>
              <a:gd name="connsiteY208" fmla="*/ 58083 h 1216800"/>
              <a:gd name="connsiteX209" fmla="*/ 846223 w 1197469"/>
              <a:gd name="connsiteY209" fmla="*/ 54815 h 1216800"/>
              <a:gd name="connsiteX210" fmla="*/ 839606 w 1197469"/>
              <a:gd name="connsiteY210" fmla="*/ 52924 h 1216800"/>
              <a:gd name="connsiteX211" fmla="*/ 819831 w 1197469"/>
              <a:gd name="connsiteY211" fmla="*/ 46247 h 1216800"/>
              <a:gd name="connsiteX212" fmla="*/ 824664 w 1197469"/>
              <a:gd name="connsiteY212" fmla="*/ 47628 h 1216800"/>
              <a:gd name="connsiteX213" fmla="*/ 766722 w 1197469"/>
              <a:gd name="connsiteY213" fmla="*/ 28314 h 1216800"/>
              <a:gd name="connsiteX214" fmla="*/ 661822 w 1197469"/>
              <a:gd name="connsiteY214" fmla="*/ 9898 h 1216800"/>
              <a:gd name="connsiteX215" fmla="*/ 667906 w 1197469"/>
              <a:gd name="connsiteY215" fmla="*/ 9898 h 1216800"/>
              <a:gd name="connsiteX216" fmla="*/ 674261 w 1197469"/>
              <a:gd name="connsiteY216" fmla="*/ 11083 h 1216800"/>
              <a:gd name="connsiteX217" fmla="*/ 588460 w 1197469"/>
              <a:gd name="connsiteY217" fmla="*/ 747 h 1216800"/>
              <a:gd name="connsiteX218" fmla="*/ 663414 w 1197469"/>
              <a:gd name="connsiteY218" fmla="*/ 1364 h 1216800"/>
              <a:gd name="connsiteX219" fmla="*/ 814333 w 1197469"/>
              <a:gd name="connsiteY219" fmla="*/ 31009 h 1216800"/>
              <a:gd name="connsiteX220" fmla="*/ 961659 w 1197469"/>
              <a:gd name="connsiteY220" fmla="*/ 105121 h 1216800"/>
              <a:gd name="connsiteX221" fmla="*/ 742018 w 1197469"/>
              <a:gd name="connsiteY221" fmla="*/ 17085 h 1216800"/>
              <a:gd name="connsiteX222" fmla="*/ 629727 w 1197469"/>
              <a:gd name="connsiteY222" fmla="*/ 2263 h 1216800"/>
              <a:gd name="connsiteX223" fmla="*/ 529563 w 1197469"/>
              <a:gd name="connsiteY223" fmla="*/ 10348 h 1216800"/>
              <a:gd name="connsiteX224" fmla="*/ 508453 w 1197469"/>
              <a:gd name="connsiteY224" fmla="*/ 14390 h 1216800"/>
              <a:gd name="connsiteX225" fmla="*/ 487791 w 1197469"/>
              <a:gd name="connsiteY225" fmla="*/ 19331 h 1216800"/>
              <a:gd name="connsiteX226" fmla="*/ 615241 w 1197469"/>
              <a:gd name="connsiteY226" fmla="*/ 5463 h 1216800"/>
              <a:gd name="connsiteX227" fmla="*/ 661822 w 1197469"/>
              <a:gd name="connsiteY227" fmla="*/ 9898 h 1216800"/>
              <a:gd name="connsiteX228" fmla="*/ 576726 w 1197469"/>
              <a:gd name="connsiteY228" fmla="*/ 9898 h 1216800"/>
              <a:gd name="connsiteX229" fmla="*/ 556064 w 1197469"/>
              <a:gd name="connsiteY229" fmla="*/ 12593 h 1216800"/>
              <a:gd name="connsiteX230" fmla="*/ 514292 w 1197469"/>
              <a:gd name="connsiteY230" fmla="*/ 19331 h 1216800"/>
              <a:gd name="connsiteX231" fmla="*/ 671050 w 1197469"/>
              <a:gd name="connsiteY231" fmla="*/ 12593 h 1216800"/>
              <a:gd name="connsiteX232" fmla="*/ 766722 w 1197469"/>
              <a:gd name="connsiteY232" fmla="*/ 28314 h 1216800"/>
              <a:gd name="connsiteX233" fmla="*/ 819831 w 1197469"/>
              <a:gd name="connsiteY233" fmla="*/ 46247 h 1216800"/>
              <a:gd name="connsiteX234" fmla="*/ 818376 w 1197469"/>
              <a:gd name="connsiteY234" fmla="*/ 45831 h 1216800"/>
              <a:gd name="connsiteX235" fmla="*/ 800858 w 1197469"/>
              <a:gd name="connsiteY235" fmla="*/ 42238 h 1216800"/>
              <a:gd name="connsiteX236" fmla="*/ 781095 w 1197469"/>
              <a:gd name="connsiteY236" fmla="*/ 39992 h 1216800"/>
              <a:gd name="connsiteX237" fmla="*/ 775256 w 1197469"/>
              <a:gd name="connsiteY237" fmla="*/ 46281 h 1216800"/>
              <a:gd name="connsiteX238" fmla="*/ 874970 w 1197469"/>
              <a:gd name="connsiteY238" fmla="*/ 84909 h 1216800"/>
              <a:gd name="connsiteX239" fmla="*/ 964803 w 1197469"/>
              <a:gd name="connsiteY239" fmla="*/ 138359 h 1216800"/>
              <a:gd name="connsiteX240" fmla="*/ 999838 w 1197469"/>
              <a:gd name="connsiteY240" fmla="*/ 165758 h 1216800"/>
              <a:gd name="connsiteX241" fmla="*/ 1014211 w 1197469"/>
              <a:gd name="connsiteY241" fmla="*/ 177885 h 1216800"/>
              <a:gd name="connsiteX242" fmla="*/ 1026339 w 1197469"/>
              <a:gd name="connsiteY242" fmla="*/ 189115 h 1216800"/>
              <a:gd name="connsiteX243" fmla="*/ 1042957 w 1197469"/>
              <a:gd name="connsiteY243" fmla="*/ 205285 h 1216800"/>
              <a:gd name="connsiteX244" fmla="*/ 1047449 w 1197469"/>
              <a:gd name="connsiteY244" fmla="*/ 209776 h 1216800"/>
              <a:gd name="connsiteX245" fmla="*/ 1048797 w 1197469"/>
              <a:gd name="connsiteY245" fmla="*/ 211573 h 1216800"/>
              <a:gd name="connsiteX246" fmla="*/ 1042957 w 1197469"/>
              <a:gd name="connsiteY246" fmla="*/ 207530 h 1216800"/>
              <a:gd name="connsiteX247" fmla="*/ 1025440 w 1197469"/>
              <a:gd name="connsiteY247" fmla="*/ 191810 h 1216800"/>
              <a:gd name="connsiteX248" fmla="*/ 1012864 w 1197469"/>
              <a:gd name="connsiteY248" fmla="*/ 181030 h 1216800"/>
              <a:gd name="connsiteX249" fmla="*/ 998490 w 1197469"/>
              <a:gd name="connsiteY249" fmla="*/ 169351 h 1216800"/>
              <a:gd name="connsiteX250" fmla="*/ 966151 w 1197469"/>
              <a:gd name="connsiteY250" fmla="*/ 145097 h 1216800"/>
              <a:gd name="connsiteX251" fmla="*/ 902370 w 1197469"/>
              <a:gd name="connsiteY251" fmla="*/ 105570 h 1216800"/>
              <a:gd name="connsiteX252" fmla="*/ 890242 w 1197469"/>
              <a:gd name="connsiteY252" fmla="*/ 99282 h 1216800"/>
              <a:gd name="connsiteX253" fmla="*/ 881259 w 1197469"/>
              <a:gd name="connsiteY253" fmla="*/ 94790 h 1216800"/>
              <a:gd name="connsiteX254" fmla="*/ 874970 w 1197469"/>
              <a:gd name="connsiteY254" fmla="*/ 92095 h 1216800"/>
              <a:gd name="connsiteX255" fmla="*/ 891589 w 1197469"/>
              <a:gd name="connsiteY255" fmla="*/ 101528 h 1216800"/>
              <a:gd name="connsiteX256" fmla="*/ 907759 w 1197469"/>
              <a:gd name="connsiteY256" fmla="*/ 111409 h 1216800"/>
              <a:gd name="connsiteX257" fmla="*/ 876318 w 1197469"/>
              <a:gd name="connsiteY257" fmla="*/ 96587 h 1216800"/>
              <a:gd name="connsiteX258" fmla="*/ 857902 w 1197469"/>
              <a:gd name="connsiteY258" fmla="*/ 87604 h 1216800"/>
              <a:gd name="connsiteX259" fmla="*/ 838588 w 1197469"/>
              <a:gd name="connsiteY259" fmla="*/ 79069 h 1216800"/>
              <a:gd name="connsiteX260" fmla="*/ 820172 w 1197469"/>
              <a:gd name="connsiteY260" fmla="*/ 71883 h 1216800"/>
              <a:gd name="connsiteX261" fmla="*/ 805350 w 1197469"/>
              <a:gd name="connsiteY261" fmla="*/ 66942 h 1216800"/>
              <a:gd name="connsiteX262" fmla="*/ 712822 w 1197469"/>
              <a:gd name="connsiteY262" fmla="*/ 46281 h 1216800"/>
              <a:gd name="connsiteX263" fmla="*/ 700695 w 1197469"/>
              <a:gd name="connsiteY263" fmla="*/ 44484 h 1216800"/>
              <a:gd name="connsiteX264" fmla="*/ 688118 w 1197469"/>
              <a:gd name="connsiteY264" fmla="*/ 42687 h 1216800"/>
              <a:gd name="connsiteX265" fmla="*/ 662965 w 1197469"/>
              <a:gd name="connsiteY265" fmla="*/ 39992 h 1216800"/>
              <a:gd name="connsiteX266" fmla="*/ 637812 w 1197469"/>
              <a:gd name="connsiteY266" fmla="*/ 38645 h 1216800"/>
              <a:gd name="connsiteX267" fmla="*/ 612659 w 1197469"/>
              <a:gd name="connsiteY267" fmla="*/ 39094 h 1216800"/>
              <a:gd name="connsiteX268" fmla="*/ 604574 w 1197469"/>
              <a:gd name="connsiteY268" fmla="*/ 39543 h 1216800"/>
              <a:gd name="connsiteX269" fmla="*/ 596489 w 1197469"/>
              <a:gd name="connsiteY269" fmla="*/ 40441 h 1216800"/>
              <a:gd name="connsiteX270" fmla="*/ 579870 w 1197469"/>
              <a:gd name="connsiteY270" fmla="*/ 41789 h 1216800"/>
              <a:gd name="connsiteX271" fmla="*/ 562353 w 1197469"/>
              <a:gd name="connsiteY271" fmla="*/ 44035 h 1216800"/>
              <a:gd name="connsiteX272" fmla="*/ 544835 w 1197469"/>
              <a:gd name="connsiteY272" fmla="*/ 46730 h 1216800"/>
              <a:gd name="connsiteX273" fmla="*/ 472520 w 1197469"/>
              <a:gd name="connsiteY273" fmla="*/ 64247 h 1216800"/>
              <a:gd name="connsiteX274" fmla="*/ 461740 w 1197469"/>
              <a:gd name="connsiteY274" fmla="*/ 68289 h 1216800"/>
              <a:gd name="connsiteX275" fmla="*/ 457248 w 1197469"/>
              <a:gd name="connsiteY275" fmla="*/ 70984 h 1216800"/>
              <a:gd name="connsiteX276" fmla="*/ 449786 w 1197469"/>
              <a:gd name="connsiteY276" fmla="*/ 73243 h 1216800"/>
              <a:gd name="connsiteX277" fmla="*/ 488256 w 1197469"/>
              <a:gd name="connsiteY277" fmla="*/ 63351 h 1216800"/>
              <a:gd name="connsiteX278" fmla="*/ 494791 w 1197469"/>
              <a:gd name="connsiteY278" fmla="*/ 62354 h 1216800"/>
              <a:gd name="connsiteX279" fmla="*/ 505309 w 1197469"/>
              <a:gd name="connsiteY279" fmla="*/ 59756 h 1216800"/>
              <a:gd name="connsiteX280" fmla="*/ 538193 w 1197469"/>
              <a:gd name="connsiteY280" fmla="*/ 54130 h 1216800"/>
              <a:gd name="connsiteX281" fmla="*/ 516089 w 1197469"/>
              <a:gd name="connsiteY281" fmla="*/ 56612 h 1216800"/>
              <a:gd name="connsiteX282" fmla="*/ 472071 w 1197469"/>
              <a:gd name="connsiteY282" fmla="*/ 65146 h 1216800"/>
              <a:gd name="connsiteX283" fmla="*/ 721805 w 1197469"/>
              <a:gd name="connsiteY283" fmla="*/ 50323 h 1216800"/>
              <a:gd name="connsiteX284" fmla="*/ 853859 w 1197469"/>
              <a:gd name="connsiteY284" fmla="*/ 90299 h 1216800"/>
              <a:gd name="connsiteX285" fmla="*/ 963904 w 1197469"/>
              <a:gd name="connsiteY285" fmla="*/ 151834 h 1216800"/>
              <a:gd name="connsiteX286" fmla="*/ 967049 w 1197469"/>
              <a:gd name="connsiteY286" fmla="*/ 154080 h 1216800"/>
              <a:gd name="connsiteX287" fmla="*/ 1124705 w 1197469"/>
              <a:gd name="connsiteY287" fmla="*/ 334644 h 1216800"/>
              <a:gd name="connsiteX288" fmla="*/ 1197469 w 1197469"/>
              <a:gd name="connsiteY288" fmla="*/ 563268 h 1216800"/>
              <a:gd name="connsiteX289" fmla="*/ 1189834 w 1197469"/>
              <a:gd name="connsiteY289" fmla="*/ 564615 h 1216800"/>
              <a:gd name="connsiteX290" fmla="*/ 1123357 w 1197469"/>
              <a:gd name="connsiteY290" fmla="*/ 351712 h 1216800"/>
              <a:gd name="connsiteX291" fmla="*/ 1098977 w 1197469"/>
              <a:gd name="connsiteY291" fmla="*/ 315540 h 1216800"/>
              <a:gd name="connsiteX292" fmla="*/ 1098205 w 1197469"/>
              <a:gd name="connsiteY292" fmla="*/ 313982 h 1216800"/>
              <a:gd name="connsiteX293" fmla="*/ 1096637 w 1197469"/>
              <a:gd name="connsiteY293" fmla="*/ 312069 h 1216800"/>
              <a:gd name="connsiteX294" fmla="*/ 1061485 w 1197469"/>
              <a:gd name="connsiteY294" fmla="*/ 259914 h 1216800"/>
              <a:gd name="connsiteX295" fmla="*/ 1021474 w 1197469"/>
              <a:gd name="connsiteY295" fmla="*/ 220294 h 1216800"/>
              <a:gd name="connsiteX296" fmla="*/ 1016906 w 1197469"/>
              <a:gd name="connsiteY296" fmla="*/ 214717 h 1216800"/>
              <a:gd name="connsiteX297" fmla="*/ 1008365 w 1197469"/>
              <a:gd name="connsiteY297" fmla="*/ 207313 h 1216800"/>
              <a:gd name="connsiteX298" fmla="*/ 986812 w 1197469"/>
              <a:gd name="connsiteY298" fmla="*/ 185971 h 1216800"/>
              <a:gd name="connsiteX299" fmla="*/ 952675 w 1197469"/>
              <a:gd name="connsiteY299" fmla="*/ 160818 h 1216800"/>
              <a:gd name="connsiteX300" fmla="*/ 932193 w 1197469"/>
              <a:gd name="connsiteY300" fmla="*/ 148017 h 1216800"/>
              <a:gd name="connsiteX301" fmla="*/ 968846 w 1197469"/>
              <a:gd name="connsiteY301" fmla="*/ 173057 h 1216800"/>
              <a:gd name="connsiteX302" fmla="*/ 1008365 w 1197469"/>
              <a:gd name="connsiteY302" fmla="*/ 207313 h 1216800"/>
              <a:gd name="connsiteX303" fmla="*/ 1021474 w 1197469"/>
              <a:gd name="connsiteY303" fmla="*/ 220294 h 1216800"/>
              <a:gd name="connsiteX304" fmla="*/ 1096637 w 1197469"/>
              <a:gd name="connsiteY304" fmla="*/ 312069 h 1216800"/>
              <a:gd name="connsiteX305" fmla="*/ 1098977 w 1197469"/>
              <a:gd name="connsiteY305" fmla="*/ 315540 h 1216800"/>
              <a:gd name="connsiteX306" fmla="*/ 1155473 w 1197469"/>
              <a:gd name="connsiteY306" fmla="*/ 429473 h 1216800"/>
              <a:gd name="connsiteX307" fmla="*/ 1184444 w 1197469"/>
              <a:gd name="connsiteY307" fmla="*/ 554734 h 1216800"/>
              <a:gd name="connsiteX308" fmla="*/ 1179952 w 1197469"/>
              <a:gd name="connsiteY308" fmla="*/ 543954 h 1216800"/>
              <a:gd name="connsiteX309" fmla="*/ 1149858 w 1197469"/>
              <a:gd name="connsiteY309" fmla="*/ 426722 h 1216800"/>
              <a:gd name="connsiteX310" fmla="*/ 1099103 w 1197469"/>
              <a:gd name="connsiteY310" fmla="*/ 330152 h 1216800"/>
              <a:gd name="connsiteX311" fmla="*/ 1115273 w 1197469"/>
              <a:gd name="connsiteY311" fmla="*/ 358898 h 1216800"/>
              <a:gd name="connsiteX312" fmla="*/ 1129197 w 1197469"/>
              <a:gd name="connsiteY312" fmla="*/ 385848 h 1216800"/>
              <a:gd name="connsiteX313" fmla="*/ 1135485 w 1197469"/>
              <a:gd name="connsiteY313" fmla="*/ 399323 h 1216800"/>
              <a:gd name="connsiteX314" fmla="*/ 1141324 w 1197469"/>
              <a:gd name="connsiteY314" fmla="*/ 413247 h 1216800"/>
              <a:gd name="connsiteX315" fmla="*/ 1147163 w 1197469"/>
              <a:gd name="connsiteY315" fmla="*/ 427620 h 1216800"/>
              <a:gd name="connsiteX316" fmla="*/ 1152553 w 1197469"/>
              <a:gd name="connsiteY316" fmla="*/ 443341 h 1216800"/>
              <a:gd name="connsiteX317" fmla="*/ 1149858 w 1197469"/>
              <a:gd name="connsiteY317" fmla="*/ 440646 h 1216800"/>
              <a:gd name="connsiteX318" fmla="*/ 1175460 w 1197469"/>
              <a:gd name="connsiteY318" fmla="*/ 533174 h 1216800"/>
              <a:gd name="connsiteX319" fmla="*/ 1168017 w 1197469"/>
              <a:gd name="connsiteY319" fmla="*/ 514950 h 1216800"/>
              <a:gd name="connsiteX320" fmla="*/ 1176086 w 1197469"/>
              <a:gd name="connsiteY320" fmla="*/ 567817 h 1216800"/>
              <a:gd name="connsiteX321" fmla="*/ 1179054 w 1197469"/>
              <a:gd name="connsiteY321" fmla="*/ 626600 h 1216800"/>
              <a:gd name="connsiteX322" fmla="*/ 1133873 w 1197469"/>
              <a:gd name="connsiteY322" fmla="*/ 850388 h 1216800"/>
              <a:gd name="connsiteX323" fmla="*/ 1127039 w 1197469"/>
              <a:gd name="connsiteY323" fmla="*/ 864575 h 1216800"/>
              <a:gd name="connsiteX324" fmla="*/ 1124649 w 1197469"/>
              <a:gd name="connsiteY324" fmla="*/ 872292 h 1216800"/>
              <a:gd name="connsiteX325" fmla="*/ 1125603 w 1197469"/>
              <a:gd name="connsiteY325" fmla="*/ 876334 h 1216800"/>
              <a:gd name="connsiteX326" fmla="*/ 1136833 w 1197469"/>
              <a:gd name="connsiteY326" fmla="*/ 852978 h 1216800"/>
              <a:gd name="connsiteX327" fmla="*/ 1143570 w 1197469"/>
              <a:gd name="connsiteY327" fmla="*/ 834113 h 1216800"/>
              <a:gd name="connsiteX328" fmla="*/ 1147163 w 1197469"/>
              <a:gd name="connsiteY328" fmla="*/ 823333 h 1216800"/>
              <a:gd name="connsiteX329" fmla="*/ 1150308 w 1197469"/>
              <a:gd name="connsiteY329" fmla="*/ 812104 h 1216800"/>
              <a:gd name="connsiteX330" fmla="*/ 1153002 w 1197469"/>
              <a:gd name="connsiteY330" fmla="*/ 806265 h 1216800"/>
              <a:gd name="connsiteX331" fmla="*/ 1150308 w 1197469"/>
              <a:gd name="connsiteY331" fmla="*/ 825130 h 1216800"/>
              <a:gd name="connsiteX332" fmla="*/ 1151206 w 1197469"/>
              <a:gd name="connsiteY332" fmla="*/ 832316 h 1216800"/>
              <a:gd name="connsiteX333" fmla="*/ 1108086 w 1197469"/>
              <a:gd name="connsiteY333" fmla="*/ 923946 h 1216800"/>
              <a:gd name="connsiteX334" fmla="*/ 1050593 w 1197469"/>
              <a:gd name="connsiteY334" fmla="*/ 1005244 h 1216800"/>
              <a:gd name="connsiteX335" fmla="*/ 1034872 w 1197469"/>
              <a:gd name="connsiteY335" fmla="*/ 1023211 h 1216800"/>
              <a:gd name="connsiteX336" fmla="*/ 1018253 w 1197469"/>
              <a:gd name="connsiteY336" fmla="*/ 1040728 h 1216800"/>
              <a:gd name="connsiteX337" fmla="*/ 1001185 w 1197469"/>
              <a:gd name="connsiteY337" fmla="*/ 1057347 h 1216800"/>
              <a:gd name="connsiteX338" fmla="*/ 983668 w 1197469"/>
              <a:gd name="connsiteY338" fmla="*/ 1073068 h 1216800"/>
              <a:gd name="connsiteX339" fmla="*/ 907310 w 1197469"/>
              <a:gd name="connsiteY339" fmla="*/ 1129663 h 1216800"/>
              <a:gd name="connsiteX340" fmla="*/ 819274 w 1197469"/>
              <a:gd name="connsiteY340" fmla="*/ 1175028 h 1216800"/>
              <a:gd name="connsiteX341" fmla="*/ 802655 w 1197469"/>
              <a:gd name="connsiteY341" fmla="*/ 1181765 h 1216800"/>
              <a:gd name="connsiteX342" fmla="*/ 709229 w 1197469"/>
              <a:gd name="connsiteY342" fmla="*/ 1207817 h 1216800"/>
              <a:gd name="connsiteX343" fmla="*/ 661617 w 1197469"/>
              <a:gd name="connsiteY343" fmla="*/ 1214554 h 1216800"/>
              <a:gd name="connsiteX344" fmla="*/ 637812 w 1197469"/>
              <a:gd name="connsiteY344" fmla="*/ 1216351 h 1216800"/>
              <a:gd name="connsiteX345" fmla="*/ 613557 w 1197469"/>
              <a:gd name="connsiteY345" fmla="*/ 1216800 h 1216800"/>
              <a:gd name="connsiteX346" fmla="*/ 626134 w 1197469"/>
              <a:gd name="connsiteY346" fmla="*/ 1214554 h 1216800"/>
              <a:gd name="connsiteX347" fmla="*/ 471172 w 1197469"/>
              <a:gd name="connsiteY347" fmla="*/ 1200630 h 1216800"/>
              <a:gd name="connsiteX348" fmla="*/ 291507 w 1197469"/>
              <a:gd name="connsiteY348" fmla="*/ 1132357 h 1216800"/>
              <a:gd name="connsiteX349" fmla="*/ 139241 w 1197469"/>
              <a:gd name="connsiteY349" fmla="*/ 1002999 h 1216800"/>
              <a:gd name="connsiteX350" fmla="*/ 54538 w 1197469"/>
              <a:gd name="connsiteY350" fmla="*/ 866691 h 1216800"/>
              <a:gd name="connsiteX351" fmla="*/ 43312 w 1197469"/>
              <a:gd name="connsiteY351" fmla="*/ 838759 h 1216800"/>
              <a:gd name="connsiteX352" fmla="*/ 41772 w 1197469"/>
              <a:gd name="connsiteY352" fmla="*/ 833215 h 1216800"/>
              <a:gd name="connsiteX353" fmla="*/ 38628 w 1197469"/>
              <a:gd name="connsiteY353" fmla="*/ 823333 h 1216800"/>
              <a:gd name="connsiteX354" fmla="*/ 31890 w 1197469"/>
              <a:gd name="connsiteY354" fmla="*/ 804019 h 1216800"/>
              <a:gd name="connsiteX355" fmla="*/ 27890 w 1197469"/>
              <a:gd name="connsiteY355" fmla="*/ 790785 h 1216800"/>
              <a:gd name="connsiteX356" fmla="*/ 20946 w 1197469"/>
              <a:gd name="connsiteY356" fmla="*/ 763555 h 1216800"/>
              <a:gd name="connsiteX357" fmla="*/ 14787 w 1197469"/>
              <a:gd name="connsiteY357" fmla="*/ 734563 h 1216800"/>
              <a:gd name="connsiteX358" fmla="*/ 10331 w 1197469"/>
              <a:gd name="connsiteY358" fmla="*/ 706551 h 1216800"/>
              <a:gd name="connsiteX359" fmla="*/ 8085 w 1197469"/>
              <a:gd name="connsiteY359" fmla="*/ 686788 h 1216800"/>
              <a:gd name="connsiteX360" fmla="*/ 6737 w 1197469"/>
              <a:gd name="connsiteY360" fmla="*/ 667024 h 1216800"/>
              <a:gd name="connsiteX361" fmla="*/ 5839 w 1197469"/>
              <a:gd name="connsiteY361" fmla="*/ 657143 h 1216800"/>
              <a:gd name="connsiteX362" fmla="*/ 5390 w 1197469"/>
              <a:gd name="connsiteY362" fmla="*/ 647261 h 1216800"/>
              <a:gd name="connsiteX363" fmla="*/ 4492 w 1197469"/>
              <a:gd name="connsiteY363" fmla="*/ 627947 h 1216800"/>
              <a:gd name="connsiteX364" fmla="*/ 6850 w 1197469"/>
              <a:gd name="connsiteY364" fmla="*/ 554340 h 1216800"/>
              <a:gd name="connsiteX365" fmla="*/ 13573 w 1197469"/>
              <a:gd name="connsiteY365" fmla="*/ 491106 h 1216800"/>
              <a:gd name="connsiteX366" fmla="*/ 13475 w 1197469"/>
              <a:gd name="connsiteY366" fmla="*/ 491402 h 1216800"/>
              <a:gd name="connsiteX367" fmla="*/ 1347 w 1197469"/>
              <a:gd name="connsiteY367" fmla="*/ 604591 h 1216800"/>
              <a:gd name="connsiteX368" fmla="*/ 13419 w 1197469"/>
              <a:gd name="connsiteY368" fmla="*/ 487359 h 1216800"/>
              <a:gd name="connsiteX369" fmla="*/ 19982 w 1197469"/>
              <a:gd name="connsiteY369" fmla="*/ 466989 h 1216800"/>
              <a:gd name="connsiteX370" fmla="*/ 16264 w 1197469"/>
              <a:gd name="connsiteY370" fmla="*/ 481383 h 1216800"/>
              <a:gd name="connsiteX371" fmla="*/ 17012 w 1197469"/>
              <a:gd name="connsiteY371" fmla="*/ 479330 h 1216800"/>
              <a:gd name="connsiteX372" fmla="*/ 19763 w 1197469"/>
              <a:gd name="connsiteY372" fmla="*/ 471189 h 1216800"/>
              <a:gd name="connsiteX373" fmla="*/ 49408 w 1197469"/>
              <a:gd name="connsiteY373" fmla="*/ 385848 h 1216800"/>
              <a:gd name="connsiteX374" fmla="*/ 85790 w 1197469"/>
              <a:gd name="connsiteY374" fmla="*/ 309939 h 1216800"/>
              <a:gd name="connsiteX375" fmla="*/ 94381 w 1197469"/>
              <a:gd name="connsiteY375" fmla="*/ 293580 h 1216800"/>
              <a:gd name="connsiteX376" fmla="*/ 93052 w 1197469"/>
              <a:gd name="connsiteY376" fmla="*/ 293760 h 1216800"/>
              <a:gd name="connsiteX377" fmla="*/ 72484 w 1197469"/>
              <a:gd name="connsiteY377" fmla="*/ 328335 h 1216800"/>
              <a:gd name="connsiteX378" fmla="*/ 38328 w 1197469"/>
              <a:gd name="connsiteY378" fmla="*/ 410046 h 1216800"/>
              <a:gd name="connsiteX379" fmla="*/ 50755 w 1197469"/>
              <a:gd name="connsiteY379" fmla="*/ 371475 h 1216800"/>
              <a:gd name="connsiteX380" fmla="*/ 76357 w 1197469"/>
              <a:gd name="connsiteY380" fmla="*/ 315330 h 1216800"/>
              <a:gd name="connsiteX381" fmla="*/ 156308 w 1197469"/>
              <a:gd name="connsiteY381" fmla="*/ 201242 h 1216800"/>
              <a:gd name="connsiteX382" fmla="*/ 168436 w 1197469"/>
              <a:gd name="connsiteY382" fmla="*/ 188216 h 1216800"/>
              <a:gd name="connsiteX383" fmla="*/ 181462 w 1197469"/>
              <a:gd name="connsiteY383" fmla="*/ 175640 h 1216800"/>
              <a:gd name="connsiteX384" fmla="*/ 188199 w 1197469"/>
              <a:gd name="connsiteY384" fmla="*/ 169351 h 1216800"/>
              <a:gd name="connsiteX385" fmla="*/ 194937 w 1197469"/>
              <a:gd name="connsiteY385" fmla="*/ 163513 h 1216800"/>
              <a:gd name="connsiteX386" fmla="*/ 208861 w 1197469"/>
              <a:gd name="connsiteY386" fmla="*/ 151385 h 1216800"/>
              <a:gd name="connsiteX387" fmla="*/ 223234 w 1197469"/>
              <a:gd name="connsiteY387" fmla="*/ 139707 h 1216800"/>
              <a:gd name="connsiteX388" fmla="*/ 238056 w 1197469"/>
              <a:gd name="connsiteY388" fmla="*/ 128478 h 1216800"/>
              <a:gd name="connsiteX389" fmla="*/ 268599 w 1197469"/>
              <a:gd name="connsiteY389" fmla="*/ 107816 h 1216800"/>
              <a:gd name="connsiteX390" fmla="*/ 261330 w 1197469"/>
              <a:gd name="connsiteY390" fmla="*/ 113555 h 1216800"/>
              <a:gd name="connsiteX391" fmla="*/ 311383 w 1197469"/>
              <a:gd name="connsiteY391" fmla="*/ 80922 h 1216800"/>
              <a:gd name="connsiteX392" fmla="*/ 375950 w 1197469"/>
              <a:gd name="connsiteY392" fmla="*/ 48976 h 1216800"/>
              <a:gd name="connsiteX393" fmla="*/ 515190 w 1197469"/>
              <a:gd name="connsiteY393" fmla="*/ 8551 h 1216800"/>
              <a:gd name="connsiteX394" fmla="*/ 588460 w 1197469"/>
              <a:gd name="connsiteY394" fmla="*/ 747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</a:cxnLst>
            <a:rect l="l" t="t" r="r" b="b"/>
            <a:pathLst>
              <a:path w="1197469" h="1216800">
                <a:moveTo>
                  <a:pt x="39291" y="828753"/>
                </a:moveTo>
                <a:lnTo>
                  <a:pt x="43312" y="838759"/>
                </a:lnTo>
                <a:lnTo>
                  <a:pt x="44018" y="841300"/>
                </a:lnTo>
                <a:cubicBezTo>
                  <a:pt x="46713" y="847588"/>
                  <a:pt x="48959" y="854325"/>
                  <a:pt x="51654" y="860614"/>
                </a:cubicBezTo>
                <a:cubicBezTo>
                  <a:pt x="48959" y="854325"/>
                  <a:pt x="46713" y="848037"/>
                  <a:pt x="44018" y="841749"/>
                </a:cubicBezTo>
                <a:cubicBezTo>
                  <a:pt x="43120" y="838605"/>
                  <a:pt x="41772" y="835460"/>
                  <a:pt x="40425" y="832316"/>
                </a:cubicBezTo>
                <a:close/>
                <a:moveTo>
                  <a:pt x="32372" y="808362"/>
                </a:moveTo>
                <a:lnTo>
                  <a:pt x="37280" y="822435"/>
                </a:lnTo>
                <a:lnTo>
                  <a:pt x="39291" y="828753"/>
                </a:lnTo>
                <a:lnTo>
                  <a:pt x="34585" y="817045"/>
                </a:lnTo>
                <a:close/>
                <a:moveTo>
                  <a:pt x="22442" y="770596"/>
                </a:moveTo>
                <a:lnTo>
                  <a:pt x="26052" y="784705"/>
                </a:lnTo>
                <a:lnTo>
                  <a:pt x="27890" y="790785"/>
                </a:lnTo>
                <a:lnTo>
                  <a:pt x="32372" y="808362"/>
                </a:lnTo>
                <a:lnTo>
                  <a:pt x="30543" y="803121"/>
                </a:lnTo>
                <a:cubicBezTo>
                  <a:pt x="28747" y="796832"/>
                  <a:pt x="26950" y="790095"/>
                  <a:pt x="25153" y="783357"/>
                </a:cubicBezTo>
                <a:close/>
                <a:moveTo>
                  <a:pt x="17959" y="751840"/>
                </a:moveTo>
                <a:lnTo>
                  <a:pt x="20946" y="763555"/>
                </a:lnTo>
                <a:lnTo>
                  <a:pt x="22442" y="770596"/>
                </a:lnTo>
                <a:lnTo>
                  <a:pt x="21111" y="765391"/>
                </a:lnTo>
                <a:close/>
                <a:moveTo>
                  <a:pt x="6888" y="697382"/>
                </a:moveTo>
                <a:lnTo>
                  <a:pt x="14787" y="734563"/>
                </a:lnTo>
                <a:lnTo>
                  <a:pt x="16619" y="746077"/>
                </a:lnTo>
                <a:lnTo>
                  <a:pt x="17959" y="751840"/>
                </a:lnTo>
                <a:lnTo>
                  <a:pt x="8029" y="712895"/>
                </a:lnTo>
                <a:close/>
                <a:moveTo>
                  <a:pt x="0" y="603692"/>
                </a:moveTo>
                <a:lnTo>
                  <a:pt x="6888" y="697382"/>
                </a:lnTo>
                <a:lnTo>
                  <a:pt x="6176" y="694030"/>
                </a:lnTo>
                <a:cubicBezTo>
                  <a:pt x="2021" y="664105"/>
                  <a:pt x="0" y="634011"/>
                  <a:pt x="0" y="603692"/>
                </a:cubicBezTo>
                <a:close/>
                <a:moveTo>
                  <a:pt x="8759" y="602907"/>
                </a:moveTo>
                <a:cubicBezTo>
                  <a:pt x="7861" y="602569"/>
                  <a:pt x="6737" y="604142"/>
                  <a:pt x="5390" y="607735"/>
                </a:cubicBezTo>
                <a:cubicBezTo>
                  <a:pt x="5839" y="653100"/>
                  <a:pt x="10780" y="701161"/>
                  <a:pt x="21111" y="746975"/>
                </a:cubicBezTo>
                <a:cubicBezTo>
                  <a:pt x="31442" y="792790"/>
                  <a:pt x="46713" y="836808"/>
                  <a:pt x="64230" y="875885"/>
                </a:cubicBezTo>
                <a:cubicBezTo>
                  <a:pt x="71417" y="891606"/>
                  <a:pt x="83095" y="913615"/>
                  <a:pt x="97918" y="936971"/>
                </a:cubicBezTo>
                <a:cubicBezTo>
                  <a:pt x="112740" y="960328"/>
                  <a:pt x="131156" y="983684"/>
                  <a:pt x="149122" y="1003447"/>
                </a:cubicBezTo>
                <a:cubicBezTo>
                  <a:pt x="167538" y="1022762"/>
                  <a:pt x="184606" y="1038482"/>
                  <a:pt x="196284" y="1047017"/>
                </a:cubicBezTo>
                <a:cubicBezTo>
                  <a:pt x="207963" y="1055550"/>
                  <a:pt x="213802" y="1057796"/>
                  <a:pt x="209759" y="1050160"/>
                </a:cubicBezTo>
                <a:cubicBezTo>
                  <a:pt x="191344" y="1039830"/>
                  <a:pt x="156758" y="1009287"/>
                  <a:pt x="123969" y="964819"/>
                </a:cubicBezTo>
                <a:cubicBezTo>
                  <a:pt x="107350" y="942361"/>
                  <a:pt x="91180" y="916759"/>
                  <a:pt x="77256" y="889360"/>
                </a:cubicBezTo>
                <a:cubicBezTo>
                  <a:pt x="63332" y="861512"/>
                  <a:pt x="51205" y="832316"/>
                  <a:pt x="42221" y="803121"/>
                </a:cubicBezTo>
                <a:cubicBezTo>
                  <a:pt x="33238" y="773925"/>
                  <a:pt x="26501" y="745179"/>
                  <a:pt x="22009" y="719127"/>
                </a:cubicBezTo>
                <a:cubicBezTo>
                  <a:pt x="21111" y="712390"/>
                  <a:pt x="20212" y="706101"/>
                  <a:pt x="19314" y="699813"/>
                </a:cubicBezTo>
                <a:cubicBezTo>
                  <a:pt x="18416" y="693525"/>
                  <a:pt x="17517" y="687686"/>
                  <a:pt x="17068" y="681847"/>
                </a:cubicBezTo>
                <a:cubicBezTo>
                  <a:pt x="16619" y="676008"/>
                  <a:pt x="16170" y="670618"/>
                  <a:pt x="15272" y="665228"/>
                </a:cubicBezTo>
                <a:cubicBezTo>
                  <a:pt x="14822" y="662533"/>
                  <a:pt x="14822" y="659838"/>
                  <a:pt x="14373" y="657592"/>
                </a:cubicBezTo>
                <a:cubicBezTo>
                  <a:pt x="14373" y="654897"/>
                  <a:pt x="13924" y="652651"/>
                  <a:pt x="13924" y="650405"/>
                </a:cubicBezTo>
                <a:cubicBezTo>
                  <a:pt x="13475" y="640973"/>
                  <a:pt x="12577" y="632888"/>
                  <a:pt x="12127" y="625701"/>
                </a:cubicBezTo>
                <a:cubicBezTo>
                  <a:pt x="11678" y="618964"/>
                  <a:pt x="11229" y="613574"/>
                  <a:pt x="10780" y="609531"/>
                </a:cubicBezTo>
                <a:cubicBezTo>
                  <a:pt x="10331" y="605489"/>
                  <a:pt x="9657" y="603243"/>
                  <a:pt x="8759" y="602907"/>
                </a:cubicBezTo>
                <a:close/>
                <a:moveTo>
                  <a:pt x="38328" y="410046"/>
                </a:moveTo>
                <a:lnTo>
                  <a:pt x="19982" y="466989"/>
                </a:lnTo>
                <a:lnTo>
                  <a:pt x="28802" y="432835"/>
                </a:lnTo>
                <a:close/>
                <a:moveTo>
                  <a:pt x="114764" y="261271"/>
                </a:moveTo>
                <a:lnTo>
                  <a:pt x="101062" y="280295"/>
                </a:lnTo>
                <a:lnTo>
                  <a:pt x="94166" y="291886"/>
                </a:lnTo>
                <a:lnTo>
                  <a:pt x="98367" y="285236"/>
                </a:lnTo>
                <a:cubicBezTo>
                  <a:pt x="100163" y="282541"/>
                  <a:pt x="102409" y="279846"/>
                  <a:pt x="104206" y="276701"/>
                </a:cubicBezTo>
                <a:close/>
                <a:moveTo>
                  <a:pt x="946661" y="165628"/>
                </a:moveTo>
                <a:lnTo>
                  <a:pt x="946873" y="165787"/>
                </a:lnTo>
                <a:lnTo>
                  <a:pt x="950430" y="168004"/>
                </a:lnTo>
                <a:close/>
                <a:moveTo>
                  <a:pt x="237872" y="162842"/>
                </a:moveTo>
                <a:lnTo>
                  <a:pt x="237607" y="163063"/>
                </a:lnTo>
                <a:cubicBezTo>
                  <a:pt x="228624" y="170699"/>
                  <a:pt x="221437" y="178335"/>
                  <a:pt x="215598" y="184623"/>
                </a:cubicBezTo>
                <a:cubicBezTo>
                  <a:pt x="209310" y="190013"/>
                  <a:pt x="202573" y="195403"/>
                  <a:pt x="196284" y="201242"/>
                </a:cubicBezTo>
                <a:lnTo>
                  <a:pt x="208267" y="189727"/>
                </a:lnTo>
                <a:lnTo>
                  <a:pt x="233883" y="166001"/>
                </a:lnTo>
                <a:close/>
                <a:moveTo>
                  <a:pt x="259705" y="145546"/>
                </a:moveTo>
                <a:lnTo>
                  <a:pt x="237872" y="162842"/>
                </a:lnTo>
                <a:lnTo>
                  <a:pt x="251531" y="151385"/>
                </a:lnTo>
                <a:close/>
                <a:moveTo>
                  <a:pt x="228380" y="140251"/>
                </a:moveTo>
                <a:lnTo>
                  <a:pt x="209261" y="155610"/>
                </a:lnTo>
                <a:lnTo>
                  <a:pt x="197424" y="168058"/>
                </a:lnTo>
                <a:lnTo>
                  <a:pt x="192691" y="172495"/>
                </a:lnTo>
                <a:cubicBezTo>
                  <a:pt x="190445" y="174741"/>
                  <a:pt x="187750" y="177436"/>
                  <a:pt x="185504" y="179682"/>
                </a:cubicBezTo>
                <a:cubicBezTo>
                  <a:pt x="180564" y="184623"/>
                  <a:pt x="175623" y="189564"/>
                  <a:pt x="170682" y="194505"/>
                </a:cubicBezTo>
                <a:lnTo>
                  <a:pt x="148430" y="219583"/>
                </a:lnTo>
                <a:lnTo>
                  <a:pt x="133423" y="235365"/>
                </a:lnTo>
                <a:lnTo>
                  <a:pt x="116495" y="258867"/>
                </a:lnTo>
                <a:lnTo>
                  <a:pt x="142385" y="226395"/>
                </a:lnTo>
                <a:lnTo>
                  <a:pt x="148430" y="219583"/>
                </a:lnTo>
                <a:lnTo>
                  <a:pt x="197424" y="168058"/>
                </a:lnTo>
                <a:lnTo>
                  <a:pt x="199878" y="165758"/>
                </a:lnTo>
                <a:cubicBezTo>
                  <a:pt x="203920" y="161715"/>
                  <a:pt x="208412" y="158122"/>
                  <a:pt x="212454" y="154080"/>
                </a:cubicBezTo>
                <a:lnTo>
                  <a:pt x="225480" y="142851"/>
                </a:lnTo>
                <a:close/>
                <a:moveTo>
                  <a:pt x="949512" y="114265"/>
                </a:moveTo>
                <a:cubicBezTo>
                  <a:pt x="949496" y="113974"/>
                  <a:pt x="950188" y="114027"/>
                  <a:pt x="951819" y="114553"/>
                </a:cubicBezTo>
                <a:cubicBezTo>
                  <a:pt x="953995" y="115255"/>
                  <a:pt x="957841" y="116799"/>
                  <a:pt x="963905" y="119494"/>
                </a:cubicBezTo>
                <a:cubicBezTo>
                  <a:pt x="986363" y="134766"/>
                  <a:pt x="973786" y="129376"/>
                  <a:pt x="962557" y="122638"/>
                </a:cubicBezTo>
                <a:cubicBezTo>
                  <a:pt x="955988" y="119101"/>
                  <a:pt x="949561" y="115138"/>
                  <a:pt x="949512" y="114265"/>
                </a:cubicBezTo>
                <a:close/>
                <a:moveTo>
                  <a:pt x="815144" y="90501"/>
                </a:moveTo>
                <a:lnTo>
                  <a:pt x="830054" y="96587"/>
                </a:lnTo>
                <a:lnTo>
                  <a:pt x="852962" y="106917"/>
                </a:lnTo>
                <a:lnTo>
                  <a:pt x="874970" y="118147"/>
                </a:lnTo>
                <a:cubicBezTo>
                  <a:pt x="868233" y="114553"/>
                  <a:pt x="861495" y="110960"/>
                  <a:pt x="854758" y="106917"/>
                </a:cubicBezTo>
                <a:lnTo>
                  <a:pt x="846941" y="103179"/>
                </a:lnTo>
                <a:lnTo>
                  <a:pt x="829407" y="95707"/>
                </a:lnTo>
                <a:lnTo>
                  <a:pt x="821070" y="92545"/>
                </a:lnTo>
                <a:close/>
                <a:moveTo>
                  <a:pt x="353491" y="88502"/>
                </a:moveTo>
                <a:cubicBezTo>
                  <a:pt x="323847" y="103324"/>
                  <a:pt x="294651" y="120842"/>
                  <a:pt x="267252" y="140156"/>
                </a:cubicBezTo>
                <a:lnTo>
                  <a:pt x="259705" y="145546"/>
                </a:lnTo>
                <a:lnTo>
                  <a:pt x="266298" y="140324"/>
                </a:lnTo>
                <a:cubicBezTo>
                  <a:pt x="292967" y="121066"/>
                  <a:pt x="322499" y="103325"/>
                  <a:pt x="353491" y="88502"/>
                </a:cubicBezTo>
                <a:close/>
                <a:moveTo>
                  <a:pt x="414921" y="84193"/>
                </a:moveTo>
                <a:lnTo>
                  <a:pt x="406493" y="87154"/>
                </a:lnTo>
                <a:lnTo>
                  <a:pt x="404517" y="88001"/>
                </a:lnTo>
                <a:close/>
                <a:moveTo>
                  <a:pt x="312168" y="79968"/>
                </a:moveTo>
                <a:cubicBezTo>
                  <a:pt x="304532" y="84460"/>
                  <a:pt x="297346" y="89850"/>
                  <a:pt x="289710" y="94341"/>
                </a:cubicBezTo>
                <a:cubicBezTo>
                  <a:pt x="282074" y="98384"/>
                  <a:pt x="275337" y="102875"/>
                  <a:pt x="268150" y="107367"/>
                </a:cubicBezTo>
                <a:cubicBezTo>
                  <a:pt x="272642" y="104223"/>
                  <a:pt x="276684" y="101079"/>
                  <a:pt x="281176" y="97485"/>
                </a:cubicBezTo>
                <a:cubicBezTo>
                  <a:pt x="288812" y="92994"/>
                  <a:pt x="304083" y="84010"/>
                  <a:pt x="312168" y="79968"/>
                </a:cubicBezTo>
                <a:close/>
                <a:moveTo>
                  <a:pt x="719162" y="61146"/>
                </a:moveTo>
                <a:lnTo>
                  <a:pt x="785587" y="79069"/>
                </a:lnTo>
                <a:cubicBezTo>
                  <a:pt x="774358" y="75476"/>
                  <a:pt x="763129" y="72781"/>
                  <a:pt x="751900" y="70086"/>
                </a:cubicBezTo>
                <a:cubicBezTo>
                  <a:pt x="746510" y="68739"/>
                  <a:pt x="740671" y="67841"/>
                  <a:pt x="734831" y="66493"/>
                </a:cubicBezTo>
                <a:lnTo>
                  <a:pt x="725593" y="64791"/>
                </a:lnTo>
                <a:lnTo>
                  <a:pt x="775091" y="77518"/>
                </a:lnTo>
                <a:lnTo>
                  <a:pt x="787336" y="82000"/>
                </a:lnTo>
                <a:lnTo>
                  <a:pt x="803017" y="86243"/>
                </a:lnTo>
                <a:lnTo>
                  <a:pt x="785587" y="79968"/>
                </a:lnTo>
                <a:cubicBezTo>
                  <a:pt x="790977" y="81765"/>
                  <a:pt x="796815" y="83561"/>
                  <a:pt x="802205" y="84909"/>
                </a:cubicBezTo>
                <a:lnTo>
                  <a:pt x="804624" y="85758"/>
                </a:lnTo>
                <a:lnTo>
                  <a:pt x="797714" y="83112"/>
                </a:lnTo>
                <a:cubicBezTo>
                  <a:pt x="790977" y="80866"/>
                  <a:pt x="783790" y="78172"/>
                  <a:pt x="777052" y="75925"/>
                </a:cubicBezTo>
                <a:cubicBezTo>
                  <a:pt x="763128" y="71883"/>
                  <a:pt x="749204" y="67392"/>
                  <a:pt x="734831" y="64247"/>
                </a:cubicBezTo>
                <a:close/>
                <a:moveTo>
                  <a:pt x="652221" y="51642"/>
                </a:moveTo>
                <a:lnTo>
                  <a:pt x="714251" y="60174"/>
                </a:lnTo>
                <a:lnTo>
                  <a:pt x="691711" y="55713"/>
                </a:lnTo>
                <a:close/>
                <a:moveTo>
                  <a:pt x="562560" y="51546"/>
                </a:moveTo>
                <a:lnTo>
                  <a:pt x="560107" y="51671"/>
                </a:lnTo>
                <a:lnTo>
                  <a:pt x="547048" y="53137"/>
                </a:lnTo>
                <a:lnTo>
                  <a:pt x="556963" y="52120"/>
                </a:lnTo>
                <a:close/>
                <a:moveTo>
                  <a:pt x="604125" y="49425"/>
                </a:moveTo>
                <a:lnTo>
                  <a:pt x="585202" y="50390"/>
                </a:lnTo>
                <a:lnTo>
                  <a:pt x="635535" y="50707"/>
                </a:lnTo>
                <a:close/>
                <a:moveTo>
                  <a:pt x="824215" y="48527"/>
                </a:moveTo>
                <a:lnTo>
                  <a:pt x="839606" y="52924"/>
                </a:lnTo>
                <a:lnTo>
                  <a:pt x="854882" y="58083"/>
                </a:lnTo>
                <a:lnTo>
                  <a:pt x="870029" y="63798"/>
                </a:lnTo>
                <a:cubicBezTo>
                  <a:pt x="909556" y="80866"/>
                  <a:pt x="946387" y="101528"/>
                  <a:pt x="980972" y="125783"/>
                </a:cubicBezTo>
                <a:cubicBezTo>
                  <a:pt x="982769" y="127130"/>
                  <a:pt x="985015" y="128927"/>
                  <a:pt x="986812" y="130274"/>
                </a:cubicBezTo>
                <a:cubicBezTo>
                  <a:pt x="976930" y="124884"/>
                  <a:pt x="969294" y="121740"/>
                  <a:pt x="963455" y="119045"/>
                </a:cubicBezTo>
                <a:cubicBezTo>
                  <a:pt x="960760" y="117248"/>
                  <a:pt x="957167" y="115003"/>
                  <a:pt x="953124" y="112308"/>
                </a:cubicBezTo>
                <a:cubicBezTo>
                  <a:pt x="949082" y="109613"/>
                  <a:pt x="944141" y="106918"/>
                  <a:pt x="938751" y="103774"/>
                </a:cubicBezTo>
                <a:cubicBezTo>
                  <a:pt x="927971" y="97036"/>
                  <a:pt x="913149" y="89850"/>
                  <a:pt x="895182" y="81315"/>
                </a:cubicBezTo>
                <a:cubicBezTo>
                  <a:pt x="883504" y="75477"/>
                  <a:pt x="872275" y="69637"/>
                  <a:pt x="859698" y="63798"/>
                </a:cubicBezTo>
                <a:cubicBezTo>
                  <a:pt x="853859" y="61103"/>
                  <a:pt x="848020" y="58408"/>
                  <a:pt x="842181" y="55713"/>
                </a:cubicBezTo>
                <a:close/>
                <a:moveTo>
                  <a:pt x="539184" y="31670"/>
                </a:moveTo>
                <a:lnTo>
                  <a:pt x="519570" y="33648"/>
                </a:lnTo>
                <a:cubicBezTo>
                  <a:pt x="510587" y="34827"/>
                  <a:pt x="501266" y="36399"/>
                  <a:pt x="491385" y="38645"/>
                </a:cubicBezTo>
                <a:lnTo>
                  <a:pt x="469247" y="44451"/>
                </a:lnTo>
                <a:lnTo>
                  <a:pt x="505926" y="36624"/>
                </a:lnTo>
                <a:close/>
                <a:moveTo>
                  <a:pt x="567743" y="29661"/>
                </a:moveTo>
                <a:lnTo>
                  <a:pt x="550013" y="30506"/>
                </a:lnTo>
                <a:lnTo>
                  <a:pt x="553369" y="30111"/>
                </a:lnTo>
                <a:cubicBezTo>
                  <a:pt x="552022" y="30111"/>
                  <a:pt x="550225" y="30560"/>
                  <a:pt x="548878" y="30560"/>
                </a:cubicBezTo>
                <a:lnTo>
                  <a:pt x="550013" y="30506"/>
                </a:lnTo>
                <a:lnTo>
                  <a:pt x="549550" y="30560"/>
                </a:lnTo>
                <a:lnTo>
                  <a:pt x="549776" y="30560"/>
                </a:lnTo>
                <a:cubicBezTo>
                  <a:pt x="521478" y="34602"/>
                  <a:pt x="489139" y="40891"/>
                  <a:pt x="455002" y="50323"/>
                </a:cubicBezTo>
                <a:cubicBezTo>
                  <a:pt x="421764" y="59756"/>
                  <a:pt x="386730" y="72332"/>
                  <a:pt x="353491" y="88502"/>
                </a:cubicBezTo>
                <a:cubicBezTo>
                  <a:pt x="371682" y="79294"/>
                  <a:pt x="390211" y="71097"/>
                  <a:pt x="408851" y="63911"/>
                </a:cubicBezTo>
                <a:lnTo>
                  <a:pt x="462517" y="46165"/>
                </a:lnTo>
                <a:lnTo>
                  <a:pt x="454104" y="48077"/>
                </a:lnTo>
                <a:lnTo>
                  <a:pt x="445570" y="50772"/>
                </a:lnTo>
                <a:cubicBezTo>
                  <a:pt x="439282" y="52569"/>
                  <a:pt x="432544" y="54815"/>
                  <a:pt x="426256" y="56611"/>
                </a:cubicBezTo>
                <a:lnTo>
                  <a:pt x="406942" y="63349"/>
                </a:lnTo>
                <a:cubicBezTo>
                  <a:pt x="403798" y="64696"/>
                  <a:pt x="400654" y="65594"/>
                  <a:pt x="397509" y="66942"/>
                </a:cubicBezTo>
                <a:lnTo>
                  <a:pt x="388077" y="70984"/>
                </a:lnTo>
                <a:cubicBezTo>
                  <a:pt x="362924" y="80866"/>
                  <a:pt x="338669" y="93443"/>
                  <a:pt x="315762" y="106469"/>
                </a:cubicBezTo>
                <a:cubicBezTo>
                  <a:pt x="309923" y="110062"/>
                  <a:pt x="304533" y="113206"/>
                  <a:pt x="298693" y="116799"/>
                </a:cubicBezTo>
                <a:cubicBezTo>
                  <a:pt x="292855" y="120392"/>
                  <a:pt x="287914" y="123986"/>
                  <a:pt x="282075" y="127579"/>
                </a:cubicBezTo>
                <a:cubicBezTo>
                  <a:pt x="271295" y="134766"/>
                  <a:pt x="260964" y="142851"/>
                  <a:pt x="250633" y="150487"/>
                </a:cubicBezTo>
                <a:lnTo>
                  <a:pt x="233883" y="166001"/>
                </a:lnTo>
                <a:lnTo>
                  <a:pt x="228617" y="170172"/>
                </a:lnTo>
                <a:lnTo>
                  <a:pt x="208267" y="189727"/>
                </a:lnTo>
                <a:lnTo>
                  <a:pt x="195835" y="201242"/>
                </a:lnTo>
                <a:cubicBezTo>
                  <a:pt x="190445" y="206632"/>
                  <a:pt x="185504" y="212022"/>
                  <a:pt x="181013" y="217412"/>
                </a:cubicBezTo>
                <a:cubicBezTo>
                  <a:pt x="176521" y="222802"/>
                  <a:pt x="171581" y="228192"/>
                  <a:pt x="167089" y="233582"/>
                </a:cubicBezTo>
                <a:cubicBezTo>
                  <a:pt x="158555" y="244811"/>
                  <a:pt x="150021" y="255591"/>
                  <a:pt x="142385" y="266820"/>
                </a:cubicBezTo>
                <a:cubicBezTo>
                  <a:pt x="134300" y="278049"/>
                  <a:pt x="127563" y="289727"/>
                  <a:pt x="119926" y="301406"/>
                </a:cubicBezTo>
                <a:cubicBezTo>
                  <a:pt x="113189" y="313533"/>
                  <a:pt x="106003" y="325660"/>
                  <a:pt x="99265" y="338686"/>
                </a:cubicBezTo>
                <a:cubicBezTo>
                  <a:pt x="101511" y="335093"/>
                  <a:pt x="103757" y="331050"/>
                  <a:pt x="106452" y="326559"/>
                </a:cubicBezTo>
                <a:cubicBezTo>
                  <a:pt x="109147" y="322516"/>
                  <a:pt x="111842" y="318024"/>
                  <a:pt x="114986" y="313533"/>
                </a:cubicBezTo>
                <a:cubicBezTo>
                  <a:pt x="117681" y="309041"/>
                  <a:pt x="120825" y="304999"/>
                  <a:pt x="123520" y="300507"/>
                </a:cubicBezTo>
                <a:cubicBezTo>
                  <a:pt x="127563" y="297812"/>
                  <a:pt x="130257" y="293770"/>
                  <a:pt x="132503" y="290176"/>
                </a:cubicBezTo>
                <a:cubicBezTo>
                  <a:pt x="139690" y="278498"/>
                  <a:pt x="147775" y="267718"/>
                  <a:pt x="155860" y="256040"/>
                </a:cubicBezTo>
                <a:cubicBezTo>
                  <a:pt x="164394" y="245260"/>
                  <a:pt x="172928" y="234031"/>
                  <a:pt x="182360" y="223700"/>
                </a:cubicBezTo>
                <a:cubicBezTo>
                  <a:pt x="191344" y="212920"/>
                  <a:pt x="201674" y="203039"/>
                  <a:pt x="211556" y="193157"/>
                </a:cubicBezTo>
                <a:cubicBezTo>
                  <a:pt x="221887" y="183725"/>
                  <a:pt x="232217" y="173843"/>
                  <a:pt x="243447" y="164860"/>
                </a:cubicBezTo>
                <a:cubicBezTo>
                  <a:pt x="248837" y="160368"/>
                  <a:pt x="254227" y="155877"/>
                  <a:pt x="260065" y="151385"/>
                </a:cubicBezTo>
                <a:cubicBezTo>
                  <a:pt x="265905" y="147342"/>
                  <a:pt x="271295" y="142851"/>
                  <a:pt x="277134" y="138808"/>
                </a:cubicBezTo>
                <a:cubicBezTo>
                  <a:pt x="282973" y="134766"/>
                  <a:pt x="288812" y="130723"/>
                  <a:pt x="294651" y="126681"/>
                </a:cubicBezTo>
                <a:cubicBezTo>
                  <a:pt x="300490" y="122638"/>
                  <a:pt x="306778" y="119045"/>
                  <a:pt x="312618" y="115452"/>
                </a:cubicBezTo>
                <a:lnTo>
                  <a:pt x="321601" y="110062"/>
                </a:lnTo>
                <a:cubicBezTo>
                  <a:pt x="324745" y="108265"/>
                  <a:pt x="327889" y="106469"/>
                  <a:pt x="331033" y="105121"/>
                </a:cubicBezTo>
                <a:cubicBezTo>
                  <a:pt x="337322" y="101977"/>
                  <a:pt x="343161" y="98384"/>
                  <a:pt x="349449" y="95239"/>
                </a:cubicBezTo>
                <a:cubicBezTo>
                  <a:pt x="362026" y="88951"/>
                  <a:pt x="374602" y="82663"/>
                  <a:pt x="387179" y="77722"/>
                </a:cubicBezTo>
                <a:cubicBezTo>
                  <a:pt x="426256" y="60654"/>
                  <a:pt x="469825" y="49425"/>
                  <a:pt x="512945" y="42687"/>
                </a:cubicBezTo>
                <a:cubicBezTo>
                  <a:pt x="556064" y="35950"/>
                  <a:pt x="598735" y="34153"/>
                  <a:pt x="637363" y="33255"/>
                </a:cubicBezTo>
                <a:lnTo>
                  <a:pt x="637363" y="30560"/>
                </a:lnTo>
                <a:cubicBezTo>
                  <a:pt x="634668" y="30560"/>
                  <a:pt x="631524" y="31009"/>
                  <a:pt x="628829" y="31009"/>
                </a:cubicBezTo>
                <a:cubicBezTo>
                  <a:pt x="621193" y="30560"/>
                  <a:pt x="614006" y="30111"/>
                  <a:pt x="607269" y="30111"/>
                </a:cubicBezTo>
                <a:cubicBezTo>
                  <a:pt x="600531" y="29661"/>
                  <a:pt x="593794" y="29661"/>
                  <a:pt x="587056" y="29661"/>
                </a:cubicBezTo>
                <a:cubicBezTo>
                  <a:pt x="580319" y="29661"/>
                  <a:pt x="574031" y="29212"/>
                  <a:pt x="567743" y="29661"/>
                </a:cubicBezTo>
                <a:close/>
                <a:moveTo>
                  <a:pt x="674261" y="11083"/>
                </a:moveTo>
                <a:lnTo>
                  <a:pt x="742018" y="17534"/>
                </a:lnTo>
                <a:cubicBezTo>
                  <a:pt x="786934" y="27865"/>
                  <a:pt x="831402" y="44035"/>
                  <a:pt x="873174" y="64247"/>
                </a:cubicBezTo>
                <a:cubicBezTo>
                  <a:pt x="872275" y="63798"/>
                  <a:pt x="871377" y="63798"/>
                  <a:pt x="870479" y="63349"/>
                </a:cubicBezTo>
                <a:lnTo>
                  <a:pt x="854882" y="58083"/>
                </a:lnTo>
                <a:lnTo>
                  <a:pt x="846223" y="54815"/>
                </a:lnTo>
                <a:lnTo>
                  <a:pt x="839606" y="52924"/>
                </a:lnTo>
                <a:lnTo>
                  <a:pt x="819831" y="46247"/>
                </a:lnTo>
                <a:lnTo>
                  <a:pt x="824664" y="47628"/>
                </a:lnTo>
                <a:cubicBezTo>
                  <a:pt x="805799" y="40441"/>
                  <a:pt x="786036" y="33704"/>
                  <a:pt x="766722" y="28314"/>
                </a:cubicBezTo>
                <a:close/>
                <a:moveTo>
                  <a:pt x="661822" y="9898"/>
                </a:moveTo>
                <a:lnTo>
                  <a:pt x="667906" y="9898"/>
                </a:lnTo>
                <a:lnTo>
                  <a:pt x="674261" y="11083"/>
                </a:lnTo>
                <a:close/>
                <a:moveTo>
                  <a:pt x="588460" y="747"/>
                </a:moveTo>
                <a:cubicBezTo>
                  <a:pt x="613221" y="-433"/>
                  <a:pt x="638261" y="-208"/>
                  <a:pt x="663414" y="1364"/>
                </a:cubicBezTo>
                <a:cubicBezTo>
                  <a:pt x="713721" y="4958"/>
                  <a:pt x="764476" y="14839"/>
                  <a:pt x="814333" y="31009"/>
                </a:cubicBezTo>
                <a:cubicBezTo>
                  <a:pt x="864190" y="47179"/>
                  <a:pt x="918090" y="75027"/>
                  <a:pt x="961659" y="105121"/>
                </a:cubicBezTo>
                <a:cubicBezTo>
                  <a:pt x="896081" y="63349"/>
                  <a:pt x="821071" y="32356"/>
                  <a:pt x="742018" y="17085"/>
                </a:cubicBezTo>
                <a:cubicBezTo>
                  <a:pt x="703839" y="8102"/>
                  <a:pt x="666109" y="3161"/>
                  <a:pt x="629727" y="2263"/>
                </a:cubicBezTo>
                <a:cubicBezTo>
                  <a:pt x="593794" y="915"/>
                  <a:pt x="559658" y="4508"/>
                  <a:pt x="529563" y="10348"/>
                </a:cubicBezTo>
                <a:cubicBezTo>
                  <a:pt x="522377" y="11695"/>
                  <a:pt x="515640" y="13043"/>
                  <a:pt x="508453" y="14390"/>
                </a:cubicBezTo>
                <a:cubicBezTo>
                  <a:pt x="501715" y="16187"/>
                  <a:pt x="494529" y="17534"/>
                  <a:pt x="487791" y="19331"/>
                </a:cubicBezTo>
                <a:cubicBezTo>
                  <a:pt x="529788" y="10348"/>
                  <a:pt x="572571" y="5744"/>
                  <a:pt x="615241" y="5463"/>
                </a:cubicBezTo>
                <a:lnTo>
                  <a:pt x="661822" y="9898"/>
                </a:lnTo>
                <a:lnTo>
                  <a:pt x="576726" y="9898"/>
                </a:lnTo>
                <a:cubicBezTo>
                  <a:pt x="569539" y="10348"/>
                  <a:pt x="562802" y="11695"/>
                  <a:pt x="556064" y="12593"/>
                </a:cubicBezTo>
                <a:cubicBezTo>
                  <a:pt x="542140" y="14390"/>
                  <a:pt x="528216" y="17085"/>
                  <a:pt x="514292" y="19331"/>
                </a:cubicBezTo>
                <a:cubicBezTo>
                  <a:pt x="565946" y="10797"/>
                  <a:pt x="618947" y="8551"/>
                  <a:pt x="671050" y="12593"/>
                </a:cubicBezTo>
                <a:cubicBezTo>
                  <a:pt x="703390" y="15288"/>
                  <a:pt x="735280" y="20678"/>
                  <a:pt x="766722" y="28314"/>
                </a:cubicBezTo>
                <a:lnTo>
                  <a:pt x="819831" y="46247"/>
                </a:lnTo>
                <a:lnTo>
                  <a:pt x="818376" y="45831"/>
                </a:lnTo>
                <a:cubicBezTo>
                  <a:pt x="814333" y="44484"/>
                  <a:pt x="807596" y="43136"/>
                  <a:pt x="800858" y="42238"/>
                </a:cubicBezTo>
                <a:cubicBezTo>
                  <a:pt x="794121" y="41340"/>
                  <a:pt x="786934" y="39992"/>
                  <a:pt x="781095" y="39992"/>
                </a:cubicBezTo>
                <a:cubicBezTo>
                  <a:pt x="769417" y="39992"/>
                  <a:pt x="763129" y="41340"/>
                  <a:pt x="775256" y="46281"/>
                </a:cubicBezTo>
                <a:cubicBezTo>
                  <a:pt x="807596" y="55713"/>
                  <a:pt x="842181" y="68739"/>
                  <a:pt x="874970" y="84909"/>
                </a:cubicBezTo>
                <a:cubicBezTo>
                  <a:pt x="907759" y="101079"/>
                  <a:pt x="938751" y="119943"/>
                  <a:pt x="964803" y="138359"/>
                </a:cubicBezTo>
                <a:cubicBezTo>
                  <a:pt x="977380" y="147792"/>
                  <a:pt x="989507" y="156775"/>
                  <a:pt x="999838" y="165758"/>
                </a:cubicBezTo>
                <a:cubicBezTo>
                  <a:pt x="1004778" y="170250"/>
                  <a:pt x="1009719" y="173843"/>
                  <a:pt x="1014211" y="177885"/>
                </a:cubicBezTo>
                <a:cubicBezTo>
                  <a:pt x="1018703" y="181928"/>
                  <a:pt x="1022745" y="185521"/>
                  <a:pt x="1026339" y="189115"/>
                </a:cubicBezTo>
                <a:cubicBezTo>
                  <a:pt x="1033525" y="195852"/>
                  <a:pt x="1038915" y="201691"/>
                  <a:pt x="1042957" y="205285"/>
                </a:cubicBezTo>
                <a:cubicBezTo>
                  <a:pt x="1044754" y="207081"/>
                  <a:pt x="1046102" y="208878"/>
                  <a:pt x="1047449" y="209776"/>
                </a:cubicBezTo>
                <a:cubicBezTo>
                  <a:pt x="1048347" y="210675"/>
                  <a:pt x="1048797" y="211573"/>
                  <a:pt x="1048797" y="211573"/>
                </a:cubicBezTo>
                <a:cubicBezTo>
                  <a:pt x="1049246" y="212471"/>
                  <a:pt x="1047000" y="211123"/>
                  <a:pt x="1042957" y="207530"/>
                </a:cubicBezTo>
                <a:cubicBezTo>
                  <a:pt x="1038915" y="203937"/>
                  <a:pt x="1033076" y="198098"/>
                  <a:pt x="1025440" y="191810"/>
                </a:cubicBezTo>
                <a:cubicBezTo>
                  <a:pt x="1021847" y="188665"/>
                  <a:pt x="1017355" y="185072"/>
                  <a:pt x="1012864" y="181030"/>
                </a:cubicBezTo>
                <a:cubicBezTo>
                  <a:pt x="1008372" y="176987"/>
                  <a:pt x="1003431" y="173394"/>
                  <a:pt x="998490" y="169351"/>
                </a:cubicBezTo>
                <a:cubicBezTo>
                  <a:pt x="988609" y="161266"/>
                  <a:pt x="977380" y="153182"/>
                  <a:pt x="966151" y="145097"/>
                </a:cubicBezTo>
                <a:cubicBezTo>
                  <a:pt x="943693" y="129376"/>
                  <a:pt x="920336" y="115002"/>
                  <a:pt x="902370" y="105570"/>
                </a:cubicBezTo>
                <a:cubicBezTo>
                  <a:pt x="897878" y="103324"/>
                  <a:pt x="893835" y="101079"/>
                  <a:pt x="890242" y="99282"/>
                </a:cubicBezTo>
                <a:cubicBezTo>
                  <a:pt x="886649" y="97485"/>
                  <a:pt x="883504" y="96138"/>
                  <a:pt x="881259" y="94790"/>
                </a:cubicBezTo>
                <a:cubicBezTo>
                  <a:pt x="876318" y="92544"/>
                  <a:pt x="874072" y="91646"/>
                  <a:pt x="874970" y="92095"/>
                </a:cubicBezTo>
                <a:cubicBezTo>
                  <a:pt x="880360" y="95239"/>
                  <a:pt x="886199" y="97934"/>
                  <a:pt x="891589" y="101528"/>
                </a:cubicBezTo>
                <a:cubicBezTo>
                  <a:pt x="896979" y="104672"/>
                  <a:pt x="902370" y="108265"/>
                  <a:pt x="907759" y="111409"/>
                </a:cubicBezTo>
                <a:cubicBezTo>
                  <a:pt x="896979" y="106019"/>
                  <a:pt x="886199" y="100629"/>
                  <a:pt x="876318" y="96587"/>
                </a:cubicBezTo>
                <a:cubicBezTo>
                  <a:pt x="870479" y="93892"/>
                  <a:pt x="864190" y="90748"/>
                  <a:pt x="857902" y="87604"/>
                </a:cubicBezTo>
                <a:cubicBezTo>
                  <a:pt x="851614" y="84909"/>
                  <a:pt x="844877" y="81764"/>
                  <a:pt x="838588" y="79069"/>
                </a:cubicBezTo>
                <a:cubicBezTo>
                  <a:pt x="832300" y="76374"/>
                  <a:pt x="826012" y="74129"/>
                  <a:pt x="820172" y="71883"/>
                </a:cubicBezTo>
                <a:cubicBezTo>
                  <a:pt x="814333" y="70086"/>
                  <a:pt x="809392" y="67841"/>
                  <a:pt x="805350" y="66942"/>
                </a:cubicBezTo>
                <a:cubicBezTo>
                  <a:pt x="776154" y="59306"/>
                  <a:pt x="745162" y="51671"/>
                  <a:pt x="712822" y="46281"/>
                </a:cubicBezTo>
                <a:cubicBezTo>
                  <a:pt x="708780" y="45831"/>
                  <a:pt x="704738" y="44933"/>
                  <a:pt x="700695" y="44484"/>
                </a:cubicBezTo>
                <a:cubicBezTo>
                  <a:pt x="696653" y="43586"/>
                  <a:pt x="692610" y="43136"/>
                  <a:pt x="688118" y="42687"/>
                </a:cubicBezTo>
                <a:cubicBezTo>
                  <a:pt x="680033" y="41789"/>
                  <a:pt x="671499" y="40891"/>
                  <a:pt x="662965" y="39992"/>
                </a:cubicBezTo>
                <a:cubicBezTo>
                  <a:pt x="654431" y="39543"/>
                  <a:pt x="646346" y="39094"/>
                  <a:pt x="637812" y="38645"/>
                </a:cubicBezTo>
                <a:cubicBezTo>
                  <a:pt x="629278" y="38196"/>
                  <a:pt x="620744" y="38645"/>
                  <a:pt x="612659" y="39094"/>
                </a:cubicBezTo>
                <a:cubicBezTo>
                  <a:pt x="609964" y="39094"/>
                  <a:pt x="607269" y="39094"/>
                  <a:pt x="604574" y="39543"/>
                </a:cubicBezTo>
                <a:cubicBezTo>
                  <a:pt x="601879" y="39992"/>
                  <a:pt x="599184" y="39992"/>
                  <a:pt x="596489" y="40441"/>
                </a:cubicBezTo>
                <a:cubicBezTo>
                  <a:pt x="591099" y="40891"/>
                  <a:pt x="585260" y="41340"/>
                  <a:pt x="579870" y="41789"/>
                </a:cubicBezTo>
                <a:cubicBezTo>
                  <a:pt x="574031" y="42238"/>
                  <a:pt x="568192" y="43136"/>
                  <a:pt x="562353" y="44035"/>
                </a:cubicBezTo>
                <a:cubicBezTo>
                  <a:pt x="556513" y="44933"/>
                  <a:pt x="550674" y="45831"/>
                  <a:pt x="544835" y="46730"/>
                </a:cubicBezTo>
                <a:cubicBezTo>
                  <a:pt x="521030" y="51221"/>
                  <a:pt x="496325" y="56611"/>
                  <a:pt x="472520" y="64247"/>
                </a:cubicBezTo>
                <a:cubicBezTo>
                  <a:pt x="472520" y="65146"/>
                  <a:pt x="466681" y="66493"/>
                  <a:pt x="461740" y="68289"/>
                </a:cubicBezTo>
                <a:cubicBezTo>
                  <a:pt x="456799" y="69637"/>
                  <a:pt x="452757" y="71434"/>
                  <a:pt x="457248" y="70984"/>
                </a:cubicBezTo>
                <a:lnTo>
                  <a:pt x="449786" y="73243"/>
                </a:lnTo>
                <a:lnTo>
                  <a:pt x="488256" y="63351"/>
                </a:lnTo>
                <a:lnTo>
                  <a:pt x="494791" y="62354"/>
                </a:lnTo>
                <a:lnTo>
                  <a:pt x="505309" y="59756"/>
                </a:lnTo>
                <a:lnTo>
                  <a:pt x="538193" y="54130"/>
                </a:lnTo>
                <a:lnTo>
                  <a:pt x="516089" y="56612"/>
                </a:lnTo>
                <a:cubicBezTo>
                  <a:pt x="501266" y="59307"/>
                  <a:pt x="486444" y="61552"/>
                  <a:pt x="472071" y="65146"/>
                </a:cubicBezTo>
                <a:cubicBezTo>
                  <a:pt x="552022" y="41789"/>
                  <a:pt x="637812" y="38645"/>
                  <a:pt x="721805" y="50323"/>
                </a:cubicBezTo>
                <a:cubicBezTo>
                  <a:pt x="764027" y="56612"/>
                  <a:pt x="811189" y="70985"/>
                  <a:pt x="853859" y="90299"/>
                </a:cubicBezTo>
                <a:cubicBezTo>
                  <a:pt x="896979" y="109164"/>
                  <a:pt x="935158" y="132969"/>
                  <a:pt x="963904" y="151834"/>
                </a:cubicBezTo>
                <a:cubicBezTo>
                  <a:pt x="964802" y="152733"/>
                  <a:pt x="966150" y="153182"/>
                  <a:pt x="967049" y="154080"/>
                </a:cubicBezTo>
                <a:cubicBezTo>
                  <a:pt x="1030380" y="203488"/>
                  <a:pt x="1084729" y="264574"/>
                  <a:pt x="1124705" y="334644"/>
                </a:cubicBezTo>
                <a:cubicBezTo>
                  <a:pt x="1165129" y="404264"/>
                  <a:pt x="1190732" y="482867"/>
                  <a:pt x="1197469" y="563268"/>
                </a:cubicBezTo>
                <a:cubicBezTo>
                  <a:pt x="1195672" y="569107"/>
                  <a:pt x="1192977" y="568658"/>
                  <a:pt x="1189834" y="564615"/>
                </a:cubicBezTo>
                <a:cubicBezTo>
                  <a:pt x="1181749" y="491851"/>
                  <a:pt x="1158841" y="417739"/>
                  <a:pt x="1123357" y="351712"/>
                </a:cubicBezTo>
                <a:lnTo>
                  <a:pt x="1098977" y="315540"/>
                </a:lnTo>
                <a:lnTo>
                  <a:pt x="1098205" y="313982"/>
                </a:lnTo>
                <a:lnTo>
                  <a:pt x="1096637" y="312069"/>
                </a:lnTo>
                <a:lnTo>
                  <a:pt x="1061485" y="259914"/>
                </a:lnTo>
                <a:lnTo>
                  <a:pt x="1021474" y="220294"/>
                </a:lnTo>
                <a:lnTo>
                  <a:pt x="1016906" y="214717"/>
                </a:lnTo>
                <a:lnTo>
                  <a:pt x="1008365" y="207313"/>
                </a:lnTo>
                <a:lnTo>
                  <a:pt x="986812" y="185971"/>
                </a:lnTo>
                <a:cubicBezTo>
                  <a:pt x="975582" y="176988"/>
                  <a:pt x="963904" y="168902"/>
                  <a:pt x="952675" y="160818"/>
                </a:cubicBezTo>
                <a:lnTo>
                  <a:pt x="932193" y="148017"/>
                </a:lnTo>
                <a:lnTo>
                  <a:pt x="968846" y="173057"/>
                </a:lnTo>
                <a:lnTo>
                  <a:pt x="1008365" y="207313"/>
                </a:lnTo>
                <a:lnTo>
                  <a:pt x="1021474" y="220294"/>
                </a:lnTo>
                <a:lnTo>
                  <a:pt x="1096637" y="312069"/>
                </a:lnTo>
                <a:lnTo>
                  <a:pt x="1098977" y="315540"/>
                </a:lnTo>
                <a:lnTo>
                  <a:pt x="1155473" y="429473"/>
                </a:lnTo>
                <a:cubicBezTo>
                  <a:pt x="1169958" y="470066"/>
                  <a:pt x="1179727" y="512288"/>
                  <a:pt x="1184444" y="554734"/>
                </a:cubicBezTo>
                <a:cubicBezTo>
                  <a:pt x="1183096" y="551589"/>
                  <a:pt x="1181300" y="547996"/>
                  <a:pt x="1179952" y="543954"/>
                </a:cubicBezTo>
                <a:cubicBezTo>
                  <a:pt x="1174113" y="503529"/>
                  <a:pt x="1163782" y="463553"/>
                  <a:pt x="1149858" y="426722"/>
                </a:cubicBezTo>
                <a:cubicBezTo>
                  <a:pt x="1135934" y="390340"/>
                  <a:pt x="1118417" y="357102"/>
                  <a:pt x="1099103" y="330152"/>
                </a:cubicBezTo>
                <a:cubicBezTo>
                  <a:pt x="1104942" y="340482"/>
                  <a:pt x="1110781" y="349466"/>
                  <a:pt x="1115273" y="358898"/>
                </a:cubicBezTo>
                <a:cubicBezTo>
                  <a:pt x="1120213" y="367882"/>
                  <a:pt x="1125154" y="376865"/>
                  <a:pt x="1129197" y="385848"/>
                </a:cubicBezTo>
                <a:cubicBezTo>
                  <a:pt x="1131443" y="390340"/>
                  <a:pt x="1133239" y="394831"/>
                  <a:pt x="1135485" y="399323"/>
                </a:cubicBezTo>
                <a:cubicBezTo>
                  <a:pt x="1137731" y="403815"/>
                  <a:pt x="1139527" y="408306"/>
                  <a:pt x="1141324" y="413247"/>
                </a:cubicBezTo>
                <a:cubicBezTo>
                  <a:pt x="1143121" y="417739"/>
                  <a:pt x="1145367" y="422680"/>
                  <a:pt x="1147163" y="427620"/>
                </a:cubicBezTo>
                <a:cubicBezTo>
                  <a:pt x="1148960" y="432561"/>
                  <a:pt x="1150757" y="437951"/>
                  <a:pt x="1152553" y="443341"/>
                </a:cubicBezTo>
                <a:cubicBezTo>
                  <a:pt x="1152104" y="443341"/>
                  <a:pt x="1151655" y="444239"/>
                  <a:pt x="1149858" y="440646"/>
                </a:cubicBezTo>
                <a:cubicBezTo>
                  <a:pt x="1160189" y="467596"/>
                  <a:pt x="1170071" y="500385"/>
                  <a:pt x="1175460" y="533174"/>
                </a:cubicBezTo>
                <a:lnTo>
                  <a:pt x="1168017" y="514950"/>
                </a:lnTo>
                <a:lnTo>
                  <a:pt x="1176086" y="567817"/>
                </a:lnTo>
                <a:cubicBezTo>
                  <a:pt x="1178048" y="587144"/>
                  <a:pt x="1179054" y="606754"/>
                  <a:pt x="1179054" y="626600"/>
                </a:cubicBezTo>
                <a:cubicBezTo>
                  <a:pt x="1179054" y="705981"/>
                  <a:pt x="1162966" y="781604"/>
                  <a:pt x="1133873" y="850388"/>
                </a:cubicBezTo>
                <a:lnTo>
                  <a:pt x="1127039" y="864575"/>
                </a:lnTo>
                <a:lnTo>
                  <a:pt x="1124649" y="872292"/>
                </a:lnTo>
                <a:cubicBezTo>
                  <a:pt x="1123470" y="876784"/>
                  <a:pt x="1123582" y="878581"/>
                  <a:pt x="1125603" y="876334"/>
                </a:cubicBezTo>
                <a:cubicBezTo>
                  <a:pt x="1128298" y="872741"/>
                  <a:pt x="1132341" y="864207"/>
                  <a:pt x="1136833" y="852978"/>
                </a:cubicBezTo>
                <a:cubicBezTo>
                  <a:pt x="1139078" y="847139"/>
                  <a:pt x="1141324" y="840850"/>
                  <a:pt x="1143570" y="834113"/>
                </a:cubicBezTo>
                <a:cubicBezTo>
                  <a:pt x="1144918" y="830520"/>
                  <a:pt x="1146265" y="827375"/>
                  <a:pt x="1147163" y="823333"/>
                </a:cubicBezTo>
                <a:cubicBezTo>
                  <a:pt x="1148062" y="819740"/>
                  <a:pt x="1149409" y="816147"/>
                  <a:pt x="1150308" y="812104"/>
                </a:cubicBezTo>
                <a:cubicBezTo>
                  <a:pt x="1151206" y="810307"/>
                  <a:pt x="1152104" y="808511"/>
                  <a:pt x="1153002" y="806265"/>
                </a:cubicBezTo>
                <a:cubicBezTo>
                  <a:pt x="1146714" y="826028"/>
                  <a:pt x="1148062" y="826477"/>
                  <a:pt x="1150308" y="825130"/>
                </a:cubicBezTo>
                <a:cubicBezTo>
                  <a:pt x="1152104" y="823782"/>
                  <a:pt x="1155698" y="820189"/>
                  <a:pt x="1151206" y="832316"/>
                </a:cubicBezTo>
                <a:cubicBezTo>
                  <a:pt x="1139527" y="863758"/>
                  <a:pt x="1125603" y="894750"/>
                  <a:pt x="1108086" y="923946"/>
                </a:cubicBezTo>
                <a:cubicBezTo>
                  <a:pt x="1090569" y="953591"/>
                  <a:pt x="1071255" y="980540"/>
                  <a:pt x="1050593" y="1005244"/>
                </a:cubicBezTo>
                <a:cubicBezTo>
                  <a:pt x="1045203" y="1011532"/>
                  <a:pt x="1040262" y="1017821"/>
                  <a:pt x="1034872" y="1023211"/>
                </a:cubicBezTo>
                <a:cubicBezTo>
                  <a:pt x="1029482" y="1029050"/>
                  <a:pt x="1024093" y="1034889"/>
                  <a:pt x="1018253" y="1040728"/>
                </a:cubicBezTo>
                <a:cubicBezTo>
                  <a:pt x="1012414" y="1046118"/>
                  <a:pt x="1007024" y="1051957"/>
                  <a:pt x="1001185" y="1057347"/>
                </a:cubicBezTo>
                <a:cubicBezTo>
                  <a:pt x="995346" y="1062737"/>
                  <a:pt x="989507" y="1067678"/>
                  <a:pt x="983668" y="1073068"/>
                </a:cubicBezTo>
                <a:cubicBezTo>
                  <a:pt x="959862" y="1093729"/>
                  <a:pt x="934260" y="1112594"/>
                  <a:pt x="907310" y="1129663"/>
                </a:cubicBezTo>
                <a:cubicBezTo>
                  <a:pt x="879911" y="1146731"/>
                  <a:pt x="850715" y="1161553"/>
                  <a:pt x="819274" y="1175028"/>
                </a:cubicBezTo>
                <a:cubicBezTo>
                  <a:pt x="813884" y="1177274"/>
                  <a:pt x="808494" y="1179969"/>
                  <a:pt x="802655" y="1181765"/>
                </a:cubicBezTo>
                <a:cubicBezTo>
                  <a:pt x="771663" y="1193444"/>
                  <a:pt x="740671" y="1201978"/>
                  <a:pt x="709229" y="1207817"/>
                </a:cubicBezTo>
                <a:cubicBezTo>
                  <a:pt x="693508" y="1210961"/>
                  <a:pt x="677788" y="1212757"/>
                  <a:pt x="661617" y="1214554"/>
                </a:cubicBezTo>
                <a:cubicBezTo>
                  <a:pt x="653533" y="1215004"/>
                  <a:pt x="645448" y="1215902"/>
                  <a:pt x="637812" y="1216351"/>
                </a:cubicBezTo>
                <a:cubicBezTo>
                  <a:pt x="629727" y="1216800"/>
                  <a:pt x="621642" y="1216800"/>
                  <a:pt x="613557" y="1216800"/>
                </a:cubicBezTo>
                <a:cubicBezTo>
                  <a:pt x="617599" y="1216351"/>
                  <a:pt x="622091" y="1215452"/>
                  <a:pt x="626134" y="1214554"/>
                </a:cubicBezTo>
                <a:cubicBezTo>
                  <a:pt x="574480" y="1215902"/>
                  <a:pt x="522377" y="1211410"/>
                  <a:pt x="471172" y="1200630"/>
                </a:cubicBezTo>
                <a:cubicBezTo>
                  <a:pt x="408739" y="1188503"/>
                  <a:pt x="348101" y="1165146"/>
                  <a:pt x="291507" y="1132357"/>
                </a:cubicBezTo>
                <a:cubicBezTo>
                  <a:pt x="234912" y="1099119"/>
                  <a:pt x="183259" y="1056000"/>
                  <a:pt x="139241" y="1002999"/>
                </a:cubicBezTo>
                <a:cubicBezTo>
                  <a:pt x="104880" y="961227"/>
                  <a:pt x="76582" y="915412"/>
                  <a:pt x="54538" y="866691"/>
                </a:cubicBezTo>
                <a:lnTo>
                  <a:pt x="43312" y="838759"/>
                </a:lnTo>
                <a:lnTo>
                  <a:pt x="41772" y="833215"/>
                </a:lnTo>
                <a:lnTo>
                  <a:pt x="38628" y="823333"/>
                </a:lnTo>
                <a:cubicBezTo>
                  <a:pt x="36382" y="817045"/>
                  <a:pt x="34137" y="810307"/>
                  <a:pt x="31890" y="804019"/>
                </a:cubicBezTo>
                <a:lnTo>
                  <a:pt x="27890" y="790785"/>
                </a:lnTo>
                <a:lnTo>
                  <a:pt x="20946" y="763555"/>
                </a:lnTo>
                <a:lnTo>
                  <a:pt x="14787" y="734563"/>
                </a:lnTo>
                <a:lnTo>
                  <a:pt x="10331" y="706551"/>
                </a:lnTo>
                <a:cubicBezTo>
                  <a:pt x="9432" y="699813"/>
                  <a:pt x="8534" y="693525"/>
                  <a:pt x="8085" y="686788"/>
                </a:cubicBezTo>
                <a:cubicBezTo>
                  <a:pt x="7636" y="680050"/>
                  <a:pt x="7187" y="673762"/>
                  <a:pt x="6737" y="667024"/>
                </a:cubicBezTo>
                <a:cubicBezTo>
                  <a:pt x="6288" y="663880"/>
                  <a:pt x="6288" y="660736"/>
                  <a:pt x="5839" y="657143"/>
                </a:cubicBezTo>
                <a:cubicBezTo>
                  <a:pt x="5839" y="653998"/>
                  <a:pt x="5839" y="650855"/>
                  <a:pt x="5390" y="647261"/>
                </a:cubicBezTo>
                <a:cubicBezTo>
                  <a:pt x="4941" y="640973"/>
                  <a:pt x="4941" y="634235"/>
                  <a:pt x="4492" y="627947"/>
                </a:cubicBezTo>
                <a:cubicBezTo>
                  <a:pt x="4042" y="602569"/>
                  <a:pt x="5053" y="577866"/>
                  <a:pt x="6850" y="554340"/>
                </a:cubicBezTo>
                <a:lnTo>
                  <a:pt x="13573" y="491106"/>
                </a:lnTo>
                <a:lnTo>
                  <a:pt x="13475" y="491402"/>
                </a:lnTo>
                <a:cubicBezTo>
                  <a:pt x="5839" y="529580"/>
                  <a:pt x="1796" y="567310"/>
                  <a:pt x="1347" y="604591"/>
                </a:cubicBezTo>
                <a:cubicBezTo>
                  <a:pt x="1572" y="565738"/>
                  <a:pt x="5390" y="526436"/>
                  <a:pt x="13419" y="487359"/>
                </a:cubicBezTo>
                <a:lnTo>
                  <a:pt x="19982" y="466989"/>
                </a:lnTo>
                <a:lnTo>
                  <a:pt x="16264" y="481383"/>
                </a:lnTo>
                <a:lnTo>
                  <a:pt x="17012" y="479330"/>
                </a:lnTo>
                <a:cubicBezTo>
                  <a:pt x="17854" y="477253"/>
                  <a:pt x="18640" y="475232"/>
                  <a:pt x="19763" y="471189"/>
                </a:cubicBezTo>
                <a:cubicBezTo>
                  <a:pt x="27399" y="441544"/>
                  <a:pt x="38179" y="412798"/>
                  <a:pt x="49408" y="385848"/>
                </a:cubicBezTo>
                <a:cubicBezTo>
                  <a:pt x="60637" y="358898"/>
                  <a:pt x="73663" y="333745"/>
                  <a:pt x="85790" y="309939"/>
                </a:cubicBezTo>
                <a:cubicBezTo>
                  <a:pt x="85116" y="309603"/>
                  <a:pt x="93033" y="297138"/>
                  <a:pt x="94381" y="293580"/>
                </a:cubicBezTo>
                <a:lnTo>
                  <a:pt x="93052" y="293760"/>
                </a:lnTo>
                <a:lnTo>
                  <a:pt x="72484" y="328335"/>
                </a:lnTo>
                <a:lnTo>
                  <a:pt x="38328" y="410046"/>
                </a:lnTo>
                <a:lnTo>
                  <a:pt x="50755" y="371475"/>
                </a:lnTo>
                <a:cubicBezTo>
                  <a:pt x="57942" y="355755"/>
                  <a:pt x="68272" y="331050"/>
                  <a:pt x="76357" y="315330"/>
                </a:cubicBezTo>
                <a:cubicBezTo>
                  <a:pt x="97019" y="275354"/>
                  <a:pt x="123969" y="236726"/>
                  <a:pt x="156308" y="201242"/>
                </a:cubicBezTo>
                <a:cubicBezTo>
                  <a:pt x="160351" y="197200"/>
                  <a:pt x="163944" y="192259"/>
                  <a:pt x="168436" y="188216"/>
                </a:cubicBezTo>
                <a:cubicBezTo>
                  <a:pt x="172928" y="184174"/>
                  <a:pt x="176970" y="179683"/>
                  <a:pt x="181462" y="175640"/>
                </a:cubicBezTo>
                <a:lnTo>
                  <a:pt x="188199" y="169351"/>
                </a:lnTo>
                <a:lnTo>
                  <a:pt x="194937" y="163513"/>
                </a:lnTo>
                <a:cubicBezTo>
                  <a:pt x="199878" y="159470"/>
                  <a:pt x="204369" y="155428"/>
                  <a:pt x="208861" y="151385"/>
                </a:cubicBezTo>
                <a:cubicBezTo>
                  <a:pt x="213352" y="147343"/>
                  <a:pt x="218293" y="143749"/>
                  <a:pt x="223234" y="139707"/>
                </a:cubicBezTo>
                <a:cubicBezTo>
                  <a:pt x="228175" y="136113"/>
                  <a:pt x="233116" y="132071"/>
                  <a:pt x="238056" y="128478"/>
                </a:cubicBezTo>
                <a:cubicBezTo>
                  <a:pt x="248387" y="121740"/>
                  <a:pt x="258269" y="114105"/>
                  <a:pt x="268599" y="107816"/>
                </a:cubicBezTo>
                <a:lnTo>
                  <a:pt x="261330" y="113555"/>
                </a:lnTo>
                <a:lnTo>
                  <a:pt x="311383" y="80922"/>
                </a:lnTo>
                <a:cubicBezTo>
                  <a:pt x="332157" y="69076"/>
                  <a:pt x="353716" y="58408"/>
                  <a:pt x="375950" y="48976"/>
                </a:cubicBezTo>
                <a:cubicBezTo>
                  <a:pt x="419968" y="30111"/>
                  <a:pt x="466681" y="16187"/>
                  <a:pt x="515190" y="8551"/>
                </a:cubicBezTo>
                <a:cubicBezTo>
                  <a:pt x="539221" y="4508"/>
                  <a:pt x="563700" y="1926"/>
                  <a:pt x="588460" y="74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lIns="180000" tIns="0" rIns="180000" bIns="0" spcCol="0" rtlCol="0" fromWordArt="0" anchor="ctr" anchorCtr="1" forceAA="0">
            <a:noAutofit/>
          </a:bodyPr>
          <a:lstStyle>
            <a:lvl1pPr marL="266687" indent="-266687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lvl="0"/>
            <a:r>
              <a:rPr lang="es-ES" noProof="0"/>
              <a:t>Haga clic en el icono para agregar una imagen</a:t>
            </a:r>
            <a:endParaRPr lang="es-ES" noProof="0" dirty="0"/>
          </a:p>
        </p:txBody>
      </p:sp>
      <p:sp>
        <p:nvSpPr>
          <p:cNvPr id="44" name="Marcador de posición de imagen 43"/>
          <p:cNvSpPr>
            <a:spLocks noGrp="1"/>
          </p:cNvSpPr>
          <p:nvPr>
            <p:ph type="pic" sz="quarter" idx="43"/>
          </p:nvPr>
        </p:nvSpPr>
        <p:spPr>
          <a:xfrm>
            <a:off x="8812249" y="2256300"/>
            <a:ext cx="1189395" cy="1216800"/>
          </a:xfrm>
          <a:custGeom>
            <a:avLst/>
            <a:gdLst>
              <a:gd name="connsiteX0" fmla="*/ 1112241 w 1189394"/>
              <a:gd name="connsiteY0" fmla="*/ 367329 h 1216800"/>
              <a:gd name="connsiteX1" fmla="*/ 1112656 w 1189394"/>
              <a:gd name="connsiteY1" fmla="*/ 367329 h 1216800"/>
              <a:gd name="connsiteX2" fmla="*/ 1120952 w 1189394"/>
              <a:gd name="connsiteY2" fmla="*/ 387240 h 1216800"/>
              <a:gd name="connsiteX3" fmla="*/ 1112241 w 1189394"/>
              <a:gd name="connsiteY3" fmla="*/ 367329 h 1216800"/>
              <a:gd name="connsiteX4" fmla="*/ 1145425 w 1189394"/>
              <a:gd name="connsiteY4" fmla="*/ 352812 h 1216800"/>
              <a:gd name="connsiteX5" fmla="*/ 1145840 w 1189394"/>
              <a:gd name="connsiteY5" fmla="*/ 352812 h 1216800"/>
              <a:gd name="connsiteX6" fmla="*/ 1154551 w 1189394"/>
              <a:gd name="connsiteY6" fmla="*/ 373966 h 1216800"/>
              <a:gd name="connsiteX7" fmla="*/ 1145425 w 1189394"/>
              <a:gd name="connsiteY7" fmla="*/ 352812 h 1216800"/>
              <a:gd name="connsiteX8" fmla="*/ 1078152 w 1189394"/>
              <a:gd name="connsiteY8" fmla="*/ 303780 h 1216800"/>
              <a:gd name="connsiteX9" fmla="*/ 1084035 w 1189394"/>
              <a:gd name="connsiteY9" fmla="*/ 312576 h 1216800"/>
              <a:gd name="connsiteX10" fmla="*/ 1083620 w 1189394"/>
              <a:gd name="connsiteY10" fmla="*/ 312576 h 1216800"/>
              <a:gd name="connsiteX11" fmla="*/ 1064718 w 1189394"/>
              <a:gd name="connsiteY11" fmla="*/ 283691 h 1216800"/>
              <a:gd name="connsiteX12" fmla="*/ 1069102 w 1189394"/>
              <a:gd name="connsiteY12" fmla="*/ 289762 h 1216800"/>
              <a:gd name="connsiteX13" fmla="*/ 1074080 w 1189394"/>
              <a:gd name="connsiteY13" fmla="*/ 297228 h 1216800"/>
              <a:gd name="connsiteX14" fmla="*/ 1078152 w 1189394"/>
              <a:gd name="connsiteY14" fmla="*/ 303780 h 1216800"/>
              <a:gd name="connsiteX15" fmla="*/ 166501 w 1189394"/>
              <a:gd name="connsiteY15" fmla="*/ 246208 h 1216800"/>
              <a:gd name="connsiteX16" fmla="*/ 158206 w 1189394"/>
              <a:gd name="connsiteY16" fmla="*/ 261141 h 1216800"/>
              <a:gd name="connsiteX17" fmla="*/ 150325 w 1189394"/>
              <a:gd name="connsiteY17" fmla="*/ 276903 h 1216800"/>
              <a:gd name="connsiteX18" fmla="*/ 146591 w 1189394"/>
              <a:gd name="connsiteY18" fmla="*/ 284784 h 1216800"/>
              <a:gd name="connsiteX19" fmla="*/ 142858 w 1189394"/>
              <a:gd name="connsiteY19" fmla="*/ 292666 h 1216800"/>
              <a:gd name="connsiteX20" fmla="*/ 135806 w 1189394"/>
              <a:gd name="connsiteY20" fmla="*/ 308843 h 1216800"/>
              <a:gd name="connsiteX21" fmla="*/ 58654 w 1189394"/>
              <a:gd name="connsiteY21" fmla="*/ 534493 h 1216800"/>
              <a:gd name="connsiteX22" fmla="*/ 57824 w 1189394"/>
              <a:gd name="connsiteY22" fmla="*/ 654370 h 1216800"/>
              <a:gd name="connsiteX23" fmla="*/ 82712 w 1189394"/>
              <a:gd name="connsiteY23" fmla="*/ 771758 h 1216800"/>
              <a:gd name="connsiteX24" fmla="*/ 204248 w 1189394"/>
              <a:gd name="connsiteY24" fmla="*/ 976668 h 1216800"/>
              <a:gd name="connsiteX25" fmla="*/ 400448 w 1189394"/>
              <a:gd name="connsiteY25" fmla="*/ 1111892 h 1216800"/>
              <a:gd name="connsiteX26" fmla="*/ 635224 w 1189394"/>
              <a:gd name="connsiteY26" fmla="*/ 1152128 h 1216800"/>
              <a:gd name="connsiteX27" fmla="*/ 865437 w 1189394"/>
              <a:gd name="connsiteY27" fmla="*/ 1090323 h 1216800"/>
              <a:gd name="connsiteX28" fmla="*/ 1048363 w 1189394"/>
              <a:gd name="connsiteY28" fmla="*/ 937677 h 1216800"/>
              <a:gd name="connsiteX29" fmla="*/ 1150817 w 1189394"/>
              <a:gd name="connsiteY29" fmla="*/ 722397 h 1216800"/>
              <a:gd name="connsiteX30" fmla="*/ 1166995 w 1189394"/>
              <a:gd name="connsiteY30" fmla="*/ 773832 h 1216800"/>
              <a:gd name="connsiteX31" fmla="*/ 1037578 w 1189394"/>
              <a:gd name="connsiteY31" fmla="*/ 992016 h 1216800"/>
              <a:gd name="connsiteX32" fmla="*/ 828934 w 1189394"/>
              <a:gd name="connsiteY32" fmla="*/ 1134291 h 1216800"/>
              <a:gd name="connsiteX33" fmla="*/ 580470 w 1189394"/>
              <a:gd name="connsiteY33" fmla="*/ 1174527 h 1216800"/>
              <a:gd name="connsiteX34" fmla="*/ 339473 w 1189394"/>
              <a:gd name="connsiteY34" fmla="*/ 1105670 h 1216800"/>
              <a:gd name="connsiteX35" fmla="*/ 151154 w 1189394"/>
              <a:gd name="connsiteY35" fmla="*/ 941825 h 1216800"/>
              <a:gd name="connsiteX36" fmla="*/ 50773 w 1189394"/>
              <a:gd name="connsiteY36" fmla="*/ 714515 h 1216800"/>
              <a:gd name="connsiteX37" fmla="*/ 56580 w 1189394"/>
              <a:gd name="connsiteY37" fmla="*/ 466881 h 1216800"/>
              <a:gd name="connsiteX38" fmla="*/ 99304 w 1189394"/>
              <a:gd name="connsiteY38" fmla="*/ 350322 h 1216800"/>
              <a:gd name="connsiteX39" fmla="*/ 166501 w 1189394"/>
              <a:gd name="connsiteY39" fmla="*/ 246208 h 1216800"/>
              <a:gd name="connsiteX40" fmla="*/ 1057903 w 1189394"/>
              <a:gd name="connsiteY40" fmla="*/ 215513 h 1216800"/>
              <a:gd name="connsiteX41" fmla="*/ 1060392 w 1189394"/>
              <a:gd name="connsiteY41" fmla="*/ 216757 h 1216800"/>
              <a:gd name="connsiteX42" fmla="*/ 1063295 w 1189394"/>
              <a:gd name="connsiteY42" fmla="*/ 218417 h 1216800"/>
              <a:gd name="connsiteX43" fmla="*/ 1074909 w 1189394"/>
              <a:gd name="connsiteY43" fmla="*/ 232935 h 1216800"/>
              <a:gd name="connsiteX44" fmla="*/ 1086109 w 1189394"/>
              <a:gd name="connsiteY44" fmla="*/ 247867 h 1216800"/>
              <a:gd name="connsiteX45" fmla="*/ 1100212 w 1189394"/>
              <a:gd name="connsiteY45" fmla="*/ 268607 h 1216800"/>
              <a:gd name="connsiteX46" fmla="*/ 1116804 w 1189394"/>
              <a:gd name="connsiteY46" fmla="*/ 295569 h 1216800"/>
              <a:gd name="connsiteX47" fmla="*/ 1124685 w 1189394"/>
              <a:gd name="connsiteY47" fmla="*/ 309672 h 1216800"/>
              <a:gd name="connsiteX48" fmla="*/ 1128419 w 1189394"/>
              <a:gd name="connsiteY48" fmla="*/ 316724 h 1216800"/>
              <a:gd name="connsiteX49" fmla="*/ 1131737 w 1189394"/>
              <a:gd name="connsiteY49" fmla="*/ 323775 h 1216800"/>
              <a:gd name="connsiteX50" fmla="*/ 1130907 w 1189394"/>
              <a:gd name="connsiteY50" fmla="*/ 323361 h 1216800"/>
              <a:gd name="connsiteX51" fmla="*/ 1123026 w 1189394"/>
              <a:gd name="connsiteY51" fmla="*/ 308843 h 1216800"/>
              <a:gd name="connsiteX52" fmla="*/ 1114730 w 1189394"/>
              <a:gd name="connsiteY52" fmla="*/ 294325 h 1216800"/>
              <a:gd name="connsiteX53" fmla="*/ 1096894 w 1189394"/>
              <a:gd name="connsiteY53" fmla="*/ 266119 h 1216800"/>
              <a:gd name="connsiteX54" fmla="*/ 1082791 w 1189394"/>
              <a:gd name="connsiteY54" fmla="*/ 246623 h 1216800"/>
              <a:gd name="connsiteX55" fmla="*/ 1070761 w 1189394"/>
              <a:gd name="connsiteY55" fmla="*/ 230861 h 1216800"/>
              <a:gd name="connsiteX56" fmla="*/ 1064539 w 1189394"/>
              <a:gd name="connsiteY56" fmla="*/ 222980 h 1216800"/>
              <a:gd name="connsiteX57" fmla="*/ 993194 w 1189394"/>
              <a:gd name="connsiteY57" fmla="*/ 199751 h 1216800"/>
              <a:gd name="connsiteX58" fmla="*/ 1000246 w 1189394"/>
              <a:gd name="connsiteY58" fmla="*/ 202654 h 1216800"/>
              <a:gd name="connsiteX59" fmla="*/ 1045407 w 1189394"/>
              <a:gd name="connsiteY59" fmla="*/ 254815 h 1216800"/>
              <a:gd name="connsiteX60" fmla="*/ 1064718 w 1189394"/>
              <a:gd name="connsiteY60" fmla="*/ 283691 h 1216800"/>
              <a:gd name="connsiteX61" fmla="*/ 1063710 w 1189394"/>
              <a:gd name="connsiteY61" fmla="*/ 282296 h 1216800"/>
              <a:gd name="connsiteX62" fmla="*/ 1053340 w 1189394"/>
              <a:gd name="connsiteY62" fmla="*/ 267363 h 1216800"/>
              <a:gd name="connsiteX63" fmla="*/ 1042140 w 1189394"/>
              <a:gd name="connsiteY63" fmla="*/ 253260 h 1216800"/>
              <a:gd name="connsiteX64" fmla="*/ 1036333 w 1189394"/>
              <a:gd name="connsiteY64" fmla="*/ 246208 h 1216800"/>
              <a:gd name="connsiteX65" fmla="*/ 1030526 w 1189394"/>
              <a:gd name="connsiteY65" fmla="*/ 239156 h 1216800"/>
              <a:gd name="connsiteX66" fmla="*/ 1018497 w 1189394"/>
              <a:gd name="connsiteY66" fmla="*/ 225468 h 1216800"/>
              <a:gd name="connsiteX67" fmla="*/ 993194 w 1189394"/>
              <a:gd name="connsiteY67" fmla="*/ 199751 h 1216800"/>
              <a:gd name="connsiteX68" fmla="*/ 609506 w 1189394"/>
              <a:gd name="connsiteY68" fmla="*/ 67015 h 1216800"/>
              <a:gd name="connsiteX69" fmla="*/ 1140448 w 1189394"/>
              <a:gd name="connsiteY69" fmla="*/ 597957 h 1216800"/>
              <a:gd name="connsiteX70" fmla="*/ 1137707 w 1189394"/>
              <a:gd name="connsiteY70" fmla="*/ 652243 h 1216800"/>
              <a:gd name="connsiteX71" fmla="*/ 1130495 w 1189394"/>
              <a:gd name="connsiteY71" fmla="*/ 699493 h 1216800"/>
              <a:gd name="connsiteX72" fmla="*/ 1131737 w 1189394"/>
              <a:gd name="connsiteY72" fmla="*/ 702071 h 1216800"/>
              <a:gd name="connsiteX73" fmla="*/ 1141277 w 1189394"/>
              <a:gd name="connsiteY73" fmla="*/ 726130 h 1216800"/>
              <a:gd name="connsiteX74" fmla="*/ 1048777 w 1189394"/>
              <a:gd name="connsiteY74" fmla="*/ 919841 h 1216800"/>
              <a:gd name="connsiteX75" fmla="*/ 889080 w 1189394"/>
              <a:gd name="connsiteY75" fmla="*/ 1062531 h 1216800"/>
              <a:gd name="connsiteX76" fmla="*/ 687488 w 1189394"/>
              <a:gd name="connsiteY76" fmla="*/ 1132217 h 1216800"/>
              <a:gd name="connsiteX77" fmla="*/ 475526 w 1189394"/>
              <a:gd name="connsiteY77" fmla="*/ 1118944 h 1216800"/>
              <a:gd name="connsiteX78" fmla="*/ 285963 w 1189394"/>
              <a:gd name="connsiteY78" fmla="*/ 1024784 h 1216800"/>
              <a:gd name="connsiteX79" fmla="*/ 147836 w 1189394"/>
              <a:gd name="connsiteY79" fmla="*/ 865502 h 1216800"/>
              <a:gd name="connsiteX80" fmla="*/ 82298 w 1189394"/>
              <a:gd name="connsiteY80" fmla="*/ 665984 h 1216800"/>
              <a:gd name="connsiteX81" fmla="*/ 81370 w 1189394"/>
              <a:gd name="connsiteY81" fmla="*/ 652662 h 1216800"/>
              <a:gd name="connsiteX82" fmla="*/ 81306 w 1189394"/>
              <a:gd name="connsiteY82" fmla="*/ 652243 h 1216800"/>
              <a:gd name="connsiteX83" fmla="*/ 81214 w 1189394"/>
              <a:gd name="connsiteY83" fmla="*/ 650428 h 1216800"/>
              <a:gd name="connsiteX84" fmla="*/ 78642 w 1189394"/>
              <a:gd name="connsiteY84" fmla="*/ 613499 h 1216800"/>
              <a:gd name="connsiteX85" fmla="*/ 78895 w 1189394"/>
              <a:gd name="connsiteY85" fmla="*/ 604502 h 1216800"/>
              <a:gd name="connsiteX86" fmla="*/ 78565 w 1189394"/>
              <a:gd name="connsiteY86" fmla="*/ 597957 h 1216800"/>
              <a:gd name="connsiteX87" fmla="*/ 79725 w 1189394"/>
              <a:gd name="connsiteY87" fmla="*/ 574974 h 1216800"/>
              <a:gd name="connsiteX88" fmla="*/ 80120 w 1189394"/>
              <a:gd name="connsiteY88" fmla="*/ 560937 h 1216800"/>
              <a:gd name="connsiteX89" fmla="*/ 80642 w 1189394"/>
              <a:gd name="connsiteY89" fmla="*/ 556824 h 1216800"/>
              <a:gd name="connsiteX90" fmla="*/ 81306 w 1189394"/>
              <a:gd name="connsiteY90" fmla="*/ 543672 h 1216800"/>
              <a:gd name="connsiteX91" fmla="*/ 609506 w 1189394"/>
              <a:gd name="connsiteY91" fmla="*/ 67015 h 1216800"/>
              <a:gd name="connsiteX92" fmla="*/ 358553 w 1189394"/>
              <a:gd name="connsiteY92" fmla="*/ 49179 h 1216800"/>
              <a:gd name="connsiteX93" fmla="*/ 300897 w 1189394"/>
              <a:gd name="connsiteY93" fmla="*/ 90244 h 1216800"/>
              <a:gd name="connsiteX94" fmla="*/ 188071 w 1189394"/>
              <a:gd name="connsiteY94" fmla="*/ 179011 h 1216800"/>
              <a:gd name="connsiteX95" fmla="*/ 99719 w 1189394"/>
              <a:gd name="connsiteY95" fmla="*/ 291836 h 1216800"/>
              <a:gd name="connsiteX96" fmla="*/ 40818 w 1189394"/>
              <a:gd name="connsiteY96" fmla="*/ 422912 h 1216800"/>
              <a:gd name="connsiteX97" fmla="*/ 15515 w 1189394"/>
              <a:gd name="connsiteY97" fmla="*/ 563944 h 1216800"/>
              <a:gd name="connsiteX98" fmla="*/ 24226 w 1189394"/>
              <a:gd name="connsiteY98" fmla="*/ 707049 h 1216800"/>
              <a:gd name="connsiteX99" fmla="*/ 31692 w 1189394"/>
              <a:gd name="connsiteY99" fmla="*/ 742307 h 1216800"/>
              <a:gd name="connsiteX100" fmla="*/ 36255 w 1189394"/>
              <a:gd name="connsiteY100" fmla="*/ 759729 h 1216800"/>
              <a:gd name="connsiteX101" fmla="*/ 41233 w 1189394"/>
              <a:gd name="connsiteY101" fmla="*/ 777150 h 1216800"/>
              <a:gd name="connsiteX102" fmla="*/ 66950 w 1189394"/>
              <a:gd name="connsiteY102" fmla="*/ 844347 h 1216800"/>
              <a:gd name="connsiteX103" fmla="*/ 100549 w 1189394"/>
              <a:gd name="connsiteY103" fmla="*/ 907812 h 1216800"/>
              <a:gd name="connsiteX104" fmla="*/ 141614 w 1189394"/>
              <a:gd name="connsiteY104" fmla="*/ 966713 h 1216800"/>
              <a:gd name="connsiteX105" fmla="*/ 189316 w 1189394"/>
              <a:gd name="connsiteY105" fmla="*/ 1020637 h 1216800"/>
              <a:gd name="connsiteX106" fmla="*/ 243239 w 1189394"/>
              <a:gd name="connsiteY106" fmla="*/ 1067924 h 1216800"/>
              <a:gd name="connsiteX107" fmla="*/ 302141 w 1189394"/>
              <a:gd name="connsiteY107" fmla="*/ 1108989 h 1216800"/>
              <a:gd name="connsiteX108" fmla="*/ 317903 w 1189394"/>
              <a:gd name="connsiteY108" fmla="*/ 1118114 h 1216800"/>
              <a:gd name="connsiteX109" fmla="*/ 325784 w 1189394"/>
              <a:gd name="connsiteY109" fmla="*/ 1122677 h 1216800"/>
              <a:gd name="connsiteX110" fmla="*/ 333665 w 1189394"/>
              <a:gd name="connsiteY110" fmla="*/ 1126825 h 1216800"/>
              <a:gd name="connsiteX111" fmla="*/ 349843 w 1189394"/>
              <a:gd name="connsiteY111" fmla="*/ 1135121 h 1216800"/>
              <a:gd name="connsiteX112" fmla="*/ 366020 w 1189394"/>
              <a:gd name="connsiteY112" fmla="*/ 1142588 h 1216800"/>
              <a:gd name="connsiteX113" fmla="*/ 433217 w 1189394"/>
              <a:gd name="connsiteY113" fmla="*/ 1168305 h 1216800"/>
              <a:gd name="connsiteX114" fmla="*/ 503318 w 1189394"/>
              <a:gd name="connsiteY114" fmla="*/ 1185312 h 1216800"/>
              <a:gd name="connsiteX115" fmla="*/ 787454 w 1189394"/>
              <a:gd name="connsiteY115" fmla="*/ 1167890 h 1216800"/>
              <a:gd name="connsiteX116" fmla="*/ 918116 w 1189394"/>
              <a:gd name="connsiteY116" fmla="*/ 1108574 h 1216800"/>
              <a:gd name="connsiteX117" fmla="*/ 1030941 w 1189394"/>
              <a:gd name="connsiteY117" fmla="*/ 1019807 h 1216800"/>
              <a:gd name="connsiteX118" fmla="*/ 1119293 w 1189394"/>
              <a:gd name="connsiteY118" fmla="*/ 906982 h 1216800"/>
              <a:gd name="connsiteX119" fmla="*/ 1178194 w 1189394"/>
              <a:gd name="connsiteY119" fmla="*/ 775906 h 1216800"/>
              <a:gd name="connsiteX120" fmla="*/ 1189394 w 1189394"/>
              <a:gd name="connsiteY120" fmla="*/ 831074 h 1216800"/>
              <a:gd name="connsiteX121" fmla="*/ 1174046 w 1189394"/>
              <a:gd name="connsiteY121" fmla="*/ 865917 h 1216800"/>
              <a:gd name="connsiteX122" fmla="*/ 1165336 w 1189394"/>
              <a:gd name="connsiteY122" fmla="*/ 882924 h 1216800"/>
              <a:gd name="connsiteX123" fmla="*/ 1156210 w 1189394"/>
              <a:gd name="connsiteY123" fmla="*/ 899516 h 1216800"/>
              <a:gd name="connsiteX124" fmla="*/ 1136714 w 1189394"/>
              <a:gd name="connsiteY124" fmla="*/ 931870 h 1216800"/>
              <a:gd name="connsiteX125" fmla="*/ 1126345 w 1189394"/>
              <a:gd name="connsiteY125" fmla="*/ 947632 h 1216800"/>
              <a:gd name="connsiteX126" fmla="*/ 1115145 w 1189394"/>
              <a:gd name="connsiteY126" fmla="*/ 962980 h 1216800"/>
              <a:gd name="connsiteX127" fmla="*/ 1011445 w 1189394"/>
              <a:gd name="connsiteY127" fmla="*/ 1073316 h 1216800"/>
              <a:gd name="connsiteX128" fmla="*/ 741412 w 1189394"/>
              <a:gd name="connsiteY128" fmla="*/ 1203978 h 1216800"/>
              <a:gd name="connsiteX129" fmla="*/ 591670 w 1189394"/>
              <a:gd name="connsiteY129" fmla="*/ 1216422 h 1216800"/>
              <a:gd name="connsiteX130" fmla="*/ 516591 w 1189394"/>
              <a:gd name="connsiteY130" fmla="*/ 1209370 h 1216800"/>
              <a:gd name="connsiteX131" fmla="*/ 497925 w 1189394"/>
              <a:gd name="connsiteY131" fmla="*/ 1206052 h 1216800"/>
              <a:gd name="connsiteX132" fmla="*/ 479674 w 1189394"/>
              <a:gd name="connsiteY132" fmla="*/ 1202319 h 1216800"/>
              <a:gd name="connsiteX133" fmla="*/ 443172 w 1189394"/>
              <a:gd name="connsiteY133" fmla="*/ 1192778 h 1216800"/>
              <a:gd name="connsiteX134" fmla="*/ 425336 w 1189394"/>
              <a:gd name="connsiteY134" fmla="*/ 1187386 h 1216800"/>
              <a:gd name="connsiteX135" fmla="*/ 407499 w 1189394"/>
              <a:gd name="connsiteY135" fmla="*/ 1181164 h 1216800"/>
              <a:gd name="connsiteX136" fmla="*/ 372242 w 1189394"/>
              <a:gd name="connsiteY136" fmla="*/ 1167476 h 1216800"/>
              <a:gd name="connsiteX137" fmla="*/ 355235 w 1189394"/>
              <a:gd name="connsiteY137" fmla="*/ 1159594 h 1216800"/>
              <a:gd name="connsiteX138" fmla="*/ 338228 w 1189394"/>
              <a:gd name="connsiteY138" fmla="*/ 1151298 h 1216800"/>
              <a:gd name="connsiteX139" fmla="*/ 305044 w 1189394"/>
              <a:gd name="connsiteY139" fmla="*/ 1133462 h 1216800"/>
              <a:gd name="connsiteX140" fmla="*/ 288867 w 1189394"/>
              <a:gd name="connsiteY140" fmla="*/ 1123922 h 1216800"/>
              <a:gd name="connsiteX141" fmla="*/ 273105 w 1189394"/>
              <a:gd name="connsiteY141" fmla="*/ 1113552 h 1216800"/>
              <a:gd name="connsiteX142" fmla="*/ 265224 w 1189394"/>
              <a:gd name="connsiteY142" fmla="*/ 1108574 h 1216800"/>
              <a:gd name="connsiteX143" fmla="*/ 257757 w 1189394"/>
              <a:gd name="connsiteY143" fmla="*/ 1103182 h 1216800"/>
              <a:gd name="connsiteX144" fmla="*/ 242410 w 1189394"/>
              <a:gd name="connsiteY144" fmla="*/ 1091982 h 1216800"/>
              <a:gd name="connsiteX145" fmla="*/ 185583 w 1189394"/>
              <a:gd name="connsiteY145" fmla="*/ 1043036 h 1216800"/>
              <a:gd name="connsiteX146" fmla="*/ 134977 w 1189394"/>
              <a:gd name="connsiteY146" fmla="*/ 987868 h 1216800"/>
              <a:gd name="connsiteX147" fmla="*/ 91838 w 1189394"/>
              <a:gd name="connsiteY147" fmla="*/ 926893 h 1216800"/>
              <a:gd name="connsiteX148" fmla="*/ 73172 w 1189394"/>
              <a:gd name="connsiteY148" fmla="*/ 894538 h 1216800"/>
              <a:gd name="connsiteX149" fmla="*/ 64462 w 1189394"/>
              <a:gd name="connsiteY149" fmla="*/ 877946 h 1216800"/>
              <a:gd name="connsiteX150" fmla="*/ 56166 w 1189394"/>
              <a:gd name="connsiteY150" fmla="*/ 861354 h 1216800"/>
              <a:gd name="connsiteX151" fmla="*/ 48699 w 1189394"/>
              <a:gd name="connsiteY151" fmla="*/ 844347 h 1216800"/>
              <a:gd name="connsiteX152" fmla="*/ 44966 w 1189394"/>
              <a:gd name="connsiteY152" fmla="*/ 835637 h 1216800"/>
              <a:gd name="connsiteX153" fmla="*/ 41647 w 1189394"/>
              <a:gd name="connsiteY153" fmla="*/ 826926 h 1216800"/>
              <a:gd name="connsiteX154" fmla="*/ 35011 w 1189394"/>
              <a:gd name="connsiteY154" fmla="*/ 809504 h 1216800"/>
              <a:gd name="connsiteX155" fmla="*/ 29204 w 1189394"/>
              <a:gd name="connsiteY155" fmla="*/ 791668 h 1216800"/>
              <a:gd name="connsiteX156" fmla="*/ 18834 w 1189394"/>
              <a:gd name="connsiteY156" fmla="*/ 755996 h 1216800"/>
              <a:gd name="connsiteX157" fmla="*/ 14686 w 1189394"/>
              <a:gd name="connsiteY157" fmla="*/ 737744 h 1216800"/>
              <a:gd name="connsiteX158" fmla="*/ 10952 w 1189394"/>
              <a:gd name="connsiteY158" fmla="*/ 719493 h 1216800"/>
              <a:gd name="connsiteX159" fmla="*/ 1412 w 1189394"/>
              <a:gd name="connsiteY159" fmla="*/ 645659 h 1216800"/>
              <a:gd name="connsiteX160" fmla="*/ 9293 w 1189394"/>
              <a:gd name="connsiteY160" fmla="*/ 497576 h 1216800"/>
              <a:gd name="connsiteX161" fmla="*/ 12612 w 1189394"/>
              <a:gd name="connsiteY161" fmla="*/ 479325 h 1216800"/>
              <a:gd name="connsiteX162" fmla="*/ 16760 w 1189394"/>
              <a:gd name="connsiteY162" fmla="*/ 461074 h 1216800"/>
              <a:gd name="connsiteX163" fmla="*/ 21323 w 1189394"/>
              <a:gd name="connsiteY163" fmla="*/ 443238 h 1216800"/>
              <a:gd name="connsiteX164" fmla="*/ 26715 w 1189394"/>
              <a:gd name="connsiteY164" fmla="*/ 425401 h 1216800"/>
              <a:gd name="connsiteX165" fmla="*/ 29204 w 1189394"/>
              <a:gd name="connsiteY165" fmla="*/ 416691 h 1216800"/>
              <a:gd name="connsiteX166" fmla="*/ 32107 w 1189394"/>
              <a:gd name="connsiteY166" fmla="*/ 407565 h 1216800"/>
              <a:gd name="connsiteX167" fmla="*/ 38329 w 1189394"/>
              <a:gd name="connsiteY167" fmla="*/ 390144 h 1216800"/>
              <a:gd name="connsiteX168" fmla="*/ 45381 w 1189394"/>
              <a:gd name="connsiteY168" fmla="*/ 372722 h 1216800"/>
              <a:gd name="connsiteX169" fmla="*/ 52432 w 1189394"/>
              <a:gd name="connsiteY169" fmla="*/ 355715 h 1216800"/>
              <a:gd name="connsiteX170" fmla="*/ 68610 w 1189394"/>
              <a:gd name="connsiteY170" fmla="*/ 322531 h 1216800"/>
              <a:gd name="connsiteX171" fmla="*/ 77320 w 1189394"/>
              <a:gd name="connsiteY171" fmla="*/ 306354 h 1216800"/>
              <a:gd name="connsiteX172" fmla="*/ 86861 w 1189394"/>
              <a:gd name="connsiteY172" fmla="*/ 290177 h 1216800"/>
              <a:gd name="connsiteX173" fmla="*/ 96816 w 1189394"/>
              <a:gd name="connsiteY173" fmla="*/ 274415 h 1216800"/>
              <a:gd name="connsiteX174" fmla="*/ 106771 w 1189394"/>
              <a:gd name="connsiteY174" fmla="*/ 259067 h 1216800"/>
              <a:gd name="connsiteX175" fmla="*/ 117556 w 1189394"/>
              <a:gd name="connsiteY175" fmla="*/ 244135 h 1216800"/>
              <a:gd name="connsiteX176" fmla="*/ 128755 w 1189394"/>
              <a:gd name="connsiteY176" fmla="*/ 229202 h 1216800"/>
              <a:gd name="connsiteX177" fmla="*/ 232455 w 1189394"/>
              <a:gd name="connsiteY177" fmla="*/ 125087 h 1216800"/>
              <a:gd name="connsiteX178" fmla="*/ 358553 w 1189394"/>
              <a:gd name="connsiteY178" fmla="*/ 49179 h 1216800"/>
              <a:gd name="connsiteX179" fmla="*/ 818565 w 1189394"/>
              <a:gd name="connsiteY179" fmla="*/ 47520 h 1216800"/>
              <a:gd name="connsiteX180" fmla="*/ 841378 w 1189394"/>
              <a:gd name="connsiteY180" fmla="*/ 54157 h 1216800"/>
              <a:gd name="connsiteX181" fmla="*/ 864192 w 1189394"/>
              <a:gd name="connsiteY181" fmla="*/ 62038 h 1216800"/>
              <a:gd name="connsiteX182" fmla="*/ 1047948 w 1189394"/>
              <a:gd name="connsiteY182" fmla="*/ 200166 h 1216800"/>
              <a:gd name="connsiteX183" fmla="*/ 1035089 w 1189394"/>
              <a:gd name="connsiteY183" fmla="*/ 188552 h 1216800"/>
              <a:gd name="connsiteX184" fmla="*/ 1021816 w 1189394"/>
              <a:gd name="connsiteY184" fmla="*/ 177352 h 1216800"/>
              <a:gd name="connsiteX185" fmla="*/ 818565 w 1189394"/>
              <a:gd name="connsiteY185" fmla="*/ 47520 h 1216800"/>
              <a:gd name="connsiteX186" fmla="*/ 695369 w 1189394"/>
              <a:gd name="connsiteY186" fmla="*/ 46691 h 1216800"/>
              <a:gd name="connsiteX187" fmla="*/ 704909 w 1189394"/>
              <a:gd name="connsiteY187" fmla="*/ 46691 h 1216800"/>
              <a:gd name="connsiteX188" fmla="*/ 722331 w 1189394"/>
              <a:gd name="connsiteY188" fmla="*/ 50009 h 1216800"/>
              <a:gd name="connsiteX189" fmla="*/ 739752 w 1189394"/>
              <a:gd name="connsiteY189" fmla="*/ 54157 h 1216800"/>
              <a:gd name="connsiteX190" fmla="*/ 748463 w 1189394"/>
              <a:gd name="connsiteY190" fmla="*/ 56231 h 1216800"/>
              <a:gd name="connsiteX191" fmla="*/ 757174 w 1189394"/>
              <a:gd name="connsiteY191" fmla="*/ 58719 h 1216800"/>
              <a:gd name="connsiteX192" fmla="*/ 774181 w 1189394"/>
              <a:gd name="connsiteY192" fmla="*/ 63697 h 1216800"/>
              <a:gd name="connsiteX193" fmla="*/ 840549 w 1189394"/>
              <a:gd name="connsiteY193" fmla="*/ 89830 h 1216800"/>
              <a:gd name="connsiteX194" fmla="*/ 960840 w 1189394"/>
              <a:gd name="connsiteY194" fmla="*/ 166152 h 1216800"/>
              <a:gd name="connsiteX195" fmla="*/ 951715 w 1189394"/>
              <a:gd name="connsiteY195" fmla="*/ 161589 h 1216800"/>
              <a:gd name="connsiteX196" fmla="*/ 947567 w 1189394"/>
              <a:gd name="connsiteY196" fmla="*/ 159101 h 1216800"/>
              <a:gd name="connsiteX197" fmla="*/ 667163 w 1189394"/>
              <a:gd name="connsiteY197" fmla="*/ 47105 h 1216800"/>
              <a:gd name="connsiteX198" fmla="*/ 685829 w 1189394"/>
              <a:gd name="connsiteY198" fmla="*/ 47105 h 1216800"/>
              <a:gd name="connsiteX199" fmla="*/ 609506 w 1189394"/>
              <a:gd name="connsiteY199" fmla="*/ 35491 h 1216800"/>
              <a:gd name="connsiteX200" fmla="*/ 587107 w 1189394"/>
              <a:gd name="connsiteY200" fmla="*/ 38809 h 1216800"/>
              <a:gd name="connsiteX201" fmla="*/ 581300 w 1189394"/>
              <a:gd name="connsiteY201" fmla="*/ 39639 h 1216800"/>
              <a:gd name="connsiteX202" fmla="*/ 575492 w 1189394"/>
              <a:gd name="connsiteY202" fmla="*/ 40883 h 1216800"/>
              <a:gd name="connsiteX203" fmla="*/ 564293 w 1189394"/>
              <a:gd name="connsiteY203" fmla="*/ 43372 h 1216800"/>
              <a:gd name="connsiteX204" fmla="*/ 371827 w 1189394"/>
              <a:gd name="connsiteY204" fmla="*/ 94807 h 1216800"/>
              <a:gd name="connsiteX205" fmla="*/ 210055 w 1189394"/>
              <a:gd name="connsiteY205" fmla="*/ 210536 h 1216800"/>
              <a:gd name="connsiteX206" fmla="*/ 272690 w 1189394"/>
              <a:gd name="connsiteY206" fmla="*/ 142509 h 1216800"/>
              <a:gd name="connsiteX207" fmla="*/ 349428 w 1189394"/>
              <a:gd name="connsiteY207" fmla="*/ 95636 h 1216800"/>
              <a:gd name="connsiteX208" fmla="*/ 390492 w 1189394"/>
              <a:gd name="connsiteY208" fmla="*/ 76971 h 1216800"/>
              <a:gd name="connsiteX209" fmla="*/ 411647 w 1189394"/>
              <a:gd name="connsiteY209" fmla="*/ 69089 h 1216800"/>
              <a:gd name="connsiteX210" fmla="*/ 432802 w 1189394"/>
              <a:gd name="connsiteY210" fmla="*/ 62038 h 1216800"/>
              <a:gd name="connsiteX211" fmla="*/ 520324 w 1189394"/>
              <a:gd name="connsiteY211" fmla="*/ 41713 h 1216800"/>
              <a:gd name="connsiteX212" fmla="*/ 609506 w 1189394"/>
              <a:gd name="connsiteY212" fmla="*/ 35491 h 1216800"/>
              <a:gd name="connsiteX213" fmla="*/ 593335 w 1189394"/>
              <a:gd name="connsiteY213" fmla="*/ 97 h 1216800"/>
              <a:gd name="connsiteX214" fmla="*/ 776670 w 1189394"/>
              <a:gd name="connsiteY214" fmla="*/ 25121 h 1216800"/>
              <a:gd name="connsiteX215" fmla="*/ 761322 w 1189394"/>
              <a:gd name="connsiteY215" fmla="*/ 22632 h 1216800"/>
              <a:gd name="connsiteX216" fmla="*/ 745145 w 1189394"/>
              <a:gd name="connsiteY216" fmla="*/ 20973 h 1216800"/>
              <a:gd name="connsiteX217" fmla="*/ 702006 w 1189394"/>
              <a:gd name="connsiteY217" fmla="*/ 12262 h 1216800"/>
              <a:gd name="connsiteX218" fmla="*/ 680022 w 1189394"/>
              <a:gd name="connsiteY218" fmla="*/ 9359 h 1216800"/>
              <a:gd name="connsiteX219" fmla="*/ 658037 w 1189394"/>
              <a:gd name="connsiteY219" fmla="*/ 7284 h 1216800"/>
              <a:gd name="connsiteX220" fmla="*/ 636053 w 1189394"/>
              <a:gd name="connsiteY220" fmla="*/ 5625 h 1216800"/>
              <a:gd name="connsiteX221" fmla="*/ 614069 w 1189394"/>
              <a:gd name="connsiteY221" fmla="*/ 4796 h 1216800"/>
              <a:gd name="connsiteX222" fmla="*/ 592085 w 1189394"/>
              <a:gd name="connsiteY222" fmla="*/ 5211 h 1216800"/>
              <a:gd name="connsiteX223" fmla="*/ 580885 w 1189394"/>
              <a:gd name="connsiteY223" fmla="*/ 5625 h 1216800"/>
              <a:gd name="connsiteX224" fmla="*/ 570100 w 1189394"/>
              <a:gd name="connsiteY224" fmla="*/ 6455 h 1216800"/>
              <a:gd name="connsiteX225" fmla="*/ 397959 w 1189394"/>
              <a:gd name="connsiteY225" fmla="*/ 42957 h 1216800"/>
              <a:gd name="connsiteX226" fmla="*/ 405840 w 1189394"/>
              <a:gd name="connsiteY226" fmla="*/ 38809 h 1216800"/>
              <a:gd name="connsiteX227" fmla="*/ 412062 w 1189394"/>
              <a:gd name="connsiteY227" fmla="*/ 35906 h 1216800"/>
              <a:gd name="connsiteX228" fmla="*/ 427825 w 1189394"/>
              <a:gd name="connsiteY228" fmla="*/ 28854 h 1216800"/>
              <a:gd name="connsiteX229" fmla="*/ 441513 w 1189394"/>
              <a:gd name="connsiteY229" fmla="*/ 23876 h 1216800"/>
              <a:gd name="connsiteX230" fmla="*/ 461838 w 1189394"/>
              <a:gd name="connsiteY230" fmla="*/ 17655 h 1216800"/>
              <a:gd name="connsiteX231" fmla="*/ 491289 w 1189394"/>
              <a:gd name="connsiteY231" fmla="*/ 10603 h 1216800"/>
              <a:gd name="connsiteX232" fmla="*/ 509955 w 1189394"/>
              <a:gd name="connsiteY232" fmla="*/ 7284 h 1216800"/>
              <a:gd name="connsiteX233" fmla="*/ 520324 w 1189394"/>
              <a:gd name="connsiteY233" fmla="*/ 5625 h 1216800"/>
              <a:gd name="connsiteX234" fmla="*/ 531524 w 1189394"/>
              <a:gd name="connsiteY234" fmla="*/ 4381 h 1216800"/>
              <a:gd name="connsiteX235" fmla="*/ 593335 w 1189394"/>
              <a:gd name="connsiteY235" fmla="*/ 97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</a:cxnLst>
            <a:rect l="l" t="t" r="r" b="b"/>
            <a:pathLst>
              <a:path w="1189394" h="1216800">
                <a:moveTo>
                  <a:pt x="1112241" y="367329"/>
                </a:moveTo>
                <a:cubicBezTo>
                  <a:pt x="1112241" y="367329"/>
                  <a:pt x="1112656" y="367329"/>
                  <a:pt x="1112656" y="367329"/>
                </a:cubicBezTo>
                <a:cubicBezTo>
                  <a:pt x="1115560" y="373966"/>
                  <a:pt x="1118463" y="380188"/>
                  <a:pt x="1120952" y="387240"/>
                </a:cubicBezTo>
                <a:cubicBezTo>
                  <a:pt x="1118463" y="380188"/>
                  <a:pt x="1115145" y="373966"/>
                  <a:pt x="1112241" y="367329"/>
                </a:cubicBezTo>
                <a:close/>
                <a:moveTo>
                  <a:pt x="1145425" y="352812"/>
                </a:moveTo>
                <a:cubicBezTo>
                  <a:pt x="1145425" y="352812"/>
                  <a:pt x="1145840" y="352812"/>
                  <a:pt x="1145840" y="352812"/>
                </a:cubicBezTo>
                <a:cubicBezTo>
                  <a:pt x="1148744" y="359863"/>
                  <a:pt x="1152062" y="366500"/>
                  <a:pt x="1154551" y="373966"/>
                </a:cubicBezTo>
                <a:cubicBezTo>
                  <a:pt x="1152062" y="366500"/>
                  <a:pt x="1148329" y="359863"/>
                  <a:pt x="1145425" y="352812"/>
                </a:cubicBezTo>
                <a:close/>
                <a:moveTo>
                  <a:pt x="1078152" y="303780"/>
                </a:moveTo>
                <a:lnTo>
                  <a:pt x="1084035" y="312576"/>
                </a:lnTo>
                <a:cubicBezTo>
                  <a:pt x="1084035" y="312576"/>
                  <a:pt x="1083620" y="312576"/>
                  <a:pt x="1083620" y="312576"/>
                </a:cubicBezTo>
                <a:close/>
                <a:moveTo>
                  <a:pt x="1064718" y="283691"/>
                </a:moveTo>
                <a:lnTo>
                  <a:pt x="1069102" y="289762"/>
                </a:lnTo>
                <a:lnTo>
                  <a:pt x="1074080" y="297228"/>
                </a:lnTo>
                <a:lnTo>
                  <a:pt x="1078152" y="303780"/>
                </a:lnTo>
                <a:close/>
                <a:moveTo>
                  <a:pt x="166501" y="246208"/>
                </a:moveTo>
                <a:cubicBezTo>
                  <a:pt x="163598" y="251600"/>
                  <a:pt x="160694" y="256578"/>
                  <a:pt x="158206" y="261141"/>
                </a:cubicBezTo>
                <a:cubicBezTo>
                  <a:pt x="155717" y="266533"/>
                  <a:pt x="152813" y="271511"/>
                  <a:pt x="150325" y="276903"/>
                </a:cubicBezTo>
                <a:lnTo>
                  <a:pt x="146591" y="284784"/>
                </a:lnTo>
                <a:lnTo>
                  <a:pt x="142858" y="292666"/>
                </a:lnTo>
                <a:cubicBezTo>
                  <a:pt x="140369" y="298058"/>
                  <a:pt x="138295" y="303450"/>
                  <a:pt x="135806" y="308843"/>
                </a:cubicBezTo>
                <a:cubicBezTo>
                  <a:pt x="94327" y="377285"/>
                  <a:pt x="67780" y="454852"/>
                  <a:pt x="58654" y="534493"/>
                </a:cubicBezTo>
                <a:cubicBezTo>
                  <a:pt x="54091" y="574314"/>
                  <a:pt x="53676" y="614549"/>
                  <a:pt x="57824" y="654370"/>
                </a:cubicBezTo>
                <a:cubicBezTo>
                  <a:pt x="61558" y="694190"/>
                  <a:pt x="70268" y="733596"/>
                  <a:pt x="82712" y="771758"/>
                </a:cubicBezTo>
                <a:cubicBezTo>
                  <a:pt x="107600" y="847666"/>
                  <a:pt x="149495" y="918182"/>
                  <a:pt x="204248" y="976668"/>
                </a:cubicBezTo>
                <a:cubicBezTo>
                  <a:pt x="259002" y="1035155"/>
                  <a:pt x="326199" y="1082027"/>
                  <a:pt x="400448" y="1111892"/>
                </a:cubicBezTo>
                <a:cubicBezTo>
                  <a:pt x="474282" y="1142173"/>
                  <a:pt x="555167" y="1155861"/>
                  <a:pt x="635224" y="1152128"/>
                </a:cubicBezTo>
                <a:cubicBezTo>
                  <a:pt x="715280" y="1148809"/>
                  <a:pt x="794506" y="1127240"/>
                  <a:pt x="865437" y="1090323"/>
                </a:cubicBezTo>
                <a:cubicBezTo>
                  <a:pt x="936367" y="1053820"/>
                  <a:pt x="999417" y="1001141"/>
                  <a:pt x="1048363" y="937677"/>
                </a:cubicBezTo>
                <a:cubicBezTo>
                  <a:pt x="1097723" y="874627"/>
                  <a:pt x="1132981" y="800379"/>
                  <a:pt x="1150817" y="722397"/>
                </a:cubicBezTo>
                <a:cubicBezTo>
                  <a:pt x="1157040" y="738989"/>
                  <a:pt x="1162017" y="755995"/>
                  <a:pt x="1166995" y="773832"/>
                </a:cubicBezTo>
                <a:cubicBezTo>
                  <a:pt x="1140448" y="854717"/>
                  <a:pt x="1096064" y="930210"/>
                  <a:pt x="1037578" y="992016"/>
                </a:cubicBezTo>
                <a:cubicBezTo>
                  <a:pt x="979506" y="1053820"/>
                  <a:pt x="907746" y="1103182"/>
                  <a:pt x="828934" y="1134291"/>
                </a:cubicBezTo>
                <a:cubicBezTo>
                  <a:pt x="750123" y="1165816"/>
                  <a:pt x="664674" y="1179504"/>
                  <a:pt x="580470" y="1174527"/>
                </a:cubicBezTo>
                <a:cubicBezTo>
                  <a:pt x="496266" y="1169549"/>
                  <a:pt x="413307" y="1145906"/>
                  <a:pt x="339473" y="1105670"/>
                </a:cubicBezTo>
                <a:cubicBezTo>
                  <a:pt x="265223" y="1065850"/>
                  <a:pt x="200930" y="1009022"/>
                  <a:pt x="151154" y="941825"/>
                </a:cubicBezTo>
                <a:cubicBezTo>
                  <a:pt x="101793" y="874627"/>
                  <a:pt x="66950" y="796231"/>
                  <a:pt x="50773" y="714515"/>
                </a:cubicBezTo>
                <a:cubicBezTo>
                  <a:pt x="34596" y="632385"/>
                  <a:pt x="36670" y="547766"/>
                  <a:pt x="56580" y="466881"/>
                </a:cubicBezTo>
                <a:cubicBezTo>
                  <a:pt x="66535" y="426645"/>
                  <a:pt x="80638" y="387240"/>
                  <a:pt x="99304" y="350322"/>
                </a:cubicBezTo>
                <a:cubicBezTo>
                  <a:pt x="117970" y="313406"/>
                  <a:pt x="140369" y="278148"/>
                  <a:pt x="166501" y="246208"/>
                </a:cubicBezTo>
                <a:close/>
                <a:moveTo>
                  <a:pt x="1057903" y="215513"/>
                </a:moveTo>
                <a:cubicBezTo>
                  <a:pt x="1058732" y="215928"/>
                  <a:pt x="1059562" y="216343"/>
                  <a:pt x="1060392" y="216757"/>
                </a:cubicBezTo>
                <a:cubicBezTo>
                  <a:pt x="1061221" y="217587"/>
                  <a:pt x="1062465" y="218002"/>
                  <a:pt x="1063295" y="218417"/>
                </a:cubicBezTo>
                <a:cubicBezTo>
                  <a:pt x="1067443" y="222980"/>
                  <a:pt x="1071176" y="227957"/>
                  <a:pt x="1074909" y="232935"/>
                </a:cubicBezTo>
                <a:cubicBezTo>
                  <a:pt x="1078643" y="237912"/>
                  <a:pt x="1082791" y="242890"/>
                  <a:pt x="1086109" y="247867"/>
                </a:cubicBezTo>
                <a:cubicBezTo>
                  <a:pt x="1090672" y="254504"/>
                  <a:pt x="1095649" y="261556"/>
                  <a:pt x="1100212" y="268607"/>
                </a:cubicBezTo>
                <a:cubicBezTo>
                  <a:pt x="1106019" y="277733"/>
                  <a:pt x="1111827" y="286444"/>
                  <a:pt x="1116804" y="295569"/>
                </a:cubicBezTo>
                <a:lnTo>
                  <a:pt x="1124685" y="309672"/>
                </a:lnTo>
                <a:lnTo>
                  <a:pt x="1128419" y="316724"/>
                </a:lnTo>
                <a:lnTo>
                  <a:pt x="1131737" y="323775"/>
                </a:lnTo>
                <a:cubicBezTo>
                  <a:pt x="1131322" y="323775"/>
                  <a:pt x="1131322" y="323361"/>
                  <a:pt x="1130907" y="323361"/>
                </a:cubicBezTo>
                <a:cubicBezTo>
                  <a:pt x="1128419" y="318383"/>
                  <a:pt x="1125930" y="313820"/>
                  <a:pt x="1123026" y="308843"/>
                </a:cubicBezTo>
                <a:lnTo>
                  <a:pt x="1114730" y="294325"/>
                </a:lnTo>
                <a:cubicBezTo>
                  <a:pt x="1108923" y="284784"/>
                  <a:pt x="1103115" y="275244"/>
                  <a:pt x="1096894" y="266119"/>
                </a:cubicBezTo>
                <a:lnTo>
                  <a:pt x="1082791" y="246623"/>
                </a:lnTo>
                <a:cubicBezTo>
                  <a:pt x="1079057" y="241231"/>
                  <a:pt x="1074909" y="236253"/>
                  <a:pt x="1070761" y="230861"/>
                </a:cubicBezTo>
                <a:lnTo>
                  <a:pt x="1064539" y="222980"/>
                </a:lnTo>
                <a:close/>
                <a:moveTo>
                  <a:pt x="993194" y="199751"/>
                </a:moveTo>
                <a:cubicBezTo>
                  <a:pt x="995268" y="200580"/>
                  <a:pt x="997757" y="201410"/>
                  <a:pt x="1000246" y="202654"/>
                </a:cubicBezTo>
                <a:cubicBezTo>
                  <a:pt x="1016423" y="219039"/>
                  <a:pt x="1031459" y="236460"/>
                  <a:pt x="1045407" y="254815"/>
                </a:cubicBezTo>
                <a:lnTo>
                  <a:pt x="1064718" y="283691"/>
                </a:lnTo>
                <a:lnTo>
                  <a:pt x="1063710" y="282296"/>
                </a:lnTo>
                <a:lnTo>
                  <a:pt x="1053340" y="267363"/>
                </a:lnTo>
                <a:lnTo>
                  <a:pt x="1042140" y="253260"/>
                </a:lnTo>
                <a:lnTo>
                  <a:pt x="1036333" y="246208"/>
                </a:lnTo>
                <a:lnTo>
                  <a:pt x="1030526" y="239156"/>
                </a:lnTo>
                <a:cubicBezTo>
                  <a:pt x="1026378" y="234594"/>
                  <a:pt x="1022645" y="230031"/>
                  <a:pt x="1018497" y="225468"/>
                </a:cubicBezTo>
                <a:cubicBezTo>
                  <a:pt x="1010201" y="216757"/>
                  <a:pt x="1001905" y="208047"/>
                  <a:pt x="993194" y="199751"/>
                </a:cubicBezTo>
                <a:close/>
                <a:moveTo>
                  <a:pt x="609506" y="67015"/>
                </a:moveTo>
                <a:cubicBezTo>
                  <a:pt x="902737" y="67015"/>
                  <a:pt x="1140448" y="304726"/>
                  <a:pt x="1140448" y="597957"/>
                </a:cubicBezTo>
                <a:cubicBezTo>
                  <a:pt x="1140448" y="616284"/>
                  <a:pt x="1139519" y="634394"/>
                  <a:pt x="1137707" y="652243"/>
                </a:cubicBezTo>
                <a:lnTo>
                  <a:pt x="1130495" y="699493"/>
                </a:lnTo>
                <a:lnTo>
                  <a:pt x="1131737" y="702071"/>
                </a:lnTo>
                <a:cubicBezTo>
                  <a:pt x="1135055" y="709953"/>
                  <a:pt x="1137959" y="717834"/>
                  <a:pt x="1141277" y="726130"/>
                </a:cubicBezTo>
                <a:cubicBezTo>
                  <a:pt x="1123855" y="796231"/>
                  <a:pt x="1091916" y="862184"/>
                  <a:pt x="1048777" y="919841"/>
                </a:cubicBezTo>
                <a:cubicBezTo>
                  <a:pt x="1005638" y="977497"/>
                  <a:pt x="950885" y="1026444"/>
                  <a:pt x="889080" y="1062531"/>
                </a:cubicBezTo>
                <a:cubicBezTo>
                  <a:pt x="827275" y="1099034"/>
                  <a:pt x="758419" y="1122677"/>
                  <a:pt x="687488" y="1132217"/>
                </a:cubicBezTo>
                <a:cubicBezTo>
                  <a:pt x="616558" y="1141758"/>
                  <a:pt x="544383" y="1137195"/>
                  <a:pt x="475526" y="1118944"/>
                </a:cubicBezTo>
                <a:cubicBezTo>
                  <a:pt x="406670" y="1100693"/>
                  <a:pt x="341961" y="1068339"/>
                  <a:pt x="285963" y="1024784"/>
                </a:cubicBezTo>
                <a:cubicBezTo>
                  <a:pt x="229966" y="981231"/>
                  <a:pt x="182679" y="926892"/>
                  <a:pt x="147836" y="865502"/>
                </a:cubicBezTo>
                <a:cubicBezTo>
                  <a:pt x="112993" y="804112"/>
                  <a:pt x="90594" y="735670"/>
                  <a:pt x="82298" y="665984"/>
                </a:cubicBezTo>
                <a:lnTo>
                  <a:pt x="81370" y="652662"/>
                </a:lnTo>
                <a:lnTo>
                  <a:pt x="81306" y="652243"/>
                </a:lnTo>
                <a:lnTo>
                  <a:pt x="81214" y="650428"/>
                </a:lnTo>
                <a:lnTo>
                  <a:pt x="78642" y="613499"/>
                </a:lnTo>
                <a:lnTo>
                  <a:pt x="78895" y="604502"/>
                </a:lnTo>
                <a:lnTo>
                  <a:pt x="78565" y="597957"/>
                </a:lnTo>
                <a:lnTo>
                  <a:pt x="79725" y="574974"/>
                </a:lnTo>
                <a:lnTo>
                  <a:pt x="80120" y="560937"/>
                </a:lnTo>
                <a:lnTo>
                  <a:pt x="80642" y="556824"/>
                </a:lnTo>
                <a:lnTo>
                  <a:pt x="81306" y="543672"/>
                </a:lnTo>
                <a:cubicBezTo>
                  <a:pt x="108495" y="275941"/>
                  <a:pt x="334602" y="67015"/>
                  <a:pt x="609506" y="67015"/>
                </a:cubicBezTo>
                <a:close/>
                <a:moveTo>
                  <a:pt x="358553" y="49179"/>
                </a:moveTo>
                <a:cubicBezTo>
                  <a:pt x="338228" y="61623"/>
                  <a:pt x="319562" y="75311"/>
                  <a:pt x="300897" y="90244"/>
                </a:cubicBezTo>
                <a:cubicBezTo>
                  <a:pt x="259831" y="115547"/>
                  <a:pt x="222085" y="145413"/>
                  <a:pt x="188071" y="179011"/>
                </a:cubicBezTo>
                <a:cubicBezTo>
                  <a:pt x="154473" y="213024"/>
                  <a:pt x="124607" y="250771"/>
                  <a:pt x="99719" y="291836"/>
                </a:cubicBezTo>
                <a:cubicBezTo>
                  <a:pt x="74831" y="333316"/>
                  <a:pt x="55336" y="377285"/>
                  <a:pt x="40818" y="422912"/>
                </a:cubicBezTo>
                <a:cubicBezTo>
                  <a:pt x="27130" y="468540"/>
                  <a:pt x="18419" y="516242"/>
                  <a:pt x="15515" y="563944"/>
                </a:cubicBezTo>
                <a:cubicBezTo>
                  <a:pt x="12612" y="611646"/>
                  <a:pt x="15515" y="659762"/>
                  <a:pt x="24226" y="707049"/>
                </a:cubicBezTo>
                <a:cubicBezTo>
                  <a:pt x="25885" y="719078"/>
                  <a:pt x="29204" y="730693"/>
                  <a:pt x="31692" y="742307"/>
                </a:cubicBezTo>
                <a:cubicBezTo>
                  <a:pt x="32937" y="748114"/>
                  <a:pt x="34596" y="753921"/>
                  <a:pt x="36255" y="759729"/>
                </a:cubicBezTo>
                <a:cubicBezTo>
                  <a:pt x="37915" y="765536"/>
                  <a:pt x="39574" y="771343"/>
                  <a:pt x="41233" y="777150"/>
                </a:cubicBezTo>
                <a:cubicBezTo>
                  <a:pt x="48699" y="799964"/>
                  <a:pt x="56995" y="822778"/>
                  <a:pt x="66950" y="844347"/>
                </a:cubicBezTo>
                <a:cubicBezTo>
                  <a:pt x="76906" y="866332"/>
                  <a:pt x="88520" y="887072"/>
                  <a:pt x="100549" y="907812"/>
                </a:cubicBezTo>
                <a:cubicBezTo>
                  <a:pt x="113408" y="928137"/>
                  <a:pt x="126681" y="948047"/>
                  <a:pt x="141614" y="966713"/>
                </a:cubicBezTo>
                <a:cubicBezTo>
                  <a:pt x="156132" y="985794"/>
                  <a:pt x="172724" y="1003630"/>
                  <a:pt x="189316" y="1020637"/>
                </a:cubicBezTo>
                <a:cubicBezTo>
                  <a:pt x="206737" y="1037229"/>
                  <a:pt x="224159" y="1053406"/>
                  <a:pt x="243239" y="1067924"/>
                </a:cubicBezTo>
                <a:cubicBezTo>
                  <a:pt x="261905" y="1082857"/>
                  <a:pt x="281816" y="1096545"/>
                  <a:pt x="302141" y="1108989"/>
                </a:cubicBezTo>
                <a:lnTo>
                  <a:pt x="317903" y="1118114"/>
                </a:lnTo>
                <a:lnTo>
                  <a:pt x="325784" y="1122677"/>
                </a:lnTo>
                <a:lnTo>
                  <a:pt x="333665" y="1126825"/>
                </a:lnTo>
                <a:lnTo>
                  <a:pt x="349843" y="1135121"/>
                </a:lnTo>
                <a:cubicBezTo>
                  <a:pt x="355235" y="1137610"/>
                  <a:pt x="360627" y="1140099"/>
                  <a:pt x="366020" y="1142588"/>
                </a:cubicBezTo>
                <a:cubicBezTo>
                  <a:pt x="387589" y="1152957"/>
                  <a:pt x="410403" y="1160839"/>
                  <a:pt x="433217" y="1168305"/>
                </a:cubicBezTo>
                <a:cubicBezTo>
                  <a:pt x="456446" y="1175357"/>
                  <a:pt x="479674" y="1181164"/>
                  <a:pt x="503318" y="1185312"/>
                </a:cubicBezTo>
                <a:cubicBezTo>
                  <a:pt x="597477" y="1202733"/>
                  <a:pt x="695784" y="1196096"/>
                  <a:pt x="787454" y="1167890"/>
                </a:cubicBezTo>
                <a:cubicBezTo>
                  <a:pt x="833082" y="1153372"/>
                  <a:pt x="877051" y="1133462"/>
                  <a:pt x="918116" y="1108574"/>
                </a:cubicBezTo>
                <a:cubicBezTo>
                  <a:pt x="959181" y="1083271"/>
                  <a:pt x="996928" y="1053821"/>
                  <a:pt x="1030941" y="1019807"/>
                </a:cubicBezTo>
                <a:cubicBezTo>
                  <a:pt x="1064539" y="985794"/>
                  <a:pt x="1094405" y="948047"/>
                  <a:pt x="1119293" y="906982"/>
                </a:cubicBezTo>
                <a:cubicBezTo>
                  <a:pt x="1144181" y="865917"/>
                  <a:pt x="1163677" y="821534"/>
                  <a:pt x="1178194" y="775906"/>
                </a:cubicBezTo>
                <a:cubicBezTo>
                  <a:pt x="1182757" y="793742"/>
                  <a:pt x="1186905" y="812408"/>
                  <a:pt x="1189394" y="831074"/>
                </a:cubicBezTo>
                <a:cubicBezTo>
                  <a:pt x="1184831" y="843103"/>
                  <a:pt x="1179439" y="854303"/>
                  <a:pt x="1174046" y="865917"/>
                </a:cubicBezTo>
                <a:cubicBezTo>
                  <a:pt x="1171557" y="871724"/>
                  <a:pt x="1168239" y="877117"/>
                  <a:pt x="1165336" y="882924"/>
                </a:cubicBezTo>
                <a:cubicBezTo>
                  <a:pt x="1162017" y="888316"/>
                  <a:pt x="1159529" y="894123"/>
                  <a:pt x="1156210" y="899516"/>
                </a:cubicBezTo>
                <a:cubicBezTo>
                  <a:pt x="1149988" y="910301"/>
                  <a:pt x="1143766" y="921500"/>
                  <a:pt x="1136714" y="931870"/>
                </a:cubicBezTo>
                <a:lnTo>
                  <a:pt x="1126345" y="947632"/>
                </a:lnTo>
                <a:lnTo>
                  <a:pt x="1115145" y="962980"/>
                </a:lnTo>
                <a:cubicBezTo>
                  <a:pt x="1085279" y="1004045"/>
                  <a:pt x="1050022" y="1040962"/>
                  <a:pt x="1011445" y="1073316"/>
                </a:cubicBezTo>
                <a:cubicBezTo>
                  <a:pt x="933878" y="1138025"/>
                  <a:pt x="840134" y="1183652"/>
                  <a:pt x="741412" y="1203978"/>
                </a:cubicBezTo>
                <a:cubicBezTo>
                  <a:pt x="692051" y="1214348"/>
                  <a:pt x="641861" y="1218081"/>
                  <a:pt x="591670" y="1216422"/>
                </a:cubicBezTo>
                <a:cubicBezTo>
                  <a:pt x="566367" y="1216007"/>
                  <a:pt x="541479" y="1213103"/>
                  <a:pt x="516591" y="1209370"/>
                </a:cubicBezTo>
                <a:cubicBezTo>
                  <a:pt x="510369" y="1208540"/>
                  <a:pt x="504148" y="1207296"/>
                  <a:pt x="497925" y="1206052"/>
                </a:cubicBezTo>
                <a:cubicBezTo>
                  <a:pt x="492118" y="1204807"/>
                  <a:pt x="485896" y="1203978"/>
                  <a:pt x="479674" y="1202319"/>
                </a:cubicBezTo>
                <a:cubicBezTo>
                  <a:pt x="467230" y="1199000"/>
                  <a:pt x="455201" y="1196511"/>
                  <a:pt x="443172" y="1192778"/>
                </a:cubicBezTo>
                <a:lnTo>
                  <a:pt x="425336" y="1187386"/>
                </a:lnTo>
                <a:lnTo>
                  <a:pt x="407499" y="1181164"/>
                </a:lnTo>
                <a:cubicBezTo>
                  <a:pt x="395470" y="1177016"/>
                  <a:pt x="383856" y="1172038"/>
                  <a:pt x="372242" y="1167476"/>
                </a:cubicBezTo>
                <a:cubicBezTo>
                  <a:pt x="366435" y="1164987"/>
                  <a:pt x="361042" y="1162083"/>
                  <a:pt x="355235" y="1159594"/>
                </a:cubicBezTo>
                <a:cubicBezTo>
                  <a:pt x="349428" y="1156691"/>
                  <a:pt x="343620" y="1154202"/>
                  <a:pt x="338228" y="1151298"/>
                </a:cubicBezTo>
                <a:cubicBezTo>
                  <a:pt x="327029" y="1145491"/>
                  <a:pt x="315829" y="1140099"/>
                  <a:pt x="305044" y="1133462"/>
                </a:cubicBezTo>
                <a:cubicBezTo>
                  <a:pt x="299652" y="1130144"/>
                  <a:pt x="294260" y="1127240"/>
                  <a:pt x="288867" y="1123922"/>
                </a:cubicBezTo>
                <a:lnTo>
                  <a:pt x="273105" y="1113552"/>
                </a:lnTo>
                <a:lnTo>
                  <a:pt x="265224" y="1108574"/>
                </a:lnTo>
                <a:lnTo>
                  <a:pt x="257757" y="1103182"/>
                </a:lnTo>
                <a:lnTo>
                  <a:pt x="242410" y="1091982"/>
                </a:lnTo>
                <a:cubicBezTo>
                  <a:pt x="222499" y="1076635"/>
                  <a:pt x="203419" y="1060458"/>
                  <a:pt x="185583" y="1043036"/>
                </a:cubicBezTo>
                <a:cubicBezTo>
                  <a:pt x="167332" y="1025615"/>
                  <a:pt x="150740" y="1006948"/>
                  <a:pt x="134977" y="987868"/>
                </a:cubicBezTo>
                <a:cubicBezTo>
                  <a:pt x="119630" y="968372"/>
                  <a:pt x="104697" y="948047"/>
                  <a:pt x="91838" y="926893"/>
                </a:cubicBezTo>
                <a:cubicBezTo>
                  <a:pt x="85201" y="916522"/>
                  <a:pt x="79394" y="905323"/>
                  <a:pt x="73172" y="894538"/>
                </a:cubicBezTo>
                <a:cubicBezTo>
                  <a:pt x="69854" y="889146"/>
                  <a:pt x="67365" y="883338"/>
                  <a:pt x="64462" y="877946"/>
                </a:cubicBezTo>
                <a:cubicBezTo>
                  <a:pt x="61558" y="872554"/>
                  <a:pt x="58654" y="867162"/>
                  <a:pt x="56166" y="861354"/>
                </a:cubicBezTo>
                <a:lnTo>
                  <a:pt x="48699" y="844347"/>
                </a:lnTo>
                <a:cubicBezTo>
                  <a:pt x="47455" y="841444"/>
                  <a:pt x="46210" y="838540"/>
                  <a:pt x="44966" y="835637"/>
                </a:cubicBezTo>
                <a:lnTo>
                  <a:pt x="41647" y="826926"/>
                </a:lnTo>
                <a:lnTo>
                  <a:pt x="35011" y="809504"/>
                </a:lnTo>
                <a:cubicBezTo>
                  <a:pt x="32937" y="803697"/>
                  <a:pt x="31278" y="797475"/>
                  <a:pt x="29204" y="791668"/>
                </a:cubicBezTo>
                <a:cubicBezTo>
                  <a:pt x="25056" y="780054"/>
                  <a:pt x="22152" y="768025"/>
                  <a:pt x="18834" y="755996"/>
                </a:cubicBezTo>
                <a:cubicBezTo>
                  <a:pt x="17175" y="749773"/>
                  <a:pt x="15930" y="743966"/>
                  <a:pt x="14686" y="737744"/>
                </a:cubicBezTo>
                <a:cubicBezTo>
                  <a:pt x="13441" y="731522"/>
                  <a:pt x="12197" y="725715"/>
                  <a:pt x="10952" y="719493"/>
                </a:cubicBezTo>
                <a:cubicBezTo>
                  <a:pt x="6390" y="695020"/>
                  <a:pt x="2656" y="670547"/>
                  <a:pt x="1412" y="645659"/>
                </a:cubicBezTo>
                <a:cubicBezTo>
                  <a:pt x="-1906" y="596298"/>
                  <a:pt x="583" y="546522"/>
                  <a:pt x="9293" y="497576"/>
                </a:cubicBezTo>
                <a:lnTo>
                  <a:pt x="12612" y="479325"/>
                </a:lnTo>
                <a:cubicBezTo>
                  <a:pt x="13856" y="473103"/>
                  <a:pt x="15515" y="467296"/>
                  <a:pt x="16760" y="461074"/>
                </a:cubicBezTo>
                <a:cubicBezTo>
                  <a:pt x="18419" y="455267"/>
                  <a:pt x="19663" y="449045"/>
                  <a:pt x="21323" y="443238"/>
                </a:cubicBezTo>
                <a:lnTo>
                  <a:pt x="26715" y="425401"/>
                </a:lnTo>
                <a:cubicBezTo>
                  <a:pt x="27544" y="422498"/>
                  <a:pt x="28374" y="419594"/>
                  <a:pt x="29204" y="416691"/>
                </a:cubicBezTo>
                <a:lnTo>
                  <a:pt x="32107" y="407565"/>
                </a:lnTo>
                <a:lnTo>
                  <a:pt x="38329" y="390144"/>
                </a:lnTo>
                <a:cubicBezTo>
                  <a:pt x="40818" y="384336"/>
                  <a:pt x="42892" y="378529"/>
                  <a:pt x="45381" y="372722"/>
                </a:cubicBezTo>
                <a:cubicBezTo>
                  <a:pt x="47455" y="366915"/>
                  <a:pt x="49943" y="361108"/>
                  <a:pt x="52432" y="355715"/>
                </a:cubicBezTo>
                <a:cubicBezTo>
                  <a:pt x="57825" y="344516"/>
                  <a:pt x="62802" y="333316"/>
                  <a:pt x="68610" y="322531"/>
                </a:cubicBezTo>
                <a:cubicBezTo>
                  <a:pt x="71513" y="317139"/>
                  <a:pt x="74417" y="311746"/>
                  <a:pt x="77320" y="306354"/>
                </a:cubicBezTo>
                <a:lnTo>
                  <a:pt x="86861" y="290177"/>
                </a:lnTo>
                <a:cubicBezTo>
                  <a:pt x="90179" y="284785"/>
                  <a:pt x="93497" y="279392"/>
                  <a:pt x="96816" y="274415"/>
                </a:cubicBezTo>
                <a:lnTo>
                  <a:pt x="106771" y="259067"/>
                </a:lnTo>
                <a:lnTo>
                  <a:pt x="117556" y="244135"/>
                </a:lnTo>
                <a:cubicBezTo>
                  <a:pt x="121289" y="238742"/>
                  <a:pt x="125022" y="233764"/>
                  <a:pt x="128755" y="229202"/>
                </a:cubicBezTo>
                <a:cubicBezTo>
                  <a:pt x="159036" y="190625"/>
                  <a:pt x="193879" y="155368"/>
                  <a:pt x="232455" y="125087"/>
                </a:cubicBezTo>
                <a:cubicBezTo>
                  <a:pt x="271446" y="94807"/>
                  <a:pt x="313755" y="69090"/>
                  <a:pt x="358553" y="49179"/>
                </a:cubicBezTo>
                <a:close/>
                <a:moveTo>
                  <a:pt x="818565" y="47520"/>
                </a:moveTo>
                <a:cubicBezTo>
                  <a:pt x="826031" y="49594"/>
                  <a:pt x="833912" y="51668"/>
                  <a:pt x="841378" y="54157"/>
                </a:cubicBezTo>
                <a:lnTo>
                  <a:pt x="864192" y="62038"/>
                </a:lnTo>
                <a:cubicBezTo>
                  <a:pt x="933878" y="95637"/>
                  <a:pt x="996513" y="142924"/>
                  <a:pt x="1047948" y="200166"/>
                </a:cubicBezTo>
                <a:lnTo>
                  <a:pt x="1035089" y="188552"/>
                </a:lnTo>
                <a:cubicBezTo>
                  <a:pt x="1030526" y="184818"/>
                  <a:pt x="1026378" y="181085"/>
                  <a:pt x="1021816" y="177352"/>
                </a:cubicBezTo>
                <a:cubicBezTo>
                  <a:pt x="963744" y="120939"/>
                  <a:pt x="894472" y="76141"/>
                  <a:pt x="818565" y="47520"/>
                </a:cubicBezTo>
                <a:close/>
                <a:moveTo>
                  <a:pt x="695369" y="46691"/>
                </a:moveTo>
                <a:lnTo>
                  <a:pt x="704909" y="46691"/>
                </a:lnTo>
                <a:lnTo>
                  <a:pt x="722331" y="50009"/>
                </a:lnTo>
                <a:lnTo>
                  <a:pt x="739752" y="54157"/>
                </a:lnTo>
                <a:lnTo>
                  <a:pt x="748463" y="56231"/>
                </a:lnTo>
                <a:cubicBezTo>
                  <a:pt x="751367" y="57060"/>
                  <a:pt x="754271" y="57890"/>
                  <a:pt x="757174" y="58719"/>
                </a:cubicBezTo>
                <a:lnTo>
                  <a:pt x="774181" y="63697"/>
                </a:lnTo>
                <a:cubicBezTo>
                  <a:pt x="796580" y="71163"/>
                  <a:pt x="818979" y="79459"/>
                  <a:pt x="840549" y="89830"/>
                </a:cubicBezTo>
                <a:cubicBezTo>
                  <a:pt x="884102" y="109740"/>
                  <a:pt x="924338" y="135872"/>
                  <a:pt x="960840" y="166152"/>
                </a:cubicBezTo>
                <a:cubicBezTo>
                  <a:pt x="957936" y="164493"/>
                  <a:pt x="954618" y="163249"/>
                  <a:pt x="951715" y="161589"/>
                </a:cubicBezTo>
                <a:cubicBezTo>
                  <a:pt x="950470" y="160760"/>
                  <a:pt x="948811" y="159930"/>
                  <a:pt x="947567" y="159101"/>
                </a:cubicBezTo>
                <a:cubicBezTo>
                  <a:pt x="866681" y="96881"/>
                  <a:pt x="768374" y="57475"/>
                  <a:pt x="667163" y="47105"/>
                </a:cubicBezTo>
                <a:lnTo>
                  <a:pt x="685829" y="47105"/>
                </a:lnTo>
                <a:close/>
                <a:moveTo>
                  <a:pt x="609506" y="35491"/>
                </a:moveTo>
                <a:lnTo>
                  <a:pt x="587107" y="38809"/>
                </a:lnTo>
                <a:lnTo>
                  <a:pt x="581300" y="39639"/>
                </a:lnTo>
                <a:lnTo>
                  <a:pt x="575492" y="40883"/>
                </a:lnTo>
                <a:lnTo>
                  <a:pt x="564293" y="43372"/>
                </a:lnTo>
                <a:cubicBezTo>
                  <a:pt x="497510" y="48764"/>
                  <a:pt x="431972" y="66186"/>
                  <a:pt x="371827" y="94807"/>
                </a:cubicBezTo>
                <a:cubicBezTo>
                  <a:pt x="311681" y="123013"/>
                  <a:pt x="256513" y="162834"/>
                  <a:pt x="210055" y="210536"/>
                </a:cubicBezTo>
                <a:cubicBezTo>
                  <a:pt x="228721" y="186477"/>
                  <a:pt x="249461" y="163663"/>
                  <a:pt x="272690" y="142509"/>
                </a:cubicBezTo>
                <a:cubicBezTo>
                  <a:pt x="296748" y="124672"/>
                  <a:pt x="322881" y="109325"/>
                  <a:pt x="349428" y="95636"/>
                </a:cubicBezTo>
                <a:cubicBezTo>
                  <a:pt x="363116" y="89000"/>
                  <a:pt x="376804" y="82778"/>
                  <a:pt x="390492" y="76971"/>
                </a:cubicBezTo>
                <a:lnTo>
                  <a:pt x="411647" y="69089"/>
                </a:lnTo>
                <a:cubicBezTo>
                  <a:pt x="418284" y="66600"/>
                  <a:pt x="425751" y="64527"/>
                  <a:pt x="432802" y="62038"/>
                </a:cubicBezTo>
                <a:cubicBezTo>
                  <a:pt x="461423" y="53327"/>
                  <a:pt x="490874" y="45860"/>
                  <a:pt x="520324" y="41713"/>
                </a:cubicBezTo>
                <a:cubicBezTo>
                  <a:pt x="549775" y="37565"/>
                  <a:pt x="579640" y="35491"/>
                  <a:pt x="609506" y="35491"/>
                </a:cubicBezTo>
                <a:close/>
                <a:moveTo>
                  <a:pt x="593335" y="97"/>
                </a:moveTo>
                <a:cubicBezTo>
                  <a:pt x="655264" y="-1012"/>
                  <a:pt x="717250" y="7388"/>
                  <a:pt x="776670" y="25121"/>
                </a:cubicBezTo>
                <a:cubicBezTo>
                  <a:pt x="771277" y="24291"/>
                  <a:pt x="765885" y="23462"/>
                  <a:pt x="761322" y="22632"/>
                </a:cubicBezTo>
                <a:cubicBezTo>
                  <a:pt x="755930" y="21803"/>
                  <a:pt x="750538" y="21388"/>
                  <a:pt x="745145" y="20973"/>
                </a:cubicBezTo>
                <a:cubicBezTo>
                  <a:pt x="731042" y="17240"/>
                  <a:pt x="716524" y="14751"/>
                  <a:pt x="702006" y="12262"/>
                </a:cubicBezTo>
                <a:cubicBezTo>
                  <a:pt x="694540" y="11432"/>
                  <a:pt x="687488" y="10188"/>
                  <a:pt x="680022" y="9359"/>
                </a:cubicBezTo>
                <a:cubicBezTo>
                  <a:pt x="672556" y="8529"/>
                  <a:pt x="665504" y="7699"/>
                  <a:pt x="658037" y="7284"/>
                </a:cubicBezTo>
                <a:cubicBezTo>
                  <a:pt x="650571" y="6870"/>
                  <a:pt x="643520" y="5625"/>
                  <a:pt x="636053" y="5625"/>
                </a:cubicBezTo>
                <a:lnTo>
                  <a:pt x="614069" y="4796"/>
                </a:lnTo>
                <a:cubicBezTo>
                  <a:pt x="606602" y="4796"/>
                  <a:pt x="599551" y="5211"/>
                  <a:pt x="592085" y="5211"/>
                </a:cubicBezTo>
                <a:lnTo>
                  <a:pt x="580885" y="5625"/>
                </a:lnTo>
                <a:cubicBezTo>
                  <a:pt x="577567" y="6040"/>
                  <a:pt x="573834" y="6040"/>
                  <a:pt x="570100" y="6455"/>
                </a:cubicBezTo>
                <a:cubicBezTo>
                  <a:pt x="511199" y="9773"/>
                  <a:pt x="453127" y="22217"/>
                  <a:pt x="397959" y="42957"/>
                </a:cubicBezTo>
                <a:cubicBezTo>
                  <a:pt x="401278" y="41298"/>
                  <a:pt x="403766" y="40054"/>
                  <a:pt x="405840" y="38809"/>
                </a:cubicBezTo>
                <a:cubicBezTo>
                  <a:pt x="407914" y="37980"/>
                  <a:pt x="409988" y="36735"/>
                  <a:pt x="412062" y="35906"/>
                </a:cubicBezTo>
                <a:cubicBezTo>
                  <a:pt x="416210" y="33832"/>
                  <a:pt x="420358" y="31758"/>
                  <a:pt x="427825" y="28854"/>
                </a:cubicBezTo>
                <a:cubicBezTo>
                  <a:pt x="431558" y="27195"/>
                  <a:pt x="436121" y="25536"/>
                  <a:pt x="441513" y="23876"/>
                </a:cubicBezTo>
                <a:cubicBezTo>
                  <a:pt x="446905" y="22217"/>
                  <a:pt x="453542" y="19728"/>
                  <a:pt x="461838" y="17655"/>
                </a:cubicBezTo>
                <a:cubicBezTo>
                  <a:pt x="470134" y="15580"/>
                  <a:pt x="479674" y="13092"/>
                  <a:pt x="491289" y="10603"/>
                </a:cubicBezTo>
                <a:cubicBezTo>
                  <a:pt x="497096" y="9773"/>
                  <a:pt x="503318" y="8529"/>
                  <a:pt x="509955" y="7284"/>
                </a:cubicBezTo>
                <a:cubicBezTo>
                  <a:pt x="513273" y="6870"/>
                  <a:pt x="516591" y="6040"/>
                  <a:pt x="520324" y="5625"/>
                </a:cubicBezTo>
                <a:cubicBezTo>
                  <a:pt x="523643" y="5211"/>
                  <a:pt x="527791" y="4796"/>
                  <a:pt x="531524" y="4381"/>
                </a:cubicBezTo>
                <a:cubicBezTo>
                  <a:pt x="552057" y="1892"/>
                  <a:pt x="572693" y="467"/>
                  <a:pt x="593335" y="9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lIns="180000" tIns="0" rIns="180000" bIns="0" spcCol="0" rtlCol="0" fromWordArt="0" anchor="ctr" anchorCtr="1" forceAA="0">
            <a:noAutofit/>
          </a:bodyPr>
          <a:lstStyle>
            <a:lvl1pPr marL="266687" indent="-266687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lvl="0"/>
            <a:r>
              <a:rPr lang="es-ES" noProof="0"/>
              <a:t>Haga clic en el icono para agregar una imagen</a:t>
            </a:r>
            <a:endParaRPr lang="es-ES" noProof="0" dirty="0"/>
          </a:p>
        </p:txBody>
      </p:sp>
      <p:sp>
        <p:nvSpPr>
          <p:cNvPr id="43" name="Marcador de posición de imagen 42"/>
          <p:cNvSpPr>
            <a:spLocks noGrp="1"/>
          </p:cNvSpPr>
          <p:nvPr>
            <p:ph type="pic" sz="quarter" idx="42"/>
          </p:nvPr>
        </p:nvSpPr>
        <p:spPr>
          <a:xfrm>
            <a:off x="4652453" y="2256300"/>
            <a:ext cx="1217131" cy="1216800"/>
          </a:xfrm>
          <a:custGeom>
            <a:avLst/>
            <a:gdLst>
              <a:gd name="connsiteX0" fmla="*/ 359049 w 1217130"/>
              <a:gd name="connsiteY0" fmla="*/ 1183154 h 1216800"/>
              <a:gd name="connsiteX1" fmla="*/ 380711 w 1217130"/>
              <a:gd name="connsiteY1" fmla="*/ 1191450 h 1216800"/>
              <a:gd name="connsiteX2" fmla="*/ 409749 w 1217130"/>
              <a:gd name="connsiteY2" fmla="*/ 1203434 h 1216800"/>
              <a:gd name="connsiteX3" fmla="*/ 395922 w 1217130"/>
              <a:gd name="connsiteY3" fmla="*/ 1201129 h 1216800"/>
              <a:gd name="connsiteX4" fmla="*/ 380711 w 1217130"/>
              <a:gd name="connsiteY4" fmla="*/ 1194676 h 1216800"/>
              <a:gd name="connsiteX5" fmla="*/ 359049 w 1217130"/>
              <a:gd name="connsiteY5" fmla="*/ 1183154 h 1216800"/>
              <a:gd name="connsiteX6" fmla="*/ 304200 w 1217130"/>
              <a:gd name="connsiteY6" fmla="*/ 1135161 h 1216800"/>
              <a:gd name="connsiteX7" fmla="*/ 309270 w 1217130"/>
              <a:gd name="connsiteY7" fmla="*/ 1137984 h 1216800"/>
              <a:gd name="connsiteX8" fmla="*/ 326785 w 1217130"/>
              <a:gd name="connsiteY8" fmla="*/ 1149046 h 1216800"/>
              <a:gd name="connsiteX9" fmla="*/ 337847 w 1217130"/>
              <a:gd name="connsiteY9" fmla="*/ 1158726 h 1216800"/>
              <a:gd name="connsiteX10" fmla="*/ 312036 w 1217130"/>
              <a:gd name="connsiteY10" fmla="*/ 1143515 h 1216800"/>
              <a:gd name="connsiteX11" fmla="*/ 303279 w 1217130"/>
              <a:gd name="connsiteY11" fmla="*/ 1136141 h 1216800"/>
              <a:gd name="connsiteX12" fmla="*/ 304200 w 1217130"/>
              <a:gd name="connsiteY12" fmla="*/ 1135161 h 1216800"/>
              <a:gd name="connsiteX13" fmla="*/ 262258 w 1217130"/>
              <a:gd name="connsiteY13" fmla="*/ 1118166 h 1216800"/>
              <a:gd name="connsiteX14" fmla="*/ 278390 w 1217130"/>
              <a:gd name="connsiteY14" fmla="*/ 1129688 h 1216800"/>
              <a:gd name="connsiteX15" fmla="*/ 294982 w 1217130"/>
              <a:gd name="connsiteY15" fmla="*/ 1140289 h 1216800"/>
              <a:gd name="connsiteX16" fmla="*/ 306044 w 1217130"/>
              <a:gd name="connsiteY16" fmla="*/ 1149046 h 1216800"/>
              <a:gd name="connsiteX17" fmla="*/ 293139 w 1217130"/>
              <a:gd name="connsiteY17" fmla="*/ 1143515 h 1216800"/>
              <a:gd name="connsiteX18" fmla="*/ 297748 w 1217130"/>
              <a:gd name="connsiteY18" fmla="*/ 1149968 h 1216800"/>
              <a:gd name="connsiteX19" fmla="*/ 282999 w 1217130"/>
              <a:gd name="connsiteY19" fmla="*/ 1140750 h 1216800"/>
              <a:gd name="connsiteX20" fmla="*/ 275624 w 1217130"/>
              <a:gd name="connsiteY20" fmla="*/ 1136141 h 1216800"/>
              <a:gd name="connsiteX21" fmla="*/ 268250 w 1217130"/>
              <a:gd name="connsiteY21" fmla="*/ 1131532 h 1216800"/>
              <a:gd name="connsiteX22" fmla="*/ 126688 w 1217130"/>
              <a:gd name="connsiteY22" fmla="*/ 997679 h 1216800"/>
              <a:gd name="connsiteX23" fmla="*/ 134125 w 1217130"/>
              <a:gd name="connsiteY23" fmla="*/ 1008008 h 1216800"/>
              <a:gd name="connsiteX24" fmla="*/ 127845 w 1217130"/>
              <a:gd name="connsiteY24" fmla="*/ 1000201 h 1216800"/>
              <a:gd name="connsiteX25" fmla="*/ 105534 w 1217130"/>
              <a:gd name="connsiteY25" fmla="*/ 921408 h 1216800"/>
              <a:gd name="connsiteX26" fmla="*/ 112923 w 1217130"/>
              <a:gd name="connsiteY26" fmla="*/ 932880 h 1216800"/>
              <a:gd name="connsiteX27" fmla="*/ 125368 w 1217130"/>
              <a:gd name="connsiteY27" fmla="*/ 954543 h 1216800"/>
              <a:gd name="connsiteX28" fmla="*/ 135047 w 1217130"/>
              <a:gd name="connsiteY28" fmla="*/ 972057 h 1216800"/>
              <a:gd name="connsiteX29" fmla="*/ 125829 w 1217130"/>
              <a:gd name="connsiteY29" fmla="*/ 960534 h 1216800"/>
              <a:gd name="connsiteX30" fmla="*/ 117071 w 1217130"/>
              <a:gd name="connsiteY30" fmla="*/ 947629 h 1216800"/>
              <a:gd name="connsiteX31" fmla="*/ 109236 w 1217130"/>
              <a:gd name="connsiteY31" fmla="*/ 934723 h 1216800"/>
              <a:gd name="connsiteX32" fmla="*/ 104627 w 1217130"/>
              <a:gd name="connsiteY32" fmla="*/ 922740 h 1216800"/>
              <a:gd name="connsiteX33" fmla="*/ 105534 w 1217130"/>
              <a:gd name="connsiteY33" fmla="*/ 921408 h 1216800"/>
              <a:gd name="connsiteX34" fmla="*/ 73285 w 1217130"/>
              <a:gd name="connsiteY34" fmla="*/ 889555 h 1216800"/>
              <a:gd name="connsiteX35" fmla="*/ 88034 w 1217130"/>
              <a:gd name="connsiteY35" fmla="*/ 918131 h 1216800"/>
              <a:gd name="connsiteX36" fmla="*/ 106009 w 1217130"/>
              <a:gd name="connsiteY36" fmla="*/ 951317 h 1216800"/>
              <a:gd name="connsiteX37" fmla="*/ 114306 w 1217130"/>
              <a:gd name="connsiteY37" fmla="*/ 966526 h 1216800"/>
              <a:gd name="connsiteX38" fmla="*/ 121220 w 1217130"/>
              <a:gd name="connsiteY38" fmla="*/ 979432 h 1216800"/>
              <a:gd name="connsiteX39" fmla="*/ 126289 w 1217130"/>
              <a:gd name="connsiteY39" fmla="*/ 993720 h 1216800"/>
              <a:gd name="connsiteX40" fmla="*/ 126405 w 1217130"/>
              <a:gd name="connsiteY40" fmla="*/ 997062 h 1216800"/>
              <a:gd name="connsiteX41" fmla="*/ 126688 w 1217130"/>
              <a:gd name="connsiteY41" fmla="*/ 997679 h 1216800"/>
              <a:gd name="connsiteX42" fmla="*/ 125829 w 1217130"/>
              <a:gd name="connsiteY42" fmla="*/ 996486 h 1216800"/>
              <a:gd name="connsiteX43" fmla="*/ 116149 w 1217130"/>
              <a:gd name="connsiteY43" fmla="*/ 981275 h 1216800"/>
              <a:gd name="connsiteX44" fmla="*/ 94948 w 1217130"/>
              <a:gd name="connsiteY44" fmla="*/ 945786 h 1216800"/>
              <a:gd name="connsiteX45" fmla="*/ 85729 w 1217130"/>
              <a:gd name="connsiteY45" fmla="*/ 927810 h 1216800"/>
              <a:gd name="connsiteX46" fmla="*/ 78816 w 1217130"/>
              <a:gd name="connsiteY46" fmla="*/ 911678 h 1216800"/>
              <a:gd name="connsiteX47" fmla="*/ 73285 w 1217130"/>
              <a:gd name="connsiteY47" fmla="*/ 889555 h 1216800"/>
              <a:gd name="connsiteX48" fmla="*/ 6453 w 1217130"/>
              <a:gd name="connsiteY48" fmla="*/ 554013 h 1216800"/>
              <a:gd name="connsiteX49" fmla="*/ 4609 w 1217130"/>
              <a:gd name="connsiteY49" fmla="*/ 610244 h 1216800"/>
              <a:gd name="connsiteX50" fmla="*/ 6453 w 1217130"/>
              <a:gd name="connsiteY50" fmla="*/ 624993 h 1216800"/>
              <a:gd name="connsiteX51" fmla="*/ 8757 w 1217130"/>
              <a:gd name="connsiteY51" fmla="*/ 635594 h 1216800"/>
              <a:gd name="connsiteX52" fmla="*/ 19819 w 1217130"/>
              <a:gd name="connsiteY52" fmla="*/ 712104 h 1216800"/>
              <a:gd name="connsiteX53" fmla="*/ 16593 w 1217130"/>
              <a:gd name="connsiteY53" fmla="*/ 713487 h 1216800"/>
              <a:gd name="connsiteX54" fmla="*/ 16593 w 1217130"/>
              <a:gd name="connsiteY54" fmla="*/ 731002 h 1216800"/>
              <a:gd name="connsiteX55" fmla="*/ 25350 w 1217130"/>
              <a:gd name="connsiteY55" fmla="*/ 784928 h 1216800"/>
              <a:gd name="connsiteX56" fmla="*/ 61301 w 1217130"/>
              <a:gd name="connsiteY56" fmla="*/ 882180 h 1216800"/>
              <a:gd name="connsiteX57" fmla="*/ 46091 w 1217130"/>
              <a:gd name="connsiteY57" fmla="*/ 864666 h 1216800"/>
              <a:gd name="connsiteX58" fmla="*/ 35029 w 1217130"/>
              <a:gd name="connsiteY58" fmla="*/ 828254 h 1216800"/>
              <a:gd name="connsiteX59" fmla="*/ 29498 w 1217130"/>
              <a:gd name="connsiteY59" fmla="*/ 809357 h 1216800"/>
              <a:gd name="connsiteX60" fmla="*/ 24428 w 1217130"/>
              <a:gd name="connsiteY60" fmla="*/ 789998 h 1216800"/>
              <a:gd name="connsiteX61" fmla="*/ 21663 w 1217130"/>
              <a:gd name="connsiteY61" fmla="*/ 780319 h 1216800"/>
              <a:gd name="connsiteX62" fmla="*/ 19358 w 1217130"/>
              <a:gd name="connsiteY62" fmla="*/ 770640 h 1216800"/>
              <a:gd name="connsiteX63" fmla="*/ 14288 w 1217130"/>
              <a:gd name="connsiteY63" fmla="*/ 750821 h 1216800"/>
              <a:gd name="connsiteX64" fmla="*/ 10140 w 1217130"/>
              <a:gd name="connsiteY64" fmla="*/ 730541 h 1216800"/>
              <a:gd name="connsiteX65" fmla="*/ 8297 w 1217130"/>
              <a:gd name="connsiteY65" fmla="*/ 720401 h 1216800"/>
              <a:gd name="connsiteX66" fmla="*/ 6914 w 1217130"/>
              <a:gd name="connsiteY66" fmla="*/ 710261 h 1216800"/>
              <a:gd name="connsiteX67" fmla="*/ 3688 w 1217130"/>
              <a:gd name="connsiteY67" fmla="*/ 689981 h 1216800"/>
              <a:gd name="connsiteX68" fmla="*/ 1844 w 1217130"/>
              <a:gd name="connsiteY68" fmla="*/ 669701 h 1216800"/>
              <a:gd name="connsiteX69" fmla="*/ 922 w 1217130"/>
              <a:gd name="connsiteY69" fmla="*/ 659561 h 1216800"/>
              <a:gd name="connsiteX70" fmla="*/ 461 w 1217130"/>
              <a:gd name="connsiteY70" fmla="*/ 649421 h 1216800"/>
              <a:gd name="connsiteX71" fmla="*/ 0 w 1217130"/>
              <a:gd name="connsiteY71" fmla="*/ 629602 h 1216800"/>
              <a:gd name="connsiteX72" fmla="*/ 461 w 1217130"/>
              <a:gd name="connsiteY72" fmla="*/ 610244 h 1216800"/>
              <a:gd name="connsiteX73" fmla="*/ 1844 w 1217130"/>
              <a:gd name="connsiteY73" fmla="*/ 591346 h 1216800"/>
              <a:gd name="connsiteX74" fmla="*/ 4148 w 1217130"/>
              <a:gd name="connsiteY74" fmla="*/ 572910 h 1216800"/>
              <a:gd name="connsiteX75" fmla="*/ 5531 w 1217130"/>
              <a:gd name="connsiteY75" fmla="*/ 564153 h 1216800"/>
              <a:gd name="connsiteX76" fmla="*/ 6453 w 1217130"/>
              <a:gd name="connsiteY76" fmla="*/ 554013 h 1216800"/>
              <a:gd name="connsiteX77" fmla="*/ 436942 w 1217130"/>
              <a:gd name="connsiteY77" fmla="*/ 32724 h 1216800"/>
              <a:gd name="connsiteX78" fmla="*/ 424959 w 1217130"/>
              <a:gd name="connsiteY78" fmla="*/ 41481 h 1216800"/>
              <a:gd name="connsiteX79" fmla="*/ 401452 w 1217130"/>
              <a:gd name="connsiteY79" fmla="*/ 49778 h 1216800"/>
              <a:gd name="connsiteX80" fmla="*/ 377485 w 1217130"/>
              <a:gd name="connsiteY80" fmla="*/ 58535 h 1216800"/>
              <a:gd name="connsiteX81" fmla="*/ 355822 w 1217130"/>
              <a:gd name="connsiteY81" fmla="*/ 63144 h 1216800"/>
              <a:gd name="connsiteX82" fmla="*/ 349370 w 1217130"/>
              <a:gd name="connsiteY82" fmla="*/ 63144 h 1216800"/>
              <a:gd name="connsiteX83" fmla="*/ 377485 w 1217130"/>
              <a:gd name="connsiteY83" fmla="*/ 51161 h 1216800"/>
              <a:gd name="connsiteX84" fmla="*/ 395921 w 1217130"/>
              <a:gd name="connsiteY84" fmla="*/ 44247 h 1216800"/>
              <a:gd name="connsiteX85" fmla="*/ 405139 w 1217130"/>
              <a:gd name="connsiteY85" fmla="*/ 41021 h 1216800"/>
              <a:gd name="connsiteX86" fmla="*/ 413897 w 1217130"/>
              <a:gd name="connsiteY86" fmla="*/ 38255 h 1216800"/>
              <a:gd name="connsiteX87" fmla="*/ 436942 w 1217130"/>
              <a:gd name="connsiteY87" fmla="*/ 32724 h 1216800"/>
              <a:gd name="connsiteX88" fmla="*/ 783086 w 1217130"/>
              <a:gd name="connsiteY88" fmla="*/ 27194 h 1216800"/>
              <a:gd name="connsiteX89" fmla="*/ 807053 w 1217130"/>
              <a:gd name="connsiteY89" fmla="*/ 32263 h 1216800"/>
              <a:gd name="connsiteX90" fmla="*/ 831020 w 1217130"/>
              <a:gd name="connsiteY90" fmla="*/ 38716 h 1216800"/>
              <a:gd name="connsiteX91" fmla="*/ 840699 w 1217130"/>
              <a:gd name="connsiteY91" fmla="*/ 44708 h 1216800"/>
              <a:gd name="connsiteX92" fmla="*/ 813966 w 1217130"/>
              <a:gd name="connsiteY92" fmla="*/ 37334 h 1216800"/>
              <a:gd name="connsiteX93" fmla="*/ 783086 w 1217130"/>
              <a:gd name="connsiteY93" fmla="*/ 27194 h 1216800"/>
              <a:gd name="connsiteX94" fmla="*/ 626837 w 1217130"/>
              <a:gd name="connsiteY94" fmla="*/ 15210 h 1216800"/>
              <a:gd name="connsiteX95" fmla="*/ 653109 w 1217130"/>
              <a:gd name="connsiteY95" fmla="*/ 16132 h 1216800"/>
              <a:gd name="connsiteX96" fmla="*/ 679381 w 1217130"/>
              <a:gd name="connsiteY96" fmla="*/ 17975 h 1216800"/>
              <a:gd name="connsiteX97" fmla="*/ 720863 w 1217130"/>
              <a:gd name="connsiteY97" fmla="*/ 22584 h 1216800"/>
              <a:gd name="connsiteX98" fmla="*/ 853143 w 1217130"/>
              <a:gd name="connsiteY98" fmla="*/ 59918 h 1216800"/>
              <a:gd name="connsiteX99" fmla="*/ 958231 w 1217130"/>
              <a:gd name="connsiteY99" fmla="*/ 117993 h 1216800"/>
              <a:gd name="connsiteX100" fmla="*/ 981276 w 1217130"/>
              <a:gd name="connsiteY100" fmla="*/ 133203 h 1216800"/>
              <a:gd name="connsiteX101" fmla="*/ 1001556 w 1217130"/>
              <a:gd name="connsiteY101" fmla="*/ 146569 h 1216800"/>
              <a:gd name="connsiteX102" fmla="*/ 1000174 w 1217130"/>
              <a:gd name="connsiteY102" fmla="*/ 141038 h 1216800"/>
              <a:gd name="connsiteX103" fmla="*/ 1050412 w 1217130"/>
              <a:gd name="connsiteY103" fmla="*/ 190355 h 1216800"/>
              <a:gd name="connsiteX104" fmla="*/ 1072536 w 1217130"/>
              <a:gd name="connsiteY104" fmla="*/ 214323 h 1216800"/>
              <a:gd name="connsiteX105" fmla="*/ 1096043 w 1217130"/>
              <a:gd name="connsiteY105" fmla="*/ 235986 h 1216800"/>
              <a:gd name="connsiteX106" fmla="*/ 1075763 w 1217130"/>
              <a:gd name="connsiteY106" fmla="*/ 210635 h 1216800"/>
              <a:gd name="connsiteX107" fmla="*/ 1062396 w 1217130"/>
              <a:gd name="connsiteY107" fmla="*/ 194964 h 1216800"/>
              <a:gd name="connsiteX108" fmla="*/ 1056865 w 1217130"/>
              <a:gd name="connsiteY108" fmla="*/ 188512 h 1216800"/>
              <a:gd name="connsiteX109" fmla="*/ 1051334 w 1217130"/>
              <a:gd name="connsiteY109" fmla="*/ 182059 h 1216800"/>
              <a:gd name="connsiteX110" fmla="*/ 1036585 w 1217130"/>
              <a:gd name="connsiteY110" fmla="*/ 166388 h 1216800"/>
              <a:gd name="connsiteX111" fmla="*/ 1124158 w 1217130"/>
              <a:gd name="connsiteY111" fmla="*/ 256266 h 1216800"/>
              <a:gd name="connsiteX112" fmla="*/ 1184537 w 1217130"/>
              <a:gd name="connsiteY112" fmla="*/ 360431 h 1216800"/>
              <a:gd name="connsiteX113" fmla="*/ 1190990 w 1217130"/>
              <a:gd name="connsiteY113" fmla="*/ 363657 h 1216800"/>
              <a:gd name="connsiteX114" fmla="*/ 1204817 w 1217130"/>
              <a:gd name="connsiteY114" fmla="*/ 411592 h 1216800"/>
              <a:gd name="connsiteX115" fmla="*/ 1213574 w 1217130"/>
              <a:gd name="connsiteY115" fmla="*/ 456761 h 1216800"/>
              <a:gd name="connsiteX116" fmla="*/ 1217130 w 1217130"/>
              <a:gd name="connsiteY116" fmla="*/ 492318 h 1216800"/>
              <a:gd name="connsiteX117" fmla="*/ 1217130 w 1217130"/>
              <a:gd name="connsiteY117" fmla="*/ 549654 h 1216800"/>
              <a:gd name="connsiteX118" fmla="*/ 1215879 w 1217130"/>
              <a:gd name="connsiteY118" fmla="*/ 566918 h 1216800"/>
              <a:gd name="connsiteX119" fmla="*/ 1211731 w 1217130"/>
              <a:gd name="connsiteY119" fmla="*/ 592729 h 1216800"/>
              <a:gd name="connsiteX120" fmla="*/ 1207481 w 1217130"/>
              <a:gd name="connsiteY120" fmla="*/ 606572 h 1216800"/>
              <a:gd name="connsiteX121" fmla="*/ 1208505 w 1217130"/>
              <a:gd name="connsiteY121" fmla="*/ 626837 h 1216800"/>
              <a:gd name="connsiteX122" fmla="*/ 993812 w 1217130"/>
              <a:gd name="connsiteY122" fmla="*/ 1082081 h 1216800"/>
              <a:gd name="connsiteX123" fmla="*/ 992336 w 1217130"/>
              <a:gd name="connsiteY123" fmla="*/ 1083185 h 1216800"/>
              <a:gd name="connsiteX124" fmla="*/ 991417 w 1217130"/>
              <a:gd name="connsiteY124" fmla="*/ 1084058 h 1216800"/>
              <a:gd name="connsiteX125" fmla="*/ 888173 w 1217130"/>
              <a:gd name="connsiteY125" fmla="*/ 1156882 h 1216800"/>
              <a:gd name="connsiteX126" fmla="*/ 863341 w 1217130"/>
              <a:gd name="connsiteY126" fmla="*/ 1164084 h 1216800"/>
              <a:gd name="connsiteX127" fmla="*/ 858877 w 1217130"/>
              <a:gd name="connsiteY127" fmla="*/ 1165286 h 1216800"/>
              <a:gd name="connsiteX128" fmla="*/ 848181 w 1217130"/>
              <a:gd name="connsiteY128" fmla="*/ 1170438 h 1216800"/>
              <a:gd name="connsiteX129" fmla="*/ 618541 w 1217130"/>
              <a:gd name="connsiteY129" fmla="*/ 1216800 h 1216800"/>
              <a:gd name="connsiteX130" fmla="*/ 443103 w 1217130"/>
              <a:gd name="connsiteY130" fmla="*/ 1190277 h 1216800"/>
              <a:gd name="connsiteX131" fmla="*/ 402206 w 1217130"/>
              <a:gd name="connsiteY131" fmla="*/ 1175308 h 1216800"/>
              <a:gd name="connsiteX132" fmla="*/ 397304 w 1217130"/>
              <a:gd name="connsiteY132" fmla="*/ 1173935 h 1216800"/>
              <a:gd name="connsiteX133" fmla="*/ 381173 w 1217130"/>
              <a:gd name="connsiteY133" fmla="*/ 1167944 h 1216800"/>
              <a:gd name="connsiteX134" fmla="*/ 313419 w 1217130"/>
              <a:gd name="connsiteY134" fmla="*/ 1136141 h 1216800"/>
              <a:gd name="connsiteX135" fmla="*/ 292217 w 1217130"/>
              <a:gd name="connsiteY135" fmla="*/ 1120470 h 1216800"/>
              <a:gd name="connsiteX136" fmla="*/ 267328 w 1217130"/>
              <a:gd name="connsiteY136" fmla="*/ 1102495 h 1216800"/>
              <a:gd name="connsiteX137" fmla="*/ 241517 w 1217130"/>
              <a:gd name="connsiteY137" fmla="*/ 1082675 h 1216800"/>
              <a:gd name="connsiteX138" fmla="*/ 218471 w 1217130"/>
              <a:gd name="connsiteY138" fmla="*/ 1062857 h 1216800"/>
              <a:gd name="connsiteX139" fmla="*/ 199113 w 1217130"/>
              <a:gd name="connsiteY139" fmla="*/ 1050873 h 1216800"/>
              <a:gd name="connsiteX140" fmla="*/ 223542 w 1217130"/>
              <a:gd name="connsiteY140" fmla="*/ 1073918 h 1216800"/>
              <a:gd name="connsiteX141" fmla="*/ 248891 w 1217130"/>
              <a:gd name="connsiteY141" fmla="*/ 1096964 h 1216800"/>
              <a:gd name="connsiteX142" fmla="*/ 235064 w 1217130"/>
              <a:gd name="connsiteY142" fmla="*/ 1089589 h 1216800"/>
              <a:gd name="connsiteX143" fmla="*/ 215706 w 1217130"/>
              <a:gd name="connsiteY143" fmla="*/ 1072075 h 1216800"/>
              <a:gd name="connsiteX144" fmla="*/ 194043 w 1217130"/>
              <a:gd name="connsiteY144" fmla="*/ 1049029 h 1216800"/>
              <a:gd name="connsiteX145" fmla="*/ 182982 w 1217130"/>
              <a:gd name="connsiteY145" fmla="*/ 1036584 h 1216800"/>
              <a:gd name="connsiteX146" fmla="*/ 171920 w 1217130"/>
              <a:gd name="connsiteY146" fmla="*/ 1024140 h 1216800"/>
              <a:gd name="connsiteX147" fmla="*/ 189895 w 1217130"/>
              <a:gd name="connsiteY147" fmla="*/ 1037967 h 1216800"/>
              <a:gd name="connsiteX148" fmla="*/ 154520 w 1217130"/>
              <a:gd name="connsiteY148" fmla="*/ 994872 h 1216800"/>
              <a:gd name="connsiteX149" fmla="*/ 136888 w 1217130"/>
              <a:gd name="connsiteY149" fmla="*/ 966793 h 1216800"/>
              <a:gd name="connsiteX150" fmla="*/ 129333 w 1217130"/>
              <a:gd name="connsiteY150" fmla="*/ 956691 h 1216800"/>
              <a:gd name="connsiteX151" fmla="*/ 99782 w 1217130"/>
              <a:gd name="connsiteY151" fmla="*/ 908048 h 1216800"/>
              <a:gd name="connsiteX152" fmla="*/ 77846 w 1217130"/>
              <a:gd name="connsiteY152" fmla="*/ 862512 h 1216800"/>
              <a:gd name="connsiteX153" fmla="*/ 91260 w 1217130"/>
              <a:gd name="connsiteY153" fmla="*/ 903843 h 1216800"/>
              <a:gd name="connsiteX154" fmla="*/ 45631 w 1217130"/>
              <a:gd name="connsiteY154" fmla="*/ 785389 h 1216800"/>
              <a:gd name="connsiteX155" fmla="*/ 23507 w 1217130"/>
              <a:gd name="connsiteY155" fmla="*/ 676154 h 1216800"/>
              <a:gd name="connsiteX156" fmla="*/ 27655 w 1217130"/>
              <a:gd name="connsiteY156" fmla="*/ 720862 h 1216800"/>
              <a:gd name="connsiteX157" fmla="*/ 31803 w 1217130"/>
              <a:gd name="connsiteY157" fmla="*/ 744368 h 1216800"/>
              <a:gd name="connsiteX158" fmla="*/ 36873 w 1217130"/>
              <a:gd name="connsiteY158" fmla="*/ 766492 h 1216800"/>
              <a:gd name="connsiteX159" fmla="*/ 45169 w 1217130"/>
              <a:gd name="connsiteY159" fmla="*/ 816731 h 1216800"/>
              <a:gd name="connsiteX160" fmla="*/ 38717 w 1217130"/>
              <a:gd name="connsiteY160" fmla="*/ 806130 h 1216800"/>
              <a:gd name="connsiteX161" fmla="*/ 30420 w 1217130"/>
              <a:gd name="connsiteY161" fmla="*/ 781241 h 1216800"/>
              <a:gd name="connsiteX162" fmla="*/ 23507 w 1217130"/>
              <a:gd name="connsiteY162" fmla="*/ 750821 h 1216800"/>
              <a:gd name="connsiteX163" fmla="*/ 22124 w 1217130"/>
              <a:gd name="connsiteY163" fmla="*/ 720862 h 1216800"/>
              <a:gd name="connsiteX164" fmla="*/ 17054 w 1217130"/>
              <a:gd name="connsiteY164" fmla="*/ 628680 h 1216800"/>
              <a:gd name="connsiteX165" fmla="*/ 17054 w 1217130"/>
              <a:gd name="connsiteY165" fmla="*/ 607017 h 1216800"/>
              <a:gd name="connsiteX166" fmla="*/ 17054 w 1217130"/>
              <a:gd name="connsiteY166" fmla="*/ 596417 h 1216800"/>
              <a:gd name="connsiteX167" fmla="*/ 17515 w 1217130"/>
              <a:gd name="connsiteY167" fmla="*/ 585815 h 1216800"/>
              <a:gd name="connsiteX168" fmla="*/ 18437 w 1217130"/>
              <a:gd name="connsiteY168" fmla="*/ 564614 h 1216800"/>
              <a:gd name="connsiteX169" fmla="*/ 20280 w 1217130"/>
              <a:gd name="connsiteY169" fmla="*/ 543873 h 1216800"/>
              <a:gd name="connsiteX170" fmla="*/ 21202 w 1217130"/>
              <a:gd name="connsiteY170" fmla="*/ 533733 h 1216800"/>
              <a:gd name="connsiteX171" fmla="*/ 22585 w 1217130"/>
              <a:gd name="connsiteY171" fmla="*/ 523593 h 1216800"/>
              <a:gd name="connsiteX172" fmla="*/ 25811 w 1217130"/>
              <a:gd name="connsiteY172" fmla="*/ 503313 h 1216800"/>
              <a:gd name="connsiteX173" fmla="*/ 35029 w 1217130"/>
              <a:gd name="connsiteY173" fmla="*/ 463214 h 1216800"/>
              <a:gd name="connsiteX174" fmla="*/ 67754 w 1217130"/>
              <a:gd name="connsiteY174" fmla="*/ 386703 h 1216800"/>
              <a:gd name="connsiteX175" fmla="*/ 83886 w 1217130"/>
              <a:gd name="connsiteY175" fmla="*/ 377715 h 1216800"/>
              <a:gd name="connsiteX176" fmla="*/ 84885 w 1217130"/>
              <a:gd name="connsiteY176" fmla="*/ 376549 h 1216800"/>
              <a:gd name="connsiteX177" fmla="*/ 99782 w 1217130"/>
              <a:gd name="connsiteY177" fmla="*/ 345625 h 1216800"/>
              <a:gd name="connsiteX178" fmla="*/ 125200 w 1217130"/>
              <a:gd name="connsiteY178" fmla="*/ 306866 h 1216800"/>
              <a:gd name="connsiteX179" fmla="*/ 121680 w 1217130"/>
              <a:gd name="connsiteY179" fmla="*/ 310653 h 1216800"/>
              <a:gd name="connsiteX180" fmla="*/ 112001 w 1217130"/>
              <a:gd name="connsiteY180" fmla="*/ 318488 h 1216800"/>
              <a:gd name="connsiteX181" fmla="*/ 127211 w 1217130"/>
              <a:gd name="connsiteY181" fmla="*/ 288990 h 1216800"/>
              <a:gd name="connsiteX182" fmla="*/ 103244 w 1217130"/>
              <a:gd name="connsiteY182" fmla="*/ 324480 h 1216800"/>
              <a:gd name="connsiteX183" fmla="*/ 90799 w 1217130"/>
              <a:gd name="connsiteY183" fmla="*/ 341995 h 1216800"/>
              <a:gd name="connsiteX184" fmla="*/ 101861 w 1217130"/>
              <a:gd name="connsiteY184" fmla="*/ 313418 h 1216800"/>
              <a:gd name="connsiteX185" fmla="*/ 116149 w 1217130"/>
              <a:gd name="connsiteY185" fmla="*/ 288990 h 1216800"/>
              <a:gd name="connsiteX186" fmla="*/ 132742 w 1217130"/>
              <a:gd name="connsiteY186" fmla="*/ 264562 h 1216800"/>
              <a:gd name="connsiteX187" fmla="*/ 155788 w 1217130"/>
              <a:gd name="connsiteY187" fmla="*/ 232298 h 1216800"/>
              <a:gd name="connsiteX188" fmla="*/ 153022 w 1217130"/>
              <a:gd name="connsiteY188" fmla="*/ 232298 h 1216800"/>
              <a:gd name="connsiteX189" fmla="*/ 146108 w 1217130"/>
              <a:gd name="connsiteY189" fmla="*/ 237829 h 1216800"/>
              <a:gd name="connsiteX190" fmla="*/ 135508 w 1217130"/>
              <a:gd name="connsiteY190" fmla="*/ 248430 h 1216800"/>
              <a:gd name="connsiteX191" fmla="*/ 83425 w 1217130"/>
              <a:gd name="connsiteY191" fmla="*/ 324480 h 1216800"/>
              <a:gd name="connsiteX192" fmla="*/ 73285 w 1217130"/>
              <a:gd name="connsiteY192" fmla="*/ 344760 h 1216800"/>
              <a:gd name="connsiteX193" fmla="*/ 64066 w 1217130"/>
              <a:gd name="connsiteY193" fmla="*/ 363657 h 1216800"/>
              <a:gd name="connsiteX194" fmla="*/ 48395 w 1217130"/>
              <a:gd name="connsiteY194" fmla="*/ 394077 h 1216800"/>
              <a:gd name="connsiteX195" fmla="*/ 44708 w 1217130"/>
              <a:gd name="connsiteY195" fmla="*/ 387624 h 1216800"/>
              <a:gd name="connsiteX196" fmla="*/ 50239 w 1217130"/>
              <a:gd name="connsiteY196" fmla="*/ 370571 h 1216800"/>
              <a:gd name="connsiteX197" fmla="*/ 59918 w 1217130"/>
              <a:gd name="connsiteY197" fmla="*/ 347986 h 1216800"/>
              <a:gd name="connsiteX198" fmla="*/ 87573 w 1217130"/>
              <a:gd name="connsiteY198" fmla="*/ 296364 h 1216800"/>
              <a:gd name="connsiteX199" fmla="*/ 103244 w 1217130"/>
              <a:gd name="connsiteY199" fmla="*/ 272858 h 1216800"/>
              <a:gd name="connsiteX200" fmla="*/ 117071 w 1217130"/>
              <a:gd name="connsiteY200" fmla="*/ 253500 h 1216800"/>
              <a:gd name="connsiteX201" fmla="*/ 132281 w 1217130"/>
              <a:gd name="connsiteY201" fmla="*/ 234142 h 1216800"/>
              <a:gd name="connsiteX202" fmla="*/ 141960 w 1217130"/>
              <a:gd name="connsiteY202" fmla="*/ 223080 h 1216800"/>
              <a:gd name="connsiteX203" fmla="*/ 151639 w 1217130"/>
              <a:gd name="connsiteY203" fmla="*/ 212479 h 1216800"/>
              <a:gd name="connsiteX204" fmla="*/ 168232 w 1217130"/>
              <a:gd name="connsiteY204" fmla="*/ 196808 h 1216800"/>
              <a:gd name="connsiteX205" fmla="*/ 174224 w 1217130"/>
              <a:gd name="connsiteY205" fmla="*/ 194504 h 1216800"/>
              <a:gd name="connsiteX206" fmla="*/ 241977 w 1217130"/>
              <a:gd name="connsiteY206" fmla="*/ 130437 h 1216800"/>
              <a:gd name="connsiteX207" fmla="*/ 259953 w 1217130"/>
              <a:gd name="connsiteY207" fmla="*/ 118454 h 1216800"/>
              <a:gd name="connsiteX208" fmla="*/ 278390 w 1217130"/>
              <a:gd name="connsiteY208" fmla="*/ 107392 h 1216800"/>
              <a:gd name="connsiteX209" fmla="*/ 296826 w 1217130"/>
              <a:gd name="connsiteY209" fmla="*/ 97252 h 1216800"/>
              <a:gd name="connsiteX210" fmla="*/ 315723 w 1217130"/>
              <a:gd name="connsiteY210" fmla="*/ 88034 h 1216800"/>
              <a:gd name="connsiteX211" fmla="*/ 324941 w 1217130"/>
              <a:gd name="connsiteY211" fmla="*/ 83424 h 1216800"/>
              <a:gd name="connsiteX212" fmla="*/ 334620 w 1217130"/>
              <a:gd name="connsiteY212" fmla="*/ 79276 h 1216800"/>
              <a:gd name="connsiteX213" fmla="*/ 353518 w 1217130"/>
              <a:gd name="connsiteY213" fmla="*/ 71441 h 1216800"/>
              <a:gd name="connsiteX214" fmla="*/ 392234 w 1217130"/>
              <a:gd name="connsiteY214" fmla="*/ 57153 h 1216800"/>
              <a:gd name="connsiteX215" fmla="*/ 473815 w 1217130"/>
              <a:gd name="connsiteY215" fmla="*/ 29498 h 1216800"/>
              <a:gd name="connsiteX216" fmla="*/ 499165 w 1217130"/>
              <a:gd name="connsiteY216" fmla="*/ 26272 h 1216800"/>
              <a:gd name="connsiteX217" fmla="*/ 519906 w 1217130"/>
              <a:gd name="connsiteY217" fmla="*/ 25350 h 1216800"/>
              <a:gd name="connsiteX218" fmla="*/ 542951 w 1217130"/>
              <a:gd name="connsiteY218" fmla="*/ 24428 h 1216800"/>
              <a:gd name="connsiteX219" fmla="*/ 575676 w 1217130"/>
              <a:gd name="connsiteY219" fmla="*/ 22124 h 1216800"/>
              <a:gd name="connsiteX220" fmla="*/ 584894 w 1217130"/>
              <a:gd name="connsiteY220" fmla="*/ 17054 h 1216800"/>
              <a:gd name="connsiteX221" fmla="*/ 603330 w 1217130"/>
              <a:gd name="connsiteY221" fmla="*/ 15671 h 1216800"/>
              <a:gd name="connsiteX222" fmla="*/ 626837 w 1217130"/>
              <a:gd name="connsiteY222" fmla="*/ 15210 h 1216800"/>
              <a:gd name="connsiteX223" fmla="*/ 617619 w 1217130"/>
              <a:gd name="connsiteY223" fmla="*/ 0 h 1216800"/>
              <a:gd name="connsiteX224" fmla="*/ 743447 w 1217130"/>
              <a:gd name="connsiteY224" fmla="*/ 15210 h 1216800"/>
              <a:gd name="connsiteX225" fmla="*/ 709340 w 1217130"/>
              <a:gd name="connsiteY225" fmla="*/ 13366 h 1216800"/>
              <a:gd name="connsiteX226" fmla="*/ 667858 w 1217130"/>
              <a:gd name="connsiteY226" fmla="*/ 9218 h 1216800"/>
              <a:gd name="connsiteX227" fmla="*/ 646656 w 1217130"/>
              <a:gd name="connsiteY227" fmla="*/ 8757 h 1216800"/>
              <a:gd name="connsiteX228" fmla="*/ 625455 w 1217130"/>
              <a:gd name="connsiteY228" fmla="*/ 9218 h 1216800"/>
              <a:gd name="connsiteX229" fmla="*/ 604253 w 1217130"/>
              <a:gd name="connsiteY229" fmla="*/ 10140 h 1216800"/>
              <a:gd name="connsiteX230" fmla="*/ 583051 w 1217130"/>
              <a:gd name="connsiteY230" fmla="*/ 11523 h 1216800"/>
              <a:gd name="connsiteX231" fmla="*/ 541569 w 1217130"/>
              <a:gd name="connsiteY231" fmla="*/ 15671 h 1216800"/>
              <a:gd name="connsiteX232" fmla="*/ 525898 w 1217130"/>
              <a:gd name="connsiteY232" fmla="*/ 16132 h 1216800"/>
              <a:gd name="connsiteX233" fmla="*/ 511610 w 1217130"/>
              <a:gd name="connsiteY233" fmla="*/ 17515 h 1216800"/>
              <a:gd name="connsiteX234" fmla="*/ 488564 w 1217130"/>
              <a:gd name="connsiteY234" fmla="*/ 20741 h 1216800"/>
              <a:gd name="connsiteX235" fmla="*/ 482573 w 1217130"/>
              <a:gd name="connsiteY235" fmla="*/ 17054 h 1216800"/>
              <a:gd name="connsiteX236" fmla="*/ 617619 w 1217130"/>
              <a:gd name="connsiteY236" fmla="*/ 0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</a:cxnLst>
            <a:rect l="l" t="t" r="r" b="b"/>
            <a:pathLst>
              <a:path w="1217130" h="1216800">
                <a:moveTo>
                  <a:pt x="359049" y="1183154"/>
                </a:moveTo>
                <a:cubicBezTo>
                  <a:pt x="365962" y="1185458"/>
                  <a:pt x="372876" y="1187763"/>
                  <a:pt x="380711" y="1191450"/>
                </a:cubicBezTo>
                <a:cubicBezTo>
                  <a:pt x="389008" y="1194215"/>
                  <a:pt x="397765" y="1198363"/>
                  <a:pt x="409749" y="1203434"/>
                </a:cubicBezTo>
                <a:cubicBezTo>
                  <a:pt x="405140" y="1202512"/>
                  <a:pt x="400531" y="1201590"/>
                  <a:pt x="395922" y="1201129"/>
                </a:cubicBezTo>
                <a:cubicBezTo>
                  <a:pt x="391313" y="1199746"/>
                  <a:pt x="386703" y="1197442"/>
                  <a:pt x="380711" y="1194676"/>
                </a:cubicBezTo>
                <a:cubicBezTo>
                  <a:pt x="374720" y="1190989"/>
                  <a:pt x="367806" y="1186841"/>
                  <a:pt x="359049" y="1183154"/>
                </a:cubicBezTo>
                <a:close/>
                <a:moveTo>
                  <a:pt x="304200" y="1135161"/>
                </a:moveTo>
                <a:cubicBezTo>
                  <a:pt x="305122" y="1135450"/>
                  <a:pt x="306735" y="1136372"/>
                  <a:pt x="309270" y="1137984"/>
                </a:cubicBezTo>
                <a:cubicBezTo>
                  <a:pt x="319871" y="1143055"/>
                  <a:pt x="324019" y="1146281"/>
                  <a:pt x="326785" y="1149046"/>
                </a:cubicBezTo>
                <a:cubicBezTo>
                  <a:pt x="330011" y="1151812"/>
                  <a:pt x="331394" y="1154577"/>
                  <a:pt x="337847" y="1158726"/>
                </a:cubicBezTo>
                <a:cubicBezTo>
                  <a:pt x="333237" y="1157804"/>
                  <a:pt x="320793" y="1149507"/>
                  <a:pt x="312036" y="1143515"/>
                </a:cubicBezTo>
                <a:cubicBezTo>
                  <a:pt x="307427" y="1140289"/>
                  <a:pt x="304200" y="1137524"/>
                  <a:pt x="303279" y="1136141"/>
                </a:cubicBezTo>
                <a:cubicBezTo>
                  <a:pt x="303048" y="1135219"/>
                  <a:pt x="303279" y="1134874"/>
                  <a:pt x="304200" y="1135161"/>
                </a:cubicBezTo>
                <a:close/>
                <a:moveTo>
                  <a:pt x="262258" y="1118166"/>
                </a:moveTo>
                <a:lnTo>
                  <a:pt x="278390" y="1129688"/>
                </a:lnTo>
                <a:lnTo>
                  <a:pt x="294982" y="1140289"/>
                </a:lnTo>
                <a:cubicBezTo>
                  <a:pt x="305122" y="1147664"/>
                  <a:pt x="307427" y="1149507"/>
                  <a:pt x="306044" y="1149046"/>
                </a:cubicBezTo>
                <a:cubicBezTo>
                  <a:pt x="304200" y="1149046"/>
                  <a:pt x="298670" y="1146281"/>
                  <a:pt x="293139" y="1143515"/>
                </a:cubicBezTo>
                <a:cubicBezTo>
                  <a:pt x="282538" y="1138446"/>
                  <a:pt x="272859" y="1133375"/>
                  <a:pt x="297748" y="1149968"/>
                </a:cubicBezTo>
                <a:lnTo>
                  <a:pt x="282999" y="1140750"/>
                </a:lnTo>
                <a:lnTo>
                  <a:pt x="275624" y="1136141"/>
                </a:lnTo>
                <a:lnTo>
                  <a:pt x="268250" y="1131532"/>
                </a:lnTo>
                <a:close/>
                <a:moveTo>
                  <a:pt x="126688" y="997679"/>
                </a:moveTo>
                <a:lnTo>
                  <a:pt x="134125" y="1008008"/>
                </a:lnTo>
                <a:cubicBezTo>
                  <a:pt x="130899" y="1004321"/>
                  <a:pt x="128969" y="1001872"/>
                  <a:pt x="127845" y="1000201"/>
                </a:cubicBezTo>
                <a:close/>
                <a:moveTo>
                  <a:pt x="105534" y="921408"/>
                </a:moveTo>
                <a:cubicBezTo>
                  <a:pt x="106960" y="921732"/>
                  <a:pt x="109812" y="926657"/>
                  <a:pt x="112923" y="932880"/>
                </a:cubicBezTo>
                <a:cubicBezTo>
                  <a:pt x="117532" y="940715"/>
                  <a:pt x="122602" y="950394"/>
                  <a:pt x="125368" y="954543"/>
                </a:cubicBezTo>
                <a:cubicBezTo>
                  <a:pt x="128133" y="960534"/>
                  <a:pt x="131820" y="966065"/>
                  <a:pt x="135047" y="972057"/>
                </a:cubicBezTo>
                <a:cubicBezTo>
                  <a:pt x="132281" y="968370"/>
                  <a:pt x="129055" y="964221"/>
                  <a:pt x="125829" y="960534"/>
                </a:cubicBezTo>
                <a:cubicBezTo>
                  <a:pt x="122602" y="956386"/>
                  <a:pt x="119837" y="951777"/>
                  <a:pt x="117071" y="947629"/>
                </a:cubicBezTo>
                <a:cubicBezTo>
                  <a:pt x="114306" y="943481"/>
                  <a:pt x="111540" y="938872"/>
                  <a:pt x="109236" y="934723"/>
                </a:cubicBezTo>
                <a:cubicBezTo>
                  <a:pt x="107853" y="930575"/>
                  <a:pt x="106009" y="926427"/>
                  <a:pt x="104627" y="922740"/>
                </a:cubicBezTo>
                <a:cubicBezTo>
                  <a:pt x="104742" y="921703"/>
                  <a:pt x="105059" y="921300"/>
                  <a:pt x="105534" y="921408"/>
                </a:cubicBezTo>
                <a:close/>
                <a:moveTo>
                  <a:pt x="73285" y="889555"/>
                </a:moveTo>
                <a:cubicBezTo>
                  <a:pt x="77433" y="896929"/>
                  <a:pt x="82503" y="907069"/>
                  <a:pt x="88034" y="918131"/>
                </a:cubicBezTo>
                <a:cubicBezTo>
                  <a:pt x="94026" y="928732"/>
                  <a:pt x="100018" y="940715"/>
                  <a:pt x="106009" y="951317"/>
                </a:cubicBezTo>
                <a:cubicBezTo>
                  <a:pt x="109236" y="956847"/>
                  <a:pt x="112001" y="961917"/>
                  <a:pt x="114306" y="966526"/>
                </a:cubicBezTo>
                <a:cubicBezTo>
                  <a:pt x="117071" y="971135"/>
                  <a:pt x="119376" y="975284"/>
                  <a:pt x="121220" y="979432"/>
                </a:cubicBezTo>
                <a:cubicBezTo>
                  <a:pt x="124907" y="986806"/>
                  <a:pt x="127211" y="992337"/>
                  <a:pt x="126289" y="993720"/>
                </a:cubicBezTo>
                <a:cubicBezTo>
                  <a:pt x="127672" y="996025"/>
                  <a:pt x="126405" y="995909"/>
                  <a:pt x="126405" y="997062"/>
                </a:cubicBezTo>
                <a:lnTo>
                  <a:pt x="126688" y="997679"/>
                </a:lnTo>
                <a:lnTo>
                  <a:pt x="125829" y="996486"/>
                </a:lnTo>
                <a:cubicBezTo>
                  <a:pt x="123063" y="991877"/>
                  <a:pt x="119376" y="986806"/>
                  <a:pt x="116149" y="981275"/>
                </a:cubicBezTo>
                <a:cubicBezTo>
                  <a:pt x="108775" y="970675"/>
                  <a:pt x="101861" y="957769"/>
                  <a:pt x="94948" y="945786"/>
                </a:cubicBezTo>
                <a:cubicBezTo>
                  <a:pt x="91721" y="939794"/>
                  <a:pt x="88495" y="933341"/>
                  <a:pt x="85729" y="927810"/>
                </a:cubicBezTo>
                <a:cubicBezTo>
                  <a:pt x="82964" y="921818"/>
                  <a:pt x="80660" y="916748"/>
                  <a:pt x="78816" y="911678"/>
                </a:cubicBezTo>
                <a:cubicBezTo>
                  <a:pt x="75129" y="901077"/>
                  <a:pt x="72824" y="893242"/>
                  <a:pt x="73285" y="889555"/>
                </a:cubicBezTo>
                <a:close/>
                <a:moveTo>
                  <a:pt x="6453" y="554013"/>
                </a:moveTo>
                <a:cubicBezTo>
                  <a:pt x="3688" y="581206"/>
                  <a:pt x="3688" y="598260"/>
                  <a:pt x="4609" y="610244"/>
                </a:cubicBezTo>
                <a:cubicBezTo>
                  <a:pt x="5070" y="616235"/>
                  <a:pt x="5531" y="620844"/>
                  <a:pt x="6453" y="624993"/>
                </a:cubicBezTo>
                <a:cubicBezTo>
                  <a:pt x="6914" y="629141"/>
                  <a:pt x="8297" y="632367"/>
                  <a:pt x="8757" y="635594"/>
                </a:cubicBezTo>
                <a:cubicBezTo>
                  <a:pt x="12445" y="648499"/>
                  <a:pt x="13828" y="660944"/>
                  <a:pt x="19819" y="712104"/>
                </a:cubicBezTo>
                <a:cubicBezTo>
                  <a:pt x="18437" y="708878"/>
                  <a:pt x="17054" y="709800"/>
                  <a:pt x="16593" y="713487"/>
                </a:cubicBezTo>
                <a:cubicBezTo>
                  <a:pt x="15671" y="717175"/>
                  <a:pt x="16132" y="723166"/>
                  <a:pt x="16593" y="731002"/>
                </a:cubicBezTo>
                <a:cubicBezTo>
                  <a:pt x="17515" y="746673"/>
                  <a:pt x="21202" y="767875"/>
                  <a:pt x="25350" y="784928"/>
                </a:cubicBezTo>
                <a:cubicBezTo>
                  <a:pt x="36412" y="816731"/>
                  <a:pt x="48857" y="855447"/>
                  <a:pt x="61301" y="882180"/>
                </a:cubicBezTo>
                <a:cubicBezTo>
                  <a:pt x="68676" y="901077"/>
                  <a:pt x="62223" y="901077"/>
                  <a:pt x="46091" y="864666"/>
                </a:cubicBezTo>
                <a:cubicBezTo>
                  <a:pt x="42865" y="852682"/>
                  <a:pt x="38255" y="840698"/>
                  <a:pt x="35029" y="828254"/>
                </a:cubicBezTo>
                <a:cubicBezTo>
                  <a:pt x="33186" y="821801"/>
                  <a:pt x="31342" y="815809"/>
                  <a:pt x="29498" y="809357"/>
                </a:cubicBezTo>
                <a:cubicBezTo>
                  <a:pt x="27655" y="802904"/>
                  <a:pt x="25811" y="796451"/>
                  <a:pt x="24428" y="789998"/>
                </a:cubicBezTo>
                <a:cubicBezTo>
                  <a:pt x="23506" y="786772"/>
                  <a:pt x="22585" y="783546"/>
                  <a:pt x="21663" y="780319"/>
                </a:cubicBezTo>
                <a:cubicBezTo>
                  <a:pt x="20741" y="777093"/>
                  <a:pt x="20280" y="773866"/>
                  <a:pt x="19358" y="770640"/>
                </a:cubicBezTo>
                <a:cubicBezTo>
                  <a:pt x="17515" y="764187"/>
                  <a:pt x="16132" y="757274"/>
                  <a:pt x="14288" y="750821"/>
                </a:cubicBezTo>
                <a:cubicBezTo>
                  <a:pt x="12906" y="743907"/>
                  <a:pt x="11523" y="737455"/>
                  <a:pt x="10140" y="730541"/>
                </a:cubicBezTo>
                <a:cubicBezTo>
                  <a:pt x="9679" y="727315"/>
                  <a:pt x="8757" y="723627"/>
                  <a:pt x="8297" y="720401"/>
                </a:cubicBezTo>
                <a:lnTo>
                  <a:pt x="6914" y="710261"/>
                </a:lnTo>
                <a:cubicBezTo>
                  <a:pt x="5992" y="703347"/>
                  <a:pt x="5070" y="696434"/>
                  <a:pt x="3688" y="689981"/>
                </a:cubicBezTo>
                <a:cubicBezTo>
                  <a:pt x="3226" y="683067"/>
                  <a:pt x="2305" y="676154"/>
                  <a:pt x="1844" y="669701"/>
                </a:cubicBezTo>
                <a:cubicBezTo>
                  <a:pt x="1383" y="666475"/>
                  <a:pt x="1383" y="662787"/>
                  <a:pt x="922" y="659561"/>
                </a:cubicBezTo>
                <a:cubicBezTo>
                  <a:pt x="922" y="656335"/>
                  <a:pt x="461" y="652647"/>
                  <a:pt x="461" y="649421"/>
                </a:cubicBezTo>
                <a:cubicBezTo>
                  <a:pt x="461" y="642507"/>
                  <a:pt x="0" y="636055"/>
                  <a:pt x="0" y="629602"/>
                </a:cubicBezTo>
                <a:cubicBezTo>
                  <a:pt x="0" y="623149"/>
                  <a:pt x="461" y="616697"/>
                  <a:pt x="461" y="610244"/>
                </a:cubicBezTo>
                <a:cubicBezTo>
                  <a:pt x="922" y="603791"/>
                  <a:pt x="922" y="597338"/>
                  <a:pt x="1844" y="591346"/>
                </a:cubicBezTo>
                <a:cubicBezTo>
                  <a:pt x="2766" y="584894"/>
                  <a:pt x="3226" y="578902"/>
                  <a:pt x="4148" y="572910"/>
                </a:cubicBezTo>
                <a:cubicBezTo>
                  <a:pt x="4609" y="569684"/>
                  <a:pt x="5070" y="566918"/>
                  <a:pt x="5531" y="564153"/>
                </a:cubicBezTo>
                <a:cubicBezTo>
                  <a:pt x="5070" y="559544"/>
                  <a:pt x="5992" y="556778"/>
                  <a:pt x="6453" y="554013"/>
                </a:cubicBezTo>
                <a:close/>
                <a:moveTo>
                  <a:pt x="436942" y="32724"/>
                </a:moveTo>
                <a:cubicBezTo>
                  <a:pt x="439708" y="33646"/>
                  <a:pt x="436481" y="35490"/>
                  <a:pt x="424959" y="41481"/>
                </a:cubicBezTo>
                <a:cubicBezTo>
                  <a:pt x="418045" y="44247"/>
                  <a:pt x="409748" y="46552"/>
                  <a:pt x="401452" y="49778"/>
                </a:cubicBezTo>
                <a:cubicBezTo>
                  <a:pt x="393156" y="53004"/>
                  <a:pt x="384859" y="55770"/>
                  <a:pt x="377485" y="58535"/>
                </a:cubicBezTo>
                <a:cubicBezTo>
                  <a:pt x="363197" y="64066"/>
                  <a:pt x="353057" y="66832"/>
                  <a:pt x="355822" y="63144"/>
                </a:cubicBezTo>
                <a:lnTo>
                  <a:pt x="349370" y="63144"/>
                </a:lnTo>
                <a:cubicBezTo>
                  <a:pt x="355361" y="60840"/>
                  <a:pt x="365501" y="55770"/>
                  <a:pt x="377485" y="51161"/>
                </a:cubicBezTo>
                <a:cubicBezTo>
                  <a:pt x="383477" y="48856"/>
                  <a:pt x="389468" y="46552"/>
                  <a:pt x="395921" y="44247"/>
                </a:cubicBezTo>
                <a:cubicBezTo>
                  <a:pt x="399148" y="43325"/>
                  <a:pt x="401913" y="41943"/>
                  <a:pt x="405139" y="41021"/>
                </a:cubicBezTo>
                <a:cubicBezTo>
                  <a:pt x="408366" y="40099"/>
                  <a:pt x="411131" y="39177"/>
                  <a:pt x="413897" y="38255"/>
                </a:cubicBezTo>
                <a:cubicBezTo>
                  <a:pt x="424959" y="35029"/>
                  <a:pt x="433716" y="32724"/>
                  <a:pt x="436942" y="32724"/>
                </a:cubicBezTo>
                <a:close/>
                <a:moveTo>
                  <a:pt x="783086" y="27194"/>
                </a:moveTo>
                <a:cubicBezTo>
                  <a:pt x="790921" y="29037"/>
                  <a:pt x="799217" y="30420"/>
                  <a:pt x="807053" y="32263"/>
                </a:cubicBezTo>
                <a:lnTo>
                  <a:pt x="831020" y="38716"/>
                </a:lnTo>
                <a:cubicBezTo>
                  <a:pt x="834246" y="40560"/>
                  <a:pt x="837473" y="42864"/>
                  <a:pt x="840699" y="44708"/>
                </a:cubicBezTo>
                <a:cubicBezTo>
                  <a:pt x="833786" y="42403"/>
                  <a:pt x="824106" y="40560"/>
                  <a:pt x="813966" y="37334"/>
                </a:cubicBezTo>
                <a:cubicBezTo>
                  <a:pt x="803826" y="34107"/>
                  <a:pt x="792764" y="30881"/>
                  <a:pt x="783086" y="27194"/>
                </a:cubicBezTo>
                <a:close/>
                <a:moveTo>
                  <a:pt x="626837" y="15210"/>
                </a:moveTo>
                <a:cubicBezTo>
                  <a:pt x="635133" y="15671"/>
                  <a:pt x="644352" y="15671"/>
                  <a:pt x="653109" y="16132"/>
                </a:cubicBezTo>
                <a:cubicBezTo>
                  <a:pt x="662327" y="16593"/>
                  <a:pt x="671084" y="17515"/>
                  <a:pt x="679381" y="17975"/>
                </a:cubicBezTo>
                <a:cubicBezTo>
                  <a:pt x="696434" y="19819"/>
                  <a:pt x="711183" y="21663"/>
                  <a:pt x="720863" y="22584"/>
                </a:cubicBezTo>
                <a:cubicBezTo>
                  <a:pt x="764649" y="29498"/>
                  <a:pt x="811201" y="42404"/>
                  <a:pt x="853143" y="59918"/>
                </a:cubicBezTo>
                <a:cubicBezTo>
                  <a:pt x="895086" y="77433"/>
                  <a:pt x="931959" y="98635"/>
                  <a:pt x="958231" y="117993"/>
                </a:cubicBezTo>
                <a:cubicBezTo>
                  <a:pt x="965605" y="122602"/>
                  <a:pt x="973441" y="128133"/>
                  <a:pt x="981276" y="133203"/>
                </a:cubicBezTo>
                <a:cubicBezTo>
                  <a:pt x="989112" y="138273"/>
                  <a:pt x="996025" y="143343"/>
                  <a:pt x="1001556" y="146569"/>
                </a:cubicBezTo>
                <a:cubicBezTo>
                  <a:pt x="1012157" y="153483"/>
                  <a:pt x="1015383" y="154404"/>
                  <a:pt x="1000174" y="141038"/>
                </a:cubicBezTo>
                <a:cubicBezTo>
                  <a:pt x="1019992" y="156248"/>
                  <a:pt x="1035663" y="173763"/>
                  <a:pt x="1050412" y="190355"/>
                </a:cubicBezTo>
                <a:cubicBezTo>
                  <a:pt x="1057787" y="198652"/>
                  <a:pt x="1065162" y="206948"/>
                  <a:pt x="1072536" y="214323"/>
                </a:cubicBezTo>
                <a:cubicBezTo>
                  <a:pt x="1079911" y="222158"/>
                  <a:pt x="1087746" y="229533"/>
                  <a:pt x="1096043" y="235986"/>
                </a:cubicBezTo>
                <a:cubicBezTo>
                  <a:pt x="1087746" y="225384"/>
                  <a:pt x="1080832" y="217088"/>
                  <a:pt x="1075763" y="210635"/>
                </a:cubicBezTo>
                <a:cubicBezTo>
                  <a:pt x="1070232" y="204183"/>
                  <a:pt x="1066083" y="199574"/>
                  <a:pt x="1062396" y="194964"/>
                </a:cubicBezTo>
                <a:cubicBezTo>
                  <a:pt x="1060553" y="192660"/>
                  <a:pt x="1058709" y="190816"/>
                  <a:pt x="1056865" y="188512"/>
                </a:cubicBezTo>
                <a:cubicBezTo>
                  <a:pt x="1055022" y="186207"/>
                  <a:pt x="1053178" y="184364"/>
                  <a:pt x="1051334" y="182059"/>
                </a:cubicBezTo>
                <a:cubicBezTo>
                  <a:pt x="1047647" y="177911"/>
                  <a:pt x="1043038" y="172841"/>
                  <a:pt x="1036585" y="166388"/>
                </a:cubicBezTo>
                <a:cubicBezTo>
                  <a:pt x="1068388" y="188973"/>
                  <a:pt x="1098808" y="221236"/>
                  <a:pt x="1124158" y="256266"/>
                </a:cubicBezTo>
                <a:cubicBezTo>
                  <a:pt x="1149508" y="291295"/>
                  <a:pt x="1169327" y="328628"/>
                  <a:pt x="1184537" y="360431"/>
                </a:cubicBezTo>
                <a:cubicBezTo>
                  <a:pt x="1184998" y="359970"/>
                  <a:pt x="1186381" y="362735"/>
                  <a:pt x="1190990" y="363657"/>
                </a:cubicBezTo>
                <a:cubicBezTo>
                  <a:pt x="1196521" y="379789"/>
                  <a:pt x="1200669" y="395921"/>
                  <a:pt x="1204817" y="411592"/>
                </a:cubicBezTo>
                <a:cubicBezTo>
                  <a:pt x="1208505" y="427263"/>
                  <a:pt x="1211731" y="442012"/>
                  <a:pt x="1213574" y="456761"/>
                </a:cubicBezTo>
                <a:lnTo>
                  <a:pt x="1217130" y="492318"/>
                </a:lnTo>
                <a:lnTo>
                  <a:pt x="1217130" y="549654"/>
                </a:lnTo>
                <a:lnTo>
                  <a:pt x="1215879" y="566918"/>
                </a:lnTo>
                <a:cubicBezTo>
                  <a:pt x="1214497" y="576597"/>
                  <a:pt x="1213114" y="585355"/>
                  <a:pt x="1211731" y="592729"/>
                </a:cubicBezTo>
                <a:lnTo>
                  <a:pt x="1207481" y="606572"/>
                </a:lnTo>
                <a:lnTo>
                  <a:pt x="1208505" y="626837"/>
                </a:lnTo>
                <a:cubicBezTo>
                  <a:pt x="1208505" y="810115"/>
                  <a:pt x="1124930" y="973873"/>
                  <a:pt x="993812" y="1082081"/>
                </a:cubicBezTo>
                <a:lnTo>
                  <a:pt x="992336" y="1083185"/>
                </a:lnTo>
                <a:lnTo>
                  <a:pt x="991417" y="1084058"/>
                </a:lnTo>
                <a:cubicBezTo>
                  <a:pt x="958692" y="1111713"/>
                  <a:pt x="923663" y="1136141"/>
                  <a:pt x="888173" y="1156882"/>
                </a:cubicBezTo>
                <a:cubicBezTo>
                  <a:pt x="884716" y="1156882"/>
                  <a:pt x="872963" y="1161030"/>
                  <a:pt x="863341" y="1164084"/>
                </a:cubicBezTo>
                <a:lnTo>
                  <a:pt x="858877" y="1165286"/>
                </a:lnTo>
                <a:lnTo>
                  <a:pt x="848181" y="1170438"/>
                </a:lnTo>
                <a:cubicBezTo>
                  <a:pt x="777599" y="1200292"/>
                  <a:pt x="699997" y="1216800"/>
                  <a:pt x="618541" y="1216800"/>
                </a:cubicBezTo>
                <a:cubicBezTo>
                  <a:pt x="557448" y="1216800"/>
                  <a:pt x="498524" y="1207514"/>
                  <a:pt x="443103" y="1190277"/>
                </a:cubicBezTo>
                <a:lnTo>
                  <a:pt x="402206" y="1175308"/>
                </a:lnTo>
                <a:lnTo>
                  <a:pt x="397304" y="1173935"/>
                </a:lnTo>
                <a:cubicBezTo>
                  <a:pt x="392695" y="1172553"/>
                  <a:pt x="387164" y="1170709"/>
                  <a:pt x="381173" y="1167944"/>
                </a:cubicBezTo>
                <a:cubicBezTo>
                  <a:pt x="357205" y="1159186"/>
                  <a:pt x="328168" y="1142594"/>
                  <a:pt x="313419" y="1136141"/>
                </a:cubicBezTo>
                <a:cubicBezTo>
                  <a:pt x="307427" y="1131532"/>
                  <a:pt x="300513" y="1126001"/>
                  <a:pt x="292217" y="1120470"/>
                </a:cubicBezTo>
                <a:cubicBezTo>
                  <a:pt x="284382" y="1114939"/>
                  <a:pt x="276085" y="1108486"/>
                  <a:pt x="267328" y="1102495"/>
                </a:cubicBezTo>
                <a:cubicBezTo>
                  <a:pt x="258571" y="1096042"/>
                  <a:pt x="250274" y="1089128"/>
                  <a:pt x="241517" y="1082675"/>
                </a:cubicBezTo>
                <a:cubicBezTo>
                  <a:pt x="233220" y="1075762"/>
                  <a:pt x="225385" y="1069309"/>
                  <a:pt x="218471" y="1062857"/>
                </a:cubicBezTo>
                <a:cubicBezTo>
                  <a:pt x="214323" y="1061013"/>
                  <a:pt x="196809" y="1045342"/>
                  <a:pt x="199113" y="1050873"/>
                </a:cubicBezTo>
                <a:cubicBezTo>
                  <a:pt x="209714" y="1060091"/>
                  <a:pt x="216628" y="1067466"/>
                  <a:pt x="223542" y="1073918"/>
                </a:cubicBezTo>
                <a:cubicBezTo>
                  <a:pt x="230455" y="1080832"/>
                  <a:pt x="237369" y="1087746"/>
                  <a:pt x="248891" y="1096964"/>
                </a:cubicBezTo>
                <a:cubicBezTo>
                  <a:pt x="245665" y="1096503"/>
                  <a:pt x="240595" y="1093737"/>
                  <a:pt x="235064" y="1089589"/>
                </a:cubicBezTo>
                <a:cubicBezTo>
                  <a:pt x="229533" y="1084980"/>
                  <a:pt x="223080" y="1078988"/>
                  <a:pt x="215706" y="1072075"/>
                </a:cubicBezTo>
                <a:cubicBezTo>
                  <a:pt x="208792" y="1065161"/>
                  <a:pt x="201418" y="1056864"/>
                  <a:pt x="194043" y="1049029"/>
                </a:cubicBezTo>
                <a:cubicBezTo>
                  <a:pt x="190356" y="1044881"/>
                  <a:pt x="186669" y="1040733"/>
                  <a:pt x="182982" y="1036584"/>
                </a:cubicBezTo>
                <a:cubicBezTo>
                  <a:pt x="179294" y="1032437"/>
                  <a:pt x="175607" y="1028288"/>
                  <a:pt x="171920" y="1024140"/>
                </a:cubicBezTo>
                <a:cubicBezTo>
                  <a:pt x="177911" y="1029210"/>
                  <a:pt x="183903" y="1033358"/>
                  <a:pt x="189895" y="1037967"/>
                </a:cubicBezTo>
                <a:cubicBezTo>
                  <a:pt x="177451" y="1025062"/>
                  <a:pt x="165582" y="1010428"/>
                  <a:pt x="154520" y="994872"/>
                </a:cubicBezTo>
                <a:lnTo>
                  <a:pt x="136888" y="966793"/>
                </a:lnTo>
                <a:lnTo>
                  <a:pt x="129333" y="956691"/>
                </a:lnTo>
                <a:cubicBezTo>
                  <a:pt x="118731" y="940997"/>
                  <a:pt x="108864" y="924767"/>
                  <a:pt x="99782" y="908048"/>
                </a:cubicBezTo>
                <a:lnTo>
                  <a:pt x="77846" y="862512"/>
                </a:lnTo>
                <a:lnTo>
                  <a:pt x="91260" y="903843"/>
                </a:lnTo>
                <a:cubicBezTo>
                  <a:pt x="70980" y="868814"/>
                  <a:pt x="55771" y="826410"/>
                  <a:pt x="45631" y="785389"/>
                </a:cubicBezTo>
                <a:cubicBezTo>
                  <a:pt x="35029" y="744368"/>
                  <a:pt x="29960" y="705191"/>
                  <a:pt x="23507" y="676154"/>
                </a:cubicBezTo>
                <a:cubicBezTo>
                  <a:pt x="23507" y="689520"/>
                  <a:pt x="25811" y="705191"/>
                  <a:pt x="27655" y="720862"/>
                </a:cubicBezTo>
                <a:cubicBezTo>
                  <a:pt x="29038" y="728697"/>
                  <a:pt x="30420" y="736533"/>
                  <a:pt x="31803" y="744368"/>
                </a:cubicBezTo>
                <a:cubicBezTo>
                  <a:pt x="33186" y="752204"/>
                  <a:pt x="35029" y="759578"/>
                  <a:pt x="36873" y="766492"/>
                </a:cubicBezTo>
                <a:cubicBezTo>
                  <a:pt x="43326" y="794607"/>
                  <a:pt x="49778" y="815809"/>
                  <a:pt x="45169" y="816731"/>
                </a:cubicBezTo>
                <a:cubicBezTo>
                  <a:pt x="43787" y="816270"/>
                  <a:pt x="41482" y="812583"/>
                  <a:pt x="38717" y="806130"/>
                </a:cubicBezTo>
                <a:cubicBezTo>
                  <a:pt x="36412" y="799677"/>
                  <a:pt x="33186" y="790920"/>
                  <a:pt x="30420" y="781241"/>
                </a:cubicBezTo>
                <a:cubicBezTo>
                  <a:pt x="28116" y="771562"/>
                  <a:pt x="25811" y="760961"/>
                  <a:pt x="23507" y="750821"/>
                </a:cubicBezTo>
                <a:cubicBezTo>
                  <a:pt x="24429" y="737915"/>
                  <a:pt x="23046" y="728697"/>
                  <a:pt x="22124" y="720862"/>
                </a:cubicBezTo>
                <a:cubicBezTo>
                  <a:pt x="19358" y="688137"/>
                  <a:pt x="17515" y="657717"/>
                  <a:pt x="17054" y="628680"/>
                </a:cubicBezTo>
                <a:cubicBezTo>
                  <a:pt x="17054" y="621306"/>
                  <a:pt x="17054" y="613931"/>
                  <a:pt x="17054" y="607017"/>
                </a:cubicBezTo>
                <a:cubicBezTo>
                  <a:pt x="17054" y="603330"/>
                  <a:pt x="17054" y="599643"/>
                  <a:pt x="17054" y="596417"/>
                </a:cubicBezTo>
                <a:cubicBezTo>
                  <a:pt x="17054" y="592729"/>
                  <a:pt x="17515" y="589503"/>
                  <a:pt x="17515" y="585815"/>
                </a:cubicBezTo>
                <a:cubicBezTo>
                  <a:pt x="17976" y="578902"/>
                  <a:pt x="17976" y="571527"/>
                  <a:pt x="18437" y="564614"/>
                </a:cubicBezTo>
                <a:cubicBezTo>
                  <a:pt x="18898" y="557700"/>
                  <a:pt x="19820" y="550786"/>
                  <a:pt x="20280" y="543873"/>
                </a:cubicBezTo>
                <a:cubicBezTo>
                  <a:pt x="20741" y="540646"/>
                  <a:pt x="20741" y="536959"/>
                  <a:pt x="21202" y="533733"/>
                </a:cubicBezTo>
                <a:lnTo>
                  <a:pt x="22585" y="523593"/>
                </a:lnTo>
                <a:cubicBezTo>
                  <a:pt x="23507" y="516679"/>
                  <a:pt x="24429" y="509766"/>
                  <a:pt x="25811" y="503313"/>
                </a:cubicBezTo>
                <a:cubicBezTo>
                  <a:pt x="28577" y="489946"/>
                  <a:pt x="31342" y="476580"/>
                  <a:pt x="35029" y="463214"/>
                </a:cubicBezTo>
                <a:cubicBezTo>
                  <a:pt x="42865" y="436481"/>
                  <a:pt x="53466" y="411131"/>
                  <a:pt x="67754" y="386703"/>
                </a:cubicBezTo>
                <a:cubicBezTo>
                  <a:pt x="69367" y="391312"/>
                  <a:pt x="75244" y="387049"/>
                  <a:pt x="83886" y="377715"/>
                </a:cubicBezTo>
                <a:lnTo>
                  <a:pt x="84885" y="376549"/>
                </a:lnTo>
                <a:lnTo>
                  <a:pt x="99782" y="345625"/>
                </a:lnTo>
                <a:lnTo>
                  <a:pt x="125200" y="306866"/>
                </a:lnTo>
                <a:lnTo>
                  <a:pt x="121680" y="310653"/>
                </a:lnTo>
                <a:cubicBezTo>
                  <a:pt x="116610" y="315723"/>
                  <a:pt x="112462" y="320332"/>
                  <a:pt x="112001" y="318488"/>
                </a:cubicBezTo>
                <a:cubicBezTo>
                  <a:pt x="112001" y="316644"/>
                  <a:pt x="115688" y="308348"/>
                  <a:pt x="127211" y="288990"/>
                </a:cubicBezTo>
                <a:cubicBezTo>
                  <a:pt x="116610" y="307426"/>
                  <a:pt x="108775" y="317106"/>
                  <a:pt x="103244" y="324480"/>
                </a:cubicBezTo>
                <a:cubicBezTo>
                  <a:pt x="97713" y="331394"/>
                  <a:pt x="93565" y="335542"/>
                  <a:pt x="90799" y="341995"/>
                </a:cubicBezTo>
                <a:cubicBezTo>
                  <a:pt x="88495" y="340151"/>
                  <a:pt x="94026" y="328628"/>
                  <a:pt x="101861" y="313418"/>
                </a:cubicBezTo>
                <a:cubicBezTo>
                  <a:pt x="106009" y="306044"/>
                  <a:pt x="111079" y="297747"/>
                  <a:pt x="116149" y="288990"/>
                </a:cubicBezTo>
                <a:cubicBezTo>
                  <a:pt x="121680" y="280694"/>
                  <a:pt x="127672" y="272397"/>
                  <a:pt x="132742" y="264562"/>
                </a:cubicBezTo>
                <a:cubicBezTo>
                  <a:pt x="143804" y="249352"/>
                  <a:pt x="153022" y="236446"/>
                  <a:pt x="155788" y="232298"/>
                </a:cubicBezTo>
                <a:cubicBezTo>
                  <a:pt x="156709" y="229994"/>
                  <a:pt x="156248" y="229994"/>
                  <a:pt x="153022" y="232298"/>
                </a:cubicBezTo>
                <a:cubicBezTo>
                  <a:pt x="151179" y="233220"/>
                  <a:pt x="148874" y="235064"/>
                  <a:pt x="146108" y="237829"/>
                </a:cubicBezTo>
                <a:cubicBezTo>
                  <a:pt x="143343" y="240595"/>
                  <a:pt x="139656" y="243821"/>
                  <a:pt x="135508" y="248430"/>
                </a:cubicBezTo>
                <a:cubicBezTo>
                  <a:pt x="115228" y="268710"/>
                  <a:pt x="97252" y="297286"/>
                  <a:pt x="83425" y="324480"/>
                </a:cubicBezTo>
                <a:cubicBezTo>
                  <a:pt x="79737" y="331394"/>
                  <a:pt x="76511" y="338307"/>
                  <a:pt x="73285" y="344760"/>
                </a:cubicBezTo>
                <a:cubicBezTo>
                  <a:pt x="70058" y="351674"/>
                  <a:pt x="66832" y="357666"/>
                  <a:pt x="64066" y="363657"/>
                </a:cubicBezTo>
                <a:cubicBezTo>
                  <a:pt x="58997" y="375641"/>
                  <a:pt x="53005" y="385781"/>
                  <a:pt x="48395" y="394077"/>
                </a:cubicBezTo>
                <a:cubicBezTo>
                  <a:pt x="43326" y="399608"/>
                  <a:pt x="42404" y="396382"/>
                  <a:pt x="44708" y="387624"/>
                </a:cubicBezTo>
                <a:cubicBezTo>
                  <a:pt x="45630" y="383015"/>
                  <a:pt x="47935" y="377484"/>
                  <a:pt x="50239" y="370571"/>
                </a:cubicBezTo>
                <a:cubicBezTo>
                  <a:pt x="53005" y="364118"/>
                  <a:pt x="55770" y="356283"/>
                  <a:pt x="59918" y="347986"/>
                </a:cubicBezTo>
                <a:cubicBezTo>
                  <a:pt x="67293" y="331394"/>
                  <a:pt x="77433" y="312957"/>
                  <a:pt x="87573" y="296364"/>
                </a:cubicBezTo>
                <a:cubicBezTo>
                  <a:pt x="93104" y="288529"/>
                  <a:pt x="98174" y="280233"/>
                  <a:pt x="103244" y="272858"/>
                </a:cubicBezTo>
                <a:cubicBezTo>
                  <a:pt x="108314" y="265944"/>
                  <a:pt x="112923" y="259031"/>
                  <a:pt x="117071" y="253500"/>
                </a:cubicBezTo>
                <a:cubicBezTo>
                  <a:pt x="120759" y="248430"/>
                  <a:pt x="126289" y="241516"/>
                  <a:pt x="132281" y="234142"/>
                </a:cubicBezTo>
                <a:cubicBezTo>
                  <a:pt x="135508" y="230455"/>
                  <a:pt x="138734" y="226767"/>
                  <a:pt x="141960" y="223080"/>
                </a:cubicBezTo>
                <a:cubicBezTo>
                  <a:pt x="145186" y="219393"/>
                  <a:pt x="148413" y="215706"/>
                  <a:pt x="151639" y="212479"/>
                </a:cubicBezTo>
                <a:cubicBezTo>
                  <a:pt x="158092" y="205566"/>
                  <a:pt x="164084" y="200495"/>
                  <a:pt x="168232" y="196808"/>
                </a:cubicBezTo>
                <a:cubicBezTo>
                  <a:pt x="172380" y="193121"/>
                  <a:pt x="174685" y="192199"/>
                  <a:pt x="174224" y="194504"/>
                </a:cubicBezTo>
                <a:cubicBezTo>
                  <a:pt x="194965" y="169154"/>
                  <a:pt x="218010" y="147952"/>
                  <a:pt x="241977" y="130437"/>
                </a:cubicBezTo>
                <a:cubicBezTo>
                  <a:pt x="247508" y="126289"/>
                  <a:pt x="253961" y="122602"/>
                  <a:pt x="259953" y="118454"/>
                </a:cubicBezTo>
                <a:cubicBezTo>
                  <a:pt x="265945" y="114766"/>
                  <a:pt x="271937" y="110618"/>
                  <a:pt x="278390" y="107392"/>
                </a:cubicBezTo>
                <a:cubicBezTo>
                  <a:pt x="284381" y="104166"/>
                  <a:pt x="290834" y="100478"/>
                  <a:pt x="296826" y="97252"/>
                </a:cubicBezTo>
                <a:cubicBezTo>
                  <a:pt x="303279" y="94026"/>
                  <a:pt x="309270" y="90799"/>
                  <a:pt x="315723" y="88034"/>
                </a:cubicBezTo>
                <a:lnTo>
                  <a:pt x="324941" y="83424"/>
                </a:lnTo>
                <a:lnTo>
                  <a:pt x="334620" y="79276"/>
                </a:lnTo>
                <a:cubicBezTo>
                  <a:pt x="340612" y="76511"/>
                  <a:pt x="347065" y="73746"/>
                  <a:pt x="353518" y="71441"/>
                </a:cubicBezTo>
                <a:cubicBezTo>
                  <a:pt x="366423" y="66832"/>
                  <a:pt x="378868" y="61301"/>
                  <a:pt x="392234" y="57153"/>
                </a:cubicBezTo>
                <a:cubicBezTo>
                  <a:pt x="418506" y="47474"/>
                  <a:pt x="445239" y="39177"/>
                  <a:pt x="473815" y="29498"/>
                </a:cubicBezTo>
                <a:cubicBezTo>
                  <a:pt x="483955" y="28115"/>
                  <a:pt x="491790" y="26733"/>
                  <a:pt x="499165" y="26272"/>
                </a:cubicBezTo>
                <a:cubicBezTo>
                  <a:pt x="506539" y="25811"/>
                  <a:pt x="512992" y="25811"/>
                  <a:pt x="519906" y="25350"/>
                </a:cubicBezTo>
                <a:cubicBezTo>
                  <a:pt x="526819" y="24889"/>
                  <a:pt x="534194" y="24889"/>
                  <a:pt x="542951" y="24428"/>
                </a:cubicBezTo>
                <a:cubicBezTo>
                  <a:pt x="551709" y="23967"/>
                  <a:pt x="562310" y="23046"/>
                  <a:pt x="575676" y="22124"/>
                </a:cubicBezTo>
                <a:cubicBezTo>
                  <a:pt x="571067" y="20280"/>
                  <a:pt x="575215" y="18436"/>
                  <a:pt x="584894" y="17054"/>
                </a:cubicBezTo>
                <a:cubicBezTo>
                  <a:pt x="589964" y="16593"/>
                  <a:pt x="596417" y="16132"/>
                  <a:pt x="603330" y="15671"/>
                </a:cubicBezTo>
                <a:cubicBezTo>
                  <a:pt x="610244" y="15210"/>
                  <a:pt x="618541" y="14749"/>
                  <a:pt x="626837" y="15210"/>
                </a:cubicBezTo>
                <a:close/>
                <a:moveTo>
                  <a:pt x="617619" y="0"/>
                </a:moveTo>
                <a:cubicBezTo>
                  <a:pt x="665553" y="0"/>
                  <a:pt x="711184" y="7375"/>
                  <a:pt x="743447" y="15210"/>
                </a:cubicBezTo>
                <a:cubicBezTo>
                  <a:pt x="731924" y="14749"/>
                  <a:pt x="720402" y="13827"/>
                  <a:pt x="709340" y="13366"/>
                </a:cubicBezTo>
                <a:cubicBezTo>
                  <a:pt x="695973" y="11523"/>
                  <a:pt x="682146" y="9679"/>
                  <a:pt x="667858" y="9218"/>
                </a:cubicBezTo>
                <a:cubicBezTo>
                  <a:pt x="660944" y="9218"/>
                  <a:pt x="653570" y="8757"/>
                  <a:pt x="646656" y="8757"/>
                </a:cubicBezTo>
                <a:cubicBezTo>
                  <a:pt x="639742" y="9218"/>
                  <a:pt x="632368" y="9218"/>
                  <a:pt x="625455" y="9218"/>
                </a:cubicBezTo>
                <a:cubicBezTo>
                  <a:pt x="618541" y="9218"/>
                  <a:pt x="611166" y="9679"/>
                  <a:pt x="604253" y="10140"/>
                </a:cubicBezTo>
                <a:cubicBezTo>
                  <a:pt x="596878" y="10601"/>
                  <a:pt x="589964" y="10601"/>
                  <a:pt x="583051" y="11523"/>
                </a:cubicBezTo>
                <a:cubicBezTo>
                  <a:pt x="569224" y="13366"/>
                  <a:pt x="555396" y="13827"/>
                  <a:pt x="541569" y="15671"/>
                </a:cubicBezTo>
                <a:cubicBezTo>
                  <a:pt x="536038" y="15671"/>
                  <a:pt x="530968" y="15671"/>
                  <a:pt x="525898" y="16132"/>
                </a:cubicBezTo>
                <a:cubicBezTo>
                  <a:pt x="520828" y="16132"/>
                  <a:pt x="516219" y="17054"/>
                  <a:pt x="511610" y="17515"/>
                </a:cubicBezTo>
                <a:cubicBezTo>
                  <a:pt x="502391" y="18897"/>
                  <a:pt x="494556" y="19358"/>
                  <a:pt x="488564" y="20741"/>
                </a:cubicBezTo>
                <a:cubicBezTo>
                  <a:pt x="476581" y="23046"/>
                  <a:pt x="472433" y="23046"/>
                  <a:pt x="482573" y="17054"/>
                </a:cubicBezTo>
                <a:cubicBezTo>
                  <a:pt x="520828" y="6914"/>
                  <a:pt x="570145" y="0"/>
                  <a:pt x="61761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lIns="180000" tIns="0" rIns="180000" bIns="0" spcCol="0" rtlCol="0" fromWordArt="0" anchor="ctr" anchorCtr="1" forceAA="0">
            <a:noAutofit/>
          </a:bodyPr>
          <a:lstStyle>
            <a:lvl1pPr marL="266687" indent="-266687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lvl="0"/>
            <a:r>
              <a:rPr lang="es-ES" noProof="0"/>
              <a:t>Haga clic en el icono para agregar una imagen</a:t>
            </a:r>
            <a:endParaRPr lang="es-ES" noProof="0" dirty="0"/>
          </a:p>
        </p:txBody>
      </p:sp>
      <p:sp>
        <p:nvSpPr>
          <p:cNvPr id="42" name="Marcador de posición de imagen 41"/>
          <p:cNvSpPr>
            <a:spLocks noGrp="1"/>
          </p:cNvSpPr>
          <p:nvPr>
            <p:ph type="pic" sz="quarter" idx="41"/>
          </p:nvPr>
        </p:nvSpPr>
        <p:spPr>
          <a:xfrm>
            <a:off x="492657" y="2256300"/>
            <a:ext cx="1217131" cy="1216800"/>
          </a:xfrm>
          <a:custGeom>
            <a:avLst/>
            <a:gdLst>
              <a:gd name="connsiteX0" fmla="*/ 670385 w 1217130"/>
              <a:gd name="connsiteY0" fmla="*/ 1210201 h 1216800"/>
              <a:gd name="connsiteX1" fmla="*/ 664622 w 1217130"/>
              <a:gd name="connsiteY1" fmla="*/ 1213304 h 1216800"/>
              <a:gd name="connsiteX2" fmla="*/ 664967 w 1217130"/>
              <a:gd name="connsiteY2" fmla="*/ 1213452 h 1216800"/>
              <a:gd name="connsiteX3" fmla="*/ 718300 w 1217130"/>
              <a:gd name="connsiteY3" fmla="*/ 1178701 h 1216800"/>
              <a:gd name="connsiteX4" fmla="*/ 699668 w 1217130"/>
              <a:gd name="connsiteY4" fmla="*/ 1183138 h 1216800"/>
              <a:gd name="connsiteX5" fmla="*/ 671720 w 1217130"/>
              <a:gd name="connsiteY5" fmla="*/ 1186687 h 1216800"/>
              <a:gd name="connsiteX6" fmla="*/ 670389 w 1217130"/>
              <a:gd name="connsiteY6" fmla="*/ 1183138 h 1216800"/>
              <a:gd name="connsiteX7" fmla="*/ 689909 w 1217130"/>
              <a:gd name="connsiteY7" fmla="*/ 1181363 h 1216800"/>
              <a:gd name="connsiteX8" fmla="*/ 718300 w 1217130"/>
              <a:gd name="connsiteY8" fmla="*/ 1178701 h 1216800"/>
              <a:gd name="connsiteX9" fmla="*/ 766766 w 1217130"/>
              <a:gd name="connsiteY9" fmla="*/ 1174057 h 1216800"/>
              <a:gd name="connsiteX10" fmla="*/ 765628 w 1217130"/>
              <a:gd name="connsiteY10" fmla="*/ 1174379 h 1216800"/>
              <a:gd name="connsiteX11" fmla="*/ 766211 w 1217130"/>
              <a:gd name="connsiteY11" fmla="*/ 1174265 h 1216800"/>
              <a:gd name="connsiteX12" fmla="*/ 419077 w 1217130"/>
              <a:gd name="connsiteY12" fmla="*/ 1167389 h 1216800"/>
              <a:gd name="connsiteX13" fmla="*/ 438818 w 1217130"/>
              <a:gd name="connsiteY13" fmla="*/ 1172491 h 1216800"/>
              <a:gd name="connsiteX14" fmla="*/ 447247 w 1217130"/>
              <a:gd name="connsiteY14" fmla="*/ 1172934 h 1216800"/>
              <a:gd name="connsiteX15" fmla="*/ 470759 w 1217130"/>
              <a:gd name="connsiteY15" fmla="*/ 1184469 h 1216800"/>
              <a:gd name="connsiteX16" fmla="*/ 481406 w 1217130"/>
              <a:gd name="connsiteY16" fmla="*/ 1186687 h 1216800"/>
              <a:gd name="connsiteX17" fmla="*/ 482072 w 1217130"/>
              <a:gd name="connsiteY17" fmla="*/ 1186909 h 1216800"/>
              <a:gd name="connsiteX18" fmla="*/ 484512 w 1217130"/>
              <a:gd name="connsiteY18" fmla="*/ 1184469 h 1216800"/>
              <a:gd name="connsiteX19" fmla="*/ 493827 w 1217130"/>
              <a:gd name="connsiteY19" fmla="*/ 1187130 h 1216800"/>
              <a:gd name="connsiteX20" fmla="*/ 503144 w 1217130"/>
              <a:gd name="connsiteY20" fmla="*/ 1189348 h 1216800"/>
              <a:gd name="connsiteX21" fmla="*/ 521500 w 1217130"/>
              <a:gd name="connsiteY21" fmla="*/ 1193617 h 1216800"/>
              <a:gd name="connsiteX22" fmla="*/ 521776 w 1217130"/>
              <a:gd name="connsiteY22" fmla="*/ 1193341 h 1216800"/>
              <a:gd name="connsiteX23" fmla="*/ 543070 w 1217130"/>
              <a:gd name="connsiteY23" fmla="*/ 1196890 h 1216800"/>
              <a:gd name="connsiteX24" fmla="*/ 553273 w 1217130"/>
              <a:gd name="connsiteY24" fmla="*/ 1198665 h 1216800"/>
              <a:gd name="connsiteX25" fmla="*/ 563476 w 1217130"/>
              <a:gd name="connsiteY25" fmla="*/ 1199552 h 1216800"/>
              <a:gd name="connsiteX26" fmla="*/ 584326 w 1217130"/>
              <a:gd name="connsiteY26" fmla="*/ 1200439 h 1216800"/>
              <a:gd name="connsiteX27" fmla="*/ 612718 w 1217130"/>
              <a:gd name="connsiteY27" fmla="*/ 1199995 h 1216800"/>
              <a:gd name="connsiteX28" fmla="*/ 613950 w 1217130"/>
              <a:gd name="connsiteY28" fmla="*/ 1199995 h 1216800"/>
              <a:gd name="connsiteX29" fmla="*/ 616578 w 1217130"/>
              <a:gd name="connsiteY29" fmla="*/ 1198517 h 1216800"/>
              <a:gd name="connsiteX30" fmla="*/ 616944 w 1217130"/>
              <a:gd name="connsiteY30" fmla="*/ 1198368 h 1216800"/>
              <a:gd name="connsiteX31" fmla="*/ 622922 w 1217130"/>
              <a:gd name="connsiteY31" fmla="*/ 1196446 h 1216800"/>
              <a:gd name="connsiteX32" fmla="*/ 629243 w 1217130"/>
              <a:gd name="connsiteY32" fmla="*/ 1196335 h 1216800"/>
              <a:gd name="connsiteX33" fmla="*/ 633568 w 1217130"/>
              <a:gd name="connsiteY33" fmla="*/ 1196890 h 1216800"/>
              <a:gd name="connsiteX34" fmla="*/ 634733 w 1217130"/>
              <a:gd name="connsiteY34" fmla="*/ 1199995 h 1216800"/>
              <a:gd name="connsiteX35" fmla="*/ 644659 w 1217130"/>
              <a:gd name="connsiteY35" fmla="*/ 1199995 h 1216800"/>
              <a:gd name="connsiteX36" fmla="*/ 641554 w 1217130"/>
              <a:gd name="connsiteY36" fmla="*/ 1204431 h 1216800"/>
              <a:gd name="connsiteX37" fmla="*/ 639779 w 1217130"/>
              <a:gd name="connsiteY37" fmla="*/ 1206650 h 1216800"/>
              <a:gd name="connsiteX38" fmla="*/ 634012 w 1217130"/>
              <a:gd name="connsiteY38" fmla="*/ 1209311 h 1216800"/>
              <a:gd name="connsiteX39" fmla="*/ 623365 w 1217130"/>
              <a:gd name="connsiteY39" fmla="*/ 1209311 h 1216800"/>
              <a:gd name="connsiteX40" fmla="*/ 609613 w 1217130"/>
              <a:gd name="connsiteY40" fmla="*/ 1208424 h 1216800"/>
              <a:gd name="connsiteX41" fmla="*/ 579890 w 1217130"/>
              <a:gd name="connsiteY41" fmla="*/ 1207537 h 1216800"/>
              <a:gd name="connsiteX42" fmla="*/ 557709 w 1217130"/>
              <a:gd name="connsiteY42" fmla="*/ 1205763 h 1216800"/>
              <a:gd name="connsiteX43" fmla="*/ 538190 w 1217130"/>
              <a:gd name="connsiteY43" fmla="*/ 1203101 h 1216800"/>
              <a:gd name="connsiteX44" fmla="*/ 518670 w 1217130"/>
              <a:gd name="connsiteY44" fmla="*/ 1199995 h 1216800"/>
              <a:gd name="connsiteX45" fmla="*/ 488948 w 1217130"/>
              <a:gd name="connsiteY45" fmla="*/ 1195559 h 1216800"/>
              <a:gd name="connsiteX46" fmla="*/ 465879 w 1217130"/>
              <a:gd name="connsiteY46" fmla="*/ 1188018 h 1216800"/>
              <a:gd name="connsiteX47" fmla="*/ 466146 w 1217130"/>
              <a:gd name="connsiteY47" fmla="*/ 1187824 h 1216800"/>
              <a:gd name="connsiteX48" fmla="*/ 452571 w 1217130"/>
              <a:gd name="connsiteY48" fmla="*/ 1183581 h 1216800"/>
              <a:gd name="connsiteX49" fmla="*/ 440593 w 1217130"/>
              <a:gd name="connsiteY49" fmla="*/ 1178258 h 1216800"/>
              <a:gd name="connsiteX50" fmla="*/ 426841 w 1217130"/>
              <a:gd name="connsiteY50" fmla="*/ 1173822 h 1216800"/>
              <a:gd name="connsiteX51" fmla="*/ 412645 w 1217130"/>
              <a:gd name="connsiteY51" fmla="*/ 1168942 h 1216800"/>
              <a:gd name="connsiteX52" fmla="*/ 419077 w 1217130"/>
              <a:gd name="connsiteY52" fmla="*/ 1167389 h 1216800"/>
              <a:gd name="connsiteX53" fmla="*/ 680216 w 1217130"/>
              <a:gd name="connsiteY53" fmla="*/ 1157878 h 1216800"/>
              <a:gd name="connsiteX54" fmla="*/ 673438 w 1217130"/>
              <a:gd name="connsiteY54" fmla="*/ 1158912 h 1216800"/>
              <a:gd name="connsiteX55" fmla="*/ 626563 w 1217130"/>
              <a:gd name="connsiteY55" fmla="*/ 1161279 h 1216800"/>
              <a:gd name="connsiteX56" fmla="*/ 641997 w 1217130"/>
              <a:gd name="connsiteY56" fmla="*/ 1163174 h 1216800"/>
              <a:gd name="connsiteX57" fmla="*/ 645990 w 1217130"/>
              <a:gd name="connsiteY57" fmla="*/ 1162287 h 1216800"/>
              <a:gd name="connsiteX58" fmla="*/ 673494 w 1217130"/>
              <a:gd name="connsiteY58" fmla="*/ 1159182 h 1216800"/>
              <a:gd name="connsiteX59" fmla="*/ 678020 w 1217130"/>
              <a:gd name="connsiteY59" fmla="*/ 1158302 h 1216800"/>
              <a:gd name="connsiteX60" fmla="*/ 722331 w 1217130"/>
              <a:gd name="connsiteY60" fmla="*/ 1151450 h 1216800"/>
              <a:gd name="connsiteX61" fmla="*/ 699310 w 1217130"/>
              <a:gd name="connsiteY61" fmla="*/ 1154964 h 1216800"/>
              <a:gd name="connsiteX62" fmla="*/ 707210 w 1217130"/>
              <a:gd name="connsiteY62" fmla="*/ 1155189 h 1216800"/>
              <a:gd name="connsiteX63" fmla="*/ 718577 w 1217130"/>
              <a:gd name="connsiteY63" fmla="*/ 1153082 h 1216800"/>
              <a:gd name="connsiteX64" fmla="*/ 806369 w 1217130"/>
              <a:gd name="connsiteY64" fmla="*/ 1150424 h 1216800"/>
              <a:gd name="connsiteX65" fmla="*/ 734163 w 1217130"/>
              <a:gd name="connsiteY65" fmla="*/ 1169653 h 1216800"/>
              <a:gd name="connsiteX66" fmla="*/ 770703 w 1217130"/>
              <a:gd name="connsiteY66" fmla="*/ 1161511 h 1216800"/>
              <a:gd name="connsiteX67" fmla="*/ 343440 w 1217130"/>
              <a:gd name="connsiteY67" fmla="*/ 1141437 h 1216800"/>
              <a:gd name="connsiteX68" fmla="*/ 394456 w 1217130"/>
              <a:gd name="connsiteY68" fmla="*/ 1163174 h 1216800"/>
              <a:gd name="connsiteX69" fmla="*/ 412645 w 1217130"/>
              <a:gd name="connsiteY69" fmla="*/ 1168942 h 1216800"/>
              <a:gd name="connsiteX70" fmla="*/ 426397 w 1217130"/>
              <a:gd name="connsiteY70" fmla="*/ 1173821 h 1216800"/>
              <a:gd name="connsiteX71" fmla="*/ 440149 w 1217130"/>
              <a:gd name="connsiteY71" fmla="*/ 1178258 h 1216800"/>
              <a:gd name="connsiteX72" fmla="*/ 452127 w 1217130"/>
              <a:gd name="connsiteY72" fmla="*/ 1183581 h 1216800"/>
              <a:gd name="connsiteX73" fmla="*/ 449465 w 1217130"/>
              <a:gd name="connsiteY73" fmla="*/ 1185799 h 1216800"/>
              <a:gd name="connsiteX74" fmla="*/ 442367 w 1217130"/>
              <a:gd name="connsiteY74" fmla="*/ 1184468 h 1216800"/>
              <a:gd name="connsiteX75" fmla="*/ 417081 w 1217130"/>
              <a:gd name="connsiteY75" fmla="*/ 1175152 h 1216800"/>
              <a:gd name="connsiteX76" fmla="*/ 404660 w 1217130"/>
              <a:gd name="connsiteY76" fmla="*/ 1170272 h 1216800"/>
              <a:gd name="connsiteX77" fmla="*/ 392238 w 1217130"/>
              <a:gd name="connsiteY77" fmla="*/ 1164949 h 1216800"/>
              <a:gd name="connsiteX78" fmla="*/ 375824 w 1217130"/>
              <a:gd name="connsiteY78" fmla="*/ 1159182 h 1216800"/>
              <a:gd name="connsiteX79" fmla="*/ 361628 w 1217130"/>
              <a:gd name="connsiteY79" fmla="*/ 1152971 h 1216800"/>
              <a:gd name="connsiteX80" fmla="*/ 350538 w 1217130"/>
              <a:gd name="connsiteY80" fmla="*/ 1147204 h 1216800"/>
              <a:gd name="connsiteX81" fmla="*/ 343440 w 1217130"/>
              <a:gd name="connsiteY81" fmla="*/ 1141437 h 1216800"/>
              <a:gd name="connsiteX82" fmla="*/ 364290 w 1217130"/>
              <a:gd name="connsiteY82" fmla="*/ 1130347 h 1216800"/>
              <a:gd name="connsiteX83" fmla="*/ 388689 w 1217130"/>
              <a:gd name="connsiteY83" fmla="*/ 1142768 h 1216800"/>
              <a:gd name="connsiteX84" fmla="*/ 385584 w 1217130"/>
              <a:gd name="connsiteY84" fmla="*/ 1144543 h 1216800"/>
              <a:gd name="connsiteX85" fmla="*/ 357192 w 1217130"/>
              <a:gd name="connsiteY85" fmla="*/ 1130790 h 1216800"/>
              <a:gd name="connsiteX86" fmla="*/ 364290 w 1217130"/>
              <a:gd name="connsiteY86" fmla="*/ 1130347 h 1216800"/>
              <a:gd name="connsiteX87" fmla="*/ 274235 w 1217130"/>
              <a:gd name="connsiteY87" fmla="*/ 1100181 h 1216800"/>
              <a:gd name="connsiteX88" fmla="*/ 304401 w 1217130"/>
              <a:gd name="connsiteY88" fmla="*/ 1117038 h 1216800"/>
              <a:gd name="connsiteX89" fmla="*/ 310612 w 1217130"/>
              <a:gd name="connsiteY89" fmla="*/ 1124136 h 1216800"/>
              <a:gd name="connsiteX90" fmla="*/ 296416 w 1217130"/>
              <a:gd name="connsiteY90" fmla="*/ 1116594 h 1216800"/>
              <a:gd name="connsiteX91" fmla="*/ 285769 w 1217130"/>
              <a:gd name="connsiteY91" fmla="*/ 1109940 h 1216800"/>
              <a:gd name="connsiteX92" fmla="*/ 274235 w 1217130"/>
              <a:gd name="connsiteY92" fmla="*/ 1100181 h 1216800"/>
              <a:gd name="connsiteX93" fmla="*/ 327133 w 1217130"/>
              <a:gd name="connsiteY93" fmla="*/ 1088797 h 1216800"/>
              <a:gd name="connsiteX94" fmla="*/ 327137 w 1217130"/>
              <a:gd name="connsiteY94" fmla="*/ 1088924 h 1216800"/>
              <a:gd name="connsiteX95" fmla="*/ 328635 w 1217130"/>
              <a:gd name="connsiteY95" fmla="*/ 1090737 h 1216800"/>
              <a:gd name="connsiteX96" fmla="*/ 328800 w 1217130"/>
              <a:gd name="connsiteY96" fmla="*/ 1089977 h 1216800"/>
              <a:gd name="connsiteX97" fmla="*/ 974993 w 1217130"/>
              <a:gd name="connsiteY97" fmla="*/ 1059677 h 1216800"/>
              <a:gd name="connsiteX98" fmla="*/ 973382 w 1217130"/>
              <a:gd name="connsiteY98" fmla="*/ 1059811 h 1216800"/>
              <a:gd name="connsiteX99" fmla="*/ 946765 w 1217130"/>
              <a:gd name="connsiteY99" fmla="*/ 1078887 h 1216800"/>
              <a:gd name="connsiteX100" fmla="*/ 920591 w 1217130"/>
              <a:gd name="connsiteY100" fmla="*/ 1093083 h 1216800"/>
              <a:gd name="connsiteX101" fmla="*/ 901959 w 1217130"/>
              <a:gd name="connsiteY101" fmla="*/ 1104173 h 1216800"/>
              <a:gd name="connsiteX102" fmla="*/ 891756 w 1217130"/>
              <a:gd name="connsiteY102" fmla="*/ 1108609 h 1216800"/>
              <a:gd name="connsiteX103" fmla="*/ 881109 w 1217130"/>
              <a:gd name="connsiteY103" fmla="*/ 1113045 h 1216800"/>
              <a:gd name="connsiteX104" fmla="*/ 868244 w 1217130"/>
              <a:gd name="connsiteY104" fmla="*/ 1119700 h 1216800"/>
              <a:gd name="connsiteX105" fmla="*/ 858484 w 1217130"/>
              <a:gd name="connsiteY105" fmla="*/ 1125467 h 1216800"/>
              <a:gd name="connsiteX106" fmla="*/ 844288 w 1217130"/>
              <a:gd name="connsiteY106" fmla="*/ 1131234 h 1216800"/>
              <a:gd name="connsiteX107" fmla="*/ 829649 w 1217130"/>
              <a:gd name="connsiteY107" fmla="*/ 1136558 h 1216800"/>
              <a:gd name="connsiteX108" fmla="*/ 825656 w 1217130"/>
              <a:gd name="connsiteY108" fmla="*/ 1140550 h 1216800"/>
              <a:gd name="connsiteX109" fmla="*/ 819446 w 1217130"/>
              <a:gd name="connsiteY109" fmla="*/ 1142768 h 1216800"/>
              <a:gd name="connsiteX110" fmla="*/ 803919 w 1217130"/>
              <a:gd name="connsiteY110" fmla="*/ 1145430 h 1216800"/>
              <a:gd name="connsiteX111" fmla="*/ 783956 w 1217130"/>
              <a:gd name="connsiteY111" fmla="*/ 1151641 h 1216800"/>
              <a:gd name="connsiteX112" fmla="*/ 765768 w 1217130"/>
              <a:gd name="connsiteY112" fmla="*/ 1157408 h 1216800"/>
              <a:gd name="connsiteX113" fmla="*/ 745804 w 1217130"/>
              <a:gd name="connsiteY113" fmla="*/ 1163175 h 1216800"/>
              <a:gd name="connsiteX114" fmla="*/ 720962 w 1217130"/>
              <a:gd name="connsiteY114" fmla="*/ 1169386 h 1216800"/>
              <a:gd name="connsiteX115" fmla="*/ 685916 w 1217130"/>
              <a:gd name="connsiteY115" fmla="*/ 1175152 h 1216800"/>
              <a:gd name="connsiteX116" fmla="*/ 685029 w 1217130"/>
              <a:gd name="connsiteY116" fmla="*/ 1176484 h 1216800"/>
              <a:gd name="connsiteX117" fmla="*/ 668178 w 1217130"/>
              <a:gd name="connsiteY117" fmla="*/ 1180696 h 1216800"/>
              <a:gd name="connsiteX118" fmla="*/ 668615 w 1217130"/>
              <a:gd name="connsiteY118" fmla="*/ 1180920 h 1216800"/>
              <a:gd name="connsiteX119" fmla="*/ 687327 w 1217130"/>
              <a:gd name="connsiteY119" fmla="*/ 1176241 h 1216800"/>
              <a:gd name="connsiteX120" fmla="*/ 687690 w 1217130"/>
              <a:gd name="connsiteY120" fmla="*/ 1175152 h 1216800"/>
              <a:gd name="connsiteX121" fmla="*/ 722737 w 1217130"/>
              <a:gd name="connsiteY121" fmla="*/ 1169386 h 1216800"/>
              <a:gd name="connsiteX122" fmla="*/ 747579 w 1217130"/>
              <a:gd name="connsiteY122" fmla="*/ 1163175 h 1216800"/>
              <a:gd name="connsiteX123" fmla="*/ 767542 w 1217130"/>
              <a:gd name="connsiteY123" fmla="*/ 1157408 h 1216800"/>
              <a:gd name="connsiteX124" fmla="*/ 785731 w 1217130"/>
              <a:gd name="connsiteY124" fmla="*/ 1151641 h 1216800"/>
              <a:gd name="connsiteX125" fmla="*/ 805694 w 1217130"/>
              <a:gd name="connsiteY125" fmla="*/ 1145430 h 1216800"/>
              <a:gd name="connsiteX126" fmla="*/ 821221 w 1217130"/>
              <a:gd name="connsiteY126" fmla="*/ 1142768 h 1216800"/>
              <a:gd name="connsiteX127" fmla="*/ 810710 w 1217130"/>
              <a:gd name="connsiteY127" fmla="*/ 1149075 h 1216800"/>
              <a:gd name="connsiteX128" fmla="*/ 811017 w 1217130"/>
              <a:gd name="connsiteY128" fmla="*/ 1148979 h 1216800"/>
              <a:gd name="connsiteX129" fmla="*/ 822108 w 1217130"/>
              <a:gd name="connsiteY129" fmla="*/ 1142324 h 1216800"/>
              <a:gd name="connsiteX130" fmla="*/ 828318 w 1217130"/>
              <a:gd name="connsiteY130" fmla="*/ 1140107 h 1216800"/>
              <a:gd name="connsiteX131" fmla="*/ 828732 w 1217130"/>
              <a:gd name="connsiteY131" fmla="*/ 1139992 h 1216800"/>
              <a:gd name="connsiteX132" fmla="*/ 831424 w 1217130"/>
              <a:gd name="connsiteY132" fmla="*/ 1137001 h 1216800"/>
              <a:gd name="connsiteX133" fmla="*/ 846063 w 1217130"/>
              <a:gd name="connsiteY133" fmla="*/ 1131678 h 1216800"/>
              <a:gd name="connsiteX134" fmla="*/ 860259 w 1217130"/>
              <a:gd name="connsiteY134" fmla="*/ 1125911 h 1216800"/>
              <a:gd name="connsiteX135" fmla="*/ 870019 w 1217130"/>
              <a:gd name="connsiteY135" fmla="*/ 1120143 h 1216800"/>
              <a:gd name="connsiteX136" fmla="*/ 882884 w 1217130"/>
              <a:gd name="connsiteY136" fmla="*/ 1113489 h 1216800"/>
              <a:gd name="connsiteX137" fmla="*/ 893531 w 1217130"/>
              <a:gd name="connsiteY137" fmla="*/ 1109053 h 1216800"/>
              <a:gd name="connsiteX138" fmla="*/ 900832 w 1217130"/>
              <a:gd name="connsiteY138" fmla="*/ 1105879 h 1216800"/>
              <a:gd name="connsiteX139" fmla="*/ 904621 w 1217130"/>
              <a:gd name="connsiteY139" fmla="*/ 1103286 h 1216800"/>
              <a:gd name="connsiteX140" fmla="*/ 923253 w 1217130"/>
              <a:gd name="connsiteY140" fmla="*/ 1092196 h 1216800"/>
              <a:gd name="connsiteX141" fmla="*/ 949427 w 1217130"/>
              <a:gd name="connsiteY141" fmla="*/ 1078000 h 1216800"/>
              <a:gd name="connsiteX142" fmla="*/ 214270 w 1217130"/>
              <a:gd name="connsiteY142" fmla="*/ 1053542 h 1216800"/>
              <a:gd name="connsiteX143" fmla="*/ 215955 w 1217130"/>
              <a:gd name="connsiteY143" fmla="*/ 1054987 h 1216800"/>
              <a:gd name="connsiteX144" fmla="*/ 216529 w 1217130"/>
              <a:gd name="connsiteY144" fmla="*/ 1055280 h 1216800"/>
              <a:gd name="connsiteX145" fmla="*/ 977971 w 1217130"/>
              <a:gd name="connsiteY145" fmla="*/ 1041961 h 1216800"/>
              <a:gd name="connsiteX146" fmla="*/ 977819 w 1217130"/>
              <a:gd name="connsiteY146" fmla="*/ 1042066 h 1216800"/>
              <a:gd name="connsiteX147" fmla="*/ 977819 w 1217130"/>
              <a:gd name="connsiteY147" fmla="*/ 1042193 h 1216800"/>
              <a:gd name="connsiteX148" fmla="*/ 978524 w 1217130"/>
              <a:gd name="connsiteY148" fmla="*/ 1042293 h 1216800"/>
              <a:gd name="connsiteX149" fmla="*/ 978706 w 1217130"/>
              <a:gd name="connsiteY149" fmla="*/ 1042066 h 1216800"/>
              <a:gd name="connsiteX150" fmla="*/ 987555 w 1217130"/>
              <a:gd name="connsiteY150" fmla="*/ 1035339 h 1216800"/>
              <a:gd name="connsiteX151" fmla="*/ 984936 w 1217130"/>
              <a:gd name="connsiteY151" fmla="*/ 1037149 h 1216800"/>
              <a:gd name="connsiteX152" fmla="*/ 984473 w 1217130"/>
              <a:gd name="connsiteY152" fmla="*/ 1037630 h 1216800"/>
              <a:gd name="connsiteX153" fmla="*/ 986269 w 1217130"/>
              <a:gd name="connsiteY153" fmla="*/ 1036480 h 1216800"/>
              <a:gd name="connsiteX154" fmla="*/ 178048 w 1217130"/>
              <a:gd name="connsiteY154" fmla="*/ 1012994 h 1216800"/>
              <a:gd name="connsiteX155" fmla="*/ 194802 w 1217130"/>
              <a:gd name="connsiteY155" fmla="*/ 1032720 h 1216800"/>
              <a:gd name="connsiteX156" fmla="*/ 181518 w 1217130"/>
              <a:gd name="connsiteY156" fmla="*/ 1016779 h 1216800"/>
              <a:gd name="connsiteX157" fmla="*/ 1018965 w 1217130"/>
              <a:gd name="connsiteY157" fmla="*/ 1012981 h 1216800"/>
              <a:gd name="connsiteX158" fmla="*/ 1018925 w 1217130"/>
              <a:gd name="connsiteY158" fmla="*/ 1012995 h 1216800"/>
              <a:gd name="connsiteX159" fmla="*/ 1018632 w 1217130"/>
              <a:gd name="connsiteY159" fmla="*/ 1015005 h 1216800"/>
              <a:gd name="connsiteX160" fmla="*/ 1011534 w 1217130"/>
              <a:gd name="connsiteY160" fmla="*/ 1022991 h 1216800"/>
              <a:gd name="connsiteX161" fmla="*/ 1003105 w 1217130"/>
              <a:gd name="connsiteY161" fmla="*/ 1032306 h 1216800"/>
              <a:gd name="connsiteX162" fmla="*/ 1003613 w 1217130"/>
              <a:gd name="connsiteY162" fmla="*/ 1032189 h 1216800"/>
              <a:gd name="connsiteX163" fmla="*/ 1011534 w 1217130"/>
              <a:gd name="connsiteY163" fmla="*/ 1023434 h 1216800"/>
              <a:gd name="connsiteX164" fmla="*/ 1018632 w 1217130"/>
              <a:gd name="connsiteY164" fmla="*/ 1015449 h 1216800"/>
              <a:gd name="connsiteX165" fmla="*/ 1018965 w 1217130"/>
              <a:gd name="connsiteY165" fmla="*/ 1012981 h 1216800"/>
              <a:gd name="connsiteX166" fmla="*/ 221408 w 1217130"/>
              <a:gd name="connsiteY166" fmla="*/ 1002992 h 1216800"/>
              <a:gd name="connsiteX167" fmla="*/ 222287 w 1217130"/>
              <a:gd name="connsiteY167" fmla="*/ 1004061 h 1216800"/>
              <a:gd name="connsiteX168" fmla="*/ 222331 w 1217130"/>
              <a:gd name="connsiteY168" fmla="*/ 1003915 h 1216800"/>
              <a:gd name="connsiteX169" fmla="*/ 155788 w 1217130"/>
              <a:gd name="connsiteY169" fmla="*/ 992824 h 1216800"/>
              <a:gd name="connsiteX170" fmla="*/ 167322 w 1217130"/>
              <a:gd name="connsiteY170" fmla="*/ 1000366 h 1216800"/>
              <a:gd name="connsiteX171" fmla="*/ 167889 w 1217130"/>
              <a:gd name="connsiteY171" fmla="*/ 1001033 h 1216800"/>
              <a:gd name="connsiteX172" fmla="*/ 173145 w 1217130"/>
              <a:gd name="connsiteY172" fmla="*/ 1002196 h 1216800"/>
              <a:gd name="connsiteX173" fmla="*/ 185067 w 1217130"/>
              <a:gd name="connsiteY173" fmla="*/ 1013230 h 1216800"/>
              <a:gd name="connsiteX174" fmla="*/ 201481 w 1217130"/>
              <a:gd name="connsiteY174" fmla="*/ 1026539 h 1216800"/>
              <a:gd name="connsiteX175" fmla="*/ 208579 w 1217130"/>
              <a:gd name="connsiteY175" fmla="*/ 1036299 h 1216800"/>
              <a:gd name="connsiteX176" fmla="*/ 212571 w 1217130"/>
              <a:gd name="connsiteY176" fmla="*/ 1041179 h 1216800"/>
              <a:gd name="connsiteX177" fmla="*/ 229429 w 1217130"/>
              <a:gd name="connsiteY177" fmla="*/ 1055375 h 1216800"/>
              <a:gd name="connsiteX178" fmla="*/ 224549 w 1217130"/>
              <a:gd name="connsiteY178" fmla="*/ 1059367 h 1216800"/>
              <a:gd name="connsiteX179" fmla="*/ 208850 w 1217130"/>
              <a:gd name="connsiteY179" fmla="*/ 1041923 h 1216800"/>
              <a:gd name="connsiteX180" fmla="*/ 208136 w 1217130"/>
              <a:gd name="connsiteY180" fmla="*/ 1042066 h 1216800"/>
              <a:gd name="connsiteX181" fmla="*/ 222992 w 1217130"/>
              <a:gd name="connsiteY181" fmla="*/ 1058573 h 1216800"/>
              <a:gd name="connsiteX182" fmla="*/ 224549 w 1217130"/>
              <a:gd name="connsiteY182" fmla="*/ 1059367 h 1216800"/>
              <a:gd name="connsiteX183" fmla="*/ 229429 w 1217130"/>
              <a:gd name="connsiteY183" fmla="*/ 1055375 h 1216800"/>
              <a:gd name="connsiteX184" fmla="*/ 271573 w 1217130"/>
              <a:gd name="connsiteY184" fmla="*/ 1088646 h 1216800"/>
              <a:gd name="connsiteX185" fmla="*/ 263145 w 1217130"/>
              <a:gd name="connsiteY185" fmla="*/ 1091308 h 1216800"/>
              <a:gd name="connsiteX186" fmla="*/ 266250 w 1217130"/>
              <a:gd name="connsiteY186" fmla="*/ 1093526 h 1216800"/>
              <a:gd name="connsiteX187" fmla="*/ 253828 w 1217130"/>
              <a:gd name="connsiteY187" fmla="*/ 1093970 h 1216800"/>
              <a:gd name="connsiteX188" fmla="*/ 245843 w 1217130"/>
              <a:gd name="connsiteY188" fmla="*/ 1088646 h 1216800"/>
              <a:gd name="connsiteX189" fmla="*/ 238302 w 1217130"/>
              <a:gd name="connsiteY189" fmla="*/ 1082879 h 1216800"/>
              <a:gd name="connsiteX190" fmla="*/ 219670 w 1217130"/>
              <a:gd name="connsiteY190" fmla="*/ 1067352 h 1216800"/>
              <a:gd name="connsiteX191" fmla="*/ 202368 w 1217130"/>
              <a:gd name="connsiteY191" fmla="*/ 1051826 h 1216800"/>
              <a:gd name="connsiteX192" fmla="*/ 186398 w 1217130"/>
              <a:gd name="connsiteY192" fmla="*/ 1036299 h 1216800"/>
              <a:gd name="connsiteX193" fmla="*/ 178857 w 1217130"/>
              <a:gd name="connsiteY193" fmla="*/ 1028757 h 1216800"/>
              <a:gd name="connsiteX194" fmla="*/ 171759 w 1217130"/>
              <a:gd name="connsiteY194" fmla="*/ 1020772 h 1216800"/>
              <a:gd name="connsiteX195" fmla="*/ 174420 w 1217130"/>
              <a:gd name="connsiteY195" fmla="*/ 1017223 h 1216800"/>
              <a:gd name="connsiteX196" fmla="*/ 183293 w 1217130"/>
              <a:gd name="connsiteY196" fmla="*/ 1025208 h 1216800"/>
              <a:gd name="connsiteX197" fmla="*/ 193052 w 1217130"/>
              <a:gd name="connsiteY197" fmla="*/ 1032750 h 1216800"/>
              <a:gd name="connsiteX198" fmla="*/ 205030 w 1217130"/>
              <a:gd name="connsiteY198" fmla="*/ 1045615 h 1216800"/>
              <a:gd name="connsiteX199" fmla="*/ 206048 w 1217130"/>
              <a:gd name="connsiteY199" fmla="*/ 1046488 h 1216800"/>
              <a:gd name="connsiteX200" fmla="*/ 193052 w 1217130"/>
              <a:gd name="connsiteY200" fmla="*/ 1032750 h 1216800"/>
              <a:gd name="connsiteX201" fmla="*/ 183736 w 1217130"/>
              <a:gd name="connsiteY201" fmla="*/ 1025208 h 1216800"/>
              <a:gd name="connsiteX202" fmla="*/ 174864 w 1217130"/>
              <a:gd name="connsiteY202" fmla="*/ 1017223 h 1216800"/>
              <a:gd name="connsiteX203" fmla="*/ 165104 w 1217130"/>
              <a:gd name="connsiteY203" fmla="*/ 1005245 h 1216800"/>
              <a:gd name="connsiteX204" fmla="*/ 155788 w 1217130"/>
              <a:gd name="connsiteY204" fmla="*/ 992824 h 1216800"/>
              <a:gd name="connsiteX205" fmla="*/ 1133086 w 1217130"/>
              <a:gd name="connsiteY205" fmla="*/ 922288 h 1216800"/>
              <a:gd name="connsiteX206" fmla="*/ 1132861 w 1217130"/>
              <a:gd name="connsiteY206" fmla="*/ 922385 h 1216800"/>
              <a:gd name="connsiteX207" fmla="*/ 1128016 w 1217130"/>
              <a:gd name="connsiteY207" fmla="*/ 934013 h 1216800"/>
              <a:gd name="connsiteX208" fmla="*/ 1128429 w 1217130"/>
              <a:gd name="connsiteY208" fmla="*/ 866712 h 1216800"/>
              <a:gd name="connsiteX209" fmla="*/ 1116672 w 1217130"/>
              <a:gd name="connsiteY209" fmla="*/ 883693 h 1216800"/>
              <a:gd name="connsiteX210" fmla="*/ 1110905 w 1217130"/>
              <a:gd name="connsiteY210" fmla="*/ 894340 h 1216800"/>
              <a:gd name="connsiteX211" fmla="*/ 1105138 w 1217130"/>
              <a:gd name="connsiteY211" fmla="*/ 904100 h 1216800"/>
              <a:gd name="connsiteX212" fmla="*/ 1091386 w 1217130"/>
              <a:gd name="connsiteY212" fmla="*/ 922288 h 1216800"/>
              <a:gd name="connsiteX213" fmla="*/ 1079408 w 1217130"/>
              <a:gd name="connsiteY213" fmla="*/ 940477 h 1216800"/>
              <a:gd name="connsiteX214" fmla="*/ 1068761 w 1217130"/>
              <a:gd name="connsiteY214" fmla="*/ 955116 h 1216800"/>
              <a:gd name="connsiteX215" fmla="*/ 1067873 w 1217130"/>
              <a:gd name="connsiteY215" fmla="*/ 955659 h 1216800"/>
              <a:gd name="connsiteX216" fmla="*/ 1067147 w 1217130"/>
              <a:gd name="connsiteY216" fmla="*/ 956735 h 1216800"/>
              <a:gd name="connsiteX217" fmla="*/ 1068317 w 1217130"/>
              <a:gd name="connsiteY217" fmla="*/ 956004 h 1216800"/>
              <a:gd name="connsiteX218" fmla="*/ 1078964 w 1217130"/>
              <a:gd name="connsiteY218" fmla="*/ 941364 h 1216800"/>
              <a:gd name="connsiteX219" fmla="*/ 1090942 w 1217130"/>
              <a:gd name="connsiteY219" fmla="*/ 923176 h 1216800"/>
              <a:gd name="connsiteX220" fmla="*/ 1104694 w 1217130"/>
              <a:gd name="connsiteY220" fmla="*/ 904987 h 1216800"/>
              <a:gd name="connsiteX221" fmla="*/ 1110462 w 1217130"/>
              <a:gd name="connsiteY221" fmla="*/ 895228 h 1216800"/>
              <a:gd name="connsiteX222" fmla="*/ 1116229 w 1217130"/>
              <a:gd name="connsiteY222" fmla="*/ 884581 h 1216800"/>
              <a:gd name="connsiteX223" fmla="*/ 1128207 w 1217130"/>
              <a:gd name="connsiteY223" fmla="*/ 867279 h 1216800"/>
              <a:gd name="connsiteX224" fmla="*/ 1174343 w 1217130"/>
              <a:gd name="connsiteY224" fmla="*/ 860625 h 1216800"/>
              <a:gd name="connsiteX225" fmla="*/ 1168576 w 1217130"/>
              <a:gd name="connsiteY225" fmla="*/ 877926 h 1216800"/>
              <a:gd name="connsiteX226" fmla="*/ 1158373 w 1217130"/>
              <a:gd name="connsiteY226" fmla="*/ 896558 h 1216800"/>
              <a:gd name="connsiteX227" fmla="*/ 1148169 w 1217130"/>
              <a:gd name="connsiteY227" fmla="*/ 915634 h 1216800"/>
              <a:gd name="connsiteX228" fmla="*/ 1138854 w 1217130"/>
              <a:gd name="connsiteY228" fmla="*/ 927612 h 1216800"/>
              <a:gd name="connsiteX229" fmla="*/ 1145064 w 1217130"/>
              <a:gd name="connsiteY229" fmla="*/ 915190 h 1216800"/>
              <a:gd name="connsiteX230" fmla="*/ 1150388 w 1217130"/>
              <a:gd name="connsiteY230" fmla="*/ 902769 h 1216800"/>
              <a:gd name="connsiteX231" fmla="*/ 1154380 w 1217130"/>
              <a:gd name="connsiteY231" fmla="*/ 896115 h 1216800"/>
              <a:gd name="connsiteX232" fmla="*/ 1159703 w 1217130"/>
              <a:gd name="connsiteY232" fmla="*/ 887242 h 1216800"/>
              <a:gd name="connsiteX233" fmla="*/ 1164584 w 1217130"/>
              <a:gd name="connsiteY233" fmla="*/ 878370 h 1216800"/>
              <a:gd name="connsiteX234" fmla="*/ 1174343 w 1217130"/>
              <a:gd name="connsiteY234" fmla="*/ 860625 h 1216800"/>
              <a:gd name="connsiteX235" fmla="*/ 1145629 w 1217130"/>
              <a:gd name="connsiteY235" fmla="*/ 822598 h 1216800"/>
              <a:gd name="connsiteX236" fmla="*/ 1134861 w 1217130"/>
              <a:gd name="connsiteY236" fmla="*/ 841549 h 1216800"/>
              <a:gd name="connsiteX237" fmla="*/ 1134663 w 1217130"/>
              <a:gd name="connsiteY237" fmla="*/ 842005 h 1216800"/>
              <a:gd name="connsiteX238" fmla="*/ 1145508 w 1217130"/>
              <a:gd name="connsiteY238" fmla="*/ 822917 h 1216800"/>
              <a:gd name="connsiteX239" fmla="*/ 1151534 w 1217130"/>
              <a:gd name="connsiteY239" fmla="*/ 779676 h 1216800"/>
              <a:gd name="connsiteX240" fmla="*/ 1138592 w 1217130"/>
              <a:gd name="connsiteY240" fmla="*/ 815036 h 1216800"/>
              <a:gd name="connsiteX241" fmla="*/ 1111368 w 1217130"/>
              <a:gd name="connsiteY241" fmla="*/ 870685 h 1216800"/>
              <a:gd name="connsiteX242" fmla="*/ 1107381 w 1217130"/>
              <a:gd name="connsiteY242" fmla="*/ 876987 h 1216800"/>
              <a:gd name="connsiteX243" fmla="*/ 1107356 w 1217130"/>
              <a:gd name="connsiteY243" fmla="*/ 877039 h 1216800"/>
              <a:gd name="connsiteX244" fmla="*/ 1098040 w 1217130"/>
              <a:gd name="connsiteY244" fmla="*/ 893009 h 1216800"/>
              <a:gd name="connsiteX245" fmla="*/ 1088724 w 1217130"/>
              <a:gd name="connsiteY245" fmla="*/ 910311 h 1216800"/>
              <a:gd name="connsiteX246" fmla="*/ 1078077 w 1217130"/>
              <a:gd name="connsiteY246" fmla="*/ 923619 h 1216800"/>
              <a:gd name="connsiteX247" fmla="*/ 1069205 w 1217130"/>
              <a:gd name="connsiteY247" fmla="*/ 938703 h 1216800"/>
              <a:gd name="connsiteX248" fmla="*/ 1016857 w 1217130"/>
              <a:gd name="connsiteY248" fmla="*/ 997704 h 1216800"/>
              <a:gd name="connsiteX249" fmla="*/ 999556 w 1217130"/>
              <a:gd name="connsiteY249" fmla="*/ 1012344 h 1216800"/>
              <a:gd name="connsiteX250" fmla="*/ 997896 w 1217130"/>
              <a:gd name="connsiteY250" fmla="*/ 1013605 h 1216800"/>
              <a:gd name="connsiteX251" fmla="*/ 997180 w 1217130"/>
              <a:gd name="connsiteY251" fmla="*/ 1014331 h 1216800"/>
              <a:gd name="connsiteX252" fmla="*/ 989945 w 1217130"/>
              <a:gd name="connsiteY252" fmla="*/ 1020228 h 1216800"/>
              <a:gd name="connsiteX253" fmla="*/ 984029 w 1217130"/>
              <a:gd name="connsiteY253" fmla="*/ 1026983 h 1216800"/>
              <a:gd name="connsiteX254" fmla="*/ 962292 w 1217130"/>
              <a:gd name="connsiteY254" fmla="*/ 1043397 h 1216800"/>
              <a:gd name="connsiteX255" fmla="*/ 958886 w 1217130"/>
              <a:gd name="connsiteY255" fmla="*/ 1045548 h 1216800"/>
              <a:gd name="connsiteX256" fmla="*/ 949634 w 1217130"/>
              <a:gd name="connsiteY256" fmla="*/ 1053091 h 1216800"/>
              <a:gd name="connsiteX257" fmla="*/ 948298 w 1217130"/>
              <a:gd name="connsiteY257" fmla="*/ 1053958 h 1216800"/>
              <a:gd name="connsiteX258" fmla="*/ 946321 w 1217130"/>
              <a:gd name="connsiteY258" fmla="*/ 1055819 h 1216800"/>
              <a:gd name="connsiteX259" fmla="*/ 929020 w 1217130"/>
              <a:gd name="connsiteY259" fmla="*/ 1067353 h 1216800"/>
              <a:gd name="connsiteX260" fmla="*/ 911719 w 1217130"/>
              <a:gd name="connsiteY260" fmla="*/ 1078000 h 1216800"/>
              <a:gd name="connsiteX261" fmla="*/ 909739 w 1217130"/>
              <a:gd name="connsiteY261" fmla="*/ 1079003 h 1216800"/>
              <a:gd name="connsiteX262" fmla="*/ 898024 w 1217130"/>
              <a:gd name="connsiteY262" fmla="*/ 1086612 h 1216800"/>
              <a:gd name="connsiteX263" fmla="*/ 894392 w 1217130"/>
              <a:gd name="connsiteY263" fmla="*/ 1088444 h 1216800"/>
              <a:gd name="connsiteX264" fmla="*/ 890869 w 1217130"/>
              <a:gd name="connsiteY264" fmla="*/ 1090864 h 1216800"/>
              <a:gd name="connsiteX265" fmla="*/ 878891 w 1217130"/>
              <a:gd name="connsiteY265" fmla="*/ 1097519 h 1216800"/>
              <a:gd name="connsiteX266" fmla="*/ 867700 w 1217130"/>
              <a:gd name="connsiteY266" fmla="*/ 1101908 h 1216800"/>
              <a:gd name="connsiteX267" fmla="*/ 842756 w 1217130"/>
              <a:gd name="connsiteY267" fmla="*/ 1114489 h 1216800"/>
              <a:gd name="connsiteX268" fmla="*/ 784237 w 1217130"/>
              <a:gd name="connsiteY268" fmla="*/ 1136315 h 1216800"/>
              <a:gd name="connsiteX269" fmla="*/ 743458 w 1217130"/>
              <a:gd name="connsiteY269" fmla="*/ 1146800 h 1216800"/>
              <a:gd name="connsiteX270" fmla="*/ 776415 w 1217130"/>
              <a:gd name="connsiteY270" fmla="*/ 1140550 h 1216800"/>
              <a:gd name="connsiteX271" fmla="*/ 782625 w 1217130"/>
              <a:gd name="connsiteY271" fmla="*/ 1139219 h 1216800"/>
              <a:gd name="connsiteX272" fmla="*/ 802588 w 1217130"/>
              <a:gd name="connsiteY272" fmla="*/ 1132121 h 1216800"/>
              <a:gd name="connsiteX273" fmla="*/ 815009 w 1217130"/>
              <a:gd name="connsiteY273" fmla="*/ 1128129 h 1216800"/>
              <a:gd name="connsiteX274" fmla="*/ 834973 w 1217130"/>
              <a:gd name="connsiteY274" fmla="*/ 1117925 h 1216800"/>
              <a:gd name="connsiteX275" fmla="*/ 857597 w 1217130"/>
              <a:gd name="connsiteY275" fmla="*/ 1109940 h 1216800"/>
              <a:gd name="connsiteX276" fmla="*/ 872092 w 1217130"/>
              <a:gd name="connsiteY276" fmla="*/ 1104255 h 1216800"/>
              <a:gd name="connsiteX277" fmla="*/ 878447 w 1217130"/>
              <a:gd name="connsiteY277" fmla="*/ 1100624 h 1216800"/>
              <a:gd name="connsiteX278" fmla="*/ 884214 w 1217130"/>
              <a:gd name="connsiteY278" fmla="*/ 1098850 h 1216800"/>
              <a:gd name="connsiteX279" fmla="*/ 892200 w 1217130"/>
              <a:gd name="connsiteY279" fmla="*/ 1094413 h 1216800"/>
              <a:gd name="connsiteX280" fmla="*/ 894298 w 1217130"/>
              <a:gd name="connsiteY280" fmla="*/ 1092955 h 1216800"/>
              <a:gd name="connsiteX281" fmla="*/ 899741 w 1217130"/>
              <a:gd name="connsiteY281" fmla="*/ 1087759 h 1216800"/>
              <a:gd name="connsiteX282" fmla="*/ 911719 w 1217130"/>
              <a:gd name="connsiteY282" fmla="*/ 1080661 h 1216800"/>
              <a:gd name="connsiteX283" fmla="*/ 925346 w 1217130"/>
              <a:gd name="connsiteY283" fmla="*/ 1073982 h 1216800"/>
              <a:gd name="connsiteX284" fmla="*/ 930351 w 1217130"/>
              <a:gd name="connsiteY284" fmla="*/ 1070901 h 1216800"/>
              <a:gd name="connsiteX285" fmla="*/ 947652 w 1217130"/>
              <a:gd name="connsiteY285" fmla="*/ 1059367 h 1216800"/>
              <a:gd name="connsiteX286" fmla="*/ 955194 w 1217130"/>
              <a:gd name="connsiteY286" fmla="*/ 1052269 h 1216800"/>
              <a:gd name="connsiteX287" fmla="*/ 963623 w 1217130"/>
              <a:gd name="connsiteY287" fmla="*/ 1046946 h 1216800"/>
              <a:gd name="connsiteX288" fmla="*/ 985360 w 1217130"/>
              <a:gd name="connsiteY288" fmla="*/ 1030532 h 1216800"/>
              <a:gd name="connsiteX289" fmla="*/ 1000887 w 1217130"/>
              <a:gd name="connsiteY289" fmla="*/ 1015892 h 1216800"/>
              <a:gd name="connsiteX290" fmla="*/ 1018188 w 1217130"/>
              <a:gd name="connsiteY290" fmla="*/ 1001253 h 1216800"/>
              <a:gd name="connsiteX291" fmla="*/ 1070535 w 1217130"/>
              <a:gd name="connsiteY291" fmla="*/ 942251 h 1216800"/>
              <a:gd name="connsiteX292" fmla="*/ 1077739 w 1217130"/>
              <a:gd name="connsiteY292" fmla="*/ 930004 h 1216800"/>
              <a:gd name="connsiteX293" fmla="*/ 1078077 w 1217130"/>
              <a:gd name="connsiteY293" fmla="*/ 928942 h 1216800"/>
              <a:gd name="connsiteX294" fmla="*/ 1089611 w 1217130"/>
              <a:gd name="connsiteY294" fmla="*/ 911198 h 1216800"/>
              <a:gd name="connsiteX295" fmla="*/ 1093160 w 1217130"/>
              <a:gd name="connsiteY295" fmla="*/ 905874 h 1216800"/>
              <a:gd name="connsiteX296" fmla="*/ 1097879 w 1217130"/>
              <a:gd name="connsiteY296" fmla="*/ 899329 h 1216800"/>
              <a:gd name="connsiteX297" fmla="*/ 1099371 w 1217130"/>
              <a:gd name="connsiteY297" fmla="*/ 896558 h 1216800"/>
              <a:gd name="connsiteX298" fmla="*/ 1108687 w 1217130"/>
              <a:gd name="connsiteY298" fmla="*/ 880588 h 1216800"/>
              <a:gd name="connsiteX299" fmla="*/ 1126875 w 1217130"/>
              <a:gd name="connsiteY299" fmla="*/ 842880 h 1216800"/>
              <a:gd name="connsiteX300" fmla="*/ 1144620 w 1217130"/>
              <a:gd name="connsiteY300" fmla="*/ 802511 h 1216800"/>
              <a:gd name="connsiteX301" fmla="*/ 1149833 w 1217130"/>
              <a:gd name="connsiteY301" fmla="*/ 786096 h 1216800"/>
              <a:gd name="connsiteX302" fmla="*/ 1217130 w 1217130"/>
              <a:gd name="connsiteY302" fmla="*/ 731798 h 1216800"/>
              <a:gd name="connsiteX303" fmla="*/ 1217130 w 1217130"/>
              <a:gd name="connsiteY303" fmla="*/ 758481 h 1216800"/>
              <a:gd name="connsiteX304" fmla="*/ 1212051 w 1217130"/>
              <a:gd name="connsiteY304" fmla="*/ 779886 h 1216800"/>
              <a:gd name="connsiteX305" fmla="*/ 1200961 w 1217130"/>
              <a:gd name="connsiteY305" fmla="*/ 784766 h 1216800"/>
              <a:gd name="connsiteX306" fmla="*/ 1201848 w 1217130"/>
              <a:gd name="connsiteY306" fmla="*/ 782104 h 1216800"/>
              <a:gd name="connsiteX307" fmla="*/ 1203622 w 1217130"/>
              <a:gd name="connsiteY307" fmla="*/ 763472 h 1216800"/>
              <a:gd name="connsiteX308" fmla="*/ 1210276 w 1217130"/>
              <a:gd name="connsiteY308" fmla="*/ 743953 h 1216800"/>
              <a:gd name="connsiteX309" fmla="*/ 1215600 w 1217130"/>
              <a:gd name="connsiteY309" fmla="*/ 740848 h 1216800"/>
              <a:gd name="connsiteX310" fmla="*/ 1215600 w 1217130"/>
              <a:gd name="connsiteY310" fmla="*/ 740847 h 1216800"/>
              <a:gd name="connsiteX311" fmla="*/ 1204263 w 1217130"/>
              <a:gd name="connsiteY311" fmla="*/ 714112 h 1216800"/>
              <a:gd name="connsiteX312" fmla="*/ 1204104 w 1217130"/>
              <a:gd name="connsiteY312" fmla="*/ 714897 h 1216800"/>
              <a:gd name="connsiteX313" fmla="*/ 1205396 w 1217130"/>
              <a:gd name="connsiteY313" fmla="*/ 716448 h 1216800"/>
              <a:gd name="connsiteX314" fmla="*/ 1209389 w 1217130"/>
              <a:gd name="connsiteY314" fmla="*/ 720884 h 1216800"/>
              <a:gd name="connsiteX315" fmla="*/ 1212051 w 1217130"/>
              <a:gd name="connsiteY315" fmla="*/ 719110 h 1216800"/>
              <a:gd name="connsiteX316" fmla="*/ 1212118 w 1217130"/>
              <a:gd name="connsiteY316" fmla="*/ 718769 h 1216800"/>
              <a:gd name="connsiteX317" fmla="*/ 1210276 w 1217130"/>
              <a:gd name="connsiteY317" fmla="*/ 719997 h 1216800"/>
              <a:gd name="connsiteX318" fmla="*/ 1205840 w 1217130"/>
              <a:gd name="connsiteY318" fmla="*/ 716004 h 1216800"/>
              <a:gd name="connsiteX319" fmla="*/ 1200309 w 1217130"/>
              <a:gd name="connsiteY319" fmla="*/ 663718 h 1216800"/>
              <a:gd name="connsiteX320" fmla="*/ 1199999 w 1217130"/>
              <a:gd name="connsiteY320" fmla="*/ 663735 h 1216800"/>
              <a:gd name="connsiteX321" fmla="*/ 1199438 w 1217130"/>
              <a:gd name="connsiteY321" fmla="*/ 663766 h 1216800"/>
              <a:gd name="connsiteX322" fmla="*/ 1199629 w 1217130"/>
              <a:gd name="connsiteY322" fmla="*/ 665875 h 1216800"/>
              <a:gd name="connsiteX323" fmla="*/ 1199186 w 1217130"/>
              <a:gd name="connsiteY323" fmla="*/ 676966 h 1216800"/>
              <a:gd name="connsiteX324" fmla="*/ 1197412 w 1217130"/>
              <a:gd name="connsiteY324" fmla="*/ 683620 h 1216800"/>
              <a:gd name="connsiteX325" fmla="*/ 1186765 w 1217130"/>
              <a:gd name="connsiteY325" fmla="*/ 700478 h 1216800"/>
              <a:gd name="connsiteX326" fmla="*/ 1184103 w 1217130"/>
              <a:gd name="connsiteY326" fmla="*/ 715117 h 1216800"/>
              <a:gd name="connsiteX327" fmla="*/ 1181441 w 1217130"/>
              <a:gd name="connsiteY327" fmla="*/ 719997 h 1216800"/>
              <a:gd name="connsiteX328" fmla="*/ 1177005 w 1217130"/>
              <a:gd name="connsiteY328" fmla="*/ 741291 h 1216800"/>
              <a:gd name="connsiteX329" fmla="*/ 1172125 w 1217130"/>
              <a:gd name="connsiteY329" fmla="*/ 758148 h 1216800"/>
              <a:gd name="connsiteX330" fmla="*/ 1166801 w 1217130"/>
              <a:gd name="connsiteY330" fmla="*/ 774563 h 1216800"/>
              <a:gd name="connsiteX331" fmla="*/ 1163696 w 1217130"/>
              <a:gd name="connsiteY331" fmla="*/ 787427 h 1216800"/>
              <a:gd name="connsiteX332" fmla="*/ 1160147 w 1217130"/>
              <a:gd name="connsiteY332" fmla="*/ 800736 h 1216800"/>
              <a:gd name="connsiteX333" fmla="*/ 1162978 w 1217130"/>
              <a:gd name="connsiteY333" fmla="*/ 796333 h 1216800"/>
              <a:gd name="connsiteX334" fmla="*/ 1165471 w 1217130"/>
              <a:gd name="connsiteY334" fmla="*/ 786984 h 1216800"/>
              <a:gd name="connsiteX335" fmla="*/ 1167689 w 1217130"/>
              <a:gd name="connsiteY335" fmla="*/ 773675 h 1216800"/>
              <a:gd name="connsiteX336" fmla="*/ 1173012 w 1217130"/>
              <a:gd name="connsiteY336" fmla="*/ 757261 h 1216800"/>
              <a:gd name="connsiteX337" fmla="*/ 1177892 w 1217130"/>
              <a:gd name="connsiteY337" fmla="*/ 740404 h 1216800"/>
              <a:gd name="connsiteX338" fmla="*/ 1182328 w 1217130"/>
              <a:gd name="connsiteY338" fmla="*/ 719110 h 1216800"/>
              <a:gd name="connsiteX339" fmla="*/ 1184990 w 1217130"/>
              <a:gd name="connsiteY339" fmla="*/ 714230 h 1216800"/>
              <a:gd name="connsiteX340" fmla="*/ 1187652 w 1217130"/>
              <a:gd name="connsiteY340" fmla="*/ 699591 h 1216800"/>
              <a:gd name="connsiteX341" fmla="*/ 1198299 w 1217130"/>
              <a:gd name="connsiteY341" fmla="*/ 682733 h 1216800"/>
              <a:gd name="connsiteX342" fmla="*/ 1191201 w 1217130"/>
              <a:gd name="connsiteY342" fmla="*/ 716891 h 1216800"/>
              <a:gd name="connsiteX343" fmla="*/ 1185877 w 1217130"/>
              <a:gd name="connsiteY343" fmla="*/ 745283 h 1216800"/>
              <a:gd name="connsiteX344" fmla="*/ 1173899 w 1217130"/>
              <a:gd name="connsiteY344" fmla="*/ 781660 h 1216800"/>
              <a:gd name="connsiteX345" fmla="*/ 1171530 w 1217130"/>
              <a:gd name="connsiteY345" fmla="*/ 785346 h 1216800"/>
              <a:gd name="connsiteX346" fmla="*/ 1170517 w 1217130"/>
              <a:gd name="connsiteY346" fmla="*/ 790866 h 1216800"/>
              <a:gd name="connsiteX347" fmla="*/ 1167245 w 1217130"/>
              <a:gd name="connsiteY347" fmla="*/ 800293 h 1216800"/>
              <a:gd name="connsiteX348" fmla="*/ 1154824 w 1217130"/>
              <a:gd name="connsiteY348" fmla="*/ 827353 h 1216800"/>
              <a:gd name="connsiteX349" fmla="*/ 1149057 w 1217130"/>
              <a:gd name="connsiteY349" fmla="*/ 841549 h 1216800"/>
              <a:gd name="connsiteX350" fmla="*/ 1145508 w 1217130"/>
              <a:gd name="connsiteY350" fmla="*/ 849091 h 1216800"/>
              <a:gd name="connsiteX351" fmla="*/ 1141071 w 1217130"/>
              <a:gd name="connsiteY351" fmla="*/ 857076 h 1216800"/>
              <a:gd name="connsiteX352" fmla="*/ 1129094 w 1217130"/>
              <a:gd name="connsiteY352" fmla="*/ 878370 h 1216800"/>
              <a:gd name="connsiteX353" fmla="*/ 1116229 w 1217130"/>
              <a:gd name="connsiteY353" fmla="*/ 899220 h 1216800"/>
              <a:gd name="connsiteX354" fmla="*/ 1099815 w 1217130"/>
              <a:gd name="connsiteY354" fmla="*/ 927168 h 1216800"/>
              <a:gd name="connsiteX355" fmla="*/ 1081626 w 1217130"/>
              <a:gd name="connsiteY355" fmla="*/ 954673 h 1216800"/>
              <a:gd name="connsiteX356" fmla="*/ 1069649 w 1217130"/>
              <a:gd name="connsiteY356" fmla="*/ 970199 h 1216800"/>
              <a:gd name="connsiteX357" fmla="*/ 1056783 w 1217130"/>
              <a:gd name="connsiteY357" fmla="*/ 985283 h 1216800"/>
              <a:gd name="connsiteX358" fmla="*/ 1052347 w 1217130"/>
              <a:gd name="connsiteY358" fmla="*/ 991493 h 1216800"/>
              <a:gd name="connsiteX359" fmla="*/ 1047468 w 1217130"/>
              <a:gd name="connsiteY359" fmla="*/ 997704 h 1216800"/>
              <a:gd name="connsiteX360" fmla="*/ 1039926 w 1217130"/>
              <a:gd name="connsiteY360" fmla="*/ 1003915 h 1216800"/>
              <a:gd name="connsiteX361" fmla="*/ 1027591 w 1217130"/>
              <a:gd name="connsiteY361" fmla="*/ 1017571 h 1216800"/>
              <a:gd name="connsiteX362" fmla="*/ 1027948 w 1217130"/>
              <a:gd name="connsiteY362" fmla="*/ 1018998 h 1216800"/>
              <a:gd name="connsiteX363" fmla="*/ 1015083 w 1217130"/>
              <a:gd name="connsiteY363" fmla="*/ 1032306 h 1216800"/>
              <a:gd name="connsiteX364" fmla="*/ 1001330 w 1217130"/>
              <a:gd name="connsiteY364" fmla="*/ 1042066 h 1216800"/>
              <a:gd name="connsiteX365" fmla="*/ 990240 w 1217130"/>
              <a:gd name="connsiteY365" fmla="*/ 1050938 h 1216800"/>
              <a:gd name="connsiteX366" fmla="*/ 979734 w 1217130"/>
              <a:gd name="connsiteY366" fmla="*/ 1058616 h 1216800"/>
              <a:gd name="connsiteX367" fmla="*/ 981368 w 1217130"/>
              <a:gd name="connsiteY367" fmla="*/ 1058480 h 1216800"/>
              <a:gd name="connsiteX368" fmla="*/ 992902 w 1217130"/>
              <a:gd name="connsiteY368" fmla="*/ 1050051 h 1216800"/>
              <a:gd name="connsiteX369" fmla="*/ 1003993 w 1217130"/>
              <a:gd name="connsiteY369" fmla="*/ 1041179 h 1216800"/>
              <a:gd name="connsiteX370" fmla="*/ 1017745 w 1217130"/>
              <a:gd name="connsiteY370" fmla="*/ 1031419 h 1216800"/>
              <a:gd name="connsiteX371" fmla="*/ 1030610 w 1217130"/>
              <a:gd name="connsiteY371" fmla="*/ 1018111 h 1216800"/>
              <a:gd name="connsiteX372" fmla="*/ 1030166 w 1217130"/>
              <a:gd name="connsiteY372" fmla="*/ 1016336 h 1216800"/>
              <a:gd name="connsiteX373" fmla="*/ 1042587 w 1217130"/>
              <a:gd name="connsiteY373" fmla="*/ 1002584 h 1216800"/>
              <a:gd name="connsiteX374" fmla="*/ 1050129 w 1217130"/>
              <a:gd name="connsiteY374" fmla="*/ 996373 h 1216800"/>
              <a:gd name="connsiteX375" fmla="*/ 1055009 w 1217130"/>
              <a:gd name="connsiteY375" fmla="*/ 990163 h 1216800"/>
              <a:gd name="connsiteX376" fmla="*/ 1059445 w 1217130"/>
              <a:gd name="connsiteY376" fmla="*/ 983952 h 1216800"/>
              <a:gd name="connsiteX377" fmla="*/ 1072310 w 1217130"/>
              <a:gd name="connsiteY377" fmla="*/ 968869 h 1216800"/>
              <a:gd name="connsiteX378" fmla="*/ 1084288 w 1217130"/>
              <a:gd name="connsiteY378" fmla="*/ 953342 h 1216800"/>
              <a:gd name="connsiteX379" fmla="*/ 1102477 w 1217130"/>
              <a:gd name="connsiteY379" fmla="*/ 925837 h 1216800"/>
              <a:gd name="connsiteX380" fmla="*/ 1118890 w 1217130"/>
              <a:gd name="connsiteY380" fmla="*/ 897889 h 1216800"/>
              <a:gd name="connsiteX381" fmla="*/ 1131756 w 1217130"/>
              <a:gd name="connsiteY381" fmla="*/ 877039 h 1216800"/>
              <a:gd name="connsiteX382" fmla="*/ 1143733 w 1217130"/>
              <a:gd name="connsiteY382" fmla="*/ 855745 h 1216800"/>
              <a:gd name="connsiteX383" fmla="*/ 1148169 w 1217130"/>
              <a:gd name="connsiteY383" fmla="*/ 847760 h 1216800"/>
              <a:gd name="connsiteX384" fmla="*/ 1151718 w 1217130"/>
              <a:gd name="connsiteY384" fmla="*/ 840219 h 1216800"/>
              <a:gd name="connsiteX385" fmla="*/ 1157486 w 1217130"/>
              <a:gd name="connsiteY385" fmla="*/ 826023 h 1216800"/>
              <a:gd name="connsiteX386" fmla="*/ 1169907 w 1217130"/>
              <a:gd name="connsiteY386" fmla="*/ 798962 h 1216800"/>
              <a:gd name="connsiteX387" fmla="*/ 1174787 w 1217130"/>
              <a:gd name="connsiteY387" fmla="*/ 780773 h 1216800"/>
              <a:gd name="connsiteX388" fmla="*/ 1186765 w 1217130"/>
              <a:gd name="connsiteY388" fmla="*/ 744396 h 1216800"/>
              <a:gd name="connsiteX389" fmla="*/ 1192088 w 1217130"/>
              <a:gd name="connsiteY389" fmla="*/ 716005 h 1216800"/>
              <a:gd name="connsiteX390" fmla="*/ 1199186 w 1217130"/>
              <a:gd name="connsiteY390" fmla="*/ 681846 h 1216800"/>
              <a:gd name="connsiteX391" fmla="*/ 1200786 w 1217130"/>
              <a:gd name="connsiteY391" fmla="*/ 675845 h 1216800"/>
              <a:gd name="connsiteX392" fmla="*/ 1199629 w 1217130"/>
              <a:gd name="connsiteY392" fmla="*/ 675635 h 1216800"/>
              <a:gd name="connsiteX393" fmla="*/ 1200073 w 1217130"/>
              <a:gd name="connsiteY393" fmla="*/ 664545 h 1216800"/>
              <a:gd name="connsiteX394" fmla="*/ 1209832 w 1217130"/>
              <a:gd name="connsiteY394" fmla="*/ 654341 h 1216800"/>
              <a:gd name="connsiteX395" fmla="*/ 1204666 w 1217130"/>
              <a:gd name="connsiteY395" fmla="*/ 675866 h 1216800"/>
              <a:gd name="connsiteX396" fmla="*/ 1204667 w 1217130"/>
              <a:gd name="connsiteY396" fmla="*/ 675866 h 1216800"/>
              <a:gd name="connsiteX397" fmla="*/ 1209833 w 1217130"/>
              <a:gd name="connsiteY397" fmla="*/ 654342 h 1216800"/>
              <a:gd name="connsiteX398" fmla="*/ 1213825 w 1217130"/>
              <a:gd name="connsiteY398" fmla="*/ 649905 h 1216800"/>
              <a:gd name="connsiteX399" fmla="*/ 1211164 w 1217130"/>
              <a:gd name="connsiteY399" fmla="*/ 655672 h 1216800"/>
              <a:gd name="connsiteX400" fmla="*/ 1210553 w 1217130"/>
              <a:gd name="connsiteY400" fmla="*/ 667761 h 1216800"/>
              <a:gd name="connsiteX401" fmla="*/ 1210276 w 1217130"/>
              <a:gd name="connsiteY401" fmla="*/ 679184 h 1216800"/>
              <a:gd name="connsiteX402" fmla="*/ 1205840 w 1217130"/>
              <a:gd name="connsiteY402" fmla="*/ 692834 h 1216800"/>
              <a:gd name="connsiteX403" fmla="*/ 1205840 w 1217130"/>
              <a:gd name="connsiteY403" fmla="*/ 694394 h 1216800"/>
              <a:gd name="connsiteX404" fmla="*/ 1211164 w 1217130"/>
              <a:gd name="connsiteY404" fmla="*/ 679184 h 1216800"/>
              <a:gd name="connsiteX405" fmla="*/ 1212051 w 1217130"/>
              <a:gd name="connsiteY405" fmla="*/ 655672 h 1216800"/>
              <a:gd name="connsiteX406" fmla="*/ 1214119 w 1217130"/>
              <a:gd name="connsiteY406" fmla="*/ 651191 h 1216800"/>
              <a:gd name="connsiteX407" fmla="*/ 1194749 w 1217130"/>
              <a:gd name="connsiteY407" fmla="*/ 630829 h 1216800"/>
              <a:gd name="connsiteX408" fmla="*/ 1191842 w 1217130"/>
              <a:gd name="connsiteY408" fmla="*/ 637701 h 1216800"/>
              <a:gd name="connsiteX409" fmla="*/ 1190757 w 1217130"/>
              <a:gd name="connsiteY409" fmla="*/ 647687 h 1216800"/>
              <a:gd name="connsiteX410" fmla="*/ 1189357 w 1217130"/>
              <a:gd name="connsiteY410" fmla="*/ 643022 h 1216800"/>
              <a:gd name="connsiteX411" fmla="*/ 1188846 w 1217130"/>
              <a:gd name="connsiteY411" fmla="*/ 643680 h 1216800"/>
              <a:gd name="connsiteX412" fmla="*/ 1190314 w 1217130"/>
              <a:gd name="connsiteY412" fmla="*/ 648574 h 1216800"/>
              <a:gd name="connsiteX413" fmla="*/ 1189426 w 1217130"/>
              <a:gd name="connsiteY413" fmla="*/ 655672 h 1216800"/>
              <a:gd name="connsiteX414" fmla="*/ 1191201 w 1217130"/>
              <a:gd name="connsiteY414" fmla="*/ 661439 h 1216800"/>
              <a:gd name="connsiteX415" fmla="*/ 1192576 w 1217130"/>
              <a:gd name="connsiteY415" fmla="*/ 661363 h 1216800"/>
              <a:gd name="connsiteX416" fmla="*/ 1191644 w 1217130"/>
              <a:gd name="connsiteY416" fmla="*/ 658334 h 1216800"/>
              <a:gd name="connsiteX417" fmla="*/ 1192531 w 1217130"/>
              <a:gd name="connsiteY417" fmla="*/ 651236 h 1216800"/>
              <a:gd name="connsiteX418" fmla="*/ 1194749 w 1217130"/>
              <a:gd name="connsiteY418" fmla="*/ 630829 h 1216800"/>
              <a:gd name="connsiteX419" fmla="*/ 62480 w 1217130"/>
              <a:gd name="connsiteY419" fmla="*/ 413159 h 1216800"/>
              <a:gd name="connsiteX420" fmla="*/ 62701 w 1217130"/>
              <a:gd name="connsiteY420" fmla="*/ 413270 h 1216800"/>
              <a:gd name="connsiteX421" fmla="*/ 62722 w 1217130"/>
              <a:gd name="connsiteY421" fmla="*/ 413208 h 1216800"/>
              <a:gd name="connsiteX422" fmla="*/ 89245 w 1217130"/>
              <a:gd name="connsiteY422" fmla="*/ 349574 h 1216800"/>
              <a:gd name="connsiteX423" fmla="*/ 79485 w 1217130"/>
              <a:gd name="connsiteY423" fmla="*/ 367762 h 1216800"/>
              <a:gd name="connsiteX424" fmla="*/ 71500 w 1217130"/>
              <a:gd name="connsiteY424" fmla="*/ 374416 h 1216800"/>
              <a:gd name="connsiteX425" fmla="*/ 71481 w 1217130"/>
              <a:gd name="connsiteY425" fmla="*/ 374841 h 1216800"/>
              <a:gd name="connsiteX426" fmla="*/ 70709 w 1217130"/>
              <a:gd name="connsiteY426" fmla="*/ 391824 h 1216800"/>
              <a:gd name="connsiteX427" fmla="*/ 70731 w 1217130"/>
              <a:gd name="connsiteY427" fmla="*/ 391784 h 1216800"/>
              <a:gd name="connsiteX428" fmla="*/ 71500 w 1217130"/>
              <a:gd name="connsiteY428" fmla="*/ 374860 h 1216800"/>
              <a:gd name="connsiteX429" fmla="*/ 79485 w 1217130"/>
              <a:gd name="connsiteY429" fmla="*/ 368205 h 1216800"/>
              <a:gd name="connsiteX430" fmla="*/ 89245 w 1217130"/>
              <a:gd name="connsiteY430" fmla="*/ 350017 h 1216800"/>
              <a:gd name="connsiteX431" fmla="*/ 89578 w 1217130"/>
              <a:gd name="connsiteY431" fmla="*/ 350239 h 1216800"/>
              <a:gd name="connsiteX432" fmla="*/ 89744 w 1217130"/>
              <a:gd name="connsiteY432" fmla="*/ 349906 h 1216800"/>
              <a:gd name="connsiteX433" fmla="*/ 94568 w 1217130"/>
              <a:gd name="connsiteY433" fmla="*/ 310978 h 1216800"/>
              <a:gd name="connsiteX434" fmla="*/ 88357 w 1217130"/>
              <a:gd name="connsiteY434" fmla="*/ 315415 h 1216800"/>
              <a:gd name="connsiteX435" fmla="*/ 79042 w 1217130"/>
              <a:gd name="connsiteY435" fmla="*/ 334934 h 1216800"/>
              <a:gd name="connsiteX436" fmla="*/ 81173 w 1217130"/>
              <a:gd name="connsiteY436" fmla="*/ 336639 h 1216800"/>
              <a:gd name="connsiteX437" fmla="*/ 81242 w 1217130"/>
              <a:gd name="connsiteY437" fmla="*/ 336340 h 1216800"/>
              <a:gd name="connsiteX438" fmla="*/ 79485 w 1217130"/>
              <a:gd name="connsiteY438" fmla="*/ 334934 h 1216800"/>
              <a:gd name="connsiteX439" fmla="*/ 88801 w 1217130"/>
              <a:gd name="connsiteY439" fmla="*/ 315415 h 1216800"/>
              <a:gd name="connsiteX440" fmla="*/ 94301 w 1217130"/>
              <a:gd name="connsiteY440" fmla="*/ 311486 h 1216800"/>
              <a:gd name="connsiteX441" fmla="*/ 128727 w 1217130"/>
              <a:gd name="connsiteY441" fmla="*/ 285692 h 1216800"/>
              <a:gd name="connsiteX442" fmla="*/ 128167 w 1217130"/>
              <a:gd name="connsiteY442" fmla="*/ 286141 h 1216800"/>
              <a:gd name="connsiteX443" fmla="*/ 125788 w 1217130"/>
              <a:gd name="connsiteY443" fmla="*/ 295286 h 1216800"/>
              <a:gd name="connsiteX444" fmla="*/ 124291 w 1217130"/>
              <a:gd name="connsiteY444" fmla="*/ 299888 h 1216800"/>
              <a:gd name="connsiteX445" fmla="*/ 83478 w 1217130"/>
              <a:gd name="connsiteY445" fmla="*/ 374416 h 1216800"/>
              <a:gd name="connsiteX446" fmla="*/ 77710 w 1217130"/>
              <a:gd name="connsiteY446" fmla="*/ 392605 h 1216800"/>
              <a:gd name="connsiteX447" fmla="*/ 72387 w 1217130"/>
              <a:gd name="connsiteY447" fmla="*/ 411237 h 1216800"/>
              <a:gd name="connsiteX448" fmla="*/ 60853 w 1217130"/>
              <a:gd name="connsiteY448" fmla="*/ 450275 h 1216800"/>
              <a:gd name="connsiteX449" fmla="*/ 53311 w 1217130"/>
              <a:gd name="connsiteY449" fmla="*/ 476893 h 1216800"/>
              <a:gd name="connsiteX450" fmla="*/ 49762 w 1217130"/>
              <a:gd name="connsiteY450" fmla="*/ 496856 h 1216800"/>
              <a:gd name="connsiteX451" fmla="*/ 47988 w 1217130"/>
              <a:gd name="connsiteY451" fmla="*/ 507059 h 1216800"/>
              <a:gd name="connsiteX452" fmla="*/ 46657 w 1217130"/>
              <a:gd name="connsiteY452" fmla="*/ 517262 h 1216800"/>
              <a:gd name="connsiteX453" fmla="*/ 42665 w 1217130"/>
              <a:gd name="connsiteY453" fmla="*/ 544767 h 1216800"/>
              <a:gd name="connsiteX454" fmla="*/ 41333 w 1217130"/>
              <a:gd name="connsiteY454" fmla="*/ 561625 h 1216800"/>
              <a:gd name="connsiteX455" fmla="*/ 43552 w 1217130"/>
              <a:gd name="connsiteY455" fmla="*/ 579369 h 1216800"/>
              <a:gd name="connsiteX456" fmla="*/ 44591 w 1217130"/>
              <a:gd name="connsiteY456" fmla="*/ 569701 h 1216800"/>
              <a:gd name="connsiteX457" fmla="*/ 44439 w 1217130"/>
              <a:gd name="connsiteY457" fmla="*/ 566504 h 1216800"/>
              <a:gd name="connsiteX458" fmla="*/ 46214 w 1217130"/>
              <a:gd name="connsiteY458" fmla="*/ 547872 h 1216800"/>
              <a:gd name="connsiteX459" fmla="*/ 50206 w 1217130"/>
              <a:gd name="connsiteY459" fmla="*/ 520368 h 1216800"/>
              <a:gd name="connsiteX460" fmla="*/ 53372 w 1217130"/>
              <a:gd name="connsiteY460" fmla="*/ 516568 h 1216800"/>
              <a:gd name="connsiteX461" fmla="*/ 57971 w 1217130"/>
              <a:gd name="connsiteY461" fmla="*/ 485795 h 1216800"/>
              <a:gd name="connsiteX462" fmla="*/ 57748 w 1217130"/>
              <a:gd name="connsiteY462" fmla="*/ 480442 h 1216800"/>
              <a:gd name="connsiteX463" fmla="*/ 62130 w 1217130"/>
              <a:gd name="connsiteY463" fmla="*/ 467878 h 1216800"/>
              <a:gd name="connsiteX464" fmla="*/ 64738 w 1217130"/>
              <a:gd name="connsiteY464" fmla="*/ 457329 h 1216800"/>
              <a:gd name="connsiteX465" fmla="*/ 63958 w 1217130"/>
              <a:gd name="connsiteY465" fmla="*/ 459148 h 1216800"/>
              <a:gd name="connsiteX466" fmla="*/ 61297 w 1217130"/>
              <a:gd name="connsiteY466" fmla="*/ 458261 h 1216800"/>
              <a:gd name="connsiteX467" fmla="*/ 54642 w 1217130"/>
              <a:gd name="connsiteY467" fmla="*/ 477337 h 1216800"/>
              <a:gd name="connsiteX468" fmla="*/ 55086 w 1217130"/>
              <a:gd name="connsiteY468" fmla="*/ 487983 h 1216800"/>
              <a:gd name="connsiteX469" fmla="*/ 51980 w 1217130"/>
              <a:gd name="connsiteY469" fmla="*/ 508390 h 1216800"/>
              <a:gd name="connsiteX470" fmla="*/ 51537 w 1217130"/>
              <a:gd name="connsiteY470" fmla="*/ 511939 h 1216800"/>
              <a:gd name="connsiteX471" fmla="*/ 47101 w 1217130"/>
              <a:gd name="connsiteY471" fmla="*/ 517262 h 1216800"/>
              <a:gd name="connsiteX472" fmla="*/ 48431 w 1217130"/>
              <a:gd name="connsiteY472" fmla="*/ 507059 h 1216800"/>
              <a:gd name="connsiteX473" fmla="*/ 50206 w 1217130"/>
              <a:gd name="connsiteY473" fmla="*/ 496856 h 1216800"/>
              <a:gd name="connsiteX474" fmla="*/ 53755 w 1217130"/>
              <a:gd name="connsiteY474" fmla="*/ 476893 h 1216800"/>
              <a:gd name="connsiteX475" fmla="*/ 61297 w 1217130"/>
              <a:gd name="connsiteY475" fmla="*/ 450275 h 1216800"/>
              <a:gd name="connsiteX476" fmla="*/ 72831 w 1217130"/>
              <a:gd name="connsiteY476" fmla="*/ 411237 h 1216800"/>
              <a:gd name="connsiteX477" fmla="*/ 78154 w 1217130"/>
              <a:gd name="connsiteY477" fmla="*/ 392605 h 1216800"/>
              <a:gd name="connsiteX478" fmla="*/ 83921 w 1217130"/>
              <a:gd name="connsiteY478" fmla="*/ 374416 h 1216800"/>
              <a:gd name="connsiteX479" fmla="*/ 124734 w 1217130"/>
              <a:gd name="connsiteY479" fmla="*/ 299888 h 1216800"/>
              <a:gd name="connsiteX480" fmla="*/ 128727 w 1217130"/>
              <a:gd name="connsiteY480" fmla="*/ 285692 h 1216800"/>
              <a:gd name="connsiteX481" fmla="*/ 136712 w 1217130"/>
              <a:gd name="connsiteY481" fmla="*/ 241330 h 1216800"/>
              <a:gd name="connsiteX482" fmla="*/ 138930 w 1217130"/>
              <a:gd name="connsiteY482" fmla="*/ 243105 h 1216800"/>
              <a:gd name="connsiteX483" fmla="*/ 138930 w 1217130"/>
              <a:gd name="connsiteY483" fmla="*/ 243104 h 1216800"/>
              <a:gd name="connsiteX484" fmla="*/ 136713 w 1217130"/>
              <a:gd name="connsiteY484" fmla="*/ 241330 h 1216800"/>
              <a:gd name="connsiteX485" fmla="*/ 216650 w 1217130"/>
              <a:gd name="connsiteY485" fmla="*/ 178171 h 1216800"/>
              <a:gd name="connsiteX486" fmla="*/ 216565 w 1217130"/>
              <a:gd name="connsiteY486" fmla="*/ 178239 h 1216800"/>
              <a:gd name="connsiteX487" fmla="*/ 216306 w 1217130"/>
              <a:gd name="connsiteY487" fmla="*/ 178531 h 1216800"/>
              <a:gd name="connsiteX488" fmla="*/ 212682 w 1217130"/>
              <a:gd name="connsiteY488" fmla="*/ 182328 h 1216800"/>
              <a:gd name="connsiteX489" fmla="*/ 211766 w 1217130"/>
              <a:gd name="connsiteY489" fmla="*/ 183661 h 1216800"/>
              <a:gd name="connsiteX490" fmla="*/ 211168 w 1217130"/>
              <a:gd name="connsiteY490" fmla="*/ 184337 h 1216800"/>
              <a:gd name="connsiteX491" fmla="*/ 208579 w 1217130"/>
              <a:gd name="connsiteY491" fmla="*/ 188096 h 1216800"/>
              <a:gd name="connsiteX492" fmla="*/ 181518 w 1217130"/>
              <a:gd name="connsiteY492" fmla="*/ 220036 h 1216800"/>
              <a:gd name="connsiteX493" fmla="*/ 173977 w 1217130"/>
              <a:gd name="connsiteY493" fmla="*/ 228909 h 1216800"/>
              <a:gd name="connsiteX494" fmla="*/ 166435 w 1217130"/>
              <a:gd name="connsiteY494" fmla="*/ 238224 h 1216800"/>
              <a:gd name="connsiteX495" fmla="*/ 133101 w 1217130"/>
              <a:gd name="connsiteY495" fmla="*/ 275067 h 1216800"/>
              <a:gd name="connsiteX496" fmla="*/ 166879 w 1217130"/>
              <a:gd name="connsiteY496" fmla="*/ 237781 h 1216800"/>
              <a:gd name="connsiteX497" fmla="*/ 174420 w 1217130"/>
              <a:gd name="connsiteY497" fmla="*/ 228465 h 1216800"/>
              <a:gd name="connsiteX498" fmla="*/ 181962 w 1217130"/>
              <a:gd name="connsiteY498" fmla="*/ 219592 h 1216800"/>
              <a:gd name="connsiteX499" fmla="*/ 209022 w 1217130"/>
              <a:gd name="connsiteY499" fmla="*/ 187652 h 1216800"/>
              <a:gd name="connsiteX500" fmla="*/ 211766 w 1217130"/>
              <a:gd name="connsiteY500" fmla="*/ 183661 h 1216800"/>
              <a:gd name="connsiteX501" fmla="*/ 216306 w 1217130"/>
              <a:gd name="connsiteY501" fmla="*/ 178531 h 1216800"/>
              <a:gd name="connsiteX502" fmla="*/ 227911 w 1217130"/>
              <a:gd name="connsiteY502" fmla="*/ 147580 h 1216800"/>
              <a:gd name="connsiteX503" fmla="*/ 224082 w 1217130"/>
              <a:gd name="connsiteY503" fmla="*/ 148914 h 1216800"/>
              <a:gd name="connsiteX504" fmla="*/ 221235 w 1217130"/>
              <a:gd name="connsiteY504" fmla="*/ 149971 h 1216800"/>
              <a:gd name="connsiteX505" fmla="*/ 220557 w 1217130"/>
              <a:gd name="connsiteY505" fmla="*/ 150831 h 1216800"/>
              <a:gd name="connsiteX506" fmla="*/ 215677 w 1217130"/>
              <a:gd name="connsiteY506" fmla="*/ 155267 h 1216800"/>
              <a:gd name="connsiteX507" fmla="*/ 203256 w 1217130"/>
              <a:gd name="connsiteY507" fmla="*/ 163252 h 1216800"/>
              <a:gd name="connsiteX508" fmla="*/ 194827 w 1217130"/>
              <a:gd name="connsiteY508" fmla="*/ 172569 h 1216800"/>
              <a:gd name="connsiteX509" fmla="*/ 186842 w 1217130"/>
              <a:gd name="connsiteY509" fmla="*/ 181884 h 1216800"/>
              <a:gd name="connsiteX510" fmla="*/ 181518 w 1217130"/>
              <a:gd name="connsiteY510" fmla="*/ 186764 h 1216800"/>
              <a:gd name="connsiteX511" fmla="*/ 181337 w 1217130"/>
              <a:gd name="connsiteY511" fmla="*/ 186538 h 1216800"/>
              <a:gd name="connsiteX512" fmla="*/ 176306 w 1217130"/>
              <a:gd name="connsiteY512" fmla="*/ 192587 h 1216800"/>
              <a:gd name="connsiteX513" fmla="*/ 167766 w 1217130"/>
              <a:gd name="connsiteY513" fmla="*/ 203179 h 1216800"/>
              <a:gd name="connsiteX514" fmla="*/ 154014 w 1217130"/>
              <a:gd name="connsiteY514" fmla="*/ 218262 h 1216800"/>
              <a:gd name="connsiteX515" fmla="*/ 156232 w 1217130"/>
              <a:gd name="connsiteY515" fmla="*/ 220923 h 1216800"/>
              <a:gd name="connsiteX516" fmla="*/ 156274 w 1217130"/>
              <a:gd name="connsiteY516" fmla="*/ 220886 h 1216800"/>
              <a:gd name="connsiteX517" fmla="*/ 154457 w 1217130"/>
              <a:gd name="connsiteY517" fmla="*/ 218705 h 1216800"/>
              <a:gd name="connsiteX518" fmla="*/ 168209 w 1217130"/>
              <a:gd name="connsiteY518" fmla="*/ 203622 h 1216800"/>
              <a:gd name="connsiteX519" fmla="*/ 181962 w 1217130"/>
              <a:gd name="connsiteY519" fmla="*/ 186764 h 1216800"/>
              <a:gd name="connsiteX520" fmla="*/ 187285 w 1217130"/>
              <a:gd name="connsiteY520" fmla="*/ 181885 h 1216800"/>
              <a:gd name="connsiteX521" fmla="*/ 195270 w 1217130"/>
              <a:gd name="connsiteY521" fmla="*/ 172569 h 1216800"/>
              <a:gd name="connsiteX522" fmla="*/ 203699 w 1217130"/>
              <a:gd name="connsiteY522" fmla="*/ 163253 h 1216800"/>
              <a:gd name="connsiteX523" fmla="*/ 216120 w 1217130"/>
              <a:gd name="connsiteY523" fmla="*/ 155268 h 1216800"/>
              <a:gd name="connsiteX524" fmla="*/ 221000 w 1217130"/>
              <a:gd name="connsiteY524" fmla="*/ 150831 h 1216800"/>
              <a:gd name="connsiteX525" fmla="*/ 226324 w 1217130"/>
              <a:gd name="connsiteY525" fmla="*/ 148835 h 1216800"/>
              <a:gd name="connsiteX526" fmla="*/ 228004 w 1217130"/>
              <a:gd name="connsiteY526" fmla="*/ 148314 h 1216800"/>
              <a:gd name="connsiteX527" fmla="*/ 870462 w 1217130"/>
              <a:gd name="connsiteY527" fmla="*/ 67431 h 1216800"/>
              <a:gd name="connsiteX528" fmla="*/ 893087 w 1217130"/>
              <a:gd name="connsiteY528" fmla="*/ 77634 h 1216800"/>
              <a:gd name="connsiteX529" fmla="*/ 902846 w 1217130"/>
              <a:gd name="connsiteY529" fmla="*/ 85619 h 1216800"/>
              <a:gd name="connsiteX530" fmla="*/ 881109 w 1217130"/>
              <a:gd name="connsiteY530" fmla="*/ 74972 h 1216800"/>
              <a:gd name="connsiteX531" fmla="*/ 870462 w 1217130"/>
              <a:gd name="connsiteY531" fmla="*/ 67431 h 1216800"/>
              <a:gd name="connsiteX532" fmla="*/ 796821 w 1217130"/>
              <a:gd name="connsiteY532" fmla="*/ 35046 h 1216800"/>
              <a:gd name="connsiteX533" fmla="*/ 814566 w 1217130"/>
              <a:gd name="connsiteY533" fmla="*/ 39038 h 1216800"/>
              <a:gd name="connsiteX534" fmla="*/ 839409 w 1217130"/>
              <a:gd name="connsiteY534" fmla="*/ 51460 h 1216800"/>
              <a:gd name="connsiteX535" fmla="*/ 796821 w 1217130"/>
              <a:gd name="connsiteY535" fmla="*/ 35046 h 1216800"/>
              <a:gd name="connsiteX536" fmla="*/ 529761 w 1217130"/>
              <a:gd name="connsiteY536" fmla="*/ 32107 h 1216800"/>
              <a:gd name="connsiteX537" fmla="*/ 520445 w 1217130"/>
              <a:gd name="connsiteY537" fmla="*/ 33271 h 1216800"/>
              <a:gd name="connsiteX538" fmla="*/ 500482 w 1217130"/>
              <a:gd name="connsiteY538" fmla="*/ 35933 h 1216800"/>
              <a:gd name="connsiteX539" fmla="*/ 480963 w 1217130"/>
              <a:gd name="connsiteY539" fmla="*/ 40369 h 1216800"/>
              <a:gd name="connsiteX540" fmla="*/ 472534 w 1217130"/>
              <a:gd name="connsiteY540" fmla="*/ 43031 h 1216800"/>
              <a:gd name="connsiteX541" fmla="*/ 462774 w 1217130"/>
              <a:gd name="connsiteY541" fmla="*/ 45693 h 1216800"/>
              <a:gd name="connsiteX542" fmla="*/ 441418 w 1217130"/>
              <a:gd name="connsiteY542" fmla="*/ 49888 h 1216800"/>
              <a:gd name="connsiteX543" fmla="*/ 437488 w 1217130"/>
              <a:gd name="connsiteY543" fmla="*/ 51460 h 1216800"/>
              <a:gd name="connsiteX544" fmla="*/ 410427 w 1217130"/>
              <a:gd name="connsiteY544" fmla="*/ 60776 h 1216800"/>
              <a:gd name="connsiteX545" fmla="*/ 383810 w 1217130"/>
              <a:gd name="connsiteY545" fmla="*/ 71423 h 1216800"/>
              <a:gd name="connsiteX546" fmla="*/ 365178 w 1217130"/>
              <a:gd name="connsiteY546" fmla="*/ 79852 h 1216800"/>
              <a:gd name="connsiteX547" fmla="*/ 352756 w 1217130"/>
              <a:gd name="connsiteY547" fmla="*/ 84732 h 1216800"/>
              <a:gd name="connsiteX548" fmla="*/ 322146 w 1217130"/>
              <a:gd name="connsiteY548" fmla="*/ 98927 h 1216800"/>
              <a:gd name="connsiteX549" fmla="*/ 307507 w 1217130"/>
              <a:gd name="connsiteY549" fmla="*/ 108244 h 1216800"/>
              <a:gd name="connsiteX550" fmla="*/ 293311 w 1217130"/>
              <a:gd name="connsiteY550" fmla="*/ 117560 h 1216800"/>
              <a:gd name="connsiteX551" fmla="*/ 270686 w 1217130"/>
              <a:gd name="connsiteY551" fmla="*/ 134417 h 1216800"/>
              <a:gd name="connsiteX552" fmla="*/ 249392 w 1217130"/>
              <a:gd name="connsiteY552" fmla="*/ 151275 h 1216800"/>
              <a:gd name="connsiteX553" fmla="*/ 229013 w 1217130"/>
              <a:gd name="connsiteY553" fmla="*/ 169053 h 1216800"/>
              <a:gd name="connsiteX554" fmla="*/ 230760 w 1217130"/>
              <a:gd name="connsiteY554" fmla="*/ 171238 h 1216800"/>
              <a:gd name="connsiteX555" fmla="*/ 235085 w 1217130"/>
              <a:gd name="connsiteY555" fmla="*/ 168271 h 1216800"/>
              <a:gd name="connsiteX556" fmla="*/ 238767 w 1217130"/>
              <a:gd name="connsiteY556" fmla="*/ 165527 h 1216800"/>
              <a:gd name="connsiteX557" fmla="*/ 252054 w 1217130"/>
              <a:gd name="connsiteY557" fmla="*/ 153936 h 1216800"/>
              <a:gd name="connsiteX558" fmla="*/ 273348 w 1217130"/>
              <a:gd name="connsiteY558" fmla="*/ 137079 h 1216800"/>
              <a:gd name="connsiteX559" fmla="*/ 295972 w 1217130"/>
              <a:gd name="connsiteY559" fmla="*/ 120221 h 1216800"/>
              <a:gd name="connsiteX560" fmla="*/ 310168 w 1217130"/>
              <a:gd name="connsiteY560" fmla="*/ 110905 h 1216800"/>
              <a:gd name="connsiteX561" fmla="*/ 324808 w 1217130"/>
              <a:gd name="connsiteY561" fmla="*/ 101589 h 1216800"/>
              <a:gd name="connsiteX562" fmla="*/ 355417 w 1217130"/>
              <a:gd name="connsiteY562" fmla="*/ 87393 h 1216800"/>
              <a:gd name="connsiteX563" fmla="*/ 367395 w 1217130"/>
              <a:gd name="connsiteY563" fmla="*/ 81183 h 1216800"/>
              <a:gd name="connsiteX564" fmla="*/ 386028 w 1217130"/>
              <a:gd name="connsiteY564" fmla="*/ 72754 h 1216800"/>
              <a:gd name="connsiteX565" fmla="*/ 412645 w 1217130"/>
              <a:gd name="connsiteY565" fmla="*/ 62107 h 1216800"/>
              <a:gd name="connsiteX566" fmla="*/ 439706 w 1217130"/>
              <a:gd name="connsiteY566" fmla="*/ 52791 h 1216800"/>
              <a:gd name="connsiteX567" fmla="*/ 451073 w 1217130"/>
              <a:gd name="connsiteY567" fmla="*/ 50558 h 1216800"/>
              <a:gd name="connsiteX568" fmla="*/ 456564 w 1217130"/>
              <a:gd name="connsiteY568" fmla="*/ 48682 h 1216800"/>
              <a:gd name="connsiteX569" fmla="*/ 531305 w 1217130"/>
              <a:gd name="connsiteY569" fmla="*/ 32557 h 1216800"/>
              <a:gd name="connsiteX570" fmla="*/ 688411 w 1217130"/>
              <a:gd name="connsiteY570" fmla="*/ 22569 h 1216800"/>
              <a:gd name="connsiteX571" fmla="*/ 697893 w 1217130"/>
              <a:gd name="connsiteY571" fmla="*/ 23512 h 1216800"/>
              <a:gd name="connsiteX572" fmla="*/ 710759 w 1217130"/>
              <a:gd name="connsiteY572" fmla="*/ 27948 h 1216800"/>
              <a:gd name="connsiteX573" fmla="*/ 700999 w 1217130"/>
              <a:gd name="connsiteY573" fmla="*/ 26617 h 1216800"/>
              <a:gd name="connsiteX574" fmla="*/ 680592 w 1217130"/>
              <a:gd name="connsiteY574" fmla="*/ 22625 h 1216800"/>
              <a:gd name="connsiteX575" fmla="*/ 688411 w 1217130"/>
              <a:gd name="connsiteY575" fmla="*/ 22569 h 1216800"/>
              <a:gd name="connsiteX576" fmla="*/ 740038 w 1217130"/>
              <a:gd name="connsiteY576" fmla="*/ 19076 h 1216800"/>
              <a:gd name="connsiteX577" fmla="*/ 758226 w 1217130"/>
              <a:gd name="connsiteY577" fmla="*/ 20406 h 1216800"/>
              <a:gd name="connsiteX578" fmla="*/ 780407 w 1217130"/>
              <a:gd name="connsiteY578" fmla="*/ 29279 h 1216800"/>
              <a:gd name="connsiteX579" fmla="*/ 752902 w 1217130"/>
              <a:gd name="connsiteY579" fmla="*/ 24399 h 1216800"/>
              <a:gd name="connsiteX580" fmla="*/ 740038 w 1217130"/>
              <a:gd name="connsiteY580" fmla="*/ 19076 h 1216800"/>
              <a:gd name="connsiteX581" fmla="*/ 591646 w 1217130"/>
              <a:gd name="connsiteY581" fmla="*/ 18965 h 1216800"/>
              <a:gd name="connsiteX582" fmla="*/ 540408 w 1217130"/>
              <a:gd name="connsiteY582" fmla="*/ 21737 h 1216800"/>
              <a:gd name="connsiteX583" fmla="*/ 504918 w 1217130"/>
              <a:gd name="connsiteY583" fmla="*/ 26617 h 1216800"/>
              <a:gd name="connsiteX584" fmla="*/ 488061 w 1217130"/>
              <a:gd name="connsiteY584" fmla="*/ 31053 h 1216800"/>
              <a:gd name="connsiteX585" fmla="*/ 473421 w 1217130"/>
              <a:gd name="connsiteY585" fmla="*/ 36377 h 1216800"/>
              <a:gd name="connsiteX586" fmla="*/ 453014 w 1217130"/>
              <a:gd name="connsiteY586" fmla="*/ 39038 h 1216800"/>
              <a:gd name="connsiteX587" fmla="*/ 375824 w 1217130"/>
              <a:gd name="connsiteY587" fmla="*/ 68761 h 1216800"/>
              <a:gd name="connsiteX588" fmla="*/ 347876 w 1217130"/>
              <a:gd name="connsiteY588" fmla="*/ 81183 h 1216800"/>
              <a:gd name="connsiteX589" fmla="*/ 339447 w 1217130"/>
              <a:gd name="connsiteY589" fmla="*/ 84288 h 1216800"/>
              <a:gd name="connsiteX590" fmla="*/ 331906 w 1217130"/>
              <a:gd name="connsiteY590" fmla="*/ 88281 h 1216800"/>
              <a:gd name="connsiteX591" fmla="*/ 317710 w 1217130"/>
              <a:gd name="connsiteY591" fmla="*/ 95822 h 1216800"/>
              <a:gd name="connsiteX592" fmla="*/ 295529 w 1217130"/>
              <a:gd name="connsiteY592" fmla="*/ 107356 h 1216800"/>
              <a:gd name="connsiteX593" fmla="*/ 278671 w 1217130"/>
              <a:gd name="connsiteY593" fmla="*/ 120665 h 1216800"/>
              <a:gd name="connsiteX594" fmla="*/ 229873 w 1217130"/>
              <a:gd name="connsiteY594" fmla="*/ 158816 h 1216800"/>
              <a:gd name="connsiteX595" fmla="*/ 219675 w 1217130"/>
              <a:gd name="connsiteY595" fmla="*/ 167684 h 1216800"/>
              <a:gd name="connsiteX596" fmla="*/ 209698 w 1217130"/>
              <a:gd name="connsiteY596" fmla="*/ 176793 h 1216800"/>
              <a:gd name="connsiteX597" fmla="*/ 209910 w 1217130"/>
              <a:gd name="connsiteY597" fmla="*/ 177005 h 1216800"/>
              <a:gd name="connsiteX598" fmla="*/ 133163 w 1217130"/>
              <a:gd name="connsiteY598" fmla="*/ 267060 h 1216800"/>
              <a:gd name="connsiteX599" fmla="*/ 117636 w 1217130"/>
              <a:gd name="connsiteY599" fmla="*/ 288353 h 1216800"/>
              <a:gd name="connsiteX600" fmla="*/ 110538 w 1217130"/>
              <a:gd name="connsiteY600" fmla="*/ 301219 h 1216800"/>
              <a:gd name="connsiteX601" fmla="*/ 103440 w 1217130"/>
              <a:gd name="connsiteY601" fmla="*/ 313196 h 1216800"/>
              <a:gd name="connsiteX602" fmla="*/ 90132 w 1217130"/>
              <a:gd name="connsiteY602" fmla="*/ 338039 h 1216800"/>
              <a:gd name="connsiteX603" fmla="*/ 75655 w 1217130"/>
              <a:gd name="connsiteY603" fmla="*/ 360851 h 1216800"/>
              <a:gd name="connsiteX604" fmla="*/ 75493 w 1217130"/>
              <a:gd name="connsiteY604" fmla="*/ 361551 h 1216800"/>
              <a:gd name="connsiteX605" fmla="*/ 70612 w 1217130"/>
              <a:gd name="connsiteY605" fmla="*/ 374860 h 1216800"/>
              <a:gd name="connsiteX606" fmla="*/ 67063 w 1217130"/>
              <a:gd name="connsiteY606" fmla="*/ 381070 h 1216800"/>
              <a:gd name="connsiteX607" fmla="*/ 66176 w 1217130"/>
              <a:gd name="connsiteY607" fmla="*/ 381958 h 1216800"/>
              <a:gd name="connsiteX608" fmla="*/ 62239 w 1217130"/>
              <a:gd name="connsiteY608" fmla="*/ 395045 h 1216800"/>
              <a:gd name="connsiteX609" fmla="*/ 61297 w 1217130"/>
              <a:gd name="connsiteY609" fmla="*/ 402808 h 1216800"/>
              <a:gd name="connsiteX610" fmla="*/ 60409 w 1217130"/>
              <a:gd name="connsiteY610" fmla="*/ 413898 h 1216800"/>
              <a:gd name="connsiteX611" fmla="*/ 54199 w 1217130"/>
              <a:gd name="connsiteY611" fmla="*/ 432087 h 1216800"/>
              <a:gd name="connsiteX612" fmla="*/ 48431 w 1217130"/>
              <a:gd name="connsiteY612" fmla="*/ 450275 h 1216800"/>
              <a:gd name="connsiteX613" fmla="*/ 42221 w 1217130"/>
              <a:gd name="connsiteY613" fmla="*/ 476893 h 1216800"/>
              <a:gd name="connsiteX614" fmla="*/ 38672 w 1217130"/>
              <a:gd name="connsiteY614" fmla="*/ 501292 h 1216800"/>
              <a:gd name="connsiteX615" fmla="*/ 36454 w 1217130"/>
              <a:gd name="connsiteY615" fmla="*/ 525691 h 1216800"/>
              <a:gd name="connsiteX616" fmla="*/ 39559 w 1217130"/>
              <a:gd name="connsiteY616" fmla="*/ 508833 h 1216800"/>
              <a:gd name="connsiteX617" fmla="*/ 39847 w 1217130"/>
              <a:gd name="connsiteY617" fmla="*/ 507442 h 1216800"/>
              <a:gd name="connsiteX618" fmla="*/ 40446 w 1217130"/>
              <a:gd name="connsiteY618" fmla="*/ 500848 h 1216800"/>
              <a:gd name="connsiteX619" fmla="*/ 43995 w 1217130"/>
              <a:gd name="connsiteY619" fmla="*/ 476449 h 1216800"/>
              <a:gd name="connsiteX620" fmla="*/ 45106 w 1217130"/>
              <a:gd name="connsiteY620" fmla="*/ 476820 h 1216800"/>
              <a:gd name="connsiteX621" fmla="*/ 45203 w 1217130"/>
              <a:gd name="connsiteY621" fmla="*/ 476408 h 1216800"/>
              <a:gd name="connsiteX622" fmla="*/ 43996 w 1217130"/>
              <a:gd name="connsiteY622" fmla="*/ 476005 h 1216800"/>
              <a:gd name="connsiteX623" fmla="*/ 50206 w 1217130"/>
              <a:gd name="connsiteY623" fmla="*/ 449388 h 1216800"/>
              <a:gd name="connsiteX624" fmla="*/ 55973 w 1217130"/>
              <a:gd name="connsiteY624" fmla="*/ 431199 h 1216800"/>
              <a:gd name="connsiteX625" fmla="*/ 62155 w 1217130"/>
              <a:gd name="connsiteY625" fmla="*/ 413095 h 1216800"/>
              <a:gd name="connsiteX626" fmla="*/ 61741 w 1217130"/>
              <a:gd name="connsiteY626" fmla="*/ 413011 h 1216800"/>
              <a:gd name="connsiteX627" fmla="*/ 62628 w 1217130"/>
              <a:gd name="connsiteY627" fmla="*/ 401921 h 1216800"/>
              <a:gd name="connsiteX628" fmla="*/ 67507 w 1217130"/>
              <a:gd name="connsiteY628" fmla="*/ 381070 h 1216800"/>
              <a:gd name="connsiteX629" fmla="*/ 71056 w 1217130"/>
              <a:gd name="connsiteY629" fmla="*/ 374860 h 1216800"/>
              <a:gd name="connsiteX630" fmla="*/ 71176 w 1217130"/>
              <a:gd name="connsiteY630" fmla="*/ 374536 h 1216800"/>
              <a:gd name="connsiteX631" fmla="*/ 75936 w 1217130"/>
              <a:gd name="connsiteY631" fmla="*/ 361551 h 1216800"/>
              <a:gd name="connsiteX632" fmla="*/ 90576 w 1217130"/>
              <a:gd name="connsiteY632" fmla="*/ 338483 h 1216800"/>
              <a:gd name="connsiteX633" fmla="*/ 103884 w 1217130"/>
              <a:gd name="connsiteY633" fmla="*/ 313640 h 1216800"/>
              <a:gd name="connsiteX634" fmla="*/ 110982 w 1217130"/>
              <a:gd name="connsiteY634" fmla="*/ 301663 h 1216800"/>
              <a:gd name="connsiteX635" fmla="*/ 118080 w 1217130"/>
              <a:gd name="connsiteY635" fmla="*/ 288797 h 1216800"/>
              <a:gd name="connsiteX636" fmla="*/ 133607 w 1217130"/>
              <a:gd name="connsiteY636" fmla="*/ 267503 h 1216800"/>
              <a:gd name="connsiteX637" fmla="*/ 210353 w 1217130"/>
              <a:gd name="connsiteY637" fmla="*/ 177449 h 1216800"/>
              <a:gd name="connsiteX638" fmla="*/ 230760 w 1217130"/>
              <a:gd name="connsiteY638" fmla="*/ 158817 h 1216800"/>
              <a:gd name="connsiteX639" fmla="*/ 279558 w 1217130"/>
              <a:gd name="connsiteY639" fmla="*/ 120665 h 1216800"/>
              <a:gd name="connsiteX640" fmla="*/ 296416 w 1217130"/>
              <a:gd name="connsiteY640" fmla="*/ 107356 h 1216800"/>
              <a:gd name="connsiteX641" fmla="*/ 318597 w 1217130"/>
              <a:gd name="connsiteY641" fmla="*/ 95822 h 1216800"/>
              <a:gd name="connsiteX642" fmla="*/ 332793 w 1217130"/>
              <a:gd name="connsiteY642" fmla="*/ 88281 h 1216800"/>
              <a:gd name="connsiteX643" fmla="*/ 340335 w 1217130"/>
              <a:gd name="connsiteY643" fmla="*/ 84288 h 1216800"/>
              <a:gd name="connsiteX644" fmla="*/ 348763 w 1217130"/>
              <a:gd name="connsiteY644" fmla="*/ 81183 h 1216800"/>
              <a:gd name="connsiteX645" fmla="*/ 376712 w 1217130"/>
              <a:gd name="connsiteY645" fmla="*/ 68761 h 1216800"/>
              <a:gd name="connsiteX646" fmla="*/ 453902 w 1217130"/>
              <a:gd name="connsiteY646" fmla="*/ 39039 h 1216800"/>
              <a:gd name="connsiteX647" fmla="*/ 474308 w 1217130"/>
              <a:gd name="connsiteY647" fmla="*/ 36377 h 1216800"/>
              <a:gd name="connsiteX648" fmla="*/ 488948 w 1217130"/>
              <a:gd name="connsiteY648" fmla="*/ 31054 h 1216800"/>
              <a:gd name="connsiteX649" fmla="*/ 505805 w 1217130"/>
              <a:gd name="connsiteY649" fmla="*/ 26617 h 1216800"/>
              <a:gd name="connsiteX650" fmla="*/ 541295 w 1217130"/>
              <a:gd name="connsiteY650" fmla="*/ 21737 h 1216800"/>
              <a:gd name="connsiteX651" fmla="*/ 592534 w 1217130"/>
              <a:gd name="connsiteY651" fmla="*/ 19131 h 1216800"/>
              <a:gd name="connsiteX652" fmla="*/ 633717 w 1217130"/>
              <a:gd name="connsiteY652" fmla="*/ 20513 h 1216800"/>
              <a:gd name="connsiteX653" fmla="*/ 653975 w 1217130"/>
              <a:gd name="connsiteY653" fmla="*/ 0 h 1216800"/>
              <a:gd name="connsiteX654" fmla="*/ 674825 w 1217130"/>
              <a:gd name="connsiteY654" fmla="*/ 1331 h 1216800"/>
              <a:gd name="connsiteX655" fmla="*/ 696119 w 1217130"/>
              <a:gd name="connsiteY655" fmla="*/ 3549 h 1216800"/>
              <a:gd name="connsiteX656" fmla="*/ 710315 w 1217130"/>
              <a:gd name="connsiteY656" fmla="*/ 7098 h 1216800"/>
              <a:gd name="connsiteX657" fmla="*/ 719631 w 1217130"/>
              <a:gd name="connsiteY657" fmla="*/ 11534 h 1216800"/>
              <a:gd name="connsiteX658" fmla="*/ 731165 w 1217130"/>
              <a:gd name="connsiteY658" fmla="*/ 9316 h 1216800"/>
              <a:gd name="connsiteX659" fmla="*/ 748466 w 1217130"/>
              <a:gd name="connsiteY659" fmla="*/ 13309 h 1216800"/>
              <a:gd name="connsiteX660" fmla="*/ 759113 w 1217130"/>
              <a:gd name="connsiteY660" fmla="*/ 16414 h 1216800"/>
              <a:gd name="connsiteX661" fmla="*/ 758670 w 1217130"/>
              <a:gd name="connsiteY661" fmla="*/ 16858 h 1216800"/>
              <a:gd name="connsiteX662" fmla="*/ 758226 w 1217130"/>
              <a:gd name="connsiteY662" fmla="*/ 19963 h 1216800"/>
              <a:gd name="connsiteX663" fmla="*/ 740038 w 1217130"/>
              <a:gd name="connsiteY663" fmla="*/ 18632 h 1216800"/>
              <a:gd name="connsiteX664" fmla="*/ 733827 w 1217130"/>
              <a:gd name="connsiteY664" fmla="*/ 16858 h 1216800"/>
              <a:gd name="connsiteX665" fmla="*/ 727616 w 1217130"/>
              <a:gd name="connsiteY665" fmla="*/ 15527 h 1216800"/>
              <a:gd name="connsiteX666" fmla="*/ 715638 w 1217130"/>
              <a:gd name="connsiteY666" fmla="*/ 12865 h 1216800"/>
              <a:gd name="connsiteX667" fmla="*/ 703661 w 1217130"/>
              <a:gd name="connsiteY667" fmla="*/ 10203 h 1216800"/>
              <a:gd name="connsiteX668" fmla="*/ 691239 w 1217130"/>
              <a:gd name="connsiteY668" fmla="*/ 8429 h 1216800"/>
              <a:gd name="connsiteX669" fmla="*/ 677487 w 1217130"/>
              <a:gd name="connsiteY669" fmla="*/ 8429 h 1216800"/>
              <a:gd name="connsiteX670" fmla="*/ 666396 w 1217130"/>
              <a:gd name="connsiteY670" fmla="*/ 8429 h 1216800"/>
              <a:gd name="connsiteX671" fmla="*/ 649095 w 1217130"/>
              <a:gd name="connsiteY671" fmla="*/ 8429 h 1216800"/>
              <a:gd name="connsiteX672" fmla="*/ 648283 w 1217130"/>
              <a:gd name="connsiteY672" fmla="*/ 8169 h 1216800"/>
              <a:gd name="connsiteX673" fmla="*/ 640666 w 1217130"/>
              <a:gd name="connsiteY673" fmla="*/ 11978 h 1216800"/>
              <a:gd name="connsiteX674" fmla="*/ 643328 w 1217130"/>
              <a:gd name="connsiteY674" fmla="*/ 16414 h 1216800"/>
              <a:gd name="connsiteX675" fmla="*/ 669945 w 1217130"/>
              <a:gd name="connsiteY675" fmla="*/ 21737 h 1216800"/>
              <a:gd name="connsiteX676" fmla="*/ 658101 w 1217130"/>
              <a:gd name="connsiteY676" fmla="*/ 21944 h 1216800"/>
              <a:gd name="connsiteX677" fmla="*/ 658300 w 1217130"/>
              <a:gd name="connsiteY677" fmla="*/ 21959 h 1216800"/>
              <a:gd name="connsiteX678" fmla="*/ 670833 w 1217130"/>
              <a:gd name="connsiteY678" fmla="*/ 21737 h 1216800"/>
              <a:gd name="connsiteX679" fmla="*/ 681480 w 1217130"/>
              <a:gd name="connsiteY679" fmla="*/ 23068 h 1216800"/>
              <a:gd name="connsiteX680" fmla="*/ 701886 w 1217130"/>
              <a:gd name="connsiteY680" fmla="*/ 27061 h 1216800"/>
              <a:gd name="connsiteX681" fmla="*/ 711646 w 1217130"/>
              <a:gd name="connsiteY681" fmla="*/ 28392 h 1216800"/>
              <a:gd name="connsiteX682" fmla="*/ 728060 w 1217130"/>
              <a:gd name="connsiteY682" fmla="*/ 31941 h 1216800"/>
              <a:gd name="connsiteX683" fmla="*/ 744918 w 1217130"/>
              <a:gd name="connsiteY683" fmla="*/ 35490 h 1216800"/>
              <a:gd name="connsiteX684" fmla="*/ 761331 w 1217130"/>
              <a:gd name="connsiteY684" fmla="*/ 39482 h 1216800"/>
              <a:gd name="connsiteX685" fmla="*/ 777746 w 1217130"/>
              <a:gd name="connsiteY685" fmla="*/ 44362 h 1216800"/>
              <a:gd name="connsiteX686" fmla="*/ 785731 w 1217130"/>
              <a:gd name="connsiteY686" fmla="*/ 46580 h 1216800"/>
              <a:gd name="connsiteX687" fmla="*/ 793716 w 1217130"/>
              <a:gd name="connsiteY687" fmla="*/ 49242 h 1216800"/>
              <a:gd name="connsiteX688" fmla="*/ 793819 w 1217130"/>
              <a:gd name="connsiteY688" fmla="*/ 49336 h 1216800"/>
              <a:gd name="connsiteX689" fmla="*/ 799545 w 1217130"/>
              <a:gd name="connsiteY689" fmla="*/ 50323 h 1216800"/>
              <a:gd name="connsiteX690" fmla="*/ 813422 w 1217130"/>
              <a:gd name="connsiteY690" fmla="*/ 55480 h 1216800"/>
              <a:gd name="connsiteX691" fmla="*/ 815361 w 1217130"/>
              <a:gd name="connsiteY691" fmla="*/ 58417 h 1216800"/>
              <a:gd name="connsiteX692" fmla="*/ 815897 w 1217130"/>
              <a:gd name="connsiteY692" fmla="*/ 58558 h 1216800"/>
              <a:gd name="connsiteX693" fmla="*/ 828318 w 1217130"/>
              <a:gd name="connsiteY693" fmla="*/ 63438 h 1216800"/>
              <a:gd name="connsiteX694" fmla="*/ 838965 w 1217130"/>
              <a:gd name="connsiteY694" fmla="*/ 67874 h 1216800"/>
              <a:gd name="connsiteX695" fmla="*/ 849612 w 1217130"/>
              <a:gd name="connsiteY695" fmla="*/ 72754 h 1216800"/>
              <a:gd name="connsiteX696" fmla="*/ 857598 w 1217130"/>
              <a:gd name="connsiteY696" fmla="*/ 77190 h 1216800"/>
              <a:gd name="connsiteX697" fmla="*/ 862921 w 1217130"/>
              <a:gd name="connsiteY697" fmla="*/ 79852 h 1216800"/>
              <a:gd name="connsiteX698" fmla="*/ 868688 w 1217130"/>
              <a:gd name="connsiteY698" fmla="*/ 82957 h 1216800"/>
              <a:gd name="connsiteX699" fmla="*/ 888207 w 1217130"/>
              <a:gd name="connsiteY699" fmla="*/ 94048 h 1216800"/>
              <a:gd name="connsiteX700" fmla="*/ 913050 w 1217130"/>
              <a:gd name="connsiteY700" fmla="*/ 110018 h 1216800"/>
              <a:gd name="connsiteX701" fmla="*/ 925915 w 1217130"/>
              <a:gd name="connsiteY701" fmla="*/ 118891 h 1216800"/>
              <a:gd name="connsiteX702" fmla="*/ 926287 w 1217130"/>
              <a:gd name="connsiteY702" fmla="*/ 119157 h 1216800"/>
              <a:gd name="connsiteX703" fmla="*/ 932862 w 1217130"/>
              <a:gd name="connsiteY703" fmla="*/ 123151 h 1216800"/>
              <a:gd name="connsiteX704" fmla="*/ 1183216 w 1217130"/>
              <a:gd name="connsiteY704" fmla="*/ 594009 h 1216800"/>
              <a:gd name="connsiteX705" fmla="*/ 1183028 w 1217130"/>
              <a:gd name="connsiteY705" fmla="*/ 597721 h 1216800"/>
              <a:gd name="connsiteX706" fmla="*/ 1188095 w 1217130"/>
              <a:gd name="connsiteY706" fmla="*/ 598445 h 1216800"/>
              <a:gd name="connsiteX707" fmla="*/ 1192975 w 1217130"/>
              <a:gd name="connsiteY707" fmla="*/ 601994 h 1216800"/>
              <a:gd name="connsiteX708" fmla="*/ 1195193 w 1217130"/>
              <a:gd name="connsiteY708" fmla="*/ 613971 h 1216800"/>
              <a:gd name="connsiteX709" fmla="*/ 1203622 w 1217130"/>
              <a:gd name="connsiteY709" fmla="*/ 628167 h 1216800"/>
              <a:gd name="connsiteX710" fmla="*/ 1207171 w 1217130"/>
              <a:gd name="connsiteY710" fmla="*/ 628490 h 1216800"/>
              <a:gd name="connsiteX711" fmla="*/ 1207171 w 1217130"/>
              <a:gd name="connsiteY711" fmla="*/ 625062 h 1216800"/>
              <a:gd name="connsiteX712" fmla="*/ 1210777 w 1217130"/>
              <a:gd name="connsiteY712" fmla="*/ 615044 h 1216800"/>
              <a:gd name="connsiteX713" fmla="*/ 1210720 w 1217130"/>
              <a:gd name="connsiteY713" fmla="*/ 613085 h 1216800"/>
              <a:gd name="connsiteX714" fmla="*/ 1214269 w 1217130"/>
              <a:gd name="connsiteY714" fmla="*/ 601107 h 1216800"/>
              <a:gd name="connsiteX715" fmla="*/ 1217130 w 1217130"/>
              <a:gd name="connsiteY715" fmla="*/ 601107 h 1216800"/>
              <a:gd name="connsiteX716" fmla="*/ 1217130 w 1217130"/>
              <a:gd name="connsiteY716" fmla="*/ 726214 h 1216800"/>
              <a:gd name="connsiteX717" fmla="*/ 1214713 w 1217130"/>
              <a:gd name="connsiteY717" fmla="*/ 741291 h 1216800"/>
              <a:gd name="connsiteX718" fmla="*/ 1209389 w 1217130"/>
              <a:gd name="connsiteY718" fmla="*/ 744396 h 1216800"/>
              <a:gd name="connsiteX719" fmla="*/ 1202735 w 1217130"/>
              <a:gd name="connsiteY719" fmla="*/ 763916 h 1216800"/>
              <a:gd name="connsiteX720" fmla="*/ 1200960 w 1217130"/>
              <a:gd name="connsiteY720" fmla="*/ 782548 h 1216800"/>
              <a:gd name="connsiteX721" fmla="*/ 1200073 w 1217130"/>
              <a:gd name="connsiteY721" fmla="*/ 785210 h 1216800"/>
              <a:gd name="connsiteX722" fmla="*/ 1192531 w 1217130"/>
              <a:gd name="connsiteY722" fmla="*/ 805616 h 1216800"/>
              <a:gd name="connsiteX723" fmla="*/ 1190313 w 1217130"/>
              <a:gd name="connsiteY723" fmla="*/ 807391 h 1216800"/>
              <a:gd name="connsiteX724" fmla="*/ 1180997 w 1217130"/>
              <a:gd name="connsiteY724" fmla="*/ 829128 h 1216800"/>
              <a:gd name="connsiteX725" fmla="*/ 1190757 w 1217130"/>
              <a:gd name="connsiteY725" fmla="*/ 807391 h 1216800"/>
              <a:gd name="connsiteX726" fmla="*/ 1192975 w 1217130"/>
              <a:gd name="connsiteY726" fmla="*/ 805616 h 1216800"/>
              <a:gd name="connsiteX727" fmla="*/ 1178779 w 1217130"/>
              <a:gd name="connsiteY727" fmla="*/ 845985 h 1216800"/>
              <a:gd name="connsiteX728" fmla="*/ 1171238 w 1217130"/>
              <a:gd name="connsiteY728" fmla="*/ 849978 h 1216800"/>
              <a:gd name="connsiteX729" fmla="*/ 1169674 w 1217130"/>
              <a:gd name="connsiteY729" fmla="*/ 853107 h 1216800"/>
              <a:gd name="connsiteX730" fmla="*/ 1169907 w 1217130"/>
              <a:gd name="connsiteY730" fmla="*/ 853527 h 1216800"/>
              <a:gd name="connsiteX731" fmla="*/ 1171681 w 1217130"/>
              <a:gd name="connsiteY731" fmla="*/ 849978 h 1216800"/>
              <a:gd name="connsiteX732" fmla="*/ 1179223 w 1217130"/>
              <a:gd name="connsiteY732" fmla="*/ 845985 h 1216800"/>
              <a:gd name="connsiteX733" fmla="*/ 1173899 w 1217130"/>
              <a:gd name="connsiteY733" fmla="*/ 861069 h 1216800"/>
              <a:gd name="connsiteX734" fmla="*/ 1164140 w 1217130"/>
              <a:gd name="connsiteY734" fmla="*/ 878813 h 1216800"/>
              <a:gd name="connsiteX735" fmla="*/ 1159260 w 1217130"/>
              <a:gd name="connsiteY735" fmla="*/ 887686 h 1216800"/>
              <a:gd name="connsiteX736" fmla="*/ 1153937 w 1217130"/>
              <a:gd name="connsiteY736" fmla="*/ 896558 h 1216800"/>
              <a:gd name="connsiteX737" fmla="*/ 1149944 w 1217130"/>
              <a:gd name="connsiteY737" fmla="*/ 903212 h 1216800"/>
              <a:gd name="connsiteX738" fmla="*/ 1144177 w 1217130"/>
              <a:gd name="connsiteY738" fmla="*/ 916078 h 1216800"/>
              <a:gd name="connsiteX739" fmla="*/ 1137966 w 1217130"/>
              <a:gd name="connsiteY739" fmla="*/ 928499 h 1216800"/>
              <a:gd name="connsiteX740" fmla="*/ 1128207 w 1217130"/>
              <a:gd name="connsiteY740" fmla="*/ 941808 h 1216800"/>
              <a:gd name="connsiteX741" fmla="*/ 1118447 w 1217130"/>
              <a:gd name="connsiteY741" fmla="*/ 954229 h 1216800"/>
              <a:gd name="connsiteX742" fmla="*/ 1118854 w 1217130"/>
              <a:gd name="connsiteY742" fmla="*/ 953392 h 1216800"/>
              <a:gd name="connsiteX743" fmla="*/ 1107800 w 1217130"/>
              <a:gd name="connsiteY743" fmla="*/ 968425 h 1216800"/>
              <a:gd name="connsiteX744" fmla="*/ 1083844 w 1217130"/>
              <a:gd name="connsiteY744" fmla="*/ 994599 h 1216800"/>
              <a:gd name="connsiteX745" fmla="*/ 1079127 w 1217130"/>
              <a:gd name="connsiteY745" fmla="*/ 1001855 h 1216800"/>
              <a:gd name="connsiteX746" fmla="*/ 1083844 w 1217130"/>
              <a:gd name="connsiteY746" fmla="*/ 995042 h 1216800"/>
              <a:gd name="connsiteX747" fmla="*/ 1107800 w 1217130"/>
              <a:gd name="connsiteY747" fmla="*/ 968868 h 1216800"/>
              <a:gd name="connsiteX748" fmla="*/ 1089611 w 1217130"/>
              <a:gd name="connsiteY748" fmla="*/ 996373 h 1216800"/>
              <a:gd name="connsiteX749" fmla="*/ 1080240 w 1217130"/>
              <a:gd name="connsiteY749" fmla="*/ 1006188 h 1216800"/>
              <a:gd name="connsiteX750" fmla="*/ 1072716 w 1217130"/>
              <a:gd name="connsiteY750" fmla="*/ 1011719 h 1216800"/>
              <a:gd name="connsiteX751" fmla="*/ 1072310 w 1217130"/>
              <a:gd name="connsiteY751" fmla="*/ 1012344 h 1216800"/>
              <a:gd name="connsiteX752" fmla="*/ 1067606 w 1217130"/>
              <a:gd name="connsiteY752" fmla="*/ 1015962 h 1216800"/>
              <a:gd name="connsiteX753" fmla="*/ 1067430 w 1217130"/>
              <a:gd name="connsiteY753" fmla="*/ 1017223 h 1216800"/>
              <a:gd name="connsiteX754" fmla="*/ 1046580 w 1217130"/>
              <a:gd name="connsiteY754" fmla="*/ 1038517 h 1216800"/>
              <a:gd name="connsiteX755" fmla="*/ 1024399 w 1217130"/>
              <a:gd name="connsiteY755" fmla="*/ 1058924 h 1216800"/>
              <a:gd name="connsiteX756" fmla="*/ 1023373 w 1217130"/>
              <a:gd name="connsiteY756" fmla="*/ 1059668 h 1216800"/>
              <a:gd name="connsiteX757" fmla="*/ 1015970 w 1217130"/>
              <a:gd name="connsiteY757" fmla="*/ 1069127 h 1216800"/>
              <a:gd name="connsiteX758" fmla="*/ 998225 w 1217130"/>
              <a:gd name="connsiteY758" fmla="*/ 1082435 h 1216800"/>
              <a:gd name="connsiteX759" fmla="*/ 981640 w 1217130"/>
              <a:gd name="connsiteY759" fmla="*/ 1094874 h 1216800"/>
              <a:gd name="connsiteX760" fmla="*/ 981581 w 1217130"/>
              <a:gd name="connsiteY760" fmla="*/ 1094946 h 1216800"/>
              <a:gd name="connsiteX761" fmla="*/ 998225 w 1217130"/>
              <a:gd name="connsiteY761" fmla="*/ 1082879 h 1216800"/>
              <a:gd name="connsiteX762" fmla="*/ 1015970 w 1217130"/>
              <a:gd name="connsiteY762" fmla="*/ 1069571 h 1216800"/>
              <a:gd name="connsiteX763" fmla="*/ 1001330 w 1217130"/>
              <a:gd name="connsiteY763" fmla="*/ 1084210 h 1216800"/>
              <a:gd name="connsiteX764" fmla="*/ 989408 w 1217130"/>
              <a:gd name="connsiteY764" fmla="*/ 1091973 h 1216800"/>
              <a:gd name="connsiteX765" fmla="*/ 981161 w 1217130"/>
              <a:gd name="connsiteY765" fmla="*/ 1095457 h 1216800"/>
              <a:gd name="connsiteX766" fmla="*/ 980924 w 1217130"/>
              <a:gd name="connsiteY766" fmla="*/ 1095744 h 1216800"/>
              <a:gd name="connsiteX767" fmla="*/ 972051 w 1217130"/>
              <a:gd name="connsiteY767" fmla="*/ 1101511 h 1216800"/>
              <a:gd name="connsiteX768" fmla="*/ 968708 w 1217130"/>
              <a:gd name="connsiteY768" fmla="*/ 1103061 h 1216800"/>
              <a:gd name="connsiteX769" fmla="*/ 960296 w 1217130"/>
              <a:gd name="connsiteY769" fmla="*/ 1109885 h 1216800"/>
              <a:gd name="connsiteX770" fmla="*/ 952089 w 1217130"/>
              <a:gd name="connsiteY770" fmla="*/ 1115707 h 1216800"/>
              <a:gd name="connsiteX771" fmla="*/ 939667 w 1217130"/>
              <a:gd name="connsiteY771" fmla="*/ 1123692 h 1216800"/>
              <a:gd name="connsiteX772" fmla="*/ 935675 w 1217130"/>
              <a:gd name="connsiteY772" fmla="*/ 1124136 h 1216800"/>
              <a:gd name="connsiteX773" fmla="*/ 931237 w 1217130"/>
              <a:gd name="connsiteY773" fmla="*/ 1126109 h 1216800"/>
              <a:gd name="connsiteX774" fmla="*/ 930547 w 1217130"/>
              <a:gd name="connsiteY774" fmla="*/ 1126632 h 1216800"/>
              <a:gd name="connsiteX775" fmla="*/ 936118 w 1217130"/>
              <a:gd name="connsiteY775" fmla="*/ 1124580 h 1216800"/>
              <a:gd name="connsiteX776" fmla="*/ 940111 w 1217130"/>
              <a:gd name="connsiteY776" fmla="*/ 1124136 h 1216800"/>
              <a:gd name="connsiteX777" fmla="*/ 924141 w 1217130"/>
              <a:gd name="connsiteY777" fmla="*/ 1136114 h 1216800"/>
              <a:gd name="connsiteX778" fmla="*/ 913937 w 1217130"/>
              <a:gd name="connsiteY778" fmla="*/ 1141438 h 1216800"/>
              <a:gd name="connsiteX779" fmla="*/ 903734 w 1217130"/>
              <a:gd name="connsiteY779" fmla="*/ 1146317 h 1216800"/>
              <a:gd name="connsiteX780" fmla="*/ 896527 w 1217130"/>
              <a:gd name="connsiteY780" fmla="*/ 1147398 h 1216800"/>
              <a:gd name="connsiteX781" fmla="*/ 895305 w 1217130"/>
              <a:gd name="connsiteY781" fmla="*/ 1148092 h 1216800"/>
              <a:gd name="connsiteX782" fmla="*/ 861590 w 1217130"/>
              <a:gd name="connsiteY782" fmla="*/ 1162731 h 1216800"/>
              <a:gd name="connsiteX783" fmla="*/ 859871 w 1217130"/>
              <a:gd name="connsiteY783" fmla="*/ 1163122 h 1216800"/>
              <a:gd name="connsiteX784" fmla="*/ 849612 w 1217130"/>
              <a:gd name="connsiteY784" fmla="*/ 1169829 h 1216800"/>
              <a:gd name="connsiteX785" fmla="*/ 855379 w 1217130"/>
              <a:gd name="connsiteY785" fmla="*/ 1171603 h 1216800"/>
              <a:gd name="connsiteX786" fmla="*/ 834085 w 1217130"/>
              <a:gd name="connsiteY786" fmla="*/ 1180920 h 1216800"/>
              <a:gd name="connsiteX787" fmla="*/ 835860 w 1217130"/>
              <a:gd name="connsiteY787" fmla="*/ 1174709 h 1216800"/>
              <a:gd name="connsiteX788" fmla="*/ 828762 w 1217130"/>
              <a:gd name="connsiteY788" fmla="*/ 1177371 h 1216800"/>
              <a:gd name="connsiteX789" fmla="*/ 822108 w 1217130"/>
              <a:gd name="connsiteY789" fmla="*/ 1179589 h 1216800"/>
              <a:gd name="connsiteX790" fmla="*/ 808355 w 1217130"/>
              <a:gd name="connsiteY790" fmla="*/ 1184025 h 1216800"/>
              <a:gd name="connsiteX791" fmla="*/ 806518 w 1217130"/>
              <a:gd name="connsiteY791" fmla="*/ 1181820 h 1216800"/>
              <a:gd name="connsiteX792" fmla="*/ 799926 w 1217130"/>
              <a:gd name="connsiteY792" fmla="*/ 1183138 h 1216800"/>
              <a:gd name="connsiteX793" fmla="*/ 791941 w 1217130"/>
              <a:gd name="connsiteY793" fmla="*/ 1184912 h 1216800"/>
              <a:gd name="connsiteX794" fmla="*/ 775527 w 1217130"/>
              <a:gd name="connsiteY794" fmla="*/ 1188905 h 1216800"/>
              <a:gd name="connsiteX795" fmla="*/ 774986 w 1217130"/>
              <a:gd name="connsiteY795" fmla="*/ 1189156 h 1216800"/>
              <a:gd name="connsiteX796" fmla="*/ 790610 w 1217130"/>
              <a:gd name="connsiteY796" fmla="*/ 1185355 h 1216800"/>
              <a:gd name="connsiteX797" fmla="*/ 798596 w 1217130"/>
              <a:gd name="connsiteY797" fmla="*/ 1183581 h 1216800"/>
              <a:gd name="connsiteX798" fmla="*/ 805250 w 1217130"/>
              <a:gd name="connsiteY798" fmla="*/ 1182250 h 1216800"/>
              <a:gd name="connsiteX799" fmla="*/ 807911 w 1217130"/>
              <a:gd name="connsiteY799" fmla="*/ 1184468 h 1216800"/>
              <a:gd name="connsiteX800" fmla="*/ 821664 w 1217130"/>
              <a:gd name="connsiteY800" fmla="*/ 1180032 h 1216800"/>
              <a:gd name="connsiteX801" fmla="*/ 828318 w 1217130"/>
              <a:gd name="connsiteY801" fmla="*/ 1177814 h 1216800"/>
              <a:gd name="connsiteX802" fmla="*/ 835416 w 1217130"/>
              <a:gd name="connsiteY802" fmla="*/ 1175152 h 1216800"/>
              <a:gd name="connsiteX803" fmla="*/ 833641 w 1217130"/>
              <a:gd name="connsiteY803" fmla="*/ 1181363 h 1216800"/>
              <a:gd name="connsiteX804" fmla="*/ 815009 w 1217130"/>
              <a:gd name="connsiteY804" fmla="*/ 1190236 h 1216800"/>
              <a:gd name="connsiteX805" fmla="*/ 814096 w 1217130"/>
              <a:gd name="connsiteY805" fmla="*/ 1189980 h 1216800"/>
              <a:gd name="connsiteX806" fmla="*/ 801257 w 1217130"/>
              <a:gd name="connsiteY806" fmla="*/ 1195115 h 1216800"/>
              <a:gd name="connsiteX807" fmla="*/ 790610 w 1217130"/>
              <a:gd name="connsiteY807" fmla="*/ 1198221 h 1216800"/>
              <a:gd name="connsiteX808" fmla="*/ 774640 w 1217130"/>
              <a:gd name="connsiteY808" fmla="*/ 1202213 h 1216800"/>
              <a:gd name="connsiteX809" fmla="*/ 768041 w 1217130"/>
              <a:gd name="connsiteY809" fmla="*/ 1201659 h 1216800"/>
              <a:gd name="connsiteX810" fmla="*/ 754240 w 1217130"/>
              <a:gd name="connsiteY810" fmla="*/ 1204344 h 1216800"/>
              <a:gd name="connsiteX811" fmla="*/ 753790 w 1217130"/>
              <a:gd name="connsiteY811" fmla="*/ 1205319 h 1216800"/>
              <a:gd name="connsiteX812" fmla="*/ 716969 w 1217130"/>
              <a:gd name="connsiteY812" fmla="*/ 1212417 h 1216800"/>
              <a:gd name="connsiteX813" fmla="*/ 708540 w 1217130"/>
              <a:gd name="connsiteY813" fmla="*/ 1210198 h 1216800"/>
              <a:gd name="connsiteX814" fmla="*/ 701442 w 1217130"/>
              <a:gd name="connsiteY814" fmla="*/ 1210198 h 1216800"/>
              <a:gd name="connsiteX815" fmla="*/ 689021 w 1217130"/>
              <a:gd name="connsiteY815" fmla="*/ 1214191 h 1216800"/>
              <a:gd name="connsiteX816" fmla="*/ 677931 w 1217130"/>
              <a:gd name="connsiteY816" fmla="*/ 1215078 h 1216800"/>
              <a:gd name="connsiteX817" fmla="*/ 666840 w 1217130"/>
              <a:gd name="connsiteY817" fmla="*/ 1215522 h 1216800"/>
              <a:gd name="connsiteX818" fmla="*/ 665635 w 1217130"/>
              <a:gd name="connsiteY818" fmla="*/ 1215006 h 1216800"/>
              <a:gd name="connsiteX819" fmla="*/ 655528 w 1217130"/>
              <a:gd name="connsiteY819" fmla="*/ 1216797 h 1216800"/>
              <a:gd name="connsiteX820" fmla="*/ 643328 w 1217130"/>
              <a:gd name="connsiteY820" fmla="*/ 1214634 h 1216800"/>
              <a:gd name="connsiteX821" fmla="*/ 643772 w 1217130"/>
              <a:gd name="connsiteY821" fmla="*/ 1214191 h 1216800"/>
              <a:gd name="connsiteX822" fmla="*/ 645990 w 1217130"/>
              <a:gd name="connsiteY822" fmla="*/ 1211086 h 1216800"/>
              <a:gd name="connsiteX823" fmla="*/ 635787 w 1217130"/>
              <a:gd name="connsiteY823" fmla="*/ 1209755 h 1216800"/>
              <a:gd name="connsiteX824" fmla="*/ 640666 w 1217130"/>
              <a:gd name="connsiteY824" fmla="*/ 1207093 h 1216800"/>
              <a:gd name="connsiteX825" fmla="*/ 655306 w 1217130"/>
              <a:gd name="connsiteY825" fmla="*/ 1206649 h 1216800"/>
              <a:gd name="connsiteX826" fmla="*/ 669502 w 1217130"/>
              <a:gd name="connsiteY826" fmla="*/ 1206206 h 1216800"/>
              <a:gd name="connsiteX827" fmla="*/ 689908 w 1217130"/>
              <a:gd name="connsiteY827" fmla="*/ 1206649 h 1216800"/>
              <a:gd name="connsiteX828" fmla="*/ 704104 w 1217130"/>
              <a:gd name="connsiteY828" fmla="*/ 1205319 h 1216800"/>
              <a:gd name="connsiteX829" fmla="*/ 730721 w 1217130"/>
              <a:gd name="connsiteY829" fmla="*/ 1199551 h 1216800"/>
              <a:gd name="connsiteX830" fmla="*/ 748466 w 1217130"/>
              <a:gd name="connsiteY830" fmla="*/ 1195559 h 1216800"/>
              <a:gd name="connsiteX831" fmla="*/ 761775 w 1217130"/>
              <a:gd name="connsiteY831" fmla="*/ 1195115 h 1216800"/>
              <a:gd name="connsiteX832" fmla="*/ 762701 w 1217130"/>
              <a:gd name="connsiteY832" fmla="*/ 1194685 h 1216800"/>
              <a:gd name="connsiteX833" fmla="*/ 749797 w 1217130"/>
              <a:gd name="connsiteY833" fmla="*/ 1195116 h 1216800"/>
              <a:gd name="connsiteX834" fmla="*/ 732052 w 1217130"/>
              <a:gd name="connsiteY834" fmla="*/ 1199108 h 1216800"/>
              <a:gd name="connsiteX835" fmla="*/ 705435 w 1217130"/>
              <a:gd name="connsiteY835" fmla="*/ 1204875 h 1216800"/>
              <a:gd name="connsiteX836" fmla="*/ 691239 w 1217130"/>
              <a:gd name="connsiteY836" fmla="*/ 1206206 h 1216800"/>
              <a:gd name="connsiteX837" fmla="*/ 670833 w 1217130"/>
              <a:gd name="connsiteY837" fmla="*/ 1205763 h 1216800"/>
              <a:gd name="connsiteX838" fmla="*/ 656637 w 1217130"/>
              <a:gd name="connsiteY838" fmla="*/ 1206206 h 1216800"/>
              <a:gd name="connsiteX839" fmla="*/ 641997 w 1217130"/>
              <a:gd name="connsiteY839" fmla="*/ 1206650 h 1216800"/>
              <a:gd name="connsiteX840" fmla="*/ 642441 w 1217130"/>
              <a:gd name="connsiteY840" fmla="*/ 1204875 h 1216800"/>
              <a:gd name="connsiteX841" fmla="*/ 645546 w 1217130"/>
              <a:gd name="connsiteY841" fmla="*/ 1200439 h 1216800"/>
              <a:gd name="connsiteX842" fmla="*/ 782181 w 1217130"/>
              <a:gd name="connsiteY842" fmla="*/ 1177814 h 1216800"/>
              <a:gd name="connsiteX843" fmla="*/ 874899 w 1217130"/>
              <a:gd name="connsiteY843" fmla="*/ 1142768 h 1216800"/>
              <a:gd name="connsiteX844" fmla="*/ 899297 w 1217130"/>
              <a:gd name="connsiteY844" fmla="*/ 1129903 h 1216800"/>
              <a:gd name="connsiteX845" fmla="*/ 913050 w 1217130"/>
              <a:gd name="connsiteY845" fmla="*/ 1122805 h 1216800"/>
              <a:gd name="connsiteX846" fmla="*/ 927246 w 1217130"/>
              <a:gd name="connsiteY846" fmla="*/ 1115264 h 1216800"/>
              <a:gd name="connsiteX847" fmla="*/ 953863 w 1217130"/>
              <a:gd name="connsiteY847" fmla="*/ 1099293 h 1216800"/>
              <a:gd name="connsiteX848" fmla="*/ 975157 w 1217130"/>
              <a:gd name="connsiteY848" fmla="*/ 1082879 h 1216800"/>
              <a:gd name="connsiteX849" fmla="*/ 1015083 w 1217130"/>
              <a:gd name="connsiteY849" fmla="*/ 1051826 h 1216800"/>
              <a:gd name="connsiteX850" fmla="*/ 1026173 w 1217130"/>
              <a:gd name="connsiteY850" fmla="*/ 1042953 h 1216800"/>
              <a:gd name="connsiteX851" fmla="*/ 1036820 w 1217130"/>
              <a:gd name="connsiteY851" fmla="*/ 1033637 h 1216800"/>
              <a:gd name="connsiteX852" fmla="*/ 1052790 w 1217130"/>
              <a:gd name="connsiteY852" fmla="*/ 1018998 h 1216800"/>
              <a:gd name="connsiteX853" fmla="*/ 1059445 w 1217130"/>
              <a:gd name="connsiteY853" fmla="*/ 1007907 h 1216800"/>
              <a:gd name="connsiteX854" fmla="*/ 1069003 w 1217130"/>
              <a:gd name="connsiteY854" fmla="*/ 999145 h 1216800"/>
              <a:gd name="connsiteX855" fmla="*/ 1069080 w 1217130"/>
              <a:gd name="connsiteY855" fmla="*/ 998595 h 1216800"/>
              <a:gd name="connsiteX856" fmla="*/ 1059889 w 1217130"/>
              <a:gd name="connsiteY856" fmla="*/ 1007020 h 1216800"/>
              <a:gd name="connsiteX857" fmla="*/ 1053234 w 1217130"/>
              <a:gd name="connsiteY857" fmla="*/ 1018111 h 1216800"/>
              <a:gd name="connsiteX858" fmla="*/ 1037264 w 1217130"/>
              <a:gd name="connsiteY858" fmla="*/ 1032750 h 1216800"/>
              <a:gd name="connsiteX859" fmla="*/ 1026617 w 1217130"/>
              <a:gd name="connsiteY859" fmla="*/ 1042066 h 1216800"/>
              <a:gd name="connsiteX860" fmla="*/ 1015527 w 1217130"/>
              <a:gd name="connsiteY860" fmla="*/ 1050938 h 1216800"/>
              <a:gd name="connsiteX861" fmla="*/ 975601 w 1217130"/>
              <a:gd name="connsiteY861" fmla="*/ 1081992 h 1216800"/>
              <a:gd name="connsiteX862" fmla="*/ 954307 w 1217130"/>
              <a:gd name="connsiteY862" fmla="*/ 1098406 h 1216800"/>
              <a:gd name="connsiteX863" fmla="*/ 927690 w 1217130"/>
              <a:gd name="connsiteY863" fmla="*/ 1114377 h 1216800"/>
              <a:gd name="connsiteX864" fmla="*/ 913494 w 1217130"/>
              <a:gd name="connsiteY864" fmla="*/ 1121918 h 1216800"/>
              <a:gd name="connsiteX865" fmla="*/ 899741 w 1217130"/>
              <a:gd name="connsiteY865" fmla="*/ 1129016 h 1216800"/>
              <a:gd name="connsiteX866" fmla="*/ 875342 w 1217130"/>
              <a:gd name="connsiteY866" fmla="*/ 1141881 h 1216800"/>
              <a:gd name="connsiteX867" fmla="*/ 782625 w 1217130"/>
              <a:gd name="connsiteY867" fmla="*/ 1176927 h 1216800"/>
              <a:gd name="connsiteX868" fmla="*/ 645990 w 1217130"/>
              <a:gd name="connsiteY868" fmla="*/ 1199552 h 1216800"/>
              <a:gd name="connsiteX869" fmla="*/ 635787 w 1217130"/>
              <a:gd name="connsiteY869" fmla="*/ 1199552 h 1216800"/>
              <a:gd name="connsiteX870" fmla="*/ 634456 w 1217130"/>
              <a:gd name="connsiteY870" fmla="*/ 1196003 h 1216800"/>
              <a:gd name="connsiteX871" fmla="*/ 623809 w 1217130"/>
              <a:gd name="connsiteY871" fmla="*/ 1195559 h 1216800"/>
              <a:gd name="connsiteX872" fmla="*/ 616944 w 1217130"/>
              <a:gd name="connsiteY872" fmla="*/ 1198368 h 1216800"/>
              <a:gd name="connsiteX873" fmla="*/ 616711 w 1217130"/>
              <a:gd name="connsiteY873" fmla="*/ 1198442 h 1216800"/>
              <a:gd name="connsiteX874" fmla="*/ 616578 w 1217130"/>
              <a:gd name="connsiteY874" fmla="*/ 1198517 h 1216800"/>
              <a:gd name="connsiteX875" fmla="*/ 614049 w 1217130"/>
              <a:gd name="connsiteY875" fmla="*/ 1199552 h 1216800"/>
              <a:gd name="connsiteX876" fmla="*/ 585657 w 1217130"/>
              <a:gd name="connsiteY876" fmla="*/ 1199995 h 1216800"/>
              <a:gd name="connsiteX877" fmla="*/ 564807 w 1217130"/>
              <a:gd name="connsiteY877" fmla="*/ 1199108 h 1216800"/>
              <a:gd name="connsiteX878" fmla="*/ 554604 w 1217130"/>
              <a:gd name="connsiteY878" fmla="*/ 1198221 h 1216800"/>
              <a:gd name="connsiteX879" fmla="*/ 544401 w 1217130"/>
              <a:gd name="connsiteY879" fmla="*/ 1196446 h 1216800"/>
              <a:gd name="connsiteX880" fmla="*/ 550547 w 1217130"/>
              <a:gd name="connsiteY880" fmla="*/ 1189890 h 1216800"/>
              <a:gd name="connsiteX881" fmla="*/ 549280 w 1217130"/>
              <a:gd name="connsiteY881" fmla="*/ 1190236 h 1216800"/>
              <a:gd name="connsiteX882" fmla="*/ 526381 w 1217130"/>
              <a:gd name="connsiteY882" fmla="*/ 1185995 h 1216800"/>
              <a:gd name="connsiteX883" fmla="*/ 525325 w 1217130"/>
              <a:gd name="connsiteY883" fmla="*/ 1186243 h 1216800"/>
              <a:gd name="connsiteX884" fmla="*/ 481406 w 1217130"/>
              <a:gd name="connsiteY884" fmla="*/ 1178258 h 1216800"/>
              <a:gd name="connsiteX885" fmla="*/ 464105 w 1217130"/>
              <a:gd name="connsiteY885" fmla="*/ 1174709 h 1216800"/>
              <a:gd name="connsiteX886" fmla="*/ 449022 w 1217130"/>
              <a:gd name="connsiteY886" fmla="*/ 1172047 h 1216800"/>
              <a:gd name="connsiteX887" fmla="*/ 430834 w 1217130"/>
              <a:gd name="connsiteY887" fmla="*/ 1163618 h 1216800"/>
              <a:gd name="connsiteX888" fmla="*/ 408209 w 1217130"/>
              <a:gd name="connsiteY888" fmla="*/ 1155190 h 1216800"/>
              <a:gd name="connsiteX889" fmla="*/ 384697 w 1217130"/>
              <a:gd name="connsiteY889" fmla="*/ 1145873 h 1216800"/>
              <a:gd name="connsiteX890" fmla="*/ 388689 w 1217130"/>
              <a:gd name="connsiteY890" fmla="*/ 1142768 h 1216800"/>
              <a:gd name="connsiteX891" fmla="*/ 405104 w 1217130"/>
              <a:gd name="connsiteY891" fmla="*/ 1145873 h 1216800"/>
              <a:gd name="connsiteX892" fmla="*/ 412201 w 1217130"/>
              <a:gd name="connsiteY892" fmla="*/ 1152084 h 1216800"/>
              <a:gd name="connsiteX893" fmla="*/ 436600 w 1217130"/>
              <a:gd name="connsiteY893" fmla="*/ 1159182 h 1216800"/>
              <a:gd name="connsiteX894" fmla="*/ 484955 w 1217130"/>
              <a:gd name="connsiteY894" fmla="*/ 1171603 h 1216800"/>
              <a:gd name="connsiteX895" fmla="*/ 496933 w 1217130"/>
              <a:gd name="connsiteY895" fmla="*/ 1173822 h 1216800"/>
              <a:gd name="connsiteX896" fmla="*/ 509798 w 1217130"/>
              <a:gd name="connsiteY896" fmla="*/ 1176040 h 1216800"/>
              <a:gd name="connsiteX897" fmla="*/ 523994 w 1217130"/>
              <a:gd name="connsiteY897" fmla="*/ 1179145 h 1216800"/>
              <a:gd name="connsiteX898" fmla="*/ 539638 w 1217130"/>
              <a:gd name="connsiteY898" fmla="*/ 1182528 h 1216800"/>
              <a:gd name="connsiteX899" fmla="*/ 540851 w 1217130"/>
              <a:gd name="connsiteY899" fmla="*/ 1182250 h 1216800"/>
              <a:gd name="connsiteX900" fmla="*/ 555491 w 1217130"/>
              <a:gd name="connsiteY900" fmla="*/ 1184469 h 1216800"/>
              <a:gd name="connsiteX901" fmla="*/ 555934 w 1217130"/>
              <a:gd name="connsiteY901" fmla="*/ 1183581 h 1216800"/>
              <a:gd name="connsiteX902" fmla="*/ 577228 w 1217130"/>
              <a:gd name="connsiteY902" fmla="*/ 1184469 h 1216800"/>
              <a:gd name="connsiteX903" fmla="*/ 580777 w 1217130"/>
              <a:gd name="connsiteY903" fmla="*/ 1184912 h 1216800"/>
              <a:gd name="connsiteX904" fmla="*/ 613605 w 1217130"/>
              <a:gd name="connsiteY904" fmla="*/ 1184912 h 1216800"/>
              <a:gd name="connsiteX905" fmla="*/ 637561 w 1217130"/>
              <a:gd name="connsiteY905" fmla="*/ 1185799 h 1216800"/>
              <a:gd name="connsiteX906" fmla="*/ 665953 w 1217130"/>
              <a:gd name="connsiteY906" fmla="*/ 1183581 h 1216800"/>
              <a:gd name="connsiteX907" fmla="*/ 669502 w 1217130"/>
              <a:gd name="connsiteY907" fmla="*/ 1183581 h 1216800"/>
              <a:gd name="connsiteX908" fmla="*/ 670833 w 1217130"/>
              <a:gd name="connsiteY908" fmla="*/ 1187130 h 1216800"/>
              <a:gd name="connsiteX909" fmla="*/ 698781 w 1217130"/>
              <a:gd name="connsiteY909" fmla="*/ 1183581 h 1216800"/>
              <a:gd name="connsiteX910" fmla="*/ 717413 w 1217130"/>
              <a:gd name="connsiteY910" fmla="*/ 1179145 h 1216800"/>
              <a:gd name="connsiteX911" fmla="*/ 728060 w 1217130"/>
              <a:gd name="connsiteY911" fmla="*/ 1177371 h 1216800"/>
              <a:gd name="connsiteX912" fmla="*/ 734714 w 1217130"/>
              <a:gd name="connsiteY912" fmla="*/ 1176484 h 1216800"/>
              <a:gd name="connsiteX913" fmla="*/ 749353 w 1217130"/>
              <a:gd name="connsiteY913" fmla="*/ 1172935 h 1216800"/>
              <a:gd name="connsiteX914" fmla="*/ 761331 w 1217130"/>
              <a:gd name="connsiteY914" fmla="*/ 1170273 h 1216800"/>
              <a:gd name="connsiteX915" fmla="*/ 773309 w 1217130"/>
              <a:gd name="connsiteY915" fmla="*/ 1167167 h 1216800"/>
              <a:gd name="connsiteX916" fmla="*/ 795280 w 1217130"/>
              <a:gd name="connsiteY916" fmla="*/ 1163365 h 1216800"/>
              <a:gd name="connsiteX917" fmla="*/ 798152 w 1217130"/>
              <a:gd name="connsiteY917" fmla="*/ 1162288 h 1216800"/>
              <a:gd name="connsiteX918" fmla="*/ 775084 w 1217130"/>
              <a:gd name="connsiteY918" fmla="*/ 1166280 h 1216800"/>
              <a:gd name="connsiteX919" fmla="*/ 763106 w 1217130"/>
              <a:gd name="connsiteY919" fmla="*/ 1169386 h 1216800"/>
              <a:gd name="connsiteX920" fmla="*/ 751128 w 1217130"/>
              <a:gd name="connsiteY920" fmla="*/ 1172047 h 1216800"/>
              <a:gd name="connsiteX921" fmla="*/ 736489 w 1217130"/>
              <a:gd name="connsiteY921" fmla="*/ 1175596 h 1216800"/>
              <a:gd name="connsiteX922" fmla="*/ 729835 w 1217130"/>
              <a:gd name="connsiteY922" fmla="*/ 1176484 h 1216800"/>
              <a:gd name="connsiteX923" fmla="*/ 719188 w 1217130"/>
              <a:gd name="connsiteY923" fmla="*/ 1178258 h 1216800"/>
              <a:gd name="connsiteX924" fmla="*/ 690352 w 1217130"/>
              <a:gd name="connsiteY924" fmla="*/ 1180920 h 1216800"/>
              <a:gd name="connsiteX925" fmla="*/ 670833 w 1217130"/>
              <a:gd name="connsiteY925" fmla="*/ 1182694 h 1216800"/>
              <a:gd name="connsiteX926" fmla="*/ 667284 w 1217130"/>
              <a:gd name="connsiteY926" fmla="*/ 1182694 h 1216800"/>
              <a:gd name="connsiteX927" fmla="*/ 638892 w 1217130"/>
              <a:gd name="connsiteY927" fmla="*/ 1184912 h 1216800"/>
              <a:gd name="connsiteX928" fmla="*/ 614936 w 1217130"/>
              <a:gd name="connsiteY928" fmla="*/ 1184025 h 1216800"/>
              <a:gd name="connsiteX929" fmla="*/ 582108 w 1217130"/>
              <a:gd name="connsiteY929" fmla="*/ 1184025 h 1216800"/>
              <a:gd name="connsiteX930" fmla="*/ 578559 w 1217130"/>
              <a:gd name="connsiteY930" fmla="*/ 1183581 h 1216800"/>
              <a:gd name="connsiteX931" fmla="*/ 564807 w 1217130"/>
              <a:gd name="connsiteY931" fmla="*/ 1177814 h 1216800"/>
              <a:gd name="connsiteX932" fmla="*/ 557266 w 1217130"/>
              <a:gd name="connsiteY932" fmla="*/ 1182694 h 1216800"/>
              <a:gd name="connsiteX933" fmla="*/ 557246 w 1217130"/>
              <a:gd name="connsiteY933" fmla="*/ 1182732 h 1216800"/>
              <a:gd name="connsiteX934" fmla="*/ 563476 w 1217130"/>
              <a:gd name="connsiteY934" fmla="*/ 1178701 h 1216800"/>
              <a:gd name="connsiteX935" fmla="*/ 577229 w 1217130"/>
              <a:gd name="connsiteY935" fmla="*/ 1184468 h 1216800"/>
              <a:gd name="connsiteX936" fmla="*/ 555935 w 1217130"/>
              <a:gd name="connsiteY936" fmla="*/ 1183581 h 1216800"/>
              <a:gd name="connsiteX937" fmla="*/ 556103 w 1217130"/>
              <a:gd name="connsiteY937" fmla="*/ 1183472 h 1216800"/>
              <a:gd name="connsiteX938" fmla="*/ 542182 w 1217130"/>
              <a:gd name="connsiteY938" fmla="*/ 1181363 h 1216800"/>
              <a:gd name="connsiteX939" fmla="*/ 525769 w 1217130"/>
              <a:gd name="connsiteY939" fmla="*/ 1177814 h 1216800"/>
              <a:gd name="connsiteX940" fmla="*/ 511573 w 1217130"/>
              <a:gd name="connsiteY940" fmla="*/ 1174709 h 1216800"/>
              <a:gd name="connsiteX941" fmla="*/ 498707 w 1217130"/>
              <a:gd name="connsiteY941" fmla="*/ 1172491 h 1216800"/>
              <a:gd name="connsiteX942" fmla="*/ 486730 w 1217130"/>
              <a:gd name="connsiteY942" fmla="*/ 1170273 h 1216800"/>
              <a:gd name="connsiteX943" fmla="*/ 438375 w 1217130"/>
              <a:gd name="connsiteY943" fmla="*/ 1157851 h 1216800"/>
              <a:gd name="connsiteX944" fmla="*/ 413976 w 1217130"/>
              <a:gd name="connsiteY944" fmla="*/ 1150753 h 1216800"/>
              <a:gd name="connsiteX945" fmla="*/ 406878 w 1217130"/>
              <a:gd name="connsiteY945" fmla="*/ 1144543 h 1216800"/>
              <a:gd name="connsiteX946" fmla="*/ 390464 w 1217130"/>
              <a:gd name="connsiteY946" fmla="*/ 1141437 h 1216800"/>
              <a:gd name="connsiteX947" fmla="*/ 366065 w 1217130"/>
              <a:gd name="connsiteY947" fmla="*/ 1129016 h 1216800"/>
              <a:gd name="connsiteX948" fmla="*/ 358967 w 1217130"/>
              <a:gd name="connsiteY948" fmla="*/ 1129460 h 1216800"/>
              <a:gd name="connsiteX949" fmla="*/ 333680 w 1217130"/>
              <a:gd name="connsiteY949" fmla="*/ 1116594 h 1216800"/>
              <a:gd name="connsiteX950" fmla="*/ 329244 w 1217130"/>
              <a:gd name="connsiteY950" fmla="*/ 1108609 h 1216800"/>
              <a:gd name="connsiteX951" fmla="*/ 330131 w 1217130"/>
              <a:gd name="connsiteY951" fmla="*/ 1108166 h 1216800"/>
              <a:gd name="connsiteX952" fmla="*/ 345658 w 1217130"/>
              <a:gd name="connsiteY952" fmla="*/ 1116594 h 1216800"/>
              <a:gd name="connsiteX953" fmla="*/ 361185 w 1217130"/>
              <a:gd name="connsiteY953" fmla="*/ 1125023 h 1216800"/>
              <a:gd name="connsiteX954" fmla="*/ 365621 w 1217130"/>
              <a:gd name="connsiteY954" fmla="*/ 1122362 h 1216800"/>
              <a:gd name="connsiteX955" fmla="*/ 347433 w 1217130"/>
              <a:gd name="connsiteY955" fmla="*/ 1110384 h 1216800"/>
              <a:gd name="connsiteX956" fmla="*/ 332350 w 1217130"/>
              <a:gd name="connsiteY956" fmla="*/ 1103730 h 1216800"/>
              <a:gd name="connsiteX957" fmla="*/ 311499 w 1217130"/>
              <a:gd name="connsiteY957" fmla="*/ 1091752 h 1216800"/>
              <a:gd name="connsiteX958" fmla="*/ 293754 w 1217130"/>
              <a:gd name="connsiteY958" fmla="*/ 1080217 h 1216800"/>
              <a:gd name="connsiteX959" fmla="*/ 265806 w 1217130"/>
              <a:gd name="connsiteY959" fmla="*/ 1068240 h 1216800"/>
              <a:gd name="connsiteX960" fmla="*/ 255159 w 1217130"/>
              <a:gd name="connsiteY960" fmla="*/ 1059368 h 1216800"/>
              <a:gd name="connsiteX961" fmla="*/ 257377 w 1217130"/>
              <a:gd name="connsiteY961" fmla="*/ 1058480 h 1216800"/>
              <a:gd name="connsiteX962" fmla="*/ 268024 w 1217130"/>
              <a:gd name="connsiteY962" fmla="*/ 1061585 h 1216800"/>
              <a:gd name="connsiteX963" fmla="*/ 245843 w 1217130"/>
              <a:gd name="connsiteY963" fmla="*/ 1038517 h 1216800"/>
              <a:gd name="connsiteX964" fmla="*/ 233422 w 1217130"/>
              <a:gd name="connsiteY964" fmla="*/ 1028314 h 1216800"/>
              <a:gd name="connsiteX965" fmla="*/ 221888 w 1217130"/>
              <a:gd name="connsiteY965" fmla="*/ 1018111 h 1216800"/>
              <a:gd name="connsiteX966" fmla="*/ 207248 w 1217130"/>
              <a:gd name="connsiteY966" fmla="*/ 1006133 h 1216800"/>
              <a:gd name="connsiteX967" fmla="*/ 185955 w 1217130"/>
              <a:gd name="connsiteY967" fmla="*/ 982621 h 1216800"/>
              <a:gd name="connsiteX968" fmla="*/ 184493 w 1217130"/>
              <a:gd name="connsiteY968" fmla="*/ 978055 h 1216800"/>
              <a:gd name="connsiteX969" fmla="*/ 180187 w 1217130"/>
              <a:gd name="connsiteY969" fmla="*/ 973748 h 1216800"/>
              <a:gd name="connsiteX970" fmla="*/ 165548 w 1217130"/>
              <a:gd name="connsiteY970" fmla="*/ 957778 h 1216800"/>
              <a:gd name="connsiteX971" fmla="*/ 163773 w 1217130"/>
              <a:gd name="connsiteY971" fmla="*/ 949793 h 1216800"/>
              <a:gd name="connsiteX972" fmla="*/ 158006 w 1217130"/>
              <a:gd name="connsiteY972" fmla="*/ 941808 h 1216800"/>
              <a:gd name="connsiteX973" fmla="*/ 157319 w 1217130"/>
              <a:gd name="connsiteY973" fmla="*/ 940730 h 1216800"/>
              <a:gd name="connsiteX974" fmla="*/ 150464 w 1217130"/>
              <a:gd name="connsiteY974" fmla="*/ 936040 h 1216800"/>
              <a:gd name="connsiteX975" fmla="*/ 137156 w 1217130"/>
              <a:gd name="connsiteY975" fmla="*/ 916965 h 1216800"/>
              <a:gd name="connsiteX976" fmla="*/ 129614 w 1217130"/>
              <a:gd name="connsiteY976" fmla="*/ 899220 h 1216800"/>
              <a:gd name="connsiteX977" fmla="*/ 128727 w 1217130"/>
              <a:gd name="connsiteY977" fmla="*/ 899220 h 1216800"/>
              <a:gd name="connsiteX978" fmla="*/ 118524 w 1217130"/>
              <a:gd name="connsiteY978" fmla="*/ 879701 h 1216800"/>
              <a:gd name="connsiteX979" fmla="*/ 108764 w 1217130"/>
              <a:gd name="connsiteY979" fmla="*/ 860181 h 1216800"/>
              <a:gd name="connsiteX980" fmla="*/ 98561 w 1217130"/>
              <a:gd name="connsiteY980" fmla="*/ 837557 h 1216800"/>
              <a:gd name="connsiteX981" fmla="*/ 89245 w 1217130"/>
              <a:gd name="connsiteY981" fmla="*/ 814489 h 1216800"/>
              <a:gd name="connsiteX982" fmla="*/ 98561 w 1217130"/>
              <a:gd name="connsiteY982" fmla="*/ 830015 h 1216800"/>
              <a:gd name="connsiteX983" fmla="*/ 107877 w 1217130"/>
              <a:gd name="connsiteY983" fmla="*/ 849534 h 1216800"/>
              <a:gd name="connsiteX984" fmla="*/ 110982 w 1217130"/>
              <a:gd name="connsiteY984" fmla="*/ 860181 h 1216800"/>
              <a:gd name="connsiteX985" fmla="*/ 112265 w 1217130"/>
              <a:gd name="connsiteY985" fmla="*/ 862063 h 1216800"/>
              <a:gd name="connsiteX986" fmla="*/ 110686 w 1217130"/>
              <a:gd name="connsiteY986" fmla="*/ 853851 h 1216800"/>
              <a:gd name="connsiteX987" fmla="*/ 106566 w 1217130"/>
              <a:gd name="connsiteY987" fmla="*/ 846374 h 1216800"/>
              <a:gd name="connsiteX988" fmla="*/ 99860 w 1217130"/>
              <a:gd name="connsiteY988" fmla="*/ 831294 h 1216800"/>
              <a:gd name="connsiteX989" fmla="*/ 91906 w 1217130"/>
              <a:gd name="connsiteY989" fmla="*/ 818037 h 1216800"/>
              <a:gd name="connsiteX990" fmla="*/ 82147 w 1217130"/>
              <a:gd name="connsiteY990" fmla="*/ 791420 h 1216800"/>
              <a:gd name="connsiteX991" fmla="*/ 73786 w 1217130"/>
              <a:gd name="connsiteY991" fmla="*/ 764137 h 1216800"/>
              <a:gd name="connsiteX992" fmla="*/ 71040 w 1217130"/>
              <a:gd name="connsiteY992" fmla="*/ 756180 h 1216800"/>
              <a:gd name="connsiteX993" fmla="*/ 59081 w 1217130"/>
              <a:gd name="connsiteY993" fmla="*/ 708447 h 1216800"/>
              <a:gd name="connsiteX994" fmla="*/ 53793 w 1217130"/>
              <a:gd name="connsiteY994" fmla="*/ 673795 h 1216800"/>
              <a:gd name="connsiteX995" fmla="*/ 53755 w 1217130"/>
              <a:gd name="connsiteY995" fmla="*/ 674748 h 1216800"/>
              <a:gd name="connsiteX996" fmla="*/ 54199 w 1217130"/>
              <a:gd name="connsiteY996" fmla="*/ 681846 h 1216800"/>
              <a:gd name="connsiteX997" fmla="*/ 56417 w 1217130"/>
              <a:gd name="connsiteY997" fmla="*/ 698260 h 1216800"/>
              <a:gd name="connsiteX998" fmla="*/ 59078 w 1217130"/>
              <a:gd name="connsiteY998" fmla="*/ 715117 h 1216800"/>
              <a:gd name="connsiteX999" fmla="*/ 54642 w 1217130"/>
              <a:gd name="connsiteY999" fmla="*/ 700478 h 1216800"/>
              <a:gd name="connsiteX1000" fmla="*/ 51537 w 1217130"/>
              <a:gd name="connsiteY1000" fmla="*/ 681846 h 1216800"/>
              <a:gd name="connsiteX1001" fmla="*/ 47988 w 1217130"/>
              <a:gd name="connsiteY1001" fmla="*/ 681846 h 1216800"/>
              <a:gd name="connsiteX1002" fmla="*/ 45770 w 1217130"/>
              <a:gd name="connsiteY1002" fmla="*/ 664988 h 1216800"/>
              <a:gd name="connsiteX1003" fmla="*/ 42665 w 1217130"/>
              <a:gd name="connsiteY1003" fmla="*/ 654341 h 1216800"/>
              <a:gd name="connsiteX1004" fmla="*/ 40003 w 1217130"/>
              <a:gd name="connsiteY1004" fmla="*/ 644138 h 1216800"/>
              <a:gd name="connsiteX1005" fmla="*/ 32461 w 1217130"/>
              <a:gd name="connsiteY1005" fmla="*/ 636153 h 1216800"/>
              <a:gd name="connsiteX1006" fmla="*/ 30243 w 1217130"/>
              <a:gd name="connsiteY1006" fmla="*/ 636153 h 1216800"/>
              <a:gd name="connsiteX1007" fmla="*/ 28025 w 1217130"/>
              <a:gd name="connsiteY1007" fmla="*/ 625062 h 1216800"/>
              <a:gd name="connsiteX1008" fmla="*/ 27138 w 1217130"/>
              <a:gd name="connsiteY1008" fmla="*/ 610866 h 1216800"/>
              <a:gd name="connsiteX1009" fmla="*/ 28912 w 1217130"/>
              <a:gd name="connsiteY1009" fmla="*/ 590904 h 1216800"/>
              <a:gd name="connsiteX1010" fmla="*/ 29799 w 1217130"/>
              <a:gd name="connsiteY1010" fmla="*/ 583806 h 1216800"/>
              <a:gd name="connsiteX1011" fmla="*/ 31310 w 1217130"/>
              <a:gd name="connsiteY1011" fmla="*/ 578937 h 1216800"/>
              <a:gd name="connsiteX1012" fmla="*/ 30576 w 1217130"/>
              <a:gd name="connsiteY1012" fmla="*/ 567835 h 1216800"/>
              <a:gd name="connsiteX1013" fmla="*/ 31574 w 1217130"/>
              <a:gd name="connsiteY1013" fmla="*/ 551421 h 1216800"/>
              <a:gd name="connsiteX1014" fmla="*/ 33348 w 1217130"/>
              <a:gd name="connsiteY1014" fmla="*/ 548094 h 1216800"/>
              <a:gd name="connsiteX1015" fmla="*/ 33348 w 1217130"/>
              <a:gd name="connsiteY1015" fmla="*/ 546098 h 1216800"/>
              <a:gd name="connsiteX1016" fmla="*/ 29799 w 1217130"/>
              <a:gd name="connsiteY1016" fmla="*/ 552752 h 1216800"/>
              <a:gd name="connsiteX1017" fmla="*/ 26694 w 1217130"/>
              <a:gd name="connsiteY1017" fmla="*/ 548316 h 1216800"/>
              <a:gd name="connsiteX1018" fmla="*/ 20927 w 1217130"/>
              <a:gd name="connsiteY1018" fmla="*/ 540331 h 1216800"/>
              <a:gd name="connsiteX1019" fmla="*/ 19873 w 1217130"/>
              <a:gd name="connsiteY1019" fmla="*/ 534009 h 1216800"/>
              <a:gd name="connsiteX1020" fmla="*/ 19596 w 1217130"/>
              <a:gd name="connsiteY1020" fmla="*/ 534563 h 1216800"/>
              <a:gd name="connsiteX1021" fmla="*/ 17822 w 1217130"/>
              <a:gd name="connsiteY1021" fmla="*/ 552308 h 1216800"/>
              <a:gd name="connsiteX1022" fmla="*/ 16491 w 1217130"/>
              <a:gd name="connsiteY1022" fmla="*/ 570053 h 1216800"/>
              <a:gd name="connsiteX1023" fmla="*/ 15160 w 1217130"/>
              <a:gd name="connsiteY1023" fmla="*/ 583806 h 1216800"/>
              <a:gd name="connsiteX1024" fmla="*/ 15160 w 1217130"/>
              <a:gd name="connsiteY1024" fmla="*/ 612197 h 1216800"/>
              <a:gd name="connsiteX1025" fmla="*/ 15603 w 1217130"/>
              <a:gd name="connsiteY1025" fmla="*/ 626837 h 1216800"/>
              <a:gd name="connsiteX1026" fmla="*/ 16491 w 1217130"/>
              <a:gd name="connsiteY1026" fmla="*/ 641476 h 1216800"/>
              <a:gd name="connsiteX1027" fmla="*/ 12498 w 1217130"/>
              <a:gd name="connsiteY1027" fmla="*/ 655228 h 1216800"/>
              <a:gd name="connsiteX1028" fmla="*/ 11611 w 1217130"/>
              <a:gd name="connsiteY1028" fmla="*/ 655228 h 1216800"/>
              <a:gd name="connsiteX1029" fmla="*/ 8949 w 1217130"/>
              <a:gd name="connsiteY1029" fmla="*/ 628611 h 1216800"/>
              <a:gd name="connsiteX1030" fmla="*/ 8949 w 1217130"/>
              <a:gd name="connsiteY1030" fmla="*/ 601107 h 1216800"/>
              <a:gd name="connsiteX1031" fmla="*/ 11167 w 1217130"/>
              <a:gd name="connsiteY1031" fmla="*/ 579813 h 1216800"/>
              <a:gd name="connsiteX1032" fmla="*/ 15158 w 1217130"/>
              <a:gd name="connsiteY1032" fmla="*/ 583803 h 1216800"/>
              <a:gd name="connsiteX1033" fmla="*/ 11611 w 1217130"/>
              <a:gd name="connsiteY1033" fmla="*/ 579369 h 1216800"/>
              <a:gd name="connsiteX1034" fmla="*/ 10724 w 1217130"/>
              <a:gd name="connsiteY1034" fmla="*/ 563399 h 1216800"/>
              <a:gd name="connsiteX1035" fmla="*/ 11611 w 1217130"/>
              <a:gd name="connsiteY1035" fmla="*/ 539000 h 1216800"/>
              <a:gd name="connsiteX1036" fmla="*/ 12054 w 1217130"/>
              <a:gd name="connsiteY1036" fmla="*/ 532346 h 1216800"/>
              <a:gd name="connsiteX1037" fmla="*/ 13386 w 1217130"/>
              <a:gd name="connsiteY1037" fmla="*/ 521255 h 1216800"/>
              <a:gd name="connsiteX1038" fmla="*/ 18709 w 1217130"/>
              <a:gd name="connsiteY1038" fmla="*/ 501292 h 1216800"/>
              <a:gd name="connsiteX1039" fmla="*/ 21361 w 1217130"/>
              <a:gd name="connsiteY1039" fmla="*/ 488030 h 1216800"/>
              <a:gd name="connsiteX1040" fmla="*/ 20483 w 1217130"/>
              <a:gd name="connsiteY1040" fmla="*/ 484878 h 1216800"/>
              <a:gd name="connsiteX1041" fmla="*/ 17378 w 1217130"/>
              <a:gd name="connsiteY1041" fmla="*/ 502623 h 1216800"/>
              <a:gd name="connsiteX1042" fmla="*/ 12054 w 1217130"/>
              <a:gd name="connsiteY1042" fmla="*/ 522586 h 1216800"/>
              <a:gd name="connsiteX1043" fmla="*/ 10724 w 1217130"/>
              <a:gd name="connsiteY1043" fmla="*/ 533676 h 1216800"/>
              <a:gd name="connsiteX1044" fmla="*/ 10280 w 1217130"/>
              <a:gd name="connsiteY1044" fmla="*/ 540331 h 1216800"/>
              <a:gd name="connsiteX1045" fmla="*/ 9393 w 1217130"/>
              <a:gd name="connsiteY1045" fmla="*/ 564730 h 1216800"/>
              <a:gd name="connsiteX1046" fmla="*/ 10280 w 1217130"/>
              <a:gd name="connsiteY1046" fmla="*/ 580700 h 1216800"/>
              <a:gd name="connsiteX1047" fmla="*/ 8062 w 1217130"/>
              <a:gd name="connsiteY1047" fmla="*/ 601994 h 1216800"/>
              <a:gd name="connsiteX1048" fmla="*/ 8062 w 1217130"/>
              <a:gd name="connsiteY1048" fmla="*/ 629498 h 1216800"/>
              <a:gd name="connsiteX1049" fmla="*/ 10724 w 1217130"/>
              <a:gd name="connsiteY1049" fmla="*/ 656116 h 1216800"/>
              <a:gd name="connsiteX1050" fmla="*/ 11611 w 1217130"/>
              <a:gd name="connsiteY1050" fmla="*/ 656116 h 1216800"/>
              <a:gd name="connsiteX1051" fmla="*/ 17378 w 1217130"/>
              <a:gd name="connsiteY1051" fmla="*/ 681402 h 1216800"/>
              <a:gd name="connsiteX1052" fmla="*/ 20483 w 1217130"/>
              <a:gd name="connsiteY1052" fmla="*/ 702252 h 1216800"/>
              <a:gd name="connsiteX1053" fmla="*/ 27138 w 1217130"/>
              <a:gd name="connsiteY1053" fmla="*/ 723546 h 1216800"/>
              <a:gd name="connsiteX1054" fmla="*/ 37618 w 1217130"/>
              <a:gd name="connsiteY1054" fmla="*/ 769336 h 1216800"/>
              <a:gd name="connsiteX1055" fmla="*/ 38533 w 1217130"/>
              <a:gd name="connsiteY1055" fmla="*/ 778112 h 1216800"/>
              <a:gd name="connsiteX1056" fmla="*/ 40447 w 1217130"/>
              <a:gd name="connsiteY1056" fmla="*/ 778112 h 1216800"/>
              <a:gd name="connsiteX1057" fmla="*/ 50206 w 1217130"/>
              <a:gd name="connsiteY1057" fmla="*/ 801623 h 1216800"/>
              <a:gd name="connsiteX1058" fmla="*/ 53755 w 1217130"/>
              <a:gd name="connsiteY1058" fmla="*/ 813601 h 1216800"/>
              <a:gd name="connsiteX1059" fmla="*/ 47101 w 1217130"/>
              <a:gd name="connsiteY1059" fmla="*/ 803398 h 1216800"/>
              <a:gd name="connsiteX1060" fmla="*/ 40003 w 1217130"/>
              <a:gd name="connsiteY1060" fmla="*/ 787427 h 1216800"/>
              <a:gd name="connsiteX1061" fmla="*/ 39559 w 1217130"/>
              <a:gd name="connsiteY1061" fmla="*/ 791864 h 1216800"/>
              <a:gd name="connsiteX1062" fmla="*/ 35700 w 1217130"/>
              <a:gd name="connsiteY1062" fmla="*/ 779900 h 1216800"/>
              <a:gd name="connsiteX1063" fmla="*/ 32905 w 1217130"/>
              <a:gd name="connsiteY1063" fmla="*/ 780330 h 1216800"/>
              <a:gd name="connsiteX1064" fmla="*/ 29799 w 1217130"/>
              <a:gd name="connsiteY1064" fmla="*/ 770127 h 1216800"/>
              <a:gd name="connsiteX1065" fmla="*/ 19152 w 1217130"/>
              <a:gd name="connsiteY1065" fmla="*/ 745727 h 1216800"/>
              <a:gd name="connsiteX1066" fmla="*/ 12498 w 1217130"/>
              <a:gd name="connsiteY1066" fmla="*/ 723990 h 1216800"/>
              <a:gd name="connsiteX1067" fmla="*/ 12054 w 1217130"/>
              <a:gd name="connsiteY1067" fmla="*/ 705801 h 1216800"/>
              <a:gd name="connsiteX1068" fmla="*/ 8949 w 1217130"/>
              <a:gd name="connsiteY1068" fmla="*/ 684507 h 1216800"/>
              <a:gd name="connsiteX1069" fmla="*/ 6731 w 1217130"/>
              <a:gd name="connsiteY1069" fmla="*/ 663214 h 1216800"/>
              <a:gd name="connsiteX1070" fmla="*/ 1851 w 1217130"/>
              <a:gd name="connsiteY1070" fmla="*/ 647687 h 1216800"/>
              <a:gd name="connsiteX1071" fmla="*/ 4956 w 1217130"/>
              <a:gd name="connsiteY1071" fmla="*/ 565174 h 1216800"/>
              <a:gd name="connsiteX1072" fmla="*/ 8062 w 1217130"/>
              <a:gd name="connsiteY1072" fmla="*/ 543880 h 1216800"/>
              <a:gd name="connsiteX1073" fmla="*/ 5400 w 1217130"/>
              <a:gd name="connsiteY1073" fmla="*/ 532346 h 1216800"/>
              <a:gd name="connsiteX1074" fmla="*/ 10724 w 1217130"/>
              <a:gd name="connsiteY1074" fmla="*/ 500405 h 1216800"/>
              <a:gd name="connsiteX1075" fmla="*/ 12054 w 1217130"/>
              <a:gd name="connsiteY1075" fmla="*/ 492863 h 1216800"/>
              <a:gd name="connsiteX1076" fmla="*/ 15603 w 1217130"/>
              <a:gd name="connsiteY1076" fmla="*/ 467133 h 1216800"/>
              <a:gd name="connsiteX1077" fmla="*/ 24920 w 1217130"/>
              <a:gd name="connsiteY1077" fmla="*/ 448501 h 1216800"/>
              <a:gd name="connsiteX1078" fmla="*/ 22701 w 1217130"/>
              <a:gd name="connsiteY1078" fmla="*/ 473788 h 1216800"/>
              <a:gd name="connsiteX1079" fmla="*/ 24919 w 1217130"/>
              <a:gd name="connsiteY1079" fmla="*/ 469453 h 1216800"/>
              <a:gd name="connsiteX1080" fmla="*/ 26250 w 1217130"/>
              <a:gd name="connsiteY1080" fmla="*/ 459092 h 1216800"/>
              <a:gd name="connsiteX1081" fmla="*/ 26694 w 1217130"/>
              <a:gd name="connsiteY1081" fmla="*/ 447614 h 1216800"/>
              <a:gd name="connsiteX1082" fmla="*/ 30687 w 1217130"/>
              <a:gd name="connsiteY1082" fmla="*/ 432974 h 1216800"/>
              <a:gd name="connsiteX1083" fmla="*/ 36897 w 1217130"/>
              <a:gd name="connsiteY1083" fmla="*/ 410793 h 1216800"/>
              <a:gd name="connsiteX1084" fmla="*/ 44439 w 1217130"/>
              <a:gd name="connsiteY1084" fmla="*/ 388168 h 1216800"/>
              <a:gd name="connsiteX1085" fmla="*/ 45004 w 1217130"/>
              <a:gd name="connsiteY1085" fmla="*/ 387533 h 1216800"/>
              <a:gd name="connsiteX1086" fmla="*/ 48432 w 1217130"/>
              <a:gd name="connsiteY1086" fmla="*/ 369536 h 1216800"/>
              <a:gd name="connsiteX1087" fmla="*/ 53311 w 1217130"/>
              <a:gd name="connsiteY1087" fmla="*/ 356671 h 1216800"/>
              <a:gd name="connsiteX1088" fmla="*/ 59079 w 1217130"/>
              <a:gd name="connsiteY1088" fmla="*/ 346024 h 1216800"/>
              <a:gd name="connsiteX1089" fmla="*/ 70613 w 1217130"/>
              <a:gd name="connsiteY1089" fmla="*/ 323843 h 1216800"/>
              <a:gd name="connsiteX1090" fmla="*/ 79929 w 1217130"/>
              <a:gd name="connsiteY1090" fmla="*/ 303880 h 1216800"/>
              <a:gd name="connsiteX1091" fmla="*/ 93237 w 1217130"/>
              <a:gd name="connsiteY1091" fmla="*/ 278150 h 1216800"/>
              <a:gd name="connsiteX1092" fmla="*/ 102997 w 1217130"/>
              <a:gd name="connsiteY1092" fmla="*/ 267060 h 1216800"/>
              <a:gd name="connsiteX1093" fmla="*/ 110982 w 1217130"/>
              <a:gd name="connsiteY1093" fmla="*/ 251533 h 1216800"/>
              <a:gd name="connsiteX1094" fmla="*/ 117637 w 1217130"/>
              <a:gd name="connsiteY1094" fmla="*/ 241773 h 1216800"/>
              <a:gd name="connsiteX1095" fmla="*/ 124735 w 1217130"/>
              <a:gd name="connsiteY1095" fmla="*/ 238224 h 1216800"/>
              <a:gd name="connsiteX1096" fmla="*/ 126509 w 1217130"/>
              <a:gd name="connsiteY1096" fmla="*/ 235563 h 1216800"/>
              <a:gd name="connsiteX1097" fmla="*/ 133607 w 1217130"/>
              <a:gd name="connsiteY1097" fmla="*/ 221367 h 1216800"/>
              <a:gd name="connsiteX1098" fmla="*/ 147359 w 1217130"/>
              <a:gd name="connsiteY1098" fmla="*/ 205397 h 1216800"/>
              <a:gd name="connsiteX1099" fmla="*/ 147734 w 1217130"/>
              <a:gd name="connsiteY1099" fmla="*/ 212072 h 1216800"/>
              <a:gd name="connsiteX1100" fmla="*/ 146730 w 1217130"/>
              <a:gd name="connsiteY1100" fmla="*/ 214877 h 1216800"/>
              <a:gd name="connsiteX1101" fmla="*/ 161111 w 1217130"/>
              <a:gd name="connsiteY1101" fmla="*/ 200073 h 1216800"/>
              <a:gd name="connsiteX1102" fmla="*/ 168209 w 1217130"/>
              <a:gd name="connsiteY1102" fmla="*/ 190757 h 1216800"/>
              <a:gd name="connsiteX1103" fmla="*/ 177525 w 1217130"/>
              <a:gd name="connsiteY1103" fmla="*/ 181885 h 1216800"/>
              <a:gd name="connsiteX1104" fmla="*/ 178328 w 1217130"/>
              <a:gd name="connsiteY1104" fmla="*/ 182777 h 1216800"/>
              <a:gd name="connsiteX1105" fmla="*/ 177969 w 1217130"/>
              <a:gd name="connsiteY1105" fmla="*/ 182328 h 1216800"/>
              <a:gd name="connsiteX1106" fmla="*/ 189503 w 1217130"/>
              <a:gd name="connsiteY1106" fmla="*/ 170794 h 1216800"/>
              <a:gd name="connsiteX1107" fmla="*/ 201038 w 1217130"/>
              <a:gd name="connsiteY1107" fmla="*/ 160147 h 1216800"/>
              <a:gd name="connsiteX1108" fmla="*/ 213459 w 1217130"/>
              <a:gd name="connsiteY1108" fmla="*/ 146839 h 1216800"/>
              <a:gd name="connsiteX1109" fmla="*/ 230760 w 1217130"/>
              <a:gd name="connsiteY1109" fmla="*/ 133973 h 1216800"/>
              <a:gd name="connsiteX1110" fmla="*/ 249392 w 1217130"/>
              <a:gd name="connsiteY1110" fmla="*/ 120221 h 1216800"/>
              <a:gd name="connsiteX1111" fmla="*/ 260532 w 1217130"/>
              <a:gd name="connsiteY1111" fmla="*/ 112449 h 1216800"/>
              <a:gd name="connsiteX1112" fmla="*/ 268024 w 1217130"/>
              <a:gd name="connsiteY1112" fmla="*/ 105582 h 1216800"/>
              <a:gd name="connsiteX1113" fmla="*/ 281333 w 1217130"/>
              <a:gd name="connsiteY1113" fmla="*/ 97596 h 1216800"/>
              <a:gd name="connsiteX1114" fmla="*/ 295529 w 1217130"/>
              <a:gd name="connsiteY1114" fmla="*/ 90055 h 1216800"/>
              <a:gd name="connsiteX1115" fmla="*/ 297408 w 1217130"/>
              <a:gd name="connsiteY1115" fmla="*/ 89089 h 1216800"/>
              <a:gd name="connsiteX1116" fmla="*/ 302239 w 1217130"/>
              <a:gd name="connsiteY1116" fmla="*/ 84344 h 1216800"/>
              <a:gd name="connsiteX1117" fmla="*/ 310169 w 1217130"/>
              <a:gd name="connsiteY1117" fmla="*/ 78521 h 1216800"/>
              <a:gd name="connsiteX1118" fmla="*/ 318875 w 1217130"/>
              <a:gd name="connsiteY1118" fmla="*/ 74085 h 1216800"/>
              <a:gd name="connsiteX1119" fmla="*/ 325034 w 1217130"/>
              <a:gd name="connsiteY1119" fmla="*/ 72667 h 1216800"/>
              <a:gd name="connsiteX1120" fmla="*/ 326138 w 1217130"/>
              <a:gd name="connsiteY1120" fmla="*/ 71866 h 1216800"/>
              <a:gd name="connsiteX1121" fmla="*/ 446803 w 1217130"/>
              <a:gd name="connsiteY1121" fmla="*/ 23068 h 1216800"/>
              <a:gd name="connsiteX1122" fmla="*/ 451280 w 1217130"/>
              <a:gd name="connsiteY1122" fmla="*/ 22095 h 1216800"/>
              <a:gd name="connsiteX1123" fmla="*/ 463661 w 1217130"/>
              <a:gd name="connsiteY1123" fmla="*/ 17745 h 1216800"/>
              <a:gd name="connsiteX1124" fmla="*/ 472201 w 1217130"/>
              <a:gd name="connsiteY1124" fmla="*/ 16025 h 1216800"/>
              <a:gd name="connsiteX1125" fmla="*/ 476654 w 1217130"/>
              <a:gd name="connsiteY1125" fmla="*/ 15988 h 1216800"/>
              <a:gd name="connsiteX1126" fmla="*/ 478301 w 1217130"/>
              <a:gd name="connsiteY1126" fmla="*/ 15527 h 1216800"/>
              <a:gd name="connsiteX1127" fmla="*/ 579447 w 1217130"/>
              <a:gd name="connsiteY1127" fmla="*/ 2218 h 1216800"/>
              <a:gd name="connsiteX1128" fmla="*/ 608171 w 1217130"/>
              <a:gd name="connsiteY1128" fmla="*/ 2107 h 1216800"/>
              <a:gd name="connsiteX1129" fmla="*/ 638892 w 1217130"/>
              <a:gd name="connsiteY1129" fmla="*/ 2661 h 1216800"/>
              <a:gd name="connsiteX1130" fmla="*/ 639464 w 1217130"/>
              <a:gd name="connsiteY1130" fmla="*/ 3090 h 1216800"/>
              <a:gd name="connsiteX1131" fmla="*/ 654419 w 1217130"/>
              <a:gd name="connsiteY1131" fmla="*/ 1331 h 1216800"/>
              <a:gd name="connsiteX1132" fmla="*/ 668171 w 1217130"/>
              <a:gd name="connsiteY1132" fmla="*/ 3549 h 1216800"/>
              <a:gd name="connsiteX1133" fmla="*/ 681923 w 1217130"/>
              <a:gd name="connsiteY1133" fmla="*/ 6210 h 1216800"/>
              <a:gd name="connsiteX1134" fmla="*/ 689019 w 1217130"/>
              <a:gd name="connsiteY1134" fmla="*/ 7823 h 1216800"/>
              <a:gd name="connsiteX1135" fmla="*/ 681480 w 1217130"/>
              <a:gd name="connsiteY1135" fmla="*/ 5767 h 1216800"/>
              <a:gd name="connsiteX1136" fmla="*/ 667727 w 1217130"/>
              <a:gd name="connsiteY1136" fmla="*/ 3105 h 1216800"/>
              <a:gd name="connsiteX1137" fmla="*/ 653975 w 1217130"/>
              <a:gd name="connsiteY1137" fmla="*/ 887 h 1216800"/>
              <a:gd name="connsiteX1138" fmla="*/ 653975 w 1217130"/>
              <a:gd name="connsiteY1138" fmla="*/ 0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</a:cxnLst>
            <a:rect l="l" t="t" r="r" b="b"/>
            <a:pathLst>
              <a:path w="1217130" h="1216800">
                <a:moveTo>
                  <a:pt x="670385" y="1210201"/>
                </a:moveTo>
                <a:lnTo>
                  <a:pt x="664622" y="1213304"/>
                </a:lnTo>
                <a:lnTo>
                  <a:pt x="664967" y="1213452"/>
                </a:lnTo>
                <a:close/>
                <a:moveTo>
                  <a:pt x="718300" y="1178701"/>
                </a:moveTo>
                <a:cubicBezTo>
                  <a:pt x="711202" y="1180476"/>
                  <a:pt x="706322" y="1182250"/>
                  <a:pt x="699668" y="1183138"/>
                </a:cubicBezTo>
                <a:cubicBezTo>
                  <a:pt x="693014" y="1184025"/>
                  <a:pt x="685029" y="1185355"/>
                  <a:pt x="671720" y="1186687"/>
                </a:cubicBezTo>
                <a:cubicBezTo>
                  <a:pt x="671720" y="1185355"/>
                  <a:pt x="670833" y="1184468"/>
                  <a:pt x="670389" y="1183138"/>
                </a:cubicBezTo>
                <a:cubicBezTo>
                  <a:pt x="676600" y="1183138"/>
                  <a:pt x="682367" y="1182250"/>
                  <a:pt x="689909" y="1181363"/>
                </a:cubicBezTo>
                <a:cubicBezTo>
                  <a:pt x="697007" y="1180476"/>
                  <a:pt x="705879" y="1180032"/>
                  <a:pt x="718300" y="1178701"/>
                </a:cubicBezTo>
                <a:close/>
                <a:moveTo>
                  <a:pt x="766766" y="1174057"/>
                </a:moveTo>
                <a:lnTo>
                  <a:pt x="765628" y="1174379"/>
                </a:lnTo>
                <a:lnTo>
                  <a:pt x="766211" y="1174265"/>
                </a:lnTo>
                <a:close/>
                <a:moveTo>
                  <a:pt x="419077" y="1167389"/>
                </a:moveTo>
                <a:cubicBezTo>
                  <a:pt x="423181" y="1168054"/>
                  <a:pt x="429502" y="1169829"/>
                  <a:pt x="438818" y="1172491"/>
                </a:cubicBezTo>
                <a:cubicBezTo>
                  <a:pt x="441480" y="1172934"/>
                  <a:pt x="444586" y="1172934"/>
                  <a:pt x="447247" y="1172934"/>
                </a:cubicBezTo>
                <a:cubicBezTo>
                  <a:pt x="455233" y="1176927"/>
                  <a:pt x="462774" y="1180920"/>
                  <a:pt x="470759" y="1184469"/>
                </a:cubicBezTo>
                <a:cubicBezTo>
                  <a:pt x="473865" y="1184912"/>
                  <a:pt x="477857" y="1185799"/>
                  <a:pt x="481406" y="1186687"/>
                </a:cubicBezTo>
                <a:lnTo>
                  <a:pt x="482072" y="1186909"/>
                </a:lnTo>
                <a:lnTo>
                  <a:pt x="484512" y="1184469"/>
                </a:lnTo>
                <a:cubicBezTo>
                  <a:pt x="487617" y="1185356"/>
                  <a:pt x="490722" y="1186243"/>
                  <a:pt x="493827" y="1187130"/>
                </a:cubicBezTo>
                <a:cubicBezTo>
                  <a:pt x="496933" y="1188018"/>
                  <a:pt x="500038" y="1188461"/>
                  <a:pt x="503144" y="1189348"/>
                </a:cubicBezTo>
                <a:lnTo>
                  <a:pt x="521500" y="1193617"/>
                </a:lnTo>
                <a:lnTo>
                  <a:pt x="521776" y="1193341"/>
                </a:lnTo>
                <a:cubicBezTo>
                  <a:pt x="528430" y="1194228"/>
                  <a:pt x="535972" y="1195559"/>
                  <a:pt x="543070" y="1196890"/>
                </a:cubicBezTo>
                <a:cubicBezTo>
                  <a:pt x="546175" y="1197333"/>
                  <a:pt x="549724" y="1197777"/>
                  <a:pt x="553273" y="1198665"/>
                </a:cubicBezTo>
                <a:cubicBezTo>
                  <a:pt x="556822" y="1199108"/>
                  <a:pt x="560371" y="1199552"/>
                  <a:pt x="563476" y="1199552"/>
                </a:cubicBezTo>
                <a:cubicBezTo>
                  <a:pt x="569687" y="1199552"/>
                  <a:pt x="576341" y="1199995"/>
                  <a:pt x="584326" y="1200439"/>
                </a:cubicBezTo>
                <a:cubicBezTo>
                  <a:pt x="592311" y="1200439"/>
                  <a:pt x="601628" y="1200882"/>
                  <a:pt x="612718" y="1199995"/>
                </a:cubicBezTo>
                <a:lnTo>
                  <a:pt x="613950" y="1199995"/>
                </a:lnTo>
                <a:lnTo>
                  <a:pt x="616578" y="1198517"/>
                </a:lnTo>
                <a:lnTo>
                  <a:pt x="616944" y="1198368"/>
                </a:lnTo>
                <a:lnTo>
                  <a:pt x="622922" y="1196446"/>
                </a:lnTo>
                <a:cubicBezTo>
                  <a:pt x="625140" y="1196446"/>
                  <a:pt x="627358" y="1196335"/>
                  <a:pt x="629243" y="1196335"/>
                </a:cubicBezTo>
                <a:cubicBezTo>
                  <a:pt x="631128" y="1196335"/>
                  <a:pt x="632681" y="1196446"/>
                  <a:pt x="633568" y="1196890"/>
                </a:cubicBezTo>
                <a:lnTo>
                  <a:pt x="634733" y="1199995"/>
                </a:lnTo>
                <a:lnTo>
                  <a:pt x="644659" y="1199995"/>
                </a:lnTo>
                <a:cubicBezTo>
                  <a:pt x="643771" y="1201326"/>
                  <a:pt x="642441" y="1203101"/>
                  <a:pt x="641554" y="1204431"/>
                </a:cubicBezTo>
                <a:cubicBezTo>
                  <a:pt x="641110" y="1204875"/>
                  <a:pt x="640666" y="1205319"/>
                  <a:pt x="639779" y="1206650"/>
                </a:cubicBezTo>
                <a:cubicBezTo>
                  <a:pt x="638448" y="1207537"/>
                  <a:pt x="636230" y="1208424"/>
                  <a:pt x="634012" y="1209311"/>
                </a:cubicBezTo>
                <a:cubicBezTo>
                  <a:pt x="630019" y="1209311"/>
                  <a:pt x="627358" y="1209311"/>
                  <a:pt x="623365" y="1209311"/>
                </a:cubicBezTo>
                <a:cubicBezTo>
                  <a:pt x="618929" y="1208868"/>
                  <a:pt x="614049" y="1208868"/>
                  <a:pt x="609613" y="1208424"/>
                </a:cubicBezTo>
                <a:cubicBezTo>
                  <a:pt x="599409" y="1207980"/>
                  <a:pt x="589650" y="1207980"/>
                  <a:pt x="579890" y="1207537"/>
                </a:cubicBezTo>
                <a:cubicBezTo>
                  <a:pt x="572792" y="1207093"/>
                  <a:pt x="565251" y="1206650"/>
                  <a:pt x="557709" y="1205763"/>
                </a:cubicBezTo>
                <a:cubicBezTo>
                  <a:pt x="551498" y="1205319"/>
                  <a:pt x="544844" y="1203988"/>
                  <a:pt x="538190" y="1203101"/>
                </a:cubicBezTo>
                <a:cubicBezTo>
                  <a:pt x="531535" y="1202214"/>
                  <a:pt x="525325" y="1201326"/>
                  <a:pt x="518670" y="1199995"/>
                </a:cubicBezTo>
                <a:cubicBezTo>
                  <a:pt x="508911" y="1198221"/>
                  <a:pt x="498264" y="1197333"/>
                  <a:pt x="488948" y="1195559"/>
                </a:cubicBezTo>
                <a:cubicBezTo>
                  <a:pt x="479631" y="1193341"/>
                  <a:pt x="471203" y="1191123"/>
                  <a:pt x="465879" y="1188018"/>
                </a:cubicBezTo>
                <a:lnTo>
                  <a:pt x="466146" y="1187824"/>
                </a:lnTo>
                <a:lnTo>
                  <a:pt x="452571" y="1183581"/>
                </a:lnTo>
                <a:cubicBezTo>
                  <a:pt x="449022" y="1181807"/>
                  <a:pt x="445029" y="1180032"/>
                  <a:pt x="440593" y="1178258"/>
                </a:cubicBezTo>
                <a:cubicBezTo>
                  <a:pt x="435713" y="1176927"/>
                  <a:pt x="431277" y="1175596"/>
                  <a:pt x="426841" y="1173822"/>
                </a:cubicBezTo>
                <a:cubicBezTo>
                  <a:pt x="421961" y="1172047"/>
                  <a:pt x="417524" y="1170716"/>
                  <a:pt x="412645" y="1168942"/>
                </a:cubicBezTo>
                <a:cubicBezTo>
                  <a:pt x="413089" y="1167167"/>
                  <a:pt x="414974" y="1166724"/>
                  <a:pt x="419077" y="1167389"/>
                </a:cubicBezTo>
                <a:close/>
                <a:moveTo>
                  <a:pt x="680216" y="1157878"/>
                </a:moveTo>
                <a:lnTo>
                  <a:pt x="673438" y="1158912"/>
                </a:lnTo>
                <a:lnTo>
                  <a:pt x="626563" y="1161279"/>
                </a:lnTo>
                <a:lnTo>
                  <a:pt x="641997" y="1163174"/>
                </a:lnTo>
                <a:cubicBezTo>
                  <a:pt x="642884" y="1162731"/>
                  <a:pt x="644215" y="1162731"/>
                  <a:pt x="645990" y="1162287"/>
                </a:cubicBezTo>
                <a:cubicBezTo>
                  <a:pt x="655306" y="1160957"/>
                  <a:pt x="664178" y="1160069"/>
                  <a:pt x="673494" y="1159182"/>
                </a:cubicBezTo>
                <a:cubicBezTo>
                  <a:pt x="674492" y="1158960"/>
                  <a:pt x="676128" y="1158655"/>
                  <a:pt x="678020" y="1158302"/>
                </a:cubicBezTo>
                <a:close/>
                <a:moveTo>
                  <a:pt x="722331" y="1151450"/>
                </a:moveTo>
                <a:lnTo>
                  <a:pt x="699310" y="1154964"/>
                </a:lnTo>
                <a:lnTo>
                  <a:pt x="707210" y="1155189"/>
                </a:lnTo>
                <a:cubicBezTo>
                  <a:pt x="712090" y="1154968"/>
                  <a:pt x="715749" y="1154080"/>
                  <a:pt x="718577" y="1153082"/>
                </a:cubicBezTo>
                <a:close/>
                <a:moveTo>
                  <a:pt x="806369" y="1150424"/>
                </a:moveTo>
                <a:lnTo>
                  <a:pt x="734163" y="1169653"/>
                </a:lnTo>
                <a:lnTo>
                  <a:pt x="770703" y="1161511"/>
                </a:lnTo>
                <a:close/>
                <a:moveTo>
                  <a:pt x="343440" y="1141437"/>
                </a:moveTo>
                <a:cubicBezTo>
                  <a:pt x="366952" y="1149866"/>
                  <a:pt x="382035" y="1157408"/>
                  <a:pt x="394456" y="1163174"/>
                </a:cubicBezTo>
                <a:cubicBezTo>
                  <a:pt x="400223" y="1165393"/>
                  <a:pt x="406434" y="1167167"/>
                  <a:pt x="412645" y="1168942"/>
                </a:cubicBezTo>
                <a:cubicBezTo>
                  <a:pt x="417524" y="1170716"/>
                  <a:pt x="421961" y="1172047"/>
                  <a:pt x="426397" y="1173821"/>
                </a:cubicBezTo>
                <a:cubicBezTo>
                  <a:pt x="430833" y="1175596"/>
                  <a:pt x="435269" y="1176927"/>
                  <a:pt x="440149" y="1178258"/>
                </a:cubicBezTo>
                <a:cubicBezTo>
                  <a:pt x="444586" y="1180032"/>
                  <a:pt x="448578" y="1181807"/>
                  <a:pt x="452127" y="1183581"/>
                </a:cubicBezTo>
                <a:cubicBezTo>
                  <a:pt x="451240" y="1184025"/>
                  <a:pt x="450352" y="1184912"/>
                  <a:pt x="449465" y="1185799"/>
                </a:cubicBezTo>
                <a:cubicBezTo>
                  <a:pt x="447247" y="1185355"/>
                  <a:pt x="444586" y="1184912"/>
                  <a:pt x="442367" y="1184468"/>
                </a:cubicBezTo>
                <a:cubicBezTo>
                  <a:pt x="433939" y="1181807"/>
                  <a:pt x="425510" y="1178258"/>
                  <a:pt x="417081" y="1175152"/>
                </a:cubicBezTo>
                <a:lnTo>
                  <a:pt x="404660" y="1170272"/>
                </a:lnTo>
                <a:cubicBezTo>
                  <a:pt x="400667" y="1168498"/>
                  <a:pt x="396231" y="1166723"/>
                  <a:pt x="392238" y="1164949"/>
                </a:cubicBezTo>
                <a:cubicBezTo>
                  <a:pt x="386471" y="1163174"/>
                  <a:pt x="381148" y="1160957"/>
                  <a:pt x="375824" y="1159182"/>
                </a:cubicBezTo>
                <a:cubicBezTo>
                  <a:pt x="370944" y="1156964"/>
                  <a:pt x="366064" y="1155189"/>
                  <a:pt x="361628" y="1152971"/>
                </a:cubicBezTo>
                <a:cubicBezTo>
                  <a:pt x="357192" y="1151197"/>
                  <a:pt x="353643" y="1148979"/>
                  <a:pt x="350538" y="1147204"/>
                </a:cubicBezTo>
                <a:cubicBezTo>
                  <a:pt x="347432" y="1144986"/>
                  <a:pt x="345214" y="1143212"/>
                  <a:pt x="343440" y="1141437"/>
                </a:cubicBezTo>
                <a:close/>
                <a:moveTo>
                  <a:pt x="364290" y="1130347"/>
                </a:moveTo>
                <a:cubicBezTo>
                  <a:pt x="372719" y="1134783"/>
                  <a:pt x="379817" y="1138775"/>
                  <a:pt x="388689" y="1142768"/>
                </a:cubicBezTo>
                <a:cubicBezTo>
                  <a:pt x="387802" y="1143212"/>
                  <a:pt x="386915" y="1143656"/>
                  <a:pt x="385584" y="1144543"/>
                </a:cubicBezTo>
                <a:cubicBezTo>
                  <a:pt x="376268" y="1140107"/>
                  <a:pt x="366508" y="1135227"/>
                  <a:pt x="357192" y="1130790"/>
                </a:cubicBezTo>
                <a:cubicBezTo>
                  <a:pt x="359854" y="1130790"/>
                  <a:pt x="361629" y="1130790"/>
                  <a:pt x="364290" y="1130347"/>
                </a:cubicBezTo>
                <a:close/>
                <a:moveTo>
                  <a:pt x="274235" y="1100181"/>
                </a:moveTo>
                <a:cubicBezTo>
                  <a:pt x="288874" y="1106391"/>
                  <a:pt x="296416" y="1112158"/>
                  <a:pt x="304401" y="1117038"/>
                </a:cubicBezTo>
                <a:cubicBezTo>
                  <a:pt x="306176" y="1119256"/>
                  <a:pt x="311943" y="1123692"/>
                  <a:pt x="310612" y="1124136"/>
                </a:cubicBezTo>
                <a:cubicBezTo>
                  <a:pt x="305288" y="1121474"/>
                  <a:pt x="300408" y="1119256"/>
                  <a:pt x="296416" y="1116594"/>
                </a:cubicBezTo>
                <a:cubicBezTo>
                  <a:pt x="292423" y="1114377"/>
                  <a:pt x="288874" y="1112158"/>
                  <a:pt x="285769" y="1109940"/>
                </a:cubicBezTo>
                <a:cubicBezTo>
                  <a:pt x="280002" y="1105948"/>
                  <a:pt x="276453" y="1102842"/>
                  <a:pt x="274235" y="1100181"/>
                </a:cubicBezTo>
                <a:close/>
                <a:moveTo>
                  <a:pt x="327133" y="1088797"/>
                </a:moveTo>
                <a:lnTo>
                  <a:pt x="327137" y="1088924"/>
                </a:lnTo>
                <a:lnTo>
                  <a:pt x="328635" y="1090737"/>
                </a:lnTo>
                <a:lnTo>
                  <a:pt x="328800" y="1089977"/>
                </a:lnTo>
                <a:close/>
                <a:moveTo>
                  <a:pt x="974993" y="1059677"/>
                </a:moveTo>
                <a:lnTo>
                  <a:pt x="973382" y="1059811"/>
                </a:lnTo>
                <a:cubicBezTo>
                  <a:pt x="965841" y="1066022"/>
                  <a:pt x="956081" y="1072676"/>
                  <a:pt x="946765" y="1078887"/>
                </a:cubicBezTo>
                <a:cubicBezTo>
                  <a:pt x="937449" y="1085098"/>
                  <a:pt x="927689" y="1089977"/>
                  <a:pt x="920591" y="1093083"/>
                </a:cubicBezTo>
                <a:cubicBezTo>
                  <a:pt x="914824" y="1096632"/>
                  <a:pt x="908614" y="1100181"/>
                  <a:pt x="901959" y="1104173"/>
                </a:cubicBezTo>
                <a:cubicBezTo>
                  <a:pt x="898410" y="1105504"/>
                  <a:pt x="895305" y="1107279"/>
                  <a:pt x="891756" y="1108609"/>
                </a:cubicBezTo>
                <a:cubicBezTo>
                  <a:pt x="888207" y="1109940"/>
                  <a:pt x="884658" y="1111271"/>
                  <a:pt x="881109" y="1113045"/>
                </a:cubicBezTo>
                <a:cubicBezTo>
                  <a:pt x="878447" y="1115264"/>
                  <a:pt x="873124" y="1117482"/>
                  <a:pt x="868244" y="1119700"/>
                </a:cubicBezTo>
                <a:cubicBezTo>
                  <a:pt x="863364" y="1121918"/>
                  <a:pt x="858928" y="1123692"/>
                  <a:pt x="858484" y="1125467"/>
                </a:cubicBezTo>
                <a:cubicBezTo>
                  <a:pt x="854048" y="1127241"/>
                  <a:pt x="849168" y="1129460"/>
                  <a:pt x="844288" y="1131234"/>
                </a:cubicBezTo>
                <a:cubicBezTo>
                  <a:pt x="839409" y="1133452"/>
                  <a:pt x="834529" y="1134783"/>
                  <a:pt x="829649" y="1136558"/>
                </a:cubicBezTo>
                <a:cubicBezTo>
                  <a:pt x="828762" y="1137445"/>
                  <a:pt x="826987" y="1139219"/>
                  <a:pt x="825656" y="1140550"/>
                </a:cubicBezTo>
                <a:cubicBezTo>
                  <a:pt x="823438" y="1141437"/>
                  <a:pt x="821664" y="1141881"/>
                  <a:pt x="819446" y="1142768"/>
                </a:cubicBezTo>
                <a:cubicBezTo>
                  <a:pt x="814122" y="1144099"/>
                  <a:pt x="808799" y="1144543"/>
                  <a:pt x="803919" y="1145430"/>
                </a:cubicBezTo>
                <a:cubicBezTo>
                  <a:pt x="796821" y="1147648"/>
                  <a:pt x="790167" y="1149866"/>
                  <a:pt x="783956" y="1151641"/>
                </a:cubicBezTo>
                <a:cubicBezTo>
                  <a:pt x="777745" y="1153415"/>
                  <a:pt x="771534" y="1155190"/>
                  <a:pt x="765768" y="1157408"/>
                </a:cubicBezTo>
                <a:cubicBezTo>
                  <a:pt x="759557" y="1159626"/>
                  <a:pt x="752902" y="1160957"/>
                  <a:pt x="745804" y="1163175"/>
                </a:cubicBezTo>
                <a:cubicBezTo>
                  <a:pt x="738706" y="1165393"/>
                  <a:pt x="730721" y="1167611"/>
                  <a:pt x="720962" y="1169386"/>
                </a:cubicBezTo>
                <a:cubicBezTo>
                  <a:pt x="697893" y="1170716"/>
                  <a:pt x="689465" y="1173378"/>
                  <a:pt x="685916" y="1175152"/>
                </a:cubicBezTo>
                <a:cubicBezTo>
                  <a:pt x="685472" y="1175596"/>
                  <a:pt x="685472" y="1176040"/>
                  <a:pt x="685029" y="1176484"/>
                </a:cubicBezTo>
                <a:lnTo>
                  <a:pt x="668178" y="1180696"/>
                </a:lnTo>
                <a:lnTo>
                  <a:pt x="668615" y="1180920"/>
                </a:lnTo>
                <a:lnTo>
                  <a:pt x="687327" y="1176241"/>
                </a:lnTo>
                <a:lnTo>
                  <a:pt x="687690" y="1175152"/>
                </a:lnTo>
                <a:cubicBezTo>
                  <a:pt x="691239" y="1172935"/>
                  <a:pt x="700112" y="1170716"/>
                  <a:pt x="722737" y="1169386"/>
                </a:cubicBezTo>
                <a:cubicBezTo>
                  <a:pt x="732052" y="1167611"/>
                  <a:pt x="740038" y="1165393"/>
                  <a:pt x="747579" y="1163175"/>
                </a:cubicBezTo>
                <a:cubicBezTo>
                  <a:pt x="754677" y="1160957"/>
                  <a:pt x="761331" y="1159626"/>
                  <a:pt x="767542" y="1157408"/>
                </a:cubicBezTo>
                <a:cubicBezTo>
                  <a:pt x="773753" y="1155633"/>
                  <a:pt x="779520" y="1153859"/>
                  <a:pt x="785731" y="1151641"/>
                </a:cubicBezTo>
                <a:cubicBezTo>
                  <a:pt x="791942" y="1149866"/>
                  <a:pt x="798152" y="1147648"/>
                  <a:pt x="805694" y="1145430"/>
                </a:cubicBezTo>
                <a:cubicBezTo>
                  <a:pt x="811017" y="1144543"/>
                  <a:pt x="816340" y="1144099"/>
                  <a:pt x="821221" y="1142768"/>
                </a:cubicBezTo>
                <a:lnTo>
                  <a:pt x="810710" y="1149075"/>
                </a:lnTo>
                <a:lnTo>
                  <a:pt x="811017" y="1148979"/>
                </a:lnTo>
                <a:cubicBezTo>
                  <a:pt x="814566" y="1146761"/>
                  <a:pt x="819002" y="1144099"/>
                  <a:pt x="822108" y="1142324"/>
                </a:cubicBezTo>
                <a:cubicBezTo>
                  <a:pt x="824326" y="1141437"/>
                  <a:pt x="826100" y="1140994"/>
                  <a:pt x="828318" y="1140107"/>
                </a:cubicBezTo>
                <a:lnTo>
                  <a:pt x="828732" y="1139992"/>
                </a:lnTo>
                <a:lnTo>
                  <a:pt x="831424" y="1137001"/>
                </a:lnTo>
                <a:cubicBezTo>
                  <a:pt x="836304" y="1135227"/>
                  <a:pt x="841183" y="1133452"/>
                  <a:pt x="846063" y="1131678"/>
                </a:cubicBezTo>
                <a:cubicBezTo>
                  <a:pt x="850943" y="1129460"/>
                  <a:pt x="855823" y="1127685"/>
                  <a:pt x="860259" y="1125911"/>
                </a:cubicBezTo>
                <a:cubicBezTo>
                  <a:pt x="860703" y="1124136"/>
                  <a:pt x="865139" y="1122362"/>
                  <a:pt x="870019" y="1120143"/>
                </a:cubicBezTo>
                <a:cubicBezTo>
                  <a:pt x="874899" y="1117926"/>
                  <a:pt x="880222" y="1115707"/>
                  <a:pt x="882884" y="1113489"/>
                </a:cubicBezTo>
                <a:cubicBezTo>
                  <a:pt x="886433" y="1112158"/>
                  <a:pt x="889982" y="1110828"/>
                  <a:pt x="893531" y="1109053"/>
                </a:cubicBezTo>
                <a:lnTo>
                  <a:pt x="900832" y="1105879"/>
                </a:lnTo>
                <a:lnTo>
                  <a:pt x="904621" y="1103286"/>
                </a:lnTo>
                <a:cubicBezTo>
                  <a:pt x="910832" y="1099293"/>
                  <a:pt x="917486" y="1095744"/>
                  <a:pt x="923253" y="1092196"/>
                </a:cubicBezTo>
                <a:cubicBezTo>
                  <a:pt x="930351" y="1089534"/>
                  <a:pt x="939667" y="1084210"/>
                  <a:pt x="949427" y="1078000"/>
                </a:cubicBezTo>
                <a:close/>
                <a:moveTo>
                  <a:pt x="214270" y="1053542"/>
                </a:moveTo>
                <a:lnTo>
                  <a:pt x="215955" y="1054987"/>
                </a:lnTo>
                <a:lnTo>
                  <a:pt x="216529" y="1055280"/>
                </a:lnTo>
                <a:close/>
                <a:moveTo>
                  <a:pt x="977971" y="1041961"/>
                </a:moveTo>
                <a:lnTo>
                  <a:pt x="977819" y="1042066"/>
                </a:lnTo>
                <a:lnTo>
                  <a:pt x="977819" y="1042193"/>
                </a:lnTo>
                <a:lnTo>
                  <a:pt x="978524" y="1042293"/>
                </a:lnTo>
                <a:lnTo>
                  <a:pt x="978706" y="1042066"/>
                </a:lnTo>
                <a:close/>
                <a:moveTo>
                  <a:pt x="987555" y="1035339"/>
                </a:moveTo>
                <a:lnTo>
                  <a:pt x="984936" y="1037149"/>
                </a:lnTo>
                <a:lnTo>
                  <a:pt x="984473" y="1037630"/>
                </a:lnTo>
                <a:lnTo>
                  <a:pt x="986269" y="1036480"/>
                </a:lnTo>
                <a:close/>
                <a:moveTo>
                  <a:pt x="178048" y="1012994"/>
                </a:moveTo>
                <a:lnTo>
                  <a:pt x="194802" y="1032720"/>
                </a:lnTo>
                <a:lnTo>
                  <a:pt x="181518" y="1016779"/>
                </a:lnTo>
                <a:close/>
                <a:moveTo>
                  <a:pt x="1018965" y="1012981"/>
                </a:moveTo>
                <a:lnTo>
                  <a:pt x="1018925" y="1012995"/>
                </a:lnTo>
                <a:lnTo>
                  <a:pt x="1018632" y="1015005"/>
                </a:lnTo>
                <a:cubicBezTo>
                  <a:pt x="1015083" y="1018554"/>
                  <a:pt x="1013752" y="1020772"/>
                  <a:pt x="1011534" y="1022991"/>
                </a:cubicBezTo>
                <a:cubicBezTo>
                  <a:pt x="1009759" y="1025208"/>
                  <a:pt x="1007541" y="1027870"/>
                  <a:pt x="1003105" y="1032306"/>
                </a:cubicBezTo>
                <a:lnTo>
                  <a:pt x="1003613" y="1032189"/>
                </a:lnTo>
                <a:lnTo>
                  <a:pt x="1011534" y="1023434"/>
                </a:lnTo>
                <a:cubicBezTo>
                  <a:pt x="1013308" y="1021216"/>
                  <a:pt x="1015083" y="1018998"/>
                  <a:pt x="1018632" y="1015449"/>
                </a:cubicBezTo>
                <a:cubicBezTo>
                  <a:pt x="1019187" y="1014007"/>
                  <a:pt x="1019269" y="1013231"/>
                  <a:pt x="1018965" y="1012981"/>
                </a:cubicBezTo>
                <a:close/>
                <a:moveTo>
                  <a:pt x="221408" y="1002992"/>
                </a:moveTo>
                <a:lnTo>
                  <a:pt x="222287" y="1004061"/>
                </a:lnTo>
                <a:lnTo>
                  <a:pt x="222331" y="1003915"/>
                </a:lnTo>
                <a:close/>
                <a:moveTo>
                  <a:pt x="155788" y="992824"/>
                </a:moveTo>
                <a:cubicBezTo>
                  <a:pt x="157119" y="991493"/>
                  <a:pt x="161555" y="993711"/>
                  <a:pt x="167322" y="1000366"/>
                </a:cubicBezTo>
                <a:lnTo>
                  <a:pt x="167889" y="1001033"/>
                </a:lnTo>
                <a:lnTo>
                  <a:pt x="173145" y="1002196"/>
                </a:lnTo>
                <a:cubicBezTo>
                  <a:pt x="175862" y="1004025"/>
                  <a:pt x="179522" y="1007464"/>
                  <a:pt x="185067" y="1013230"/>
                </a:cubicBezTo>
                <a:cubicBezTo>
                  <a:pt x="190834" y="1018111"/>
                  <a:pt x="197045" y="1022547"/>
                  <a:pt x="201481" y="1026539"/>
                </a:cubicBezTo>
                <a:cubicBezTo>
                  <a:pt x="205917" y="1030532"/>
                  <a:pt x="208579" y="1034081"/>
                  <a:pt x="208579" y="1036299"/>
                </a:cubicBezTo>
                <a:cubicBezTo>
                  <a:pt x="209910" y="1038073"/>
                  <a:pt x="210797" y="1039404"/>
                  <a:pt x="212571" y="1041179"/>
                </a:cubicBezTo>
                <a:cubicBezTo>
                  <a:pt x="218339" y="1046058"/>
                  <a:pt x="223218" y="1050495"/>
                  <a:pt x="229429" y="1055375"/>
                </a:cubicBezTo>
                <a:cubicBezTo>
                  <a:pt x="228098" y="1057149"/>
                  <a:pt x="225880" y="1058036"/>
                  <a:pt x="224549" y="1059367"/>
                </a:cubicBezTo>
                <a:lnTo>
                  <a:pt x="208850" y="1041923"/>
                </a:lnTo>
                <a:lnTo>
                  <a:pt x="208136" y="1042066"/>
                </a:lnTo>
                <a:lnTo>
                  <a:pt x="222992" y="1058573"/>
                </a:lnTo>
                <a:lnTo>
                  <a:pt x="224549" y="1059367"/>
                </a:lnTo>
                <a:cubicBezTo>
                  <a:pt x="225880" y="1058036"/>
                  <a:pt x="227655" y="1056705"/>
                  <a:pt x="229429" y="1055375"/>
                </a:cubicBezTo>
                <a:cubicBezTo>
                  <a:pt x="242738" y="1066909"/>
                  <a:pt x="256934" y="1078443"/>
                  <a:pt x="271573" y="1088646"/>
                </a:cubicBezTo>
                <a:cubicBezTo>
                  <a:pt x="268912" y="1089533"/>
                  <a:pt x="266694" y="1090421"/>
                  <a:pt x="263145" y="1091308"/>
                </a:cubicBezTo>
                <a:cubicBezTo>
                  <a:pt x="264475" y="1092195"/>
                  <a:pt x="264919" y="1092639"/>
                  <a:pt x="266250" y="1093526"/>
                </a:cubicBezTo>
                <a:cubicBezTo>
                  <a:pt x="261814" y="1093526"/>
                  <a:pt x="258265" y="1093970"/>
                  <a:pt x="253828" y="1093970"/>
                </a:cubicBezTo>
                <a:cubicBezTo>
                  <a:pt x="251167" y="1092195"/>
                  <a:pt x="248505" y="1090421"/>
                  <a:pt x="245843" y="1088646"/>
                </a:cubicBezTo>
                <a:cubicBezTo>
                  <a:pt x="243181" y="1086872"/>
                  <a:pt x="240964" y="1084654"/>
                  <a:pt x="238302" y="1082879"/>
                </a:cubicBezTo>
                <a:cubicBezTo>
                  <a:pt x="232091" y="1077556"/>
                  <a:pt x="225437" y="1072676"/>
                  <a:pt x="219670" y="1067352"/>
                </a:cubicBezTo>
                <a:cubicBezTo>
                  <a:pt x="213902" y="1062029"/>
                  <a:pt x="208136" y="1056705"/>
                  <a:pt x="202368" y="1051826"/>
                </a:cubicBezTo>
                <a:cubicBezTo>
                  <a:pt x="196601" y="1046502"/>
                  <a:pt x="191721" y="1041179"/>
                  <a:pt x="186398" y="1036299"/>
                </a:cubicBezTo>
                <a:cubicBezTo>
                  <a:pt x="183736" y="1033637"/>
                  <a:pt x="181074" y="1030975"/>
                  <a:pt x="178857" y="1028757"/>
                </a:cubicBezTo>
                <a:cubicBezTo>
                  <a:pt x="176638" y="1026096"/>
                  <a:pt x="173977" y="1023434"/>
                  <a:pt x="171759" y="1020772"/>
                </a:cubicBezTo>
                <a:cubicBezTo>
                  <a:pt x="172202" y="1019885"/>
                  <a:pt x="176638" y="1022547"/>
                  <a:pt x="174420" y="1017223"/>
                </a:cubicBezTo>
                <a:cubicBezTo>
                  <a:pt x="177525" y="1019885"/>
                  <a:pt x="180631" y="1022547"/>
                  <a:pt x="183293" y="1025208"/>
                </a:cubicBezTo>
                <a:cubicBezTo>
                  <a:pt x="186842" y="1027870"/>
                  <a:pt x="189947" y="1030532"/>
                  <a:pt x="193052" y="1032750"/>
                </a:cubicBezTo>
                <a:cubicBezTo>
                  <a:pt x="197045" y="1037186"/>
                  <a:pt x="201038" y="1041179"/>
                  <a:pt x="205030" y="1045615"/>
                </a:cubicBezTo>
                <a:lnTo>
                  <a:pt x="206048" y="1046488"/>
                </a:lnTo>
                <a:lnTo>
                  <a:pt x="193052" y="1032750"/>
                </a:lnTo>
                <a:cubicBezTo>
                  <a:pt x="189947" y="1030088"/>
                  <a:pt x="186842" y="1027870"/>
                  <a:pt x="183736" y="1025208"/>
                </a:cubicBezTo>
                <a:cubicBezTo>
                  <a:pt x="180631" y="1022547"/>
                  <a:pt x="177969" y="1019885"/>
                  <a:pt x="174864" y="1017223"/>
                </a:cubicBezTo>
                <a:cubicBezTo>
                  <a:pt x="171759" y="1013230"/>
                  <a:pt x="168210" y="1009238"/>
                  <a:pt x="165104" y="1005245"/>
                </a:cubicBezTo>
                <a:cubicBezTo>
                  <a:pt x="161999" y="1001253"/>
                  <a:pt x="158893" y="996817"/>
                  <a:pt x="155788" y="992824"/>
                </a:cubicBezTo>
                <a:close/>
                <a:moveTo>
                  <a:pt x="1133086" y="922288"/>
                </a:moveTo>
                <a:lnTo>
                  <a:pt x="1132861" y="922385"/>
                </a:lnTo>
                <a:lnTo>
                  <a:pt x="1128016" y="934013"/>
                </a:lnTo>
                <a:close/>
                <a:moveTo>
                  <a:pt x="1128429" y="866712"/>
                </a:moveTo>
                <a:lnTo>
                  <a:pt x="1116672" y="883693"/>
                </a:lnTo>
                <a:cubicBezTo>
                  <a:pt x="1114454" y="887242"/>
                  <a:pt x="1112680" y="890791"/>
                  <a:pt x="1110905" y="894340"/>
                </a:cubicBezTo>
                <a:cubicBezTo>
                  <a:pt x="1108687" y="897889"/>
                  <a:pt x="1106913" y="900995"/>
                  <a:pt x="1105138" y="904100"/>
                </a:cubicBezTo>
                <a:cubicBezTo>
                  <a:pt x="1100702" y="910310"/>
                  <a:pt x="1096266" y="916521"/>
                  <a:pt x="1091386" y="922288"/>
                </a:cubicBezTo>
                <a:cubicBezTo>
                  <a:pt x="1087393" y="928499"/>
                  <a:pt x="1083844" y="934266"/>
                  <a:pt x="1079408" y="940477"/>
                </a:cubicBezTo>
                <a:cubicBezTo>
                  <a:pt x="1075859" y="945357"/>
                  <a:pt x="1072310" y="950236"/>
                  <a:pt x="1068761" y="955116"/>
                </a:cubicBezTo>
                <a:lnTo>
                  <a:pt x="1067873" y="955659"/>
                </a:lnTo>
                <a:lnTo>
                  <a:pt x="1067147" y="956735"/>
                </a:lnTo>
                <a:lnTo>
                  <a:pt x="1068317" y="956004"/>
                </a:lnTo>
                <a:cubicBezTo>
                  <a:pt x="1071866" y="951124"/>
                  <a:pt x="1075415" y="946244"/>
                  <a:pt x="1078964" y="941364"/>
                </a:cubicBezTo>
                <a:cubicBezTo>
                  <a:pt x="1082957" y="935154"/>
                  <a:pt x="1086950" y="929386"/>
                  <a:pt x="1090942" y="923176"/>
                </a:cubicBezTo>
                <a:cubicBezTo>
                  <a:pt x="1095822" y="917409"/>
                  <a:pt x="1100258" y="911198"/>
                  <a:pt x="1104694" y="904987"/>
                </a:cubicBezTo>
                <a:cubicBezTo>
                  <a:pt x="1106469" y="901882"/>
                  <a:pt x="1108687" y="898777"/>
                  <a:pt x="1110462" y="895228"/>
                </a:cubicBezTo>
                <a:cubicBezTo>
                  <a:pt x="1112236" y="891679"/>
                  <a:pt x="1114454" y="888130"/>
                  <a:pt x="1116229" y="884581"/>
                </a:cubicBezTo>
                <a:cubicBezTo>
                  <a:pt x="1120221" y="877483"/>
                  <a:pt x="1124658" y="871272"/>
                  <a:pt x="1128207" y="867279"/>
                </a:cubicBezTo>
                <a:close/>
                <a:moveTo>
                  <a:pt x="1174343" y="860625"/>
                </a:moveTo>
                <a:cubicBezTo>
                  <a:pt x="1173012" y="866392"/>
                  <a:pt x="1171238" y="871716"/>
                  <a:pt x="1168576" y="877926"/>
                </a:cubicBezTo>
                <a:cubicBezTo>
                  <a:pt x="1165914" y="883694"/>
                  <a:pt x="1162809" y="889904"/>
                  <a:pt x="1158373" y="896558"/>
                </a:cubicBezTo>
                <a:cubicBezTo>
                  <a:pt x="1154824" y="903656"/>
                  <a:pt x="1151275" y="910311"/>
                  <a:pt x="1148169" y="915634"/>
                </a:cubicBezTo>
                <a:cubicBezTo>
                  <a:pt x="1144620" y="920958"/>
                  <a:pt x="1141515" y="924950"/>
                  <a:pt x="1138854" y="927612"/>
                </a:cubicBezTo>
                <a:lnTo>
                  <a:pt x="1145064" y="915190"/>
                </a:lnTo>
                <a:cubicBezTo>
                  <a:pt x="1146395" y="911198"/>
                  <a:pt x="1148613" y="907205"/>
                  <a:pt x="1150388" y="902769"/>
                </a:cubicBezTo>
                <a:cubicBezTo>
                  <a:pt x="1152162" y="900107"/>
                  <a:pt x="1153049" y="898333"/>
                  <a:pt x="1154380" y="896115"/>
                </a:cubicBezTo>
                <a:cubicBezTo>
                  <a:pt x="1156155" y="893009"/>
                  <a:pt x="1157929" y="890348"/>
                  <a:pt x="1159703" y="887242"/>
                </a:cubicBezTo>
                <a:cubicBezTo>
                  <a:pt x="1161478" y="884137"/>
                  <a:pt x="1162809" y="881475"/>
                  <a:pt x="1164584" y="878370"/>
                </a:cubicBezTo>
                <a:cubicBezTo>
                  <a:pt x="1167689" y="872603"/>
                  <a:pt x="1171238" y="866836"/>
                  <a:pt x="1174343" y="860625"/>
                </a:cubicBezTo>
                <a:close/>
                <a:moveTo>
                  <a:pt x="1145629" y="822598"/>
                </a:moveTo>
                <a:lnTo>
                  <a:pt x="1134861" y="841549"/>
                </a:lnTo>
                <a:lnTo>
                  <a:pt x="1134663" y="842005"/>
                </a:lnTo>
                <a:lnTo>
                  <a:pt x="1145508" y="822917"/>
                </a:lnTo>
                <a:close/>
                <a:moveTo>
                  <a:pt x="1151534" y="779676"/>
                </a:moveTo>
                <a:lnTo>
                  <a:pt x="1138592" y="815036"/>
                </a:lnTo>
                <a:cubicBezTo>
                  <a:pt x="1130511" y="834143"/>
                  <a:pt x="1121413" y="852715"/>
                  <a:pt x="1111368" y="870685"/>
                </a:cubicBezTo>
                <a:lnTo>
                  <a:pt x="1107381" y="876987"/>
                </a:lnTo>
                <a:lnTo>
                  <a:pt x="1107356" y="877039"/>
                </a:lnTo>
                <a:cubicBezTo>
                  <a:pt x="1105582" y="881475"/>
                  <a:pt x="1102033" y="887242"/>
                  <a:pt x="1098040" y="893009"/>
                </a:cubicBezTo>
                <a:cubicBezTo>
                  <a:pt x="1094047" y="898777"/>
                  <a:pt x="1090499" y="904987"/>
                  <a:pt x="1088724" y="910311"/>
                </a:cubicBezTo>
                <a:cubicBezTo>
                  <a:pt x="1085618" y="914303"/>
                  <a:pt x="1081626" y="918739"/>
                  <a:pt x="1078077" y="923619"/>
                </a:cubicBezTo>
                <a:cubicBezTo>
                  <a:pt x="1074528" y="928499"/>
                  <a:pt x="1071423" y="933822"/>
                  <a:pt x="1069205" y="938703"/>
                </a:cubicBezTo>
                <a:cubicBezTo>
                  <a:pt x="1056339" y="956447"/>
                  <a:pt x="1035489" y="979072"/>
                  <a:pt x="1016857" y="997704"/>
                </a:cubicBezTo>
                <a:cubicBezTo>
                  <a:pt x="1011090" y="1002584"/>
                  <a:pt x="1005323" y="1007464"/>
                  <a:pt x="999556" y="1012344"/>
                </a:cubicBezTo>
                <a:lnTo>
                  <a:pt x="997896" y="1013605"/>
                </a:lnTo>
                <a:lnTo>
                  <a:pt x="997180" y="1014331"/>
                </a:lnTo>
                <a:lnTo>
                  <a:pt x="989945" y="1020228"/>
                </a:lnTo>
                <a:lnTo>
                  <a:pt x="984029" y="1026983"/>
                </a:lnTo>
                <a:cubicBezTo>
                  <a:pt x="976931" y="1032750"/>
                  <a:pt x="969834" y="1038074"/>
                  <a:pt x="962292" y="1043397"/>
                </a:cubicBezTo>
                <a:lnTo>
                  <a:pt x="958886" y="1045548"/>
                </a:lnTo>
                <a:lnTo>
                  <a:pt x="949634" y="1053091"/>
                </a:lnTo>
                <a:lnTo>
                  <a:pt x="948298" y="1053958"/>
                </a:lnTo>
                <a:lnTo>
                  <a:pt x="946321" y="1055819"/>
                </a:lnTo>
                <a:cubicBezTo>
                  <a:pt x="940554" y="1059811"/>
                  <a:pt x="934787" y="1063804"/>
                  <a:pt x="929020" y="1067353"/>
                </a:cubicBezTo>
                <a:cubicBezTo>
                  <a:pt x="923253" y="1070902"/>
                  <a:pt x="917486" y="1074451"/>
                  <a:pt x="911719" y="1078000"/>
                </a:cubicBezTo>
                <a:lnTo>
                  <a:pt x="909739" y="1079003"/>
                </a:lnTo>
                <a:lnTo>
                  <a:pt x="898024" y="1086612"/>
                </a:lnTo>
                <a:lnTo>
                  <a:pt x="894392" y="1088444"/>
                </a:lnTo>
                <a:lnTo>
                  <a:pt x="890869" y="1090864"/>
                </a:lnTo>
                <a:cubicBezTo>
                  <a:pt x="887320" y="1093083"/>
                  <a:pt x="883327" y="1095301"/>
                  <a:pt x="878891" y="1097519"/>
                </a:cubicBezTo>
                <a:lnTo>
                  <a:pt x="867700" y="1101908"/>
                </a:lnTo>
                <a:lnTo>
                  <a:pt x="842756" y="1114489"/>
                </a:lnTo>
                <a:cubicBezTo>
                  <a:pt x="823769" y="1122796"/>
                  <a:pt x="804240" y="1130094"/>
                  <a:pt x="784237" y="1136315"/>
                </a:cubicBezTo>
                <a:lnTo>
                  <a:pt x="743458" y="1146800"/>
                </a:lnTo>
                <a:lnTo>
                  <a:pt x="776415" y="1140550"/>
                </a:lnTo>
                <a:cubicBezTo>
                  <a:pt x="778632" y="1140106"/>
                  <a:pt x="780407" y="1139663"/>
                  <a:pt x="782625" y="1139219"/>
                </a:cubicBezTo>
                <a:cubicBezTo>
                  <a:pt x="787505" y="1135227"/>
                  <a:pt x="797265" y="1133008"/>
                  <a:pt x="802588" y="1132121"/>
                </a:cubicBezTo>
                <a:cubicBezTo>
                  <a:pt x="807024" y="1130790"/>
                  <a:pt x="811460" y="1129459"/>
                  <a:pt x="815009" y="1128129"/>
                </a:cubicBezTo>
                <a:cubicBezTo>
                  <a:pt x="820333" y="1123249"/>
                  <a:pt x="830536" y="1120587"/>
                  <a:pt x="834973" y="1117925"/>
                </a:cubicBezTo>
                <a:cubicBezTo>
                  <a:pt x="842514" y="1115263"/>
                  <a:pt x="850056" y="1112602"/>
                  <a:pt x="857597" y="1109940"/>
                </a:cubicBezTo>
                <a:lnTo>
                  <a:pt x="872092" y="1104255"/>
                </a:lnTo>
                <a:lnTo>
                  <a:pt x="878447" y="1100624"/>
                </a:lnTo>
                <a:lnTo>
                  <a:pt x="884214" y="1098850"/>
                </a:lnTo>
                <a:lnTo>
                  <a:pt x="892200" y="1094413"/>
                </a:lnTo>
                <a:lnTo>
                  <a:pt x="894298" y="1092955"/>
                </a:lnTo>
                <a:lnTo>
                  <a:pt x="899741" y="1087759"/>
                </a:lnTo>
                <a:cubicBezTo>
                  <a:pt x="903290" y="1085541"/>
                  <a:pt x="907727" y="1082879"/>
                  <a:pt x="911719" y="1080661"/>
                </a:cubicBezTo>
                <a:lnTo>
                  <a:pt x="925346" y="1073982"/>
                </a:lnTo>
                <a:lnTo>
                  <a:pt x="930351" y="1070901"/>
                </a:lnTo>
                <a:cubicBezTo>
                  <a:pt x="936118" y="1067352"/>
                  <a:pt x="941885" y="1063360"/>
                  <a:pt x="947652" y="1059367"/>
                </a:cubicBezTo>
                <a:cubicBezTo>
                  <a:pt x="948983" y="1056705"/>
                  <a:pt x="952089" y="1054487"/>
                  <a:pt x="955194" y="1052269"/>
                </a:cubicBezTo>
                <a:cubicBezTo>
                  <a:pt x="958299" y="1050051"/>
                  <a:pt x="961404" y="1047833"/>
                  <a:pt x="963623" y="1046946"/>
                </a:cubicBezTo>
                <a:cubicBezTo>
                  <a:pt x="970721" y="1041622"/>
                  <a:pt x="978262" y="1036299"/>
                  <a:pt x="985360" y="1030532"/>
                </a:cubicBezTo>
                <a:cubicBezTo>
                  <a:pt x="988022" y="1024321"/>
                  <a:pt x="996451" y="1018998"/>
                  <a:pt x="1000887" y="1015892"/>
                </a:cubicBezTo>
                <a:cubicBezTo>
                  <a:pt x="1006654" y="1011013"/>
                  <a:pt x="1012421" y="1006132"/>
                  <a:pt x="1018188" y="1001253"/>
                </a:cubicBezTo>
                <a:cubicBezTo>
                  <a:pt x="1036820" y="982621"/>
                  <a:pt x="1057671" y="959996"/>
                  <a:pt x="1070535" y="942251"/>
                </a:cubicBezTo>
                <a:lnTo>
                  <a:pt x="1077739" y="930004"/>
                </a:lnTo>
                <a:lnTo>
                  <a:pt x="1078077" y="928942"/>
                </a:lnTo>
                <a:cubicBezTo>
                  <a:pt x="1081626" y="923619"/>
                  <a:pt x="1086062" y="917408"/>
                  <a:pt x="1089611" y="911198"/>
                </a:cubicBezTo>
                <a:cubicBezTo>
                  <a:pt x="1090942" y="909423"/>
                  <a:pt x="1091830" y="907649"/>
                  <a:pt x="1093160" y="905874"/>
                </a:cubicBezTo>
                <a:lnTo>
                  <a:pt x="1097879" y="899329"/>
                </a:lnTo>
                <a:lnTo>
                  <a:pt x="1099371" y="896558"/>
                </a:lnTo>
                <a:cubicBezTo>
                  <a:pt x="1103363" y="890791"/>
                  <a:pt x="1106469" y="885024"/>
                  <a:pt x="1108687" y="880588"/>
                </a:cubicBezTo>
                <a:cubicBezTo>
                  <a:pt x="1115785" y="868167"/>
                  <a:pt x="1121108" y="855745"/>
                  <a:pt x="1126875" y="842880"/>
                </a:cubicBezTo>
                <a:cubicBezTo>
                  <a:pt x="1132199" y="830015"/>
                  <a:pt x="1137966" y="817150"/>
                  <a:pt x="1144620" y="802511"/>
                </a:cubicBezTo>
                <a:cubicBezTo>
                  <a:pt x="1145286" y="798518"/>
                  <a:pt x="1147948" y="791753"/>
                  <a:pt x="1149833" y="786096"/>
                </a:cubicBezTo>
                <a:close/>
                <a:moveTo>
                  <a:pt x="1217130" y="731798"/>
                </a:moveTo>
                <a:lnTo>
                  <a:pt x="1217130" y="758481"/>
                </a:lnTo>
                <a:lnTo>
                  <a:pt x="1212051" y="779886"/>
                </a:lnTo>
                <a:cubicBezTo>
                  <a:pt x="1206727" y="785209"/>
                  <a:pt x="1207171" y="777224"/>
                  <a:pt x="1200961" y="784766"/>
                </a:cubicBezTo>
                <a:cubicBezTo>
                  <a:pt x="1200961" y="784322"/>
                  <a:pt x="1201404" y="782547"/>
                  <a:pt x="1201848" y="782104"/>
                </a:cubicBezTo>
                <a:cubicBezTo>
                  <a:pt x="1202291" y="775006"/>
                  <a:pt x="1200517" y="773675"/>
                  <a:pt x="1203622" y="763472"/>
                </a:cubicBezTo>
                <a:cubicBezTo>
                  <a:pt x="1205840" y="757261"/>
                  <a:pt x="1208502" y="750607"/>
                  <a:pt x="1210276" y="743953"/>
                </a:cubicBezTo>
                <a:lnTo>
                  <a:pt x="1215600" y="740848"/>
                </a:lnTo>
                <a:lnTo>
                  <a:pt x="1215600" y="740847"/>
                </a:lnTo>
                <a:close/>
                <a:moveTo>
                  <a:pt x="1204263" y="714112"/>
                </a:moveTo>
                <a:lnTo>
                  <a:pt x="1204104" y="714897"/>
                </a:lnTo>
                <a:lnTo>
                  <a:pt x="1205396" y="716448"/>
                </a:lnTo>
                <a:cubicBezTo>
                  <a:pt x="1206727" y="717779"/>
                  <a:pt x="1208058" y="719554"/>
                  <a:pt x="1209389" y="720884"/>
                </a:cubicBezTo>
                <a:cubicBezTo>
                  <a:pt x="1210276" y="719997"/>
                  <a:pt x="1211164" y="719110"/>
                  <a:pt x="1212051" y="719110"/>
                </a:cubicBezTo>
                <a:lnTo>
                  <a:pt x="1212118" y="718769"/>
                </a:lnTo>
                <a:lnTo>
                  <a:pt x="1210276" y="719997"/>
                </a:lnTo>
                <a:cubicBezTo>
                  <a:pt x="1208502" y="719110"/>
                  <a:pt x="1207171" y="717335"/>
                  <a:pt x="1205840" y="716004"/>
                </a:cubicBezTo>
                <a:close/>
                <a:moveTo>
                  <a:pt x="1200309" y="663718"/>
                </a:moveTo>
                <a:lnTo>
                  <a:pt x="1199999" y="663735"/>
                </a:lnTo>
                <a:lnTo>
                  <a:pt x="1199438" y="663766"/>
                </a:lnTo>
                <a:lnTo>
                  <a:pt x="1199629" y="665875"/>
                </a:lnTo>
                <a:cubicBezTo>
                  <a:pt x="1199629" y="669868"/>
                  <a:pt x="1199629" y="672973"/>
                  <a:pt x="1199186" y="676966"/>
                </a:cubicBezTo>
                <a:cubicBezTo>
                  <a:pt x="1198742" y="679184"/>
                  <a:pt x="1198299" y="680958"/>
                  <a:pt x="1197412" y="683620"/>
                </a:cubicBezTo>
                <a:cubicBezTo>
                  <a:pt x="1193863" y="689387"/>
                  <a:pt x="1190314" y="695154"/>
                  <a:pt x="1186765" y="700478"/>
                </a:cubicBezTo>
                <a:cubicBezTo>
                  <a:pt x="1185877" y="705801"/>
                  <a:pt x="1185434" y="710237"/>
                  <a:pt x="1184103" y="715117"/>
                </a:cubicBezTo>
                <a:lnTo>
                  <a:pt x="1181441" y="719997"/>
                </a:lnTo>
                <a:cubicBezTo>
                  <a:pt x="1180110" y="727095"/>
                  <a:pt x="1178779" y="733750"/>
                  <a:pt x="1177005" y="741291"/>
                </a:cubicBezTo>
                <a:cubicBezTo>
                  <a:pt x="1175230" y="747058"/>
                  <a:pt x="1173899" y="752382"/>
                  <a:pt x="1172125" y="758148"/>
                </a:cubicBezTo>
                <a:cubicBezTo>
                  <a:pt x="1170350" y="763916"/>
                  <a:pt x="1169020" y="769239"/>
                  <a:pt x="1166801" y="774563"/>
                </a:cubicBezTo>
                <a:cubicBezTo>
                  <a:pt x="1165914" y="778999"/>
                  <a:pt x="1165027" y="782991"/>
                  <a:pt x="1163696" y="787427"/>
                </a:cubicBezTo>
                <a:cubicBezTo>
                  <a:pt x="1162809" y="791864"/>
                  <a:pt x="1161922" y="796300"/>
                  <a:pt x="1160147" y="800736"/>
                </a:cubicBezTo>
                <a:lnTo>
                  <a:pt x="1162978" y="796333"/>
                </a:lnTo>
                <a:lnTo>
                  <a:pt x="1165471" y="786984"/>
                </a:lnTo>
                <a:cubicBezTo>
                  <a:pt x="1165914" y="782104"/>
                  <a:pt x="1166801" y="778111"/>
                  <a:pt x="1167689" y="773675"/>
                </a:cubicBezTo>
                <a:cubicBezTo>
                  <a:pt x="1169463" y="768352"/>
                  <a:pt x="1171238" y="762585"/>
                  <a:pt x="1173012" y="757261"/>
                </a:cubicBezTo>
                <a:cubicBezTo>
                  <a:pt x="1174787" y="751494"/>
                  <a:pt x="1176118" y="746170"/>
                  <a:pt x="1177892" y="740404"/>
                </a:cubicBezTo>
                <a:cubicBezTo>
                  <a:pt x="1179667" y="733306"/>
                  <a:pt x="1180554" y="726651"/>
                  <a:pt x="1182328" y="719110"/>
                </a:cubicBezTo>
                <a:lnTo>
                  <a:pt x="1184990" y="714230"/>
                </a:lnTo>
                <a:cubicBezTo>
                  <a:pt x="1186321" y="709350"/>
                  <a:pt x="1186765" y="704914"/>
                  <a:pt x="1187652" y="699591"/>
                </a:cubicBezTo>
                <a:cubicBezTo>
                  <a:pt x="1191201" y="693823"/>
                  <a:pt x="1194750" y="688500"/>
                  <a:pt x="1198299" y="682733"/>
                </a:cubicBezTo>
                <a:cubicBezTo>
                  <a:pt x="1196080" y="694267"/>
                  <a:pt x="1193863" y="705357"/>
                  <a:pt x="1191201" y="716891"/>
                </a:cubicBezTo>
                <a:cubicBezTo>
                  <a:pt x="1190314" y="727538"/>
                  <a:pt x="1184103" y="742178"/>
                  <a:pt x="1185877" y="745283"/>
                </a:cubicBezTo>
                <a:cubicBezTo>
                  <a:pt x="1181885" y="757705"/>
                  <a:pt x="1178336" y="769683"/>
                  <a:pt x="1173899" y="781660"/>
                </a:cubicBezTo>
                <a:lnTo>
                  <a:pt x="1171530" y="785346"/>
                </a:lnTo>
                <a:lnTo>
                  <a:pt x="1170517" y="790866"/>
                </a:lnTo>
                <a:cubicBezTo>
                  <a:pt x="1170018" y="793750"/>
                  <a:pt x="1169241" y="796744"/>
                  <a:pt x="1167245" y="800293"/>
                </a:cubicBezTo>
                <a:cubicBezTo>
                  <a:pt x="1161035" y="809165"/>
                  <a:pt x="1157929" y="818038"/>
                  <a:pt x="1154824" y="827353"/>
                </a:cubicBezTo>
                <a:cubicBezTo>
                  <a:pt x="1153049" y="831790"/>
                  <a:pt x="1151275" y="836670"/>
                  <a:pt x="1149057" y="841549"/>
                </a:cubicBezTo>
                <a:cubicBezTo>
                  <a:pt x="1148169" y="844211"/>
                  <a:pt x="1146839" y="846429"/>
                  <a:pt x="1145508" y="849091"/>
                </a:cubicBezTo>
                <a:cubicBezTo>
                  <a:pt x="1144177" y="851753"/>
                  <a:pt x="1142846" y="854415"/>
                  <a:pt x="1141071" y="857076"/>
                </a:cubicBezTo>
                <a:cubicBezTo>
                  <a:pt x="1137079" y="864174"/>
                  <a:pt x="1133086" y="871716"/>
                  <a:pt x="1129094" y="878370"/>
                </a:cubicBezTo>
                <a:cubicBezTo>
                  <a:pt x="1125988" y="886355"/>
                  <a:pt x="1120665" y="891679"/>
                  <a:pt x="1116229" y="899220"/>
                </a:cubicBezTo>
                <a:cubicBezTo>
                  <a:pt x="1112680" y="907649"/>
                  <a:pt x="1106469" y="917852"/>
                  <a:pt x="1099815" y="927168"/>
                </a:cubicBezTo>
                <a:cubicBezTo>
                  <a:pt x="1093160" y="936484"/>
                  <a:pt x="1086506" y="946244"/>
                  <a:pt x="1081626" y="954673"/>
                </a:cubicBezTo>
                <a:cubicBezTo>
                  <a:pt x="1077634" y="959996"/>
                  <a:pt x="1073641" y="965320"/>
                  <a:pt x="1069649" y="970199"/>
                </a:cubicBezTo>
                <a:cubicBezTo>
                  <a:pt x="1065212" y="975079"/>
                  <a:pt x="1061220" y="979959"/>
                  <a:pt x="1056783" y="985283"/>
                </a:cubicBezTo>
                <a:cubicBezTo>
                  <a:pt x="1055453" y="987501"/>
                  <a:pt x="1053678" y="989275"/>
                  <a:pt x="1052347" y="991493"/>
                </a:cubicBezTo>
                <a:cubicBezTo>
                  <a:pt x="1050573" y="993712"/>
                  <a:pt x="1049242" y="995486"/>
                  <a:pt x="1047468" y="997704"/>
                </a:cubicBezTo>
                <a:cubicBezTo>
                  <a:pt x="1044806" y="999922"/>
                  <a:pt x="1042144" y="1002140"/>
                  <a:pt x="1039926" y="1003915"/>
                </a:cubicBezTo>
                <a:lnTo>
                  <a:pt x="1027591" y="1017571"/>
                </a:lnTo>
                <a:lnTo>
                  <a:pt x="1027948" y="1018998"/>
                </a:lnTo>
                <a:cubicBezTo>
                  <a:pt x="1022624" y="1024765"/>
                  <a:pt x="1019075" y="1028757"/>
                  <a:pt x="1015083" y="1032306"/>
                </a:cubicBezTo>
                <a:cubicBezTo>
                  <a:pt x="1010647" y="1035412"/>
                  <a:pt x="1005767" y="1038517"/>
                  <a:pt x="1001330" y="1042066"/>
                </a:cubicBezTo>
                <a:lnTo>
                  <a:pt x="990240" y="1050938"/>
                </a:lnTo>
                <a:lnTo>
                  <a:pt x="979734" y="1058616"/>
                </a:lnTo>
                <a:lnTo>
                  <a:pt x="981368" y="1058480"/>
                </a:lnTo>
                <a:lnTo>
                  <a:pt x="992902" y="1050051"/>
                </a:lnTo>
                <a:lnTo>
                  <a:pt x="1003993" y="1041179"/>
                </a:lnTo>
                <a:cubicBezTo>
                  <a:pt x="1008429" y="1038074"/>
                  <a:pt x="1013308" y="1034968"/>
                  <a:pt x="1017745" y="1031419"/>
                </a:cubicBezTo>
                <a:cubicBezTo>
                  <a:pt x="1021294" y="1027870"/>
                  <a:pt x="1025286" y="1023878"/>
                  <a:pt x="1030610" y="1018111"/>
                </a:cubicBezTo>
                <a:cubicBezTo>
                  <a:pt x="1030610" y="1017667"/>
                  <a:pt x="1030610" y="1017223"/>
                  <a:pt x="1030166" y="1016336"/>
                </a:cubicBezTo>
                <a:cubicBezTo>
                  <a:pt x="1034602" y="1011900"/>
                  <a:pt x="1038595" y="1007464"/>
                  <a:pt x="1042587" y="1002584"/>
                </a:cubicBezTo>
                <a:cubicBezTo>
                  <a:pt x="1044806" y="1000810"/>
                  <a:pt x="1047468" y="998591"/>
                  <a:pt x="1050129" y="996373"/>
                </a:cubicBezTo>
                <a:cubicBezTo>
                  <a:pt x="1051460" y="994599"/>
                  <a:pt x="1053234" y="992380"/>
                  <a:pt x="1055009" y="990163"/>
                </a:cubicBezTo>
                <a:cubicBezTo>
                  <a:pt x="1056340" y="987944"/>
                  <a:pt x="1058114" y="985726"/>
                  <a:pt x="1059445" y="983952"/>
                </a:cubicBezTo>
                <a:cubicBezTo>
                  <a:pt x="1063881" y="979072"/>
                  <a:pt x="1067874" y="973748"/>
                  <a:pt x="1072310" y="968869"/>
                </a:cubicBezTo>
                <a:cubicBezTo>
                  <a:pt x="1076303" y="963989"/>
                  <a:pt x="1080295" y="958665"/>
                  <a:pt x="1084288" y="953342"/>
                </a:cubicBezTo>
                <a:cubicBezTo>
                  <a:pt x="1089168" y="944913"/>
                  <a:pt x="1095822" y="935154"/>
                  <a:pt x="1102477" y="925837"/>
                </a:cubicBezTo>
                <a:cubicBezTo>
                  <a:pt x="1109131" y="916078"/>
                  <a:pt x="1115341" y="906318"/>
                  <a:pt x="1118890" y="897889"/>
                </a:cubicBezTo>
                <a:cubicBezTo>
                  <a:pt x="1123327" y="890348"/>
                  <a:pt x="1128650" y="885024"/>
                  <a:pt x="1131756" y="877039"/>
                </a:cubicBezTo>
                <a:cubicBezTo>
                  <a:pt x="1135748" y="870385"/>
                  <a:pt x="1139741" y="862400"/>
                  <a:pt x="1143733" y="855745"/>
                </a:cubicBezTo>
                <a:cubicBezTo>
                  <a:pt x="1145508" y="853083"/>
                  <a:pt x="1146839" y="850422"/>
                  <a:pt x="1148169" y="847760"/>
                </a:cubicBezTo>
                <a:cubicBezTo>
                  <a:pt x="1149500" y="845098"/>
                  <a:pt x="1150388" y="842437"/>
                  <a:pt x="1151718" y="840219"/>
                </a:cubicBezTo>
                <a:cubicBezTo>
                  <a:pt x="1153937" y="835339"/>
                  <a:pt x="1155711" y="830459"/>
                  <a:pt x="1157486" y="826023"/>
                </a:cubicBezTo>
                <a:cubicBezTo>
                  <a:pt x="1161035" y="816706"/>
                  <a:pt x="1164140" y="807834"/>
                  <a:pt x="1169907" y="798962"/>
                </a:cubicBezTo>
                <a:cubicBezTo>
                  <a:pt x="1173899" y="791864"/>
                  <a:pt x="1173012" y="786540"/>
                  <a:pt x="1174787" y="780773"/>
                </a:cubicBezTo>
                <a:cubicBezTo>
                  <a:pt x="1179667" y="768795"/>
                  <a:pt x="1182772" y="756818"/>
                  <a:pt x="1186765" y="744396"/>
                </a:cubicBezTo>
                <a:cubicBezTo>
                  <a:pt x="1184990" y="740848"/>
                  <a:pt x="1191201" y="726652"/>
                  <a:pt x="1192088" y="716005"/>
                </a:cubicBezTo>
                <a:cubicBezTo>
                  <a:pt x="1194750" y="704914"/>
                  <a:pt x="1196968" y="693380"/>
                  <a:pt x="1199186" y="681846"/>
                </a:cubicBezTo>
                <a:lnTo>
                  <a:pt x="1200786" y="675845"/>
                </a:lnTo>
                <a:lnTo>
                  <a:pt x="1199629" y="675635"/>
                </a:lnTo>
                <a:cubicBezTo>
                  <a:pt x="1200073" y="672086"/>
                  <a:pt x="1200073" y="668981"/>
                  <a:pt x="1200073" y="664545"/>
                </a:cubicBezTo>
                <a:close/>
                <a:moveTo>
                  <a:pt x="1209832" y="654341"/>
                </a:moveTo>
                <a:lnTo>
                  <a:pt x="1204666" y="675866"/>
                </a:lnTo>
                <a:lnTo>
                  <a:pt x="1204667" y="675866"/>
                </a:lnTo>
                <a:lnTo>
                  <a:pt x="1209833" y="654342"/>
                </a:lnTo>
                <a:close/>
                <a:moveTo>
                  <a:pt x="1213825" y="649905"/>
                </a:moveTo>
                <a:cubicBezTo>
                  <a:pt x="1212938" y="651679"/>
                  <a:pt x="1212051" y="653011"/>
                  <a:pt x="1211164" y="655672"/>
                </a:cubicBezTo>
                <a:lnTo>
                  <a:pt x="1210553" y="667761"/>
                </a:lnTo>
                <a:cubicBezTo>
                  <a:pt x="1210498" y="671199"/>
                  <a:pt x="1210498" y="674526"/>
                  <a:pt x="1210276" y="679184"/>
                </a:cubicBezTo>
                <a:lnTo>
                  <a:pt x="1205840" y="692834"/>
                </a:lnTo>
                <a:lnTo>
                  <a:pt x="1205840" y="694394"/>
                </a:lnTo>
                <a:lnTo>
                  <a:pt x="1211164" y="679184"/>
                </a:lnTo>
                <a:cubicBezTo>
                  <a:pt x="1211607" y="669868"/>
                  <a:pt x="1211164" y="665875"/>
                  <a:pt x="1212051" y="655672"/>
                </a:cubicBezTo>
                <a:lnTo>
                  <a:pt x="1214119" y="651191"/>
                </a:lnTo>
                <a:close/>
                <a:moveTo>
                  <a:pt x="1194749" y="630829"/>
                </a:moveTo>
                <a:lnTo>
                  <a:pt x="1191842" y="637701"/>
                </a:lnTo>
                <a:lnTo>
                  <a:pt x="1190757" y="647687"/>
                </a:lnTo>
                <a:lnTo>
                  <a:pt x="1189357" y="643022"/>
                </a:lnTo>
                <a:lnTo>
                  <a:pt x="1188846" y="643680"/>
                </a:lnTo>
                <a:lnTo>
                  <a:pt x="1190314" y="648574"/>
                </a:lnTo>
                <a:cubicBezTo>
                  <a:pt x="1189870" y="650792"/>
                  <a:pt x="1189870" y="653011"/>
                  <a:pt x="1189426" y="655672"/>
                </a:cubicBezTo>
                <a:cubicBezTo>
                  <a:pt x="1190314" y="657003"/>
                  <a:pt x="1190757" y="659221"/>
                  <a:pt x="1191201" y="661439"/>
                </a:cubicBezTo>
                <a:lnTo>
                  <a:pt x="1192576" y="661363"/>
                </a:lnTo>
                <a:lnTo>
                  <a:pt x="1191644" y="658334"/>
                </a:lnTo>
                <a:cubicBezTo>
                  <a:pt x="1192088" y="655672"/>
                  <a:pt x="1192088" y="653454"/>
                  <a:pt x="1192531" y="651236"/>
                </a:cubicBezTo>
                <a:cubicBezTo>
                  <a:pt x="1193419" y="645025"/>
                  <a:pt x="1193862" y="637927"/>
                  <a:pt x="1194749" y="630829"/>
                </a:cubicBezTo>
                <a:close/>
                <a:moveTo>
                  <a:pt x="62480" y="413159"/>
                </a:moveTo>
                <a:lnTo>
                  <a:pt x="62701" y="413270"/>
                </a:lnTo>
                <a:lnTo>
                  <a:pt x="62722" y="413208"/>
                </a:lnTo>
                <a:close/>
                <a:moveTo>
                  <a:pt x="89245" y="349574"/>
                </a:moveTo>
                <a:cubicBezTo>
                  <a:pt x="82147" y="361108"/>
                  <a:pt x="80816" y="364657"/>
                  <a:pt x="79485" y="367762"/>
                </a:cubicBezTo>
                <a:cubicBezTo>
                  <a:pt x="76824" y="370424"/>
                  <a:pt x="74605" y="373085"/>
                  <a:pt x="71500" y="374416"/>
                </a:cubicBezTo>
                <a:lnTo>
                  <a:pt x="71481" y="374841"/>
                </a:lnTo>
                <a:lnTo>
                  <a:pt x="70709" y="391824"/>
                </a:lnTo>
                <a:lnTo>
                  <a:pt x="70731" y="391784"/>
                </a:lnTo>
                <a:lnTo>
                  <a:pt x="71500" y="374860"/>
                </a:lnTo>
                <a:cubicBezTo>
                  <a:pt x="74162" y="373085"/>
                  <a:pt x="76824" y="370424"/>
                  <a:pt x="79485" y="368205"/>
                </a:cubicBezTo>
                <a:cubicBezTo>
                  <a:pt x="80816" y="365100"/>
                  <a:pt x="82590" y="361551"/>
                  <a:pt x="89245" y="350017"/>
                </a:cubicBezTo>
                <a:lnTo>
                  <a:pt x="89578" y="350239"/>
                </a:lnTo>
                <a:lnTo>
                  <a:pt x="89744" y="349906"/>
                </a:lnTo>
                <a:close/>
                <a:moveTo>
                  <a:pt x="94568" y="310978"/>
                </a:moveTo>
                <a:cubicBezTo>
                  <a:pt x="92794" y="312309"/>
                  <a:pt x="90576" y="313640"/>
                  <a:pt x="88357" y="315415"/>
                </a:cubicBezTo>
                <a:cubicBezTo>
                  <a:pt x="85252" y="321182"/>
                  <a:pt x="83034" y="326061"/>
                  <a:pt x="79042" y="334934"/>
                </a:cubicBezTo>
                <a:lnTo>
                  <a:pt x="81173" y="336639"/>
                </a:lnTo>
                <a:lnTo>
                  <a:pt x="81242" y="336340"/>
                </a:lnTo>
                <a:lnTo>
                  <a:pt x="79485" y="334934"/>
                </a:lnTo>
                <a:cubicBezTo>
                  <a:pt x="83478" y="326061"/>
                  <a:pt x="85696" y="321181"/>
                  <a:pt x="88801" y="315415"/>
                </a:cubicBezTo>
                <a:lnTo>
                  <a:pt x="94301" y="311486"/>
                </a:lnTo>
                <a:close/>
                <a:moveTo>
                  <a:pt x="128727" y="285692"/>
                </a:moveTo>
                <a:lnTo>
                  <a:pt x="128167" y="286141"/>
                </a:lnTo>
                <a:lnTo>
                  <a:pt x="125788" y="295286"/>
                </a:lnTo>
                <a:cubicBezTo>
                  <a:pt x="125178" y="297337"/>
                  <a:pt x="124735" y="298557"/>
                  <a:pt x="124291" y="299888"/>
                </a:cubicBezTo>
                <a:cubicBezTo>
                  <a:pt x="107433" y="322512"/>
                  <a:pt x="97674" y="352679"/>
                  <a:pt x="83478" y="374416"/>
                </a:cubicBezTo>
                <a:cubicBezTo>
                  <a:pt x="81703" y="380183"/>
                  <a:pt x="79929" y="386394"/>
                  <a:pt x="77710" y="392605"/>
                </a:cubicBezTo>
                <a:cubicBezTo>
                  <a:pt x="75493" y="398815"/>
                  <a:pt x="74161" y="405026"/>
                  <a:pt x="72387" y="411237"/>
                </a:cubicBezTo>
                <a:cubicBezTo>
                  <a:pt x="67951" y="424545"/>
                  <a:pt x="61297" y="438741"/>
                  <a:pt x="60853" y="450275"/>
                </a:cubicBezTo>
                <a:cubicBezTo>
                  <a:pt x="58191" y="459148"/>
                  <a:pt x="55529" y="468020"/>
                  <a:pt x="53311" y="476893"/>
                </a:cubicBezTo>
                <a:cubicBezTo>
                  <a:pt x="51980" y="483547"/>
                  <a:pt x="51093" y="490201"/>
                  <a:pt x="49762" y="496856"/>
                </a:cubicBezTo>
                <a:lnTo>
                  <a:pt x="47988" y="507059"/>
                </a:lnTo>
                <a:cubicBezTo>
                  <a:pt x="47544" y="510608"/>
                  <a:pt x="47101" y="513713"/>
                  <a:pt x="46657" y="517262"/>
                </a:cubicBezTo>
                <a:cubicBezTo>
                  <a:pt x="45326" y="526578"/>
                  <a:pt x="43552" y="535451"/>
                  <a:pt x="42665" y="544767"/>
                </a:cubicBezTo>
                <a:cubicBezTo>
                  <a:pt x="42221" y="550534"/>
                  <a:pt x="41777" y="555414"/>
                  <a:pt x="41333" y="561625"/>
                </a:cubicBezTo>
                <a:cubicBezTo>
                  <a:pt x="41777" y="566061"/>
                  <a:pt x="42665" y="570497"/>
                  <a:pt x="43552" y="579369"/>
                </a:cubicBezTo>
                <a:lnTo>
                  <a:pt x="44591" y="569701"/>
                </a:lnTo>
                <a:lnTo>
                  <a:pt x="44439" y="566504"/>
                </a:lnTo>
                <a:cubicBezTo>
                  <a:pt x="44882" y="560293"/>
                  <a:pt x="45770" y="553639"/>
                  <a:pt x="46214" y="547872"/>
                </a:cubicBezTo>
                <a:cubicBezTo>
                  <a:pt x="47101" y="538556"/>
                  <a:pt x="48875" y="529683"/>
                  <a:pt x="50206" y="520368"/>
                </a:cubicBezTo>
                <a:lnTo>
                  <a:pt x="53372" y="516568"/>
                </a:lnTo>
                <a:lnTo>
                  <a:pt x="57971" y="485795"/>
                </a:lnTo>
                <a:lnTo>
                  <a:pt x="57748" y="480442"/>
                </a:lnTo>
                <a:lnTo>
                  <a:pt x="62130" y="467878"/>
                </a:lnTo>
                <a:lnTo>
                  <a:pt x="64738" y="457329"/>
                </a:lnTo>
                <a:lnTo>
                  <a:pt x="63958" y="459148"/>
                </a:lnTo>
                <a:cubicBezTo>
                  <a:pt x="63071" y="458704"/>
                  <a:pt x="62184" y="458261"/>
                  <a:pt x="61297" y="458261"/>
                </a:cubicBezTo>
                <a:cubicBezTo>
                  <a:pt x="59078" y="464028"/>
                  <a:pt x="56860" y="470682"/>
                  <a:pt x="54642" y="477337"/>
                </a:cubicBezTo>
                <a:cubicBezTo>
                  <a:pt x="54642" y="480442"/>
                  <a:pt x="54642" y="483991"/>
                  <a:pt x="55086" y="487983"/>
                </a:cubicBezTo>
                <a:cubicBezTo>
                  <a:pt x="53755" y="495081"/>
                  <a:pt x="52868" y="501292"/>
                  <a:pt x="51980" y="508390"/>
                </a:cubicBezTo>
                <a:cubicBezTo>
                  <a:pt x="51980" y="509277"/>
                  <a:pt x="51537" y="510608"/>
                  <a:pt x="51537" y="511939"/>
                </a:cubicBezTo>
                <a:cubicBezTo>
                  <a:pt x="49762" y="513713"/>
                  <a:pt x="48875" y="515488"/>
                  <a:pt x="47101" y="517262"/>
                </a:cubicBezTo>
                <a:cubicBezTo>
                  <a:pt x="47544" y="513713"/>
                  <a:pt x="47988" y="510608"/>
                  <a:pt x="48431" y="507059"/>
                </a:cubicBezTo>
                <a:lnTo>
                  <a:pt x="50206" y="496856"/>
                </a:lnTo>
                <a:cubicBezTo>
                  <a:pt x="51537" y="490201"/>
                  <a:pt x="52424" y="483547"/>
                  <a:pt x="53755" y="476893"/>
                </a:cubicBezTo>
                <a:cubicBezTo>
                  <a:pt x="56417" y="468020"/>
                  <a:pt x="59078" y="459148"/>
                  <a:pt x="61297" y="450275"/>
                </a:cubicBezTo>
                <a:cubicBezTo>
                  <a:pt x="61740" y="438741"/>
                  <a:pt x="68395" y="424989"/>
                  <a:pt x="72831" y="411237"/>
                </a:cubicBezTo>
                <a:cubicBezTo>
                  <a:pt x="74605" y="405026"/>
                  <a:pt x="75936" y="398815"/>
                  <a:pt x="78154" y="392605"/>
                </a:cubicBezTo>
                <a:cubicBezTo>
                  <a:pt x="79929" y="386394"/>
                  <a:pt x="82147" y="380627"/>
                  <a:pt x="83921" y="374416"/>
                </a:cubicBezTo>
                <a:cubicBezTo>
                  <a:pt x="98117" y="352679"/>
                  <a:pt x="107433" y="322512"/>
                  <a:pt x="124734" y="299888"/>
                </a:cubicBezTo>
                <a:cubicBezTo>
                  <a:pt x="125622" y="296782"/>
                  <a:pt x="126509" y="295008"/>
                  <a:pt x="128727" y="285692"/>
                </a:cubicBezTo>
                <a:close/>
                <a:moveTo>
                  <a:pt x="136712" y="241330"/>
                </a:moveTo>
                <a:lnTo>
                  <a:pt x="138930" y="243105"/>
                </a:lnTo>
                <a:lnTo>
                  <a:pt x="138930" y="243104"/>
                </a:lnTo>
                <a:lnTo>
                  <a:pt x="136713" y="241330"/>
                </a:lnTo>
                <a:close/>
                <a:moveTo>
                  <a:pt x="216650" y="178171"/>
                </a:moveTo>
                <a:lnTo>
                  <a:pt x="216565" y="178239"/>
                </a:lnTo>
                <a:lnTo>
                  <a:pt x="216306" y="178531"/>
                </a:lnTo>
                <a:lnTo>
                  <a:pt x="212682" y="182328"/>
                </a:lnTo>
                <a:lnTo>
                  <a:pt x="211766" y="183661"/>
                </a:lnTo>
                <a:lnTo>
                  <a:pt x="211168" y="184337"/>
                </a:lnTo>
                <a:cubicBezTo>
                  <a:pt x="210305" y="185746"/>
                  <a:pt x="209910" y="186765"/>
                  <a:pt x="208579" y="188096"/>
                </a:cubicBezTo>
                <a:cubicBezTo>
                  <a:pt x="199707" y="198299"/>
                  <a:pt x="190391" y="208502"/>
                  <a:pt x="181518" y="220036"/>
                </a:cubicBezTo>
                <a:cubicBezTo>
                  <a:pt x="178857" y="223141"/>
                  <a:pt x="176195" y="225803"/>
                  <a:pt x="173977" y="228909"/>
                </a:cubicBezTo>
                <a:cubicBezTo>
                  <a:pt x="171315" y="232014"/>
                  <a:pt x="169097" y="235119"/>
                  <a:pt x="166435" y="238224"/>
                </a:cubicBezTo>
                <a:lnTo>
                  <a:pt x="133101" y="275067"/>
                </a:lnTo>
                <a:lnTo>
                  <a:pt x="166879" y="237781"/>
                </a:lnTo>
                <a:cubicBezTo>
                  <a:pt x="169540" y="234675"/>
                  <a:pt x="171758" y="231570"/>
                  <a:pt x="174420" y="228465"/>
                </a:cubicBezTo>
                <a:cubicBezTo>
                  <a:pt x="177082" y="225360"/>
                  <a:pt x="179743" y="222698"/>
                  <a:pt x="181962" y="219592"/>
                </a:cubicBezTo>
                <a:cubicBezTo>
                  <a:pt x="190834" y="208058"/>
                  <a:pt x="200150" y="198299"/>
                  <a:pt x="209022" y="187652"/>
                </a:cubicBezTo>
                <a:lnTo>
                  <a:pt x="211766" y="183661"/>
                </a:lnTo>
                <a:lnTo>
                  <a:pt x="216306" y="178531"/>
                </a:lnTo>
                <a:close/>
                <a:moveTo>
                  <a:pt x="227911" y="147580"/>
                </a:moveTo>
                <a:cubicBezTo>
                  <a:pt x="227173" y="147487"/>
                  <a:pt x="225639" y="148188"/>
                  <a:pt x="224082" y="148914"/>
                </a:cubicBezTo>
                <a:lnTo>
                  <a:pt x="221235" y="149971"/>
                </a:lnTo>
                <a:lnTo>
                  <a:pt x="220557" y="150831"/>
                </a:lnTo>
                <a:cubicBezTo>
                  <a:pt x="218783" y="152162"/>
                  <a:pt x="217008" y="153493"/>
                  <a:pt x="215677" y="155267"/>
                </a:cubicBezTo>
                <a:cubicBezTo>
                  <a:pt x="211241" y="157929"/>
                  <a:pt x="207692" y="160147"/>
                  <a:pt x="203256" y="163252"/>
                </a:cubicBezTo>
                <a:lnTo>
                  <a:pt x="194827" y="172569"/>
                </a:lnTo>
                <a:lnTo>
                  <a:pt x="186842" y="181884"/>
                </a:lnTo>
                <a:cubicBezTo>
                  <a:pt x="185067" y="183215"/>
                  <a:pt x="183736" y="184546"/>
                  <a:pt x="181518" y="186764"/>
                </a:cubicBezTo>
                <a:lnTo>
                  <a:pt x="181337" y="186538"/>
                </a:lnTo>
                <a:lnTo>
                  <a:pt x="176306" y="192587"/>
                </a:lnTo>
                <a:cubicBezTo>
                  <a:pt x="174531" y="195083"/>
                  <a:pt x="172202" y="198299"/>
                  <a:pt x="167766" y="203179"/>
                </a:cubicBezTo>
                <a:lnTo>
                  <a:pt x="154014" y="218262"/>
                </a:lnTo>
                <a:lnTo>
                  <a:pt x="156232" y="220923"/>
                </a:lnTo>
                <a:lnTo>
                  <a:pt x="156274" y="220886"/>
                </a:lnTo>
                <a:lnTo>
                  <a:pt x="154457" y="218705"/>
                </a:lnTo>
                <a:cubicBezTo>
                  <a:pt x="158893" y="213826"/>
                  <a:pt x="164217" y="208502"/>
                  <a:pt x="168209" y="203622"/>
                </a:cubicBezTo>
                <a:cubicBezTo>
                  <a:pt x="177082" y="193862"/>
                  <a:pt x="177525" y="190757"/>
                  <a:pt x="181962" y="186764"/>
                </a:cubicBezTo>
                <a:cubicBezTo>
                  <a:pt x="184180" y="184547"/>
                  <a:pt x="185954" y="183215"/>
                  <a:pt x="187285" y="181885"/>
                </a:cubicBezTo>
                <a:lnTo>
                  <a:pt x="195270" y="172569"/>
                </a:lnTo>
                <a:lnTo>
                  <a:pt x="203699" y="163253"/>
                </a:lnTo>
                <a:cubicBezTo>
                  <a:pt x="208135" y="160591"/>
                  <a:pt x="211684" y="158373"/>
                  <a:pt x="216120" y="155268"/>
                </a:cubicBezTo>
                <a:cubicBezTo>
                  <a:pt x="217895" y="153936"/>
                  <a:pt x="219669" y="152162"/>
                  <a:pt x="221000" y="150831"/>
                </a:cubicBezTo>
                <a:cubicBezTo>
                  <a:pt x="221888" y="151053"/>
                  <a:pt x="224328" y="149722"/>
                  <a:pt x="226324" y="148835"/>
                </a:cubicBezTo>
                <a:lnTo>
                  <a:pt x="228004" y="148314"/>
                </a:lnTo>
                <a:close/>
                <a:moveTo>
                  <a:pt x="870462" y="67431"/>
                </a:moveTo>
                <a:cubicBezTo>
                  <a:pt x="880665" y="71423"/>
                  <a:pt x="887763" y="74528"/>
                  <a:pt x="893087" y="77634"/>
                </a:cubicBezTo>
                <a:cubicBezTo>
                  <a:pt x="898410" y="80295"/>
                  <a:pt x="901516" y="82957"/>
                  <a:pt x="902846" y="85619"/>
                </a:cubicBezTo>
                <a:cubicBezTo>
                  <a:pt x="894418" y="81183"/>
                  <a:pt x="886876" y="78077"/>
                  <a:pt x="881109" y="74972"/>
                </a:cubicBezTo>
                <a:cubicBezTo>
                  <a:pt x="875342" y="71867"/>
                  <a:pt x="871793" y="69205"/>
                  <a:pt x="870462" y="67431"/>
                </a:cubicBezTo>
                <a:close/>
                <a:moveTo>
                  <a:pt x="796821" y="35046"/>
                </a:moveTo>
                <a:cubicBezTo>
                  <a:pt x="800813" y="35046"/>
                  <a:pt x="807468" y="36377"/>
                  <a:pt x="814566" y="39038"/>
                </a:cubicBezTo>
                <a:cubicBezTo>
                  <a:pt x="822107" y="42144"/>
                  <a:pt x="830536" y="46580"/>
                  <a:pt x="839409" y="51460"/>
                </a:cubicBezTo>
                <a:cubicBezTo>
                  <a:pt x="815453" y="43918"/>
                  <a:pt x="799483" y="39038"/>
                  <a:pt x="796821" y="35046"/>
                </a:cubicBezTo>
                <a:close/>
                <a:moveTo>
                  <a:pt x="529761" y="32107"/>
                </a:moveTo>
                <a:cubicBezTo>
                  <a:pt x="527987" y="31941"/>
                  <a:pt x="525325" y="32163"/>
                  <a:pt x="520445" y="33271"/>
                </a:cubicBezTo>
                <a:cubicBezTo>
                  <a:pt x="514234" y="34159"/>
                  <a:pt x="507136" y="35046"/>
                  <a:pt x="500482" y="35933"/>
                </a:cubicBezTo>
                <a:cubicBezTo>
                  <a:pt x="494271" y="37264"/>
                  <a:pt x="487173" y="39039"/>
                  <a:pt x="480963" y="40369"/>
                </a:cubicBezTo>
                <a:cubicBezTo>
                  <a:pt x="478301" y="41257"/>
                  <a:pt x="475639" y="42144"/>
                  <a:pt x="472534" y="43031"/>
                </a:cubicBezTo>
                <a:cubicBezTo>
                  <a:pt x="469428" y="43918"/>
                  <a:pt x="466323" y="44806"/>
                  <a:pt x="462774" y="45693"/>
                </a:cubicBezTo>
                <a:lnTo>
                  <a:pt x="441418" y="49888"/>
                </a:lnTo>
                <a:lnTo>
                  <a:pt x="437488" y="51460"/>
                </a:lnTo>
                <a:cubicBezTo>
                  <a:pt x="428615" y="54565"/>
                  <a:pt x="419299" y="57227"/>
                  <a:pt x="410427" y="60776"/>
                </a:cubicBezTo>
                <a:cubicBezTo>
                  <a:pt x="401555" y="64325"/>
                  <a:pt x="392682" y="67431"/>
                  <a:pt x="383810" y="71423"/>
                </a:cubicBezTo>
                <a:cubicBezTo>
                  <a:pt x="377155" y="74528"/>
                  <a:pt x="370944" y="77190"/>
                  <a:pt x="365178" y="79852"/>
                </a:cubicBezTo>
                <a:cubicBezTo>
                  <a:pt x="361185" y="80739"/>
                  <a:pt x="356749" y="82957"/>
                  <a:pt x="352756" y="84732"/>
                </a:cubicBezTo>
                <a:cubicBezTo>
                  <a:pt x="342109" y="88724"/>
                  <a:pt x="332350" y="94048"/>
                  <a:pt x="322146" y="98927"/>
                </a:cubicBezTo>
                <a:cubicBezTo>
                  <a:pt x="317266" y="101589"/>
                  <a:pt x="312386" y="105138"/>
                  <a:pt x="307507" y="108244"/>
                </a:cubicBezTo>
                <a:cubicBezTo>
                  <a:pt x="302627" y="111349"/>
                  <a:pt x="297747" y="114454"/>
                  <a:pt x="293311" y="117560"/>
                </a:cubicBezTo>
                <a:cubicBezTo>
                  <a:pt x="287987" y="122883"/>
                  <a:pt x="278228" y="130425"/>
                  <a:pt x="270686" y="134417"/>
                </a:cubicBezTo>
                <a:cubicBezTo>
                  <a:pt x="263588" y="139741"/>
                  <a:pt x="256490" y="145508"/>
                  <a:pt x="249392" y="151275"/>
                </a:cubicBezTo>
                <a:lnTo>
                  <a:pt x="229013" y="169053"/>
                </a:lnTo>
                <a:lnTo>
                  <a:pt x="230760" y="171238"/>
                </a:lnTo>
                <a:cubicBezTo>
                  <a:pt x="231647" y="170795"/>
                  <a:pt x="233228" y="169658"/>
                  <a:pt x="235085" y="168271"/>
                </a:cubicBezTo>
                <a:lnTo>
                  <a:pt x="238767" y="165527"/>
                </a:lnTo>
                <a:lnTo>
                  <a:pt x="252054" y="153936"/>
                </a:lnTo>
                <a:cubicBezTo>
                  <a:pt x="259152" y="148169"/>
                  <a:pt x="266250" y="142846"/>
                  <a:pt x="273348" y="137079"/>
                </a:cubicBezTo>
                <a:cubicBezTo>
                  <a:pt x="280889" y="133086"/>
                  <a:pt x="290205" y="125545"/>
                  <a:pt x="295972" y="120221"/>
                </a:cubicBezTo>
                <a:cubicBezTo>
                  <a:pt x="300852" y="117116"/>
                  <a:pt x="305288" y="114011"/>
                  <a:pt x="310168" y="110905"/>
                </a:cubicBezTo>
                <a:cubicBezTo>
                  <a:pt x="315048" y="107800"/>
                  <a:pt x="319484" y="104694"/>
                  <a:pt x="324808" y="101589"/>
                </a:cubicBezTo>
                <a:cubicBezTo>
                  <a:pt x="335011" y="96709"/>
                  <a:pt x="345214" y="91386"/>
                  <a:pt x="355417" y="87393"/>
                </a:cubicBezTo>
                <a:cubicBezTo>
                  <a:pt x="359410" y="85619"/>
                  <a:pt x="363847" y="83400"/>
                  <a:pt x="367395" y="81183"/>
                </a:cubicBezTo>
                <a:cubicBezTo>
                  <a:pt x="373162" y="78521"/>
                  <a:pt x="379817" y="75859"/>
                  <a:pt x="386028" y="72754"/>
                </a:cubicBezTo>
                <a:cubicBezTo>
                  <a:pt x="394900" y="68761"/>
                  <a:pt x="403772" y="65656"/>
                  <a:pt x="412645" y="62107"/>
                </a:cubicBezTo>
                <a:cubicBezTo>
                  <a:pt x="421517" y="58558"/>
                  <a:pt x="430833" y="55896"/>
                  <a:pt x="439706" y="52791"/>
                </a:cubicBezTo>
                <a:lnTo>
                  <a:pt x="451073" y="50558"/>
                </a:lnTo>
                <a:lnTo>
                  <a:pt x="456564" y="48682"/>
                </a:lnTo>
                <a:lnTo>
                  <a:pt x="531305" y="32557"/>
                </a:lnTo>
                <a:close/>
                <a:moveTo>
                  <a:pt x="688411" y="22569"/>
                </a:moveTo>
                <a:cubicBezTo>
                  <a:pt x="691461" y="22735"/>
                  <a:pt x="694788" y="23068"/>
                  <a:pt x="697893" y="23512"/>
                </a:cubicBezTo>
                <a:cubicBezTo>
                  <a:pt x="704104" y="24399"/>
                  <a:pt x="709427" y="26174"/>
                  <a:pt x="710759" y="27948"/>
                </a:cubicBezTo>
                <a:cubicBezTo>
                  <a:pt x="708097" y="27505"/>
                  <a:pt x="705435" y="27061"/>
                  <a:pt x="700999" y="26617"/>
                </a:cubicBezTo>
                <a:cubicBezTo>
                  <a:pt x="696563" y="26174"/>
                  <a:pt x="690352" y="24843"/>
                  <a:pt x="680592" y="22625"/>
                </a:cubicBezTo>
                <a:cubicBezTo>
                  <a:pt x="682588" y="22403"/>
                  <a:pt x="685361" y="22403"/>
                  <a:pt x="688411" y="22569"/>
                </a:cubicBezTo>
                <a:close/>
                <a:moveTo>
                  <a:pt x="740038" y="19076"/>
                </a:moveTo>
                <a:cubicBezTo>
                  <a:pt x="746248" y="19519"/>
                  <a:pt x="752015" y="19963"/>
                  <a:pt x="758226" y="20406"/>
                </a:cubicBezTo>
                <a:cubicBezTo>
                  <a:pt x="765768" y="22625"/>
                  <a:pt x="772866" y="26174"/>
                  <a:pt x="780407" y="29279"/>
                </a:cubicBezTo>
                <a:cubicBezTo>
                  <a:pt x="769760" y="27948"/>
                  <a:pt x="760000" y="25730"/>
                  <a:pt x="752902" y="24399"/>
                </a:cubicBezTo>
                <a:cubicBezTo>
                  <a:pt x="745804" y="22625"/>
                  <a:pt x="740925" y="20850"/>
                  <a:pt x="740038" y="19076"/>
                </a:cubicBezTo>
                <a:close/>
                <a:moveTo>
                  <a:pt x="591646" y="18965"/>
                </a:moveTo>
                <a:cubicBezTo>
                  <a:pt x="574567" y="19076"/>
                  <a:pt x="557487" y="19963"/>
                  <a:pt x="540408" y="21737"/>
                </a:cubicBezTo>
                <a:cubicBezTo>
                  <a:pt x="528874" y="22181"/>
                  <a:pt x="516896" y="24399"/>
                  <a:pt x="504918" y="26617"/>
                </a:cubicBezTo>
                <a:cubicBezTo>
                  <a:pt x="499151" y="27504"/>
                  <a:pt x="493384" y="29279"/>
                  <a:pt x="488061" y="31053"/>
                </a:cubicBezTo>
                <a:cubicBezTo>
                  <a:pt x="482737" y="32828"/>
                  <a:pt x="477857" y="34602"/>
                  <a:pt x="473421" y="36377"/>
                </a:cubicBezTo>
                <a:cubicBezTo>
                  <a:pt x="466323" y="37264"/>
                  <a:pt x="460112" y="38151"/>
                  <a:pt x="453014" y="39038"/>
                </a:cubicBezTo>
                <a:cubicBezTo>
                  <a:pt x="425954" y="47467"/>
                  <a:pt x="400223" y="57670"/>
                  <a:pt x="375824" y="68761"/>
                </a:cubicBezTo>
                <a:cubicBezTo>
                  <a:pt x="366508" y="72310"/>
                  <a:pt x="356749" y="77190"/>
                  <a:pt x="347876" y="81183"/>
                </a:cubicBezTo>
                <a:cubicBezTo>
                  <a:pt x="345214" y="82070"/>
                  <a:pt x="342109" y="83400"/>
                  <a:pt x="339447" y="84288"/>
                </a:cubicBezTo>
                <a:cubicBezTo>
                  <a:pt x="336785" y="85619"/>
                  <a:pt x="334124" y="86949"/>
                  <a:pt x="331906" y="88281"/>
                </a:cubicBezTo>
                <a:cubicBezTo>
                  <a:pt x="327026" y="90942"/>
                  <a:pt x="322146" y="93604"/>
                  <a:pt x="317710" y="95822"/>
                </a:cubicBezTo>
                <a:cubicBezTo>
                  <a:pt x="308837" y="100702"/>
                  <a:pt x="301740" y="105138"/>
                  <a:pt x="295529" y="107356"/>
                </a:cubicBezTo>
                <a:cubicBezTo>
                  <a:pt x="288431" y="111349"/>
                  <a:pt x="284438" y="115785"/>
                  <a:pt x="278671" y="120665"/>
                </a:cubicBezTo>
                <a:cubicBezTo>
                  <a:pt x="258708" y="132199"/>
                  <a:pt x="240963" y="148169"/>
                  <a:pt x="229873" y="158816"/>
                </a:cubicBezTo>
                <a:lnTo>
                  <a:pt x="219675" y="167684"/>
                </a:lnTo>
                <a:lnTo>
                  <a:pt x="209698" y="176793"/>
                </a:lnTo>
                <a:lnTo>
                  <a:pt x="209910" y="177005"/>
                </a:lnTo>
                <a:cubicBezTo>
                  <a:pt x="181074" y="204509"/>
                  <a:pt x="155788" y="234675"/>
                  <a:pt x="133163" y="267060"/>
                </a:cubicBezTo>
                <a:cubicBezTo>
                  <a:pt x="126509" y="276376"/>
                  <a:pt x="121185" y="283030"/>
                  <a:pt x="117636" y="288353"/>
                </a:cubicBezTo>
                <a:cubicBezTo>
                  <a:pt x="114087" y="293677"/>
                  <a:pt x="111869" y="297670"/>
                  <a:pt x="110538" y="301219"/>
                </a:cubicBezTo>
                <a:cubicBezTo>
                  <a:pt x="108321" y="305211"/>
                  <a:pt x="105659" y="309204"/>
                  <a:pt x="103440" y="313196"/>
                </a:cubicBezTo>
                <a:cubicBezTo>
                  <a:pt x="99004" y="321625"/>
                  <a:pt x="94568" y="330054"/>
                  <a:pt x="90132" y="338039"/>
                </a:cubicBezTo>
                <a:lnTo>
                  <a:pt x="75655" y="360851"/>
                </a:lnTo>
                <a:lnTo>
                  <a:pt x="75493" y="361551"/>
                </a:lnTo>
                <a:cubicBezTo>
                  <a:pt x="73718" y="365544"/>
                  <a:pt x="72387" y="370424"/>
                  <a:pt x="70612" y="374860"/>
                </a:cubicBezTo>
                <a:cubicBezTo>
                  <a:pt x="69282" y="377522"/>
                  <a:pt x="68395" y="379296"/>
                  <a:pt x="67063" y="381070"/>
                </a:cubicBezTo>
                <a:lnTo>
                  <a:pt x="66176" y="381958"/>
                </a:lnTo>
                <a:lnTo>
                  <a:pt x="62239" y="395045"/>
                </a:lnTo>
                <a:cubicBezTo>
                  <a:pt x="61518" y="398372"/>
                  <a:pt x="61297" y="400812"/>
                  <a:pt x="61297" y="402808"/>
                </a:cubicBezTo>
                <a:cubicBezTo>
                  <a:pt x="61297" y="406801"/>
                  <a:pt x="61740" y="409462"/>
                  <a:pt x="60409" y="413898"/>
                </a:cubicBezTo>
                <a:cubicBezTo>
                  <a:pt x="58191" y="420109"/>
                  <a:pt x="56417" y="425876"/>
                  <a:pt x="54199" y="432087"/>
                </a:cubicBezTo>
                <a:cubicBezTo>
                  <a:pt x="52424" y="438298"/>
                  <a:pt x="50206" y="444065"/>
                  <a:pt x="48431" y="450275"/>
                </a:cubicBezTo>
                <a:cubicBezTo>
                  <a:pt x="46214" y="459592"/>
                  <a:pt x="44439" y="468020"/>
                  <a:pt x="42221" y="476893"/>
                </a:cubicBezTo>
                <a:cubicBezTo>
                  <a:pt x="40890" y="485322"/>
                  <a:pt x="40003" y="493307"/>
                  <a:pt x="38672" y="501292"/>
                </a:cubicBezTo>
                <a:cubicBezTo>
                  <a:pt x="37341" y="509277"/>
                  <a:pt x="36897" y="517706"/>
                  <a:pt x="36454" y="525691"/>
                </a:cubicBezTo>
                <a:cubicBezTo>
                  <a:pt x="37784" y="519480"/>
                  <a:pt x="38672" y="513713"/>
                  <a:pt x="39559" y="508833"/>
                </a:cubicBezTo>
                <a:lnTo>
                  <a:pt x="39847" y="507442"/>
                </a:lnTo>
                <a:lnTo>
                  <a:pt x="40446" y="500848"/>
                </a:lnTo>
                <a:cubicBezTo>
                  <a:pt x="41777" y="492863"/>
                  <a:pt x="42665" y="484434"/>
                  <a:pt x="43995" y="476449"/>
                </a:cubicBezTo>
                <a:lnTo>
                  <a:pt x="45106" y="476820"/>
                </a:lnTo>
                <a:lnTo>
                  <a:pt x="45203" y="476408"/>
                </a:lnTo>
                <a:lnTo>
                  <a:pt x="43996" y="476005"/>
                </a:lnTo>
                <a:cubicBezTo>
                  <a:pt x="46214" y="466689"/>
                  <a:pt x="47988" y="458261"/>
                  <a:pt x="50206" y="449388"/>
                </a:cubicBezTo>
                <a:cubicBezTo>
                  <a:pt x="51981" y="443177"/>
                  <a:pt x="53755" y="436967"/>
                  <a:pt x="55973" y="431199"/>
                </a:cubicBezTo>
                <a:lnTo>
                  <a:pt x="62155" y="413095"/>
                </a:lnTo>
                <a:lnTo>
                  <a:pt x="61741" y="413011"/>
                </a:lnTo>
                <a:cubicBezTo>
                  <a:pt x="63071" y="408575"/>
                  <a:pt x="62628" y="405913"/>
                  <a:pt x="62628" y="401921"/>
                </a:cubicBezTo>
                <a:cubicBezTo>
                  <a:pt x="62628" y="397928"/>
                  <a:pt x="63071" y="392161"/>
                  <a:pt x="67507" y="381070"/>
                </a:cubicBezTo>
                <a:cubicBezTo>
                  <a:pt x="68395" y="379296"/>
                  <a:pt x="69282" y="377078"/>
                  <a:pt x="71056" y="374860"/>
                </a:cubicBezTo>
                <a:lnTo>
                  <a:pt x="71176" y="374536"/>
                </a:lnTo>
                <a:lnTo>
                  <a:pt x="75936" y="361551"/>
                </a:lnTo>
                <a:cubicBezTo>
                  <a:pt x="80816" y="353566"/>
                  <a:pt x="85252" y="346025"/>
                  <a:pt x="90576" y="338483"/>
                </a:cubicBezTo>
                <a:cubicBezTo>
                  <a:pt x="95012" y="330054"/>
                  <a:pt x="99005" y="321625"/>
                  <a:pt x="103884" y="313640"/>
                </a:cubicBezTo>
                <a:cubicBezTo>
                  <a:pt x="106103" y="310091"/>
                  <a:pt x="108764" y="305655"/>
                  <a:pt x="110982" y="301663"/>
                </a:cubicBezTo>
                <a:cubicBezTo>
                  <a:pt x="112313" y="298114"/>
                  <a:pt x="114531" y="294121"/>
                  <a:pt x="118080" y="288797"/>
                </a:cubicBezTo>
                <a:cubicBezTo>
                  <a:pt x="121629" y="283474"/>
                  <a:pt x="126953" y="276820"/>
                  <a:pt x="133607" y="267503"/>
                </a:cubicBezTo>
                <a:cubicBezTo>
                  <a:pt x="156232" y="234675"/>
                  <a:pt x="181518" y="204953"/>
                  <a:pt x="210353" y="177449"/>
                </a:cubicBezTo>
                <a:cubicBezTo>
                  <a:pt x="217451" y="171238"/>
                  <a:pt x="223219" y="165027"/>
                  <a:pt x="230760" y="158817"/>
                </a:cubicBezTo>
                <a:cubicBezTo>
                  <a:pt x="241851" y="148170"/>
                  <a:pt x="259596" y="132199"/>
                  <a:pt x="279558" y="120665"/>
                </a:cubicBezTo>
                <a:cubicBezTo>
                  <a:pt x="285326" y="116229"/>
                  <a:pt x="289318" y="111349"/>
                  <a:pt x="296416" y="107356"/>
                </a:cubicBezTo>
                <a:cubicBezTo>
                  <a:pt x="302627" y="105138"/>
                  <a:pt x="309725" y="100702"/>
                  <a:pt x="318597" y="95822"/>
                </a:cubicBezTo>
                <a:cubicBezTo>
                  <a:pt x="323033" y="93604"/>
                  <a:pt x="327913" y="90942"/>
                  <a:pt x="332793" y="88281"/>
                </a:cubicBezTo>
                <a:cubicBezTo>
                  <a:pt x="335455" y="86950"/>
                  <a:pt x="337673" y="85619"/>
                  <a:pt x="340335" y="84288"/>
                </a:cubicBezTo>
                <a:cubicBezTo>
                  <a:pt x="342997" y="82957"/>
                  <a:pt x="345658" y="82070"/>
                  <a:pt x="348763" y="81183"/>
                </a:cubicBezTo>
                <a:cubicBezTo>
                  <a:pt x="357636" y="76746"/>
                  <a:pt x="367395" y="72310"/>
                  <a:pt x="376712" y="68761"/>
                </a:cubicBezTo>
                <a:cubicBezTo>
                  <a:pt x="400667" y="57671"/>
                  <a:pt x="426841" y="47467"/>
                  <a:pt x="453902" y="39039"/>
                </a:cubicBezTo>
                <a:cubicBezTo>
                  <a:pt x="461000" y="38152"/>
                  <a:pt x="467211" y="37264"/>
                  <a:pt x="474308" y="36377"/>
                </a:cubicBezTo>
                <a:cubicBezTo>
                  <a:pt x="478745" y="34603"/>
                  <a:pt x="483624" y="32828"/>
                  <a:pt x="488948" y="31054"/>
                </a:cubicBezTo>
                <a:cubicBezTo>
                  <a:pt x="494271" y="29279"/>
                  <a:pt x="500039" y="27505"/>
                  <a:pt x="505805" y="26617"/>
                </a:cubicBezTo>
                <a:cubicBezTo>
                  <a:pt x="517783" y="24399"/>
                  <a:pt x="530205" y="22181"/>
                  <a:pt x="541295" y="21737"/>
                </a:cubicBezTo>
                <a:cubicBezTo>
                  <a:pt x="558375" y="20185"/>
                  <a:pt x="575454" y="19297"/>
                  <a:pt x="592534" y="19131"/>
                </a:cubicBezTo>
                <a:lnTo>
                  <a:pt x="633717" y="20513"/>
                </a:lnTo>
                <a:close/>
                <a:moveTo>
                  <a:pt x="653975" y="0"/>
                </a:moveTo>
                <a:cubicBezTo>
                  <a:pt x="660629" y="444"/>
                  <a:pt x="668171" y="887"/>
                  <a:pt x="674825" y="1331"/>
                </a:cubicBezTo>
                <a:cubicBezTo>
                  <a:pt x="682367" y="1775"/>
                  <a:pt x="689465" y="2662"/>
                  <a:pt x="696119" y="3549"/>
                </a:cubicBezTo>
                <a:cubicBezTo>
                  <a:pt x="703217" y="3992"/>
                  <a:pt x="707210" y="5324"/>
                  <a:pt x="710315" y="7098"/>
                </a:cubicBezTo>
                <a:cubicBezTo>
                  <a:pt x="713420" y="8873"/>
                  <a:pt x="715638" y="10647"/>
                  <a:pt x="719631" y="11534"/>
                </a:cubicBezTo>
                <a:cubicBezTo>
                  <a:pt x="725842" y="11534"/>
                  <a:pt x="723180" y="7985"/>
                  <a:pt x="731165" y="9316"/>
                </a:cubicBezTo>
                <a:cubicBezTo>
                  <a:pt x="736932" y="10203"/>
                  <a:pt x="742699" y="11978"/>
                  <a:pt x="748466" y="13309"/>
                </a:cubicBezTo>
                <a:cubicBezTo>
                  <a:pt x="752015" y="14196"/>
                  <a:pt x="755564" y="15527"/>
                  <a:pt x="759113" y="16414"/>
                </a:cubicBezTo>
                <a:cubicBezTo>
                  <a:pt x="759113" y="16414"/>
                  <a:pt x="759113" y="16858"/>
                  <a:pt x="758670" y="16858"/>
                </a:cubicBezTo>
                <a:cubicBezTo>
                  <a:pt x="759113" y="18188"/>
                  <a:pt x="758670" y="19076"/>
                  <a:pt x="758226" y="19963"/>
                </a:cubicBezTo>
                <a:cubicBezTo>
                  <a:pt x="752015" y="19519"/>
                  <a:pt x="746248" y="19076"/>
                  <a:pt x="740038" y="18632"/>
                </a:cubicBezTo>
                <a:cubicBezTo>
                  <a:pt x="737819" y="18188"/>
                  <a:pt x="736045" y="17745"/>
                  <a:pt x="733827" y="16858"/>
                </a:cubicBezTo>
                <a:cubicBezTo>
                  <a:pt x="731609" y="16414"/>
                  <a:pt x="729834" y="15970"/>
                  <a:pt x="727616" y="15527"/>
                </a:cubicBezTo>
                <a:cubicBezTo>
                  <a:pt x="723623" y="14639"/>
                  <a:pt x="719631" y="13752"/>
                  <a:pt x="715638" y="12865"/>
                </a:cubicBezTo>
                <a:cubicBezTo>
                  <a:pt x="711646" y="11978"/>
                  <a:pt x="707653" y="11090"/>
                  <a:pt x="703661" y="10203"/>
                </a:cubicBezTo>
                <a:cubicBezTo>
                  <a:pt x="699668" y="9760"/>
                  <a:pt x="695675" y="8873"/>
                  <a:pt x="691239" y="8429"/>
                </a:cubicBezTo>
                <a:lnTo>
                  <a:pt x="677487" y="8429"/>
                </a:lnTo>
                <a:cubicBezTo>
                  <a:pt x="673494" y="8429"/>
                  <a:pt x="669502" y="8429"/>
                  <a:pt x="666396" y="8429"/>
                </a:cubicBezTo>
                <a:cubicBezTo>
                  <a:pt x="659742" y="8429"/>
                  <a:pt x="654419" y="8429"/>
                  <a:pt x="649095" y="8429"/>
                </a:cubicBezTo>
                <a:lnTo>
                  <a:pt x="648283" y="8169"/>
                </a:lnTo>
                <a:lnTo>
                  <a:pt x="640666" y="11978"/>
                </a:lnTo>
                <a:cubicBezTo>
                  <a:pt x="636674" y="13308"/>
                  <a:pt x="648208" y="14196"/>
                  <a:pt x="643328" y="16414"/>
                </a:cubicBezTo>
                <a:cubicBezTo>
                  <a:pt x="652644" y="18188"/>
                  <a:pt x="661960" y="19963"/>
                  <a:pt x="669945" y="21737"/>
                </a:cubicBezTo>
                <a:lnTo>
                  <a:pt x="658101" y="21944"/>
                </a:lnTo>
                <a:lnTo>
                  <a:pt x="658300" y="21959"/>
                </a:lnTo>
                <a:cubicBezTo>
                  <a:pt x="663070" y="22292"/>
                  <a:pt x="667506" y="22403"/>
                  <a:pt x="670833" y="21737"/>
                </a:cubicBezTo>
                <a:cubicBezTo>
                  <a:pt x="674382" y="22181"/>
                  <a:pt x="677931" y="22625"/>
                  <a:pt x="681480" y="23068"/>
                </a:cubicBezTo>
                <a:cubicBezTo>
                  <a:pt x="691239" y="25286"/>
                  <a:pt x="697450" y="26174"/>
                  <a:pt x="701886" y="27061"/>
                </a:cubicBezTo>
                <a:cubicBezTo>
                  <a:pt x="706322" y="27948"/>
                  <a:pt x="708984" y="27948"/>
                  <a:pt x="711646" y="28392"/>
                </a:cubicBezTo>
                <a:cubicBezTo>
                  <a:pt x="716969" y="29723"/>
                  <a:pt x="722737" y="31054"/>
                  <a:pt x="728060" y="31941"/>
                </a:cubicBezTo>
                <a:cubicBezTo>
                  <a:pt x="733827" y="32828"/>
                  <a:pt x="739150" y="34603"/>
                  <a:pt x="744918" y="35490"/>
                </a:cubicBezTo>
                <a:cubicBezTo>
                  <a:pt x="750241" y="36820"/>
                  <a:pt x="756008" y="38152"/>
                  <a:pt x="761331" y="39482"/>
                </a:cubicBezTo>
                <a:lnTo>
                  <a:pt x="777746" y="44362"/>
                </a:lnTo>
                <a:lnTo>
                  <a:pt x="785731" y="46580"/>
                </a:lnTo>
                <a:lnTo>
                  <a:pt x="793716" y="49242"/>
                </a:lnTo>
                <a:lnTo>
                  <a:pt x="793819" y="49336"/>
                </a:lnTo>
                <a:lnTo>
                  <a:pt x="799545" y="50323"/>
                </a:lnTo>
                <a:cubicBezTo>
                  <a:pt x="804494" y="51488"/>
                  <a:pt x="810358" y="53428"/>
                  <a:pt x="813422" y="55480"/>
                </a:cubicBezTo>
                <a:lnTo>
                  <a:pt x="815361" y="58417"/>
                </a:lnTo>
                <a:lnTo>
                  <a:pt x="815897" y="58558"/>
                </a:lnTo>
                <a:cubicBezTo>
                  <a:pt x="819889" y="60333"/>
                  <a:pt x="824326" y="62107"/>
                  <a:pt x="828318" y="63438"/>
                </a:cubicBezTo>
                <a:cubicBezTo>
                  <a:pt x="831867" y="64769"/>
                  <a:pt x="835416" y="66099"/>
                  <a:pt x="838965" y="67874"/>
                </a:cubicBezTo>
                <a:cubicBezTo>
                  <a:pt x="842514" y="69648"/>
                  <a:pt x="846063" y="70980"/>
                  <a:pt x="849612" y="72754"/>
                </a:cubicBezTo>
                <a:cubicBezTo>
                  <a:pt x="851387" y="74085"/>
                  <a:pt x="854049" y="75416"/>
                  <a:pt x="857598" y="77190"/>
                </a:cubicBezTo>
                <a:cubicBezTo>
                  <a:pt x="859372" y="78077"/>
                  <a:pt x="861146" y="78965"/>
                  <a:pt x="862921" y="79852"/>
                </a:cubicBezTo>
                <a:cubicBezTo>
                  <a:pt x="864695" y="80739"/>
                  <a:pt x="866913" y="81626"/>
                  <a:pt x="868688" y="82957"/>
                </a:cubicBezTo>
                <a:cubicBezTo>
                  <a:pt x="876673" y="86950"/>
                  <a:pt x="884658" y="90942"/>
                  <a:pt x="888207" y="94048"/>
                </a:cubicBezTo>
                <a:cubicBezTo>
                  <a:pt x="896192" y="99371"/>
                  <a:pt x="904621" y="104251"/>
                  <a:pt x="913050" y="110018"/>
                </a:cubicBezTo>
                <a:cubicBezTo>
                  <a:pt x="917043" y="112680"/>
                  <a:pt x="921479" y="115785"/>
                  <a:pt x="925915" y="118891"/>
                </a:cubicBezTo>
                <a:lnTo>
                  <a:pt x="926287" y="119157"/>
                </a:lnTo>
                <a:lnTo>
                  <a:pt x="932862" y="123151"/>
                </a:lnTo>
                <a:cubicBezTo>
                  <a:pt x="1083907" y="225195"/>
                  <a:pt x="1183216" y="398004"/>
                  <a:pt x="1183216" y="594009"/>
                </a:cubicBezTo>
                <a:lnTo>
                  <a:pt x="1183028" y="597721"/>
                </a:lnTo>
                <a:lnTo>
                  <a:pt x="1188095" y="598445"/>
                </a:lnTo>
                <a:cubicBezTo>
                  <a:pt x="1189870" y="599776"/>
                  <a:pt x="1191200" y="600663"/>
                  <a:pt x="1192975" y="601994"/>
                </a:cubicBezTo>
                <a:cubicBezTo>
                  <a:pt x="1193419" y="606873"/>
                  <a:pt x="1194306" y="608205"/>
                  <a:pt x="1195193" y="613971"/>
                </a:cubicBezTo>
                <a:cubicBezTo>
                  <a:pt x="1197855" y="619295"/>
                  <a:pt x="1200960" y="623731"/>
                  <a:pt x="1203622" y="628167"/>
                </a:cubicBezTo>
                <a:lnTo>
                  <a:pt x="1207171" y="628490"/>
                </a:lnTo>
                <a:lnTo>
                  <a:pt x="1207171" y="625062"/>
                </a:lnTo>
                <a:lnTo>
                  <a:pt x="1210777" y="615044"/>
                </a:lnTo>
                <a:lnTo>
                  <a:pt x="1210720" y="613085"/>
                </a:lnTo>
                <a:cubicBezTo>
                  <a:pt x="1212051" y="599776"/>
                  <a:pt x="1212938" y="600219"/>
                  <a:pt x="1214269" y="601107"/>
                </a:cubicBezTo>
                <a:lnTo>
                  <a:pt x="1217130" y="601107"/>
                </a:lnTo>
                <a:lnTo>
                  <a:pt x="1217130" y="726214"/>
                </a:lnTo>
                <a:lnTo>
                  <a:pt x="1214713" y="741291"/>
                </a:lnTo>
                <a:cubicBezTo>
                  <a:pt x="1212938" y="742178"/>
                  <a:pt x="1211164" y="743065"/>
                  <a:pt x="1209389" y="744396"/>
                </a:cubicBezTo>
                <a:cubicBezTo>
                  <a:pt x="1207615" y="750607"/>
                  <a:pt x="1204953" y="757705"/>
                  <a:pt x="1202735" y="763916"/>
                </a:cubicBezTo>
                <a:cubicBezTo>
                  <a:pt x="1199629" y="774119"/>
                  <a:pt x="1201847" y="775450"/>
                  <a:pt x="1200960" y="782548"/>
                </a:cubicBezTo>
                <a:cubicBezTo>
                  <a:pt x="1200517" y="783435"/>
                  <a:pt x="1200073" y="784766"/>
                  <a:pt x="1200073" y="785210"/>
                </a:cubicBezTo>
                <a:cubicBezTo>
                  <a:pt x="1197411" y="792308"/>
                  <a:pt x="1194749" y="799405"/>
                  <a:pt x="1192531" y="805616"/>
                </a:cubicBezTo>
                <a:cubicBezTo>
                  <a:pt x="1191644" y="806503"/>
                  <a:pt x="1191200" y="806947"/>
                  <a:pt x="1190313" y="807391"/>
                </a:cubicBezTo>
                <a:cubicBezTo>
                  <a:pt x="1187208" y="814489"/>
                  <a:pt x="1184102" y="822030"/>
                  <a:pt x="1180997" y="829128"/>
                </a:cubicBezTo>
                <a:cubicBezTo>
                  <a:pt x="1184546" y="822030"/>
                  <a:pt x="1187651" y="814489"/>
                  <a:pt x="1190757" y="807391"/>
                </a:cubicBezTo>
                <a:cubicBezTo>
                  <a:pt x="1191644" y="806503"/>
                  <a:pt x="1192088" y="806503"/>
                  <a:pt x="1192975" y="805616"/>
                </a:cubicBezTo>
                <a:cubicBezTo>
                  <a:pt x="1189426" y="824692"/>
                  <a:pt x="1183659" y="836670"/>
                  <a:pt x="1178779" y="845985"/>
                </a:cubicBezTo>
                <a:lnTo>
                  <a:pt x="1171238" y="849978"/>
                </a:lnTo>
                <a:lnTo>
                  <a:pt x="1169674" y="853107"/>
                </a:lnTo>
                <a:lnTo>
                  <a:pt x="1169907" y="853527"/>
                </a:lnTo>
                <a:cubicBezTo>
                  <a:pt x="1170350" y="852640"/>
                  <a:pt x="1170794" y="851309"/>
                  <a:pt x="1171681" y="849978"/>
                </a:cubicBezTo>
                <a:cubicBezTo>
                  <a:pt x="1173899" y="849091"/>
                  <a:pt x="1176561" y="847760"/>
                  <a:pt x="1179223" y="845985"/>
                </a:cubicBezTo>
                <a:cubicBezTo>
                  <a:pt x="1179667" y="850865"/>
                  <a:pt x="1176118" y="857076"/>
                  <a:pt x="1173899" y="861069"/>
                </a:cubicBezTo>
                <a:cubicBezTo>
                  <a:pt x="1170794" y="867279"/>
                  <a:pt x="1167245" y="873046"/>
                  <a:pt x="1164140" y="878813"/>
                </a:cubicBezTo>
                <a:cubicBezTo>
                  <a:pt x="1162365" y="881919"/>
                  <a:pt x="1161035" y="884580"/>
                  <a:pt x="1159260" y="887686"/>
                </a:cubicBezTo>
                <a:cubicBezTo>
                  <a:pt x="1157486" y="890791"/>
                  <a:pt x="1155711" y="893453"/>
                  <a:pt x="1153937" y="896558"/>
                </a:cubicBezTo>
                <a:cubicBezTo>
                  <a:pt x="1152606" y="898333"/>
                  <a:pt x="1151718" y="900551"/>
                  <a:pt x="1149944" y="903212"/>
                </a:cubicBezTo>
                <a:cubicBezTo>
                  <a:pt x="1148169" y="907649"/>
                  <a:pt x="1146395" y="911641"/>
                  <a:pt x="1144177" y="916078"/>
                </a:cubicBezTo>
                <a:lnTo>
                  <a:pt x="1137966" y="928499"/>
                </a:lnTo>
                <a:cubicBezTo>
                  <a:pt x="1134861" y="932935"/>
                  <a:pt x="1131756" y="937815"/>
                  <a:pt x="1128207" y="941808"/>
                </a:cubicBezTo>
                <a:cubicBezTo>
                  <a:pt x="1125101" y="945800"/>
                  <a:pt x="1121552" y="950236"/>
                  <a:pt x="1118447" y="954229"/>
                </a:cubicBezTo>
                <a:lnTo>
                  <a:pt x="1118854" y="953392"/>
                </a:lnTo>
                <a:lnTo>
                  <a:pt x="1107800" y="968425"/>
                </a:lnTo>
                <a:cubicBezTo>
                  <a:pt x="1105138" y="965763"/>
                  <a:pt x="1090499" y="986614"/>
                  <a:pt x="1083844" y="994599"/>
                </a:cubicBezTo>
                <a:lnTo>
                  <a:pt x="1079127" y="1001855"/>
                </a:lnTo>
                <a:lnTo>
                  <a:pt x="1083844" y="995042"/>
                </a:lnTo>
                <a:cubicBezTo>
                  <a:pt x="1090499" y="987500"/>
                  <a:pt x="1105138" y="966650"/>
                  <a:pt x="1107800" y="968868"/>
                </a:cubicBezTo>
                <a:cubicBezTo>
                  <a:pt x="1106469" y="978185"/>
                  <a:pt x="1093604" y="990162"/>
                  <a:pt x="1089611" y="996373"/>
                </a:cubicBezTo>
                <a:cubicBezTo>
                  <a:pt x="1086062" y="1000587"/>
                  <a:pt x="1083068" y="1003693"/>
                  <a:pt x="1080240" y="1006188"/>
                </a:cubicBezTo>
                <a:lnTo>
                  <a:pt x="1072716" y="1011719"/>
                </a:lnTo>
                <a:lnTo>
                  <a:pt x="1072310" y="1012344"/>
                </a:lnTo>
                <a:lnTo>
                  <a:pt x="1067606" y="1015962"/>
                </a:lnTo>
                <a:lnTo>
                  <a:pt x="1067430" y="1017223"/>
                </a:lnTo>
                <a:cubicBezTo>
                  <a:pt x="1060776" y="1024321"/>
                  <a:pt x="1054122" y="1031863"/>
                  <a:pt x="1046580" y="1038517"/>
                </a:cubicBezTo>
                <a:cubicBezTo>
                  <a:pt x="1039482" y="1045615"/>
                  <a:pt x="1032384" y="1052713"/>
                  <a:pt x="1024399" y="1058924"/>
                </a:cubicBezTo>
                <a:lnTo>
                  <a:pt x="1023373" y="1059668"/>
                </a:lnTo>
                <a:lnTo>
                  <a:pt x="1015970" y="1069127"/>
                </a:lnTo>
                <a:cubicBezTo>
                  <a:pt x="1010647" y="1074007"/>
                  <a:pt x="1004436" y="1077999"/>
                  <a:pt x="998225" y="1082435"/>
                </a:cubicBezTo>
                <a:lnTo>
                  <a:pt x="981640" y="1094874"/>
                </a:lnTo>
                <a:lnTo>
                  <a:pt x="981581" y="1094946"/>
                </a:lnTo>
                <a:lnTo>
                  <a:pt x="998225" y="1082879"/>
                </a:lnTo>
                <a:cubicBezTo>
                  <a:pt x="1003992" y="1078443"/>
                  <a:pt x="1010203" y="1074007"/>
                  <a:pt x="1015970" y="1069571"/>
                </a:cubicBezTo>
                <a:cubicBezTo>
                  <a:pt x="1012421" y="1075781"/>
                  <a:pt x="1007541" y="1079774"/>
                  <a:pt x="1001330" y="1084210"/>
                </a:cubicBezTo>
                <a:cubicBezTo>
                  <a:pt x="996229" y="1088868"/>
                  <a:pt x="992569" y="1090754"/>
                  <a:pt x="989408" y="1091973"/>
                </a:cubicBezTo>
                <a:lnTo>
                  <a:pt x="981161" y="1095457"/>
                </a:lnTo>
                <a:lnTo>
                  <a:pt x="980924" y="1095744"/>
                </a:lnTo>
                <a:cubicBezTo>
                  <a:pt x="977819" y="1097962"/>
                  <a:pt x="975157" y="1099737"/>
                  <a:pt x="972051" y="1101511"/>
                </a:cubicBezTo>
                <a:lnTo>
                  <a:pt x="968708" y="1103061"/>
                </a:lnTo>
                <a:lnTo>
                  <a:pt x="960296" y="1109885"/>
                </a:lnTo>
                <a:cubicBezTo>
                  <a:pt x="957190" y="1112270"/>
                  <a:pt x="954529" y="1114155"/>
                  <a:pt x="952089" y="1115707"/>
                </a:cubicBezTo>
                <a:cubicBezTo>
                  <a:pt x="947652" y="1119256"/>
                  <a:pt x="944103" y="1121474"/>
                  <a:pt x="939667" y="1123692"/>
                </a:cubicBezTo>
                <a:cubicBezTo>
                  <a:pt x="940554" y="1122362"/>
                  <a:pt x="938337" y="1123249"/>
                  <a:pt x="935675" y="1124136"/>
                </a:cubicBezTo>
                <a:lnTo>
                  <a:pt x="931237" y="1126109"/>
                </a:lnTo>
                <a:lnTo>
                  <a:pt x="930547" y="1126632"/>
                </a:lnTo>
                <a:lnTo>
                  <a:pt x="936118" y="1124580"/>
                </a:lnTo>
                <a:cubicBezTo>
                  <a:pt x="938780" y="1123692"/>
                  <a:pt x="940554" y="1122805"/>
                  <a:pt x="940111" y="1124136"/>
                </a:cubicBezTo>
                <a:cubicBezTo>
                  <a:pt x="937006" y="1128572"/>
                  <a:pt x="930795" y="1132565"/>
                  <a:pt x="924141" y="1136114"/>
                </a:cubicBezTo>
                <a:cubicBezTo>
                  <a:pt x="920592" y="1137888"/>
                  <a:pt x="917486" y="1139663"/>
                  <a:pt x="913937" y="1141438"/>
                </a:cubicBezTo>
                <a:cubicBezTo>
                  <a:pt x="910388" y="1143212"/>
                  <a:pt x="906839" y="1144543"/>
                  <a:pt x="903734" y="1146317"/>
                </a:cubicBezTo>
                <a:lnTo>
                  <a:pt x="896527" y="1147398"/>
                </a:lnTo>
                <a:lnTo>
                  <a:pt x="895305" y="1148092"/>
                </a:lnTo>
                <a:cubicBezTo>
                  <a:pt x="884214" y="1153415"/>
                  <a:pt x="873124" y="1157851"/>
                  <a:pt x="861590" y="1162731"/>
                </a:cubicBezTo>
                <a:lnTo>
                  <a:pt x="859871" y="1163122"/>
                </a:lnTo>
                <a:lnTo>
                  <a:pt x="849612" y="1169829"/>
                </a:lnTo>
                <a:cubicBezTo>
                  <a:pt x="852274" y="1170273"/>
                  <a:pt x="853605" y="1170716"/>
                  <a:pt x="855379" y="1171603"/>
                </a:cubicBezTo>
                <a:cubicBezTo>
                  <a:pt x="847394" y="1178701"/>
                  <a:pt x="836747" y="1180032"/>
                  <a:pt x="834085" y="1180920"/>
                </a:cubicBezTo>
                <a:cubicBezTo>
                  <a:pt x="834529" y="1179145"/>
                  <a:pt x="835416" y="1176927"/>
                  <a:pt x="835860" y="1174709"/>
                </a:cubicBezTo>
                <a:cubicBezTo>
                  <a:pt x="833642" y="1175596"/>
                  <a:pt x="831424" y="1176484"/>
                  <a:pt x="828762" y="1177371"/>
                </a:cubicBezTo>
                <a:cubicBezTo>
                  <a:pt x="826544" y="1178258"/>
                  <a:pt x="824326" y="1178701"/>
                  <a:pt x="822108" y="1179589"/>
                </a:cubicBezTo>
                <a:cubicBezTo>
                  <a:pt x="817672" y="1180920"/>
                  <a:pt x="812792" y="1182250"/>
                  <a:pt x="808355" y="1184025"/>
                </a:cubicBezTo>
                <a:lnTo>
                  <a:pt x="806518" y="1181820"/>
                </a:lnTo>
                <a:lnTo>
                  <a:pt x="799926" y="1183138"/>
                </a:lnTo>
                <a:cubicBezTo>
                  <a:pt x="797265" y="1183581"/>
                  <a:pt x="794603" y="1184469"/>
                  <a:pt x="791941" y="1184912"/>
                </a:cubicBezTo>
                <a:cubicBezTo>
                  <a:pt x="786618" y="1186243"/>
                  <a:pt x="780851" y="1188018"/>
                  <a:pt x="775527" y="1188905"/>
                </a:cubicBezTo>
                <a:lnTo>
                  <a:pt x="774986" y="1189156"/>
                </a:lnTo>
                <a:lnTo>
                  <a:pt x="790610" y="1185355"/>
                </a:lnTo>
                <a:cubicBezTo>
                  <a:pt x="793272" y="1184468"/>
                  <a:pt x="795934" y="1184025"/>
                  <a:pt x="798596" y="1183581"/>
                </a:cubicBezTo>
                <a:cubicBezTo>
                  <a:pt x="801257" y="1183138"/>
                  <a:pt x="803475" y="1182250"/>
                  <a:pt x="805250" y="1182250"/>
                </a:cubicBezTo>
                <a:cubicBezTo>
                  <a:pt x="805694" y="1183138"/>
                  <a:pt x="806581" y="1184025"/>
                  <a:pt x="807911" y="1184468"/>
                </a:cubicBezTo>
                <a:cubicBezTo>
                  <a:pt x="812792" y="1183138"/>
                  <a:pt x="817228" y="1181807"/>
                  <a:pt x="821664" y="1180032"/>
                </a:cubicBezTo>
                <a:cubicBezTo>
                  <a:pt x="823882" y="1179145"/>
                  <a:pt x="826100" y="1178701"/>
                  <a:pt x="828318" y="1177814"/>
                </a:cubicBezTo>
                <a:cubicBezTo>
                  <a:pt x="830536" y="1176927"/>
                  <a:pt x="832754" y="1176040"/>
                  <a:pt x="835416" y="1175152"/>
                </a:cubicBezTo>
                <a:cubicBezTo>
                  <a:pt x="834973" y="1176927"/>
                  <a:pt x="834085" y="1179145"/>
                  <a:pt x="833641" y="1181363"/>
                </a:cubicBezTo>
                <a:cubicBezTo>
                  <a:pt x="827431" y="1184468"/>
                  <a:pt x="821220" y="1187130"/>
                  <a:pt x="815009" y="1190236"/>
                </a:cubicBezTo>
                <a:lnTo>
                  <a:pt x="814096" y="1189980"/>
                </a:lnTo>
                <a:lnTo>
                  <a:pt x="801257" y="1195115"/>
                </a:lnTo>
                <a:cubicBezTo>
                  <a:pt x="797265" y="1196446"/>
                  <a:pt x="793716" y="1197333"/>
                  <a:pt x="790610" y="1198221"/>
                </a:cubicBezTo>
                <a:cubicBezTo>
                  <a:pt x="783956" y="1199995"/>
                  <a:pt x="779076" y="1200882"/>
                  <a:pt x="774640" y="1202213"/>
                </a:cubicBezTo>
                <a:cubicBezTo>
                  <a:pt x="774862" y="1201104"/>
                  <a:pt x="772090" y="1201104"/>
                  <a:pt x="768041" y="1201659"/>
                </a:cubicBezTo>
                <a:lnTo>
                  <a:pt x="754240" y="1204344"/>
                </a:lnTo>
                <a:lnTo>
                  <a:pt x="753790" y="1205319"/>
                </a:lnTo>
                <a:cubicBezTo>
                  <a:pt x="742255" y="1207980"/>
                  <a:pt x="729391" y="1210198"/>
                  <a:pt x="716969" y="1212417"/>
                </a:cubicBezTo>
                <a:cubicBezTo>
                  <a:pt x="712976" y="1211973"/>
                  <a:pt x="713420" y="1211086"/>
                  <a:pt x="708540" y="1210198"/>
                </a:cubicBezTo>
                <a:cubicBezTo>
                  <a:pt x="706322" y="1210198"/>
                  <a:pt x="704104" y="1210198"/>
                  <a:pt x="701442" y="1210198"/>
                </a:cubicBezTo>
                <a:cubicBezTo>
                  <a:pt x="697893" y="1211529"/>
                  <a:pt x="693457" y="1212860"/>
                  <a:pt x="689021" y="1214191"/>
                </a:cubicBezTo>
                <a:cubicBezTo>
                  <a:pt x="685029" y="1214634"/>
                  <a:pt x="681480" y="1215078"/>
                  <a:pt x="677931" y="1215078"/>
                </a:cubicBezTo>
                <a:cubicBezTo>
                  <a:pt x="674382" y="1215078"/>
                  <a:pt x="670833" y="1215522"/>
                  <a:pt x="666840" y="1215522"/>
                </a:cubicBezTo>
                <a:lnTo>
                  <a:pt x="665635" y="1215006"/>
                </a:lnTo>
                <a:lnTo>
                  <a:pt x="655528" y="1216797"/>
                </a:lnTo>
                <a:cubicBezTo>
                  <a:pt x="651868" y="1216853"/>
                  <a:pt x="648208" y="1216187"/>
                  <a:pt x="643328" y="1214634"/>
                </a:cubicBezTo>
                <a:cubicBezTo>
                  <a:pt x="643328" y="1214634"/>
                  <a:pt x="643772" y="1214191"/>
                  <a:pt x="643772" y="1214191"/>
                </a:cubicBezTo>
                <a:cubicBezTo>
                  <a:pt x="644659" y="1213304"/>
                  <a:pt x="645103" y="1212417"/>
                  <a:pt x="645990" y="1211086"/>
                </a:cubicBezTo>
                <a:cubicBezTo>
                  <a:pt x="642441" y="1210642"/>
                  <a:pt x="638892" y="1210198"/>
                  <a:pt x="635787" y="1209755"/>
                </a:cubicBezTo>
                <a:cubicBezTo>
                  <a:pt x="637117" y="1208868"/>
                  <a:pt x="639336" y="1207980"/>
                  <a:pt x="640666" y="1207093"/>
                </a:cubicBezTo>
                <a:cubicBezTo>
                  <a:pt x="645546" y="1207093"/>
                  <a:pt x="650426" y="1207093"/>
                  <a:pt x="655306" y="1206649"/>
                </a:cubicBezTo>
                <a:cubicBezTo>
                  <a:pt x="660186" y="1206206"/>
                  <a:pt x="664622" y="1206206"/>
                  <a:pt x="669502" y="1206206"/>
                </a:cubicBezTo>
                <a:lnTo>
                  <a:pt x="689908" y="1206649"/>
                </a:lnTo>
                <a:lnTo>
                  <a:pt x="704104" y="1205319"/>
                </a:lnTo>
                <a:cubicBezTo>
                  <a:pt x="713420" y="1203544"/>
                  <a:pt x="722293" y="1201326"/>
                  <a:pt x="730721" y="1199551"/>
                </a:cubicBezTo>
                <a:cubicBezTo>
                  <a:pt x="738263" y="1197333"/>
                  <a:pt x="743587" y="1196446"/>
                  <a:pt x="748466" y="1195559"/>
                </a:cubicBezTo>
                <a:cubicBezTo>
                  <a:pt x="753346" y="1195115"/>
                  <a:pt x="757782" y="1195115"/>
                  <a:pt x="761775" y="1195115"/>
                </a:cubicBezTo>
                <a:lnTo>
                  <a:pt x="762701" y="1194685"/>
                </a:lnTo>
                <a:lnTo>
                  <a:pt x="749797" y="1195116"/>
                </a:lnTo>
                <a:cubicBezTo>
                  <a:pt x="744917" y="1195559"/>
                  <a:pt x="739150" y="1196890"/>
                  <a:pt x="732052" y="1199108"/>
                </a:cubicBezTo>
                <a:cubicBezTo>
                  <a:pt x="723623" y="1200882"/>
                  <a:pt x="714751" y="1203101"/>
                  <a:pt x="705435" y="1204875"/>
                </a:cubicBezTo>
                <a:cubicBezTo>
                  <a:pt x="700999" y="1205319"/>
                  <a:pt x="696563" y="1205763"/>
                  <a:pt x="691239" y="1206206"/>
                </a:cubicBezTo>
                <a:cubicBezTo>
                  <a:pt x="685029" y="1206206"/>
                  <a:pt x="677931" y="1206206"/>
                  <a:pt x="670833" y="1205763"/>
                </a:cubicBezTo>
                <a:cubicBezTo>
                  <a:pt x="666396" y="1205763"/>
                  <a:pt x="661516" y="1206206"/>
                  <a:pt x="656637" y="1206206"/>
                </a:cubicBezTo>
                <a:cubicBezTo>
                  <a:pt x="651757" y="1206650"/>
                  <a:pt x="646877" y="1206650"/>
                  <a:pt x="641997" y="1206650"/>
                </a:cubicBezTo>
                <a:cubicBezTo>
                  <a:pt x="641554" y="1205763"/>
                  <a:pt x="641997" y="1205319"/>
                  <a:pt x="642441" y="1204875"/>
                </a:cubicBezTo>
                <a:cubicBezTo>
                  <a:pt x="643328" y="1203544"/>
                  <a:pt x="644659" y="1202214"/>
                  <a:pt x="645546" y="1200439"/>
                </a:cubicBezTo>
                <a:cubicBezTo>
                  <a:pt x="689021" y="1198665"/>
                  <a:pt x="738263" y="1190236"/>
                  <a:pt x="782181" y="1177814"/>
                </a:cubicBezTo>
                <a:cubicBezTo>
                  <a:pt x="814566" y="1168498"/>
                  <a:pt x="845176" y="1157408"/>
                  <a:pt x="874899" y="1142768"/>
                </a:cubicBezTo>
                <a:cubicBezTo>
                  <a:pt x="881996" y="1138775"/>
                  <a:pt x="890425" y="1134339"/>
                  <a:pt x="899297" y="1129903"/>
                </a:cubicBezTo>
                <a:cubicBezTo>
                  <a:pt x="903734" y="1127685"/>
                  <a:pt x="908614" y="1125467"/>
                  <a:pt x="913050" y="1122805"/>
                </a:cubicBezTo>
                <a:cubicBezTo>
                  <a:pt x="917486" y="1120143"/>
                  <a:pt x="922366" y="1117926"/>
                  <a:pt x="927246" y="1115264"/>
                </a:cubicBezTo>
                <a:cubicBezTo>
                  <a:pt x="936562" y="1109940"/>
                  <a:pt x="945434" y="1104617"/>
                  <a:pt x="953863" y="1099293"/>
                </a:cubicBezTo>
                <a:cubicBezTo>
                  <a:pt x="962292" y="1093526"/>
                  <a:pt x="969390" y="1088203"/>
                  <a:pt x="975157" y="1082879"/>
                </a:cubicBezTo>
                <a:cubicBezTo>
                  <a:pt x="988466" y="1073120"/>
                  <a:pt x="1001774" y="1063360"/>
                  <a:pt x="1015083" y="1051826"/>
                </a:cubicBezTo>
                <a:cubicBezTo>
                  <a:pt x="1018632" y="1048721"/>
                  <a:pt x="1022624" y="1046059"/>
                  <a:pt x="1026173" y="1042953"/>
                </a:cubicBezTo>
                <a:cubicBezTo>
                  <a:pt x="1029722" y="1039848"/>
                  <a:pt x="1033271" y="1036743"/>
                  <a:pt x="1036820" y="1033637"/>
                </a:cubicBezTo>
                <a:cubicBezTo>
                  <a:pt x="1042587" y="1028757"/>
                  <a:pt x="1047467" y="1024321"/>
                  <a:pt x="1052790" y="1018998"/>
                </a:cubicBezTo>
                <a:cubicBezTo>
                  <a:pt x="1055009" y="1015005"/>
                  <a:pt x="1057671" y="1011456"/>
                  <a:pt x="1059445" y="1007907"/>
                </a:cubicBezTo>
                <a:lnTo>
                  <a:pt x="1069003" y="999145"/>
                </a:lnTo>
                <a:lnTo>
                  <a:pt x="1069080" y="998595"/>
                </a:lnTo>
                <a:lnTo>
                  <a:pt x="1059889" y="1007020"/>
                </a:lnTo>
                <a:cubicBezTo>
                  <a:pt x="1058114" y="1010569"/>
                  <a:pt x="1055453" y="1014118"/>
                  <a:pt x="1053234" y="1018111"/>
                </a:cubicBezTo>
                <a:cubicBezTo>
                  <a:pt x="1047911" y="1023434"/>
                  <a:pt x="1043031" y="1027870"/>
                  <a:pt x="1037264" y="1032750"/>
                </a:cubicBezTo>
                <a:cubicBezTo>
                  <a:pt x="1033715" y="1035855"/>
                  <a:pt x="1030166" y="1038961"/>
                  <a:pt x="1026617" y="1042066"/>
                </a:cubicBezTo>
                <a:cubicBezTo>
                  <a:pt x="1023068" y="1045172"/>
                  <a:pt x="1019519" y="1047833"/>
                  <a:pt x="1015527" y="1050938"/>
                </a:cubicBezTo>
                <a:cubicBezTo>
                  <a:pt x="1002218" y="1062029"/>
                  <a:pt x="989353" y="1072232"/>
                  <a:pt x="975601" y="1081992"/>
                </a:cubicBezTo>
                <a:cubicBezTo>
                  <a:pt x="969834" y="1087315"/>
                  <a:pt x="962292" y="1093083"/>
                  <a:pt x="954307" y="1098406"/>
                </a:cubicBezTo>
                <a:cubicBezTo>
                  <a:pt x="945878" y="1103730"/>
                  <a:pt x="937006" y="1109496"/>
                  <a:pt x="927690" y="1114377"/>
                </a:cubicBezTo>
                <a:cubicBezTo>
                  <a:pt x="922810" y="1117038"/>
                  <a:pt x="918373" y="1119256"/>
                  <a:pt x="913494" y="1121918"/>
                </a:cubicBezTo>
                <a:cubicBezTo>
                  <a:pt x="909058" y="1124580"/>
                  <a:pt x="904178" y="1126798"/>
                  <a:pt x="899741" y="1129016"/>
                </a:cubicBezTo>
                <a:cubicBezTo>
                  <a:pt x="890869" y="1133452"/>
                  <a:pt x="882440" y="1137888"/>
                  <a:pt x="875342" y="1141881"/>
                </a:cubicBezTo>
                <a:cubicBezTo>
                  <a:pt x="845619" y="1156077"/>
                  <a:pt x="815010" y="1167167"/>
                  <a:pt x="782625" y="1176927"/>
                </a:cubicBezTo>
                <a:cubicBezTo>
                  <a:pt x="738707" y="1189348"/>
                  <a:pt x="689465" y="1197777"/>
                  <a:pt x="645990" y="1199552"/>
                </a:cubicBezTo>
                <a:cubicBezTo>
                  <a:pt x="642441" y="1199552"/>
                  <a:pt x="638448" y="1199552"/>
                  <a:pt x="635787" y="1199552"/>
                </a:cubicBezTo>
                <a:cubicBezTo>
                  <a:pt x="635343" y="1198221"/>
                  <a:pt x="634456" y="1197333"/>
                  <a:pt x="634456" y="1196003"/>
                </a:cubicBezTo>
                <a:cubicBezTo>
                  <a:pt x="632681" y="1195116"/>
                  <a:pt x="628245" y="1195559"/>
                  <a:pt x="623809" y="1195559"/>
                </a:cubicBezTo>
                <a:lnTo>
                  <a:pt x="616944" y="1198368"/>
                </a:lnTo>
                <a:lnTo>
                  <a:pt x="616711" y="1198442"/>
                </a:lnTo>
                <a:lnTo>
                  <a:pt x="616578" y="1198517"/>
                </a:lnTo>
                <a:lnTo>
                  <a:pt x="614049" y="1199552"/>
                </a:lnTo>
                <a:cubicBezTo>
                  <a:pt x="602959" y="1199995"/>
                  <a:pt x="594086" y="1199995"/>
                  <a:pt x="585657" y="1199995"/>
                </a:cubicBezTo>
                <a:cubicBezTo>
                  <a:pt x="577672" y="1199552"/>
                  <a:pt x="571018" y="1199108"/>
                  <a:pt x="564807" y="1199108"/>
                </a:cubicBezTo>
                <a:cubicBezTo>
                  <a:pt x="561258" y="1198665"/>
                  <a:pt x="558153" y="1198221"/>
                  <a:pt x="554604" y="1198221"/>
                </a:cubicBezTo>
                <a:cubicBezTo>
                  <a:pt x="551055" y="1197777"/>
                  <a:pt x="547506" y="1197333"/>
                  <a:pt x="544401" y="1196446"/>
                </a:cubicBezTo>
                <a:lnTo>
                  <a:pt x="550547" y="1189890"/>
                </a:lnTo>
                <a:lnTo>
                  <a:pt x="549280" y="1190236"/>
                </a:lnTo>
                <a:lnTo>
                  <a:pt x="526381" y="1185995"/>
                </a:lnTo>
                <a:lnTo>
                  <a:pt x="525325" y="1186243"/>
                </a:lnTo>
                <a:cubicBezTo>
                  <a:pt x="508024" y="1183581"/>
                  <a:pt x="493828" y="1180920"/>
                  <a:pt x="481406" y="1178258"/>
                </a:cubicBezTo>
                <a:cubicBezTo>
                  <a:pt x="475196" y="1176927"/>
                  <a:pt x="469428" y="1175596"/>
                  <a:pt x="464105" y="1174709"/>
                </a:cubicBezTo>
                <a:cubicBezTo>
                  <a:pt x="458782" y="1173378"/>
                  <a:pt x="453902" y="1172491"/>
                  <a:pt x="449022" y="1172047"/>
                </a:cubicBezTo>
                <a:cubicBezTo>
                  <a:pt x="443255" y="1169386"/>
                  <a:pt x="437044" y="1166724"/>
                  <a:pt x="430834" y="1163618"/>
                </a:cubicBezTo>
                <a:cubicBezTo>
                  <a:pt x="424623" y="1161400"/>
                  <a:pt x="417968" y="1158739"/>
                  <a:pt x="408209" y="1155190"/>
                </a:cubicBezTo>
                <a:cubicBezTo>
                  <a:pt x="400223" y="1152084"/>
                  <a:pt x="392238" y="1148979"/>
                  <a:pt x="384697" y="1145873"/>
                </a:cubicBezTo>
                <a:cubicBezTo>
                  <a:pt x="386915" y="1143656"/>
                  <a:pt x="387802" y="1143212"/>
                  <a:pt x="388689" y="1142768"/>
                </a:cubicBezTo>
                <a:cubicBezTo>
                  <a:pt x="394457" y="1144099"/>
                  <a:pt x="399780" y="1144986"/>
                  <a:pt x="405104" y="1145873"/>
                </a:cubicBezTo>
                <a:cubicBezTo>
                  <a:pt x="407765" y="1148092"/>
                  <a:pt x="409983" y="1149866"/>
                  <a:pt x="412201" y="1152084"/>
                </a:cubicBezTo>
                <a:cubicBezTo>
                  <a:pt x="418412" y="1153415"/>
                  <a:pt x="425066" y="1156077"/>
                  <a:pt x="436600" y="1159182"/>
                </a:cubicBezTo>
                <a:cubicBezTo>
                  <a:pt x="454345" y="1165837"/>
                  <a:pt x="468985" y="1168942"/>
                  <a:pt x="484955" y="1171603"/>
                </a:cubicBezTo>
                <a:cubicBezTo>
                  <a:pt x="488948" y="1172491"/>
                  <a:pt x="492941" y="1172935"/>
                  <a:pt x="496933" y="1173822"/>
                </a:cubicBezTo>
                <a:cubicBezTo>
                  <a:pt x="500926" y="1174265"/>
                  <a:pt x="505362" y="1175152"/>
                  <a:pt x="509798" y="1176040"/>
                </a:cubicBezTo>
                <a:cubicBezTo>
                  <a:pt x="514234" y="1176927"/>
                  <a:pt x="519114" y="1177814"/>
                  <a:pt x="523994" y="1179145"/>
                </a:cubicBezTo>
                <a:lnTo>
                  <a:pt x="539638" y="1182528"/>
                </a:lnTo>
                <a:lnTo>
                  <a:pt x="540851" y="1182250"/>
                </a:lnTo>
                <a:cubicBezTo>
                  <a:pt x="545731" y="1183138"/>
                  <a:pt x="550168" y="1183581"/>
                  <a:pt x="555491" y="1184469"/>
                </a:cubicBezTo>
                <a:cubicBezTo>
                  <a:pt x="555934" y="1184025"/>
                  <a:pt x="555934" y="1184025"/>
                  <a:pt x="555934" y="1183581"/>
                </a:cubicBezTo>
                <a:cubicBezTo>
                  <a:pt x="563032" y="1184025"/>
                  <a:pt x="570574" y="1184025"/>
                  <a:pt x="577228" y="1184469"/>
                </a:cubicBezTo>
                <a:cubicBezTo>
                  <a:pt x="578559" y="1184469"/>
                  <a:pt x="580334" y="1184912"/>
                  <a:pt x="580777" y="1184912"/>
                </a:cubicBezTo>
                <a:cubicBezTo>
                  <a:pt x="592311" y="1185356"/>
                  <a:pt x="602958" y="1184912"/>
                  <a:pt x="613605" y="1184912"/>
                </a:cubicBezTo>
                <a:cubicBezTo>
                  <a:pt x="622034" y="1185356"/>
                  <a:pt x="630019" y="1185356"/>
                  <a:pt x="637561" y="1185799"/>
                </a:cubicBezTo>
                <a:cubicBezTo>
                  <a:pt x="647320" y="1185356"/>
                  <a:pt x="657080" y="1184025"/>
                  <a:pt x="665953" y="1183581"/>
                </a:cubicBezTo>
                <a:cubicBezTo>
                  <a:pt x="667284" y="1183581"/>
                  <a:pt x="669058" y="1183581"/>
                  <a:pt x="669502" y="1183581"/>
                </a:cubicBezTo>
                <a:cubicBezTo>
                  <a:pt x="669945" y="1184912"/>
                  <a:pt x="670833" y="1185799"/>
                  <a:pt x="670833" y="1187130"/>
                </a:cubicBezTo>
                <a:cubicBezTo>
                  <a:pt x="684141" y="1186243"/>
                  <a:pt x="692126" y="1184912"/>
                  <a:pt x="698781" y="1183581"/>
                </a:cubicBezTo>
                <a:cubicBezTo>
                  <a:pt x="705435" y="1182694"/>
                  <a:pt x="710315" y="1181363"/>
                  <a:pt x="717413" y="1179145"/>
                </a:cubicBezTo>
                <a:cubicBezTo>
                  <a:pt x="720962" y="1178701"/>
                  <a:pt x="724511" y="1178258"/>
                  <a:pt x="728060" y="1177371"/>
                </a:cubicBezTo>
                <a:cubicBezTo>
                  <a:pt x="730278" y="1176927"/>
                  <a:pt x="732496" y="1176927"/>
                  <a:pt x="734714" y="1176484"/>
                </a:cubicBezTo>
                <a:cubicBezTo>
                  <a:pt x="740038" y="1175152"/>
                  <a:pt x="744474" y="1174265"/>
                  <a:pt x="749353" y="1172935"/>
                </a:cubicBezTo>
                <a:cubicBezTo>
                  <a:pt x="753346" y="1172047"/>
                  <a:pt x="757339" y="1171160"/>
                  <a:pt x="761331" y="1170273"/>
                </a:cubicBezTo>
                <a:cubicBezTo>
                  <a:pt x="765324" y="1169386"/>
                  <a:pt x="769317" y="1168054"/>
                  <a:pt x="773309" y="1167167"/>
                </a:cubicBezTo>
                <a:lnTo>
                  <a:pt x="795280" y="1163365"/>
                </a:lnTo>
                <a:lnTo>
                  <a:pt x="798152" y="1162288"/>
                </a:lnTo>
                <a:cubicBezTo>
                  <a:pt x="790610" y="1163618"/>
                  <a:pt x="782625" y="1164949"/>
                  <a:pt x="775084" y="1166280"/>
                </a:cubicBezTo>
                <a:cubicBezTo>
                  <a:pt x="771091" y="1167167"/>
                  <a:pt x="767099" y="1168498"/>
                  <a:pt x="763106" y="1169386"/>
                </a:cubicBezTo>
                <a:cubicBezTo>
                  <a:pt x="759114" y="1170273"/>
                  <a:pt x="755121" y="1171160"/>
                  <a:pt x="751128" y="1172047"/>
                </a:cubicBezTo>
                <a:cubicBezTo>
                  <a:pt x="745805" y="1173378"/>
                  <a:pt x="741812" y="1174265"/>
                  <a:pt x="736489" y="1175596"/>
                </a:cubicBezTo>
                <a:cubicBezTo>
                  <a:pt x="734271" y="1176040"/>
                  <a:pt x="732052" y="1176040"/>
                  <a:pt x="729835" y="1176484"/>
                </a:cubicBezTo>
                <a:cubicBezTo>
                  <a:pt x="726286" y="1176927"/>
                  <a:pt x="722737" y="1177371"/>
                  <a:pt x="719188" y="1178258"/>
                </a:cubicBezTo>
                <a:cubicBezTo>
                  <a:pt x="706766" y="1179589"/>
                  <a:pt x="697894" y="1180032"/>
                  <a:pt x="690352" y="1180920"/>
                </a:cubicBezTo>
                <a:cubicBezTo>
                  <a:pt x="683254" y="1181807"/>
                  <a:pt x="677487" y="1182694"/>
                  <a:pt x="670833" y="1182694"/>
                </a:cubicBezTo>
                <a:cubicBezTo>
                  <a:pt x="669945" y="1182694"/>
                  <a:pt x="668615" y="1182694"/>
                  <a:pt x="667284" y="1182694"/>
                </a:cubicBezTo>
                <a:cubicBezTo>
                  <a:pt x="658411" y="1183581"/>
                  <a:pt x="648652" y="1184912"/>
                  <a:pt x="638892" y="1184912"/>
                </a:cubicBezTo>
                <a:cubicBezTo>
                  <a:pt x="631351" y="1184469"/>
                  <a:pt x="623365" y="1184469"/>
                  <a:pt x="614936" y="1184025"/>
                </a:cubicBezTo>
                <a:cubicBezTo>
                  <a:pt x="604289" y="1184025"/>
                  <a:pt x="593642" y="1184469"/>
                  <a:pt x="582108" y="1184025"/>
                </a:cubicBezTo>
                <a:cubicBezTo>
                  <a:pt x="581221" y="1184025"/>
                  <a:pt x="579890" y="1183581"/>
                  <a:pt x="578559" y="1183581"/>
                </a:cubicBezTo>
                <a:cubicBezTo>
                  <a:pt x="573680" y="1181807"/>
                  <a:pt x="570131" y="1180032"/>
                  <a:pt x="564807" y="1177814"/>
                </a:cubicBezTo>
                <a:cubicBezTo>
                  <a:pt x="562589" y="1179589"/>
                  <a:pt x="559484" y="1180920"/>
                  <a:pt x="557266" y="1182694"/>
                </a:cubicBezTo>
                <a:lnTo>
                  <a:pt x="557246" y="1182732"/>
                </a:lnTo>
                <a:lnTo>
                  <a:pt x="563476" y="1178701"/>
                </a:lnTo>
                <a:cubicBezTo>
                  <a:pt x="568800" y="1180919"/>
                  <a:pt x="572793" y="1182694"/>
                  <a:pt x="577229" y="1184468"/>
                </a:cubicBezTo>
                <a:cubicBezTo>
                  <a:pt x="570131" y="1184468"/>
                  <a:pt x="562589" y="1184025"/>
                  <a:pt x="555935" y="1183581"/>
                </a:cubicBezTo>
                <a:lnTo>
                  <a:pt x="556103" y="1183472"/>
                </a:lnTo>
                <a:lnTo>
                  <a:pt x="542182" y="1181363"/>
                </a:lnTo>
                <a:cubicBezTo>
                  <a:pt x="536415" y="1180032"/>
                  <a:pt x="531092" y="1179145"/>
                  <a:pt x="525769" y="1177814"/>
                </a:cubicBezTo>
                <a:cubicBezTo>
                  <a:pt x="520889" y="1176484"/>
                  <a:pt x="516009" y="1175596"/>
                  <a:pt x="511573" y="1174709"/>
                </a:cubicBezTo>
                <a:cubicBezTo>
                  <a:pt x="507136" y="1173822"/>
                  <a:pt x="502700" y="1173378"/>
                  <a:pt x="498707" y="1172491"/>
                </a:cubicBezTo>
                <a:cubicBezTo>
                  <a:pt x="494715" y="1171603"/>
                  <a:pt x="490722" y="1171160"/>
                  <a:pt x="486730" y="1170273"/>
                </a:cubicBezTo>
                <a:cubicBezTo>
                  <a:pt x="470760" y="1167611"/>
                  <a:pt x="456120" y="1164506"/>
                  <a:pt x="438375" y="1157851"/>
                </a:cubicBezTo>
                <a:cubicBezTo>
                  <a:pt x="426841" y="1155190"/>
                  <a:pt x="420187" y="1152528"/>
                  <a:pt x="413976" y="1150753"/>
                </a:cubicBezTo>
                <a:cubicBezTo>
                  <a:pt x="411314" y="1148979"/>
                  <a:pt x="409096" y="1146761"/>
                  <a:pt x="406878" y="1144543"/>
                </a:cubicBezTo>
                <a:cubicBezTo>
                  <a:pt x="401555" y="1143656"/>
                  <a:pt x="396231" y="1142768"/>
                  <a:pt x="390464" y="1141437"/>
                </a:cubicBezTo>
                <a:cubicBezTo>
                  <a:pt x="382035" y="1137445"/>
                  <a:pt x="374493" y="1133452"/>
                  <a:pt x="366065" y="1129016"/>
                </a:cubicBezTo>
                <a:cubicBezTo>
                  <a:pt x="363403" y="1129016"/>
                  <a:pt x="361629" y="1129460"/>
                  <a:pt x="358967" y="1129460"/>
                </a:cubicBezTo>
                <a:cubicBezTo>
                  <a:pt x="350094" y="1125023"/>
                  <a:pt x="342109" y="1121031"/>
                  <a:pt x="333680" y="1116594"/>
                </a:cubicBezTo>
                <a:cubicBezTo>
                  <a:pt x="332350" y="1113933"/>
                  <a:pt x="330575" y="1111271"/>
                  <a:pt x="329244" y="1108609"/>
                </a:cubicBezTo>
                <a:cubicBezTo>
                  <a:pt x="329244" y="1108609"/>
                  <a:pt x="329688" y="1108609"/>
                  <a:pt x="330131" y="1108166"/>
                </a:cubicBezTo>
                <a:cubicBezTo>
                  <a:pt x="335011" y="1111271"/>
                  <a:pt x="340335" y="1113933"/>
                  <a:pt x="345658" y="1116594"/>
                </a:cubicBezTo>
                <a:cubicBezTo>
                  <a:pt x="350982" y="1119256"/>
                  <a:pt x="355861" y="1121918"/>
                  <a:pt x="361185" y="1125023"/>
                </a:cubicBezTo>
                <a:cubicBezTo>
                  <a:pt x="362959" y="1124136"/>
                  <a:pt x="364290" y="1123249"/>
                  <a:pt x="365621" y="1122362"/>
                </a:cubicBezTo>
                <a:cubicBezTo>
                  <a:pt x="357192" y="1118369"/>
                  <a:pt x="351869" y="1113933"/>
                  <a:pt x="347433" y="1110384"/>
                </a:cubicBezTo>
                <a:cubicBezTo>
                  <a:pt x="342997" y="1106835"/>
                  <a:pt x="338560" y="1104617"/>
                  <a:pt x="332350" y="1103730"/>
                </a:cubicBezTo>
                <a:cubicBezTo>
                  <a:pt x="319928" y="1094857"/>
                  <a:pt x="315935" y="1094857"/>
                  <a:pt x="311499" y="1091752"/>
                </a:cubicBezTo>
                <a:cubicBezTo>
                  <a:pt x="305288" y="1087759"/>
                  <a:pt x="299522" y="1084210"/>
                  <a:pt x="293754" y="1080217"/>
                </a:cubicBezTo>
                <a:cubicBezTo>
                  <a:pt x="279558" y="1072232"/>
                  <a:pt x="283551" y="1080661"/>
                  <a:pt x="265806" y="1068240"/>
                </a:cubicBezTo>
                <a:cubicBezTo>
                  <a:pt x="262257" y="1065578"/>
                  <a:pt x="259152" y="1062917"/>
                  <a:pt x="255159" y="1059368"/>
                </a:cubicBezTo>
                <a:cubicBezTo>
                  <a:pt x="256047" y="1059368"/>
                  <a:pt x="256934" y="1058924"/>
                  <a:pt x="257377" y="1058480"/>
                </a:cubicBezTo>
                <a:cubicBezTo>
                  <a:pt x="261370" y="1059811"/>
                  <a:pt x="264475" y="1060698"/>
                  <a:pt x="268024" y="1061585"/>
                </a:cubicBezTo>
                <a:cubicBezTo>
                  <a:pt x="260483" y="1053157"/>
                  <a:pt x="259152" y="1049608"/>
                  <a:pt x="245843" y="1038517"/>
                </a:cubicBezTo>
                <a:cubicBezTo>
                  <a:pt x="241407" y="1034968"/>
                  <a:pt x="237415" y="1031419"/>
                  <a:pt x="233422" y="1028314"/>
                </a:cubicBezTo>
                <a:cubicBezTo>
                  <a:pt x="229429" y="1024765"/>
                  <a:pt x="225437" y="1021659"/>
                  <a:pt x="221888" y="1018111"/>
                </a:cubicBezTo>
                <a:cubicBezTo>
                  <a:pt x="219226" y="1015449"/>
                  <a:pt x="212128" y="1012787"/>
                  <a:pt x="207248" y="1006133"/>
                </a:cubicBezTo>
                <a:cubicBezTo>
                  <a:pt x="199707" y="998148"/>
                  <a:pt x="193496" y="990606"/>
                  <a:pt x="185955" y="982621"/>
                </a:cubicBezTo>
                <a:lnTo>
                  <a:pt x="184493" y="978055"/>
                </a:lnTo>
                <a:lnTo>
                  <a:pt x="180187" y="973748"/>
                </a:lnTo>
                <a:cubicBezTo>
                  <a:pt x="175308" y="968869"/>
                  <a:pt x="170428" y="963545"/>
                  <a:pt x="165548" y="957778"/>
                </a:cubicBezTo>
                <a:cubicBezTo>
                  <a:pt x="164661" y="954673"/>
                  <a:pt x="158006" y="946244"/>
                  <a:pt x="163773" y="949793"/>
                </a:cubicBezTo>
                <a:cubicBezTo>
                  <a:pt x="161555" y="947131"/>
                  <a:pt x="159781" y="944026"/>
                  <a:pt x="158006" y="941808"/>
                </a:cubicBezTo>
                <a:lnTo>
                  <a:pt x="157319" y="940730"/>
                </a:lnTo>
                <a:lnTo>
                  <a:pt x="150464" y="936040"/>
                </a:lnTo>
                <a:cubicBezTo>
                  <a:pt x="145141" y="929830"/>
                  <a:pt x="140705" y="923176"/>
                  <a:pt x="137156" y="916965"/>
                </a:cubicBezTo>
                <a:cubicBezTo>
                  <a:pt x="133607" y="910310"/>
                  <a:pt x="130945" y="904100"/>
                  <a:pt x="129614" y="899220"/>
                </a:cubicBezTo>
                <a:lnTo>
                  <a:pt x="128727" y="899220"/>
                </a:lnTo>
                <a:cubicBezTo>
                  <a:pt x="125178" y="893009"/>
                  <a:pt x="121629" y="886355"/>
                  <a:pt x="118524" y="879701"/>
                </a:cubicBezTo>
                <a:cubicBezTo>
                  <a:pt x="115418" y="873047"/>
                  <a:pt x="111869" y="866836"/>
                  <a:pt x="108764" y="860181"/>
                </a:cubicBezTo>
                <a:cubicBezTo>
                  <a:pt x="105215" y="852640"/>
                  <a:pt x="101666" y="845098"/>
                  <a:pt x="98561" y="837557"/>
                </a:cubicBezTo>
                <a:cubicBezTo>
                  <a:pt x="95456" y="830015"/>
                  <a:pt x="92350" y="822030"/>
                  <a:pt x="89245" y="814489"/>
                </a:cubicBezTo>
                <a:cubicBezTo>
                  <a:pt x="92794" y="819368"/>
                  <a:pt x="95899" y="824248"/>
                  <a:pt x="98561" y="830015"/>
                </a:cubicBezTo>
                <a:cubicBezTo>
                  <a:pt x="101223" y="835782"/>
                  <a:pt x="103884" y="841993"/>
                  <a:pt x="107877" y="849534"/>
                </a:cubicBezTo>
                <a:cubicBezTo>
                  <a:pt x="109652" y="852196"/>
                  <a:pt x="110095" y="856632"/>
                  <a:pt x="110982" y="860181"/>
                </a:cubicBezTo>
                <a:lnTo>
                  <a:pt x="112265" y="862063"/>
                </a:lnTo>
                <a:lnTo>
                  <a:pt x="110686" y="853851"/>
                </a:lnTo>
                <a:lnTo>
                  <a:pt x="106566" y="846374"/>
                </a:lnTo>
                <a:lnTo>
                  <a:pt x="99860" y="831294"/>
                </a:lnTo>
                <a:lnTo>
                  <a:pt x="91906" y="818037"/>
                </a:lnTo>
                <a:cubicBezTo>
                  <a:pt x="88801" y="809165"/>
                  <a:pt x="85252" y="800292"/>
                  <a:pt x="82147" y="791420"/>
                </a:cubicBezTo>
                <a:lnTo>
                  <a:pt x="73786" y="764137"/>
                </a:lnTo>
                <a:lnTo>
                  <a:pt x="71040" y="756180"/>
                </a:lnTo>
                <a:cubicBezTo>
                  <a:pt x="66387" y="740541"/>
                  <a:pt x="62390" y="724619"/>
                  <a:pt x="59081" y="708447"/>
                </a:cubicBezTo>
                <a:lnTo>
                  <a:pt x="53793" y="673795"/>
                </a:lnTo>
                <a:lnTo>
                  <a:pt x="53755" y="674748"/>
                </a:lnTo>
                <a:cubicBezTo>
                  <a:pt x="53755" y="676966"/>
                  <a:pt x="53755" y="678741"/>
                  <a:pt x="54199" y="681846"/>
                </a:cubicBezTo>
                <a:cubicBezTo>
                  <a:pt x="55086" y="687169"/>
                  <a:pt x="55973" y="692493"/>
                  <a:pt x="56417" y="698260"/>
                </a:cubicBezTo>
                <a:cubicBezTo>
                  <a:pt x="57304" y="704027"/>
                  <a:pt x="58191" y="709794"/>
                  <a:pt x="59078" y="715117"/>
                </a:cubicBezTo>
                <a:cubicBezTo>
                  <a:pt x="56860" y="711125"/>
                  <a:pt x="55973" y="705801"/>
                  <a:pt x="54642" y="700478"/>
                </a:cubicBezTo>
                <a:cubicBezTo>
                  <a:pt x="53755" y="694711"/>
                  <a:pt x="52868" y="688500"/>
                  <a:pt x="51537" y="681846"/>
                </a:cubicBezTo>
                <a:cubicBezTo>
                  <a:pt x="49319" y="681846"/>
                  <a:pt x="48875" y="681846"/>
                  <a:pt x="47988" y="681846"/>
                </a:cubicBezTo>
                <a:cubicBezTo>
                  <a:pt x="47544" y="676966"/>
                  <a:pt x="47101" y="672530"/>
                  <a:pt x="45770" y="664988"/>
                </a:cubicBezTo>
                <a:cubicBezTo>
                  <a:pt x="44882" y="661439"/>
                  <a:pt x="43552" y="657890"/>
                  <a:pt x="42665" y="654341"/>
                </a:cubicBezTo>
                <a:cubicBezTo>
                  <a:pt x="41777" y="650792"/>
                  <a:pt x="40890" y="647243"/>
                  <a:pt x="40003" y="644138"/>
                </a:cubicBezTo>
                <a:cubicBezTo>
                  <a:pt x="37341" y="641033"/>
                  <a:pt x="35123" y="638815"/>
                  <a:pt x="32461" y="636153"/>
                </a:cubicBezTo>
                <a:cubicBezTo>
                  <a:pt x="31574" y="636153"/>
                  <a:pt x="31130" y="636153"/>
                  <a:pt x="30243" y="636153"/>
                </a:cubicBezTo>
                <a:cubicBezTo>
                  <a:pt x="29356" y="633491"/>
                  <a:pt x="28469" y="629498"/>
                  <a:pt x="28025" y="625062"/>
                </a:cubicBezTo>
                <a:cubicBezTo>
                  <a:pt x="27581" y="620626"/>
                  <a:pt x="27138" y="615746"/>
                  <a:pt x="27138" y="610866"/>
                </a:cubicBezTo>
                <a:cubicBezTo>
                  <a:pt x="27138" y="601550"/>
                  <a:pt x="27581" y="593121"/>
                  <a:pt x="28912" y="590904"/>
                </a:cubicBezTo>
                <a:cubicBezTo>
                  <a:pt x="29356" y="588242"/>
                  <a:pt x="29356" y="586023"/>
                  <a:pt x="29799" y="583806"/>
                </a:cubicBezTo>
                <a:lnTo>
                  <a:pt x="31310" y="578937"/>
                </a:lnTo>
                <a:lnTo>
                  <a:pt x="30576" y="567835"/>
                </a:lnTo>
                <a:cubicBezTo>
                  <a:pt x="30687" y="562290"/>
                  <a:pt x="31130" y="556523"/>
                  <a:pt x="31574" y="551421"/>
                </a:cubicBezTo>
                <a:lnTo>
                  <a:pt x="33348" y="548094"/>
                </a:lnTo>
                <a:lnTo>
                  <a:pt x="33348" y="546098"/>
                </a:lnTo>
                <a:cubicBezTo>
                  <a:pt x="32461" y="548759"/>
                  <a:pt x="31130" y="550534"/>
                  <a:pt x="29799" y="552752"/>
                </a:cubicBezTo>
                <a:cubicBezTo>
                  <a:pt x="28912" y="550978"/>
                  <a:pt x="27581" y="550090"/>
                  <a:pt x="26694" y="548316"/>
                </a:cubicBezTo>
                <a:cubicBezTo>
                  <a:pt x="24920" y="545654"/>
                  <a:pt x="25363" y="521699"/>
                  <a:pt x="20927" y="540331"/>
                </a:cubicBezTo>
                <a:lnTo>
                  <a:pt x="19873" y="534009"/>
                </a:lnTo>
                <a:lnTo>
                  <a:pt x="19596" y="534563"/>
                </a:lnTo>
                <a:cubicBezTo>
                  <a:pt x="19152" y="540331"/>
                  <a:pt x="18265" y="546541"/>
                  <a:pt x="17822" y="552308"/>
                </a:cubicBezTo>
                <a:cubicBezTo>
                  <a:pt x="17378" y="558076"/>
                  <a:pt x="16491" y="564286"/>
                  <a:pt x="16491" y="570053"/>
                </a:cubicBezTo>
                <a:cubicBezTo>
                  <a:pt x="16047" y="574489"/>
                  <a:pt x="15603" y="579369"/>
                  <a:pt x="15160" y="583806"/>
                </a:cubicBezTo>
                <a:lnTo>
                  <a:pt x="15160" y="612197"/>
                </a:lnTo>
                <a:cubicBezTo>
                  <a:pt x="15160" y="617077"/>
                  <a:pt x="15160" y="621957"/>
                  <a:pt x="15603" y="626837"/>
                </a:cubicBezTo>
                <a:cubicBezTo>
                  <a:pt x="16047" y="631716"/>
                  <a:pt x="16491" y="636596"/>
                  <a:pt x="16491" y="641476"/>
                </a:cubicBezTo>
                <a:cubicBezTo>
                  <a:pt x="14716" y="641920"/>
                  <a:pt x="15160" y="658334"/>
                  <a:pt x="12498" y="655228"/>
                </a:cubicBezTo>
                <a:cubicBezTo>
                  <a:pt x="12054" y="655228"/>
                  <a:pt x="12054" y="655228"/>
                  <a:pt x="11611" y="655228"/>
                </a:cubicBezTo>
                <a:cubicBezTo>
                  <a:pt x="8949" y="645469"/>
                  <a:pt x="8949" y="637040"/>
                  <a:pt x="8949" y="628611"/>
                </a:cubicBezTo>
                <a:cubicBezTo>
                  <a:pt x="8949" y="620182"/>
                  <a:pt x="10280" y="611754"/>
                  <a:pt x="8949" y="601107"/>
                </a:cubicBezTo>
                <a:cubicBezTo>
                  <a:pt x="9393" y="593565"/>
                  <a:pt x="10280" y="586911"/>
                  <a:pt x="11167" y="579813"/>
                </a:cubicBezTo>
                <a:lnTo>
                  <a:pt x="15158" y="583803"/>
                </a:lnTo>
                <a:lnTo>
                  <a:pt x="11611" y="579369"/>
                </a:lnTo>
                <a:cubicBezTo>
                  <a:pt x="10724" y="574933"/>
                  <a:pt x="10724" y="570053"/>
                  <a:pt x="10724" y="563399"/>
                </a:cubicBezTo>
                <a:cubicBezTo>
                  <a:pt x="10724" y="556744"/>
                  <a:pt x="11167" y="548759"/>
                  <a:pt x="11611" y="539000"/>
                </a:cubicBezTo>
                <a:cubicBezTo>
                  <a:pt x="11611" y="536782"/>
                  <a:pt x="12054" y="534563"/>
                  <a:pt x="12054" y="532346"/>
                </a:cubicBezTo>
                <a:cubicBezTo>
                  <a:pt x="12498" y="528797"/>
                  <a:pt x="12942" y="524804"/>
                  <a:pt x="13386" y="521255"/>
                </a:cubicBezTo>
                <a:cubicBezTo>
                  <a:pt x="15160" y="515044"/>
                  <a:pt x="16934" y="507503"/>
                  <a:pt x="18709" y="501292"/>
                </a:cubicBezTo>
                <a:lnTo>
                  <a:pt x="21361" y="488030"/>
                </a:lnTo>
                <a:lnTo>
                  <a:pt x="20483" y="484878"/>
                </a:lnTo>
                <a:cubicBezTo>
                  <a:pt x="19596" y="490645"/>
                  <a:pt x="18265" y="495969"/>
                  <a:pt x="17378" y="502623"/>
                </a:cubicBezTo>
                <a:cubicBezTo>
                  <a:pt x="15603" y="508833"/>
                  <a:pt x="13829" y="516375"/>
                  <a:pt x="12054" y="522586"/>
                </a:cubicBezTo>
                <a:cubicBezTo>
                  <a:pt x="11611" y="526135"/>
                  <a:pt x="11167" y="530127"/>
                  <a:pt x="10724" y="533676"/>
                </a:cubicBezTo>
                <a:cubicBezTo>
                  <a:pt x="10724" y="535895"/>
                  <a:pt x="10280" y="538112"/>
                  <a:pt x="10280" y="540331"/>
                </a:cubicBezTo>
                <a:cubicBezTo>
                  <a:pt x="10280" y="550090"/>
                  <a:pt x="9837" y="558076"/>
                  <a:pt x="9393" y="564730"/>
                </a:cubicBezTo>
                <a:cubicBezTo>
                  <a:pt x="9393" y="571384"/>
                  <a:pt x="9837" y="576264"/>
                  <a:pt x="10280" y="580700"/>
                </a:cubicBezTo>
                <a:cubicBezTo>
                  <a:pt x="9393" y="588242"/>
                  <a:pt x="8505" y="594896"/>
                  <a:pt x="8062" y="601994"/>
                </a:cubicBezTo>
                <a:cubicBezTo>
                  <a:pt x="9393" y="612641"/>
                  <a:pt x="8062" y="621070"/>
                  <a:pt x="8062" y="629498"/>
                </a:cubicBezTo>
                <a:cubicBezTo>
                  <a:pt x="8062" y="637927"/>
                  <a:pt x="8062" y="646356"/>
                  <a:pt x="10724" y="656116"/>
                </a:cubicBezTo>
                <a:cubicBezTo>
                  <a:pt x="10724" y="656116"/>
                  <a:pt x="11167" y="656116"/>
                  <a:pt x="11611" y="656116"/>
                </a:cubicBezTo>
                <a:cubicBezTo>
                  <a:pt x="13386" y="664545"/>
                  <a:pt x="15160" y="672530"/>
                  <a:pt x="17378" y="681402"/>
                </a:cubicBezTo>
                <a:cubicBezTo>
                  <a:pt x="17822" y="687169"/>
                  <a:pt x="19152" y="692493"/>
                  <a:pt x="20483" y="702252"/>
                </a:cubicBezTo>
                <a:cubicBezTo>
                  <a:pt x="22701" y="709794"/>
                  <a:pt x="24920" y="716892"/>
                  <a:pt x="27138" y="723546"/>
                </a:cubicBezTo>
                <a:cubicBezTo>
                  <a:pt x="28136" y="736189"/>
                  <a:pt x="34874" y="756319"/>
                  <a:pt x="37618" y="769336"/>
                </a:cubicBezTo>
                <a:lnTo>
                  <a:pt x="38533" y="778112"/>
                </a:lnTo>
                <a:lnTo>
                  <a:pt x="40447" y="778112"/>
                </a:lnTo>
                <a:cubicBezTo>
                  <a:pt x="45326" y="790533"/>
                  <a:pt x="48432" y="797187"/>
                  <a:pt x="50206" y="801623"/>
                </a:cubicBezTo>
                <a:cubicBezTo>
                  <a:pt x="52424" y="806060"/>
                  <a:pt x="53311" y="809165"/>
                  <a:pt x="53755" y="813601"/>
                </a:cubicBezTo>
                <a:cubicBezTo>
                  <a:pt x="51981" y="813158"/>
                  <a:pt x="49762" y="808721"/>
                  <a:pt x="47101" y="803398"/>
                </a:cubicBezTo>
                <a:cubicBezTo>
                  <a:pt x="44439" y="798074"/>
                  <a:pt x="42221" y="791864"/>
                  <a:pt x="40003" y="787427"/>
                </a:cubicBezTo>
                <a:cubicBezTo>
                  <a:pt x="37785" y="781661"/>
                  <a:pt x="41777" y="797631"/>
                  <a:pt x="39559" y="791864"/>
                </a:cubicBezTo>
                <a:lnTo>
                  <a:pt x="35700" y="779900"/>
                </a:lnTo>
                <a:lnTo>
                  <a:pt x="32905" y="780330"/>
                </a:lnTo>
                <a:cubicBezTo>
                  <a:pt x="31574" y="776781"/>
                  <a:pt x="30687" y="773232"/>
                  <a:pt x="29799" y="770127"/>
                </a:cubicBezTo>
                <a:cubicBezTo>
                  <a:pt x="24920" y="765246"/>
                  <a:pt x="21371" y="755043"/>
                  <a:pt x="19152" y="745727"/>
                </a:cubicBezTo>
                <a:cubicBezTo>
                  <a:pt x="16934" y="736411"/>
                  <a:pt x="15160" y="727539"/>
                  <a:pt x="12498" y="723990"/>
                </a:cubicBezTo>
                <a:cubicBezTo>
                  <a:pt x="10280" y="716005"/>
                  <a:pt x="10280" y="707576"/>
                  <a:pt x="12054" y="705801"/>
                </a:cubicBezTo>
                <a:cubicBezTo>
                  <a:pt x="11167" y="698703"/>
                  <a:pt x="9837" y="691605"/>
                  <a:pt x="8949" y="684507"/>
                </a:cubicBezTo>
                <a:cubicBezTo>
                  <a:pt x="8062" y="677409"/>
                  <a:pt x="7618" y="670312"/>
                  <a:pt x="6731" y="663214"/>
                </a:cubicBezTo>
                <a:cubicBezTo>
                  <a:pt x="4956" y="657890"/>
                  <a:pt x="3182" y="653454"/>
                  <a:pt x="1851" y="647687"/>
                </a:cubicBezTo>
                <a:cubicBezTo>
                  <a:pt x="-810" y="617521"/>
                  <a:pt x="-1254" y="582475"/>
                  <a:pt x="4956" y="565174"/>
                </a:cubicBezTo>
                <a:cubicBezTo>
                  <a:pt x="5400" y="557632"/>
                  <a:pt x="5844" y="548316"/>
                  <a:pt x="8062" y="543880"/>
                </a:cubicBezTo>
                <a:cubicBezTo>
                  <a:pt x="7175" y="539887"/>
                  <a:pt x="6288" y="536338"/>
                  <a:pt x="5400" y="532346"/>
                </a:cubicBezTo>
                <a:cubicBezTo>
                  <a:pt x="6288" y="524804"/>
                  <a:pt x="5400" y="507503"/>
                  <a:pt x="10724" y="500405"/>
                </a:cubicBezTo>
                <a:cubicBezTo>
                  <a:pt x="11167" y="497299"/>
                  <a:pt x="11611" y="495081"/>
                  <a:pt x="12054" y="492863"/>
                </a:cubicBezTo>
                <a:cubicBezTo>
                  <a:pt x="12942" y="481773"/>
                  <a:pt x="13829" y="474231"/>
                  <a:pt x="15603" y="467133"/>
                </a:cubicBezTo>
                <a:cubicBezTo>
                  <a:pt x="18709" y="460922"/>
                  <a:pt x="22701" y="450719"/>
                  <a:pt x="24920" y="448501"/>
                </a:cubicBezTo>
                <a:cubicBezTo>
                  <a:pt x="27138" y="453381"/>
                  <a:pt x="21814" y="465802"/>
                  <a:pt x="22701" y="473788"/>
                </a:cubicBezTo>
                <a:lnTo>
                  <a:pt x="24919" y="469453"/>
                </a:lnTo>
                <a:lnTo>
                  <a:pt x="26250" y="459092"/>
                </a:lnTo>
                <a:cubicBezTo>
                  <a:pt x="27138" y="454379"/>
                  <a:pt x="27803" y="450054"/>
                  <a:pt x="26694" y="447614"/>
                </a:cubicBezTo>
                <a:cubicBezTo>
                  <a:pt x="28025" y="442290"/>
                  <a:pt x="29356" y="438297"/>
                  <a:pt x="30687" y="432974"/>
                </a:cubicBezTo>
                <a:cubicBezTo>
                  <a:pt x="32905" y="425876"/>
                  <a:pt x="34679" y="418335"/>
                  <a:pt x="36897" y="410793"/>
                </a:cubicBezTo>
                <a:cubicBezTo>
                  <a:pt x="39116" y="403252"/>
                  <a:pt x="41777" y="395710"/>
                  <a:pt x="44439" y="388168"/>
                </a:cubicBezTo>
                <a:lnTo>
                  <a:pt x="45004" y="387533"/>
                </a:lnTo>
                <a:lnTo>
                  <a:pt x="48432" y="369536"/>
                </a:lnTo>
                <a:cubicBezTo>
                  <a:pt x="50206" y="365987"/>
                  <a:pt x="51981" y="361107"/>
                  <a:pt x="53311" y="356671"/>
                </a:cubicBezTo>
                <a:cubicBezTo>
                  <a:pt x="55086" y="352235"/>
                  <a:pt x="57304" y="348686"/>
                  <a:pt x="59079" y="346024"/>
                </a:cubicBezTo>
                <a:cubicBezTo>
                  <a:pt x="63071" y="338483"/>
                  <a:pt x="66177" y="330941"/>
                  <a:pt x="70613" y="323843"/>
                </a:cubicBezTo>
                <a:cubicBezTo>
                  <a:pt x="73718" y="316745"/>
                  <a:pt x="76824" y="310978"/>
                  <a:pt x="79929" y="303880"/>
                </a:cubicBezTo>
                <a:cubicBezTo>
                  <a:pt x="80373" y="297670"/>
                  <a:pt x="89245" y="286136"/>
                  <a:pt x="93237" y="278150"/>
                </a:cubicBezTo>
                <a:cubicBezTo>
                  <a:pt x="95456" y="275489"/>
                  <a:pt x="98117" y="272827"/>
                  <a:pt x="102997" y="267060"/>
                </a:cubicBezTo>
                <a:cubicBezTo>
                  <a:pt x="106103" y="260406"/>
                  <a:pt x="108764" y="255525"/>
                  <a:pt x="110982" y="251533"/>
                </a:cubicBezTo>
                <a:cubicBezTo>
                  <a:pt x="113201" y="247540"/>
                  <a:pt x="115418" y="244879"/>
                  <a:pt x="117637" y="241773"/>
                </a:cubicBezTo>
                <a:cubicBezTo>
                  <a:pt x="120299" y="239112"/>
                  <a:pt x="124291" y="234675"/>
                  <a:pt x="124735" y="238224"/>
                </a:cubicBezTo>
                <a:cubicBezTo>
                  <a:pt x="125178" y="237781"/>
                  <a:pt x="126065" y="236450"/>
                  <a:pt x="126509" y="235563"/>
                </a:cubicBezTo>
                <a:cubicBezTo>
                  <a:pt x="128727" y="230683"/>
                  <a:pt x="130945" y="226246"/>
                  <a:pt x="133607" y="221367"/>
                </a:cubicBezTo>
                <a:cubicBezTo>
                  <a:pt x="138043" y="216487"/>
                  <a:pt x="143367" y="208058"/>
                  <a:pt x="147359" y="205397"/>
                </a:cubicBezTo>
                <a:cubicBezTo>
                  <a:pt x="144365" y="211052"/>
                  <a:pt x="147609" y="209971"/>
                  <a:pt x="147734" y="212072"/>
                </a:cubicBezTo>
                <a:lnTo>
                  <a:pt x="146730" y="214877"/>
                </a:lnTo>
                <a:lnTo>
                  <a:pt x="161111" y="200073"/>
                </a:lnTo>
                <a:cubicBezTo>
                  <a:pt x="162442" y="197411"/>
                  <a:pt x="165104" y="194306"/>
                  <a:pt x="168209" y="190757"/>
                </a:cubicBezTo>
                <a:cubicBezTo>
                  <a:pt x="171315" y="187652"/>
                  <a:pt x="174864" y="184547"/>
                  <a:pt x="177525" y="181885"/>
                </a:cubicBezTo>
                <a:lnTo>
                  <a:pt x="178328" y="182777"/>
                </a:lnTo>
                <a:lnTo>
                  <a:pt x="177969" y="182328"/>
                </a:lnTo>
                <a:cubicBezTo>
                  <a:pt x="181962" y="178335"/>
                  <a:pt x="185511" y="174343"/>
                  <a:pt x="189503" y="170794"/>
                </a:cubicBezTo>
                <a:cubicBezTo>
                  <a:pt x="193052" y="167245"/>
                  <a:pt x="197045" y="163696"/>
                  <a:pt x="201038" y="160147"/>
                </a:cubicBezTo>
                <a:cubicBezTo>
                  <a:pt x="205917" y="155267"/>
                  <a:pt x="209023" y="151275"/>
                  <a:pt x="213459" y="146839"/>
                </a:cubicBezTo>
                <a:cubicBezTo>
                  <a:pt x="219226" y="142402"/>
                  <a:pt x="225437" y="137966"/>
                  <a:pt x="230760" y="133973"/>
                </a:cubicBezTo>
                <a:cubicBezTo>
                  <a:pt x="236971" y="129094"/>
                  <a:pt x="243181" y="124657"/>
                  <a:pt x="249392" y="120221"/>
                </a:cubicBezTo>
                <a:lnTo>
                  <a:pt x="260532" y="112449"/>
                </a:lnTo>
                <a:lnTo>
                  <a:pt x="268024" y="105582"/>
                </a:lnTo>
                <a:cubicBezTo>
                  <a:pt x="272460" y="102920"/>
                  <a:pt x="276897" y="100258"/>
                  <a:pt x="281333" y="97596"/>
                </a:cubicBezTo>
                <a:cubicBezTo>
                  <a:pt x="285769" y="94935"/>
                  <a:pt x="290649" y="92717"/>
                  <a:pt x="295529" y="90055"/>
                </a:cubicBezTo>
                <a:lnTo>
                  <a:pt x="297408" y="89089"/>
                </a:lnTo>
                <a:lnTo>
                  <a:pt x="302239" y="84344"/>
                </a:lnTo>
                <a:cubicBezTo>
                  <a:pt x="304956" y="82292"/>
                  <a:pt x="307951" y="80295"/>
                  <a:pt x="310169" y="78521"/>
                </a:cubicBezTo>
                <a:cubicBezTo>
                  <a:pt x="313718" y="75859"/>
                  <a:pt x="316379" y="74750"/>
                  <a:pt x="318875" y="74085"/>
                </a:cubicBezTo>
                <a:lnTo>
                  <a:pt x="325034" y="72667"/>
                </a:lnTo>
                <a:lnTo>
                  <a:pt x="326138" y="71866"/>
                </a:lnTo>
                <a:cubicBezTo>
                  <a:pt x="364290" y="51016"/>
                  <a:pt x="405103" y="34602"/>
                  <a:pt x="446803" y="23068"/>
                </a:cubicBezTo>
                <a:lnTo>
                  <a:pt x="451280" y="22095"/>
                </a:lnTo>
                <a:lnTo>
                  <a:pt x="463661" y="17745"/>
                </a:lnTo>
                <a:cubicBezTo>
                  <a:pt x="466545" y="16857"/>
                  <a:pt x="469539" y="16303"/>
                  <a:pt x="472201" y="16025"/>
                </a:cubicBezTo>
                <a:lnTo>
                  <a:pt x="476654" y="15988"/>
                </a:lnTo>
                <a:lnTo>
                  <a:pt x="478301" y="15527"/>
                </a:lnTo>
                <a:cubicBezTo>
                  <a:pt x="511129" y="7985"/>
                  <a:pt x="544844" y="3549"/>
                  <a:pt x="579447" y="2218"/>
                </a:cubicBezTo>
                <a:cubicBezTo>
                  <a:pt x="588097" y="2440"/>
                  <a:pt x="597968" y="2218"/>
                  <a:pt x="608171" y="2107"/>
                </a:cubicBezTo>
                <a:cubicBezTo>
                  <a:pt x="618374" y="1996"/>
                  <a:pt x="628911" y="1996"/>
                  <a:pt x="638892" y="2661"/>
                </a:cubicBezTo>
                <a:lnTo>
                  <a:pt x="639464" y="3090"/>
                </a:lnTo>
                <a:lnTo>
                  <a:pt x="654419" y="1331"/>
                </a:lnTo>
                <a:cubicBezTo>
                  <a:pt x="659298" y="2218"/>
                  <a:pt x="663735" y="2661"/>
                  <a:pt x="668171" y="3549"/>
                </a:cubicBezTo>
                <a:cubicBezTo>
                  <a:pt x="672607" y="4436"/>
                  <a:pt x="677043" y="4880"/>
                  <a:pt x="681923" y="6210"/>
                </a:cubicBezTo>
                <a:lnTo>
                  <a:pt x="689019" y="7823"/>
                </a:lnTo>
                <a:lnTo>
                  <a:pt x="681480" y="5767"/>
                </a:lnTo>
                <a:cubicBezTo>
                  <a:pt x="677043" y="4880"/>
                  <a:pt x="672163" y="3992"/>
                  <a:pt x="667727" y="3105"/>
                </a:cubicBezTo>
                <a:cubicBezTo>
                  <a:pt x="663291" y="2218"/>
                  <a:pt x="658855" y="1775"/>
                  <a:pt x="653975" y="887"/>
                </a:cubicBezTo>
                <a:cubicBezTo>
                  <a:pt x="653975" y="887"/>
                  <a:pt x="653975" y="444"/>
                  <a:pt x="653975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lIns="180000" tIns="0" rIns="180000" bIns="0" spcCol="0" rtlCol="0" fromWordArt="0" anchor="ctr" anchorCtr="1" forceAA="0">
            <a:noAutofit/>
          </a:bodyPr>
          <a:lstStyle>
            <a:lvl1pPr marL="266687" indent="-266687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lvl="0"/>
            <a:r>
              <a:rPr lang="es-ES" noProof="0"/>
              <a:t>Haga clic en el icono para agregar una imagen</a:t>
            </a:r>
            <a:endParaRPr lang="es-ES" noProof="0" dirty="0"/>
          </a:p>
        </p:txBody>
      </p:sp>
      <p:sp>
        <p:nvSpPr>
          <p:cNvPr id="18" name="Marcador de texto 8"/>
          <p:cNvSpPr>
            <a:spLocks noGrp="1"/>
          </p:cNvSpPr>
          <p:nvPr>
            <p:ph type="body" sz="quarter" idx="17"/>
          </p:nvPr>
        </p:nvSpPr>
        <p:spPr>
          <a:xfrm>
            <a:off x="1867409" y="2418151"/>
            <a:ext cx="1572736" cy="656544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/>
            <a:r>
              <a:rPr lang="es-ES" noProof="0"/>
              <a:t>Haga clic para modificar el estilo de texto del patrón</a:t>
            </a:r>
          </a:p>
        </p:txBody>
      </p:sp>
      <p:sp>
        <p:nvSpPr>
          <p:cNvPr id="19" name="Marcador de texto 10"/>
          <p:cNvSpPr>
            <a:spLocks noGrp="1"/>
          </p:cNvSpPr>
          <p:nvPr>
            <p:ph type="body" sz="quarter" idx="18"/>
          </p:nvPr>
        </p:nvSpPr>
        <p:spPr>
          <a:xfrm>
            <a:off x="1883223" y="3118314"/>
            <a:ext cx="1572736" cy="355119"/>
          </a:xfrm>
        </p:spPr>
        <p:txBody>
          <a:bodyPr rtlCol="0"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s-ES" noProof="0"/>
              <a:t>Haga clic para modificar el estilo de texto del patrón</a:t>
            </a:r>
          </a:p>
        </p:txBody>
      </p:sp>
      <p:sp>
        <p:nvSpPr>
          <p:cNvPr id="36" name="Marcador de texto 8"/>
          <p:cNvSpPr>
            <a:spLocks noGrp="1"/>
          </p:cNvSpPr>
          <p:nvPr>
            <p:ph type="body" sz="quarter" idx="49"/>
          </p:nvPr>
        </p:nvSpPr>
        <p:spPr>
          <a:xfrm>
            <a:off x="6027207" y="2418151"/>
            <a:ext cx="1572736" cy="656544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/>
            <a:r>
              <a:rPr lang="es-ES" noProof="0"/>
              <a:t>Haga clic para modificar el estilo de texto del patrón</a:t>
            </a:r>
          </a:p>
        </p:txBody>
      </p:sp>
      <p:sp>
        <p:nvSpPr>
          <p:cNvPr id="37" name="Marcador de texto 10"/>
          <p:cNvSpPr>
            <a:spLocks noGrp="1"/>
          </p:cNvSpPr>
          <p:nvPr>
            <p:ph type="body" sz="quarter" idx="50"/>
          </p:nvPr>
        </p:nvSpPr>
        <p:spPr>
          <a:xfrm>
            <a:off x="6027207" y="3118314"/>
            <a:ext cx="1572736" cy="355119"/>
          </a:xfrm>
        </p:spPr>
        <p:txBody>
          <a:bodyPr rtlCol="0"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s-ES" noProof="0"/>
              <a:t>Haga clic para modificar el estilo de texto del patrón</a:t>
            </a:r>
          </a:p>
        </p:txBody>
      </p:sp>
      <p:sp>
        <p:nvSpPr>
          <p:cNvPr id="40" name="Marcador de texto 8"/>
          <p:cNvSpPr>
            <a:spLocks noGrp="1"/>
          </p:cNvSpPr>
          <p:nvPr>
            <p:ph type="body" sz="quarter" idx="51"/>
          </p:nvPr>
        </p:nvSpPr>
        <p:spPr>
          <a:xfrm>
            <a:off x="10187004" y="2418151"/>
            <a:ext cx="1572736" cy="656544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/>
            <a:r>
              <a:rPr lang="es-ES" noProof="0"/>
              <a:t>Haga clic para modificar el estilo de texto del patrón</a:t>
            </a:r>
          </a:p>
        </p:txBody>
      </p:sp>
      <p:sp>
        <p:nvSpPr>
          <p:cNvPr id="41" name="Marcador de texto 10"/>
          <p:cNvSpPr>
            <a:spLocks noGrp="1"/>
          </p:cNvSpPr>
          <p:nvPr>
            <p:ph type="body" sz="quarter" idx="52"/>
          </p:nvPr>
        </p:nvSpPr>
        <p:spPr>
          <a:xfrm>
            <a:off x="10187004" y="3118314"/>
            <a:ext cx="1572736" cy="355119"/>
          </a:xfrm>
        </p:spPr>
        <p:txBody>
          <a:bodyPr rtlCol="0"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s-ES" noProof="0"/>
              <a:t>Haga clic para modificar el estilo de texto del patrón</a:t>
            </a:r>
          </a:p>
        </p:txBody>
      </p:sp>
      <p:sp>
        <p:nvSpPr>
          <p:cNvPr id="52" name="Marcador de texto 8"/>
          <p:cNvSpPr>
            <a:spLocks noGrp="1"/>
          </p:cNvSpPr>
          <p:nvPr>
            <p:ph type="body" sz="quarter" idx="53"/>
          </p:nvPr>
        </p:nvSpPr>
        <p:spPr>
          <a:xfrm>
            <a:off x="1867409" y="4184865"/>
            <a:ext cx="1572736" cy="656544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/>
            <a:r>
              <a:rPr lang="es-ES" noProof="0"/>
              <a:t>Haga clic para modificar el estilo de texto del patrón</a:t>
            </a:r>
          </a:p>
        </p:txBody>
      </p:sp>
      <p:sp>
        <p:nvSpPr>
          <p:cNvPr id="53" name="Marcador de texto 10"/>
          <p:cNvSpPr>
            <a:spLocks noGrp="1"/>
          </p:cNvSpPr>
          <p:nvPr>
            <p:ph type="body" sz="quarter" idx="54"/>
          </p:nvPr>
        </p:nvSpPr>
        <p:spPr>
          <a:xfrm>
            <a:off x="1883223" y="4885029"/>
            <a:ext cx="1572736" cy="355119"/>
          </a:xfrm>
        </p:spPr>
        <p:txBody>
          <a:bodyPr rtlCol="0"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s-ES" noProof="0"/>
              <a:t>Haga clic para modificar el estilo de texto del patrón</a:t>
            </a:r>
          </a:p>
        </p:txBody>
      </p:sp>
      <p:sp>
        <p:nvSpPr>
          <p:cNvPr id="57" name="Marcador de texto 8"/>
          <p:cNvSpPr>
            <a:spLocks noGrp="1"/>
          </p:cNvSpPr>
          <p:nvPr>
            <p:ph type="body" sz="quarter" idx="58"/>
          </p:nvPr>
        </p:nvSpPr>
        <p:spPr>
          <a:xfrm>
            <a:off x="6027207" y="4184865"/>
            <a:ext cx="1572736" cy="656544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/>
            <a:r>
              <a:rPr lang="es-ES" noProof="0"/>
              <a:t>Haga clic para modificar el estilo de texto del patrón</a:t>
            </a:r>
          </a:p>
        </p:txBody>
      </p:sp>
      <p:sp>
        <p:nvSpPr>
          <p:cNvPr id="58" name="Marcador de texto 10"/>
          <p:cNvSpPr>
            <a:spLocks noGrp="1"/>
          </p:cNvSpPr>
          <p:nvPr>
            <p:ph type="body" sz="quarter" idx="59"/>
          </p:nvPr>
        </p:nvSpPr>
        <p:spPr>
          <a:xfrm>
            <a:off x="6027207" y="4885029"/>
            <a:ext cx="1572736" cy="355119"/>
          </a:xfrm>
        </p:spPr>
        <p:txBody>
          <a:bodyPr rtlCol="0"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s-ES" noProof="0"/>
              <a:t>Haga clic para modificar el estilo de texto del patrón</a:t>
            </a:r>
          </a:p>
        </p:txBody>
      </p:sp>
      <p:sp>
        <p:nvSpPr>
          <p:cNvPr id="59" name="Marcador de texto 8"/>
          <p:cNvSpPr>
            <a:spLocks noGrp="1"/>
          </p:cNvSpPr>
          <p:nvPr>
            <p:ph type="body" sz="quarter" idx="60"/>
          </p:nvPr>
        </p:nvSpPr>
        <p:spPr>
          <a:xfrm>
            <a:off x="10187004" y="4184865"/>
            <a:ext cx="1572736" cy="656544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/>
            <a:r>
              <a:rPr lang="es-ES" noProof="0"/>
              <a:t>Haga clic para modificar el estilo de texto del patrón</a:t>
            </a:r>
          </a:p>
        </p:txBody>
      </p:sp>
      <p:sp>
        <p:nvSpPr>
          <p:cNvPr id="60" name="Marcador de texto 10"/>
          <p:cNvSpPr>
            <a:spLocks noGrp="1"/>
          </p:cNvSpPr>
          <p:nvPr>
            <p:ph type="body" sz="quarter" idx="61"/>
          </p:nvPr>
        </p:nvSpPr>
        <p:spPr>
          <a:xfrm>
            <a:off x="10187004" y="4885029"/>
            <a:ext cx="1572736" cy="355119"/>
          </a:xfrm>
        </p:spPr>
        <p:txBody>
          <a:bodyPr rtlCol="0"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s-ES" noProof="0"/>
              <a:t>Haga clic para modificar el estilo de texto del patrón</a:t>
            </a:r>
          </a:p>
        </p:txBody>
      </p:sp>
      <p:sp>
        <p:nvSpPr>
          <p:cNvPr id="38" name="Marcador de texto 4"/>
          <p:cNvSpPr>
            <a:spLocks noGrp="1"/>
          </p:cNvSpPr>
          <p:nvPr>
            <p:ph type="body" sz="quarter" idx="13"/>
          </p:nvPr>
        </p:nvSpPr>
        <p:spPr>
          <a:xfrm>
            <a:off x="860107" y="745756"/>
            <a:ext cx="10278584" cy="242045"/>
          </a:xfrm>
        </p:spPr>
        <p:txBody>
          <a:bodyPr rtlCol="0"/>
          <a:lstStyle>
            <a:lvl1pPr marL="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66687" indent="0">
              <a:buNone/>
              <a:defRPr/>
            </a:lvl2pPr>
            <a:lvl3pPr marL="542898" indent="0">
              <a:buNone/>
              <a:defRPr/>
            </a:lvl3pPr>
            <a:lvl4pPr marL="809585" indent="0">
              <a:buNone/>
              <a:defRPr/>
            </a:lvl4pPr>
            <a:lvl5pPr marL="1076272" indent="0">
              <a:buNone/>
              <a:defRPr/>
            </a:lvl5pPr>
          </a:lstStyle>
          <a:p>
            <a:pPr lvl="0"/>
            <a:r>
              <a:rPr lang="es-ES" noProof="0"/>
              <a:t>Haga clic para modificar el estilo de texto del patrón</a:t>
            </a:r>
          </a:p>
        </p:txBody>
      </p:sp>
      <p:sp>
        <p:nvSpPr>
          <p:cNvPr id="39" name="Título 18"/>
          <p:cNvSpPr>
            <a:spLocks noGrp="1"/>
          </p:cNvSpPr>
          <p:nvPr>
            <p:ph type="title"/>
          </p:nvPr>
        </p:nvSpPr>
        <p:spPr>
          <a:xfrm>
            <a:off x="860612" y="169755"/>
            <a:ext cx="10278077" cy="432000"/>
          </a:xfrm>
        </p:spPr>
        <p:txBody>
          <a:bodyPr rtlCol="0"/>
          <a:lstStyle>
            <a:lvl1pPr>
              <a:defRPr sz="2800" spc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ES" noProof="0" dirty="0"/>
              <a:t>Haga clic para modificar el estilo de título del patrón</a:t>
            </a:r>
          </a:p>
        </p:txBody>
      </p:sp>
      <p:sp>
        <p:nvSpPr>
          <p:cNvPr id="26" name="Marcador de posición de número de diapositiva 6">
            <a:extLst>
              <a:ext uri="{FF2B5EF4-FFF2-40B4-BE49-F238E27FC236}">
                <a16:creationId xmlns:a16="http://schemas.microsoft.com/office/drawing/2014/main" xmlns="" id="{938DBD42-65AC-4907-A82C-8E623883FAFE}"/>
              </a:ext>
            </a:extLst>
          </p:cNvPr>
          <p:cNvSpPr>
            <a:spLocks noGrp="1"/>
          </p:cNvSpPr>
          <p:nvPr>
            <p:ph type="sldNum" sz="quarter" idx="62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2139942D-C6DD-41E3-A722-09AEB940B119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9870935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xmlns="" id="{855C7137-9CD3-45E3-9DF1-AA6E3F0580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5BF06352-249D-4E56-8797-7AB158BA30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D572F827-949C-4B60-9F0B-D09DB9FB339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D41F653F-1365-44B0-9209-A27AFF8716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EAE371C3-9F69-456F-A041-8FA93B0E3E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F0D1CD-2C0F-4420-B311-32FFB5DEF3C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42353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microsoft.com/office/2007/relationships/hdphoto" Target="../media/hdphoto2.wdp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8D9B4E1F-6537-48B6-91A7-5444E9A804EC}"/>
              </a:ext>
            </a:extLst>
          </p:cNvPr>
          <p:cNvSpPr txBox="1"/>
          <p:nvPr/>
        </p:nvSpPr>
        <p:spPr>
          <a:xfrm>
            <a:off x="1199456" y="67061"/>
            <a:ext cx="8928992" cy="9131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_tradnl" sz="2667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ENTAC CGT 400.1</a:t>
            </a:r>
            <a:br>
              <a:rPr lang="es-ES_tradnl" sz="2667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_tradnl" sz="2667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OPS 4-5</a:t>
            </a:r>
            <a:endParaRPr lang="es-ES" sz="2667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2 Subtítulo">
            <a:extLst>
              <a:ext uri="{FF2B5EF4-FFF2-40B4-BE49-F238E27FC236}">
                <a16:creationId xmlns:a16="http://schemas.microsoft.com/office/drawing/2014/main" xmlns="" id="{1C396A9A-8A5D-47DB-A9AE-86CD4CD7F8AF}"/>
              </a:ext>
            </a:extLst>
          </p:cNvPr>
          <p:cNvSpPr txBox="1">
            <a:spLocks/>
          </p:cNvSpPr>
          <p:nvPr/>
        </p:nvSpPr>
        <p:spPr>
          <a:xfrm>
            <a:off x="256778" y="6446590"/>
            <a:ext cx="1584176" cy="230832"/>
          </a:xfrm>
          <a:prstGeom prst="rect">
            <a:avLst/>
          </a:prstGeom>
          <a:solidFill>
            <a:srgbClr val="10253F">
              <a:alpha val="50196"/>
            </a:srgbClr>
          </a:solidFill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900" b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es-ES" altLang="es-CL" dirty="0"/>
              <a:t>26 agosto 2025</a:t>
            </a:r>
            <a:endParaRPr lang="es-CL" altLang="es-CL" dirty="0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xmlns="" id="{7A3C36A6-B86F-4152-8650-DBE7E53BB62B}"/>
              </a:ext>
            </a:extLst>
          </p:cNvPr>
          <p:cNvSpPr txBox="1"/>
          <p:nvPr/>
        </p:nvSpPr>
        <p:spPr>
          <a:xfrm>
            <a:off x="8166358" y="6033349"/>
            <a:ext cx="1872883" cy="689869"/>
          </a:xfrm>
          <a:prstGeom prst="rect">
            <a:avLst/>
          </a:prstGeom>
          <a:solidFill>
            <a:srgbClr val="10253F">
              <a:alpha val="50196"/>
            </a:srgbClr>
          </a:solidFill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CL" sz="9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SERGIO ABARZÚA BRAND </a:t>
            </a:r>
            <a:br>
              <a:rPr lang="es-CL" sz="9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CL" sz="9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Capitán de Corbeta</a:t>
            </a:r>
          </a:p>
          <a:p>
            <a:pPr algn="ctr">
              <a:lnSpc>
                <a:spcPct val="150000"/>
              </a:lnSpc>
            </a:pPr>
            <a:r>
              <a:rPr lang="es-CL" sz="9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FOPS Escuadra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xmlns="" id="{2934FE70-0203-4AC2-BF22-728FF1136E5C}"/>
              </a:ext>
            </a:extLst>
          </p:cNvPr>
          <p:cNvSpPr txBox="1"/>
          <p:nvPr/>
        </p:nvSpPr>
        <p:spPr>
          <a:xfrm>
            <a:off x="11770754" y="6431201"/>
            <a:ext cx="256802" cy="261610"/>
          </a:xfrm>
          <a:prstGeom prst="rect">
            <a:avLst/>
          </a:prstGeom>
          <a:solidFill>
            <a:srgbClr val="262626"/>
          </a:solidFill>
        </p:spPr>
        <p:txBody>
          <a:bodyPr wrap="none" rtlCol="0">
            <a:spAutoFit/>
          </a:bodyPr>
          <a:lstStyle/>
          <a:p>
            <a:pPr defTabSz="1219170">
              <a:defRPr/>
            </a:pPr>
            <a:r>
              <a:rPr lang="es-CL" sz="1100" dirty="0">
                <a:solidFill>
                  <a:schemeClr val="bg1">
                    <a:lumMod val="85000"/>
                  </a:schemeClr>
                </a:solidFill>
                <a:latin typeface="Calibri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5364117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Imagen relacionada">
            <a:extLst>
              <a:ext uri="{FF2B5EF4-FFF2-40B4-BE49-F238E27FC236}">
                <a16:creationId xmlns:a16="http://schemas.microsoft.com/office/drawing/2014/main" xmlns="" id="{8FDD7925-17A2-4405-AC6D-F43A6DA212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18" y="21167"/>
            <a:ext cx="704849" cy="100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7" descr="esccuadra">
            <a:extLst>
              <a:ext uri="{FF2B5EF4-FFF2-40B4-BE49-F238E27FC236}">
                <a16:creationId xmlns:a16="http://schemas.microsoft.com/office/drawing/2014/main" xmlns="" id="{AE58D6B5-4D4E-48A0-82C3-9B7C0DD64E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11518901" y="21877"/>
            <a:ext cx="646323" cy="975823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74" name="Marcador de número de diapositiva 61">
            <a:extLst>
              <a:ext uri="{FF2B5EF4-FFF2-40B4-BE49-F238E27FC236}">
                <a16:creationId xmlns:a16="http://schemas.microsoft.com/office/drawing/2014/main" xmlns="" id="{88957820-2901-40EB-B3AC-EC3414BC66AD}"/>
              </a:ext>
            </a:extLst>
          </p:cNvPr>
          <p:cNvSpPr txBox="1">
            <a:spLocks/>
          </p:cNvSpPr>
          <p:nvPr/>
        </p:nvSpPr>
        <p:spPr>
          <a:xfrm>
            <a:off x="9237331" y="6324496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B67B645E-C5E5-4727-B977-D372A0AA71D9}" type="slidenum">
              <a:rPr lang="es-ES" sz="1200" smtClean="0"/>
              <a:pPr algn="r"/>
              <a:t>2</a:t>
            </a:fld>
            <a:endParaRPr lang="es-ES" sz="1200" dirty="0"/>
          </a:p>
        </p:txBody>
      </p:sp>
      <p:sp>
        <p:nvSpPr>
          <p:cNvPr id="57" name="Title Placeholder 1">
            <a:extLst>
              <a:ext uri="{FF2B5EF4-FFF2-40B4-BE49-F238E27FC236}">
                <a16:creationId xmlns:a16="http://schemas.microsoft.com/office/drawing/2014/main" xmlns="" id="{0D8BF3A5-D168-49AB-87D7-5E00B9C75C19}"/>
              </a:ext>
            </a:extLst>
          </p:cNvPr>
          <p:cNvSpPr>
            <a:spLocks/>
          </p:cNvSpPr>
          <p:nvPr/>
        </p:nvSpPr>
        <p:spPr bwMode="auto">
          <a:xfrm>
            <a:off x="2561297" y="149425"/>
            <a:ext cx="7488237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tabLst>
                <a:tab pos="4483100" algn="l"/>
              </a:tabLst>
            </a:pPr>
            <a:r>
              <a:rPr lang="en-US" altLang="es-CL" sz="2800" b="1" u="sng" dirty="0">
                <a:solidFill>
                  <a:srgbClr val="002060"/>
                </a:solidFill>
                <a:latin typeface="Calibri" panose="020F0502020204030204" pitchFamily="34" charset="0"/>
              </a:rPr>
              <a:t>OPS-4/5 FASE I</a:t>
            </a:r>
            <a:br>
              <a:rPr lang="en-US" altLang="es-CL" sz="2800" b="1" u="sng" dirty="0">
                <a:solidFill>
                  <a:srgbClr val="002060"/>
                </a:solidFill>
                <a:latin typeface="Calibri" panose="020F0502020204030204" pitchFamily="34" charset="0"/>
              </a:rPr>
            </a:br>
            <a:r>
              <a:rPr lang="en-US" altLang="es-CL" b="1" u="sng" dirty="0">
                <a:solidFill>
                  <a:srgbClr val="002060"/>
                </a:solidFill>
                <a:latin typeface="Calibri" panose="020F0502020204030204" pitchFamily="34" charset="0"/>
              </a:rPr>
              <a:t>ENTAC Nº 1</a:t>
            </a:r>
            <a:endParaRPr lang="en-US" altLang="es-CL" sz="2800" b="1" u="sng" dirty="0">
              <a:solidFill>
                <a:srgbClr val="002060"/>
              </a:solidFill>
              <a:latin typeface="Calibri" panose="020F0502020204030204" pitchFamily="34" charset="0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xmlns="" id="{2FA0F0F1-2F1A-4B8E-8DFB-C0F86280183F}"/>
              </a:ext>
            </a:extLst>
          </p:cNvPr>
          <p:cNvSpPr txBox="1"/>
          <p:nvPr/>
        </p:nvSpPr>
        <p:spPr>
          <a:xfrm>
            <a:off x="719667" y="471007"/>
            <a:ext cx="5809493" cy="61012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CL" sz="18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/>
              </a:rPr>
              <a:t> </a:t>
            </a:r>
            <a:endParaRPr lang="es-E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es-CL" sz="1800" b="1" u="sng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/>
              </a:rPr>
              <a:t>SITUACIÓN:</a:t>
            </a:r>
          </a:p>
          <a:p>
            <a:pPr algn="just">
              <a:lnSpc>
                <a:spcPct val="150000"/>
              </a:lnSpc>
            </a:pPr>
            <a:endParaRPr lang="es-CL" sz="1400" kern="1200" dirty="0">
              <a:solidFill>
                <a:srgbClr val="000000"/>
              </a:solidFill>
              <a:effectLst/>
              <a:latin typeface="Arial" panose="020B0604020202020204" pitchFamily="34" charset="0"/>
              <a:ea typeface="Arial Unicode MS"/>
            </a:endParaRPr>
          </a:p>
          <a:p>
            <a:pPr algn="just">
              <a:lnSpc>
                <a:spcPct val="150000"/>
              </a:lnSpc>
            </a:pPr>
            <a:r>
              <a:rPr lang="es-CL" sz="14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/>
              </a:rPr>
              <a:t>País</a:t>
            </a:r>
            <a:r>
              <a:rPr lang="es-CL" sz="1400" b="1" i="1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/>
              </a:rPr>
              <a:t> “VALTHORIA” </a:t>
            </a:r>
            <a:r>
              <a:rPr lang="es-CL" sz="14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/>
              </a:rPr>
              <a:t>(al </a:t>
            </a:r>
            <a:r>
              <a:rPr lang="es-CL" sz="1400" kern="12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/>
              </a:rPr>
              <a:t>Weste</a:t>
            </a:r>
            <a:r>
              <a:rPr lang="es-CL" sz="14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/>
              </a:rPr>
              <a:t> de </a:t>
            </a:r>
            <a:r>
              <a:rPr lang="es-CL" sz="1400" dirty="0">
                <a:solidFill>
                  <a:srgbClr val="000000"/>
                </a:solidFill>
                <a:latin typeface="Arial" panose="020B0604020202020204" pitchFamily="34" charset="0"/>
                <a:ea typeface="Arial Unicode MS"/>
              </a:rPr>
              <a:t>Isla DAWSON</a:t>
            </a:r>
            <a:r>
              <a:rPr lang="es-CL" sz="14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/>
              </a:rPr>
              <a:t>) y país </a:t>
            </a:r>
            <a:r>
              <a:rPr lang="es-CL" sz="1400" b="1" i="1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/>
              </a:rPr>
              <a:t>“</a:t>
            </a:r>
            <a:r>
              <a:rPr lang="es-CL" sz="1400" b="1" i="1" dirty="0">
                <a:solidFill>
                  <a:srgbClr val="000000"/>
                </a:solidFill>
                <a:latin typeface="Arial" panose="020B0604020202020204" pitchFamily="34" charset="0"/>
                <a:ea typeface="Arial Unicode MS"/>
              </a:rPr>
              <a:t>PARETIA”</a:t>
            </a:r>
            <a:r>
              <a:rPr lang="es-CL" sz="1400" b="1" i="1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/>
              </a:rPr>
              <a:t> </a:t>
            </a:r>
            <a:r>
              <a:rPr lang="es-CL" sz="14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/>
              </a:rPr>
              <a:t>(al </a:t>
            </a:r>
            <a:r>
              <a:rPr lang="es-CL" sz="1400" dirty="0">
                <a:solidFill>
                  <a:srgbClr val="000000"/>
                </a:solidFill>
                <a:latin typeface="Arial" panose="020B0604020202020204" pitchFamily="34" charset="0"/>
                <a:ea typeface="Arial Unicode MS"/>
              </a:rPr>
              <a:t>Este de Isla DAWSON</a:t>
            </a:r>
            <a:r>
              <a:rPr lang="es-CL" sz="14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/>
              </a:rPr>
              <a:t>), se encuentran en fase de crisis agravada y posible EPB por una disputa territorial originada a comienzos de siglo XX, por la recuperación del territorio de Isla Dawson (que pertenecía completamente a “VALTHORIA”) perdido por </a:t>
            </a:r>
            <a:r>
              <a:rPr lang="es-CL" sz="1400" b="1" i="1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/>
              </a:rPr>
              <a:t>“VALTHORIA”</a:t>
            </a:r>
            <a:r>
              <a:rPr lang="es-CL" sz="14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/>
              </a:rPr>
              <a:t> por un tratado unilateral efectuado en un tribunal internacional por reclamos de </a:t>
            </a:r>
            <a:r>
              <a:rPr lang="es-CL" sz="1400" b="1" i="1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/>
              </a:rPr>
              <a:t>“PARETIA” </a:t>
            </a:r>
            <a:r>
              <a:rPr lang="es-CL" sz="14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/>
              </a:rPr>
              <a:t>en el que fue favorecida y entregada la mitad de la Isla a </a:t>
            </a:r>
            <a:r>
              <a:rPr lang="es-CL" sz="1400" b="1" i="1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/>
              </a:rPr>
              <a:t>“PARETIA”  .</a:t>
            </a:r>
          </a:p>
          <a:p>
            <a:pPr algn="just">
              <a:lnSpc>
                <a:spcPct val="150000"/>
              </a:lnSpc>
            </a:pPr>
            <a:r>
              <a:rPr lang="es-CL" sz="14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/>
              </a:rPr>
              <a:t>Esta crisis, a la fecha no ha sido resuelta, manteniéndose una disputa diplomática en los últimos 10 años, además de la generación de situaciones hostiles entre ambos países, por las constantes amenazas de </a:t>
            </a:r>
            <a:r>
              <a:rPr lang="es-CL" sz="1400" b="1" i="1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/>
              </a:rPr>
              <a:t>“PARETIA” </a:t>
            </a:r>
            <a:r>
              <a:rPr lang="es-CL" sz="14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/>
              </a:rPr>
              <a:t>por tratar de expandir su territorio hacia el </a:t>
            </a:r>
            <a:r>
              <a:rPr lang="es-CL" sz="1400" dirty="0" err="1">
                <a:solidFill>
                  <a:srgbClr val="000000"/>
                </a:solidFill>
                <a:latin typeface="Arial" panose="020B0604020202020204" pitchFamily="34" charset="0"/>
                <a:ea typeface="Arial Unicode MS"/>
              </a:rPr>
              <a:t>W</a:t>
            </a:r>
            <a:r>
              <a:rPr lang="es-CL" sz="1400" kern="12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/>
              </a:rPr>
              <a:t>este</a:t>
            </a:r>
            <a:r>
              <a:rPr lang="es-CL" sz="14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/>
              </a:rPr>
              <a:t> de I. DAWSON, lo que concluyó con una invasión al territorio de </a:t>
            </a:r>
            <a:r>
              <a:rPr lang="es-CL" sz="1400" b="1" i="1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/>
              </a:rPr>
              <a:t>“VALTHORIA” </a:t>
            </a:r>
            <a:r>
              <a:rPr lang="es-CL" sz="14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/>
              </a:rPr>
              <a:t>con clara intención de expandirse hasta Bahía Lomas (Puerto principal y comercial de “VALTHORIA”  y el mas importante de la zona Austral del continente).</a:t>
            </a:r>
            <a:endParaRPr lang="es-E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24" name="Imagen 5">
            <a:extLst>
              <a:ext uri="{FF2B5EF4-FFF2-40B4-BE49-F238E27FC236}">
                <a16:creationId xmlns:a16="http://schemas.microsoft.com/office/drawing/2014/main" xmlns="" id="{F81F9906-70B7-47D9-9B9C-6729A2F4204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3707" t="11599" r="51792" b="17575"/>
          <a:stretch/>
        </p:blipFill>
        <p:spPr bwMode="auto">
          <a:xfrm>
            <a:off x="6825471" y="1422532"/>
            <a:ext cx="5022883" cy="453051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Forma libre: forma 4">
            <a:extLst>
              <a:ext uri="{FF2B5EF4-FFF2-40B4-BE49-F238E27FC236}">
                <a16:creationId xmlns:a16="http://schemas.microsoft.com/office/drawing/2014/main" xmlns="" id="{FDAB2A9D-CB01-4E2C-A91C-228672EEA9CA}"/>
              </a:ext>
            </a:extLst>
          </p:cNvPr>
          <p:cNvSpPr/>
          <p:nvPr/>
        </p:nvSpPr>
        <p:spPr>
          <a:xfrm>
            <a:off x="8635020" y="1457794"/>
            <a:ext cx="2450690" cy="4553024"/>
          </a:xfrm>
          <a:custGeom>
            <a:avLst/>
            <a:gdLst>
              <a:gd name="connsiteX0" fmla="*/ 0 w 1478943"/>
              <a:gd name="connsiteY0" fmla="*/ 0 h 3093057"/>
              <a:gd name="connsiteX1" fmla="*/ 7952 w 1478943"/>
              <a:gd name="connsiteY1" fmla="*/ 270344 h 3093057"/>
              <a:gd name="connsiteX2" fmla="*/ 31806 w 1478943"/>
              <a:gd name="connsiteY2" fmla="*/ 310101 h 3093057"/>
              <a:gd name="connsiteX3" fmla="*/ 47708 w 1478943"/>
              <a:gd name="connsiteY3" fmla="*/ 365760 h 3093057"/>
              <a:gd name="connsiteX4" fmla="*/ 55659 w 1478943"/>
              <a:gd name="connsiteY4" fmla="*/ 389614 h 3093057"/>
              <a:gd name="connsiteX5" fmla="*/ 71562 w 1478943"/>
              <a:gd name="connsiteY5" fmla="*/ 564542 h 3093057"/>
              <a:gd name="connsiteX6" fmla="*/ 79513 w 1478943"/>
              <a:gd name="connsiteY6" fmla="*/ 652007 h 3093057"/>
              <a:gd name="connsiteX7" fmla="*/ 87465 w 1478943"/>
              <a:gd name="connsiteY7" fmla="*/ 691763 h 3093057"/>
              <a:gd name="connsiteX8" fmla="*/ 111319 w 1478943"/>
              <a:gd name="connsiteY8" fmla="*/ 787179 h 3093057"/>
              <a:gd name="connsiteX9" fmla="*/ 119270 w 1478943"/>
              <a:gd name="connsiteY9" fmla="*/ 962108 h 3093057"/>
              <a:gd name="connsiteX10" fmla="*/ 127221 w 1478943"/>
              <a:gd name="connsiteY10" fmla="*/ 993913 h 3093057"/>
              <a:gd name="connsiteX11" fmla="*/ 135172 w 1478943"/>
              <a:gd name="connsiteY11" fmla="*/ 1296062 h 3093057"/>
              <a:gd name="connsiteX12" fmla="*/ 151075 w 1478943"/>
              <a:gd name="connsiteY12" fmla="*/ 1343770 h 3093057"/>
              <a:gd name="connsiteX13" fmla="*/ 174929 w 1478943"/>
              <a:gd name="connsiteY13" fmla="*/ 1375576 h 3093057"/>
              <a:gd name="connsiteX14" fmla="*/ 182880 w 1478943"/>
              <a:gd name="connsiteY14" fmla="*/ 1399429 h 3093057"/>
              <a:gd name="connsiteX15" fmla="*/ 190832 w 1478943"/>
              <a:gd name="connsiteY15" fmla="*/ 1431235 h 3093057"/>
              <a:gd name="connsiteX16" fmla="*/ 222637 w 1478943"/>
              <a:gd name="connsiteY16" fmla="*/ 1478942 h 3093057"/>
              <a:gd name="connsiteX17" fmla="*/ 238539 w 1478943"/>
              <a:gd name="connsiteY17" fmla="*/ 1502796 h 3093057"/>
              <a:gd name="connsiteX18" fmla="*/ 270345 w 1478943"/>
              <a:gd name="connsiteY18" fmla="*/ 1669774 h 3093057"/>
              <a:gd name="connsiteX19" fmla="*/ 286247 w 1478943"/>
              <a:gd name="connsiteY19" fmla="*/ 1725433 h 3093057"/>
              <a:gd name="connsiteX20" fmla="*/ 310101 w 1478943"/>
              <a:gd name="connsiteY20" fmla="*/ 1836751 h 3093057"/>
              <a:gd name="connsiteX21" fmla="*/ 318052 w 1478943"/>
              <a:gd name="connsiteY21" fmla="*/ 2019631 h 3093057"/>
              <a:gd name="connsiteX22" fmla="*/ 326004 w 1478943"/>
              <a:gd name="connsiteY22" fmla="*/ 2051436 h 3093057"/>
              <a:gd name="connsiteX23" fmla="*/ 333955 w 1478943"/>
              <a:gd name="connsiteY23" fmla="*/ 2186609 h 3093057"/>
              <a:gd name="connsiteX24" fmla="*/ 341906 w 1478943"/>
              <a:gd name="connsiteY24" fmla="*/ 2544417 h 3093057"/>
              <a:gd name="connsiteX25" fmla="*/ 357809 w 1478943"/>
              <a:gd name="connsiteY25" fmla="*/ 2671638 h 3093057"/>
              <a:gd name="connsiteX26" fmla="*/ 373712 w 1478943"/>
              <a:gd name="connsiteY26" fmla="*/ 2719346 h 3093057"/>
              <a:gd name="connsiteX27" fmla="*/ 381663 w 1478943"/>
              <a:gd name="connsiteY27" fmla="*/ 2751151 h 3093057"/>
              <a:gd name="connsiteX28" fmla="*/ 405517 w 1478943"/>
              <a:gd name="connsiteY28" fmla="*/ 2775005 h 3093057"/>
              <a:gd name="connsiteX29" fmla="*/ 429371 w 1478943"/>
              <a:gd name="connsiteY29" fmla="*/ 2822713 h 3093057"/>
              <a:gd name="connsiteX30" fmla="*/ 453225 w 1478943"/>
              <a:gd name="connsiteY30" fmla="*/ 2846567 h 3093057"/>
              <a:gd name="connsiteX31" fmla="*/ 469127 w 1478943"/>
              <a:gd name="connsiteY31" fmla="*/ 2870421 h 3093057"/>
              <a:gd name="connsiteX32" fmla="*/ 548640 w 1478943"/>
              <a:gd name="connsiteY32" fmla="*/ 2910177 h 3093057"/>
              <a:gd name="connsiteX33" fmla="*/ 636105 w 1478943"/>
              <a:gd name="connsiteY33" fmla="*/ 2941982 h 3093057"/>
              <a:gd name="connsiteX34" fmla="*/ 858741 w 1478943"/>
              <a:gd name="connsiteY34" fmla="*/ 2949934 h 3093057"/>
              <a:gd name="connsiteX35" fmla="*/ 1041621 w 1478943"/>
              <a:gd name="connsiteY35" fmla="*/ 2965836 h 3093057"/>
              <a:gd name="connsiteX36" fmla="*/ 1168842 w 1478943"/>
              <a:gd name="connsiteY36" fmla="*/ 2981739 h 3093057"/>
              <a:gd name="connsiteX37" fmla="*/ 1240404 w 1478943"/>
              <a:gd name="connsiteY37" fmla="*/ 2997642 h 3093057"/>
              <a:gd name="connsiteX38" fmla="*/ 1327868 w 1478943"/>
              <a:gd name="connsiteY38" fmla="*/ 3013544 h 3093057"/>
              <a:gd name="connsiteX39" fmla="*/ 1415332 w 1478943"/>
              <a:gd name="connsiteY39" fmla="*/ 3053301 h 3093057"/>
              <a:gd name="connsiteX40" fmla="*/ 1439186 w 1478943"/>
              <a:gd name="connsiteY40" fmla="*/ 3061252 h 3093057"/>
              <a:gd name="connsiteX41" fmla="*/ 1478943 w 1478943"/>
              <a:gd name="connsiteY41" fmla="*/ 3093057 h 30930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1478943" h="3093057">
                <a:moveTo>
                  <a:pt x="0" y="0"/>
                </a:moveTo>
                <a:cubicBezTo>
                  <a:pt x="2651" y="90115"/>
                  <a:pt x="-1246" y="180661"/>
                  <a:pt x="7952" y="270344"/>
                </a:cubicBezTo>
                <a:cubicBezTo>
                  <a:pt x="9529" y="285718"/>
                  <a:pt x="25862" y="295835"/>
                  <a:pt x="31806" y="310101"/>
                </a:cubicBezTo>
                <a:cubicBezTo>
                  <a:pt x="39227" y="327912"/>
                  <a:pt x="42164" y="347278"/>
                  <a:pt x="47708" y="365760"/>
                </a:cubicBezTo>
                <a:cubicBezTo>
                  <a:pt x="50116" y="373788"/>
                  <a:pt x="53009" y="381663"/>
                  <a:pt x="55659" y="389614"/>
                </a:cubicBezTo>
                <a:cubicBezTo>
                  <a:pt x="71103" y="590371"/>
                  <a:pt x="55870" y="407616"/>
                  <a:pt x="71562" y="564542"/>
                </a:cubicBezTo>
                <a:cubicBezTo>
                  <a:pt x="74475" y="593672"/>
                  <a:pt x="75882" y="622958"/>
                  <a:pt x="79513" y="652007"/>
                </a:cubicBezTo>
                <a:cubicBezTo>
                  <a:pt x="81189" y="665417"/>
                  <a:pt x="85410" y="678406"/>
                  <a:pt x="87465" y="691763"/>
                </a:cubicBezTo>
                <a:cubicBezTo>
                  <a:pt x="100028" y="773418"/>
                  <a:pt x="84117" y="732776"/>
                  <a:pt x="111319" y="787179"/>
                </a:cubicBezTo>
                <a:cubicBezTo>
                  <a:pt x="113969" y="845489"/>
                  <a:pt x="114793" y="903910"/>
                  <a:pt x="119270" y="962108"/>
                </a:cubicBezTo>
                <a:cubicBezTo>
                  <a:pt x="120108" y="973004"/>
                  <a:pt x="126701" y="982997"/>
                  <a:pt x="127221" y="993913"/>
                </a:cubicBezTo>
                <a:cubicBezTo>
                  <a:pt x="132013" y="1094550"/>
                  <a:pt x="128318" y="1195544"/>
                  <a:pt x="135172" y="1296062"/>
                </a:cubicBezTo>
                <a:cubicBezTo>
                  <a:pt x="136312" y="1312786"/>
                  <a:pt x="141017" y="1330360"/>
                  <a:pt x="151075" y="1343770"/>
                </a:cubicBezTo>
                <a:lnTo>
                  <a:pt x="174929" y="1375576"/>
                </a:lnTo>
                <a:cubicBezTo>
                  <a:pt x="177579" y="1383527"/>
                  <a:pt x="180577" y="1391370"/>
                  <a:pt x="182880" y="1399429"/>
                </a:cubicBezTo>
                <a:cubicBezTo>
                  <a:pt x="185882" y="1409937"/>
                  <a:pt x="185945" y="1421460"/>
                  <a:pt x="190832" y="1431235"/>
                </a:cubicBezTo>
                <a:cubicBezTo>
                  <a:pt x="199379" y="1448330"/>
                  <a:pt x="212035" y="1463040"/>
                  <a:pt x="222637" y="1478942"/>
                </a:cubicBezTo>
                <a:lnTo>
                  <a:pt x="238539" y="1502796"/>
                </a:lnTo>
                <a:cubicBezTo>
                  <a:pt x="268923" y="1624331"/>
                  <a:pt x="241507" y="1506359"/>
                  <a:pt x="270345" y="1669774"/>
                </a:cubicBezTo>
                <a:cubicBezTo>
                  <a:pt x="281706" y="1734152"/>
                  <a:pt x="273784" y="1672466"/>
                  <a:pt x="286247" y="1725433"/>
                </a:cubicBezTo>
                <a:cubicBezTo>
                  <a:pt x="294939" y="1762373"/>
                  <a:pt x="302150" y="1799645"/>
                  <a:pt x="310101" y="1836751"/>
                </a:cubicBezTo>
                <a:cubicBezTo>
                  <a:pt x="312751" y="1897711"/>
                  <a:pt x="313544" y="1958780"/>
                  <a:pt x="318052" y="2019631"/>
                </a:cubicBezTo>
                <a:cubicBezTo>
                  <a:pt x="318859" y="2030529"/>
                  <a:pt x="324968" y="2040557"/>
                  <a:pt x="326004" y="2051436"/>
                </a:cubicBezTo>
                <a:cubicBezTo>
                  <a:pt x="330283" y="2096368"/>
                  <a:pt x="331305" y="2141551"/>
                  <a:pt x="333955" y="2186609"/>
                </a:cubicBezTo>
                <a:cubicBezTo>
                  <a:pt x="336605" y="2305878"/>
                  <a:pt x="337648" y="2425194"/>
                  <a:pt x="341906" y="2544417"/>
                </a:cubicBezTo>
                <a:cubicBezTo>
                  <a:pt x="343046" y="2576324"/>
                  <a:pt x="347827" y="2635036"/>
                  <a:pt x="357809" y="2671638"/>
                </a:cubicBezTo>
                <a:cubicBezTo>
                  <a:pt x="362220" y="2687810"/>
                  <a:pt x="369647" y="2703084"/>
                  <a:pt x="373712" y="2719346"/>
                </a:cubicBezTo>
                <a:cubicBezTo>
                  <a:pt x="376362" y="2729948"/>
                  <a:pt x="376241" y="2741663"/>
                  <a:pt x="381663" y="2751151"/>
                </a:cubicBezTo>
                <a:cubicBezTo>
                  <a:pt x="387242" y="2760914"/>
                  <a:pt x="397566" y="2767054"/>
                  <a:pt x="405517" y="2775005"/>
                </a:cubicBezTo>
                <a:cubicBezTo>
                  <a:pt x="413486" y="2798913"/>
                  <a:pt x="412244" y="2802160"/>
                  <a:pt x="429371" y="2822713"/>
                </a:cubicBezTo>
                <a:cubicBezTo>
                  <a:pt x="436570" y="2831352"/>
                  <a:pt x="446026" y="2837928"/>
                  <a:pt x="453225" y="2846567"/>
                </a:cubicBezTo>
                <a:cubicBezTo>
                  <a:pt x="459343" y="2853908"/>
                  <a:pt x="461176" y="2865120"/>
                  <a:pt x="469127" y="2870421"/>
                </a:cubicBezTo>
                <a:cubicBezTo>
                  <a:pt x="493783" y="2886858"/>
                  <a:pt x="522136" y="2896925"/>
                  <a:pt x="548640" y="2910177"/>
                </a:cubicBezTo>
                <a:cubicBezTo>
                  <a:pt x="577819" y="2924766"/>
                  <a:pt x="601418" y="2939009"/>
                  <a:pt x="636105" y="2941982"/>
                </a:cubicBezTo>
                <a:cubicBezTo>
                  <a:pt x="710093" y="2948324"/>
                  <a:pt x="784529" y="2947283"/>
                  <a:pt x="858741" y="2949934"/>
                </a:cubicBezTo>
                <a:cubicBezTo>
                  <a:pt x="929548" y="2955380"/>
                  <a:pt x="973290" y="2957952"/>
                  <a:pt x="1041621" y="2965836"/>
                </a:cubicBezTo>
                <a:cubicBezTo>
                  <a:pt x="1084076" y="2970735"/>
                  <a:pt x="1126642" y="2974987"/>
                  <a:pt x="1168842" y="2981739"/>
                </a:cubicBezTo>
                <a:cubicBezTo>
                  <a:pt x="1192971" y="2985600"/>
                  <a:pt x="1216443" y="2992850"/>
                  <a:pt x="1240404" y="2997642"/>
                </a:cubicBezTo>
                <a:cubicBezTo>
                  <a:pt x="1269461" y="3003453"/>
                  <a:pt x="1298713" y="3008243"/>
                  <a:pt x="1327868" y="3013544"/>
                </a:cubicBezTo>
                <a:cubicBezTo>
                  <a:pt x="1381997" y="3046021"/>
                  <a:pt x="1352966" y="3032512"/>
                  <a:pt x="1415332" y="3053301"/>
                </a:cubicBezTo>
                <a:lnTo>
                  <a:pt x="1439186" y="3061252"/>
                </a:lnTo>
                <a:cubicBezTo>
                  <a:pt x="1467231" y="3089297"/>
                  <a:pt x="1452982" y="3080077"/>
                  <a:pt x="1478943" y="3093057"/>
                </a:cubicBezTo>
              </a:path>
            </a:pathLst>
          </a:cu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Forma libre: forma 6">
            <a:extLst>
              <a:ext uri="{FF2B5EF4-FFF2-40B4-BE49-F238E27FC236}">
                <a16:creationId xmlns:a16="http://schemas.microsoft.com/office/drawing/2014/main" xmlns="" id="{D670D405-D854-4EDF-B5C6-80C1816BE3EA}"/>
              </a:ext>
            </a:extLst>
          </p:cNvPr>
          <p:cNvSpPr/>
          <p:nvPr/>
        </p:nvSpPr>
        <p:spPr>
          <a:xfrm>
            <a:off x="8723010" y="1424266"/>
            <a:ext cx="3257521" cy="4539523"/>
          </a:xfrm>
          <a:custGeom>
            <a:avLst/>
            <a:gdLst>
              <a:gd name="connsiteX0" fmla="*/ 7397 w 1965850"/>
              <a:gd name="connsiteY0" fmla="*/ 127765 h 3214677"/>
              <a:gd name="connsiteX1" fmla="*/ 7397 w 1965850"/>
              <a:gd name="connsiteY1" fmla="*/ 373424 h 3214677"/>
              <a:gd name="connsiteX2" fmla="*/ 41516 w 1965850"/>
              <a:gd name="connsiteY2" fmla="*/ 428015 h 3214677"/>
              <a:gd name="connsiteX3" fmla="*/ 55164 w 1965850"/>
              <a:gd name="connsiteY3" fmla="*/ 482606 h 3214677"/>
              <a:gd name="connsiteX4" fmla="*/ 68812 w 1965850"/>
              <a:gd name="connsiteY4" fmla="*/ 516726 h 3214677"/>
              <a:gd name="connsiteX5" fmla="*/ 82459 w 1965850"/>
              <a:gd name="connsiteY5" fmla="*/ 571317 h 3214677"/>
              <a:gd name="connsiteX6" fmla="*/ 96107 w 1965850"/>
              <a:gd name="connsiteY6" fmla="*/ 816977 h 3214677"/>
              <a:gd name="connsiteX7" fmla="*/ 109755 w 1965850"/>
              <a:gd name="connsiteY7" fmla="*/ 912511 h 3214677"/>
              <a:gd name="connsiteX8" fmla="*/ 116579 w 1965850"/>
              <a:gd name="connsiteY8" fmla="*/ 939806 h 3214677"/>
              <a:gd name="connsiteX9" fmla="*/ 130226 w 1965850"/>
              <a:gd name="connsiteY9" fmla="*/ 960278 h 3214677"/>
              <a:gd name="connsiteX10" fmla="*/ 137050 w 1965850"/>
              <a:gd name="connsiteY10" fmla="*/ 1117227 h 3214677"/>
              <a:gd name="connsiteX11" fmla="*/ 143874 w 1965850"/>
              <a:gd name="connsiteY11" fmla="*/ 1144523 h 3214677"/>
              <a:gd name="connsiteX12" fmla="*/ 150698 w 1965850"/>
              <a:gd name="connsiteY12" fmla="*/ 1192290 h 3214677"/>
              <a:gd name="connsiteX13" fmla="*/ 157522 w 1965850"/>
              <a:gd name="connsiteY13" fmla="*/ 1233233 h 3214677"/>
              <a:gd name="connsiteX14" fmla="*/ 171170 w 1965850"/>
              <a:gd name="connsiteY14" fmla="*/ 1431126 h 3214677"/>
              <a:gd name="connsiteX15" fmla="*/ 177994 w 1965850"/>
              <a:gd name="connsiteY15" fmla="*/ 1458421 h 3214677"/>
              <a:gd name="connsiteX16" fmla="*/ 198465 w 1965850"/>
              <a:gd name="connsiteY16" fmla="*/ 1485717 h 3214677"/>
              <a:gd name="connsiteX17" fmla="*/ 205289 w 1965850"/>
              <a:gd name="connsiteY17" fmla="*/ 1526660 h 3214677"/>
              <a:gd name="connsiteX18" fmla="*/ 225761 w 1965850"/>
              <a:gd name="connsiteY18" fmla="*/ 1547132 h 3214677"/>
              <a:gd name="connsiteX19" fmla="*/ 232585 w 1965850"/>
              <a:gd name="connsiteY19" fmla="*/ 1588075 h 3214677"/>
              <a:gd name="connsiteX20" fmla="*/ 253056 w 1965850"/>
              <a:gd name="connsiteY20" fmla="*/ 1622194 h 3214677"/>
              <a:gd name="connsiteX21" fmla="*/ 266704 w 1965850"/>
              <a:gd name="connsiteY21" fmla="*/ 1663138 h 3214677"/>
              <a:gd name="connsiteX22" fmla="*/ 280352 w 1965850"/>
              <a:gd name="connsiteY22" fmla="*/ 1690433 h 3214677"/>
              <a:gd name="connsiteX23" fmla="*/ 287176 w 1965850"/>
              <a:gd name="connsiteY23" fmla="*/ 1724553 h 3214677"/>
              <a:gd name="connsiteX24" fmla="*/ 300824 w 1965850"/>
              <a:gd name="connsiteY24" fmla="*/ 1813263 h 3214677"/>
              <a:gd name="connsiteX25" fmla="*/ 307647 w 1965850"/>
              <a:gd name="connsiteY25" fmla="*/ 1861030 h 3214677"/>
              <a:gd name="connsiteX26" fmla="*/ 321295 w 1965850"/>
              <a:gd name="connsiteY26" fmla="*/ 1929269 h 3214677"/>
              <a:gd name="connsiteX27" fmla="*/ 334943 w 1965850"/>
              <a:gd name="connsiteY27" fmla="*/ 2024803 h 3214677"/>
              <a:gd name="connsiteX28" fmla="*/ 348591 w 1965850"/>
              <a:gd name="connsiteY28" fmla="*/ 2120338 h 3214677"/>
              <a:gd name="connsiteX29" fmla="*/ 362238 w 1965850"/>
              <a:gd name="connsiteY29" fmla="*/ 2509299 h 3214677"/>
              <a:gd name="connsiteX30" fmla="*/ 375886 w 1965850"/>
              <a:gd name="connsiteY30" fmla="*/ 2761783 h 3214677"/>
              <a:gd name="connsiteX31" fmla="*/ 396358 w 1965850"/>
              <a:gd name="connsiteY31" fmla="*/ 2843669 h 3214677"/>
              <a:gd name="connsiteX32" fmla="*/ 423653 w 1965850"/>
              <a:gd name="connsiteY32" fmla="*/ 2884612 h 3214677"/>
              <a:gd name="connsiteX33" fmla="*/ 430477 w 1965850"/>
              <a:gd name="connsiteY33" fmla="*/ 2911908 h 3214677"/>
              <a:gd name="connsiteX34" fmla="*/ 464597 w 1965850"/>
              <a:gd name="connsiteY34" fmla="*/ 2946027 h 3214677"/>
              <a:gd name="connsiteX35" fmla="*/ 526012 w 1965850"/>
              <a:gd name="connsiteY35" fmla="*/ 2993794 h 3214677"/>
              <a:gd name="connsiteX36" fmla="*/ 573779 w 1965850"/>
              <a:gd name="connsiteY36" fmla="*/ 3021090 h 3214677"/>
              <a:gd name="connsiteX37" fmla="*/ 635194 w 1965850"/>
              <a:gd name="connsiteY37" fmla="*/ 3027914 h 3214677"/>
              <a:gd name="connsiteX38" fmla="*/ 662489 w 1965850"/>
              <a:gd name="connsiteY38" fmla="*/ 3034738 h 3214677"/>
              <a:gd name="connsiteX39" fmla="*/ 737552 w 1965850"/>
              <a:gd name="connsiteY39" fmla="*/ 3041562 h 3214677"/>
              <a:gd name="connsiteX40" fmla="*/ 771671 w 1965850"/>
              <a:gd name="connsiteY40" fmla="*/ 3055209 h 3214677"/>
              <a:gd name="connsiteX41" fmla="*/ 805791 w 1965850"/>
              <a:gd name="connsiteY41" fmla="*/ 3062033 h 3214677"/>
              <a:gd name="connsiteX42" fmla="*/ 1071922 w 1965850"/>
              <a:gd name="connsiteY42" fmla="*/ 3082505 h 3214677"/>
              <a:gd name="connsiteX43" fmla="*/ 1153809 w 1965850"/>
              <a:gd name="connsiteY43" fmla="*/ 3102977 h 3214677"/>
              <a:gd name="connsiteX44" fmla="*/ 1242519 w 1965850"/>
              <a:gd name="connsiteY44" fmla="*/ 3109800 h 3214677"/>
              <a:gd name="connsiteX45" fmla="*/ 1317582 w 1965850"/>
              <a:gd name="connsiteY45" fmla="*/ 3123448 h 3214677"/>
              <a:gd name="connsiteX46" fmla="*/ 1433588 w 1965850"/>
              <a:gd name="connsiteY46" fmla="*/ 3157568 h 3214677"/>
              <a:gd name="connsiteX47" fmla="*/ 1481355 w 1965850"/>
              <a:gd name="connsiteY47" fmla="*/ 3171215 h 3214677"/>
              <a:gd name="connsiteX48" fmla="*/ 1501826 w 1965850"/>
              <a:gd name="connsiteY48" fmla="*/ 3178039 h 3214677"/>
              <a:gd name="connsiteX49" fmla="*/ 1535946 w 1965850"/>
              <a:gd name="connsiteY49" fmla="*/ 3198511 h 3214677"/>
              <a:gd name="connsiteX50" fmla="*/ 1645128 w 1965850"/>
              <a:gd name="connsiteY50" fmla="*/ 3205335 h 3214677"/>
              <a:gd name="connsiteX51" fmla="*/ 1802077 w 1965850"/>
              <a:gd name="connsiteY51" fmla="*/ 3212159 h 3214677"/>
              <a:gd name="connsiteX52" fmla="*/ 1924907 w 1965850"/>
              <a:gd name="connsiteY52" fmla="*/ 3205335 h 3214677"/>
              <a:gd name="connsiteX53" fmla="*/ 1931731 w 1965850"/>
              <a:gd name="connsiteY53" fmla="*/ 3150744 h 3214677"/>
              <a:gd name="connsiteX54" fmla="*/ 1959026 w 1965850"/>
              <a:gd name="connsiteY54" fmla="*/ 3075681 h 3214677"/>
              <a:gd name="connsiteX55" fmla="*/ 1965850 w 1965850"/>
              <a:gd name="connsiteY55" fmla="*/ 3014266 h 3214677"/>
              <a:gd name="connsiteX56" fmla="*/ 1952203 w 1965850"/>
              <a:gd name="connsiteY56" fmla="*/ 2809550 h 3214677"/>
              <a:gd name="connsiteX57" fmla="*/ 1924907 w 1965850"/>
              <a:gd name="connsiteY57" fmla="*/ 2707191 h 3214677"/>
              <a:gd name="connsiteX58" fmla="*/ 1911259 w 1965850"/>
              <a:gd name="connsiteY58" fmla="*/ 2679896 h 3214677"/>
              <a:gd name="connsiteX59" fmla="*/ 1890788 w 1965850"/>
              <a:gd name="connsiteY59" fmla="*/ 2475180 h 3214677"/>
              <a:gd name="connsiteX60" fmla="*/ 1877140 w 1965850"/>
              <a:gd name="connsiteY60" fmla="*/ 2393293 h 3214677"/>
              <a:gd name="connsiteX61" fmla="*/ 1883964 w 1965850"/>
              <a:gd name="connsiteY61" fmla="*/ 2284111 h 3214677"/>
              <a:gd name="connsiteX62" fmla="*/ 1883964 w 1965850"/>
              <a:gd name="connsiteY62" fmla="*/ 1806439 h 3214677"/>
              <a:gd name="connsiteX63" fmla="*/ 1897612 w 1965850"/>
              <a:gd name="connsiteY63" fmla="*/ 1669962 h 3214677"/>
              <a:gd name="connsiteX64" fmla="*/ 1911259 w 1965850"/>
              <a:gd name="connsiteY64" fmla="*/ 1526660 h 3214677"/>
              <a:gd name="connsiteX65" fmla="*/ 1897612 w 1965850"/>
              <a:gd name="connsiteY65" fmla="*/ 557669 h 3214677"/>
              <a:gd name="connsiteX66" fmla="*/ 1890788 w 1965850"/>
              <a:gd name="connsiteY66" fmla="*/ 516726 h 3214677"/>
              <a:gd name="connsiteX67" fmla="*/ 1883964 w 1965850"/>
              <a:gd name="connsiteY67" fmla="*/ 468959 h 3214677"/>
              <a:gd name="connsiteX68" fmla="*/ 1877140 w 1965850"/>
              <a:gd name="connsiteY68" fmla="*/ 400720 h 3214677"/>
              <a:gd name="connsiteX69" fmla="*/ 1870316 w 1965850"/>
              <a:gd name="connsiteY69" fmla="*/ 339305 h 3214677"/>
              <a:gd name="connsiteX70" fmla="*/ 1863492 w 1965850"/>
              <a:gd name="connsiteY70" fmla="*/ 127765 h 3214677"/>
              <a:gd name="connsiteX71" fmla="*/ 990035 w 1965850"/>
              <a:gd name="connsiteY71" fmla="*/ 141412 h 3214677"/>
              <a:gd name="connsiteX72" fmla="*/ 7397 w 1965850"/>
              <a:gd name="connsiteY72" fmla="*/ 127765 h 32146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</a:cxnLst>
            <a:rect l="l" t="t" r="r" b="b"/>
            <a:pathLst>
              <a:path w="1965850" h="3214677">
                <a:moveTo>
                  <a:pt x="7397" y="127765"/>
                </a:moveTo>
                <a:cubicBezTo>
                  <a:pt x="2514" y="210780"/>
                  <a:pt x="-6471" y="290217"/>
                  <a:pt x="7397" y="373424"/>
                </a:cubicBezTo>
                <a:cubicBezTo>
                  <a:pt x="8312" y="378916"/>
                  <a:pt x="35212" y="418559"/>
                  <a:pt x="41516" y="428015"/>
                </a:cubicBezTo>
                <a:cubicBezTo>
                  <a:pt x="46065" y="446212"/>
                  <a:pt x="48198" y="465191"/>
                  <a:pt x="55164" y="482606"/>
                </a:cubicBezTo>
                <a:cubicBezTo>
                  <a:pt x="59713" y="493979"/>
                  <a:pt x="65210" y="505018"/>
                  <a:pt x="68812" y="516726"/>
                </a:cubicBezTo>
                <a:cubicBezTo>
                  <a:pt x="74328" y="534654"/>
                  <a:pt x="77910" y="553120"/>
                  <a:pt x="82459" y="571317"/>
                </a:cubicBezTo>
                <a:cubicBezTo>
                  <a:pt x="87245" y="700525"/>
                  <a:pt x="83435" y="719825"/>
                  <a:pt x="96107" y="816977"/>
                </a:cubicBezTo>
                <a:cubicBezTo>
                  <a:pt x="100268" y="848875"/>
                  <a:pt x="104466" y="880781"/>
                  <a:pt x="109755" y="912511"/>
                </a:cubicBezTo>
                <a:cubicBezTo>
                  <a:pt x="111297" y="921762"/>
                  <a:pt x="112885" y="931186"/>
                  <a:pt x="116579" y="939806"/>
                </a:cubicBezTo>
                <a:cubicBezTo>
                  <a:pt x="119810" y="947344"/>
                  <a:pt x="125677" y="953454"/>
                  <a:pt x="130226" y="960278"/>
                </a:cubicBezTo>
                <a:cubicBezTo>
                  <a:pt x="132501" y="1012594"/>
                  <a:pt x="133182" y="1065004"/>
                  <a:pt x="137050" y="1117227"/>
                </a:cubicBezTo>
                <a:cubicBezTo>
                  <a:pt x="137743" y="1126580"/>
                  <a:pt x="142196" y="1135296"/>
                  <a:pt x="143874" y="1144523"/>
                </a:cubicBezTo>
                <a:cubicBezTo>
                  <a:pt x="146751" y="1160348"/>
                  <a:pt x="148252" y="1176393"/>
                  <a:pt x="150698" y="1192290"/>
                </a:cubicBezTo>
                <a:cubicBezTo>
                  <a:pt x="152802" y="1205965"/>
                  <a:pt x="155247" y="1219585"/>
                  <a:pt x="157522" y="1233233"/>
                </a:cubicBezTo>
                <a:cubicBezTo>
                  <a:pt x="161702" y="1329370"/>
                  <a:pt x="156594" y="1358249"/>
                  <a:pt x="171170" y="1431126"/>
                </a:cubicBezTo>
                <a:cubicBezTo>
                  <a:pt x="173009" y="1440322"/>
                  <a:pt x="173800" y="1450033"/>
                  <a:pt x="177994" y="1458421"/>
                </a:cubicBezTo>
                <a:cubicBezTo>
                  <a:pt x="183080" y="1468593"/>
                  <a:pt x="191641" y="1476618"/>
                  <a:pt x="198465" y="1485717"/>
                </a:cubicBezTo>
                <a:cubicBezTo>
                  <a:pt x="200740" y="1499365"/>
                  <a:pt x="199670" y="1514017"/>
                  <a:pt x="205289" y="1526660"/>
                </a:cubicBezTo>
                <a:cubicBezTo>
                  <a:pt x="209209" y="1535479"/>
                  <a:pt x="221841" y="1538313"/>
                  <a:pt x="225761" y="1547132"/>
                </a:cubicBezTo>
                <a:cubicBezTo>
                  <a:pt x="231380" y="1559775"/>
                  <a:pt x="227857" y="1575072"/>
                  <a:pt x="232585" y="1588075"/>
                </a:cubicBezTo>
                <a:cubicBezTo>
                  <a:pt x="237118" y="1600540"/>
                  <a:pt x="247568" y="1610120"/>
                  <a:pt x="253056" y="1622194"/>
                </a:cubicBezTo>
                <a:cubicBezTo>
                  <a:pt x="259009" y="1635291"/>
                  <a:pt x="261361" y="1649781"/>
                  <a:pt x="266704" y="1663138"/>
                </a:cubicBezTo>
                <a:cubicBezTo>
                  <a:pt x="270482" y="1672583"/>
                  <a:pt x="275803" y="1681335"/>
                  <a:pt x="280352" y="1690433"/>
                </a:cubicBezTo>
                <a:cubicBezTo>
                  <a:pt x="282627" y="1701806"/>
                  <a:pt x="285643" y="1713056"/>
                  <a:pt x="287176" y="1724553"/>
                </a:cubicBezTo>
                <a:cubicBezTo>
                  <a:pt x="298904" y="1812514"/>
                  <a:pt x="285453" y="1767151"/>
                  <a:pt x="300824" y="1813263"/>
                </a:cubicBezTo>
                <a:cubicBezTo>
                  <a:pt x="303098" y="1829185"/>
                  <a:pt x="304852" y="1845191"/>
                  <a:pt x="307647" y="1861030"/>
                </a:cubicBezTo>
                <a:cubicBezTo>
                  <a:pt x="311678" y="1883874"/>
                  <a:pt x="318014" y="1906305"/>
                  <a:pt x="321295" y="1929269"/>
                </a:cubicBezTo>
                <a:cubicBezTo>
                  <a:pt x="325844" y="1961114"/>
                  <a:pt x="331110" y="1992864"/>
                  <a:pt x="334943" y="2024803"/>
                </a:cubicBezTo>
                <a:cubicBezTo>
                  <a:pt x="346156" y="2118243"/>
                  <a:pt x="332752" y="2072821"/>
                  <a:pt x="348591" y="2120338"/>
                </a:cubicBezTo>
                <a:cubicBezTo>
                  <a:pt x="353140" y="2249992"/>
                  <a:pt x="356723" y="2379683"/>
                  <a:pt x="362238" y="2509299"/>
                </a:cubicBezTo>
                <a:cubicBezTo>
                  <a:pt x="365821" y="2593507"/>
                  <a:pt x="362029" y="2678646"/>
                  <a:pt x="375886" y="2761783"/>
                </a:cubicBezTo>
                <a:cubicBezTo>
                  <a:pt x="379297" y="2782249"/>
                  <a:pt x="384342" y="2825645"/>
                  <a:pt x="396358" y="2843669"/>
                </a:cubicBezTo>
                <a:lnTo>
                  <a:pt x="423653" y="2884612"/>
                </a:lnTo>
                <a:cubicBezTo>
                  <a:pt x="425928" y="2893711"/>
                  <a:pt x="426783" y="2903288"/>
                  <a:pt x="430477" y="2911908"/>
                </a:cubicBezTo>
                <a:cubicBezTo>
                  <a:pt x="441598" y="2937858"/>
                  <a:pt x="444376" y="2929177"/>
                  <a:pt x="464597" y="2946027"/>
                </a:cubicBezTo>
                <a:cubicBezTo>
                  <a:pt x="528749" y="2999486"/>
                  <a:pt x="422508" y="2924792"/>
                  <a:pt x="526012" y="2993794"/>
                </a:cubicBezTo>
                <a:cubicBezTo>
                  <a:pt x="537705" y="3001589"/>
                  <a:pt x="560535" y="3018034"/>
                  <a:pt x="573779" y="3021090"/>
                </a:cubicBezTo>
                <a:cubicBezTo>
                  <a:pt x="593849" y="3025722"/>
                  <a:pt x="614722" y="3025639"/>
                  <a:pt x="635194" y="3027914"/>
                </a:cubicBezTo>
                <a:cubicBezTo>
                  <a:pt x="644292" y="3030189"/>
                  <a:pt x="653193" y="3033498"/>
                  <a:pt x="662489" y="3034738"/>
                </a:cubicBezTo>
                <a:cubicBezTo>
                  <a:pt x="687393" y="3038059"/>
                  <a:pt x="712858" y="3036932"/>
                  <a:pt x="737552" y="3041562"/>
                </a:cubicBezTo>
                <a:cubicBezTo>
                  <a:pt x="749591" y="3043819"/>
                  <a:pt x="759939" y="3051689"/>
                  <a:pt x="771671" y="3055209"/>
                </a:cubicBezTo>
                <a:cubicBezTo>
                  <a:pt x="782780" y="3058542"/>
                  <a:pt x="794418" y="3059758"/>
                  <a:pt x="805791" y="3062033"/>
                </a:cubicBezTo>
                <a:cubicBezTo>
                  <a:pt x="908655" y="3113467"/>
                  <a:pt x="788988" y="3058425"/>
                  <a:pt x="1071922" y="3082505"/>
                </a:cubicBezTo>
                <a:cubicBezTo>
                  <a:pt x="1099956" y="3084891"/>
                  <a:pt x="1126513" y="3096153"/>
                  <a:pt x="1153809" y="3102977"/>
                </a:cubicBezTo>
                <a:cubicBezTo>
                  <a:pt x="1182581" y="3110170"/>
                  <a:pt x="1212949" y="3107526"/>
                  <a:pt x="1242519" y="3109800"/>
                </a:cubicBezTo>
                <a:cubicBezTo>
                  <a:pt x="1267540" y="3114349"/>
                  <a:pt x="1292783" y="3117812"/>
                  <a:pt x="1317582" y="3123448"/>
                </a:cubicBezTo>
                <a:cubicBezTo>
                  <a:pt x="1393934" y="3140801"/>
                  <a:pt x="1375024" y="3139549"/>
                  <a:pt x="1433588" y="3157568"/>
                </a:cubicBezTo>
                <a:cubicBezTo>
                  <a:pt x="1449415" y="3162438"/>
                  <a:pt x="1465494" y="3166457"/>
                  <a:pt x="1481355" y="3171215"/>
                </a:cubicBezTo>
                <a:cubicBezTo>
                  <a:pt x="1488244" y="3173282"/>
                  <a:pt x="1495393" y="3174822"/>
                  <a:pt x="1501826" y="3178039"/>
                </a:cubicBezTo>
                <a:cubicBezTo>
                  <a:pt x="1513689" y="3183971"/>
                  <a:pt x="1522917" y="3196029"/>
                  <a:pt x="1535946" y="3198511"/>
                </a:cubicBezTo>
                <a:cubicBezTo>
                  <a:pt x="1571767" y="3205334"/>
                  <a:pt x="1608711" y="3203467"/>
                  <a:pt x="1645128" y="3205335"/>
                </a:cubicBezTo>
                <a:lnTo>
                  <a:pt x="1802077" y="3212159"/>
                </a:lnTo>
                <a:cubicBezTo>
                  <a:pt x="1843020" y="3209884"/>
                  <a:pt x="1887848" y="3222889"/>
                  <a:pt x="1924907" y="3205335"/>
                </a:cubicBezTo>
                <a:cubicBezTo>
                  <a:pt x="1941480" y="3197484"/>
                  <a:pt x="1927888" y="3168676"/>
                  <a:pt x="1931731" y="3150744"/>
                </a:cubicBezTo>
                <a:cubicBezTo>
                  <a:pt x="1935774" y="3131878"/>
                  <a:pt x="1951513" y="3094465"/>
                  <a:pt x="1959026" y="3075681"/>
                </a:cubicBezTo>
                <a:cubicBezTo>
                  <a:pt x="1961301" y="3055209"/>
                  <a:pt x="1965850" y="3034864"/>
                  <a:pt x="1965850" y="3014266"/>
                </a:cubicBezTo>
                <a:cubicBezTo>
                  <a:pt x="1965850" y="2980133"/>
                  <a:pt x="1966134" y="2868059"/>
                  <a:pt x="1952203" y="2809550"/>
                </a:cubicBezTo>
                <a:cubicBezTo>
                  <a:pt x="1944024" y="2775198"/>
                  <a:pt x="1940699" y="2738775"/>
                  <a:pt x="1924907" y="2707191"/>
                </a:cubicBezTo>
                <a:lnTo>
                  <a:pt x="1911259" y="2679896"/>
                </a:lnTo>
                <a:cubicBezTo>
                  <a:pt x="1904435" y="2611657"/>
                  <a:pt x="1898895" y="2543278"/>
                  <a:pt x="1890788" y="2475180"/>
                </a:cubicBezTo>
                <a:cubicBezTo>
                  <a:pt x="1887517" y="2447702"/>
                  <a:pt x="1878128" y="2420948"/>
                  <a:pt x="1877140" y="2393293"/>
                </a:cubicBezTo>
                <a:cubicBezTo>
                  <a:pt x="1875838" y="2356851"/>
                  <a:pt x="1881689" y="2320505"/>
                  <a:pt x="1883964" y="2284111"/>
                </a:cubicBezTo>
                <a:cubicBezTo>
                  <a:pt x="1877116" y="2064975"/>
                  <a:pt x="1872046" y="2036847"/>
                  <a:pt x="1883964" y="1806439"/>
                </a:cubicBezTo>
                <a:cubicBezTo>
                  <a:pt x="1886326" y="1760781"/>
                  <a:pt x="1894014" y="1715539"/>
                  <a:pt x="1897612" y="1669962"/>
                </a:cubicBezTo>
                <a:cubicBezTo>
                  <a:pt x="1908820" y="1527992"/>
                  <a:pt x="1890768" y="1588132"/>
                  <a:pt x="1911259" y="1526660"/>
                </a:cubicBezTo>
                <a:cubicBezTo>
                  <a:pt x="1910886" y="1485956"/>
                  <a:pt x="1909782" y="794990"/>
                  <a:pt x="1897612" y="557669"/>
                </a:cubicBezTo>
                <a:cubicBezTo>
                  <a:pt x="1896903" y="543851"/>
                  <a:pt x="1892892" y="530401"/>
                  <a:pt x="1890788" y="516726"/>
                </a:cubicBezTo>
                <a:cubicBezTo>
                  <a:pt x="1888342" y="500829"/>
                  <a:pt x="1885843" y="484933"/>
                  <a:pt x="1883964" y="468959"/>
                </a:cubicBezTo>
                <a:cubicBezTo>
                  <a:pt x="1881293" y="446256"/>
                  <a:pt x="1879533" y="423454"/>
                  <a:pt x="1877140" y="400720"/>
                </a:cubicBezTo>
                <a:cubicBezTo>
                  <a:pt x="1874984" y="380236"/>
                  <a:pt x="1872591" y="359777"/>
                  <a:pt x="1870316" y="339305"/>
                </a:cubicBezTo>
                <a:cubicBezTo>
                  <a:pt x="1868041" y="268792"/>
                  <a:pt x="1931867" y="145148"/>
                  <a:pt x="1863492" y="127765"/>
                </a:cubicBezTo>
                <a:cubicBezTo>
                  <a:pt x="706954" y="-166269"/>
                  <a:pt x="1361584" y="138919"/>
                  <a:pt x="990035" y="141412"/>
                </a:cubicBezTo>
                <a:lnTo>
                  <a:pt x="7397" y="127765"/>
                </a:lnTo>
                <a:close/>
              </a:path>
            </a:pathLst>
          </a:custGeom>
          <a:solidFill>
            <a:srgbClr val="FF0000">
              <a:alpha val="14000"/>
            </a:srgbClr>
          </a:solidFill>
          <a:effectLst>
            <a:outerShdw blurRad="50800" dist="50800" dir="5400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Forma libre: forma 9">
            <a:extLst>
              <a:ext uri="{FF2B5EF4-FFF2-40B4-BE49-F238E27FC236}">
                <a16:creationId xmlns:a16="http://schemas.microsoft.com/office/drawing/2014/main" xmlns="" id="{47EEB2A0-0B7B-4804-A3F3-991751FCBA0E}"/>
              </a:ext>
            </a:extLst>
          </p:cNvPr>
          <p:cNvSpPr/>
          <p:nvPr/>
        </p:nvSpPr>
        <p:spPr>
          <a:xfrm>
            <a:off x="6798303" y="1420349"/>
            <a:ext cx="3410760" cy="4590469"/>
          </a:xfrm>
          <a:custGeom>
            <a:avLst/>
            <a:gdLst>
              <a:gd name="connsiteX0" fmla="*/ 58930 w 2058327"/>
              <a:gd name="connsiteY0" fmla="*/ 6807 h 3118496"/>
              <a:gd name="connsiteX1" fmla="*/ 256822 w 2058327"/>
              <a:gd name="connsiteY1" fmla="*/ 27278 h 3118496"/>
              <a:gd name="connsiteX2" fmla="*/ 509306 w 2058327"/>
              <a:gd name="connsiteY2" fmla="*/ 20455 h 3118496"/>
              <a:gd name="connsiteX3" fmla="*/ 1089336 w 2058327"/>
              <a:gd name="connsiteY3" fmla="*/ 27278 h 3118496"/>
              <a:gd name="connsiteX4" fmla="*/ 1096159 w 2058327"/>
              <a:gd name="connsiteY4" fmla="*/ 129637 h 3118496"/>
              <a:gd name="connsiteX5" fmla="*/ 1123455 w 2058327"/>
              <a:gd name="connsiteY5" fmla="*/ 388944 h 3118496"/>
              <a:gd name="connsiteX6" fmla="*/ 1130279 w 2058327"/>
              <a:gd name="connsiteY6" fmla="*/ 416240 h 3118496"/>
              <a:gd name="connsiteX7" fmla="*/ 1137103 w 2058327"/>
              <a:gd name="connsiteY7" fmla="*/ 484478 h 3118496"/>
              <a:gd name="connsiteX8" fmla="*/ 1150751 w 2058327"/>
              <a:gd name="connsiteY8" fmla="*/ 511774 h 3118496"/>
              <a:gd name="connsiteX9" fmla="*/ 1164398 w 2058327"/>
              <a:gd name="connsiteY9" fmla="*/ 559541 h 3118496"/>
              <a:gd name="connsiteX10" fmla="*/ 1171222 w 2058327"/>
              <a:gd name="connsiteY10" fmla="*/ 614132 h 3118496"/>
              <a:gd name="connsiteX11" fmla="*/ 1184870 w 2058327"/>
              <a:gd name="connsiteY11" fmla="*/ 648252 h 3118496"/>
              <a:gd name="connsiteX12" fmla="*/ 1191694 w 2058327"/>
              <a:gd name="connsiteY12" fmla="*/ 702843 h 3118496"/>
              <a:gd name="connsiteX13" fmla="*/ 1212165 w 2058327"/>
              <a:gd name="connsiteY13" fmla="*/ 771081 h 3118496"/>
              <a:gd name="connsiteX14" fmla="*/ 1218989 w 2058327"/>
              <a:gd name="connsiteY14" fmla="*/ 1194162 h 3118496"/>
              <a:gd name="connsiteX15" fmla="*/ 1232637 w 2058327"/>
              <a:gd name="connsiteY15" fmla="*/ 1262401 h 3118496"/>
              <a:gd name="connsiteX16" fmla="*/ 1239461 w 2058327"/>
              <a:gd name="connsiteY16" fmla="*/ 1323816 h 3118496"/>
              <a:gd name="connsiteX17" fmla="*/ 1253109 w 2058327"/>
              <a:gd name="connsiteY17" fmla="*/ 1351111 h 3118496"/>
              <a:gd name="connsiteX18" fmla="*/ 1266756 w 2058327"/>
              <a:gd name="connsiteY18" fmla="*/ 1398878 h 3118496"/>
              <a:gd name="connsiteX19" fmla="*/ 1273580 w 2058327"/>
              <a:gd name="connsiteY19" fmla="*/ 1419350 h 3118496"/>
              <a:gd name="connsiteX20" fmla="*/ 1300876 w 2058327"/>
              <a:gd name="connsiteY20" fmla="*/ 1460293 h 3118496"/>
              <a:gd name="connsiteX21" fmla="*/ 1334995 w 2058327"/>
              <a:gd name="connsiteY21" fmla="*/ 1528532 h 3118496"/>
              <a:gd name="connsiteX22" fmla="*/ 1341819 w 2058327"/>
              <a:gd name="connsiteY22" fmla="*/ 1562652 h 3118496"/>
              <a:gd name="connsiteX23" fmla="*/ 1355467 w 2058327"/>
              <a:gd name="connsiteY23" fmla="*/ 1644538 h 3118496"/>
              <a:gd name="connsiteX24" fmla="*/ 1362291 w 2058327"/>
              <a:gd name="connsiteY24" fmla="*/ 1671834 h 3118496"/>
              <a:gd name="connsiteX25" fmla="*/ 1382762 w 2058327"/>
              <a:gd name="connsiteY25" fmla="*/ 1740072 h 3118496"/>
              <a:gd name="connsiteX26" fmla="*/ 1396410 w 2058327"/>
              <a:gd name="connsiteY26" fmla="*/ 1835607 h 3118496"/>
              <a:gd name="connsiteX27" fmla="*/ 1416882 w 2058327"/>
              <a:gd name="connsiteY27" fmla="*/ 1910669 h 3118496"/>
              <a:gd name="connsiteX28" fmla="*/ 1430530 w 2058327"/>
              <a:gd name="connsiteY28" fmla="*/ 2094914 h 3118496"/>
              <a:gd name="connsiteX29" fmla="*/ 1444177 w 2058327"/>
              <a:gd name="connsiteY29" fmla="*/ 2231392 h 3118496"/>
              <a:gd name="connsiteX30" fmla="*/ 1451001 w 2058327"/>
              <a:gd name="connsiteY30" fmla="*/ 2251863 h 3118496"/>
              <a:gd name="connsiteX31" fmla="*/ 1451001 w 2058327"/>
              <a:gd name="connsiteY31" fmla="*/ 2661296 h 3118496"/>
              <a:gd name="connsiteX32" fmla="*/ 1457825 w 2058327"/>
              <a:gd name="connsiteY32" fmla="*/ 2681768 h 3118496"/>
              <a:gd name="connsiteX33" fmla="*/ 1464649 w 2058327"/>
              <a:gd name="connsiteY33" fmla="*/ 2750007 h 3118496"/>
              <a:gd name="connsiteX34" fmla="*/ 1471473 w 2058327"/>
              <a:gd name="connsiteY34" fmla="*/ 2770478 h 3118496"/>
              <a:gd name="connsiteX35" fmla="*/ 1485121 w 2058327"/>
              <a:gd name="connsiteY35" fmla="*/ 2831893 h 3118496"/>
              <a:gd name="connsiteX36" fmla="*/ 1512416 w 2058327"/>
              <a:gd name="connsiteY36" fmla="*/ 2872837 h 3118496"/>
              <a:gd name="connsiteX37" fmla="*/ 1526064 w 2058327"/>
              <a:gd name="connsiteY37" fmla="*/ 2893308 h 3118496"/>
              <a:gd name="connsiteX38" fmla="*/ 1580655 w 2058327"/>
              <a:gd name="connsiteY38" fmla="*/ 2920604 h 3118496"/>
              <a:gd name="connsiteX39" fmla="*/ 1594303 w 2058327"/>
              <a:gd name="connsiteY39" fmla="*/ 2941075 h 3118496"/>
              <a:gd name="connsiteX40" fmla="*/ 1689837 w 2058327"/>
              <a:gd name="connsiteY40" fmla="*/ 2968371 h 3118496"/>
              <a:gd name="connsiteX41" fmla="*/ 1874082 w 2058327"/>
              <a:gd name="connsiteY41" fmla="*/ 3022962 h 3118496"/>
              <a:gd name="connsiteX42" fmla="*/ 1962792 w 2058327"/>
              <a:gd name="connsiteY42" fmla="*/ 3043434 h 3118496"/>
              <a:gd name="connsiteX43" fmla="*/ 2058327 w 2058327"/>
              <a:gd name="connsiteY43" fmla="*/ 3077553 h 3118496"/>
              <a:gd name="connsiteX44" fmla="*/ 1942321 w 2058327"/>
              <a:gd name="connsiteY44" fmla="*/ 3098025 h 3118496"/>
              <a:gd name="connsiteX45" fmla="*/ 1655718 w 2058327"/>
              <a:gd name="connsiteY45" fmla="*/ 3118496 h 3118496"/>
              <a:gd name="connsiteX46" fmla="*/ 1157574 w 2058327"/>
              <a:gd name="connsiteY46" fmla="*/ 3111672 h 3118496"/>
              <a:gd name="connsiteX47" fmla="*/ 1034745 w 2058327"/>
              <a:gd name="connsiteY47" fmla="*/ 3098025 h 3118496"/>
              <a:gd name="connsiteX48" fmla="*/ 986977 w 2058327"/>
              <a:gd name="connsiteY48" fmla="*/ 3084377 h 3118496"/>
              <a:gd name="connsiteX49" fmla="*/ 932386 w 2058327"/>
              <a:gd name="connsiteY49" fmla="*/ 3063905 h 3118496"/>
              <a:gd name="connsiteX50" fmla="*/ 45282 w 2058327"/>
              <a:gd name="connsiteY50" fmla="*/ 3057081 h 3118496"/>
              <a:gd name="connsiteX51" fmla="*/ 65754 w 2058327"/>
              <a:gd name="connsiteY51" fmla="*/ 2927428 h 3118496"/>
              <a:gd name="connsiteX52" fmla="*/ 58930 w 2058327"/>
              <a:gd name="connsiteY52" fmla="*/ 2804598 h 3118496"/>
              <a:gd name="connsiteX53" fmla="*/ 45282 w 2058327"/>
              <a:gd name="connsiteY53" fmla="*/ 2784126 h 3118496"/>
              <a:gd name="connsiteX54" fmla="*/ 38458 w 2058327"/>
              <a:gd name="connsiteY54" fmla="*/ 2763655 h 3118496"/>
              <a:gd name="connsiteX55" fmla="*/ 45282 w 2058327"/>
              <a:gd name="connsiteY55" fmla="*/ 2634001 h 3118496"/>
              <a:gd name="connsiteX56" fmla="*/ 31634 w 2058327"/>
              <a:gd name="connsiteY56" fmla="*/ 2299631 h 3118496"/>
              <a:gd name="connsiteX57" fmla="*/ 45282 w 2058327"/>
              <a:gd name="connsiteY57" fmla="*/ 1160043 h 3118496"/>
              <a:gd name="connsiteX58" fmla="*/ 52106 w 2058327"/>
              <a:gd name="connsiteY58" fmla="*/ 1037213 h 3118496"/>
              <a:gd name="connsiteX59" fmla="*/ 58930 w 2058327"/>
              <a:gd name="connsiteY59" fmla="*/ 1009917 h 3118496"/>
              <a:gd name="connsiteX60" fmla="*/ 79401 w 2058327"/>
              <a:gd name="connsiteY60" fmla="*/ 852968 h 3118496"/>
              <a:gd name="connsiteX61" fmla="*/ 72577 w 2058327"/>
              <a:gd name="connsiteY61" fmla="*/ 238819 h 3118496"/>
              <a:gd name="connsiteX62" fmla="*/ 58930 w 2058327"/>
              <a:gd name="connsiteY62" fmla="*/ 211523 h 3118496"/>
              <a:gd name="connsiteX63" fmla="*/ 52106 w 2058327"/>
              <a:gd name="connsiteY63" fmla="*/ 184228 h 3118496"/>
              <a:gd name="connsiteX64" fmla="*/ 45282 w 2058327"/>
              <a:gd name="connsiteY64" fmla="*/ 163756 h 3118496"/>
              <a:gd name="connsiteX65" fmla="*/ 58930 w 2058327"/>
              <a:gd name="connsiteY65" fmla="*/ 6807 h 31184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</a:cxnLst>
            <a:rect l="l" t="t" r="r" b="b"/>
            <a:pathLst>
              <a:path w="2058327" h="3118496">
                <a:moveTo>
                  <a:pt x="58930" y="6807"/>
                </a:moveTo>
                <a:cubicBezTo>
                  <a:pt x="94187" y="-15939"/>
                  <a:pt x="145407" y="25451"/>
                  <a:pt x="256822" y="27278"/>
                </a:cubicBezTo>
                <a:cubicBezTo>
                  <a:pt x="341003" y="28658"/>
                  <a:pt x="425145" y="22729"/>
                  <a:pt x="509306" y="20455"/>
                </a:cubicBezTo>
                <a:cubicBezTo>
                  <a:pt x="702649" y="22729"/>
                  <a:pt x="899241" y="-8088"/>
                  <a:pt x="1089336" y="27278"/>
                </a:cubicBezTo>
                <a:cubicBezTo>
                  <a:pt x="1122955" y="33533"/>
                  <a:pt x="1094705" y="95473"/>
                  <a:pt x="1096159" y="129637"/>
                </a:cubicBezTo>
                <a:cubicBezTo>
                  <a:pt x="1106345" y="369023"/>
                  <a:pt x="1069810" y="281657"/>
                  <a:pt x="1123455" y="388944"/>
                </a:cubicBezTo>
                <a:cubicBezTo>
                  <a:pt x="1125730" y="398043"/>
                  <a:pt x="1128953" y="406956"/>
                  <a:pt x="1130279" y="416240"/>
                </a:cubicBezTo>
                <a:cubicBezTo>
                  <a:pt x="1133512" y="438870"/>
                  <a:pt x="1132313" y="462126"/>
                  <a:pt x="1137103" y="484478"/>
                </a:cubicBezTo>
                <a:cubicBezTo>
                  <a:pt x="1139235" y="494425"/>
                  <a:pt x="1146744" y="502424"/>
                  <a:pt x="1150751" y="511774"/>
                </a:cubicBezTo>
                <a:cubicBezTo>
                  <a:pt x="1156621" y="525472"/>
                  <a:pt x="1160938" y="545700"/>
                  <a:pt x="1164398" y="559541"/>
                </a:cubicBezTo>
                <a:cubicBezTo>
                  <a:pt x="1166673" y="577738"/>
                  <a:pt x="1167098" y="596263"/>
                  <a:pt x="1171222" y="614132"/>
                </a:cubicBezTo>
                <a:cubicBezTo>
                  <a:pt x="1173976" y="626068"/>
                  <a:pt x="1182116" y="636316"/>
                  <a:pt x="1184870" y="648252"/>
                </a:cubicBezTo>
                <a:cubicBezTo>
                  <a:pt x="1188994" y="666121"/>
                  <a:pt x="1188905" y="684718"/>
                  <a:pt x="1191694" y="702843"/>
                </a:cubicBezTo>
                <a:cubicBezTo>
                  <a:pt x="1197460" y="740323"/>
                  <a:pt x="1197865" y="735329"/>
                  <a:pt x="1212165" y="771081"/>
                </a:cubicBezTo>
                <a:cubicBezTo>
                  <a:pt x="1202419" y="907546"/>
                  <a:pt x="1187373" y="1067704"/>
                  <a:pt x="1218989" y="1194162"/>
                </a:cubicBezTo>
                <a:cubicBezTo>
                  <a:pt x="1226739" y="1225160"/>
                  <a:pt x="1227856" y="1226546"/>
                  <a:pt x="1232637" y="1262401"/>
                </a:cubicBezTo>
                <a:cubicBezTo>
                  <a:pt x="1235359" y="1282818"/>
                  <a:pt x="1234829" y="1303746"/>
                  <a:pt x="1239461" y="1323816"/>
                </a:cubicBezTo>
                <a:cubicBezTo>
                  <a:pt x="1241748" y="1333728"/>
                  <a:pt x="1249102" y="1341761"/>
                  <a:pt x="1253109" y="1351111"/>
                </a:cubicBezTo>
                <a:cubicBezTo>
                  <a:pt x="1260122" y="1367475"/>
                  <a:pt x="1261808" y="1381560"/>
                  <a:pt x="1266756" y="1398878"/>
                </a:cubicBezTo>
                <a:cubicBezTo>
                  <a:pt x="1268732" y="1405794"/>
                  <a:pt x="1270087" y="1413062"/>
                  <a:pt x="1273580" y="1419350"/>
                </a:cubicBezTo>
                <a:cubicBezTo>
                  <a:pt x="1281546" y="1433688"/>
                  <a:pt x="1293541" y="1445622"/>
                  <a:pt x="1300876" y="1460293"/>
                </a:cubicBezTo>
                <a:lnTo>
                  <a:pt x="1334995" y="1528532"/>
                </a:lnTo>
                <a:cubicBezTo>
                  <a:pt x="1337270" y="1539905"/>
                  <a:pt x="1339803" y="1551230"/>
                  <a:pt x="1341819" y="1562652"/>
                </a:cubicBezTo>
                <a:cubicBezTo>
                  <a:pt x="1346628" y="1589903"/>
                  <a:pt x="1348756" y="1617692"/>
                  <a:pt x="1355467" y="1644538"/>
                </a:cubicBezTo>
                <a:cubicBezTo>
                  <a:pt x="1357742" y="1653637"/>
                  <a:pt x="1360613" y="1662607"/>
                  <a:pt x="1362291" y="1671834"/>
                </a:cubicBezTo>
                <a:cubicBezTo>
                  <a:pt x="1373269" y="1732210"/>
                  <a:pt x="1358667" y="1703928"/>
                  <a:pt x="1382762" y="1740072"/>
                </a:cubicBezTo>
                <a:cubicBezTo>
                  <a:pt x="1397297" y="1870888"/>
                  <a:pt x="1381925" y="1748701"/>
                  <a:pt x="1396410" y="1835607"/>
                </a:cubicBezTo>
                <a:cubicBezTo>
                  <a:pt x="1406738" y="1897575"/>
                  <a:pt x="1394734" y="1866376"/>
                  <a:pt x="1416882" y="1910669"/>
                </a:cubicBezTo>
                <a:cubicBezTo>
                  <a:pt x="1429378" y="2023129"/>
                  <a:pt x="1420287" y="1931033"/>
                  <a:pt x="1430530" y="2094914"/>
                </a:cubicBezTo>
                <a:cubicBezTo>
                  <a:pt x="1433347" y="2139985"/>
                  <a:pt x="1434270" y="2186807"/>
                  <a:pt x="1444177" y="2231392"/>
                </a:cubicBezTo>
                <a:cubicBezTo>
                  <a:pt x="1445737" y="2238414"/>
                  <a:pt x="1448726" y="2245039"/>
                  <a:pt x="1451001" y="2251863"/>
                </a:cubicBezTo>
                <a:cubicBezTo>
                  <a:pt x="1445474" y="2439776"/>
                  <a:pt x="1438880" y="2485547"/>
                  <a:pt x="1451001" y="2661296"/>
                </a:cubicBezTo>
                <a:cubicBezTo>
                  <a:pt x="1451496" y="2668472"/>
                  <a:pt x="1455550" y="2674944"/>
                  <a:pt x="1457825" y="2681768"/>
                </a:cubicBezTo>
                <a:cubicBezTo>
                  <a:pt x="1460100" y="2704514"/>
                  <a:pt x="1461173" y="2727413"/>
                  <a:pt x="1464649" y="2750007"/>
                </a:cubicBezTo>
                <a:cubicBezTo>
                  <a:pt x="1465743" y="2757116"/>
                  <a:pt x="1469728" y="2763500"/>
                  <a:pt x="1471473" y="2770478"/>
                </a:cubicBezTo>
                <a:cubicBezTo>
                  <a:pt x="1472550" y="2774787"/>
                  <a:pt x="1481618" y="2824886"/>
                  <a:pt x="1485121" y="2831893"/>
                </a:cubicBezTo>
                <a:cubicBezTo>
                  <a:pt x="1492456" y="2846564"/>
                  <a:pt x="1503317" y="2859189"/>
                  <a:pt x="1512416" y="2872837"/>
                </a:cubicBezTo>
                <a:cubicBezTo>
                  <a:pt x="1516965" y="2879661"/>
                  <a:pt x="1519240" y="2888759"/>
                  <a:pt x="1526064" y="2893308"/>
                </a:cubicBezTo>
                <a:cubicBezTo>
                  <a:pt x="1556728" y="2913751"/>
                  <a:pt x="1538921" y="2903910"/>
                  <a:pt x="1580655" y="2920604"/>
                </a:cubicBezTo>
                <a:cubicBezTo>
                  <a:pt x="1585204" y="2927428"/>
                  <a:pt x="1587742" y="2936154"/>
                  <a:pt x="1594303" y="2941075"/>
                </a:cubicBezTo>
                <a:cubicBezTo>
                  <a:pt x="1628712" y="2966881"/>
                  <a:pt x="1647672" y="2963100"/>
                  <a:pt x="1689837" y="2968371"/>
                </a:cubicBezTo>
                <a:cubicBezTo>
                  <a:pt x="1771779" y="2999100"/>
                  <a:pt x="1758960" y="2996395"/>
                  <a:pt x="1874082" y="3022962"/>
                </a:cubicBezTo>
                <a:cubicBezTo>
                  <a:pt x="1903652" y="3029786"/>
                  <a:pt x="1933695" y="3034813"/>
                  <a:pt x="1962792" y="3043434"/>
                </a:cubicBezTo>
                <a:cubicBezTo>
                  <a:pt x="1995214" y="3053040"/>
                  <a:pt x="2026482" y="3066180"/>
                  <a:pt x="2058327" y="3077553"/>
                </a:cubicBezTo>
                <a:cubicBezTo>
                  <a:pt x="2001114" y="3106159"/>
                  <a:pt x="2051057" y="3085479"/>
                  <a:pt x="1942321" y="3098025"/>
                </a:cubicBezTo>
                <a:cubicBezTo>
                  <a:pt x="1715194" y="3124231"/>
                  <a:pt x="2044956" y="3105074"/>
                  <a:pt x="1655718" y="3118496"/>
                </a:cubicBezTo>
                <a:lnTo>
                  <a:pt x="1157574" y="3111672"/>
                </a:lnTo>
                <a:cubicBezTo>
                  <a:pt x="1116401" y="3110315"/>
                  <a:pt x="1075423" y="3104533"/>
                  <a:pt x="1034745" y="3098025"/>
                </a:cubicBezTo>
                <a:cubicBezTo>
                  <a:pt x="1018393" y="3095409"/>
                  <a:pt x="1002687" y="3089614"/>
                  <a:pt x="986977" y="3084377"/>
                </a:cubicBezTo>
                <a:cubicBezTo>
                  <a:pt x="968540" y="3078231"/>
                  <a:pt x="951812" y="3064468"/>
                  <a:pt x="932386" y="3063905"/>
                </a:cubicBezTo>
                <a:cubicBezTo>
                  <a:pt x="636800" y="3055337"/>
                  <a:pt x="340983" y="3059356"/>
                  <a:pt x="45282" y="3057081"/>
                </a:cubicBezTo>
                <a:cubicBezTo>
                  <a:pt x="52400" y="3021493"/>
                  <a:pt x="65754" y="2964971"/>
                  <a:pt x="65754" y="2927428"/>
                </a:cubicBezTo>
                <a:cubicBezTo>
                  <a:pt x="65754" y="2886422"/>
                  <a:pt x="64729" y="2845192"/>
                  <a:pt x="58930" y="2804598"/>
                </a:cubicBezTo>
                <a:cubicBezTo>
                  <a:pt x="57770" y="2796479"/>
                  <a:pt x="48950" y="2791462"/>
                  <a:pt x="45282" y="2784126"/>
                </a:cubicBezTo>
                <a:cubicBezTo>
                  <a:pt x="42065" y="2777693"/>
                  <a:pt x="40733" y="2770479"/>
                  <a:pt x="38458" y="2763655"/>
                </a:cubicBezTo>
                <a:cubicBezTo>
                  <a:pt x="40733" y="2720437"/>
                  <a:pt x="45918" y="2677274"/>
                  <a:pt x="45282" y="2634001"/>
                </a:cubicBezTo>
                <a:cubicBezTo>
                  <a:pt x="43642" y="2522464"/>
                  <a:pt x="32160" y="2411179"/>
                  <a:pt x="31634" y="2299631"/>
                </a:cubicBezTo>
                <a:cubicBezTo>
                  <a:pt x="29842" y="1919745"/>
                  <a:pt x="-46858" y="1528590"/>
                  <a:pt x="45282" y="1160043"/>
                </a:cubicBezTo>
                <a:cubicBezTo>
                  <a:pt x="47557" y="1119100"/>
                  <a:pt x="48393" y="1078051"/>
                  <a:pt x="52106" y="1037213"/>
                </a:cubicBezTo>
                <a:cubicBezTo>
                  <a:pt x="52955" y="1027873"/>
                  <a:pt x="57556" y="1019194"/>
                  <a:pt x="58930" y="1009917"/>
                </a:cubicBezTo>
                <a:cubicBezTo>
                  <a:pt x="66662" y="957727"/>
                  <a:pt x="79401" y="852968"/>
                  <a:pt x="79401" y="852968"/>
                </a:cubicBezTo>
                <a:cubicBezTo>
                  <a:pt x="77126" y="648252"/>
                  <a:pt x="79107" y="443444"/>
                  <a:pt x="72577" y="238819"/>
                </a:cubicBezTo>
                <a:cubicBezTo>
                  <a:pt x="72253" y="228652"/>
                  <a:pt x="62502" y="221048"/>
                  <a:pt x="58930" y="211523"/>
                </a:cubicBezTo>
                <a:cubicBezTo>
                  <a:pt x="55637" y="202742"/>
                  <a:pt x="54682" y="193246"/>
                  <a:pt x="52106" y="184228"/>
                </a:cubicBezTo>
                <a:cubicBezTo>
                  <a:pt x="50130" y="177312"/>
                  <a:pt x="47557" y="170580"/>
                  <a:pt x="45282" y="163756"/>
                </a:cubicBezTo>
                <a:cubicBezTo>
                  <a:pt x="34226" y="75309"/>
                  <a:pt x="23673" y="29553"/>
                  <a:pt x="58930" y="6807"/>
                </a:cubicBezTo>
                <a:close/>
              </a:path>
            </a:pathLst>
          </a:custGeom>
          <a:solidFill>
            <a:srgbClr val="00FF00">
              <a:alpha val="5000"/>
            </a:srgbClr>
          </a:solidFill>
          <a:effectLst>
            <a:outerShdw blurRad="50800" dist="50800" dir="5400000" algn="ctr" rotWithShape="0">
              <a:srgbClr val="000000">
                <a:alpha val="9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3" name="CuadroTexto 42">
            <a:extLst>
              <a:ext uri="{FF2B5EF4-FFF2-40B4-BE49-F238E27FC236}">
                <a16:creationId xmlns:a16="http://schemas.microsoft.com/office/drawing/2014/main" xmlns="" id="{ADC76974-2A69-49E3-BCC0-97495DE71FC9}"/>
              </a:ext>
            </a:extLst>
          </p:cNvPr>
          <p:cNvSpPr txBox="1"/>
          <p:nvPr/>
        </p:nvSpPr>
        <p:spPr>
          <a:xfrm>
            <a:off x="6942543" y="4820954"/>
            <a:ext cx="2600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1400" i="1" dirty="0"/>
              <a:t>“</a:t>
            </a:r>
            <a:endParaRPr lang="es-ES" sz="1400" i="1" dirty="0"/>
          </a:p>
        </p:txBody>
      </p:sp>
      <p:sp>
        <p:nvSpPr>
          <p:cNvPr id="46" name="CuadroTexto 45">
            <a:extLst>
              <a:ext uri="{FF2B5EF4-FFF2-40B4-BE49-F238E27FC236}">
                <a16:creationId xmlns:a16="http://schemas.microsoft.com/office/drawing/2014/main" xmlns="" id="{B92357CC-7DD5-4D49-8B7B-69A3758FD736}"/>
              </a:ext>
            </a:extLst>
          </p:cNvPr>
          <p:cNvSpPr txBox="1"/>
          <p:nvPr/>
        </p:nvSpPr>
        <p:spPr>
          <a:xfrm>
            <a:off x="6793324" y="3793025"/>
            <a:ext cx="2158103" cy="4890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1400" i="1" dirty="0"/>
              <a:t>“BAHÍA LOMAS”</a:t>
            </a:r>
            <a:endParaRPr lang="es-ES" sz="1400" i="1" dirty="0"/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xmlns="" id="{93F3CE8E-63B8-4013-B5BE-43BDCBF289CE}"/>
              </a:ext>
            </a:extLst>
          </p:cNvPr>
          <p:cNvSpPr/>
          <p:nvPr/>
        </p:nvSpPr>
        <p:spPr>
          <a:xfrm>
            <a:off x="8243631" y="3159565"/>
            <a:ext cx="782782" cy="819678"/>
          </a:xfrm>
          <a:prstGeom prst="ellipse">
            <a:avLst/>
          </a:prstGeom>
          <a:solidFill>
            <a:srgbClr val="FFFF00">
              <a:alpha val="3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35" name="Conector recto de flecha 34">
            <a:extLst>
              <a:ext uri="{FF2B5EF4-FFF2-40B4-BE49-F238E27FC236}">
                <a16:creationId xmlns:a16="http://schemas.microsoft.com/office/drawing/2014/main" xmlns="" id="{DC594124-5B75-4E09-ADA0-EECB707642CF}"/>
              </a:ext>
            </a:extLst>
          </p:cNvPr>
          <p:cNvCxnSpPr>
            <a:cxnSpLocks/>
          </p:cNvCxnSpPr>
          <p:nvPr/>
        </p:nvCxnSpPr>
        <p:spPr>
          <a:xfrm flipV="1">
            <a:off x="8040914" y="3722328"/>
            <a:ext cx="298624" cy="17039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Flecha: curvada hacia abajo 35">
            <a:extLst>
              <a:ext uri="{FF2B5EF4-FFF2-40B4-BE49-F238E27FC236}">
                <a16:creationId xmlns:a16="http://schemas.microsoft.com/office/drawing/2014/main" xmlns="" id="{988AB717-04E4-4588-86F5-C404D854B9A0}"/>
              </a:ext>
            </a:extLst>
          </p:cNvPr>
          <p:cNvSpPr/>
          <p:nvPr/>
        </p:nvSpPr>
        <p:spPr>
          <a:xfrm flipH="1" flipV="1">
            <a:off x="8414524" y="3586068"/>
            <a:ext cx="3265292" cy="1392084"/>
          </a:xfrm>
          <a:prstGeom prst="curvedDownArrow">
            <a:avLst>
              <a:gd name="adj1" fmla="val 27396"/>
              <a:gd name="adj2" fmla="val 50000"/>
              <a:gd name="adj3" fmla="val 65156"/>
            </a:avLst>
          </a:prstGeom>
          <a:solidFill>
            <a:schemeClr val="tx1">
              <a:lumMod val="65000"/>
              <a:lumOff val="35000"/>
              <a:alpha val="50000"/>
            </a:schemeClr>
          </a:solidFill>
          <a:effectLst>
            <a:outerShdw blurRad="165100" sx="1000" sy="1000" algn="ctr" rotWithShape="0">
              <a:srgbClr val="000000">
                <a:alpha val="73000"/>
              </a:srgbClr>
            </a:outerShdw>
            <a:reflection endPos="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xmlns="" id="{F56A823B-CFF3-4D49-9245-60EAECB39D49}"/>
              </a:ext>
            </a:extLst>
          </p:cNvPr>
          <p:cNvSpPr/>
          <p:nvPr/>
        </p:nvSpPr>
        <p:spPr>
          <a:xfrm>
            <a:off x="9240503" y="1884343"/>
            <a:ext cx="217578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3600" b="1" i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“PARETIA”</a:t>
            </a:r>
            <a:endParaRPr lang="es-ES" sz="3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22" name="Rectángulo 21">
            <a:extLst>
              <a:ext uri="{FF2B5EF4-FFF2-40B4-BE49-F238E27FC236}">
                <a16:creationId xmlns:a16="http://schemas.microsoft.com/office/drawing/2014/main" xmlns="" id="{EFC613EF-C6BA-4A00-98B4-C374F240B101}"/>
              </a:ext>
            </a:extLst>
          </p:cNvPr>
          <p:cNvSpPr/>
          <p:nvPr/>
        </p:nvSpPr>
        <p:spPr>
          <a:xfrm>
            <a:off x="6760620" y="5002670"/>
            <a:ext cx="246407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3200" b="1" i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“VALTHORIA”</a:t>
            </a:r>
            <a:endParaRPr lang="es-ES" sz="32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94090165"/>
      </p:ext>
    </p:extLst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Imagen relacionada">
            <a:extLst>
              <a:ext uri="{FF2B5EF4-FFF2-40B4-BE49-F238E27FC236}">
                <a16:creationId xmlns:a16="http://schemas.microsoft.com/office/drawing/2014/main" xmlns="" id="{500FB2FD-17CD-446D-A18B-0090A9C592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18" y="21167"/>
            <a:ext cx="704849" cy="100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7" descr="esccuadra">
            <a:extLst>
              <a:ext uri="{FF2B5EF4-FFF2-40B4-BE49-F238E27FC236}">
                <a16:creationId xmlns:a16="http://schemas.microsoft.com/office/drawing/2014/main" xmlns="" id="{A1D23377-DEB4-4BD4-8145-FCB3DD55BC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11518901" y="21877"/>
            <a:ext cx="646323" cy="975823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9220" name="Imagen 3">
            <a:extLst>
              <a:ext uri="{FF2B5EF4-FFF2-40B4-BE49-F238E27FC236}">
                <a16:creationId xmlns:a16="http://schemas.microsoft.com/office/drawing/2014/main" xmlns="" id="{5E192B2E-AC59-4809-AFE5-97237663FCD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5" t="25391" r="7939" b="17516"/>
          <a:stretch>
            <a:fillRect/>
          </a:stretch>
        </p:blipFill>
        <p:spPr bwMode="auto">
          <a:xfrm>
            <a:off x="42333" y="1284500"/>
            <a:ext cx="12149667" cy="4900084"/>
          </a:xfrm>
          <a:prstGeom prst="rect">
            <a:avLst/>
          </a:prstGeom>
          <a:solidFill>
            <a:srgbClr val="FFFF00"/>
          </a:solidFill>
          <a:ln>
            <a:noFill/>
          </a:ln>
        </p:spPr>
      </p:pic>
      <p:sp>
        <p:nvSpPr>
          <p:cNvPr id="9226" name="CuadroTexto 17">
            <a:extLst>
              <a:ext uri="{FF2B5EF4-FFF2-40B4-BE49-F238E27FC236}">
                <a16:creationId xmlns:a16="http://schemas.microsoft.com/office/drawing/2014/main" xmlns="" id="{40B7D555-DE15-4E71-9C91-A7BB66C339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19828" y="289699"/>
            <a:ext cx="887289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4483100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448310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448310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44831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44831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44831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44831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44831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44831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s-MX" altLang="es-CL" sz="2800" b="1" u="sng" dirty="0">
                <a:solidFill>
                  <a:srgbClr val="002060"/>
                </a:solidFill>
              </a:rPr>
              <a:t>ESQUEMA TERRITORIAL</a:t>
            </a:r>
            <a:endParaRPr lang="es-CL" altLang="es-CL" sz="2800" b="1" u="sng" dirty="0">
              <a:solidFill>
                <a:srgbClr val="002060"/>
              </a:solidFill>
            </a:endParaRPr>
          </a:p>
        </p:txBody>
      </p:sp>
      <p:sp>
        <p:nvSpPr>
          <p:cNvPr id="86" name="CuadroTexto 60">
            <a:extLst>
              <a:ext uri="{FF2B5EF4-FFF2-40B4-BE49-F238E27FC236}">
                <a16:creationId xmlns:a16="http://schemas.microsoft.com/office/drawing/2014/main" xmlns="" id="{CFC872CE-01F4-4239-9C8D-01301C0B3D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53289" y="5608419"/>
            <a:ext cx="2089149" cy="256545"/>
          </a:xfrm>
          <a:prstGeom prst="rect">
            <a:avLst/>
          </a:prstGeom>
          <a:solidFill>
            <a:schemeClr val="tx1"/>
          </a:solidFill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sz="1067" b="1" dirty="0">
                <a:solidFill>
                  <a:srgbClr val="00FF00"/>
                </a:solidFill>
                <a:latin typeface="Arial" pitchFamily="34" charset="0"/>
                <a:cs typeface="Arial" pitchFamily="34" charset="0"/>
              </a:rPr>
              <a:t>VALTHORIA</a:t>
            </a:r>
          </a:p>
        </p:txBody>
      </p:sp>
      <p:cxnSp>
        <p:nvCxnSpPr>
          <p:cNvPr id="88" name="Conector recto de flecha 87">
            <a:extLst>
              <a:ext uri="{FF2B5EF4-FFF2-40B4-BE49-F238E27FC236}">
                <a16:creationId xmlns:a16="http://schemas.microsoft.com/office/drawing/2014/main" xmlns="" id="{8032BCBC-BB03-466E-A9E3-2BE103DA09A9}"/>
              </a:ext>
            </a:extLst>
          </p:cNvPr>
          <p:cNvCxnSpPr>
            <a:cxnSpLocks/>
          </p:cNvCxnSpPr>
          <p:nvPr/>
        </p:nvCxnSpPr>
        <p:spPr>
          <a:xfrm flipH="1">
            <a:off x="10419907" y="3214832"/>
            <a:ext cx="473640" cy="317997"/>
          </a:xfrm>
          <a:prstGeom prst="straightConnector1">
            <a:avLst/>
          </a:prstGeom>
          <a:ln w="190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CuadroTexto 60">
            <a:extLst>
              <a:ext uri="{FF2B5EF4-FFF2-40B4-BE49-F238E27FC236}">
                <a16:creationId xmlns:a16="http://schemas.microsoft.com/office/drawing/2014/main" xmlns="" id="{76BE31BF-451C-4761-96C5-3D74B1C67C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21139" y="1984881"/>
            <a:ext cx="1278467" cy="420756"/>
          </a:xfrm>
          <a:prstGeom prst="rect">
            <a:avLst/>
          </a:prstGeom>
          <a:solidFill>
            <a:schemeClr val="tx1"/>
          </a:solidFill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sz="1067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CRATOVIA</a:t>
            </a:r>
            <a:r>
              <a:rPr lang="en-US" sz="1067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1067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en-US" sz="1067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(PAÍS NEUTRAL)</a:t>
            </a:r>
          </a:p>
        </p:txBody>
      </p:sp>
      <p:sp>
        <p:nvSpPr>
          <p:cNvPr id="69" name="CuadroTexto 60">
            <a:extLst>
              <a:ext uri="{FF2B5EF4-FFF2-40B4-BE49-F238E27FC236}">
                <a16:creationId xmlns:a16="http://schemas.microsoft.com/office/drawing/2014/main" xmlns="" id="{45CE4341-D220-429B-9EC9-0AC074984F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54314" y="2965892"/>
            <a:ext cx="1278467" cy="256545"/>
          </a:xfrm>
          <a:prstGeom prst="rect">
            <a:avLst/>
          </a:prstGeom>
          <a:solidFill>
            <a:schemeClr val="tx1"/>
          </a:solidFill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sz="1067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PARETIA</a:t>
            </a:r>
          </a:p>
        </p:txBody>
      </p:sp>
      <p:sp>
        <p:nvSpPr>
          <p:cNvPr id="10" name="Forma libre: forma 9">
            <a:extLst>
              <a:ext uri="{FF2B5EF4-FFF2-40B4-BE49-F238E27FC236}">
                <a16:creationId xmlns:a16="http://schemas.microsoft.com/office/drawing/2014/main" xmlns="" id="{6450A175-41F9-4161-9B0A-01D37727F257}"/>
              </a:ext>
            </a:extLst>
          </p:cNvPr>
          <p:cNvSpPr/>
          <p:nvPr/>
        </p:nvSpPr>
        <p:spPr>
          <a:xfrm>
            <a:off x="7536064" y="3532905"/>
            <a:ext cx="3766170" cy="1282889"/>
          </a:xfrm>
          <a:custGeom>
            <a:avLst/>
            <a:gdLst>
              <a:gd name="connsiteX0" fmla="*/ 686712 w 3766170"/>
              <a:gd name="connsiteY0" fmla="*/ 0 h 1282889"/>
              <a:gd name="connsiteX1" fmla="*/ 966491 w 3766170"/>
              <a:gd name="connsiteY1" fmla="*/ 13648 h 1282889"/>
              <a:gd name="connsiteX2" fmla="*/ 1532873 w 3766170"/>
              <a:gd name="connsiteY2" fmla="*/ 20471 h 1282889"/>
              <a:gd name="connsiteX3" fmla="*/ 1908187 w 3766170"/>
              <a:gd name="connsiteY3" fmla="*/ 27295 h 1282889"/>
              <a:gd name="connsiteX4" fmla="*/ 3177429 w 3766170"/>
              <a:gd name="connsiteY4" fmla="*/ 47767 h 1282889"/>
              <a:gd name="connsiteX5" fmla="*/ 3552742 w 3766170"/>
              <a:gd name="connsiteY5" fmla="*/ 61415 h 1282889"/>
              <a:gd name="connsiteX6" fmla="*/ 3648276 w 3766170"/>
              <a:gd name="connsiteY6" fmla="*/ 81886 h 1282889"/>
              <a:gd name="connsiteX7" fmla="*/ 3730163 w 3766170"/>
              <a:gd name="connsiteY7" fmla="*/ 122830 h 1282889"/>
              <a:gd name="connsiteX8" fmla="*/ 3743811 w 3766170"/>
              <a:gd name="connsiteY8" fmla="*/ 170597 h 1282889"/>
              <a:gd name="connsiteX9" fmla="*/ 3750635 w 3766170"/>
              <a:gd name="connsiteY9" fmla="*/ 204716 h 1282889"/>
              <a:gd name="connsiteX10" fmla="*/ 3764282 w 3766170"/>
              <a:gd name="connsiteY10" fmla="*/ 232012 h 1282889"/>
              <a:gd name="connsiteX11" fmla="*/ 3736987 w 3766170"/>
              <a:gd name="connsiteY11" fmla="*/ 511791 h 1282889"/>
              <a:gd name="connsiteX12" fmla="*/ 3716515 w 3766170"/>
              <a:gd name="connsiteY12" fmla="*/ 539086 h 1282889"/>
              <a:gd name="connsiteX13" fmla="*/ 3689220 w 3766170"/>
              <a:gd name="connsiteY13" fmla="*/ 593677 h 1282889"/>
              <a:gd name="connsiteX14" fmla="*/ 3682396 w 3766170"/>
              <a:gd name="connsiteY14" fmla="*/ 614149 h 1282889"/>
              <a:gd name="connsiteX15" fmla="*/ 3668748 w 3766170"/>
              <a:gd name="connsiteY15" fmla="*/ 648268 h 1282889"/>
              <a:gd name="connsiteX16" fmla="*/ 3655100 w 3766170"/>
              <a:gd name="connsiteY16" fmla="*/ 771098 h 1282889"/>
              <a:gd name="connsiteX17" fmla="*/ 3641452 w 3766170"/>
              <a:gd name="connsiteY17" fmla="*/ 859809 h 1282889"/>
              <a:gd name="connsiteX18" fmla="*/ 3620981 w 3766170"/>
              <a:gd name="connsiteY18" fmla="*/ 914400 h 1282889"/>
              <a:gd name="connsiteX19" fmla="*/ 3607333 w 3766170"/>
              <a:gd name="connsiteY19" fmla="*/ 996286 h 1282889"/>
              <a:gd name="connsiteX20" fmla="*/ 3593685 w 3766170"/>
              <a:gd name="connsiteY20" fmla="*/ 1023582 h 1282889"/>
              <a:gd name="connsiteX21" fmla="*/ 3573214 w 3766170"/>
              <a:gd name="connsiteY21" fmla="*/ 1030406 h 1282889"/>
              <a:gd name="connsiteX22" fmla="*/ 3163781 w 3766170"/>
              <a:gd name="connsiteY22" fmla="*/ 1023582 h 1282889"/>
              <a:gd name="connsiteX23" fmla="*/ 3088718 w 3766170"/>
              <a:gd name="connsiteY23" fmla="*/ 1003110 h 1282889"/>
              <a:gd name="connsiteX24" fmla="*/ 3040951 w 3766170"/>
              <a:gd name="connsiteY24" fmla="*/ 996286 h 1282889"/>
              <a:gd name="connsiteX25" fmla="*/ 3013655 w 3766170"/>
              <a:gd name="connsiteY25" fmla="*/ 982639 h 1282889"/>
              <a:gd name="connsiteX26" fmla="*/ 2781643 w 3766170"/>
              <a:gd name="connsiteY26" fmla="*/ 996286 h 1282889"/>
              <a:gd name="connsiteX27" fmla="*/ 2747524 w 3766170"/>
              <a:gd name="connsiteY27" fmla="*/ 1009934 h 1282889"/>
              <a:gd name="connsiteX28" fmla="*/ 2686109 w 3766170"/>
              <a:gd name="connsiteY28" fmla="*/ 1030406 h 1282889"/>
              <a:gd name="connsiteX29" fmla="*/ 2665637 w 3766170"/>
              <a:gd name="connsiteY29" fmla="*/ 1037230 h 1282889"/>
              <a:gd name="connsiteX30" fmla="*/ 2631518 w 3766170"/>
              <a:gd name="connsiteY30" fmla="*/ 1050877 h 1282889"/>
              <a:gd name="connsiteX31" fmla="*/ 2604223 w 3766170"/>
              <a:gd name="connsiteY31" fmla="*/ 1057701 h 1282889"/>
              <a:gd name="connsiteX32" fmla="*/ 2522336 w 3766170"/>
              <a:gd name="connsiteY32" fmla="*/ 1078173 h 1282889"/>
              <a:gd name="connsiteX33" fmla="*/ 2495040 w 3766170"/>
              <a:gd name="connsiteY33" fmla="*/ 1091821 h 1282889"/>
              <a:gd name="connsiteX34" fmla="*/ 2460921 w 3766170"/>
              <a:gd name="connsiteY34" fmla="*/ 1105468 h 1282889"/>
              <a:gd name="connsiteX35" fmla="*/ 2440449 w 3766170"/>
              <a:gd name="connsiteY35" fmla="*/ 1119116 h 1282889"/>
              <a:gd name="connsiteX36" fmla="*/ 2419978 w 3766170"/>
              <a:gd name="connsiteY36" fmla="*/ 1125940 h 1282889"/>
              <a:gd name="connsiteX37" fmla="*/ 2303972 w 3766170"/>
              <a:gd name="connsiteY37" fmla="*/ 1173707 h 1282889"/>
              <a:gd name="connsiteX38" fmla="*/ 2235733 w 3766170"/>
              <a:gd name="connsiteY38" fmla="*/ 1187355 h 1282889"/>
              <a:gd name="connsiteX39" fmla="*/ 2208437 w 3766170"/>
              <a:gd name="connsiteY39" fmla="*/ 1194179 h 1282889"/>
              <a:gd name="connsiteX40" fmla="*/ 2174318 w 3766170"/>
              <a:gd name="connsiteY40" fmla="*/ 1214651 h 1282889"/>
              <a:gd name="connsiteX41" fmla="*/ 2153846 w 3766170"/>
              <a:gd name="connsiteY41" fmla="*/ 1235122 h 1282889"/>
              <a:gd name="connsiteX42" fmla="*/ 1655703 w 3766170"/>
              <a:gd name="connsiteY42" fmla="*/ 1262418 h 1282889"/>
              <a:gd name="connsiteX43" fmla="*/ 1532873 w 3766170"/>
              <a:gd name="connsiteY43" fmla="*/ 1269242 h 1282889"/>
              <a:gd name="connsiteX44" fmla="*/ 1457811 w 3766170"/>
              <a:gd name="connsiteY44" fmla="*/ 1282889 h 1282889"/>
              <a:gd name="connsiteX45" fmla="*/ 1123440 w 3766170"/>
              <a:gd name="connsiteY45" fmla="*/ 1276065 h 1282889"/>
              <a:gd name="connsiteX46" fmla="*/ 1089321 w 3766170"/>
              <a:gd name="connsiteY46" fmla="*/ 1255594 h 1282889"/>
              <a:gd name="connsiteX47" fmla="*/ 1068849 w 3766170"/>
              <a:gd name="connsiteY47" fmla="*/ 1248770 h 1282889"/>
              <a:gd name="connsiteX48" fmla="*/ 1034730 w 3766170"/>
              <a:gd name="connsiteY48" fmla="*/ 1235122 h 1282889"/>
              <a:gd name="connsiteX49" fmla="*/ 952843 w 3766170"/>
              <a:gd name="connsiteY49" fmla="*/ 1201003 h 1282889"/>
              <a:gd name="connsiteX50" fmla="*/ 925548 w 3766170"/>
              <a:gd name="connsiteY50" fmla="*/ 1180531 h 1282889"/>
              <a:gd name="connsiteX51" fmla="*/ 864133 w 3766170"/>
              <a:gd name="connsiteY51" fmla="*/ 1125940 h 1282889"/>
              <a:gd name="connsiteX52" fmla="*/ 816366 w 3766170"/>
              <a:gd name="connsiteY52" fmla="*/ 1112292 h 1282889"/>
              <a:gd name="connsiteX53" fmla="*/ 720832 w 3766170"/>
              <a:gd name="connsiteY53" fmla="*/ 1098645 h 1282889"/>
              <a:gd name="connsiteX54" fmla="*/ 638945 w 3766170"/>
              <a:gd name="connsiteY54" fmla="*/ 1078173 h 1282889"/>
              <a:gd name="connsiteX55" fmla="*/ 611649 w 3766170"/>
              <a:gd name="connsiteY55" fmla="*/ 1071349 h 1282889"/>
              <a:gd name="connsiteX56" fmla="*/ 488820 w 3766170"/>
              <a:gd name="connsiteY56" fmla="*/ 1044054 h 1282889"/>
              <a:gd name="connsiteX57" fmla="*/ 461524 w 3766170"/>
              <a:gd name="connsiteY57" fmla="*/ 1037230 h 1282889"/>
              <a:gd name="connsiteX58" fmla="*/ 372814 w 3766170"/>
              <a:gd name="connsiteY58" fmla="*/ 1009934 h 1282889"/>
              <a:gd name="connsiteX59" fmla="*/ 331870 w 3766170"/>
              <a:gd name="connsiteY59" fmla="*/ 982639 h 1282889"/>
              <a:gd name="connsiteX60" fmla="*/ 311399 w 3766170"/>
              <a:gd name="connsiteY60" fmla="*/ 975815 h 1282889"/>
              <a:gd name="connsiteX61" fmla="*/ 229512 w 3766170"/>
              <a:gd name="connsiteY61" fmla="*/ 907576 h 1282889"/>
              <a:gd name="connsiteX62" fmla="*/ 202217 w 3766170"/>
              <a:gd name="connsiteY62" fmla="*/ 866633 h 1282889"/>
              <a:gd name="connsiteX63" fmla="*/ 188569 w 3766170"/>
              <a:gd name="connsiteY63" fmla="*/ 839337 h 1282889"/>
              <a:gd name="connsiteX64" fmla="*/ 161273 w 3766170"/>
              <a:gd name="connsiteY64" fmla="*/ 825689 h 1282889"/>
              <a:gd name="connsiteX65" fmla="*/ 113506 w 3766170"/>
              <a:gd name="connsiteY65" fmla="*/ 791570 h 1282889"/>
              <a:gd name="connsiteX66" fmla="*/ 11148 w 3766170"/>
              <a:gd name="connsiteY66" fmla="*/ 709683 h 1282889"/>
              <a:gd name="connsiteX67" fmla="*/ 11148 w 3766170"/>
              <a:gd name="connsiteY67" fmla="*/ 593677 h 1282889"/>
              <a:gd name="connsiteX68" fmla="*/ 24796 w 3766170"/>
              <a:gd name="connsiteY68" fmla="*/ 573206 h 1282889"/>
              <a:gd name="connsiteX69" fmla="*/ 31620 w 3766170"/>
              <a:gd name="connsiteY69" fmla="*/ 545910 h 1282889"/>
              <a:gd name="connsiteX70" fmla="*/ 72563 w 3766170"/>
              <a:gd name="connsiteY70" fmla="*/ 477671 h 1282889"/>
              <a:gd name="connsiteX71" fmla="*/ 127154 w 3766170"/>
              <a:gd name="connsiteY71" fmla="*/ 409433 h 1282889"/>
              <a:gd name="connsiteX72" fmla="*/ 140802 w 3766170"/>
              <a:gd name="connsiteY72" fmla="*/ 382137 h 1282889"/>
              <a:gd name="connsiteX73" fmla="*/ 161273 w 3766170"/>
              <a:gd name="connsiteY73" fmla="*/ 266131 h 1282889"/>
              <a:gd name="connsiteX74" fmla="*/ 222688 w 3766170"/>
              <a:gd name="connsiteY74" fmla="*/ 177421 h 1282889"/>
              <a:gd name="connsiteX75" fmla="*/ 243160 w 3766170"/>
              <a:gd name="connsiteY75" fmla="*/ 163773 h 1282889"/>
              <a:gd name="connsiteX76" fmla="*/ 270455 w 3766170"/>
              <a:gd name="connsiteY76" fmla="*/ 143301 h 1282889"/>
              <a:gd name="connsiteX77" fmla="*/ 304575 w 3766170"/>
              <a:gd name="connsiteY77" fmla="*/ 136477 h 1282889"/>
              <a:gd name="connsiteX78" fmla="*/ 359166 w 3766170"/>
              <a:gd name="connsiteY78" fmla="*/ 109182 h 1282889"/>
              <a:gd name="connsiteX79" fmla="*/ 379637 w 3766170"/>
              <a:gd name="connsiteY79" fmla="*/ 102358 h 1282889"/>
              <a:gd name="connsiteX80" fmla="*/ 420581 w 3766170"/>
              <a:gd name="connsiteY80" fmla="*/ 81886 h 1282889"/>
              <a:gd name="connsiteX81" fmla="*/ 502467 w 3766170"/>
              <a:gd name="connsiteY81" fmla="*/ 54591 h 1282889"/>
              <a:gd name="connsiteX82" fmla="*/ 557058 w 3766170"/>
              <a:gd name="connsiteY82" fmla="*/ 47767 h 1282889"/>
              <a:gd name="connsiteX83" fmla="*/ 591178 w 3766170"/>
              <a:gd name="connsiteY83" fmla="*/ 40943 h 1282889"/>
              <a:gd name="connsiteX84" fmla="*/ 659417 w 3766170"/>
              <a:gd name="connsiteY84" fmla="*/ 27295 h 1282889"/>
              <a:gd name="connsiteX85" fmla="*/ 686712 w 3766170"/>
              <a:gd name="connsiteY85" fmla="*/ 0 h 12828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</a:cxnLst>
            <a:rect l="l" t="t" r="r" b="b"/>
            <a:pathLst>
              <a:path w="3766170" h="1282889">
                <a:moveTo>
                  <a:pt x="686712" y="0"/>
                </a:moveTo>
                <a:cubicBezTo>
                  <a:pt x="779972" y="4549"/>
                  <a:pt x="873148" y="11390"/>
                  <a:pt x="966491" y="13648"/>
                </a:cubicBezTo>
                <a:cubicBezTo>
                  <a:pt x="1155243" y="18214"/>
                  <a:pt x="1344085" y="17735"/>
                  <a:pt x="1532873" y="20471"/>
                </a:cubicBezTo>
                <a:lnTo>
                  <a:pt x="1908187" y="27295"/>
                </a:lnTo>
                <a:cubicBezTo>
                  <a:pt x="2572344" y="61355"/>
                  <a:pt x="1844247" y="27967"/>
                  <a:pt x="3177429" y="47767"/>
                </a:cubicBezTo>
                <a:cubicBezTo>
                  <a:pt x="3302602" y="49626"/>
                  <a:pt x="3427638" y="56866"/>
                  <a:pt x="3552742" y="61415"/>
                </a:cubicBezTo>
                <a:cubicBezTo>
                  <a:pt x="3584587" y="68239"/>
                  <a:pt x="3617500" y="71233"/>
                  <a:pt x="3648276" y="81886"/>
                </a:cubicBezTo>
                <a:cubicBezTo>
                  <a:pt x="3677115" y="91869"/>
                  <a:pt x="3730163" y="122830"/>
                  <a:pt x="3730163" y="122830"/>
                </a:cubicBezTo>
                <a:cubicBezTo>
                  <a:pt x="3734712" y="138752"/>
                  <a:pt x="3739795" y="154532"/>
                  <a:pt x="3743811" y="170597"/>
                </a:cubicBezTo>
                <a:cubicBezTo>
                  <a:pt x="3746624" y="181849"/>
                  <a:pt x="3746967" y="193713"/>
                  <a:pt x="3750635" y="204716"/>
                </a:cubicBezTo>
                <a:cubicBezTo>
                  <a:pt x="3753852" y="214366"/>
                  <a:pt x="3759733" y="222913"/>
                  <a:pt x="3764282" y="232012"/>
                </a:cubicBezTo>
                <a:cubicBezTo>
                  <a:pt x="3762715" y="260213"/>
                  <a:pt x="3779188" y="435831"/>
                  <a:pt x="3736987" y="511791"/>
                </a:cubicBezTo>
                <a:cubicBezTo>
                  <a:pt x="3731464" y="521733"/>
                  <a:pt x="3723339" y="529988"/>
                  <a:pt x="3716515" y="539086"/>
                </a:cubicBezTo>
                <a:cubicBezTo>
                  <a:pt x="3701127" y="585250"/>
                  <a:pt x="3721449" y="529217"/>
                  <a:pt x="3689220" y="593677"/>
                </a:cubicBezTo>
                <a:cubicBezTo>
                  <a:pt x="3686003" y="600111"/>
                  <a:pt x="3684922" y="607414"/>
                  <a:pt x="3682396" y="614149"/>
                </a:cubicBezTo>
                <a:cubicBezTo>
                  <a:pt x="3678095" y="625618"/>
                  <a:pt x="3673297" y="636895"/>
                  <a:pt x="3668748" y="648268"/>
                </a:cubicBezTo>
                <a:cubicBezTo>
                  <a:pt x="3653575" y="845511"/>
                  <a:pt x="3670658" y="669976"/>
                  <a:pt x="3655100" y="771098"/>
                </a:cubicBezTo>
                <a:cubicBezTo>
                  <a:pt x="3648469" y="814199"/>
                  <a:pt x="3650841" y="822253"/>
                  <a:pt x="3641452" y="859809"/>
                </a:cubicBezTo>
                <a:cubicBezTo>
                  <a:pt x="3637885" y="874078"/>
                  <a:pt x="3625159" y="903955"/>
                  <a:pt x="3620981" y="914400"/>
                </a:cubicBezTo>
                <a:cubicBezTo>
                  <a:pt x="3618504" y="934218"/>
                  <a:pt x="3615787" y="973742"/>
                  <a:pt x="3607333" y="996286"/>
                </a:cubicBezTo>
                <a:cubicBezTo>
                  <a:pt x="3603761" y="1005811"/>
                  <a:pt x="3600878" y="1016389"/>
                  <a:pt x="3593685" y="1023582"/>
                </a:cubicBezTo>
                <a:cubicBezTo>
                  <a:pt x="3588599" y="1028668"/>
                  <a:pt x="3580038" y="1028131"/>
                  <a:pt x="3573214" y="1030406"/>
                </a:cubicBezTo>
                <a:cubicBezTo>
                  <a:pt x="3436736" y="1028131"/>
                  <a:pt x="3300062" y="1031260"/>
                  <a:pt x="3163781" y="1023582"/>
                </a:cubicBezTo>
                <a:cubicBezTo>
                  <a:pt x="3137887" y="1022123"/>
                  <a:pt x="3114035" y="1008736"/>
                  <a:pt x="3088718" y="1003110"/>
                </a:cubicBezTo>
                <a:cubicBezTo>
                  <a:pt x="3073017" y="999621"/>
                  <a:pt x="3056873" y="998561"/>
                  <a:pt x="3040951" y="996286"/>
                </a:cubicBezTo>
                <a:cubicBezTo>
                  <a:pt x="3031852" y="991737"/>
                  <a:pt x="3023469" y="985315"/>
                  <a:pt x="3013655" y="982639"/>
                </a:cubicBezTo>
                <a:cubicBezTo>
                  <a:pt x="2941573" y="962981"/>
                  <a:pt x="2840274" y="989772"/>
                  <a:pt x="2781643" y="996286"/>
                </a:cubicBezTo>
                <a:cubicBezTo>
                  <a:pt x="2770270" y="1000835"/>
                  <a:pt x="2759060" y="1005814"/>
                  <a:pt x="2747524" y="1009934"/>
                </a:cubicBezTo>
                <a:cubicBezTo>
                  <a:pt x="2727202" y="1017192"/>
                  <a:pt x="2706581" y="1023582"/>
                  <a:pt x="2686109" y="1030406"/>
                </a:cubicBezTo>
                <a:cubicBezTo>
                  <a:pt x="2679285" y="1032681"/>
                  <a:pt x="2672316" y="1034559"/>
                  <a:pt x="2665637" y="1037230"/>
                </a:cubicBezTo>
                <a:cubicBezTo>
                  <a:pt x="2654264" y="1041779"/>
                  <a:pt x="2643138" y="1047004"/>
                  <a:pt x="2631518" y="1050877"/>
                </a:cubicBezTo>
                <a:cubicBezTo>
                  <a:pt x="2622621" y="1053843"/>
                  <a:pt x="2613271" y="1055233"/>
                  <a:pt x="2604223" y="1057701"/>
                </a:cubicBezTo>
                <a:cubicBezTo>
                  <a:pt x="2534784" y="1076639"/>
                  <a:pt x="2580060" y="1066628"/>
                  <a:pt x="2522336" y="1078173"/>
                </a:cubicBezTo>
                <a:cubicBezTo>
                  <a:pt x="2513237" y="1082722"/>
                  <a:pt x="2504336" y="1087690"/>
                  <a:pt x="2495040" y="1091821"/>
                </a:cubicBezTo>
                <a:cubicBezTo>
                  <a:pt x="2483847" y="1096796"/>
                  <a:pt x="2471877" y="1099990"/>
                  <a:pt x="2460921" y="1105468"/>
                </a:cubicBezTo>
                <a:cubicBezTo>
                  <a:pt x="2453585" y="1109136"/>
                  <a:pt x="2447785" y="1115448"/>
                  <a:pt x="2440449" y="1119116"/>
                </a:cubicBezTo>
                <a:cubicBezTo>
                  <a:pt x="2434016" y="1122333"/>
                  <a:pt x="2426629" y="1123201"/>
                  <a:pt x="2419978" y="1125940"/>
                </a:cubicBezTo>
                <a:cubicBezTo>
                  <a:pt x="2401302" y="1133630"/>
                  <a:pt x="2339982" y="1163418"/>
                  <a:pt x="2303972" y="1173707"/>
                </a:cubicBezTo>
                <a:cubicBezTo>
                  <a:pt x="2266991" y="1184273"/>
                  <a:pt x="2280413" y="1178419"/>
                  <a:pt x="2235733" y="1187355"/>
                </a:cubicBezTo>
                <a:cubicBezTo>
                  <a:pt x="2226536" y="1189194"/>
                  <a:pt x="2217536" y="1191904"/>
                  <a:pt x="2208437" y="1194179"/>
                </a:cubicBezTo>
                <a:cubicBezTo>
                  <a:pt x="2197064" y="1201003"/>
                  <a:pt x="2184929" y="1206693"/>
                  <a:pt x="2174318" y="1214651"/>
                </a:cubicBezTo>
                <a:cubicBezTo>
                  <a:pt x="2166598" y="1220441"/>
                  <a:pt x="2162608" y="1231078"/>
                  <a:pt x="2153846" y="1235122"/>
                </a:cubicBezTo>
                <a:cubicBezTo>
                  <a:pt x="2022820" y="1295595"/>
                  <a:pt x="1659813" y="1262353"/>
                  <a:pt x="1655703" y="1262418"/>
                </a:cubicBezTo>
                <a:cubicBezTo>
                  <a:pt x="1614760" y="1264693"/>
                  <a:pt x="1573738" y="1265837"/>
                  <a:pt x="1532873" y="1269242"/>
                </a:cubicBezTo>
                <a:cubicBezTo>
                  <a:pt x="1517896" y="1270490"/>
                  <a:pt x="1474140" y="1279623"/>
                  <a:pt x="1457811" y="1282889"/>
                </a:cubicBezTo>
                <a:cubicBezTo>
                  <a:pt x="1346354" y="1280614"/>
                  <a:pt x="1234616" y="1284300"/>
                  <a:pt x="1123440" y="1276065"/>
                </a:cubicBezTo>
                <a:cubicBezTo>
                  <a:pt x="1110213" y="1275085"/>
                  <a:pt x="1101184" y="1261525"/>
                  <a:pt x="1089321" y="1255594"/>
                </a:cubicBezTo>
                <a:cubicBezTo>
                  <a:pt x="1082887" y="1252377"/>
                  <a:pt x="1075584" y="1251296"/>
                  <a:pt x="1068849" y="1248770"/>
                </a:cubicBezTo>
                <a:cubicBezTo>
                  <a:pt x="1057380" y="1244469"/>
                  <a:pt x="1045686" y="1240600"/>
                  <a:pt x="1034730" y="1235122"/>
                </a:cubicBezTo>
                <a:cubicBezTo>
                  <a:pt x="963865" y="1199689"/>
                  <a:pt x="1041514" y="1226338"/>
                  <a:pt x="952843" y="1201003"/>
                </a:cubicBezTo>
                <a:cubicBezTo>
                  <a:pt x="943745" y="1194179"/>
                  <a:pt x="934183" y="1187932"/>
                  <a:pt x="925548" y="1180531"/>
                </a:cubicBezTo>
                <a:cubicBezTo>
                  <a:pt x="902016" y="1160361"/>
                  <a:pt x="894996" y="1142559"/>
                  <a:pt x="864133" y="1125940"/>
                </a:cubicBezTo>
                <a:cubicBezTo>
                  <a:pt x="849553" y="1118089"/>
                  <a:pt x="832604" y="1115540"/>
                  <a:pt x="816366" y="1112292"/>
                </a:cubicBezTo>
                <a:cubicBezTo>
                  <a:pt x="713112" y="1091641"/>
                  <a:pt x="806220" y="1117620"/>
                  <a:pt x="720832" y="1098645"/>
                </a:cubicBezTo>
                <a:cubicBezTo>
                  <a:pt x="693366" y="1092542"/>
                  <a:pt x="666241" y="1084997"/>
                  <a:pt x="638945" y="1078173"/>
                </a:cubicBezTo>
                <a:cubicBezTo>
                  <a:pt x="629846" y="1075898"/>
                  <a:pt x="620900" y="1072891"/>
                  <a:pt x="611649" y="1071349"/>
                </a:cubicBezTo>
                <a:cubicBezTo>
                  <a:pt x="542954" y="1059900"/>
                  <a:pt x="584127" y="1067880"/>
                  <a:pt x="488820" y="1044054"/>
                </a:cubicBezTo>
                <a:cubicBezTo>
                  <a:pt x="479721" y="1041779"/>
                  <a:pt x="470232" y="1040713"/>
                  <a:pt x="461524" y="1037230"/>
                </a:cubicBezTo>
                <a:cubicBezTo>
                  <a:pt x="409990" y="1016616"/>
                  <a:pt x="439288" y="1026553"/>
                  <a:pt x="372814" y="1009934"/>
                </a:cubicBezTo>
                <a:cubicBezTo>
                  <a:pt x="359166" y="1000836"/>
                  <a:pt x="346209" y="990605"/>
                  <a:pt x="331870" y="982639"/>
                </a:cubicBezTo>
                <a:cubicBezTo>
                  <a:pt x="325582" y="979146"/>
                  <a:pt x="317567" y="979516"/>
                  <a:pt x="311399" y="975815"/>
                </a:cubicBezTo>
                <a:cubicBezTo>
                  <a:pt x="282560" y="958511"/>
                  <a:pt x="251151" y="934023"/>
                  <a:pt x="229512" y="907576"/>
                </a:cubicBezTo>
                <a:cubicBezTo>
                  <a:pt x="219125" y="894881"/>
                  <a:pt x="210656" y="880698"/>
                  <a:pt x="202217" y="866633"/>
                </a:cubicBezTo>
                <a:cubicBezTo>
                  <a:pt x="196983" y="857910"/>
                  <a:pt x="195762" y="846530"/>
                  <a:pt x="188569" y="839337"/>
                </a:cubicBezTo>
                <a:cubicBezTo>
                  <a:pt x="181376" y="832144"/>
                  <a:pt x="170372" y="830238"/>
                  <a:pt x="161273" y="825689"/>
                </a:cubicBezTo>
                <a:cubicBezTo>
                  <a:pt x="135063" y="786373"/>
                  <a:pt x="163856" y="821188"/>
                  <a:pt x="113506" y="791570"/>
                </a:cubicBezTo>
                <a:cubicBezTo>
                  <a:pt x="31773" y="743492"/>
                  <a:pt x="47969" y="758778"/>
                  <a:pt x="11148" y="709683"/>
                </a:cubicBezTo>
                <a:cubicBezTo>
                  <a:pt x="-4183" y="663692"/>
                  <a:pt x="-3243" y="675224"/>
                  <a:pt x="11148" y="593677"/>
                </a:cubicBezTo>
                <a:cubicBezTo>
                  <a:pt x="12573" y="585601"/>
                  <a:pt x="20247" y="580030"/>
                  <a:pt x="24796" y="573206"/>
                </a:cubicBezTo>
                <a:cubicBezTo>
                  <a:pt x="27071" y="564107"/>
                  <a:pt x="28327" y="554692"/>
                  <a:pt x="31620" y="545910"/>
                </a:cubicBezTo>
                <a:cubicBezTo>
                  <a:pt x="39559" y="524740"/>
                  <a:pt x="60658" y="493544"/>
                  <a:pt x="72563" y="477671"/>
                </a:cubicBezTo>
                <a:cubicBezTo>
                  <a:pt x="86027" y="459719"/>
                  <a:pt x="113907" y="430628"/>
                  <a:pt x="127154" y="409433"/>
                </a:cubicBezTo>
                <a:cubicBezTo>
                  <a:pt x="132546" y="400807"/>
                  <a:pt x="136253" y="391236"/>
                  <a:pt x="140802" y="382137"/>
                </a:cubicBezTo>
                <a:cubicBezTo>
                  <a:pt x="147626" y="343468"/>
                  <a:pt x="151750" y="304225"/>
                  <a:pt x="161273" y="266131"/>
                </a:cubicBezTo>
                <a:cubicBezTo>
                  <a:pt x="172602" y="220814"/>
                  <a:pt x="188153" y="208118"/>
                  <a:pt x="222688" y="177421"/>
                </a:cubicBezTo>
                <a:cubicBezTo>
                  <a:pt x="228818" y="171972"/>
                  <a:pt x="236486" y="168540"/>
                  <a:pt x="243160" y="163773"/>
                </a:cubicBezTo>
                <a:cubicBezTo>
                  <a:pt x="252415" y="157162"/>
                  <a:pt x="260062" y="147920"/>
                  <a:pt x="270455" y="143301"/>
                </a:cubicBezTo>
                <a:cubicBezTo>
                  <a:pt x="281054" y="138590"/>
                  <a:pt x="293202" y="138752"/>
                  <a:pt x="304575" y="136477"/>
                </a:cubicBezTo>
                <a:cubicBezTo>
                  <a:pt x="322772" y="127379"/>
                  <a:pt x="339865" y="115616"/>
                  <a:pt x="359166" y="109182"/>
                </a:cubicBezTo>
                <a:cubicBezTo>
                  <a:pt x="365990" y="106907"/>
                  <a:pt x="373064" y="105279"/>
                  <a:pt x="379637" y="102358"/>
                </a:cubicBezTo>
                <a:cubicBezTo>
                  <a:pt x="393581" y="96161"/>
                  <a:pt x="406690" y="88200"/>
                  <a:pt x="420581" y="81886"/>
                </a:cubicBezTo>
                <a:cubicBezTo>
                  <a:pt x="444634" y="70953"/>
                  <a:pt x="477316" y="59621"/>
                  <a:pt x="502467" y="54591"/>
                </a:cubicBezTo>
                <a:cubicBezTo>
                  <a:pt x="520449" y="50994"/>
                  <a:pt x="538933" y="50556"/>
                  <a:pt x="557058" y="47767"/>
                </a:cubicBezTo>
                <a:cubicBezTo>
                  <a:pt x="568522" y="46003"/>
                  <a:pt x="579767" y="43018"/>
                  <a:pt x="591178" y="40943"/>
                </a:cubicBezTo>
                <a:cubicBezTo>
                  <a:pt x="652525" y="29789"/>
                  <a:pt x="611138" y="39365"/>
                  <a:pt x="659417" y="27295"/>
                </a:cubicBezTo>
                <a:lnTo>
                  <a:pt x="686712" y="0"/>
                </a:lnTo>
                <a:close/>
              </a:path>
            </a:pathLst>
          </a:custGeom>
          <a:solidFill>
            <a:srgbClr val="FF0000">
              <a:alpha val="4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Forma libre: forma 16">
            <a:extLst>
              <a:ext uri="{FF2B5EF4-FFF2-40B4-BE49-F238E27FC236}">
                <a16:creationId xmlns:a16="http://schemas.microsoft.com/office/drawing/2014/main" xmlns="" id="{BA8999E9-F235-4EEA-9C53-A00E8A2804A3}"/>
              </a:ext>
            </a:extLst>
          </p:cNvPr>
          <p:cNvSpPr/>
          <p:nvPr/>
        </p:nvSpPr>
        <p:spPr>
          <a:xfrm>
            <a:off x="7455049" y="3496939"/>
            <a:ext cx="4120183" cy="1531959"/>
          </a:xfrm>
          <a:custGeom>
            <a:avLst/>
            <a:gdLst>
              <a:gd name="connsiteX0" fmla="*/ 586292 w 4120183"/>
              <a:gd name="connsiteY0" fmla="*/ 0 h 1531959"/>
              <a:gd name="connsiteX1" fmla="*/ 527125 w 4120183"/>
              <a:gd name="connsiteY1" fmla="*/ 37652 h 1531959"/>
              <a:gd name="connsiteX2" fmla="*/ 500231 w 4120183"/>
              <a:gd name="connsiteY2" fmla="*/ 48409 h 1531959"/>
              <a:gd name="connsiteX3" fmla="*/ 446443 w 4120183"/>
              <a:gd name="connsiteY3" fmla="*/ 80682 h 1531959"/>
              <a:gd name="connsiteX4" fmla="*/ 398033 w 4120183"/>
              <a:gd name="connsiteY4" fmla="*/ 96819 h 1531959"/>
              <a:gd name="connsiteX5" fmla="*/ 381897 w 4120183"/>
              <a:gd name="connsiteY5" fmla="*/ 107576 h 1531959"/>
              <a:gd name="connsiteX6" fmla="*/ 344245 w 4120183"/>
              <a:gd name="connsiteY6" fmla="*/ 129092 h 1531959"/>
              <a:gd name="connsiteX7" fmla="*/ 311972 w 4120183"/>
              <a:gd name="connsiteY7" fmla="*/ 150607 h 1531959"/>
              <a:gd name="connsiteX8" fmla="*/ 242047 w 4120183"/>
              <a:gd name="connsiteY8" fmla="*/ 199016 h 1531959"/>
              <a:gd name="connsiteX9" fmla="*/ 225911 w 4120183"/>
              <a:gd name="connsiteY9" fmla="*/ 220532 h 1531959"/>
              <a:gd name="connsiteX10" fmla="*/ 209775 w 4120183"/>
              <a:gd name="connsiteY10" fmla="*/ 231289 h 1531959"/>
              <a:gd name="connsiteX11" fmla="*/ 172123 w 4120183"/>
              <a:gd name="connsiteY11" fmla="*/ 290456 h 1531959"/>
              <a:gd name="connsiteX12" fmla="*/ 145229 w 4120183"/>
              <a:gd name="connsiteY12" fmla="*/ 344245 h 1531959"/>
              <a:gd name="connsiteX13" fmla="*/ 123713 w 4120183"/>
              <a:gd name="connsiteY13" fmla="*/ 398033 h 1531959"/>
              <a:gd name="connsiteX14" fmla="*/ 91440 w 4120183"/>
              <a:gd name="connsiteY14" fmla="*/ 451821 h 1531959"/>
              <a:gd name="connsiteX15" fmla="*/ 69925 w 4120183"/>
              <a:gd name="connsiteY15" fmla="*/ 484094 h 1531959"/>
              <a:gd name="connsiteX16" fmla="*/ 43031 w 4120183"/>
              <a:gd name="connsiteY16" fmla="*/ 548640 h 1531959"/>
              <a:gd name="connsiteX17" fmla="*/ 16137 w 4120183"/>
              <a:gd name="connsiteY17" fmla="*/ 602428 h 1531959"/>
              <a:gd name="connsiteX18" fmla="*/ 10758 w 4120183"/>
              <a:gd name="connsiteY18" fmla="*/ 640080 h 1531959"/>
              <a:gd name="connsiteX19" fmla="*/ 5379 w 4120183"/>
              <a:gd name="connsiteY19" fmla="*/ 666974 h 1531959"/>
              <a:gd name="connsiteX20" fmla="*/ 0 w 4120183"/>
              <a:gd name="connsiteY20" fmla="*/ 704626 h 1531959"/>
              <a:gd name="connsiteX21" fmla="*/ 10758 w 4120183"/>
              <a:gd name="connsiteY21" fmla="*/ 806823 h 1531959"/>
              <a:gd name="connsiteX22" fmla="*/ 26895 w 4120183"/>
              <a:gd name="connsiteY22" fmla="*/ 822960 h 1531959"/>
              <a:gd name="connsiteX23" fmla="*/ 75304 w 4120183"/>
              <a:gd name="connsiteY23" fmla="*/ 849854 h 1531959"/>
              <a:gd name="connsiteX24" fmla="*/ 91440 w 4120183"/>
              <a:gd name="connsiteY24" fmla="*/ 855233 h 1531959"/>
              <a:gd name="connsiteX25" fmla="*/ 155986 w 4120183"/>
              <a:gd name="connsiteY25" fmla="*/ 898263 h 1531959"/>
              <a:gd name="connsiteX26" fmla="*/ 188259 w 4120183"/>
              <a:gd name="connsiteY26" fmla="*/ 919779 h 1531959"/>
              <a:gd name="connsiteX27" fmla="*/ 231290 w 4120183"/>
              <a:gd name="connsiteY27" fmla="*/ 952052 h 1531959"/>
              <a:gd name="connsiteX28" fmla="*/ 295836 w 4120183"/>
              <a:gd name="connsiteY28" fmla="*/ 984325 h 1531959"/>
              <a:gd name="connsiteX29" fmla="*/ 301215 w 4120183"/>
              <a:gd name="connsiteY29" fmla="*/ 1000461 h 1531959"/>
              <a:gd name="connsiteX30" fmla="*/ 333487 w 4120183"/>
              <a:gd name="connsiteY30" fmla="*/ 1038113 h 1531959"/>
              <a:gd name="connsiteX31" fmla="*/ 355003 w 4120183"/>
              <a:gd name="connsiteY31" fmla="*/ 1054249 h 1531959"/>
              <a:gd name="connsiteX32" fmla="*/ 381897 w 4120183"/>
              <a:gd name="connsiteY32" fmla="*/ 1075765 h 1531959"/>
              <a:gd name="connsiteX33" fmla="*/ 419549 w 4120183"/>
              <a:gd name="connsiteY33" fmla="*/ 1102659 h 1531959"/>
              <a:gd name="connsiteX34" fmla="*/ 446443 w 4120183"/>
              <a:gd name="connsiteY34" fmla="*/ 1113416 h 1531959"/>
              <a:gd name="connsiteX35" fmla="*/ 467958 w 4120183"/>
              <a:gd name="connsiteY35" fmla="*/ 1129553 h 1531959"/>
              <a:gd name="connsiteX36" fmla="*/ 554019 w 4120183"/>
              <a:gd name="connsiteY36" fmla="*/ 1161826 h 1531959"/>
              <a:gd name="connsiteX37" fmla="*/ 634702 w 4120183"/>
              <a:gd name="connsiteY37" fmla="*/ 1167205 h 1531959"/>
              <a:gd name="connsiteX38" fmla="*/ 693869 w 4120183"/>
              <a:gd name="connsiteY38" fmla="*/ 1172583 h 1531959"/>
              <a:gd name="connsiteX39" fmla="*/ 747657 w 4120183"/>
              <a:gd name="connsiteY39" fmla="*/ 1204856 h 1531959"/>
              <a:gd name="connsiteX40" fmla="*/ 790687 w 4120183"/>
              <a:gd name="connsiteY40" fmla="*/ 1231751 h 1531959"/>
              <a:gd name="connsiteX41" fmla="*/ 817582 w 4120183"/>
              <a:gd name="connsiteY41" fmla="*/ 1242508 h 1531959"/>
              <a:gd name="connsiteX42" fmla="*/ 839097 w 4120183"/>
              <a:gd name="connsiteY42" fmla="*/ 1264023 h 1531959"/>
              <a:gd name="connsiteX43" fmla="*/ 871370 w 4120183"/>
              <a:gd name="connsiteY43" fmla="*/ 1285539 h 1531959"/>
              <a:gd name="connsiteX44" fmla="*/ 903643 w 4120183"/>
              <a:gd name="connsiteY44" fmla="*/ 1312433 h 1531959"/>
              <a:gd name="connsiteX45" fmla="*/ 919779 w 4120183"/>
              <a:gd name="connsiteY45" fmla="*/ 1328569 h 1531959"/>
              <a:gd name="connsiteX46" fmla="*/ 941295 w 4120183"/>
              <a:gd name="connsiteY46" fmla="*/ 1339327 h 1531959"/>
              <a:gd name="connsiteX47" fmla="*/ 968189 w 4120183"/>
              <a:gd name="connsiteY47" fmla="*/ 1371600 h 1531959"/>
              <a:gd name="connsiteX48" fmla="*/ 1005840 w 4120183"/>
              <a:gd name="connsiteY48" fmla="*/ 1403873 h 1531959"/>
              <a:gd name="connsiteX49" fmla="*/ 1027356 w 4120183"/>
              <a:gd name="connsiteY49" fmla="*/ 1409252 h 1531959"/>
              <a:gd name="connsiteX50" fmla="*/ 1043492 w 4120183"/>
              <a:gd name="connsiteY50" fmla="*/ 1420009 h 1531959"/>
              <a:gd name="connsiteX51" fmla="*/ 1065007 w 4120183"/>
              <a:gd name="connsiteY51" fmla="*/ 1436146 h 1531959"/>
              <a:gd name="connsiteX52" fmla="*/ 1091902 w 4120183"/>
              <a:gd name="connsiteY52" fmla="*/ 1446903 h 1531959"/>
              <a:gd name="connsiteX53" fmla="*/ 1140311 w 4120183"/>
              <a:gd name="connsiteY53" fmla="*/ 1457661 h 1531959"/>
              <a:gd name="connsiteX54" fmla="*/ 1188720 w 4120183"/>
              <a:gd name="connsiteY54" fmla="*/ 1479176 h 1531959"/>
              <a:gd name="connsiteX55" fmla="*/ 1215615 w 4120183"/>
              <a:gd name="connsiteY55" fmla="*/ 1489934 h 1531959"/>
              <a:gd name="connsiteX56" fmla="*/ 1237130 w 4120183"/>
              <a:gd name="connsiteY56" fmla="*/ 1495313 h 1531959"/>
              <a:gd name="connsiteX57" fmla="*/ 1296297 w 4120183"/>
              <a:gd name="connsiteY57" fmla="*/ 1511449 h 1531959"/>
              <a:gd name="connsiteX58" fmla="*/ 1333949 w 4120183"/>
              <a:gd name="connsiteY58" fmla="*/ 1516828 h 1531959"/>
              <a:gd name="connsiteX59" fmla="*/ 1554480 w 4120183"/>
              <a:gd name="connsiteY59" fmla="*/ 1506071 h 1531959"/>
              <a:gd name="connsiteX60" fmla="*/ 1581375 w 4120183"/>
              <a:gd name="connsiteY60" fmla="*/ 1473798 h 1531959"/>
              <a:gd name="connsiteX61" fmla="*/ 1619026 w 4120183"/>
              <a:gd name="connsiteY61" fmla="*/ 1463040 h 1531959"/>
              <a:gd name="connsiteX62" fmla="*/ 1651299 w 4120183"/>
              <a:gd name="connsiteY62" fmla="*/ 1441525 h 1531959"/>
              <a:gd name="connsiteX63" fmla="*/ 1694330 w 4120183"/>
              <a:gd name="connsiteY63" fmla="*/ 1425388 h 1531959"/>
              <a:gd name="connsiteX64" fmla="*/ 1726603 w 4120183"/>
              <a:gd name="connsiteY64" fmla="*/ 1414631 h 1531959"/>
              <a:gd name="connsiteX65" fmla="*/ 1753497 w 4120183"/>
              <a:gd name="connsiteY65" fmla="*/ 1403873 h 1531959"/>
              <a:gd name="connsiteX66" fmla="*/ 1769633 w 4120183"/>
              <a:gd name="connsiteY66" fmla="*/ 1398494 h 1531959"/>
              <a:gd name="connsiteX67" fmla="*/ 1812664 w 4120183"/>
              <a:gd name="connsiteY67" fmla="*/ 1376979 h 1531959"/>
              <a:gd name="connsiteX68" fmla="*/ 1834179 w 4120183"/>
              <a:gd name="connsiteY68" fmla="*/ 1366221 h 1531959"/>
              <a:gd name="connsiteX69" fmla="*/ 1877210 w 4120183"/>
              <a:gd name="connsiteY69" fmla="*/ 1344706 h 1531959"/>
              <a:gd name="connsiteX70" fmla="*/ 1995544 w 4120183"/>
              <a:gd name="connsiteY70" fmla="*/ 1333948 h 1531959"/>
              <a:gd name="connsiteX71" fmla="*/ 2060090 w 4120183"/>
              <a:gd name="connsiteY71" fmla="*/ 1323191 h 1531959"/>
              <a:gd name="connsiteX72" fmla="*/ 2076226 w 4120183"/>
              <a:gd name="connsiteY72" fmla="*/ 1317812 h 1531959"/>
              <a:gd name="connsiteX73" fmla="*/ 2097742 w 4120183"/>
              <a:gd name="connsiteY73" fmla="*/ 1312433 h 1531959"/>
              <a:gd name="connsiteX74" fmla="*/ 2135393 w 4120183"/>
              <a:gd name="connsiteY74" fmla="*/ 1307054 h 1531959"/>
              <a:gd name="connsiteX75" fmla="*/ 2189182 w 4120183"/>
              <a:gd name="connsiteY75" fmla="*/ 1296296 h 1531959"/>
              <a:gd name="connsiteX76" fmla="*/ 2269864 w 4120183"/>
              <a:gd name="connsiteY76" fmla="*/ 1290918 h 1531959"/>
              <a:gd name="connsiteX77" fmla="*/ 2318273 w 4120183"/>
              <a:gd name="connsiteY77" fmla="*/ 1274781 h 1531959"/>
              <a:gd name="connsiteX78" fmla="*/ 2334410 w 4120183"/>
              <a:gd name="connsiteY78" fmla="*/ 1264023 h 1531959"/>
              <a:gd name="connsiteX79" fmla="*/ 2361304 w 4120183"/>
              <a:gd name="connsiteY79" fmla="*/ 1258645 h 1531959"/>
              <a:gd name="connsiteX80" fmla="*/ 2458123 w 4120183"/>
              <a:gd name="connsiteY80" fmla="*/ 1242508 h 1531959"/>
              <a:gd name="connsiteX81" fmla="*/ 2474259 w 4120183"/>
              <a:gd name="connsiteY81" fmla="*/ 1231751 h 1531959"/>
              <a:gd name="connsiteX82" fmla="*/ 2495775 w 4120183"/>
              <a:gd name="connsiteY82" fmla="*/ 1220993 h 1531959"/>
              <a:gd name="connsiteX83" fmla="*/ 2517290 w 4120183"/>
              <a:gd name="connsiteY83" fmla="*/ 1204856 h 1531959"/>
              <a:gd name="connsiteX84" fmla="*/ 2549563 w 4120183"/>
              <a:gd name="connsiteY84" fmla="*/ 1177962 h 1531959"/>
              <a:gd name="connsiteX85" fmla="*/ 2608730 w 4120183"/>
              <a:gd name="connsiteY85" fmla="*/ 1161826 h 1531959"/>
              <a:gd name="connsiteX86" fmla="*/ 2667897 w 4120183"/>
              <a:gd name="connsiteY86" fmla="*/ 1156447 h 1531959"/>
              <a:gd name="connsiteX87" fmla="*/ 2727064 w 4120183"/>
              <a:gd name="connsiteY87" fmla="*/ 1145689 h 1531959"/>
              <a:gd name="connsiteX88" fmla="*/ 2743200 w 4120183"/>
              <a:gd name="connsiteY88" fmla="*/ 1134932 h 1531959"/>
              <a:gd name="connsiteX89" fmla="*/ 2791610 w 4120183"/>
              <a:gd name="connsiteY89" fmla="*/ 1102659 h 1531959"/>
              <a:gd name="connsiteX90" fmla="*/ 2823883 w 4120183"/>
              <a:gd name="connsiteY90" fmla="*/ 1091901 h 1531959"/>
              <a:gd name="connsiteX91" fmla="*/ 2840019 w 4120183"/>
              <a:gd name="connsiteY91" fmla="*/ 1086522 h 1531959"/>
              <a:gd name="connsiteX92" fmla="*/ 2872292 w 4120183"/>
              <a:gd name="connsiteY92" fmla="*/ 1081143 h 1531959"/>
              <a:gd name="connsiteX93" fmla="*/ 2904565 w 4120183"/>
              <a:gd name="connsiteY93" fmla="*/ 1070386 h 1531959"/>
              <a:gd name="connsiteX94" fmla="*/ 3071309 w 4120183"/>
              <a:gd name="connsiteY94" fmla="*/ 1059628 h 1531959"/>
              <a:gd name="connsiteX95" fmla="*/ 3119718 w 4120183"/>
              <a:gd name="connsiteY95" fmla="*/ 1054249 h 1531959"/>
              <a:gd name="connsiteX96" fmla="*/ 3351007 w 4120183"/>
              <a:gd name="connsiteY96" fmla="*/ 1054249 h 1531959"/>
              <a:gd name="connsiteX97" fmla="*/ 3410175 w 4120183"/>
              <a:gd name="connsiteY97" fmla="*/ 1059628 h 1531959"/>
              <a:gd name="connsiteX98" fmla="*/ 3485478 w 4120183"/>
              <a:gd name="connsiteY98" fmla="*/ 1081143 h 1531959"/>
              <a:gd name="connsiteX99" fmla="*/ 3662979 w 4120183"/>
              <a:gd name="connsiteY99" fmla="*/ 1102659 h 1531959"/>
              <a:gd name="connsiteX100" fmla="*/ 3700631 w 4120183"/>
              <a:gd name="connsiteY100" fmla="*/ 1113416 h 1531959"/>
              <a:gd name="connsiteX101" fmla="*/ 3732904 w 4120183"/>
              <a:gd name="connsiteY101" fmla="*/ 1118795 h 1531959"/>
              <a:gd name="connsiteX102" fmla="*/ 3759798 w 4120183"/>
              <a:gd name="connsiteY102" fmla="*/ 1124174 h 1531959"/>
              <a:gd name="connsiteX103" fmla="*/ 3808207 w 4120183"/>
              <a:gd name="connsiteY103" fmla="*/ 1134932 h 1531959"/>
              <a:gd name="connsiteX104" fmla="*/ 3905026 w 4120183"/>
              <a:gd name="connsiteY104" fmla="*/ 1145689 h 1531959"/>
              <a:gd name="connsiteX105" fmla="*/ 3953436 w 4120183"/>
              <a:gd name="connsiteY105" fmla="*/ 1161826 h 1531959"/>
              <a:gd name="connsiteX106" fmla="*/ 3985709 w 4120183"/>
              <a:gd name="connsiteY106" fmla="*/ 1172583 h 1531959"/>
              <a:gd name="connsiteX107" fmla="*/ 4039497 w 4120183"/>
              <a:gd name="connsiteY107" fmla="*/ 1199478 h 1531959"/>
              <a:gd name="connsiteX108" fmla="*/ 4055633 w 4120183"/>
              <a:gd name="connsiteY108" fmla="*/ 1204856 h 1531959"/>
              <a:gd name="connsiteX109" fmla="*/ 4120179 w 4120183"/>
              <a:gd name="connsiteY109" fmla="*/ 1220993 h 15319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4120183" h="1531959">
                <a:moveTo>
                  <a:pt x="586292" y="0"/>
                </a:moveTo>
                <a:cubicBezTo>
                  <a:pt x="566570" y="12551"/>
                  <a:pt x="548830" y="28970"/>
                  <a:pt x="527125" y="37652"/>
                </a:cubicBezTo>
                <a:cubicBezTo>
                  <a:pt x="518160" y="41238"/>
                  <a:pt x="508750" y="43865"/>
                  <a:pt x="500231" y="48409"/>
                </a:cubicBezTo>
                <a:cubicBezTo>
                  <a:pt x="481782" y="58248"/>
                  <a:pt x="466279" y="74070"/>
                  <a:pt x="446443" y="80682"/>
                </a:cubicBezTo>
                <a:cubicBezTo>
                  <a:pt x="430306" y="86061"/>
                  <a:pt x="412186" y="87384"/>
                  <a:pt x="398033" y="96819"/>
                </a:cubicBezTo>
                <a:cubicBezTo>
                  <a:pt x="392654" y="100405"/>
                  <a:pt x="387440" y="104250"/>
                  <a:pt x="381897" y="107576"/>
                </a:cubicBezTo>
                <a:cubicBezTo>
                  <a:pt x="369502" y="115013"/>
                  <a:pt x="356087" y="120802"/>
                  <a:pt x="344245" y="129092"/>
                </a:cubicBezTo>
                <a:cubicBezTo>
                  <a:pt x="307618" y="154731"/>
                  <a:pt x="347611" y="138727"/>
                  <a:pt x="311972" y="150607"/>
                </a:cubicBezTo>
                <a:cubicBezTo>
                  <a:pt x="264959" y="197620"/>
                  <a:pt x="346593" y="118596"/>
                  <a:pt x="242047" y="199016"/>
                </a:cubicBezTo>
                <a:cubicBezTo>
                  <a:pt x="234941" y="204482"/>
                  <a:pt x="232250" y="214193"/>
                  <a:pt x="225911" y="220532"/>
                </a:cubicBezTo>
                <a:cubicBezTo>
                  <a:pt x="221340" y="225103"/>
                  <a:pt x="215154" y="227703"/>
                  <a:pt x="209775" y="231289"/>
                </a:cubicBezTo>
                <a:cubicBezTo>
                  <a:pt x="182460" y="272261"/>
                  <a:pt x="194911" y="252475"/>
                  <a:pt x="172123" y="290456"/>
                </a:cubicBezTo>
                <a:cubicBezTo>
                  <a:pt x="160156" y="350289"/>
                  <a:pt x="177900" y="282987"/>
                  <a:pt x="145229" y="344245"/>
                </a:cubicBezTo>
                <a:cubicBezTo>
                  <a:pt x="136142" y="361284"/>
                  <a:pt x="132349" y="380761"/>
                  <a:pt x="123713" y="398033"/>
                </a:cubicBezTo>
                <a:cubicBezTo>
                  <a:pt x="114362" y="416735"/>
                  <a:pt x="102522" y="434090"/>
                  <a:pt x="91440" y="451821"/>
                </a:cubicBezTo>
                <a:cubicBezTo>
                  <a:pt x="84588" y="462785"/>
                  <a:pt x="74898" y="472159"/>
                  <a:pt x="69925" y="484094"/>
                </a:cubicBezTo>
                <a:cubicBezTo>
                  <a:pt x="60960" y="505609"/>
                  <a:pt x="53455" y="527792"/>
                  <a:pt x="43031" y="548640"/>
                </a:cubicBezTo>
                <a:lnTo>
                  <a:pt x="16137" y="602428"/>
                </a:lnTo>
                <a:cubicBezTo>
                  <a:pt x="14344" y="614979"/>
                  <a:pt x="12842" y="627574"/>
                  <a:pt x="10758" y="640080"/>
                </a:cubicBezTo>
                <a:cubicBezTo>
                  <a:pt x="9255" y="649098"/>
                  <a:pt x="6882" y="657956"/>
                  <a:pt x="5379" y="666974"/>
                </a:cubicBezTo>
                <a:cubicBezTo>
                  <a:pt x="3295" y="679480"/>
                  <a:pt x="1793" y="692075"/>
                  <a:pt x="0" y="704626"/>
                </a:cubicBezTo>
                <a:cubicBezTo>
                  <a:pt x="3586" y="738692"/>
                  <a:pt x="3166" y="773421"/>
                  <a:pt x="10758" y="806823"/>
                </a:cubicBezTo>
                <a:cubicBezTo>
                  <a:pt x="12444" y="814241"/>
                  <a:pt x="20809" y="818396"/>
                  <a:pt x="26895" y="822960"/>
                </a:cubicBezTo>
                <a:cubicBezTo>
                  <a:pt x="35959" y="829758"/>
                  <a:pt x="63387" y="844746"/>
                  <a:pt x="75304" y="849854"/>
                </a:cubicBezTo>
                <a:cubicBezTo>
                  <a:pt x="80515" y="852087"/>
                  <a:pt x="86463" y="852518"/>
                  <a:pt x="91440" y="855233"/>
                </a:cubicBezTo>
                <a:cubicBezTo>
                  <a:pt x="137402" y="880303"/>
                  <a:pt x="123415" y="875463"/>
                  <a:pt x="155986" y="898263"/>
                </a:cubicBezTo>
                <a:cubicBezTo>
                  <a:pt x="166578" y="905677"/>
                  <a:pt x="177738" y="912264"/>
                  <a:pt x="188259" y="919779"/>
                </a:cubicBezTo>
                <a:cubicBezTo>
                  <a:pt x="202849" y="930200"/>
                  <a:pt x="215723" y="943157"/>
                  <a:pt x="231290" y="952052"/>
                </a:cubicBezTo>
                <a:cubicBezTo>
                  <a:pt x="277325" y="978357"/>
                  <a:pt x="255521" y="968198"/>
                  <a:pt x="295836" y="984325"/>
                </a:cubicBezTo>
                <a:cubicBezTo>
                  <a:pt x="297629" y="989704"/>
                  <a:pt x="298680" y="995390"/>
                  <a:pt x="301215" y="1000461"/>
                </a:cubicBezTo>
                <a:cubicBezTo>
                  <a:pt x="308470" y="1014972"/>
                  <a:pt x="321720" y="1027818"/>
                  <a:pt x="333487" y="1038113"/>
                </a:cubicBezTo>
                <a:cubicBezTo>
                  <a:pt x="340234" y="1044016"/>
                  <a:pt x="347831" y="1048870"/>
                  <a:pt x="355003" y="1054249"/>
                </a:cubicBezTo>
                <a:cubicBezTo>
                  <a:pt x="375414" y="1084868"/>
                  <a:pt x="353918" y="1059777"/>
                  <a:pt x="381897" y="1075765"/>
                </a:cubicBezTo>
                <a:cubicBezTo>
                  <a:pt x="398949" y="1085509"/>
                  <a:pt x="402901" y="1094335"/>
                  <a:pt x="419549" y="1102659"/>
                </a:cubicBezTo>
                <a:cubicBezTo>
                  <a:pt x="428185" y="1106977"/>
                  <a:pt x="438003" y="1108727"/>
                  <a:pt x="446443" y="1113416"/>
                </a:cubicBezTo>
                <a:cubicBezTo>
                  <a:pt x="454280" y="1117770"/>
                  <a:pt x="459940" y="1125544"/>
                  <a:pt x="467958" y="1129553"/>
                </a:cubicBezTo>
                <a:cubicBezTo>
                  <a:pt x="468314" y="1129731"/>
                  <a:pt x="540986" y="1159964"/>
                  <a:pt x="554019" y="1161826"/>
                </a:cubicBezTo>
                <a:cubicBezTo>
                  <a:pt x="580702" y="1165638"/>
                  <a:pt x="607827" y="1165138"/>
                  <a:pt x="634702" y="1167205"/>
                </a:cubicBezTo>
                <a:cubicBezTo>
                  <a:pt x="654447" y="1168724"/>
                  <a:pt x="674147" y="1170790"/>
                  <a:pt x="693869" y="1172583"/>
                </a:cubicBezTo>
                <a:cubicBezTo>
                  <a:pt x="730324" y="1196888"/>
                  <a:pt x="685851" y="1167772"/>
                  <a:pt x="747657" y="1204856"/>
                </a:cubicBezTo>
                <a:cubicBezTo>
                  <a:pt x="768994" y="1217658"/>
                  <a:pt x="763906" y="1218361"/>
                  <a:pt x="790687" y="1231751"/>
                </a:cubicBezTo>
                <a:cubicBezTo>
                  <a:pt x="799323" y="1236069"/>
                  <a:pt x="808617" y="1238922"/>
                  <a:pt x="817582" y="1242508"/>
                </a:cubicBezTo>
                <a:cubicBezTo>
                  <a:pt x="824754" y="1249680"/>
                  <a:pt x="831177" y="1257687"/>
                  <a:pt x="839097" y="1264023"/>
                </a:cubicBezTo>
                <a:cubicBezTo>
                  <a:pt x="849193" y="1272100"/>
                  <a:pt x="871370" y="1285539"/>
                  <a:pt x="871370" y="1285539"/>
                </a:cubicBezTo>
                <a:cubicBezTo>
                  <a:pt x="892576" y="1317349"/>
                  <a:pt x="868901" y="1287618"/>
                  <a:pt x="903643" y="1312433"/>
                </a:cubicBezTo>
                <a:cubicBezTo>
                  <a:pt x="909833" y="1316854"/>
                  <a:pt x="913589" y="1324148"/>
                  <a:pt x="919779" y="1328569"/>
                </a:cubicBezTo>
                <a:cubicBezTo>
                  <a:pt x="926304" y="1333230"/>
                  <a:pt x="934770" y="1334666"/>
                  <a:pt x="941295" y="1339327"/>
                </a:cubicBezTo>
                <a:cubicBezTo>
                  <a:pt x="960706" y="1353192"/>
                  <a:pt x="954314" y="1354949"/>
                  <a:pt x="968189" y="1371600"/>
                </a:cubicBezTo>
                <a:cubicBezTo>
                  <a:pt x="975878" y="1380826"/>
                  <a:pt x="995666" y="1398786"/>
                  <a:pt x="1005840" y="1403873"/>
                </a:cubicBezTo>
                <a:cubicBezTo>
                  <a:pt x="1012452" y="1407179"/>
                  <a:pt x="1020184" y="1407459"/>
                  <a:pt x="1027356" y="1409252"/>
                </a:cubicBezTo>
                <a:cubicBezTo>
                  <a:pt x="1032735" y="1412838"/>
                  <a:pt x="1038232" y="1416252"/>
                  <a:pt x="1043492" y="1420009"/>
                </a:cubicBezTo>
                <a:cubicBezTo>
                  <a:pt x="1050787" y="1425220"/>
                  <a:pt x="1057170" y="1431792"/>
                  <a:pt x="1065007" y="1436146"/>
                </a:cubicBezTo>
                <a:cubicBezTo>
                  <a:pt x="1073447" y="1440835"/>
                  <a:pt x="1082742" y="1443850"/>
                  <a:pt x="1091902" y="1446903"/>
                </a:cubicBezTo>
                <a:cubicBezTo>
                  <a:pt x="1103299" y="1450702"/>
                  <a:pt x="1129650" y="1455529"/>
                  <a:pt x="1140311" y="1457661"/>
                </a:cubicBezTo>
                <a:cubicBezTo>
                  <a:pt x="1168205" y="1485556"/>
                  <a:pt x="1143143" y="1466746"/>
                  <a:pt x="1188720" y="1479176"/>
                </a:cubicBezTo>
                <a:cubicBezTo>
                  <a:pt x="1198035" y="1481716"/>
                  <a:pt x="1206455" y="1486881"/>
                  <a:pt x="1215615" y="1489934"/>
                </a:cubicBezTo>
                <a:cubicBezTo>
                  <a:pt x="1222628" y="1492272"/>
                  <a:pt x="1229998" y="1493368"/>
                  <a:pt x="1237130" y="1495313"/>
                </a:cubicBezTo>
                <a:cubicBezTo>
                  <a:pt x="1243045" y="1496926"/>
                  <a:pt x="1284118" y="1509235"/>
                  <a:pt x="1296297" y="1511449"/>
                </a:cubicBezTo>
                <a:cubicBezTo>
                  <a:pt x="1308771" y="1513717"/>
                  <a:pt x="1321398" y="1515035"/>
                  <a:pt x="1333949" y="1516828"/>
                </a:cubicBezTo>
                <a:cubicBezTo>
                  <a:pt x="1412473" y="1543004"/>
                  <a:pt x="1373944" y="1532491"/>
                  <a:pt x="1554480" y="1506071"/>
                </a:cubicBezTo>
                <a:cubicBezTo>
                  <a:pt x="1567016" y="1504236"/>
                  <a:pt x="1573342" y="1480225"/>
                  <a:pt x="1581375" y="1473798"/>
                </a:cubicBezTo>
                <a:cubicBezTo>
                  <a:pt x="1584883" y="1470992"/>
                  <a:pt x="1617620" y="1463392"/>
                  <a:pt x="1619026" y="1463040"/>
                </a:cubicBezTo>
                <a:cubicBezTo>
                  <a:pt x="1629784" y="1455868"/>
                  <a:pt x="1639193" y="1446065"/>
                  <a:pt x="1651299" y="1441525"/>
                </a:cubicBezTo>
                <a:lnTo>
                  <a:pt x="1694330" y="1425388"/>
                </a:lnTo>
                <a:cubicBezTo>
                  <a:pt x="1705009" y="1421574"/>
                  <a:pt x="1716075" y="1418843"/>
                  <a:pt x="1726603" y="1414631"/>
                </a:cubicBezTo>
                <a:cubicBezTo>
                  <a:pt x="1735568" y="1411045"/>
                  <a:pt x="1744457" y="1407263"/>
                  <a:pt x="1753497" y="1403873"/>
                </a:cubicBezTo>
                <a:cubicBezTo>
                  <a:pt x="1758806" y="1401882"/>
                  <a:pt x="1764472" y="1400840"/>
                  <a:pt x="1769633" y="1398494"/>
                </a:cubicBezTo>
                <a:cubicBezTo>
                  <a:pt x="1784232" y="1391858"/>
                  <a:pt x="1798320" y="1384151"/>
                  <a:pt x="1812664" y="1376979"/>
                </a:cubicBezTo>
                <a:cubicBezTo>
                  <a:pt x="1819836" y="1373393"/>
                  <a:pt x="1827303" y="1370346"/>
                  <a:pt x="1834179" y="1366221"/>
                </a:cubicBezTo>
                <a:cubicBezTo>
                  <a:pt x="1844583" y="1359979"/>
                  <a:pt x="1862735" y="1346443"/>
                  <a:pt x="1877210" y="1344706"/>
                </a:cubicBezTo>
                <a:cubicBezTo>
                  <a:pt x="1916535" y="1339987"/>
                  <a:pt x="1956099" y="1337534"/>
                  <a:pt x="1995544" y="1333948"/>
                </a:cubicBezTo>
                <a:cubicBezTo>
                  <a:pt x="2052544" y="1319697"/>
                  <a:pt x="1967758" y="1339978"/>
                  <a:pt x="2060090" y="1323191"/>
                </a:cubicBezTo>
                <a:cubicBezTo>
                  <a:pt x="2065668" y="1322177"/>
                  <a:pt x="2070775" y="1319370"/>
                  <a:pt x="2076226" y="1317812"/>
                </a:cubicBezTo>
                <a:cubicBezTo>
                  <a:pt x="2083334" y="1315781"/>
                  <a:pt x="2090469" y="1313755"/>
                  <a:pt x="2097742" y="1312433"/>
                </a:cubicBezTo>
                <a:cubicBezTo>
                  <a:pt x="2110215" y="1310165"/>
                  <a:pt x="2122908" y="1309257"/>
                  <a:pt x="2135393" y="1307054"/>
                </a:cubicBezTo>
                <a:cubicBezTo>
                  <a:pt x="2153400" y="1303876"/>
                  <a:pt x="2171027" y="1298474"/>
                  <a:pt x="2189182" y="1296296"/>
                </a:cubicBezTo>
                <a:cubicBezTo>
                  <a:pt x="2215944" y="1293085"/>
                  <a:pt x="2242970" y="1292711"/>
                  <a:pt x="2269864" y="1290918"/>
                </a:cubicBezTo>
                <a:cubicBezTo>
                  <a:pt x="2306528" y="1266474"/>
                  <a:pt x="2260301" y="1294106"/>
                  <a:pt x="2318273" y="1274781"/>
                </a:cubicBezTo>
                <a:cubicBezTo>
                  <a:pt x="2324406" y="1272737"/>
                  <a:pt x="2328357" y="1266293"/>
                  <a:pt x="2334410" y="1264023"/>
                </a:cubicBezTo>
                <a:cubicBezTo>
                  <a:pt x="2342970" y="1260813"/>
                  <a:pt x="2352396" y="1260701"/>
                  <a:pt x="2361304" y="1258645"/>
                </a:cubicBezTo>
                <a:cubicBezTo>
                  <a:pt x="2430722" y="1242626"/>
                  <a:pt x="2378770" y="1250444"/>
                  <a:pt x="2458123" y="1242508"/>
                </a:cubicBezTo>
                <a:cubicBezTo>
                  <a:pt x="2463502" y="1238922"/>
                  <a:pt x="2468646" y="1234958"/>
                  <a:pt x="2474259" y="1231751"/>
                </a:cubicBezTo>
                <a:cubicBezTo>
                  <a:pt x="2481221" y="1227773"/>
                  <a:pt x="2488975" y="1225243"/>
                  <a:pt x="2495775" y="1220993"/>
                </a:cubicBezTo>
                <a:cubicBezTo>
                  <a:pt x="2503377" y="1216242"/>
                  <a:pt x="2510290" y="1210456"/>
                  <a:pt x="2517290" y="1204856"/>
                </a:cubicBezTo>
                <a:cubicBezTo>
                  <a:pt x="2528225" y="1196108"/>
                  <a:pt x="2537467" y="1185018"/>
                  <a:pt x="2549563" y="1177962"/>
                </a:cubicBezTo>
                <a:cubicBezTo>
                  <a:pt x="2560457" y="1171607"/>
                  <a:pt x="2594945" y="1163549"/>
                  <a:pt x="2608730" y="1161826"/>
                </a:cubicBezTo>
                <a:cubicBezTo>
                  <a:pt x="2628381" y="1159370"/>
                  <a:pt x="2648214" y="1158634"/>
                  <a:pt x="2667897" y="1156447"/>
                </a:cubicBezTo>
                <a:cubicBezTo>
                  <a:pt x="2702589" y="1152592"/>
                  <a:pt x="2699243" y="1152645"/>
                  <a:pt x="2727064" y="1145689"/>
                </a:cubicBezTo>
                <a:cubicBezTo>
                  <a:pt x="2732443" y="1142103"/>
                  <a:pt x="2737940" y="1138689"/>
                  <a:pt x="2743200" y="1134932"/>
                </a:cubicBezTo>
                <a:cubicBezTo>
                  <a:pt x="2760583" y="1122515"/>
                  <a:pt x="2771601" y="1111754"/>
                  <a:pt x="2791610" y="1102659"/>
                </a:cubicBezTo>
                <a:cubicBezTo>
                  <a:pt x="2801933" y="1097967"/>
                  <a:pt x="2813125" y="1095487"/>
                  <a:pt x="2823883" y="1091901"/>
                </a:cubicBezTo>
                <a:cubicBezTo>
                  <a:pt x="2829262" y="1090108"/>
                  <a:pt x="2834426" y="1087454"/>
                  <a:pt x="2840019" y="1086522"/>
                </a:cubicBezTo>
                <a:cubicBezTo>
                  <a:pt x="2850777" y="1084729"/>
                  <a:pt x="2861712" y="1083788"/>
                  <a:pt x="2872292" y="1081143"/>
                </a:cubicBezTo>
                <a:cubicBezTo>
                  <a:pt x="2883293" y="1078393"/>
                  <a:pt x="2893291" y="1071605"/>
                  <a:pt x="2904565" y="1070386"/>
                </a:cubicBezTo>
                <a:cubicBezTo>
                  <a:pt x="2959939" y="1064400"/>
                  <a:pt x="3015768" y="1063794"/>
                  <a:pt x="3071309" y="1059628"/>
                </a:cubicBezTo>
                <a:cubicBezTo>
                  <a:pt x="3087499" y="1058414"/>
                  <a:pt x="3103582" y="1056042"/>
                  <a:pt x="3119718" y="1054249"/>
                </a:cubicBezTo>
                <a:cubicBezTo>
                  <a:pt x="3203248" y="1026411"/>
                  <a:pt x="3138615" y="1045920"/>
                  <a:pt x="3351007" y="1054249"/>
                </a:cubicBezTo>
                <a:cubicBezTo>
                  <a:pt x="3370796" y="1055025"/>
                  <a:pt x="3390452" y="1057835"/>
                  <a:pt x="3410175" y="1059628"/>
                </a:cubicBezTo>
                <a:cubicBezTo>
                  <a:pt x="3437151" y="1068621"/>
                  <a:pt x="3451681" y="1073796"/>
                  <a:pt x="3485478" y="1081143"/>
                </a:cubicBezTo>
                <a:cubicBezTo>
                  <a:pt x="3545040" y="1094091"/>
                  <a:pt x="3601643" y="1096817"/>
                  <a:pt x="3662979" y="1102659"/>
                </a:cubicBezTo>
                <a:cubicBezTo>
                  <a:pt x="3675530" y="1106245"/>
                  <a:pt x="3687912" y="1110481"/>
                  <a:pt x="3700631" y="1113416"/>
                </a:cubicBezTo>
                <a:cubicBezTo>
                  <a:pt x="3711258" y="1115868"/>
                  <a:pt x="3722174" y="1116844"/>
                  <a:pt x="3732904" y="1118795"/>
                </a:cubicBezTo>
                <a:cubicBezTo>
                  <a:pt x="3741899" y="1120430"/>
                  <a:pt x="3750859" y="1122258"/>
                  <a:pt x="3759798" y="1124174"/>
                </a:cubicBezTo>
                <a:cubicBezTo>
                  <a:pt x="3775961" y="1127638"/>
                  <a:pt x="3791929" y="1132059"/>
                  <a:pt x="3808207" y="1134932"/>
                </a:cubicBezTo>
                <a:cubicBezTo>
                  <a:pt x="3828129" y="1138448"/>
                  <a:pt x="3887947" y="1143981"/>
                  <a:pt x="3905026" y="1145689"/>
                </a:cubicBezTo>
                <a:cubicBezTo>
                  <a:pt x="3944185" y="1155479"/>
                  <a:pt x="3908869" y="1145620"/>
                  <a:pt x="3953436" y="1161826"/>
                </a:cubicBezTo>
                <a:cubicBezTo>
                  <a:pt x="3964093" y="1165701"/>
                  <a:pt x="3975567" y="1167512"/>
                  <a:pt x="3985709" y="1172583"/>
                </a:cubicBezTo>
                <a:cubicBezTo>
                  <a:pt x="4003638" y="1181548"/>
                  <a:pt x="4020480" y="1193140"/>
                  <a:pt x="4039497" y="1199478"/>
                </a:cubicBezTo>
                <a:cubicBezTo>
                  <a:pt x="4044876" y="1201271"/>
                  <a:pt x="4050074" y="1203744"/>
                  <a:pt x="4055633" y="1204856"/>
                </a:cubicBezTo>
                <a:cubicBezTo>
                  <a:pt x="4121948" y="1218119"/>
                  <a:pt x="4120179" y="1193620"/>
                  <a:pt x="4120179" y="1220993"/>
                </a:cubicBezTo>
              </a:path>
            </a:pathLst>
          </a:custGeom>
          <a:noFill/>
          <a:ln w="28575">
            <a:solidFill>
              <a:srgbClr val="FF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Forma libre: forma 17">
            <a:extLst>
              <a:ext uri="{FF2B5EF4-FFF2-40B4-BE49-F238E27FC236}">
                <a16:creationId xmlns:a16="http://schemas.microsoft.com/office/drawing/2014/main" xmlns="" id="{3F13C5F3-2536-48D3-9836-50CBFC6BC780}"/>
              </a:ext>
            </a:extLst>
          </p:cNvPr>
          <p:cNvSpPr/>
          <p:nvPr/>
        </p:nvSpPr>
        <p:spPr>
          <a:xfrm>
            <a:off x="2987871" y="1683574"/>
            <a:ext cx="4972502" cy="2719346"/>
          </a:xfrm>
          <a:custGeom>
            <a:avLst/>
            <a:gdLst>
              <a:gd name="connsiteX0" fmla="*/ 4971385 w 4972502"/>
              <a:gd name="connsiteY0" fmla="*/ 1796995 h 2719346"/>
              <a:gd name="connsiteX1" fmla="*/ 4931628 w 4972502"/>
              <a:gd name="connsiteY1" fmla="*/ 1836751 h 2719346"/>
              <a:gd name="connsiteX2" fmla="*/ 4788505 w 4972502"/>
              <a:gd name="connsiteY2" fmla="*/ 1868556 h 2719346"/>
              <a:gd name="connsiteX3" fmla="*/ 4740797 w 4972502"/>
              <a:gd name="connsiteY3" fmla="*/ 1884459 h 2719346"/>
              <a:gd name="connsiteX4" fmla="*/ 4669235 w 4972502"/>
              <a:gd name="connsiteY4" fmla="*/ 1916264 h 2719346"/>
              <a:gd name="connsiteX5" fmla="*/ 4645381 w 4972502"/>
              <a:gd name="connsiteY5" fmla="*/ 1940118 h 2719346"/>
              <a:gd name="connsiteX6" fmla="*/ 4542014 w 4972502"/>
              <a:gd name="connsiteY6" fmla="*/ 2019631 h 2719346"/>
              <a:gd name="connsiteX7" fmla="*/ 4542014 w 4972502"/>
              <a:gd name="connsiteY7" fmla="*/ 2075290 h 2719346"/>
              <a:gd name="connsiteX8" fmla="*/ 4549966 w 4972502"/>
              <a:gd name="connsiteY8" fmla="*/ 2154803 h 2719346"/>
              <a:gd name="connsiteX9" fmla="*/ 4557917 w 4972502"/>
              <a:gd name="connsiteY9" fmla="*/ 2186609 h 2719346"/>
              <a:gd name="connsiteX10" fmla="*/ 4565868 w 4972502"/>
              <a:gd name="connsiteY10" fmla="*/ 2242268 h 2719346"/>
              <a:gd name="connsiteX11" fmla="*/ 4557917 w 4972502"/>
              <a:gd name="connsiteY11" fmla="*/ 2266122 h 2719346"/>
              <a:gd name="connsiteX12" fmla="*/ 4534063 w 4972502"/>
              <a:gd name="connsiteY12" fmla="*/ 2274073 h 2719346"/>
              <a:gd name="connsiteX13" fmla="*/ 4510209 w 4972502"/>
              <a:gd name="connsiteY13" fmla="*/ 2297927 h 2719346"/>
              <a:gd name="connsiteX14" fmla="*/ 4462501 w 4972502"/>
              <a:gd name="connsiteY14" fmla="*/ 2377440 h 2719346"/>
              <a:gd name="connsiteX15" fmla="*/ 4422745 w 4972502"/>
              <a:gd name="connsiteY15" fmla="*/ 2480807 h 2719346"/>
              <a:gd name="connsiteX16" fmla="*/ 4406842 w 4972502"/>
              <a:gd name="connsiteY16" fmla="*/ 2504661 h 2719346"/>
              <a:gd name="connsiteX17" fmla="*/ 4398891 w 4972502"/>
              <a:gd name="connsiteY17" fmla="*/ 2536466 h 2719346"/>
              <a:gd name="connsiteX18" fmla="*/ 4382988 w 4972502"/>
              <a:gd name="connsiteY18" fmla="*/ 2576222 h 2719346"/>
              <a:gd name="connsiteX19" fmla="*/ 4375037 w 4972502"/>
              <a:gd name="connsiteY19" fmla="*/ 2623930 h 2719346"/>
              <a:gd name="connsiteX20" fmla="*/ 4327329 w 4972502"/>
              <a:gd name="connsiteY20" fmla="*/ 2679589 h 2719346"/>
              <a:gd name="connsiteX21" fmla="*/ 4263719 w 4972502"/>
              <a:gd name="connsiteY21" fmla="*/ 2703443 h 2719346"/>
              <a:gd name="connsiteX22" fmla="*/ 4152400 w 4972502"/>
              <a:gd name="connsiteY22" fmla="*/ 2719346 h 2719346"/>
              <a:gd name="connsiteX23" fmla="*/ 3810494 w 4972502"/>
              <a:gd name="connsiteY23" fmla="*/ 2711395 h 2719346"/>
              <a:gd name="connsiteX24" fmla="*/ 3691225 w 4972502"/>
              <a:gd name="connsiteY24" fmla="*/ 2703443 h 2719346"/>
              <a:gd name="connsiteX25" fmla="*/ 3595809 w 4972502"/>
              <a:gd name="connsiteY25" fmla="*/ 2679589 h 2719346"/>
              <a:gd name="connsiteX26" fmla="*/ 3436783 w 4972502"/>
              <a:gd name="connsiteY26" fmla="*/ 2655735 h 2719346"/>
              <a:gd name="connsiteX27" fmla="*/ 3198244 w 4972502"/>
              <a:gd name="connsiteY27" fmla="*/ 2608028 h 2719346"/>
              <a:gd name="connsiteX28" fmla="*/ 3158487 w 4972502"/>
              <a:gd name="connsiteY28" fmla="*/ 2592125 h 2719346"/>
              <a:gd name="connsiteX29" fmla="*/ 3039218 w 4972502"/>
              <a:gd name="connsiteY29" fmla="*/ 2568271 h 2719346"/>
              <a:gd name="connsiteX30" fmla="*/ 2943802 w 4972502"/>
              <a:gd name="connsiteY30" fmla="*/ 2536466 h 2719346"/>
              <a:gd name="connsiteX31" fmla="*/ 2840435 w 4972502"/>
              <a:gd name="connsiteY31" fmla="*/ 2512612 h 2719346"/>
              <a:gd name="connsiteX32" fmla="*/ 2808630 w 4972502"/>
              <a:gd name="connsiteY32" fmla="*/ 2504661 h 2719346"/>
              <a:gd name="connsiteX33" fmla="*/ 2745019 w 4972502"/>
              <a:gd name="connsiteY33" fmla="*/ 2480807 h 2719346"/>
              <a:gd name="connsiteX34" fmla="*/ 2585993 w 4972502"/>
              <a:gd name="connsiteY34" fmla="*/ 2433099 h 2719346"/>
              <a:gd name="connsiteX35" fmla="*/ 2466724 w 4972502"/>
              <a:gd name="connsiteY35" fmla="*/ 2393342 h 2719346"/>
              <a:gd name="connsiteX36" fmla="*/ 2315649 w 4972502"/>
              <a:gd name="connsiteY36" fmla="*/ 2369489 h 2719346"/>
              <a:gd name="connsiteX37" fmla="*/ 2244087 w 4972502"/>
              <a:gd name="connsiteY37" fmla="*/ 2361537 h 2719346"/>
              <a:gd name="connsiteX38" fmla="*/ 2140720 w 4972502"/>
              <a:gd name="connsiteY38" fmla="*/ 2345635 h 2719346"/>
              <a:gd name="connsiteX39" fmla="*/ 2029402 w 4972502"/>
              <a:gd name="connsiteY39" fmla="*/ 2305878 h 2719346"/>
              <a:gd name="connsiteX40" fmla="*/ 1949889 w 4972502"/>
              <a:gd name="connsiteY40" fmla="*/ 2297927 h 2719346"/>
              <a:gd name="connsiteX41" fmla="*/ 1902181 w 4972502"/>
              <a:gd name="connsiteY41" fmla="*/ 2282024 h 2719346"/>
              <a:gd name="connsiteX42" fmla="*/ 1806766 w 4972502"/>
              <a:gd name="connsiteY42" fmla="*/ 2218414 h 2719346"/>
              <a:gd name="connsiteX43" fmla="*/ 1743155 w 4972502"/>
              <a:gd name="connsiteY43" fmla="*/ 2170706 h 2719346"/>
              <a:gd name="connsiteX44" fmla="*/ 1719301 w 4972502"/>
              <a:gd name="connsiteY44" fmla="*/ 2154803 h 2719346"/>
              <a:gd name="connsiteX45" fmla="*/ 1671593 w 4972502"/>
              <a:gd name="connsiteY45" fmla="*/ 2130949 h 2719346"/>
              <a:gd name="connsiteX46" fmla="*/ 1568226 w 4972502"/>
              <a:gd name="connsiteY46" fmla="*/ 2035534 h 2719346"/>
              <a:gd name="connsiteX47" fmla="*/ 1528470 w 4972502"/>
              <a:gd name="connsiteY47" fmla="*/ 2027582 h 2719346"/>
              <a:gd name="connsiteX48" fmla="*/ 1504616 w 4972502"/>
              <a:gd name="connsiteY48" fmla="*/ 2019631 h 2719346"/>
              <a:gd name="connsiteX49" fmla="*/ 1448957 w 4972502"/>
              <a:gd name="connsiteY49" fmla="*/ 1979875 h 2719346"/>
              <a:gd name="connsiteX50" fmla="*/ 1425103 w 4972502"/>
              <a:gd name="connsiteY50" fmla="*/ 1956021 h 2719346"/>
              <a:gd name="connsiteX51" fmla="*/ 1377395 w 4972502"/>
              <a:gd name="connsiteY51" fmla="*/ 1916264 h 2719346"/>
              <a:gd name="connsiteX52" fmla="*/ 1353541 w 4972502"/>
              <a:gd name="connsiteY52" fmla="*/ 1884459 h 2719346"/>
              <a:gd name="connsiteX53" fmla="*/ 1329687 w 4972502"/>
              <a:gd name="connsiteY53" fmla="*/ 1868556 h 2719346"/>
              <a:gd name="connsiteX54" fmla="*/ 1281979 w 4972502"/>
              <a:gd name="connsiteY54" fmla="*/ 1820849 h 2719346"/>
              <a:gd name="connsiteX55" fmla="*/ 1242223 w 4972502"/>
              <a:gd name="connsiteY55" fmla="*/ 1796995 h 2719346"/>
              <a:gd name="connsiteX56" fmla="*/ 1218369 w 4972502"/>
              <a:gd name="connsiteY56" fmla="*/ 1781092 h 2719346"/>
              <a:gd name="connsiteX57" fmla="*/ 1186564 w 4972502"/>
              <a:gd name="connsiteY57" fmla="*/ 1757238 h 2719346"/>
              <a:gd name="connsiteX58" fmla="*/ 1162710 w 4972502"/>
              <a:gd name="connsiteY58" fmla="*/ 1749287 h 2719346"/>
              <a:gd name="connsiteX59" fmla="*/ 1091148 w 4972502"/>
              <a:gd name="connsiteY59" fmla="*/ 1709530 h 2719346"/>
              <a:gd name="connsiteX60" fmla="*/ 1011635 w 4972502"/>
              <a:gd name="connsiteY60" fmla="*/ 1677725 h 2719346"/>
              <a:gd name="connsiteX61" fmla="*/ 932122 w 4972502"/>
              <a:gd name="connsiteY61" fmla="*/ 1637969 h 2719346"/>
              <a:gd name="connsiteX62" fmla="*/ 868512 w 4972502"/>
              <a:gd name="connsiteY62" fmla="*/ 1606163 h 2719346"/>
              <a:gd name="connsiteX63" fmla="*/ 836706 w 4972502"/>
              <a:gd name="connsiteY63" fmla="*/ 1598212 h 2719346"/>
              <a:gd name="connsiteX64" fmla="*/ 701534 w 4972502"/>
              <a:gd name="connsiteY64" fmla="*/ 1534602 h 2719346"/>
              <a:gd name="connsiteX65" fmla="*/ 637924 w 4972502"/>
              <a:gd name="connsiteY65" fmla="*/ 1518699 h 2719346"/>
              <a:gd name="connsiteX66" fmla="*/ 558411 w 4972502"/>
              <a:gd name="connsiteY66" fmla="*/ 1470991 h 2719346"/>
              <a:gd name="connsiteX67" fmla="*/ 502752 w 4972502"/>
              <a:gd name="connsiteY67" fmla="*/ 1439186 h 2719346"/>
              <a:gd name="connsiteX68" fmla="*/ 455044 w 4972502"/>
              <a:gd name="connsiteY68" fmla="*/ 1423283 h 2719346"/>
              <a:gd name="connsiteX69" fmla="*/ 359628 w 4972502"/>
              <a:gd name="connsiteY69" fmla="*/ 1375575 h 2719346"/>
              <a:gd name="connsiteX70" fmla="*/ 224456 w 4972502"/>
              <a:gd name="connsiteY70" fmla="*/ 1240403 h 2719346"/>
              <a:gd name="connsiteX71" fmla="*/ 160846 w 4972502"/>
              <a:gd name="connsiteY71" fmla="*/ 1152939 h 2719346"/>
              <a:gd name="connsiteX72" fmla="*/ 129040 w 4972502"/>
              <a:gd name="connsiteY72" fmla="*/ 1113182 h 2719346"/>
              <a:gd name="connsiteX73" fmla="*/ 81332 w 4972502"/>
              <a:gd name="connsiteY73" fmla="*/ 1025718 h 2719346"/>
              <a:gd name="connsiteX74" fmla="*/ 41576 w 4972502"/>
              <a:gd name="connsiteY74" fmla="*/ 978010 h 2719346"/>
              <a:gd name="connsiteX75" fmla="*/ 17722 w 4972502"/>
              <a:gd name="connsiteY75" fmla="*/ 723569 h 2719346"/>
              <a:gd name="connsiteX76" fmla="*/ 160846 w 4972502"/>
              <a:gd name="connsiteY76" fmla="*/ 612250 h 2719346"/>
              <a:gd name="connsiteX77" fmla="*/ 224456 w 4972502"/>
              <a:gd name="connsiteY77" fmla="*/ 572494 h 2719346"/>
              <a:gd name="connsiteX78" fmla="*/ 327823 w 4972502"/>
              <a:gd name="connsiteY78" fmla="*/ 540689 h 2719346"/>
              <a:gd name="connsiteX79" fmla="*/ 614070 w 4972502"/>
              <a:gd name="connsiteY79" fmla="*/ 453224 h 2719346"/>
              <a:gd name="connsiteX80" fmla="*/ 717437 w 4972502"/>
              <a:gd name="connsiteY80" fmla="*/ 429370 h 2719346"/>
              <a:gd name="connsiteX81" fmla="*/ 812852 w 4972502"/>
              <a:gd name="connsiteY81" fmla="*/ 397565 h 2719346"/>
              <a:gd name="connsiteX82" fmla="*/ 1035489 w 4972502"/>
              <a:gd name="connsiteY82" fmla="*/ 373711 h 2719346"/>
              <a:gd name="connsiteX83" fmla="*/ 1417152 w 4972502"/>
              <a:gd name="connsiteY83" fmla="*/ 357809 h 2719346"/>
              <a:gd name="connsiteX84" fmla="*/ 1759058 w 4972502"/>
              <a:gd name="connsiteY84" fmla="*/ 318052 h 2719346"/>
              <a:gd name="connsiteX85" fmla="*/ 1918084 w 4972502"/>
              <a:gd name="connsiteY85" fmla="*/ 230588 h 2719346"/>
              <a:gd name="connsiteX86" fmla="*/ 2259990 w 4972502"/>
              <a:gd name="connsiteY86" fmla="*/ 111318 h 2719346"/>
              <a:gd name="connsiteX87" fmla="*/ 2315649 w 4972502"/>
              <a:gd name="connsiteY87" fmla="*/ 71562 h 2719346"/>
              <a:gd name="connsiteX88" fmla="*/ 2466724 w 4972502"/>
              <a:gd name="connsiteY88" fmla="*/ 47708 h 2719346"/>
              <a:gd name="connsiteX89" fmla="*/ 3015364 w 4972502"/>
              <a:gd name="connsiteY89" fmla="*/ 39756 h 2719346"/>
              <a:gd name="connsiteX90" fmla="*/ 3078974 w 4972502"/>
              <a:gd name="connsiteY90" fmla="*/ 15902 h 2719346"/>
              <a:gd name="connsiteX91" fmla="*/ 3174390 w 4972502"/>
              <a:gd name="connsiteY91" fmla="*/ 0 h 2719346"/>
              <a:gd name="connsiteX92" fmla="*/ 3261854 w 4972502"/>
              <a:gd name="connsiteY92" fmla="*/ 87464 h 2719346"/>
              <a:gd name="connsiteX93" fmla="*/ 3309562 w 4972502"/>
              <a:gd name="connsiteY93" fmla="*/ 151075 h 2719346"/>
              <a:gd name="connsiteX94" fmla="*/ 3317513 w 4972502"/>
              <a:gd name="connsiteY94" fmla="*/ 421419 h 2719346"/>
              <a:gd name="connsiteX95" fmla="*/ 3285708 w 4972502"/>
              <a:gd name="connsiteY95" fmla="*/ 477078 h 2719346"/>
              <a:gd name="connsiteX96" fmla="*/ 3293659 w 4972502"/>
              <a:gd name="connsiteY96" fmla="*/ 612250 h 2719346"/>
              <a:gd name="connsiteX97" fmla="*/ 3381124 w 4972502"/>
              <a:gd name="connsiteY97" fmla="*/ 667909 h 2719346"/>
              <a:gd name="connsiteX98" fmla="*/ 3428832 w 4972502"/>
              <a:gd name="connsiteY98" fmla="*/ 691763 h 2719346"/>
              <a:gd name="connsiteX99" fmla="*/ 3492442 w 4972502"/>
              <a:gd name="connsiteY99" fmla="*/ 747422 h 2719346"/>
              <a:gd name="connsiteX100" fmla="*/ 3659419 w 4972502"/>
              <a:gd name="connsiteY100" fmla="*/ 850789 h 2719346"/>
              <a:gd name="connsiteX101" fmla="*/ 3643517 w 4972502"/>
              <a:gd name="connsiteY101" fmla="*/ 1073426 h 2719346"/>
              <a:gd name="connsiteX102" fmla="*/ 3627614 w 4972502"/>
              <a:gd name="connsiteY102" fmla="*/ 1113182 h 2719346"/>
              <a:gd name="connsiteX103" fmla="*/ 3611712 w 4972502"/>
              <a:gd name="connsiteY103" fmla="*/ 1137036 h 2719346"/>
              <a:gd name="connsiteX104" fmla="*/ 3603760 w 4972502"/>
              <a:gd name="connsiteY104" fmla="*/ 1192695 h 2719346"/>
              <a:gd name="connsiteX105" fmla="*/ 3595809 w 4972502"/>
              <a:gd name="connsiteY105" fmla="*/ 1224501 h 2719346"/>
              <a:gd name="connsiteX106" fmla="*/ 3603760 w 4972502"/>
              <a:gd name="connsiteY106" fmla="*/ 1359673 h 2719346"/>
              <a:gd name="connsiteX107" fmla="*/ 3635566 w 4972502"/>
              <a:gd name="connsiteY107" fmla="*/ 1407381 h 2719346"/>
              <a:gd name="connsiteX108" fmla="*/ 3754835 w 4972502"/>
              <a:gd name="connsiteY108" fmla="*/ 1470991 h 2719346"/>
              <a:gd name="connsiteX109" fmla="*/ 4080839 w 4972502"/>
              <a:gd name="connsiteY109" fmla="*/ 1550504 h 2719346"/>
              <a:gd name="connsiteX110" fmla="*/ 4247816 w 4972502"/>
              <a:gd name="connsiteY110" fmla="*/ 1590261 h 2719346"/>
              <a:gd name="connsiteX111" fmla="*/ 4557917 w 4972502"/>
              <a:gd name="connsiteY111" fmla="*/ 1637969 h 2719346"/>
              <a:gd name="connsiteX112" fmla="*/ 4629479 w 4972502"/>
              <a:gd name="connsiteY112" fmla="*/ 1661822 h 2719346"/>
              <a:gd name="connsiteX113" fmla="*/ 4693089 w 4972502"/>
              <a:gd name="connsiteY113" fmla="*/ 1685676 h 2719346"/>
              <a:gd name="connsiteX114" fmla="*/ 4820310 w 4972502"/>
              <a:gd name="connsiteY114" fmla="*/ 1717482 h 2719346"/>
              <a:gd name="connsiteX115" fmla="*/ 4923677 w 4972502"/>
              <a:gd name="connsiteY115" fmla="*/ 1765189 h 2719346"/>
              <a:gd name="connsiteX116" fmla="*/ 4971385 w 4972502"/>
              <a:gd name="connsiteY116" fmla="*/ 1836751 h 2719346"/>
              <a:gd name="connsiteX117" fmla="*/ 4971385 w 4972502"/>
              <a:gd name="connsiteY117" fmla="*/ 1860605 h 2719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</a:cxnLst>
            <a:rect l="l" t="t" r="r" b="b"/>
            <a:pathLst>
              <a:path w="4972502" h="2719346">
                <a:moveTo>
                  <a:pt x="4971385" y="1796995"/>
                </a:moveTo>
                <a:cubicBezTo>
                  <a:pt x="4958133" y="1810247"/>
                  <a:pt x="4947900" y="1827453"/>
                  <a:pt x="4931628" y="1836751"/>
                </a:cubicBezTo>
                <a:cubicBezTo>
                  <a:pt x="4886088" y="1862774"/>
                  <a:pt x="4838485" y="1863003"/>
                  <a:pt x="4788505" y="1868556"/>
                </a:cubicBezTo>
                <a:cubicBezTo>
                  <a:pt x="4772602" y="1873857"/>
                  <a:pt x="4755171" y="1875835"/>
                  <a:pt x="4740797" y="1884459"/>
                </a:cubicBezTo>
                <a:cubicBezTo>
                  <a:pt x="4691669" y="1913935"/>
                  <a:pt x="4716033" y="1904565"/>
                  <a:pt x="4669235" y="1916264"/>
                </a:cubicBezTo>
                <a:cubicBezTo>
                  <a:pt x="4661284" y="1924215"/>
                  <a:pt x="4653965" y="1932854"/>
                  <a:pt x="4645381" y="1940118"/>
                </a:cubicBezTo>
                <a:cubicBezTo>
                  <a:pt x="4580766" y="1994793"/>
                  <a:pt x="4587815" y="1989098"/>
                  <a:pt x="4542014" y="2019631"/>
                </a:cubicBezTo>
                <a:cubicBezTo>
                  <a:pt x="4512504" y="2063898"/>
                  <a:pt x="4530563" y="2021851"/>
                  <a:pt x="4542014" y="2075290"/>
                </a:cubicBezTo>
                <a:cubicBezTo>
                  <a:pt x="4547595" y="2101335"/>
                  <a:pt x="4546199" y="2128434"/>
                  <a:pt x="4549966" y="2154803"/>
                </a:cubicBezTo>
                <a:cubicBezTo>
                  <a:pt x="4551512" y="2165621"/>
                  <a:pt x="4555962" y="2175857"/>
                  <a:pt x="4557917" y="2186609"/>
                </a:cubicBezTo>
                <a:cubicBezTo>
                  <a:pt x="4561269" y="2205048"/>
                  <a:pt x="4563218" y="2223715"/>
                  <a:pt x="4565868" y="2242268"/>
                </a:cubicBezTo>
                <a:cubicBezTo>
                  <a:pt x="4563218" y="2250219"/>
                  <a:pt x="4563844" y="2260195"/>
                  <a:pt x="4557917" y="2266122"/>
                </a:cubicBezTo>
                <a:cubicBezTo>
                  <a:pt x="4551990" y="2272049"/>
                  <a:pt x="4541037" y="2269424"/>
                  <a:pt x="4534063" y="2274073"/>
                </a:cubicBezTo>
                <a:cubicBezTo>
                  <a:pt x="4524707" y="2280310"/>
                  <a:pt x="4517113" y="2289051"/>
                  <a:pt x="4510209" y="2297927"/>
                </a:cubicBezTo>
                <a:cubicBezTo>
                  <a:pt x="4483345" y="2332467"/>
                  <a:pt x="4479810" y="2342823"/>
                  <a:pt x="4462501" y="2377440"/>
                </a:cubicBezTo>
                <a:cubicBezTo>
                  <a:pt x="4451847" y="2452019"/>
                  <a:pt x="4464946" y="2417506"/>
                  <a:pt x="4422745" y="2480807"/>
                </a:cubicBezTo>
                <a:lnTo>
                  <a:pt x="4406842" y="2504661"/>
                </a:lnTo>
                <a:cubicBezTo>
                  <a:pt x="4404192" y="2515263"/>
                  <a:pt x="4402347" y="2526099"/>
                  <a:pt x="4398891" y="2536466"/>
                </a:cubicBezTo>
                <a:cubicBezTo>
                  <a:pt x="4394377" y="2550006"/>
                  <a:pt x="4386743" y="2562452"/>
                  <a:pt x="4382988" y="2576222"/>
                </a:cubicBezTo>
                <a:cubicBezTo>
                  <a:pt x="4378746" y="2591776"/>
                  <a:pt x="4381025" y="2608961"/>
                  <a:pt x="4375037" y="2623930"/>
                </a:cubicBezTo>
                <a:cubicBezTo>
                  <a:pt x="4371808" y="2632003"/>
                  <a:pt x="4337328" y="2674135"/>
                  <a:pt x="4327329" y="2679589"/>
                </a:cubicBezTo>
                <a:cubicBezTo>
                  <a:pt x="4307449" y="2690433"/>
                  <a:pt x="4285801" y="2698424"/>
                  <a:pt x="4263719" y="2703443"/>
                </a:cubicBezTo>
                <a:cubicBezTo>
                  <a:pt x="4227168" y="2711750"/>
                  <a:pt x="4189506" y="2714045"/>
                  <a:pt x="4152400" y="2719346"/>
                </a:cubicBezTo>
                <a:lnTo>
                  <a:pt x="3810494" y="2711395"/>
                </a:lnTo>
                <a:cubicBezTo>
                  <a:pt x="3770673" y="2710022"/>
                  <a:pt x="3730639" y="2709282"/>
                  <a:pt x="3691225" y="2703443"/>
                </a:cubicBezTo>
                <a:cubicBezTo>
                  <a:pt x="3658795" y="2698638"/>
                  <a:pt x="3628393" y="2683209"/>
                  <a:pt x="3595809" y="2679589"/>
                </a:cubicBezTo>
                <a:cubicBezTo>
                  <a:pt x="3470255" y="2665639"/>
                  <a:pt x="3578159" y="2679298"/>
                  <a:pt x="3436783" y="2655735"/>
                </a:cubicBezTo>
                <a:cubicBezTo>
                  <a:pt x="3309463" y="2634515"/>
                  <a:pt x="3432404" y="2666568"/>
                  <a:pt x="3198244" y="2608028"/>
                </a:cubicBezTo>
                <a:cubicBezTo>
                  <a:pt x="3184397" y="2604566"/>
                  <a:pt x="3172334" y="2595587"/>
                  <a:pt x="3158487" y="2592125"/>
                </a:cubicBezTo>
                <a:cubicBezTo>
                  <a:pt x="3119154" y="2582292"/>
                  <a:pt x="3078464" y="2578446"/>
                  <a:pt x="3039218" y="2568271"/>
                </a:cubicBezTo>
                <a:cubicBezTo>
                  <a:pt x="3006765" y="2559857"/>
                  <a:pt x="2976872" y="2541977"/>
                  <a:pt x="2943802" y="2536466"/>
                </a:cubicBezTo>
                <a:cubicBezTo>
                  <a:pt x="2869778" y="2524129"/>
                  <a:pt x="2920312" y="2534397"/>
                  <a:pt x="2840435" y="2512612"/>
                </a:cubicBezTo>
                <a:cubicBezTo>
                  <a:pt x="2829892" y="2509737"/>
                  <a:pt x="2818997" y="2508117"/>
                  <a:pt x="2808630" y="2504661"/>
                </a:cubicBezTo>
                <a:cubicBezTo>
                  <a:pt x="2787147" y="2497500"/>
                  <a:pt x="2766578" y="2487737"/>
                  <a:pt x="2745019" y="2480807"/>
                </a:cubicBezTo>
                <a:cubicBezTo>
                  <a:pt x="2692331" y="2463872"/>
                  <a:pt x="2638790" y="2449692"/>
                  <a:pt x="2585993" y="2433099"/>
                </a:cubicBezTo>
                <a:cubicBezTo>
                  <a:pt x="2546014" y="2420534"/>
                  <a:pt x="2507817" y="2401560"/>
                  <a:pt x="2466724" y="2393342"/>
                </a:cubicBezTo>
                <a:cubicBezTo>
                  <a:pt x="2398238" y="2379646"/>
                  <a:pt x="2418085" y="2382850"/>
                  <a:pt x="2315649" y="2369489"/>
                </a:cubicBezTo>
                <a:cubicBezTo>
                  <a:pt x="2291850" y="2366385"/>
                  <a:pt x="2267902" y="2364514"/>
                  <a:pt x="2244087" y="2361537"/>
                </a:cubicBezTo>
                <a:cubicBezTo>
                  <a:pt x="2203155" y="2356420"/>
                  <a:pt x="2180516" y="2352267"/>
                  <a:pt x="2140720" y="2345635"/>
                </a:cubicBezTo>
                <a:cubicBezTo>
                  <a:pt x="2103614" y="2332383"/>
                  <a:pt x="2067627" y="2315434"/>
                  <a:pt x="2029402" y="2305878"/>
                </a:cubicBezTo>
                <a:cubicBezTo>
                  <a:pt x="2003561" y="2299418"/>
                  <a:pt x="1976069" y="2302836"/>
                  <a:pt x="1949889" y="2297927"/>
                </a:cubicBezTo>
                <a:cubicBezTo>
                  <a:pt x="1933413" y="2294838"/>
                  <a:pt x="1918084" y="2287325"/>
                  <a:pt x="1902181" y="2282024"/>
                </a:cubicBezTo>
                <a:cubicBezTo>
                  <a:pt x="1810710" y="2213420"/>
                  <a:pt x="1956449" y="2321320"/>
                  <a:pt x="1806766" y="2218414"/>
                </a:cubicBezTo>
                <a:cubicBezTo>
                  <a:pt x="1784925" y="2203398"/>
                  <a:pt x="1764590" y="2186295"/>
                  <a:pt x="1743155" y="2170706"/>
                </a:cubicBezTo>
                <a:cubicBezTo>
                  <a:pt x="1735426" y="2165085"/>
                  <a:pt x="1727655" y="2159444"/>
                  <a:pt x="1719301" y="2154803"/>
                </a:cubicBezTo>
                <a:cubicBezTo>
                  <a:pt x="1703759" y="2146168"/>
                  <a:pt x="1685972" y="2141407"/>
                  <a:pt x="1671593" y="2130949"/>
                </a:cubicBezTo>
                <a:cubicBezTo>
                  <a:pt x="1586386" y="2068980"/>
                  <a:pt x="1684320" y="2106977"/>
                  <a:pt x="1568226" y="2035534"/>
                </a:cubicBezTo>
                <a:cubicBezTo>
                  <a:pt x="1556716" y="2028451"/>
                  <a:pt x="1541581" y="2030860"/>
                  <a:pt x="1528470" y="2027582"/>
                </a:cubicBezTo>
                <a:cubicBezTo>
                  <a:pt x="1520339" y="2025549"/>
                  <a:pt x="1512113" y="2023379"/>
                  <a:pt x="1504616" y="2019631"/>
                </a:cubicBezTo>
                <a:cubicBezTo>
                  <a:pt x="1494545" y="2014596"/>
                  <a:pt x="1454003" y="1984200"/>
                  <a:pt x="1448957" y="1979875"/>
                </a:cubicBezTo>
                <a:cubicBezTo>
                  <a:pt x="1440419" y="1972557"/>
                  <a:pt x="1433508" y="1963492"/>
                  <a:pt x="1425103" y="1956021"/>
                </a:cubicBezTo>
                <a:cubicBezTo>
                  <a:pt x="1409631" y="1942268"/>
                  <a:pt x="1392033" y="1930902"/>
                  <a:pt x="1377395" y="1916264"/>
                </a:cubicBezTo>
                <a:cubicBezTo>
                  <a:pt x="1368024" y="1906893"/>
                  <a:pt x="1362912" y="1893830"/>
                  <a:pt x="1353541" y="1884459"/>
                </a:cubicBezTo>
                <a:cubicBezTo>
                  <a:pt x="1346784" y="1877702"/>
                  <a:pt x="1336830" y="1874905"/>
                  <a:pt x="1329687" y="1868556"/>
                </a:cubicBezTo>
                <a:cubicBezTo>
                  <a:pt x="1312878" y="1853615"/>
                  <a:pt x="1299385" y="1835090"/>
                  <a:pt x="1281979" y="1820849"/>
                </a:cubicBezTo>
                <a:cubicBezTo>
                  <a:pt x="1270018" y="1811063"/>
                  <a:pt x="1255328" y="1805186"/>
                  <a:pt x="1242223" y="1796995"/>
                </a:cubicBezTo>
                <a:cubicBezTo>
                  <a:pt x="1234119" y="1791930"/>
                  <a:pt x="1226145" y="1786647"/>
                  <a:pt x="1218369" y="1781092"/>
                </a:cubicBezTo>
                <a:cubicBezTo>
                  <a:pt x="1207585" y="1773389"/>
                  <a:pt x="1198070" y="1763813"/>
                  <a:pt x="1186564" y="1757238"/>
                </a:cubicBezTo>
                <a:cubicBezTo>
                  <a:pt x="1179287" y="1753080"/>
                  <a:pt x="1170207" y="1753035"/>
                  <a:pt x="1162710" y="1749287"/>
                </a:cubicBezTo>
                <a:cubicBezTo>
                  <a:pt x="1138303" y="1737083"/>
                  <a:pt x="1115809" y="1721212"/>
                  <a:pt x="1091148" y="1709530"/>
                </a:cubicBezTo>
                <a:cubicBezTo>
                  <a:pt x="1065350" y="1697310"/>
                  <a:pt x="1037667" y="1689439"/>
                  <a:pt x="1011635" y="1677725"/>
                </a:cubicBezTo>
                <a:cubicBezTo>
                  <a:pt x="984612" y="1665565"/>
                  <a:pt x="958626" y="1651221"/>
                  <a:pt x="932122" y="1637969"/>
                </a:cubicBezTo>
                <a:cubicBezTo>
                  <a:pt x="910919" y="1627367"/>
                  <a:pt x="891510" y="1611912"/>
                  <a:pt x="868512" y="1606163"/>
                </a:cubicBezTo>
                <a:lnTo>
                  <a:pt x="836706" y="1598212"/>
                </a:lnTo>
                <a:cubicBezTo>
                  <a:pt x="808667" y="1584192"/>
                  <a:pt x="737070" y="1546447"/>
                  <a:pt x="701534" y="1534602"/>
                </a:cubicBezTo>
                <a:cubicBezTo>
                  <a:pt x="680800" y="1527691"/>
                  <a:pt x="659127" y="1524000"/>
                  <a:pt x="637924" y="1518699"/>
                </a:cubicBezTo>
                <a:cubicBezTo>
                  <a:pt x="620943" y="1467759"/>
                  <a:pt x="641156" y="1507192"/>
                  <a:pt x="558411" y="1470991"/>
                </a:cubicBezTo>
                <a:cubicBezTo>
                  <a:pt x="538834" y="1462426"/>
                  <a:pt x="522154" y="1448141"/>
                  <a:pt x="502752" y="1439186"/>
                </a:cubicBezTo>
                <a:cubicBezTo>
                  <a:pt x="487532" y="1432161"/>
                  <a:pt x="470362" y="1430091"/>
                  <a:pt x="455044" y="1423283"/>
                </a:cubicBezTo>
                <a:cubicBezTo>
                  <a:pt x="422549" y="1408841"/>
                  <a:pt x="391433" y="1391478"/>
                  <a:pt x="359628" y="1375575"/>
                </a:cubicBezTo>
                <a:cubicBezTo>
                  <a:pt x="254154" y="1252523"/>
                  <a:pt x="306119" y="1289402"/>
                  <a:pt x="224456" y="1240403"/>
                </a:cubicBezTo>
                <a:cubicBezTo>
                  <a:pt x="203253" y="1211248"/>
                  <a:pt x="183366" y="1181089"/>
                  <a:pt x="160846" y="1152939"/>
                </a:cubicBezTo>
                <a:cubicBezTo>
                  <a:pt x="150244" y="1139687"/>
                  <a:pt x="138152" y="1127500"/>
                  <a:pt x="129040" y="1113182"/>
                </a:cubicBezTo>
                <a:cubicBezTo>
                  <a:pt x="87520" y="1047938"/>
                  <a:pt x="123681" y="1083949"/>
                  <a:pt x="81332" y="1025718"/>
                </a:cubicBezTo>
                <a:cubicBezTo>
                  <a:pt x="69157" y="1008977"/>
                  <a:pt x="54828" y="993913"/>
                  <a:pt x="41576" y="978010"/>
                </a:cubicBezTo>
                <a:cubicBezTo>
                  <a:pt x="11324" y="887254"/>
                  <a:pt x="-20932" y="828991"/>
                  <a:pt x="17722" y="723569"/>
                </a:cubicBezTo>
                <a:cubicBezTo>
                  <a:pt x="41614" y="658408"/>
                  <a:pt x="109488" y="641138"/>
                  <a:pt x="160846" y="612250"/>
                </a:cubicBezTo>
                <a:cubicBezTo>
                  <a:pt x="182639" y="599992"/>
                  <a:pt x="201474" y="582343"/>
                  <a:pt x="224456" y="572494"/>
                </a:cubicBezTo>
                <a:cubicBezTo>
                  <a:pt x="257591" y="558293"/>
                  <a:pt x="293623" y="552089"/>
                  <a:pt x="327823" y="540689"/>
                </a:cubicBezTo>
                <a:cubicBezTo>
                  <a:pt x="480489" y="489800"/>
                  <a:pt x="312438" y="522832"/>
                  <a:pt x="614070" y="453224"/>
                </a:cubicBezTo>
                <a:cubicBezTo>
                  <a:pt x="648526" y="445273"/>
                  <a:pt x="683385" y="438904"/>
                  <a:pt x="717437" y="429370"/>
                </a:cubicBezTo>
                <a:cubicBezTo>
                  <a:pt x="749721" y="420331"/>
                  <a:pt x="780071" y="404590"/>
                  <a:pt x="812852" y="397565"/>
                </a:cubicBezTo>
                <a:cubicBezTo>
                  <a:pt x="847899" y="390055"/>
                  <a:pt x="989968" y="375987"/>
                  <a:pt x="1035489" y="373711"/>
                </a:cubicBezTo>
                <a:lnTo>
                  <a:pt x="1417152" y="357809"/>
                </a:lnTo>
                <a:cubicBezTo>
                  <a:pt x="1557290" y="351028"/>
                  <a:pt x="1592929" y="340966"/>
                  <a:pt x="1759058" y="318052"/>
                </a:cubicBezTo>
                <a:cubicBezTo>
                  <a:pt x="1812067" y="288897"/>
                  <a:pt x="1861163" y="251080"/>
                  <a:pt x="1918084" y="230588"/>
                </a:cubicBezTo>
                <a:cubicBezTo>
                  <a:pt x="2164182" y="141992"/>
                  <a:pt x="2050056" y="181296"/>
                  <a:pt x="2259990" y="111318"/>
                </a:cubicBezTo>
                <a:cubicBezTo>
                  <a:pt x="2278543" y="98066"/>
                  <a:pt x="2295256" y="81758"/>
                  <a:pt x="2315649" y="71562"/>
                </a:cubicBezTo>
                <a:cubicBezTo>
                  <a:pt x="2354518" y="52128"/>
                  <a:pt x="2430609" y="48600"/>
                  <a:pt x="2466724" y="47708"/>
                </a:cubicBezTo>
                <a:cubicBezTo>
                  <a:pt x="2649567" y="43193"/>
                  <a:pt x="2832484" y="42407"/>
                  <a:pt x="3015364" y="39756"/>
                </a:cubicBezTo>
                <a:cubicBezTo>
                  <a:pt x="3036567" y="31805"/>
                  <a:pt x="3057005" y="21394"/>
                  <a:pt x="3078974" y="15902"/>
                </a:cubicBezTo>
                <a:cubicBezTo>
                  <a:pt x="3110255" y="8082"/>
                  <a:pt x="3174390" y="0"/>
                  <a:pt x="3174390" y="0"/>
                </a:cubicBezTo>
                <a:cubicBezTo>
                  <a:pt x="3249791" y="37701"/>
                  <a:pt x="3205181" y="5030"/>
                  <a:pt x="3261854" y="87464"/>
                </a:cubicBezTo>
                <a:cubicBezTo>
                  <a:pt x="3276870" y="109305"/>
                  <a:pt x="3309562" y="151075"/>
                  <a:pt x="3309562" y="151075"/>
                </a:cubicBezTo>
                <a:cubicBezTo>
                  <a:pt x="3334008" y="273303"/>
                  <a:pt x="3335878" y="250017"/>
                  <a:pt x="3317513" y="421419"/>
                </a:cubicBezTo>
                <a:cubicBezTo>
                  <a:pt x="3316225" y="433441"/>
                  <a:pt x="3292958" y="466203"/>
                  <a:pt x="3285708" y="477078"/>
                </a:cubicBezTo>
                <a:cubicBezTo>
                  <a:pt x="3275086" y="530191"/>
                  <a:pt x="3266822" y="547074"/>
                  <a:pt x="3293659" y="612250"/>
                </a:cubicBezTo>
                <a:cubicBezTo>
                  <a:pt x="3311656" y="655957"/>
                  <a:pt x="3345700" y="653149"/>
                  <a:pt x="3381124" y="667909"/>
                </a:cubicBezTo>
                <a:cubicBezTo>
                  <a:pt x="3397536" y="674747"/>
                  <a:pt x="3413832" y="682217"/>
                  <a:pt x="3428832" y="691763"/>
                </a:cubicBezTo>
                <a:cubicBezTo>
                  <a:pt x="3544260" y="765218"/>
                  <a:pt x="3412267" y="688627"/>
                  <a:pt x="3492442" y="747422"/>
                </a:cubicBezTo>
                <a:cubicBezTo>
                  <a:pt x="3566272" y="801564"/>
                  <a:pt x="3586060" y="810034"/>
                  <a:pt x="3659419" y="850789"/>
                </a:cubicBezTo>
                <a:cubicBezTo>
                  <a:pt x="3657503" y="896766"/>
                  <a:pt x="3665795" y="1006594"/>
                  <a:pt x="3643517" y="1073426"/>
                </a:cubicBezTo>
                <a:cubicBezTo>
                  <a:pt x="3639003" y="1086966"/>
                  <a:pt x="3633997" y="1100416"/>
                  <a:pt x="3627614" y="1113182"/>
                </a:cubicBezTo>
                <a:cubicBezTo>
                  <a:pt x="3623340" y="1121729"/>
                  <a:pt x="3617013" y="1129085"/>
                  <a:pt x="3611712" y="1137036"/>
                </a:cubicBezTo>
                <a:cubicBezTo>
                  <a:pt x="3609061" y="1155589"/>
                  <a:pt x="3607113" y="1174256"/>
                  <a:pt x="3603760" y="1192695"/>
                </a:cubicBezTo>
                <a:cubicBezTo>
                  <a:pt x="3601805" y="1203447"/>
                  <a:pt x="3595809" y="1213573"/>
                  <a:pt x="3595809" y="1224501"/>
                </a:cubicBezTo>
                <a:cubicBezTo>
                  <a:pt x="3595809" y="1269636"/>
                  <a:pt x="3594172" y="1315568"/>
                  <a:pt x="3603760" y="1359673"/>
                </a:cubicBezTo>
                <a:cubicBezTo>
                  <a:pt x="3607820" y="1378350"/>
                  <a:pt x="3622780" y="1393175"/>
                  <a:pt x="3635566" y="1407381"/>
                </a:cubicBezTo>
                <a:cubicBezTo>
                  <a:pt x="3669466" y="1445048"/>
                  <a:pt x="3706908" y="1453019"/>
                  <a:pt x="3754835" y="1470991"/>
                </a:cubicBezTo>
                <a:cubicBezTo>
                  <a:pt x="3859020" y="1510061"/>
                  <a:pt x="3978056" y="1522472"/>
                  <a:pt x="4080839" y="1550504"/>
                </a:cubicBezTo>
                <a:cubicBezTo>
                  <a:pt x="4272895" y="1602883"/>
                  <a:pt x="4014721" y="1570835"/>
                  <a:pt x="4247816" y="1590261"/>
                </a:cubicBezTo>
                <a:cubicBezTo>
                  <a:pt x="4440942" y="1624342"/>
                  <a:pt x="4337654" y="1607933"/>
                  <a:pt x="4557917" y="1637969"/>
                </a:cubicBezTo>
                <a:cubicBezTo>
                  <a:pt x="4581771" y="1645920"/>
                  <a:pt x="4605936" y="1652993"/>
                  <a:pt x="4629479" y="1661822"/>
                </a:cubicBezTo>
                <a:cubicBezTo>
                  <a:pt x="4650682" y="1669773"/>
                  <a:pt x="4671350" y="1679335"/>
                  <a:pt x="4693089" y="1685676"/>
                </a:cubicBezTo>
                <a:cubicBezTo>
                  <a:pt x="4735053" y="1697916"/>
                  <a:pt x="4781213" y="1697933"/>
                  <a:pt x="4820310" y="1717482"/>
                </a:cubicBezTo>
                <a:cubicBezTo>
                  <a:pt x="4896686" y="1755670"/>
                  <a:pt x="4861909" y="1740483"/>
                  <a:pt x="4923677" y="1765189"/>
                </a:cubicBezTo>
                <a:cubicBezTo>
                  <a:pt x="4950970" y="1792482"/>
                  <a:pt x="4956944" y="1793427"/>
                  <a:pt x="4971385" y="1836751"/>
                </a:cubicBezTo>
                <a:cubicBezTo>
                  <a:pt x="4973899" y="1844294"/>
                  <a:pt x="4971385" y="1852654"/>
                  <a:pt x="4971385" y="1860605"/>
                </a:cubicBezTo>
              </a:path>
            </a:pathLst>
          </a:custGeom>
          <a:solidFill>
            <a:schemeClr val="accent2">
              <a:lumMod val="75000"/>
              <a:alpha val="53000"/>
            </a:schemeClr>
          </a:solidFill>
          <a:ln>
            <a:solidFill>
              <a:schemeClr val="accent1">
                <a:shade val="50000"/>
                <a:alpha val="9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Forma libre: forma 18">
            <a:extLst>
              <a:ext uri="{FF2B5EF4-FFF2-40B4-BE49-F238E27FC236}">
                <a16:creationId xmlns:a16="http://schemas.microsoft.com/office/drawing/2014/main" xmlns="" id="{E88B648D-4259-4C6F-B97C-B3FD73730CCE}"/>
              </a:ext>
            </a:extLst>
          </p:cNvPr>
          <p:cNvSpPr/>
          <p:nvPr/>
        </p:nvSpPr>
        <p:spPr>
          <a:xfrm>
            <a:off x="705194" y="1531855"/>
            <a:ext cx="10823944" cy="4603898"/>
          </a:xfrm>
          <a:custGeom>
            <a:avLst/>
            <a:gdLst>
              <a:gd name="connsiteX0" fmla="*/ 10664455 w 10823944"/>
              <a:gd name="connsiteY0" fmla="*/ 3221665 h 4603898"/>
              <a:gd name="connsiteX1" fmla="*/ 10377376 w 10823944"/>
              <a:gd name="connsiteY1" fmla="*/ 3189767 h 4603898"/>
              <a:gd name="connsiteX2" fmla="*/ 10334846 w 10823944"/>
              <a:gd name="connsiteY2" fmla="*/ 3179135 h 4603898"/>
              <a:gd name="connsiteX3" fmla="*/ 10292316 w 10823944"/>
              <a:gd name="connsiteY3" fmla="*/ 3157870 h 4603898"/>
              <a:gd name="connsiteX4" fmla="*/ 10069032 w 10823944"/>
              <a:gd name="connsiteY4" fmla="*/ 3147237 h 4603898"/>
              <a:gd name="connsiteX5" fmla="*/ 10037134 w 10823944"/>
              <a:gd name="connsiteY5" fmla="*/ 3125972 h 4603898"/>
              <a:gd name="connsiteX6" fmla="*/ 10005237 w 10823944"/>
              <a:gd name="connsiteY6" fmla="*/ 3115339 h 4603898"/>
              <a:gd name="connsiteX7" fmla="*/ 9867014 w 10823944"/>
              <a:gd name="connsiteY7" fmla="*/ 3094074 h 4603898"/>
              <a:gd name="connsiteX8" fmla="*/ 9633097 w 10823944"/>
              <a:gd name="connsiteY8" fmla="*/ 3125972 h 4603898"/>
              <a:gd name="connsiteX9" fmla="*/ 9601200 w 10823944"/>
              <a:gd name="connsiteY9" fmla="*/ 3147237 h 4603898"/>
              <a:gd name="connsiteX10" fmla="*/ 9537404 w 10823944"/>
              <a:gd name="connsiteY10" fmla="*/ 3200400 h 4603898"/>
              <a:gd name="connsiteX11" fmla="*/ 9356651 w 10823944"/>
              <a:gd name="connsiteY11" fmla="*/ 3232298 h 4603898"/>
              <a:gd name="connsiteX12" fmla="*/ 9324753 w 10823944"/>
              <a:gd name="connsiteY12" fmla="*/ 3242930 h 4603898"/>
              <a:gd name="connsiteX13" fmla="*/ 9314121 w 10823944"/>
              <a:gd name="connsiteY13" fmla="*/ 3274828 h 4603898"/>
              <a:gd name="connsiteX14" fmla="*/ 9133367 w 10823944"/>
              <a:gd name="connsiteY14" fmla="*/ 3317358 h 4603898"/>
              <a:gd name="connsiteX15" fmla="*/ 9058939 w 10823944"/>
              <a:gd name="connsiteY15" fmla="*/ 3338623 h 4603898"/>
              <a:gd name="connsiteX16" fmla="*/ 9027041 w 10823944"/>
              <a:gd name="connsiteY16" fmla="*/ 3349256 h 4603898"/>
              <a:gd name="connsiteX17" fmla="*/ 8952614 w 10823944"/>
              <a:gd name="connsiteY17" fmla="*/ 3359888 h 4603898"/>
              <a:gd name="connsiteX18" fmla="*/ 8910083 w 10823944"/>
              <a:gd name="connsiteY18" fmla="*/ 3370521 h 4603898"/>
              <a:gd name="connsiteX19" fmla="*/ 8814390 w 10823944"/>
              <a:gd name="connsiteY19" fmla="*/ 3391786 h 4603898"/>
              <a:gd name="connsiteX20" fmla="*/ 8729330 w 10823944"/>
              <a:gd name="connsiteY20" fmla="*/ 3413051 h 4603898"/>
              <a:gd name="connsiteX21" fmla="*/ 8676167 w 10823944"/>
              <a:gd name="connsiteY21" fmla="*/ 3423684 h 4603898"/>
              <a:gd name="connsiteX22" fmla="*/ 8623004 w 10823944"/>
              <a:gd name="connsiteY22" fmla="*/ 3444949 h 4603898"/>
              <a:gd name="connsiteX23" fmla="*/ 8580474 w 10823944"/>
              <a:gd name="connsiteY23" fmla="*/ 3455581 h 4603898"/>
              <a:gd name="connsiteX24" fmla="*/ 8537944 w 10823944"/>
              <a:gd name="connsiteY24" fmla="*/ 3476846 h 4603898"/>
              <a:gd name="connsiteX25" fmla="*/ 8442251 w 10823944"/>
              <a:gd name="connsiteY25" fmla="*/ 3530009 h 4603898"/>
              <a:gd name="connsiteX26" fmla="*/ 8357190 w 10823944"/>
              <a:gd name="connsiteY26" fmla="*/ 3540642 h 4603898"/>
              <a:gd name="connsiteX27" fmla="*/ 8293395 w 10823944"/>
              <a:gd name="connsiteY27" fmla="*/ 3561907 h 4603898"/>
              <a:gd name="connsiteX28" fmla="*/ 8187069 w 10823944"/>
              <a:gd name="connsiteY28" fmla="*/ 3583172 h 4603898"/>
              <a:gd name="connsiteX29" fmla="*/ 8102009 w 10823944"/>
              <a:gd name="connsiteY29" fmla="*/ 3615070 h 4603898"/>
              <a:gd name="connsiteX30" fmla="*/ 7559748 w 10823944"/>
              <a:gd name="connsiteY30" fmla="*/ 3604437 h 4603898"/>
              <a:gd name="connsiteX31" fmla="*/ 7506586 w 10823944"/>
              <a:gd name="connsiteY31" fmla="*/ 3561907 h 4603898"/>
              <a:gd name="connsiteX32" fmla="*/ 7506586 w 10823944"/>
              <a:gd name="connsiteY32" fmla="*/ 3349256 h 4603898"/>
              <a:gd name="connsiteX33" fmla="*/ 7464055 w 10823944"/>
              <a:gd name="connsiteY33" fmla="*/ 3327991 h 4603898"/>
              <a:gd name="connsiteX34" fmla="*/ 7378995 w 10823944"/>
              <a:gd name="connsiteY34" fmla="*/ 3253563 h 4603898"/>
              <a:gd name="connsiteX35" fmla="*/ 7325832 w 10823944"/>
              <a:gd name="connsiteY35" fmla="*/ 3200400 h 4603898"/>
              <a:gd name="connsiteX36" fmla="*/ 7262037 w 10823944"/>
              <a:gd name="connsiteY36" fmla="*/ 3168502 h 4603898"/>
              <a:gd name="connsiteX37" fmla="*/ 7219507 w 10823944"/>
              <a:gd name="connsiteY37" fmla="*/ 3136605 h 4603898"/>
              <a:gd name="connsiteX38" fmla="*/ 7166344 w 10823944"/>
              <a:gd name="connsiteY38" fmla="*/ 3125972 h 4603898"/>
              <a:gd name="connsiteX39" fmla="*/ 7102548 w 10823944"/>
              <a:gd name="connsiteY39" fmla="*/ 3104707 h 4603898"/>
              <a:gd name="connsiteX40" fmla="*/ 7028121 w 10823944"/>
              <a:gd name="connsiteY40" fmla="*/ 3030279 h 4603898"/>
              <a:gd name="connsiteX41" fmla="*/ 6985590 w 10823944"/>
              <a:gd name="connsiteY41" fmla="*/ 3009014 h 4603898"/>
              <a:gd name="connsiteX42" fmla="*/ 6953693 w 10823944"/>
              <a:gd name="connsiteY42" fmla="*/ 2987749 h 4603898"/>
              <a:gd name="connsiteX43" fmla="*/ 6868632 w 10823944"/>
              <a:gd name="connsiteY43" fmla="*/ 2955851 h 4603898"/>
              <a:gd name="connsiteX44" fmla="*/ 6804837 w 10823944"/>
              <a:gd name="connsiteY44" fmla="*/ 2923953 h 4603898"/>
              <a:gd name="connsiteX45" fmla="*/ 6772939 w 10823944"/>
              <a:gd name="connsiteY45" fmla="*/ 2913321 h 4603898"/>
              <a:gd name="connsiteX46" fmla="*/ 6018028 w 10823944"/>
              <a:gd name="connsiteY46" fmla="*/ 2902688 h 4603898"/>
              <a:gd name="connsiteX47" fmla="*/ 5816009 w 10823944"/>
              <a:gd name="connsiteY47" fmla="*/ 2881423 h 4603898"/>
              <a:gd name="connsiteX48" fmla="*/ 5730948 w 10823944"/>
              <a:gd name="connsiteY48" fmla="*/ 2860158 h 4603898"/>
              <a:gd name="connsiteX49" fmla="*/ 5667153 w 10823944"/>
              <a:gd name="connsiteY49" fmla="*/ 2849525 h 4603898"/>
              <a:gd name="connsiteX50" fmla="*/ 5635255 w 10823944"/>
              <a:gd name="connsiteY50" fmla="*/ 2838893 h 4603898"/>
              <a:gd name="connsiteX51" fmla="*/ 5443869 w 10823944"/>
              <a:gd name="connsiteY51" fmla="*/ 2828260 h 4603898"/>
              <a:gd name="connsiteX52" fmla="*/ 5337544 w 10823944"/>
              <a:gd name="connsiteY52" fmla="*/ 2775098 h 4603898"/>
              <a:gd name="connsiteX53" fmla="*/ 5263116 w 10823944"/>
              <a:gd name="connsiteY53" fmla="*/ 2764465 h 4603898"/>
              <a:gd name="connsiteX54" fmla="*/ 5029200 w 10823944"/>
              <a:gd name="connsiteY54" fmla="*/ 2732567 h 4603898"/>
              <a:gd name="connsiteX55" fmla="*/ 4869711 w 10823944"/>
              <a:gd name="connsiteY55" fmla="*/ 2690037 h 4603898"/>
              <a:gd name="connsiteX56" fmla="*/ 4731488 w 10823944"/>
              <a:gd name="connsiteY56" fmla="*/ 2647507 h 4603898"/>
              <a:gd name="connsiteX57" fmla="*/ 4625162 w 10823944"/>
              <a:gd name="connsiteY57" fmla="*/ 2604977 h 4603898"/>
              <a:gd name="connsiteX58" fmla="*/ 4561367 w 10823944"/>
              <a:gd name="connsiteY58" fmla="*/ 2583711 h 4603898"/>
              <a:gd name="connsiteX59" fmla="*/ 4508204 w 10823944"/>
              <a:gd name="connsiteY59" fmla="*/ 2562446 h 4603898"/>
              <a:gd name="connsiteX60" fmla="*/ 4146697 w 10823944"/>
              <a:gd name="connsiteY60" fmla="*/ 2509284 h 4603898"/>
              <a:gd name="connsiteX61" fmla="*/ 4114800 w 10823944"/>
              <a:gd name="connsiteY61" fmla="*/ 2456121 h 4603898"/>
              <a:gd name="connsiteX62" fmla="*/ 4072269 w 10823944"/>
              <a:gd name="connsiteY62" fmla="*/ 2402958 h 4603898"/>
              <a:gd name="connsiteX63" fmla="*/ 4029739 w 10823944"/>
              <a:gd name="connsiteY63" fmla="*/ 2339163 h 4603898"/>
              <a:gd name="connsiteX64" fmla="*/ 3934046 w 10823944"/>
              <a:gd name="connsiteY64" fmla="*/ 2296632 h 4603898"/>
              <a:gd name="connsiteX65" fmla="*/ 3870251 w 10823944"/>
              <a:gd name="connsiteY65" fmla="*/ 2286000 h 4603898"/>
              <a:gd name="connsiteX66" fmla="*/ 3795823 w 10823944"/>
              <a:gd name="connsiteY66" fmla="*/ 2243470 h 4603898"/>
              <a:gd name="connsiteX67" fmla="*/ 3710762 w 10823944"/>
              <a:gd name="connsiteY67" fmla="*/ 2190307 h 4603898"/>
              <a:gd name="connsiteX68" fmla="*/ 3530009 w 10823944"/>
              <a:gd name="connsiteY68" fmla="*/ 2052084 h 4603898"/>
              <a:gd name="connsiteX69" fmla="*/ 3423683 w 10823944"/>
              <a:gd name="connsiteY69" fmla="*/ 1988288 h 4603898"/>
              <a:gd name="connsiteX70" fmla="*/ 3381153 w 10823944"/>
              <a:gd name="connsiteY70" fmla="*/ 1967023 h 4603898"/>
              <a:gd name="connsiteX71" fmla="*/ 3317358 w 10823944"/>
              <a:gd name="connsiteY71" fmla="*/ 1903228 h 4603898"/>
              <a:gd name="connsiteX72" fmla="*/ 3200400 w 10823944"/>
              <a:gd name="connsiteY72" fmla="*/ 1807535 h 4603898"/>
              <a:gd name="connsiteX73" fmla="*/ 3179134 w 10823944"/>
              <a:gd name="connsiteY73" fmla="*/ 1786270 h 4603898"/>
              <a:gd name="connsiteX74" fmla="*/ 3136604 w 10823944"/>
              <a:gd name="connsiteY74" fmla="*/ 1754372 h 4603898"/>
              <a:gd name="connsiteX75" fmla="*/ 3072809 w 10823944"/>
              <a:gd name="connsiteY75" fmla="*/ 1701209 h 4603898"/>
              <a:gd name="connsiteX76" fmla="*/ 2955851 w 10823944"/>
              <a:gd name="connsiteY76" fmla="*/ 1658679 h 4603898"/>
              <a:gd name="connsiteX77" fmla="*/ 2923953 w 10823944"/>
              <a:gd name="connsiteY77" fmla="*/ 1648046 h 4603898"/>
              <a:gd name="connsiteX78" fmla="*/ 2838893 w 10823944"/>
              <a:gd name="connsiteY78" fmla="*/ 1584251 h 4603898"/>
              <a:gd name="connsiteX79" fmla="*/ 2806995 w 10823944"/>
              <a:gd name="connsiteY79" fmla="*/ 1552353 h 4603898"/>
              <a:gd name="connsiteX80" fmla="*/ 2753832 w 10823944"/>
              <a:gd name="connsiteY80" fmla="*/ 1509823 h 4603898"/>
              <a:gd name="connsiteX81" fmla="*/ 2721934 w 10823944"/>
              <a:gd name="connsiteY81" fmla="*/ 1477925 h 4603898"/>
              <a:gd name="connsiteX82" fmla="*/ 2604976 w 10823944"/>
              <a:gd name="connsiteY82" fmla="*/ 1435395 h 4603898"/>
              <a:gd name="connsiteX83" fmla="*/ 2445488 w 10823944"/>
              <a:gd name="connsiteY83" fmla="*/ 1318437 h 4603898"/>
              <a:gd name="connsiteX84" fmla="*/ 2349795 w 10823944"/>
              <a:gd name="connsiteY84" fmla="*/ 1201479 h 4603898"/>
              <a:gd name="connsiteX85" fmla="*/ 2286000 w 10823944"/>
              <a:gd name="connsiteY85" fmla="*/ 935665 h 4603898"/>
              <a:gd name="connsiteX86" fmla="*/ 2275367 w 10823944"/>
              <a:gd name="connsiteY86" fmla="*/ 882502 h 4603898"/>
              <a:gd name="connsiteX87" fmla="*/ 2232837 w 10823944"/>
              <a:gd name="connsiteY87" fmla="*/ 829339 h 4603898"/>
              <a:gd name="connsiteX88" fmla="*/ 2179674 w 10823944"/>
              <a:gd name="connsiteY88" fmla="*/ 754911 h 4603898"/>
              <a:gd name="connsiteX89" fmla="*/ 2137144 w 10823944"/>
              <a:gd name="connsiteY89" fmla="*/ 669851 h 4603898"/>
              <a:gd name="connsiteX90" fmla="*/ 2115879 w 10823944"/>
              <a:gd name="connsiteY90" fmla="*/ 627321 h 4603898"/>
              <a:gd name="connsiteX91" fmla="*/ 2105246 w 10823944"/>
              <a:gd name="connsiteY91" fmla="*/ 552893 h 4603898"/>
              <a:gd name="connsiteX92" fmla="*/ 2020186 w 10823944"/>
              <a:gd name="connsiteY92" fmla="*/ 478465 h 4603898"/>
              <a:gd name="connsiteX93" fmla="*/ 1967023 w 10823944"/>
              <a:gd name="connsiteY93" fmla="*/ 435935 h 4603898"/>
              <a:gd name="connsiteX94" fmla="*/ 1913860 w 10823944"/>
              <a:gd name="connsiteY94" fmla="*/ 414670 h 4603898"/>
              <a:gd name="connsiteX95" fmla="*/ 1860697 w 10823944"/>
              <a:gd name="connsiteY95" fmla="*/ 382772 h 4603898"/>
              <a:gd name="connsiteX96" fmla="*/ 1818167 w 10823944"/>
              <a:gd name="connsiteY96" fmla="*/ 350874 h 4603898"/>
              <a:gd name="connsiteX97" fmla="*/ 1626781 w 10823944"/>
              <a:gd name="connsiteY97" fmla="*/ 287079 h 4603898"/>
              <a:gd name="connsiteX98" fmla="*/ 1552353 w 10823944"/>
              <a:gd name="connsiteY98" fmla="*/ 233916 h 4603898"/>
              <a:gd name="connsiteX99" fmla="*/ 1488558 w 10823944"/>
              <a:gd name="connsiteY99" fmla="*/ 180753 h 4603898"/>
              <a:gd name="connsiteX100" fmla="*/ 1435395 w 10823944"/>
              <a:gd name="connsiteY100" fmla="*/ 159488 h 4603898"/>
              <a:gd name="connsiteX101" fmla="*/ 1392865 w 10823944"/>
              <a:gd name="connsiteY101" fmla="*/ 127591 h 4603898"/>
              <a:gd name="connsiteX102" fmla="*/ 1360967 w 10823944"/>
              <a:gd name="connsiteY102" fmla="*/ 116958 h 4603898"/>
              <a:gd name="connsiteX103" fmla="*/ 1254641 w 10823944"/>
              <a:gd name="connsiteY103" fmla="*/ 85060 h 4603898"/>
              <a:gd name="connsiteX104" fmla="*/ 999460 w 10823944"/>
              <a:gd name="connsiteY104" fmla="*/ 42530 h 4603898"/>
              <a:gd name="connsiteX105" fmla="*/ 925032 w 10823944"/>
              <a:gd name="connsiteY105" fmla="*/ 21265 h 4603898"/>
              <a:gd name="connsiteX106" fmla="*/ 850604 w 10823944"/>
              <a:gd name="connsiteY106" fmla="*/ 10632 h 4603898"/>
              <a:gd name="connsiteX107" fmla="*/ 786809 w 10823944"/>
              <a:gd name="connsiteY107" fmla="*/ 0 h 4603898"/>
              <a:gd name="connsiteX108" fmla="*/ 499730 w 10823944"/>
              <a:gd name="connsiteY108" fmla="*/ 21265 h 4603898"/>
              <a:gd name="connsiteX109" fmla="*/ 457200 w 10823944"/>
              <a:gd name="connsiteY109" fmla="*/ 42530 h 4603898"/>
              <a:gd name="connsiteX110" fmla="*/ 382772 w 10823944"/>
              <a:gd name="connsiteY110" fmla="*/ 74428 h 4603898"/>
              <a:gd name="connsiteX111" fmla="*/ 297711 w 10823944"/>
              <a:gd name="connsiteY111" fmla="*/ 138223 h 4603898"/>
              <a:gd name="connsiteX112" fmla="*/ 265814 w 10823944"/>
              <a:gd name="connsiteY112" fmla="*/ 159488 h 4603898"/>
              <a:gd name="connsiteX113" fmla="*/ 212651 w 10823944"/>
              <a:gd name="connsiteY113" fmla="*/ 223284 h 4603898"/>
              <a:gd name="connsiteX114" fmla="*/ 159488 w 10823944"/>
              <a:gd name="connsiteY114" fmla="*/ 233916 h 4603898"/>
              <a:gd name="connsiteX115" fmla="*/ 0 w 10823944"/>
              <a:gd name="connsiteY115" fmla="*/ 329609 h 4603898"/>
              <a:gd name="connsiteX116" fmla="*/ 10632 w 10823944"/>
              <a:gd name="connsiteY116" fmla="*/ 467832 h 4603898"/>
              <a:gd name="connsiteX117" fmla="*/ 53162 w 10823944"/>
              <a:gd name="connsiteY117" fmla="*/ 510363 h 4603898"/>
              <a:gd name="connsiteX118" fmla="*/ 138223 w 10823944"/>
              <a:gd name="connsiteY118" fmla="*/ 616688 h 4603898"/>
              <a:gd name="connsiteX119" fmla="*/ 212651 w 10823944"/>
              <a:gd name="connsiteY119" fmla="*/ 701749 h 4603898"/>
              <a:gd name="connsiteX120" fmla="*/ 329609 w 10823944"/>
              <a:gd name="connsiteY120" fmla="*/ 797442 h 4603898"/>
              <a:gd name="connsiteX121" fmla="*/ 393404 w 10823944"/>
              <a:gd name="connsiteY121" fmla="*/ 850605 h 4603898"/>
              <a:gd name="connsiteX122" fmla="*/ 467832 w 10823944"/>
              <a:gd name="connsiteY122" fmla="*/ 903767 h 4603898"/>
              <a:gd name="connsiteX123" fmla="*/ 563525 w 10823944"/>
              <a:gd name="connsiteY123" fmla="*/ 967563 h 4603898"/>
              <a:gd name="connsiteX124" fmla="*/ 627321 w 10823944"/>
              <a:gd name="connsiteY124" fmla="*/ 1041991 h 4603898"/>
              <a:gd name="connsiteX125" fmla="*/ 659218 w 10823944"/>
              <a:gd name="connsiteY125" fmla="*/ 1073888 h 4603898"/>
              <a:gd name="connsiteX126" fmla="*/ 754911 w 10823944"/>
              <a:gd name="connsiteY126" fmla="*/ 1244009 h 4603898"/>
              <a:gd name="connsiteX127" fmla="*/ 808074 w 10823944"/>
              <a:gd name="connsiteY127" fmla="*/ 1307805 h 4603898"/>
              <a:gd name="connsiteX128" fmla="*/ 850604 w 10823944"/>
              <a:gd name="connsiteY128" fmla="*/ 1477925 h 4603898"/>
              <a:gd name="connsiteX129" fmla="*/ 903767 w 10823944"/>
              <a:gd name="connsiteY129" fmla="*/ 1669311 h 4603898"/>
              <a:gd name="connsiteX130" fmla="*/ 956930 w 10823944"/>
              <a:gd name="connsiteY130" fmla="*/ 1977656 h 4603898"/>
              <a:gd name="connsiteX131" fmla="*/ 1020725 w 10823944"/>
              <a:gd name="connsiteY131" fmla="*/ 2083981 h 4603898"/>
              <a:gd name="connsiteX132" fmla="*/ 1041990 w 10823944"/>
              <a:gd name="connsiteY132" fmla="*/ 2126511 h 4603898"/>
              <a:gd name="connsiteX133" fmla="*/ 1073888 w 10823944"/>
              <a:gd name="connsiteY133" fmla="*/ 2147777 h 4603898"/>
              <a:gd name="connsiteX134" fmla="*/ 1105786 w 10823944"/>
              <a:gd name="connsiteY134" fmla="*/ 2190307 h 4603898"/>
              <a:gd name="connsiteX135" fmla="*/ 1254641 w 10823944"/>
              <a:gd name="connsiteY135" fmla="*/ 2296632 h 4603898"/>
              <a:gd name="connsiteX136" fmla="*/ 1275907 w 10823944"/>
              <a:gd name="connsiteY136" fmla="*/ 2328530 h 4603898"/>
              <a:gd name="connsiteX137" fmla="*/ 1499190 w 10823944"/>
              <a:gd name="connsiteY137" fmla="*/ 2519916 h 4603898"/>
              <a:gd name="connsiteX138" fmla="*/ 1648046 w 10823944"/>
              <a:gd name="connsiteY138" fmla="*/ 2626242 h 4603898"/>
              <a:gd name="connsiteX139" fmla="*/ 1733107 w 10823944"/>
              <a:gd name="connsiteY139" fmla="*/ 2658139 h 4603898"/>
              <a:gd name="connsiteX140" fmla="*/ 1881962 w 10823944"/>
              <a:gd name="connsiteY140" fmla="*/ 2828260 h 4603898"/>
              <a:gd name="connsiteX141" fmla="*/ 1924493 w 10823944"/>
              <a:gd name="connsiteY141" fmla="*/ 2881423 h 4603898"/>
              <a:gd name="connsiteX142" fmla="*/ 1998921 w 10823944"/>
              <a:gd name="connsiteY142" fmla="*/ 2934586 h 4603898"/>
              <a:gd name="connsiteX143" fmla="*/ 2094614 w 10823944"/>
              <a:gd name="connsiteY143" fmla="*/ 3019646 h 4603898"/>
              <a:gd name="connsiteX144" fmla="*/ 2137144 w 10823944"/>
              <a:gd name="connsiteY144" fmla="*/ 3040911 h 4603898"/>
              <a:gd name="connsiteX145" fmla="*/ 2190307 w 10823944"/>
              <a:gd name="connsiteY145" fmla="*/ 3104707 h 4603898"/>
              <a:gd name="connsiteX146" fmla="*/ 2254102 w 10823944"/>
              <a:gd name="connsiteY146" fmla="*/ 3136605 h 4603898"/>
              <a:gd name="connsiteX147" fmla="*/ 2413590 w 10823944"/>
              <a:gd name="connsiteY147" fmla="*/ 3211032 h 4603898"/>
              <a:gd name="connsiteX148" fmla="*/ 2488018 w 10823944"/>
              <a:gd name="connsiteY148" fmla="*/ 3274828 h 4603898"/>
              <a:gd name="connsiteX149" fmla="*/ 2775097 w 10823944"/>
              <a:gd name="connsiteY149" fmla="*/ 3391786 h 4603898"/>
              <a:gd name="connsiteX150" fmla="*/ 2870790 w 10823944"/>
              <a:gd name="connsiteY150" fmla="*/ 3434316 h 4603898"/>
              <a:gd name="connsiteX151" fmla="*/ 3104707 w 10823944"/>
              <a:gd name="connsiteY151" fmla="*/ 3572539 h 4603898"/>
              <a:gd name="connsiteX152" fmla="*/ 3136604 w 10823944"/>
              <a:gd name="connsiteY152" fmla="*/ 3593805 h 4603898"/>
              <a:gd name="connsiteX153" fmla="*/ 3359888 w 10823944"/>
              <a:gd name="connsiteY153" fmla="*/ 3689498 h 4603898"/>
              <a:gd name="connsiteX154" fmla="*/ 3498111 w 10823944"/>
              <a:gd name="connsiteY154" fmla="*/ 3732028 h 4603898"/>
              <a:gd name="connsiteX155" fmla="*/ 3997841 w 10823944"/>
              <a:gd name="connsiteY155" fmla="*/ 3838353 h 4603898"/>
              <a:gd name="connsiteX156" fmla="*/ 4178595 w 10823944"/>
              <a:gd name="connsiteY156" fmla="*/ 3955311 h 4603898"/>
              <a:gd name="connsiteX157" fmla="*/ 4210493 w 10823944"/>
              <a:gd name="connsiteY157" fmla="*/ 3965944 h 4603898"/>
              <a:gd name="connsiteX158" fmla="*/ 4274288 w 10823944"/>
              <a:gd name="connsiteY158" fmla="*/ 4040372 h 4603898"/>
              <a:gd name="connsiteX159" fmla="*/ 4465674 w 10823944"/>
              <a:gd name="connsiteY159" fmla="*/ 4136065 h 4603898"/>
              <a:gd name="connsiteX160" fmla="*/ 4699590 w 10823944"/>
              <a:gd name="connsiteY160" fmla="*/ 4178595 h 4603898"/>
              <a:gd name="connsiteX161" fmla="*/ 4742121 w 10823944"/>
              <a:gd name="connsiteY161" fmla="*/ 4189228 h 4603898"/>
              <a:gd name="connsiteX162" fmla="*/ 4869711 w 10823944"/>
              <a:gd name="connsiteY162" fmla="*/ 4242391 h 4603898"/>
              <a:gd name="connsiteX163" fmla="*/ 5061097 w 10823944"/>
              <a:gd name="connsiteY163" fmla="*/ 4284921 h 4603898"/>
              <a:gd name="connsiteX164" fmla="*/ 5220586 w 10823944"/>
              <a:gd name="connsiteY164" fmla="*/ 4327451 h 4603898"/>
              <a:gd name="connsiteX165" fmla="*/ 5316279 w 10823944"/>
              <a:gd name="connsiteY165" fmla="*/ 4359349 h 4603898"/>
              <a:gd name="connsiteX166" fmla="*/ 5358809 w 10823944"/>
              <a:gd name="connsiteY166" fmla="*/ 4380614 h 4603898"/>
              <a:gd name="connsiteX167" fmla="*/ 5560828 w 10823944"/>
              <a:gd name="connsiteY167" fmla="*/ 4412511 h 4603898"/>
              <a:gd name="connsiteX168" fmla="*/ 5741581 w 10823944"/>
              <a:gd name="connsiteY168" fmla="*/ 4465674 h 4603898"/>
              <a:gd name="connsiteX169" fmla="*/ 5879804 w 10823944"/>
              <a:gd name="connsiteY169" fmla="*/ 4508205 h 4603898"/>
              <a:gd name="connsiteX170" fmla="*/ 6251944 w 10823944"/>
              <a:gd name="connsiteY170" fmla="*/ 4561367 h 4603898"/>
              <a:gd name="connsiteX171" fmla="*/ 6634716 w 10823944"/>
              <a:gd name="connsiteY171" fmla="*/ 4582632 h 4603898"/>
              <a:gd name="connsiteX172" fmla="*/ 7198241 w 10823944"/>
              <a:gd name="connsiteY172" fmla="*/ 4603898 h 4603898"/>
              <a:gd name="connsiteX173" fmla="*/ 7804297 w 10823944"/>
              <a:gd name="connsiteY173" fmla="*/ 4593265 h 4603898"/>
              <a:gd name="connsiteX174" fmla="*/ 8027581 w 10823944"/>
              <a:gd name="connsiteY174" fmla="*/ 4582632 h 4603898"/>
              <a:gd name="connsiteX175" fmla="*/ 8059479 w 10823944"/>
              <a:gd name="connsiteY175" fmla="*/ 4561367 h 4603898"/>
              <a:gd name="connsiteX176" fmla="*/ 8144539 w 10823944"/>
              <a:gd name="connsiteY176" fmla="*/ 4550735 h 4603898"/>
              <a:gd name="connsiteX177" fmla="*/ 8410353 w 10823944"/>
              <a:gd name="connsiteY177" fmla="*/ 4444409 h 4603898"/>
              <a:gd name="connsiteX178" fmla="*/ 8516679 w 10823944"/>
              <a:gd name="connsiteY178" fmla="*/ 4433777 h 4603898"/>
              <a:gd name="connsiteX179" fmla="*/ 8729330 w 10823944"/>
              <a:gd name="connsiteY179" fmla="*/ 4401879 h 4603898"/>
              <a:gd name="connsiteX180" fmla="*/ 9005776 w 10823944"/>
              <a:gd name="connsiteY180" fmla="*/ 4316818 h 4603898"/>
              <a:gd name="connsiteX181" fmla="*/ 9005776 w 10823944"/>
              <a:gd name="connsiteY181" fmla="*/ 4316818 h 4603898"/>
              <a:gd name="connsiteX182" fmla="*/ 9165265 w 10823944"/>
              <a:gd name="connsiteY182" fmla="*/ 4274288 h 4603898"/>
              <a:gd name="connsiteX183" fmla="*/ 9229060 w 10823944"/>
              <a:gd name="connsiteY183" fmla="*/ 4242391 h 4603898"/>
              <a:gd name="connsiteX184" fmla="*/ 9260958 w 10823944"/>
              <a:gd name="connsiteY184" fmla="*/ 4221125 h 4603898"/>
              <a:gd name="connsiteX185" fmla="*/ 9335386 w 10823944"/>
              <a:gd name="connsiteY185" fmla="*/ 4199860 h 4603898"/>
              <a:gd name="connsiteX186" fmla="*/ 9377916 w 10823944"/>
              <a:gd name="connsiteY186" fmla="*/ 4178595 h 4603898"/>
              <a:gd name="connsiteX187" fmla="*/ 9505507 w 10823944"/>
              <a:gd name="connsiteY187" fmla="*/ 4157330 h 4603898"/>
              <a:gd name="connsiteX188" fmla="*/ 9590567 w 10823944"/>
              <a:gd name="connsiteY188" fmla="*/ 4104167 h 4603898"/>
              <a:gd name="connsiteX189" fmla="*/ 9664995 w 10823944"/>
              <a:gd name="connsiteY189" fmla="*/ 4082902 h 4603898"/>
              <a:gd name="connsiteX190" fmla="*/ 9750055 w 10823944"/>
              <a:gd name="connsiteY190" fmla="*/ 4051005 h 4603898"/>
              <a:gd name="connsiteX191" fmla="*/ 9781953 w 10823944"/>
              <a:gd name="connsiteY191" fmla="*/ 4029739 h 4603898"/>
              <a:gd name="connsiteX192" fmla="*/ 9845748 w 10823944"/>
              <a:gd name="connsiteY192" fmla="*/ 3997842 h 4603898"/>
              <a:gd name="connsiteX193" fmla="*/ 9898911 w 10823944"/>
              <a:gd name="connsiteY193" fmla="*/ 3965944 h 4603898"/>
              <a:gd name="connsiteX194" fmla="*/ 9941441 w 10823944"/>
              <a:gd name="connsiteY194" fmla="*/ 3944679 h 4603898"/>
              <a:gd name="connsiteX195" fmla="*/ 10069032 w 10823944"/>
              <a:gd name="connsiteY195" fmla="*/ 3870251 h 4603898"/>
              <a:gd name="connsiteX196" fmla="*/ 10132828 w 10823944"/>
              <a:gd name="connsiteY196" fmla="*/ 3806456 h 4603898"/>
              <a:gd name="connsiteX197" fmla="*/ 10185990 w 10823944"/>
              <a:gd name="connsiteY197" fmla="*/ 3774558 h 4603898"/>
              <a:gd name="connsiteX198" fmla="*/ 10249786 w 10823944"/>
              <a:gd name="connsiteY198" fmla="*/ 3732028 h 4603898"/>
              <a:gd name="connsiteX199" fmla="*/ 10271051 w 10823944"/>
              <a:gd name="connsiteY199" fmla="*/ 3700130 h 4603898"/>
              <a:gd name="connsiteX200" fmla="*/ 10398641 w 10823944"/>
              <a:gd name="connsiteY200" fmla="*/ 3689498 h 4603898"/>
              <a:gd name="connsiteX201" fmla="*/ 10441172 w 10823944"/>
              <a:gd name="connsiteY201" fmla="*/ 3721395 h 4603898"/>
              <a:gd name="connsiteX202" fmla="*/ 10494334 w 10823944"/>
              <a:gd name="connsiteY202" fmla="*/ 3774558 h 4603898"/>
              <a:gd name="connsiteX203" fmla="*/ 10643190 w 10823944"/>
              <a:gd name="connsiteY203" fmla="*/ 3753293 h 4603898"/>
              <a:gd name="connsiteX204" fmla="*/ 10706986 w 10823944"/>
              <a:gd name="connsiteY204" fmla="*/ 3710763 h 4603898"/>
              <a:gd name="connsiteX205" fmla="*/ 10728251 w 10823944"/>
              <a:gd name="connsiteY205" fmla="*/ 3678865 h 4603898"/>
              <a:gd name="connsiteX206" fmla="*/ 10781414 w 10823944"/>
              <a:gd name="connsiteY206" fmla="*/ 3615070 h 4603898"/>
              <a:gd name="connsiteX207" fmla="*/ 10823944 w 10823944"/>
              <a:gd name="connsiteY207" fmla="*/ 3508744 h 4603898"/>
              <a:gd name="connsiteX208" fmla="*/ 10685721 w 10823944"/>
              <a:gd name="connsiteY208" fmla="*/ 3317358 h 4603898"/>
              <a:gd name="connsiteX209" fmla="*/ 10664455 w 10823944"/>
              <a:gd name="connsiteY209" fmla="*/ 3296093 h 4603898"/>
              <a:gd name="connsiteX210" fmla="*/ 10664455 w 10823944"/>
              <a:gd name="connsiteY210" fmla="*/ 3221665 h 460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</a:cxnLst>
            <a:rect l="l" t="t" r="r" b="b"/>
            <a:pathLst>
              <a:path w="10823944" h="4603898">
                <a:moveTo>
                  <a:pt x="10664455" y="3221665"/>
                </a:moveTo>
                <a:lnTo>
                  <a:pt x="10377376" y="3189767"/>
                </a:lnTo>
                <a:cubicBezTo>
                  <a:pt x="10362883" y="3187897"/>
                  <a:pt x="10348529" y="3184266"/>
                  <a:pt x="10334846" y="3179135"/>
                </a:cubicBezTo>
                <a:cubicBezTo>
                  <a:pt x="10320005" y="3173570"/>
                  <a:pt x="10308053" y="3159758"/>
                  <a:pt x="10292316" y="3157870"/>
                </a:cubicBezTo>
                <a:cubicBezTo>
                  <a:pt x="10218334" y="3148992"/>
                  <a:pt x="10143460" y="3150781"/>
                  <a:pt x="10069032" y="3147237"/>
                </a:cubicBezTo>
                <a:cubicBezTo>
                  <a:pt x="10058399" y="3140149"/>
                  <a:pt x="10048564" y="3131687"/>
                  <a:pt x="10037134" y="3125972"/>
                </a:cubicBezTo>
                <a:cubicBezTo>
                  <a:pt x="10027110" y="3120960"/>
                  <a:pt x="10016013" y="3118418"/>
                  <a:pt x="10005237" y="3115339"/>
                </a:cubicBezTo>
                <a:cubicBezTo>
                  <a:pt x="9946645" y="3098598"/>
                  <a:pt x="9944124" y="3102642"/>
                  <a:pt x="9867014" y="3094074"/>
                </a:cubicBezTo>
                <a:cubicBezTo>
                  <a:pt x="9777256" y="3100486"/>
                  <a:pt x="9714569" y="3096346"/>
                  <a:pt x="9633097" y="3125972"/>
                </a:cubicBezTo>
                <a:cubicBezTo>
                  <a:pt x="9621088" y="3130339"/>
                  <a:pt x="9611178" y="3139254"/>
                  <a:pt x="9601200" y="3147237"/>
                </a:cubicBezTo>
                <a:cubicBezTo>
                  <a:pt x="9574640" y="3168485"/>
                  <a:pt x="9575161" y="3184668"/>
                  <a:pt x="9537404" y="3200400"/>
                </a:cubicBezTo>
                <a:cubicBezTo>
                  <a:pt x="9484589" y="3222406"/>
                  <a:pt x="9411790" y="3226171"/>
                  <a:pt x="9356651" y="3232298"/>
                </a:cubicBezTo>
                <a:cubicBezTo>
                  <a:pt x="9346018" y="3235842"/>
                  <a:pt x="9332678" y="3235005"/>
                  <a:pt x="9324753" y="3242930"/>
                </a:cubicBezTo>
                <a:cubicBezTo>
                  <a:pt x="9316828" y="3250855"/>
                  <a:pt x="9324297" y="3270131"/>
                  <a:pt x="9314121" y="3274828"/>
                </a:cubicBezTo>
                <a:cubicBezTo>
                  <a:pt x="9259001" y="3300268"/>
                  <a:pt x="9192415" y="3302596"/>
                  <a:pt x="9133367" y="3317358"/>
                </a:cubicBezTo>
                <a:cubicBezTo>
                  <a:pt x="9108335" y="3323616"/>
                  <a:pt x="9083653" y="3331209"/>
                  <a:pt x="9058939" y="3338623"/>
                </a:cubicBezTo>
                <a:cubicBezTo>
                  <a:pt x="9048204" y="3341844"/>
                  <a:pt x="9038031" y="3347058"/>
                  <a:pt x="9027041" y="3349256"/>
                </a:cubicBezTo>
                <a:cubicBezTo>
                  <a:pt x="9002467" y="3354171"/>
                  <a:pt x="8977271" y="3355405"/>
                  <a:pt x="8952614" y="3359888"/>
                </a:cubicBezTo>
                <a:cubicBezTo>
                  <a:pt x="8938236" y="3362502"/>
                  <a:pt x="8924322" y="3367235"/>
                  <a:pt x="8910083" y="3370521"/>
                </a:cubicBezTo>
                <a:lnTo>
                  <a:pt x="8814390" y="3391786"/>
                </a:lnTo>
                <a:cubicBezTo>
                  <a:pt x="8785941" y="3398480"/>
                  <a:pt x="8757988" y="3407319"/>
                  <a:pt x="8729330" y="3413051"/>
                </a:cubicBezTo>
                <a:cubicBezTo>
                  <a:pt x="8711609" y="3416595"/>
                  <a:pt x="8693477" y="3418491"/>
                  <a:pt x="8676167" y="3423684"/>
                </a:cubicBezTo>
                <a:cubicBezTo>
                  <a:pt x="8657886" y="3429168"/>
                  <a:pt x="8641111" y="3438914"/>
                  <a:pt x="8623004" y="3444949"/>
                </a:cubicBezTo>
                <a:cubicBezTo>
                  <a:pt x="8609141" y="3449570"/>
                  <a:pt x="8594651" y="3452037"/>
                  <a:pt x="8580474" y="3455581"/>
                </a:cubicBezTo>
                <a:cubicBezTo>
                  <a:pt x="8566297" y="3462669"/>
                  <a:pt x="8551385" y="3468445"/>
                  <a:pt x="8537944" y="3476846"/>
                </a:cubicBezTo>
                <a:cubicBezTo>
                  <a:pt x="8489564" y="3507084"/>
                  <a:pt x="8501723" y="3516285"/>
                  <a:pt x="8442251" y="3530009"/>
                </a:cubicBezTo>
                <a:cubicBezTo>
                  <a:pt x="8414408" y="3536434"/>
                  <a:pt x="8385544" y="3537098"/>
                  <a:pt x="8357190" y="3540642"/>
                </a:cubicBezTo>
                <a:cubicBezTo>
                  <a:pt x="8335925" y="3547730"/>
                  <a:pt x="8315141" y="3556471"/>
                  <a:pt x="8293395" y="3561907"/>
                </a:cubicBezTo>
                <a:cubicBezTo>
                  <a:pt x="8258330" y="3570673"/>
                  <a:pt x="8221894" y="3573498"/>
                  <a:pt x="8187069" y="3583172"/>
                </a:cubicBezTo>
                <a:cubicBezTo>
                  <a:pt x="8157892" y="3591277"/>
                  <a:pt x="8130362" y="3604437"/>
                  <a:pt x="8102009" y="3615070"/>
                </a:cubicBezTo>
                <a:lnTo>
                  <a:pt x="7559748" y="3604437"/>
                </a:lnTo>
                <a:cubicBezTo>
                  <a:pt x="7524643" y="3603137"/>
                  <a:pt x="7523903" y="3587882"/>
                  <a:pt x="7506586" y="3561907"/>
                </a:cubicBezTo>
                <a:cubicBezTo>
                  <a:pt x="7532233" y="3484961"/>
                  <a:pt x="7539793" y="3475442"/>
                  <a:pt x="7506586" y="3349256"/>
                </a:cubicBezTo>
                <a:cubicBezTo>
                  <a:pt x="7502552" y="3333928"/>
                  <a:pt x="7478232" y="3335079"/>
                  <a:pt x="7464055" y="3327991"/>
                </a:cubicBezTo>
                <a:cubicBezTo>
                  <a:pt x="7326180" y="3190113"/>
                  <a:pt x="7510761" y="3370688"/>
                  <a:pt x="7378995" y="3253563"/>
                </a:cubicBezTo>
                <a:cubicBezTo>
                  <a:pt x="7360264" y="3236913"/>
                  <a:pt x="7346100" y="3215140"/>
                  <a:pt x="7325832" y="3200400"/>
                </a:cubicBezTo>
                <a:cubicBezTo>
                  <a:pt x="7306604" y="3186416"/>
                  <a:pt x="7282424" y="3180734"/>
                  <a:pt x="7262037" y="3168502"/>
                </a:cubicBezTo>
                <a:cubicBezTo>
                  <a:pt x="7246842" y="3159385"/>
                  <a:pt x="7235700" y="3143802"/>
                  <a:pt x="7219507" y="3136605"/>
                </a:cubicBezTo>
                <a:cubicBezTo>
                  <a:pt x="7202993" y="3129265"/>
                  <a:pt x="7183779" y="3130727"/>
                  <a:pt x="7166344" y="3125972"/>
                </a:cubicBezTo>
                <a:cubicBezTo>
                  <a:pt x="7144718" y="3120074"/>
                  <a:pt x="7123813" y="3111795"/>
                  <a:pt x="7102548" y="3104707"/>
                </a:cubicBezTo>
                <a:cubicBezTo>
                  <a:pt x="7077739" y="3079898"/>
                  <a:pt x="7059503" y="3045969"/>
                  <a:pt x="7028121" y="3030279"/>
                </a:cubicBezTo>
                <a:cubicBezTo>
                  <a:pt x="7013944" y="3023191"/>
                  <a:pt x="6999352" y="3016878"/>
                  <a:pt x="6985590" y="3009014"/>
                </a:cubicBezTo>
                <a:cubicBezTo>
                  <a:pt x="6974495" y="3002674"/>
                  <a:pt x="6965326" y="2993037"/>
                  <a:pt x="6953693" y="2987749"/>
                </a:cubicBezTo>
                <a:cubicBezTo>
                  <a:pt x="6926126" y="2975218"/>
                  <a:pt x="6896465" y="2967780"/>
                  <a:pt x="6868632" y="2955851"/>
                </a:cubicBezTo>
                <a:cubicBezTo>
                  <a:pt x="6846779" y="2946485"/>
                  <a:pt x="6826563" y="2933609"/>
                  <a:pt x="6804837" y="2923953"/>
                </a:cubicBezTo>
                <a:cubicBezTo>
                  <a:pt x="6794595" y="2919401"/>
                  <a:pt x="6784143" y="2913624"/>
                  <a:pt x="6772939" y="2913321"/>
                </a:cubicBezTo>
                <a:cubicBezTo>
                  <a:pt x="6521369" y="2906522"/>
                  <a:pt x="6269665" y="2906232"/>
                  <a:pt x="6018028" y="2902688"/>
                </a:cubicBezTo>
                <a:cubicBezTo>
                  <a:pt x="5950688" y="2895600"/>
                  <a:pt x="5882990" y="2891346"/>
                  <a:pt x="5816009" y="2881423"/>
                </a:cubicBezTo>
                <a:cubicBezTo>
                  <a:pt x="5787098" y="2877140"/>
                  <a:pt x="5759526" y="2866282"/>
                  <a:pt x="5730948" y="2860158"/>
                </a:cubicBezTo>
                <a:cubicBezTo>
                  <a:pt x="5709868" y="2855641"/>
                  <a:pt x="5688198" y="2854202"/>
                  <a:pt x="5667153" y="2849525"/>
                </a:cubicBezTo>
                <a:cubicBezTo>
                  <a:pt x="5656212" y="2847094"/>
                  <a:pt x="5646412" y="2839956"/>
                  <a:pt x="5635255" y="2838893"/>
                </a:cubicBezTo>
                <a:cubicBezTo>
                  <a:pt x="5571649" y="2832835"/>
                  <a:pt x="5507664" y="2831804"/>
                  <a:pt x="5443869" y="2828260"/>
                </a:cubicBezTo>
                <a:cubicBezTo>
                  <a:pt x="5408427" y="2810539"/>
                  <a:pt x="5374910" y="2788286"/>
                  <a:pt x="5337544" y="2775098"/>
                </a:cubicBezTo>
                <a:cubicBezTo>
                  <a:pt x="5313911" y="2766757"/>
                  <a:pt x="5287748" y="2769084"/>
                  <a:pt x="5263116" y="2764465"/>
                </a:cubicBezTo>
                <a:cubicBezTo>
                  <a:pt x="5078103" y="2729775"/>
                  <a:pt x="5262525" y="2750516"/>
                  <a:pt x="5029200" y="2732567"/>
                </a:cubicBezTo>
                <a:cubicBezTo>
                  <a:pt x="4899047" y="2667493"/>
                  <a:pt x="5039858" y="2728707"/>
                  <a:pt x="4869711" y="2690037"/>
                </a:cubicBezTo>
                <a:cubicBezTo>
                  <a:pt x="4822704" y="2679353"/>
                  <a:pt x="4777562" y="2661684"/>
                  <a:pt x="4731488" y="2647507"/>
                </a:cubicBezTo>
                <a:cubicBezTo>
                  <a:pt x="4675491" y="2610176"/>
                  <a:pt x="4717188" y="2633293"/>
                  <a:pt x="4625162" y="2604977"/>
                </a:cubicBezTo>
                <a:cubicBezTo>
                  <a:pt x="4603738" y="2598385"/>
                  <a:pt x="4582179" y="2592036"/>
                  <a:pt x="4561367" y="2583711"/>
                </a:cubicBezTo>
                <a:cubicBezTo>
                  <a:pt x="4543646" y="2576623"/>
                  <a:pt x="4526990" y="2565818"/>
                  <a:pt x="4508204" y="2562446"/>
                </a:cubicBezTo>
                <a:cubicBezTo>
                  <a:pt x="4388321" y="2540929"/>
                  <a:pt x="4267199" y="2527005"/>
                  <a:pt x="4146697" y="2509284"/>
                </a:cubicBezTo>
                <a:cubicBezTo>
                  <a:pt x="4088696" y="2451280"/>
                  <a:pt x="4160812" y="2529740"/>
                  <a:pt x="4114800" y="2456121"/>
                </a:cubicBezTo>
                <a:cubicBezTo>
                  <a:pt x="4102772" y="2436877"/>
                  <a:pt x="4085617" y="2421311"/>
                  <a:pt x="4072269" y="2402958"/>
                </a:cubicBezTo>
                <a:cubicBezTo>
                  <a:pt x="4057237" y="2382289"/>
                  <a:pt x="4052598" y="2350593"/>
                  <a:pt x="4029739" y="2339163"/>
                </a:cubicBezTo>
                <a:cubicBezTo>
                  <a:pt x="4002127" y="2325357"/>
                  <a:pt x="3966716" y="2303892"/>
                  <a:pt x="3934046" y="2296632"/>
                </a:cubicBezTo>
                <a:cubicBezTo>
                  <a:pt x="3913001" y="2291955"/>
                  <a:pt x="3891516" y="2289544"/>
                  <a:pt x="3870251" y="2286000"/>
                </a:cubicBezTo>
                <a:cubicBezTo>
                  <a:pt x="3845442" y="2271823"/>
                  <a:pt x="3819598" y="2259320"/>
                  <a:pt x="3795823" y="2243470"/>
                </a:cubicBezTo>
                <a:cubicBezTo>
                  <a:pt x="3709143" y="2185683"/>
                  <a:pt x="3776420" y="2212192"/>
                  <a:pt x="3710762" y="2190307"/>
                </a:cubicBezTo>
                <a:cubicBezTo>
                  <a:pt x="3641380" y="2120925"/>
                  <a:pt x="3649015" y="2123488"/>
                  <a:pt x="3530009" y="2052084"/>
                </a:cubicBezTo>
                <a:cubicBezTo>
                  <a:pt x="3494567" y="2030819"/>
                  <a:pt x="3460652" y="2006772"/>
                  <a:pt x="3423683" y="1988288"/>
                </a:cubicBezTo>
                <a:cubicBezTo>
                  <a:pt x="3409506" y="1981200"/>
                  <a:pt x="3393530" y="1976924"/>
                  <a:pt x="3381153" y="1967023"/>
                </a:cubicBezTo>
                <a:cubicBezTo>
                  <a:pt x="3357670" y="1948236"/>
                  <a:pt x="3341416" y="1921272"/>
                  <a:pt x="3317358" y="1903228"/>
                </a:cubicBezTo>
                <a:cubicBezTo>
                  <a:pt x="3259581" y="1859894"/>
                  <a:pt x="3268197" y="1867798"/>
                  <a:pt x="3200400" y="1807535"/>
                </a:cubicBezTo>
                <a:cubicBezTo>
                  <a:pt x="3192907" y="1800875"/>
                  <a:pt x="3186835" y="1792688"/>
                  <a:pt x="3179134" y="1786270"/>
                </a:cubicBezTo>
                <a:cubicBezTo>
                  <a:pt x="3165520" y="1774925"/>
                  <a:pt x="3150442" y="1765442"/>
                  <a:pt x="3136604" y="1754372"/>
                </a:cubicBezTo>
                <a:cubicBezTo>
                  <a:pt x="3114989" y="1737080"/>
                  <a:pt x="3095486" y="1717083"/>
                  <a:pt x="3072809" y="1701209"/>
                </a:cubicBezTo>
                <a:cubicBezTo>
                  <a:pt x="3038038" y="1676869"/>
                  <a:pt x="2995320" y="1670520"/>
                  <a:pt x="2955851" y="1658679"/>
                </a:cubicBezTo>
                <a:cubicBezTo>
                  <a:pt x="2945116" y="1655458"/>
                  <a:pt x="2934586" y="1651590"/>
                  <a:pt x="2923953" y="1648046"/>
                </a:cubicBezTo>
                <a:cubicBezTo>
                  <a:pt x="2881413" y="1584237"/>
                  <a:pt x="2929163" y="1644431"/>
                  <a:pt x="2838893" y="1584251"/>
                </a:cubicBezTo>
                <a:cubicBezTo>
                  <a:pt x="2826382" y="1575910"/>
                  <a:pt x="2818311" y="1562255"/>
                  <a:pt x="2806995" y="1552353"/>
                </a:cubicBezTo>
                <a:cubicBezTo>
                  <a:pt x="2789916" y="1537409"/>
                  <a:pt x="2770911" y="1524767"/>
                  <a:pt x="2753832" y="1509823"/>
                </a:cubicBezTo>
                <a:cubicBezTo>
                  <a:pt x="2742516" y="1499921"/>
                  <a:pt x="2734828" y="1485661"/>
                  <a:pt x="2721934" y="1477925"/>
                </a:cubicBezTo>
                <a:cubicBezTo>
                  <a:pt x="2677110" y="1451030"/>
                  <a:pt x="2650393" y="1446750"/>
                  <a:pt x="2604976" y="1435395"/>
                </a:cubicBezTo>
                <a:cubicBezTo>
                  <a:pt x="2569314" y="1410432"/>
                  <a:pt x="2485613" y="1355218"/>
                  <a:pt x="2445488" y="1318437"/>
                </a:cubicBezTo>
                <a:cubicBezTo>
                  <a:pt x="2407940" y="1284018"/>
                  <a:pt x="2365027" y="1252253"/>
                  <a:pt x="2349795" y="1201479"/>
                </a:cubicBezTo>
                <a:cubicBezTo>
                  <a:pt x="2332157" y="1142684"/>
                  <a:pt x="2301600" y="1008464"/>
                  <a:pt x="2286000" y="935665"/>
                </a:cubicBezTo>
                <a:cubicBezTo>
                  <a:pt x="2282213" y="917994"/>
                  <a:pt x="2283449" y="898666"/>
                  <a:pt x="2275367" y="882502"/>
                </a:cubicBezTo>
                <a:cubicBezTo>
                  <a:pt x="2265218" y="862204"/>
                  <a:pt x="2246453" y="847494"/>
                  <a:pt x="2232837" y="829339"/>
                </a:cubicBezTo>
                <a:cubicBezTo>
                  <a:pt x="2214544" y="804948"/>
                  <a:pt x="2195360" y="781054"/>
                  <a:pt x="2179674" y="754911"/>
                </a:cubicBezTo>
                <a:cubicBezTo>
                  <a:pt x="2163364" y="727728"/>
                  <a:pt x="2151321" y="698204"/>
                  <a:pt x="2137144" y="669851"/>
                </a:cubicBezTo>
                <a:lnTo>
                  <a:pt x="2115879" y="627321"/>
                </a:lnTo>
                <a:cubicBezTo>
                  <a:pt x="2112335" y="602512"/>
                  <a:pt x="2116454" y="575308"/>
                  <a:pt x="2105246" y="552893"/>
                </a:cubicBezTo>
                <a:cubicBezTo>
                  <a:pt x="2085910" y="514221"/>
                  <a:pt x="2051080" y="501635"/>
                  <a:pt x="2020186" y="478465"/>
                </a:cubicBezTo>
                <a:cubicBezTo>
                  <a:pt x="2002031" y="464849"/>
                  <a:pt x="1986483" y="447611"/>
                  <a:pt x="1967023" y="435935"/>
                </a:cubicBezTo>
                <a:cubicBezTo>
                  <a:pt x="1950657" y="426115"/>
                  <a:pt x="1930931" y="423206"/>
                  <a:pt x="1913860" y="414670"/>
                </a:cubicBezTo>
                <a:cubicBezTo>
                  <a:pt x="1895376" y="405428"/>
                  <a:pt x="1877892" y="394236"/>
                  <a:pt x="1860697" y="382772"/>
                </a:cubicBezTo>
                <a:cubicBezTo>
                  <a:pt x="1845952" y="372942"/>
                  <a:pt x="1834569" y="357584"/>
                  <a:pt x="1818167" y="350874"/>
                </a:cubicBezTo>
                <a:cubicBezTo>
                  <a:pt x="1755928" y="325412"/>
                  <a:pt x="1626781" y="287079"/>
                  <a:pt x="1626781" y="287079"/>
                </a:cubicBezTo>
                <a:cubicBezTo>
                  <a:pt x="1601972" y="269358"/>
                  <a:pt x="1576519" y="252505"/>
                  <a:pt x="1552353" y="233916"/>
                </a:cubicBezTo>
                <a:cubicBezTo>
                  <a:pt x="1530412" y="217039"/>
                  <a:pt x="1511911" y="195614"/>
                  <a:pt x="1488558" y="180753"/>
                </a:cubicBezTo>
                <a:cubicBezTo>
                  <a:pt x="1472456" y="170506"/>
                  <a:pt x="1452079" y="168757"/>
                  <a:pt x="1435395" y="159488"/>
                </a:cubicBezTo>
                <a:cubicBezTo>
                  <a:pt x="1419904" y="150882"/>
                  <a:pt x="1408251" y="136383"/>
                  <a:pt x="1392865" y="127591"/>
                </a:cubicBezTo>
                <a:cubicBezTo>
                  <a:pt x="1383134" y="122030"/>
                  <a:pt x="1371679" y="120254"/>
                  <a:pt x="1360967" y="116958"/>
                </a:cubicBezTo>
                <a:cubicBezTo>
                  <a:pt x="1325601" y="106076"/>
                  <a:pt x="1290294" y="94964"/>
                  <a:pt x="1254641" y="85060"/>
                </a:cubicBezTo>
                <a:cubicBezTo>
                  <a:pt x="1139686" y="53128"/>
                  <a:pt x="1148628" y="61176"/>
                  <a:pt x="999460" y="42530"/>
                </a:cubicBezTo>
                <a:cubicBezTo>
                  <a:pt x="974651" y="35442"/>
                  <a:pt x="950261" y="26671"/>
                  <a:pt x="925032" y="21265"/>
                </a:cubicBezTo>
                <a:cubicBezTo>
                  <a:pt x="900527" y="16014"/>
                  <a:pt x="875374" y="14443"/>
                  <a:pt x="850604" y="10632"/>
                </a:cubicBezTo>
                <a:cubicBezTo>
                  <a:pt x="829296" y="7354"/>
                  <a:pt x="808074" y="3544"/>
                  <a:pt x="786809" y="0"/>
                </a:cubicBezTo>
                <a:cubicBezTo>
                  <a:pt x="691116" y="7088"/>
                  <a:pt x="594896" y="8986"/>
                  <a:pt x="499730" y="21265"/>
                </a:cubicBezTo>
                <a:cubicBezTo>
                  <a:pt x="484010" y="23293"/>
                  <a:pt x="471629" y="35971"/>
                  <a:pt x="457200" y="42530"/>
                </a:cubicBezTo>
                <a:cubicBezTo>
                  <a:pt x="432628" y="53699"/>
                  <a:pt x="406914" y="62357"/>
                  <a:pt x="382772" y="74428"/>
                </a:cubicBezTo>
                <a:cubicBezTo>
                  <a:pt x="304571" y="113528"/>
                  <a:pt x="353058" y="92100"/>
                  <a:pt x="297711" y="138223"/>
                </a:cubicBezTo>
                <a:cubicBezTo>
                  <a:pt x="287894" y="146404"/>
                  <a:pt x="274850" y="150452"/>
                  <a:pt x="265814" y="159488"/>
                </a:cubicBezTo>
                <a:cubicBezTo>
                  <a:pt x="265533" y="159769"/>
                  <a:pt x="225158" y="217924"/>
                  <a:pt x="212651" y="223284"/>
                </a:cubicBezTo>
                <a:cubicBezTo>
                  <a:pt x="196040" y="230403"/>
                  <a:pt x="177209" y="230372"/>
                  <a:pt x="159488" y="233916"/>
                </a:cubicBezTo>
                <a:cubicBezTo>
                  <a:pt x="6471" y="292769"/>
                  <a:pt x="43342" y="242926"/>
                  <a:pt x="0" y="329609"/>
                </a:cubicBezTo>
                <a:cubicBezTo>
                  <a:pt x="3544" y="375683"/>
                  <a:pt x="-2407" y="423499"/>
                  <a:pt x="10632" y="467832"/>
                </a:cubicBezTo>
                <a:cubicBezTo>
                  <a:pt x="16289" y="487066"/>
                  <a:pt x="40853" y="494537"/>
                  <a:pt x="53162" y="510363"/>
                </a:cubicBezTo>
                <a:cubicBezTo>
                  <a:pt x="205277" y="705939"/>
                  <a:pt x="-59702" y="402268"/>
                  <a:pt x="138223" y="616688"/>
                </a:cubicBezTo>
                <a:cubicBezTo>
                  <a:pt x="163777" y="644372"/>
                  <a:pt x="185261" y="675880"/>
                  <a:pt x="212651" y="701749"/>
                </a:cubicBezTo>
                <a:cubicBezTo>
                  <a:pt x="249272" y="736336"/>
                  <a:pt x="290725" y="765420"/>
                  <a:pt x="329609" y="797442"/>
                </a:cubicBezTo>
                <a:cubicBezTo>
                  <a:pt x="350977" y="815039"/>
                  <a:pt x="370879" y="834516"/>
                  <a:pt x="393404" y="850605"/>
                </a:cubicBezTo>
                <a:cubicBezTo>
                  <a:pt x="418213" y="868326"/>
                  <a:pt x="442110" y="887399"/>
                  <a:pt x="467832" y="903767"/>
                </a:cubicBezTo>
                <a:cubicBezTo>
                  <a:pt x="529045" y="942720"/>
                  <a:pt x="500298" y="904336"/>
                  <a:pt x="563525" y="967563"/>
                </a:cubicBezTo>
                <a:cubicBezTo>
                  <a:pt x="586630" y="990668"/>
                  <a:pt x="605462" y="1017703"/>
                  <a:pt x="627321" y="1041991"/>
                </a:cubicBezTo>
                <a:cubicBezTo>
                  <a:pt x="637380" y="1053167"/>
                  <a:pt x="648586" y="1063256"/>
                  <a:pt x="659218" y="1073888"/>
                </a:cubicBezTo>
                <a:cubicBezTo>
                  <a:pt x="694592" y="1144637"/>
                  <a:pt x="708266" y="1178706"/>
                  <a:pt x="754911" y="1244009"/>
                </a:cubicBezTo>
                <a:cubicBezTo>
                  <a:pt x="771000" y="1266534"/>
                  <a:pt x="790353" y="1286540"/>
                  <a:pt x="808074" y="1307805"/>
                </a:cubicBezTo>
                <a:cubicBezTo>
                  <a:pt x="861487" y="1601575"/>
                  <a:pt x="800783" y="1311854"/>
                  <a:pt x="850604" y="1477925"/>
                </a:cubicBezTo>
                <a:cubicBezTo>
                  <a:pt x="952762" y="1818453"/>
                  <a:pt x="864176" y="1550546"/>
                  <a:pt x="903767" y="1669311"/>
                </a:cubicBezTo>
                <a:cubicBezTo>
                  <a:pt x="921488" y="1772093"/>
                  <a:pt x="903269" y="1888221"/>
                  <a:pt x="956930" y="1977656"/>
                </a:cubicBezTo>
                <a:cubicBezTo>
                  <a:pt x="978195" y="2013098"/>
                  <a:pt x="1002241" y="2047013"/>
                  <a:pt x="1020725" y="2083981"/>
                </a:cubicBezTo>
                <a:cubicBezTo>
                  <a:pt x="1027813" y="2098158"/>
                  <a:pt x="1031843" y="2114335"/>
                  <a:pt x="1041990" y="2126511"/>
                </a:cubicBezTo>
                <a:cubicBezTo>
                  <a:pt x="1050171" y="2136328"/>
                  <a:pt x="1064852" y="2138741"/>
                  <a:pt x="1073888" y="2147777"/>
                </a:cubicBezTo>
                <a:cubicBezTo>
                  <a:pt x="1086419" y="2160308"/>
                  <a:pt x="1092107" y="2179042"/>
                  <a:pt x="1105786" y="2190307"/>
                </a:cubicBezTo>
                <a:cubicBezTo>
                  <a:pt x="1152855" y="2229070"/>
                  <a:pt x="1205023" y="2261190"/>
                  <a:pt x="1254641" y="2296632"/>
                </a:cubicBezTo>
                <a:cubicBezTo>
                  <a:pt x="1261730" y="2307265"/>
                  <a:pt x="1267590" y="2318827"/>
                  <a:pt x="1275907" y="2328530"/>
                </a:cubicBezTo>
                <a:cubicBezTo>
                  <a:pt x="1326187" y="2387189"/>
                  <a:pt x="1487656" y="2510388"/>
                  <a:pt x="1499190" y="2519916"/>
                </a:cubicBezTo>
                <a:cubicBezTo>
                  <a:pt x="1556213" y="2567022"/>
                  <a:pt x="1578720" y="2591579"/>
                  <a:pt x="1648046" y="2626242"/>
                </a:cubicBezTo>
                <a:cubicBezTo>
                  <a:pt x="1675131" y="2639784"/>
                  <a:pt x="1704753" y="2647507"/>
                  <a:pt x="1733107" y="2658139"/>
                </a:cubicBezTo>
                <a:cubicBezTo>
                  <a:pt x="1814010" y="2779495"/>
                  <a:pt x="1736835" y="2672767"/>
                  <a:pt x="1881962" y="2828260"/>
                </a:cubicBezTo>
                <a:cubicBezTo>
                  <a:pt x="1897447" y="2844851"/>
                  <a:pt x="1907701" y="2866157"/>
                  <a:pt x="1924493" y="2881423"/>
                </a:cubicBezTo>
                <a:cubicBezTo>
                  <a:pt x="1947053" y="2901932"/>
                  <a:pt x="1975114" y="2915540"/>
                  <a:pt x="1998921" y="2934586"/>
                </a:cubicBezTo>
                <a:cubicBezTo>
                  <a:pt x="2098764" y="3014461"/>
                  <a:pt x="1930217" y="2904570"/>
                  <a:pt x="2094614" y="3019646"/>
                </a:cubicBezTo>
                <a:cubicBezTo>
                  <a:pt x="2107599" y="3028735"/>
                  <a:pt x="2122967" y="3033823"/>
                  <a:pt x="2137144" y="3040911"/>
                </a:cubicBezTo>
                <a:cubicBezTo>
                  <a:pt x="2154865" y="3062176"/>
                  <a:pt x="2168883" y="3087178"/>
                  <a:pt x="2190307" y="3104707"/>
                </a:cubicBezTo>
                <a:cubicBezTo>
                  <a:pt x="2208708" y="3119762"/>
                  <a:pt x="2233230" y="3125220"/>
                  <a:pt x="2254102" y="3136605"/>
                </a:cubicBezTo>
                <a:cubicBezTo>
                  <a:pt x="2372201" y="3201022"/>
                  <a:pt x="2228594" y="3137034"/>
                  <a:pt x="2413590" y="3211032"/>
                </a:cubicBezTo>
                <a:cubicBezTo>
                  <a:pt x="2438399" y="3232297"/>
                  <a:pt x="2460584" y="3257077"/>
                  <a:pt x="2488018" y="3274828"/>
                </a:cubicBezTo>
                <a:cubicBezTo>
                  <a:pt x="2576215" y="3331897"/>
                  <a:pt x="2678357" y="3354578"/>
                  <a:pt x="2775097" y="3391786"/>
                </a:cubicBezTo>
                <a:cubicBezTo>
                  <a:pt x="2807677" y="3404317"/>
                  <a:pt x="2838892" y="3420139"/>
                  <a:pt x="2870790" y="3434316"/>
                </a:cubicBezTo>
                <a:cubicBezTo>
                  <a:pt x="2958289" y="3521815"/>
                  <a:pt x="2880312" y="3450142"/>
                  <a:pt x="3104707" y="3572539"/>
                </a:cubicBezTo>
                <a:cubicBezTo>
                  <a:pt x="3115925" y="3578658"/>
                  <a:pt x="3125509" y="3587465"/>
                  <a:pt x="3136604" y="3593805"/>
                </a:cubicBezTo>
                <a:cubicBezTo>
                  <a:pt x="3191774" y="3625332"/>
                  <a:pt x="3352103" y="3686644"/>
                  <a:pt x="3359888" y="3689498"/>
                </a:cubicBezTo>
                <a:cubicBezTo>
                  <a:pt x="3405148" y="3706093"/>
                  <a:pt x="3451166" y="3721074"/>
                  <a:pt x="3498111" y="3732028"/>
                </a:cubicBezTo>
                <a:cubicBezTo>
                  <a:pt x="3663961" y="3770726"/>
                  <a:pt x="3997841" y="3838353"/>
                  <a:pt x="3997841" y="3838353"/>
                </a:cubicBezTo>
                <a:cubicBezTo>
                  <a:pt x="4076733" y="3901467"/>
                  <a:pt x="4058996" y="3891526"/>
                  <a:pt x="4178595" y="3955311"/>
                </a:cubicBezTo>
                <a:cubicBezTo>
                  <a:pt x="4188484" y="3960585"/>
                  <a:pt x="4199860" y="3962400"/>
                  <a:pt x="4210493" y="3965944"/>
                </a:cubicBezTo>
                <a:cubicBezTo>
                  <a:pt x="4231758" y="3990753"/>
                  <a:pt x="4250201" y="4018292"/>
                  <a:pt x="4274288" y="4040372"/>
                </a:cubicBezTo>
                <a:cubicBezTo>
                  <a:pt x="4317709" y="4080175"/>
                  <a:pt x="4420333" y="4124063"/>
                  <a:pt x="4465674" y="4136065"/>
                </a:cubicBezTo>
                <a:cubicBezTo>
                  <a:pt x="4542286" y="4156345"/>
                  <a:pt x="4621766" y="4163629"/>
                  <a:pt x="4699590" y="4178595"/>
                </a:cubicBezTo>
                <a:cubicBezTo>
                  <a:pt x="4713940" y="4181355"/>
                  <a:pt x="4728438" y="4184097"/>
                  <a:pt x="4742121" y="4189228"/>
                </a:cubicBezTo>
                <a:cubicBezTo>
                  <a:pt x="4785262" y="4205406"/>
                  <a:pt x="4825580" y="4229152"/>
                  <a:pt x="4869711" y="4242391"/>
                </a:cubicBezTo>
                <a:cubicBezTo>
                  <a:pt x="4932306" y="4261170"/>
                  <a:pt x="4997585" y="4269524"/>
                  <a:pt x="5061097" y="4284921"/>
                </a:cubicBezTo>
                <a:cubicBezTo>
                  <a:pt x="5114569" y="4297884"/>
                  <a:pt x="5167766" y="4312045"/>
                  <a:pt x="5220586" y="4327451"/>
                </a:cubicBezTo>
                <a:cubicBezTo>
                  <a:pt x="5252864" y="4336865"/>
                  <a:pt x="5284897" y="4347279"/>
                  <a:pt x="5316279" y="4359349"/>
                </a:cubicBezTo>
                <a:cubicBezTo>
                  <a:pt x="5331073" y="4365039"/>
                  <a:pt x="5343321" y="4377247"/>
                  <a:pt x="5358809" y="4380614"/>
                </a:cubicBezTo>
                <a:cubicBezTo>
                  <a:pt x="5425427" y="4395096"/>
                  <a:pt x="5493488" y="4401879"/>
                  <a:pt x="5560828" y="4412511"/>
                </a:cubicBezTo>
                <a:cubicBezTo>
                  <a:pt x="5639432" y="4464917"/>
                  <a:pt x="5562418" y="4419224"/>
                  <a:pt x="5741581" y="4465674"/>
                </a:cubicBezTo>
                <a:cubicBezTo>
                  <a:pt x="5788244" y="4477772"/>
                  <a:pt x="5832424" y="4499321"/>
                  <a:pt x="5879804" y="4508205"/>
                </a:cubicBezTo>
                <a:cubicBezTo>
                  <a:pt x="6002964" y="4531297"/>
                  <a:pt x="6127567" y="4546137"/>
                  <a:pt x="6251944" y="4561367"/>
                </a:cubicBezTo>
                <a:cubicBezTo>
                  <a:pt x="6326419" y="4570486"/>
                  <a:pt x="6589970" y="4580842"/>
                  <a:pt x="6634716" y="4582632"/>
                </a:cubicBezTo>
                <a:lnTo>
                  <a:pt x="7198241" y="4603898"/>
                </a:lnTo>
                <a:lnTo>
                  <a:pt x="7804297" y="4593265"/>
                </a:lnTo>
                <a:cubicBezTo>
                  <a:pt x="7878785" y="4591355"/>
                  <a:pt x="7953644" y="4591874"/>
                  <a:pt x="8027581" y="4582632"/>
                </a:cubicBezTo>
                <a:cubicBezTo>
                  <a:pt x="8040261" y="4581047"/>
                  <a:pt x="8047150" y="4564729"/>
                  <a:pt x="8059479" y="4561367"/>
                </a:cubicBezTo>
                <a:cubicBezTo>
                  <a:pt x="8087046" y="4553849"/>
                  <a:pt x="8116186" y="4554279"/>
                  <a:pt x="8144539" y="4550735"/>
                </a:cubicBezTo>
                <a:cubicBezTo>
                  <a:pt x="8241534" y="4477988"/>
                  <a:pt x="8206993" y="4496889"/>
                  <a:pt x="8410353" y="4444409"/>
                </a:cubicBezTo>
                <a:cubicBezTo>
                  <a:pt x="8444842" y="4435509"/>
                  <a:pt x="8481335" y="4438195"/>
                  <a:pt x="8516679" y="4433777"/>
                </a:cubicBezTo>
                <a:cubicBezTo>
                  <a:pt x="8613892" y="4421625"/>
                  <a:pt x="8647486" y="4415519"/>
                  <a:pt x="8729330" y="4401879"/>
                </a:cubicBezTo>
                <a:cubicBezTo>
                  <a:pt x="8853272" y="4319251"/>
                  <a:pt x="8768064" y="4364361"/>
                  <a:pt x="9005776" y="4316818"/>
                </a:cubicBezTo>
                <a:lnTo>
                  <a:pt x="9005776" y="4316818"/>
                </a:lnTo>
                <a:cubicBezTo>
                  <a:pt x="9092498" y="4282130"/>
                  <a:pt x="9040224" y="4299296"/>
                  <a:pt x="9165265" y="4274288"/>
                </a:cubicBezTo>
                <a:cubicBezTo>
                  <a:pt x="9186530" y="4263656"/>
                  <a:pt x="9208277" y="4253937"/>
                  <a:pt x="9229060" y="4242391"/>
                </a:cubicBezTo>
                <a:cubicBezTo>
                  <a:pt x="9240231" y="4236185"/>
                  <a:pt x="9249093" y="4225871"/>
                  <a:pt x="9260958" y="4221125"/>
                </a:cubicBezTo>
                <a:cubicBezTo>
                  <a:pt x="9284915" y="4211542"/>
                  <a:pt x="9311137" y="4208678"/>
                  <a:pt x="9335386" y="4199860"/>
                </a:cubicBezTo>
                <a:cubicBezTo>
                  <a:pt x="9350282" y="4194443"/>
                  <a:pt x="9362539" y="4182439"/>
                  <a:pt x="9377916" y="4178595"/>
                </a:cubicBezTo>
                <a:cubicBezTo>
                  <a:pt x="9419746" y="4168138"/>
                  <a:pt x="9462977" y="4164418"/>
                  <a:pt x="9505507" y="4157330"/>
                </a:cubicBezTo>
                <a:cubicBezTo>
                  <a:pt x="9530810" y="4140461"/>
                  <a:pt x="9564919" y="4116991"/>
                  <a:pt x="9590567" y="4104167"/>
                </a:cubicBezTo>
                <a:cubicBezTo>
                  <a:pt x="9611038" y="4093931"/>
                  <a:pt x="9644566" y="4089712"/>
                  <a:pt x="9664995" y="4082902"/>
                </a:cubicBezTo>
                <a:cubicBezTo>
                  <a:pt x="9693722" y="4073326"/>
                  <a:pt x="9722488" y="4063536"/>
                  <a:pt x="9750055" y="4051005"/>
                </a:cubicBezTo>
                <a:cubicBezTo>
                  <a:pt x="9761689" y="4045717"/>
                  <a:pt x="9770782" y="4035945"/>
                  <a:pt x="9781953" y="4029739"/>
                </a:cubicBezTo>
                <a:cubicBezTo>
                  <a:pt x="9802736" y="4018193"/>
                  <a:pt x="9824876" y="4009227"/>
                  <a:pt x="9845748" y="3997842"/>
                </a:cubicBezTo>
                <a:cubicBezTo>
                  <a:pt x="9863891" y="3987946"/>
                  <a:pt x="9880846" y="3975980"/>
                  <a:pt x="9898911" y="3965944"/>
                </a:cubicBezTo>
                <a:cubicBezTo>
                  <a:pt x="9912766" y="3958247"/>
                  <a:pt x="9928069" y="3953188"/>
                  <a:pt x="9941441" y="3944679"/>
                </a:cubicBezTo>
                <a:cubicBezTo>
                  <a:pt x="10061056" y="3868560"/>
                  <a:pt x="9968996" y="3910265"/>
                  <a:pt x="10069032" y="3870251"/>
                </a:cubicBezTo>
                <a:cubicBezTo>
                  <a:pt x="10090297" y="3848986"/>
                  <a:pt x="10109552" y="3825500"/>
                  <a:pt x="10132828" y="3806456"/>
                </a:cubicBezTo>
                <a:cubicBezTo>
                  <a:pt x="10148822" y="3793370"/>
                  <a:pt x="10168555" y="3785653"/>
                  <a:pt x="10185990" y="3774558"/>
                </a:cubicBezTo>
                <a:cubicBezTo>
                  <a:pt x="10207552" y="3760837"/>
                  <a:pt x="10228521" y="3746205"/>
                  <a:pt x="10249786" y="3732028"/>
                </a:cubicBezTo>
                <a:cubicBezTo>
                  <a:pt x="10256874" y="3721395"/>
                  <a:pt x="10262015" y="3709166"/>
                  <a:pt x="10271051" y="3700130"/>
                </a:cubicBezTo>
                <a:cubicBezTo>
                  <a:pt x="10312071" y="3659109"/>
                  <a:pt x="10334401" y="3682360"/>
                  <a:pt x="10398641" y="3689498"/>
                </a:cubicBezTo>
                <a:cubicBezTo>
                  <a:pt x="10412818" y="3700130"/>
                  <a:pt x="10427927" y="3709622"/>
                  <a:pt x="10441172" y="3721395"/>
                </a:cubicBezTo>
                <a:cubicBezTo>
                  <a:pt x="10459903" y="3738045"/>
                  <a:pt x="10469580" y="3770649"/>
                  <a:pt x="10494334" y="3774558"/>
                </a:cubicBezTo>
                <a:cubicBezTo>
                  <a:pt x="10543843" y="3782375"/>
                  <a:pt x="10593571" y="3760381"/>
                  <a:pt x="10643190" y="3753293"/>
                </a:cubicBezTo>
                <a:cubicBezTo>
                  <a:pt x="10664455" y="3739116"/>
                  <a:pt x="10692809" y="3732028"/>
                  <a:pt x="10706986" y="3710763"/>
                </a:cubicBezTo>
                <a:cubicBezTo>
                  <a:pt x="10714074" y="3700130"/>
                  <a:pt x="10720070" y="3688682"/>
                  <a:pt x="10728251" y="3678865"/>
                </a:cubicBezTo>
                <a:cubicBezTo>
                  <a:pt x="10757639" y="3643599"/>
                  <a:pt x="10761618" y="3654661"/>
                  <a:pt x="10781414" y="3615070"/>
                </a:cubicBezTo>
                <a:cubicBezTo>
                  <a:pt x="10805618" y="3566662"/>
                  <a:pt x="10809803" y="3551167"/>
                  <a:pt x="10823944" y="3508744"/>
                </a:cubicBezTo>
                <a:cubicBezTo>
                  <a:pt x="10808733" y="3250176"/>
                  <a:pt x="10874922" y="3357902"/>
                  <a:pt x="10685721" y="3317358"/>
                </a:cubicBezTo>
                <a:cubicBezTo>
                  <a:pt x="10675919" y="3315258"/>
                  <a:pt x="10671544" y="3303181"/>
                  <a:pt x="10664455" y="3296093"/>
                </a:cubicBezTo>
                <a:lnTo>
                  <a:pt x="10664455" y="3221665"/>
                </a:lnTo>
                <a:close/>
              </a:path>
            </a:pathLst>
          </a:custGeom>
          <a:solidFill>
            <a:srgbClr val="00FF00">
              <a:alpha val="24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cxnSp>
        <p:nvCxnSpPr>
          <p:cNvPr id="97" name="Conector recto de flecha 96">
            <a:extLst>
              <a:ext uri="{FF2B5EF4-FFF2-40B4-BE49-F238E27FC236}">
                <a16:creationId xmlns:a16="http://schemas.microsoft.com/office/drawing/2014/main" xmlns="" id="{DFA69E87-AD35-491D-AD9D-AFF2F12B0E05}"/>
              </a:ext>
            </a:extLst>
          </p:cNvPr>
          <p:cNvCxnSpPr>
            <a:cxnSpLocks/>
            <a:stCxn id="86" idx="3"/>
            <a:endCxn id="19" idx="158"/>
          </p:cNvCxnSpPr>
          <p:nvPr/>
        </p:nvCxnSpPr>
        <p:spPr>
          <a:xfrm flipV="1">
            <a:off x="3942438" y="5572227"/>
            <a:ext cx="1037044" cy="164465"/>
          </a:xfrm>
          <a:prstGeom prst="straightConnector1">
            <a:avLst/>
          </a:prstGeom>
          <a:ln w="190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Conector recto de flecha 100">
            <a:extLst>
              <a:ext uri="{FF2B5EF4-FFF2-40B4-BE49-F238E27FC236}">
                <a16:creationId xmlns:a16="http://schemas.microsoft.com/office/drawing/2014/main" xmlns="" id="{1F11629C-DE6C-44AE-AE81-42156E2A6F0A}"/>
              </a:ext>
            </a:extLst>
          </p:cNvPr>
          <p:cNvCxnSpPr>
            <a:cxnSpLocks/>
            <a:endCxn id="18" idx="108"/>
          </p:cNvCxnSpPr>
          <p:nvPr/>
        </p:nvCxnSpPr>
        <p:spPr>
          <a:xfrm flipH="1">
            <a:off x="6742706" y="2403031"/>
            <a:ext cx="1217666" cy="751534"/>
          </a:xfrm>
          <a:prstGeom prst="straightConnector1">
            <a:avLst/>
          </a:prstGeom>
          <a:ln w="190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Elipse 24">
            <a:extLst>
              <a:ext uri="{FF2B5EF4-FFF2-40B4-BE49-F238E27FC236}">
                <a16:creationId xmlns:a16="http://schemas.microsoft.com/office/drawing/2014/main" xmlns="" id="{C21760BF-0355-48B0-A72C-9FD7AA205271}"/>
              </a:ext>
            </a:extLst>
          </p:cNvPr>
          <p:cNvSpPr/>
          <p:nvPr/>
        </p:nvSpPr>
        <p:spPr>
          <a:xfrm rot="1671108">
            <a:off x="8108735" y="4774866"/>
            <a:ext cx="989651" cy="394605"/>
          </a:xfrm>
          <a:prstGeom prst="ellipse">
            <a:avLst/>
          </a:prstGeom>
          <a:solidFill>
            <a:schemeClr val="accent2">
              <a:lumMod val="60000"/>
              <a:lumOff val="40000"/>
              <a:alpha val="45000"/>
            </a:schemeClr>
          </a:soli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cxnSp>
        <p:nvCxnSpPr>
          <p:cNvPr id="107" name="Conector recto de flecha 106">
            <a:extLst>
              <a:ext uri="{FF2B5EF4-FFF2-40B4-BE49-F238E27FC236}">
                <a16:creationId xmlns:a16="http://schemas.microsoft.com/office/drawing/2014/main" xmlns="" id="{65061ACA-161B-4F98-AFBB-212500D9B21C}"/>
              </a:ext>
            </a:extLst>
          </p:cNvPr>
          <p:cNvCxnSpPr>
            <a:cxnSpLocks/>
            <a:endCxn id="25" idx="5"/>
          </p:cNvCxnSpPr>
          <p:nvPr/>
        </p:nvCxnSpPr>
        <p:spPr>
          <a:xfrm flipH="1" flipV="1">
            <a:off x="8847744" y="5258986"/>
            <a:ext cx="2610412" cy="534600"/>
          </a:xfrm>
          <a:prstGeom prst="straightConnector1">
            <a:avLst/>
          </a:prstGeom>
          <a:ln w="190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" name="CuadroTexto 60">
            <a:extLst>
              <a:ext uri="{FF2B5EF4-FFF2-40B4-BE49-F238E27FC236}">
                <a16:creationId xmlns:a16="http://schemas.microsoft.com/office/drawing/2014/main" xmlns="" id="{6BCC712A-8D28-47AD-935D-E23B2763C7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18923" y="5544645"/>
            <a:ext cx="1278467" cy="420756"/>
          </a:xfrm>
          <a:prstGeom prst="rect">
            <a:avLst/>
          </a:prstGeom>
          <a:solidFill>
            <a:schemeClr val="tx1"/>
          </a:solidFill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1067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TERRITORIO EN DISPUTA</a:t>
            </a:r>
          </a:p>
        </p:txBody>
      </p:sp>
      <p:sp>
        <p:nvSpPr>
          <p:cNvPr id="41" name="Elipse 40">
            <a:extLst>
              <a:ext uri="{FF2B5EF4-FFF2-40B4-BE49-F238E27FC236}">
                <a16:creationId xmlns:a16="http://schemas.microsoft.com/office/drawing/2014/main" xmlns="" id="{313922B3-95D0-43C3-9E1E-8E1E917BA025}"/>
              </a:ext>
            </a:extLst>
          </p:cNvPr>
          <p:cNvSpPr/>
          <p:nvPr/>
        </p:nvSpPr>
        <p:spPr>
          <a:xfrm>
            <a:off x="1277815" y="1984881"/>
            <a:ext cx="575474" cy="418150"/>
          </a:xfrm>
          <a:prstGeom prst="ellipse">
            <a:avLst/>
          </a:prstGeom>
          <a:solidFill>
            <a:srgbClr val="FFC000">
              <a:alpha val="44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1" name="CuadroTexto 60">
            <a:extLst>
              <a:ext uri="{FF2B5EF4-FFF2-40B4-BE49-F238E27FC236}">
                <a16:creationId xmlns:a16="http://schemas.microsoft.com/office/drawing/2014/main" xmlns="" id="{5D3C76D9-58CA-40F9-857F-942C35062B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861" y="3108524"/>
            <a:ext cx="1329692" cy="420756"/>
          </a:xfrm>
          <a:prstGeom prst="rect">
            <a:avLst/>
          </a:prstGeom>
          <a:solidFill>
            <a:schemeClr val="tx1"/>
          </a:solidFill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1067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rPr>
              <a:t>BASE NAVAL DE VALTHORIA</a:t>
            </a:r>
          </a:p>
        </p:txBody>
      </p:sp>
      <p:cxnSp>
        <p:nvCxnSpPr>
          <p:cNvPr id="122" name="Conector recto de flecha 121">
            <a:extLst>
              <a:ext uri="{FF2B5EF4-FFF2-40B4-BE49-F238E27FC236}">
                <a16:creationId xmlns:a16="http://schemas.microsoft.com/office/drawing/2014/main" xmlns="" id="{8CF09FD3-8234-4DAD-9AFA-1D4FFF563090}"/>
              </a:ext>
            </a:extLst>
          </p:cNvPr>
          <p:cNvCxnSpPr>
            <a:cxnSpLocks/>
            <a:endCxn id="41" idx="4"/>
          </p:cNvCxnSpPr>
          <p:nvPr/>
        </p:nvCxnSpPr>
        <p:spPr>
          <a:xfrm flipV="1">
            <a:off x="1231962" y="2403031"/>
            <a:ext cx="333590" cy="719022"/>
          </a:xfrm>
          <a:prstGeom prst="straightConnector1">
            <a:avLst/>
          </a:prstGeom>
          <a:ln w="190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Imagen relacionada">
            <a:extLst>
              <a:ext uri="{FF2B5EF4-FFF2-40B4-BE49-F238E27FC236}">
                <a16:creationId xmlns:a16="http://schemas.microsoft.com/office/drawing/2014/main" xmlns="" id="{500FB2FD-17CD-446D-A18B-0090A9C592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18" y="21167"/>
            <a:ext cx="704849" cy="100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7" descr="esccuadra">
            <a:extLst>
              <a:ext uri="{FF2B5EF4-FFF2-40B4-BE49-F238E27FC236}">
                <a16:creationId xmlns:a16="http://schemas.microsoft.com/office/drawing/2014/main" xmlns="" id="{A1D23377-DEB4-4BD4-8145-FCB3DD55BC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11518901" y="21877"/>
            <a:ext cx="646323" cy="975823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9226" name="CuadroTexto 17">
            <a:extLst>
              <a:ext uri="{FF2B5EF4-FFF2-40B4-BE49-F238E27FC236}">
                <a16:creationId xmlns:a16="http://schemas.microsoft.com/office/drawing/2014/main" xmlns="" id="{40B7D555-DE15-4E71-9C91-A7BB66C339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18120" y="261207"/>
            <a:ext cx="298026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4483100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448310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448310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44831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44831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44831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44831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44831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44831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es-ES" altLang="es-CL" sz="2800" b="1" u="sng" dirty="0">
                <a:solidFill>
                  <a:srgbClr val="002060"/>
                </a:solidFill>
              </a:rPr>
              <a:t>MISIÓN</a:t>
            </a:r>
            <a:endParaRPr lang="es-CL" altLang="es-CL" sz="2800" b="1" u="sng" dirty="0">
              <a:solidFill>
                <a:srgbClr val="002060"/>
              </a:solidFill>
            </a:endParaRPr>
          </a:p>
        </p:txBody>
      </p:sp>
      <p:sp>
        <p:nvSpPr>
          <p:cNvPr id="129" name="Marcador de número de diapositiva 61">
            <a:extLst>
              <a:ext uri="{FF2B5EF4-FFF2-40B4-BE49-F238E27FC236}">
                <a16:creationId xmlns:a16="http://schemas.microsoft.com/office/drawing/2014/main" xmlns="" id="{AE3BEADC-1C4D-47A3-A712-98B422359798}"/>
              </a:ext>
            </a:extLst>
          </p:cNvPr>
          <p:cNvSpPr txBox="1">
            <a:spLocks/>
          </p:cNvSpPr>
          <p:nvPr/>
        </p:nvSpPr>
        <p:spPr>
          <a:xfrm>
            <a:off x="9237331" y="6324496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B67B645E-C5E5-4727-B977-D372A0AA71D9}" type="slidenum">
              <a:rPr lang="es-ES" sz="1200" smtClean="0">
                <a:solidFill>
                  <a:schemeClr val="bg1">
                    <a:lumMod val="50000"/>
                  </a:schemeClr>
                </a:solidFill>
              </a:rPr>
              <a:pPr algn="r"/>
              <a:t>4</a:t>
            </a:fld>
            <a:endParaRPr lang="es-ES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5" name="CuadroTexto 64">
            <a:extLst>
              <a:ext uri="{FF2B5EF4-FFF2-40B4-BE49-F238E27FC236}">
                <a16:creationId xmlns:a16="http://schemas.microsoft.com/office/drawing/2014/main" xmlns="" id="{B8C0E806-7E54-42BA-8873-1CA2AA62CEAD}"/>
              </a:ext>
            </a:extLst>
          </p:cNvPr>
          <p:cNvSpPr txBox="1"/>
          <p:nvPr/>
        </p:nvSpPr>
        <p:spPr>
          <a:xfrm>
            <a:off x="447007" y="1026037"/>
            <a:ext cx="11344554" cy="55251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Misión “VALTHORIA”:</a:t>
            </a:r>
          </a:p>
          <a:p>
            <a:pPr algn="just"/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s-ES" sz="1600" dirty="0" err="1">
                <a:latin typeface="Arial" panose="020B0604020202020204" pitchFamily="34" charset="0"/>
                <a:cs typeface="Arial" panose="020B0604020202020204" pitchFamily="34" charset="0"/>
              </a:rPr>
              <a:t>Sep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 120500, GT 200,1 de “VALTHORIA” efectuará operación anfibia en bahía Lomas (I. Dawson), con el propósito de recuperar territorio propio mediante acciones ofensivas.</a:t>
            </a:r>
          </a:p>
          <a:p>
            <a:pPr algn="just"/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ES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Misión “PARETIA”:</a:t>
            </a:r>
          </a:p>
          <a:p>
            <a:pPr algn="just">
              <a:lnSpc>
                <a:spcPct val="150000"/>
              </a:lnSpc>
            </a:pP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Entre </a:t>
            </a:r>
            <a:r>
              <a:rPr lang="es-ES" sz="1600" dirty="0" err="1">
                <a:latin typeface="Arial" panose="020B0604020202020204" pitchFamily="34" charset="0"/>
                <a:cs typeface="Arial" panose="020B0604020202020204" pitchFamily="34" charset="0"/>
              </a:rPr>
              <a:t>Sep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 10 y 12, neutralizará las fuerzas de país “VALTHORIA” provenientes desde el norte, con el propósito de impedir operaciones anfibias en I. Dawson.</a:t>
            </a:r>
          </a:p>
          <a:p>
            <a:pPr algn="just">
              <a:lnSpc>
                <a:spcPct val="150000"/>
              </a:lnSpc>
            </a:pPr>
            <a:endParaRPr lang="es-E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s-ES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Misión del Superior “VALTHORIA”:</a:t>
            </a:r>
          </a:p>
          <a:p>
            <a:pPr algn="just">
              <a:lnSpc>
                <a:spcPct val="150000"/>
              </a:lnSpc>
            </a:pPr>
            <a:r>
              <a:rPr lang="es-CL" sz="1600" dirty="0">
                <a:latin typeface="Arial" panose="020B0604020202020204" pitchFamily="34" charset="0"/>
                <a:cs typeface="Arial" panose="020B0604020202020204" pitchFamily="34" charset="0"/>
              </a:rPr>
              <a:t>Recuperar territorios invadidos en el sur del teatro, con el objetivo de mantener la integridad territorial de “VALTHORIA”.</a:t>
            </a:r>
          </a:p>
          <a:p>
            <a:pPr algn="just">
              <a:lnSpc>
                <a:spcPct val="150000"/>
              </a:lnSpc>
            </a:pPr>
            <a:endParaRPr lang="es-E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s-ES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Misión del Superior “PARETIA”:</a:t>
            </a:r>
          </a:p>
          <a:p>
            <a:pPr algn="just">
              <a:lnSpc>
                <a:spcPct val="150000"/>
              </a:lnSpc>
            </a:pPr>
            <a:r>
              <a:rPr lang="es-CL" sz="1600" dirty="0">
                <a:latin typeface="Arial" panose="020B0604020202020204" pitchFamily="34" charset="0"/>
                <a:cs typeface="Arial" panose="020B0604020202020204" pitchFamily="34" charset="0"/>
              </a:rPr>
              <a:t>Impedir la recuperación de territorios obtenidos con el propósito de continuar la acción ofensiva en territorio adversario.</a:t>
            </a:r>
          </a:p>
          <a:p>
            <a:pPr algn="just">
              <a:lnSpc>
                <a:spcPct val="150000"/>
              </a:lnSpc>
            </a:pPr>
            <a:endParaRPr lang="es-CL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7587971"/>
      </p:ext>
    </p:extLst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Imagen relacionada">
            <a:extLst>
              <a:ext uri="{FF2B5EF4-FFF2-40B4-BE49-F238E27FC236}">
                <a16:creationId xmlns:a16="http://schemas.microsoft.com/office/drawing/2014/main" xmlns="" id="{8FDD7925-17A2-4405-AC6D-F43A6DA212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18" y="21167"/>
            <a:ext cx="704849" cy="100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7" descr="esccuadra">
            <a:extLst>
              <a:ext uri="{FF2B5EF4-FFF2-40B4-BE49-F238E27FC236}">
                <a16:creationId xmlns:a16="http://schemas.microsoft.com/office/drawing/2014/main" xmlns="" id="{AE58D6B5-4D4E-48A0-82C3-9B7C0DD64E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11518901" y="21877"/>
            <a:ext cx="646323" cy="975823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74" name="Marcador de número de diapositiva 61">
            <a:extLst>
              <a:ext uri="{FF2B5EF4-FFF2-40B4-BE49-F238E27FC236}">
                <a16:creationId xmlns:a16="http://schemas.microsoft.com/office/drawing/2014/main" xmlns="" id="{88957820-2901-40EB-B3AC-EC3414BC66AD}"/>
              </a:ext>
            </a:extLst>
          </p:cNvPr>
          <p:cNvSpPr txBox="1">
            <a:spLocks/>
          </p:cNvSpPr>
          <p:nvPr/>
        </p:nvSpPr>
        <p:spPr>
          <a:xfrm>
            <a:off x="9237331" y="6324496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B67B645E-C5E5-4727-B977-D372A0AA71D9}" type="slidenum">
              <a:rPr lang="es-ES" sz="1200" smtClean="0"/>
              <a:pPr algn="r"/>
              <a:t>5</a:t>
            </a:fld>
            <a:endParaRPr lang="es-ES" sz="1200" dirty="0"/>
          </a:p>
        </p:txBody>
      </p:sp>
      <p:sp>
        <p:nvSpPr>
          <p:cNvPr id="57" name="Title Placeholder 1">
            <a:extLst>
              <a:ext uri="{FF2B5EF4-FFF2-40B4-BE49-F238E27FC236}">
                <a16:creationId xmlns:a16="http://schemas.microsoft.com/office/drawing/2014/main" xmlns="" id="{0D8BF3A5-D168-49AB-87D7-5E00B9C75C19}"/>
              </a:ext>
            </a:extLst>
          </p:cNvPr>
          <p:cNvSpPr>
            <a:spLocks/>
          </p:cNvSpPr>
          <p:nvPr/>
        </p:nvSpPr>
        <p:spPr bwMode="auto">
          <a:xfrm>
            <a:off x="2610043" y="168379"/>
            <a:ext cx="7488237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tabLst>
                <a:tab pos="4483100" algn="l"/>
              </a:tabLst>
            </a:pPr>
            <a:r>
              <a:rPr lang="en-US" altLang="es-CL" sz="2400" b="1" u="sng" dirty="0">
                <a:solidFill>
                  <a:srgbClr val="002060"/>
                </a:solidFill>
                <a:latin typeface="Calibri" panose="020F0502020204030204" pitchFamily="34" charset="0"/>
              </a:rPr>
              <a:t>OPS-4/5 FASE I</a:t>
            </a:r>
            <a:br>
              <a:rPr lang="en-US" altLang="es-CL" sz="2400" b="1" u="sng" dirty="0">
                <a:solidFill>
                  <a:srgbClr val="002060"/>
                </a:solidFill>
                <a:latin typeface="Calibri" panose="020F0502020204030204" pitchFamily="34" charset="0"/>
              </a:rPr>
            </a:br>
            <a:r>
              <a:rPr lang="en-US" altLang="es-CL" sz="2400" b="1" u="sng" dirty="0">
                <a:solidFill>
                  <a:srgbClr val="002060"/>
                </a:solidFill>
                <a:latin typeface="Calibri" panose="020F0502020204030204" pitchFamily="34" charset="0"/>
              </a:rPr>
              <a:t>OBJETIVOS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xmlns="" id="{41F18A54-CA85-457D-846A-12B09AB68D94}"/>
              </a:ext>
            </a:extLst>
          </p:cNvPr>
          <p:cNvSpPr txBox="1"/>
          <p:nvPr/>
        </p:nvSpPr>
        <p:spPr>
          <a:xfrm>
            <a:off x="719667" y="1085132"/>
            <a:ext cx="11028987" cy="46812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SzPts val="1200"/>
              <a:tabLst>
                <a:tab pos="269875" algn="l"/>
              </a:tabLst>
              <a:defRPr/>
            </a:pPr>
            <a:r>
              <a:rPr lang="es-ES" b="1" u="sng" dirty="0">
                <a:ea typeface="Calibri" panose="020F0502020204030204" pitchFamily="34" charset="0"/>
                <a:cs typeface="Times New Roman" panose="02020603050405020304" pitchFamily="18" charset="0"/>
              </a:rPr>
              <a:t>Objetivo Político de VALTHORIA. </a:t>
            </a:r>
            <a:endParaRPr lang="es-CL" sz="1600" u="sng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eaLnBrk="1" hangingPunct="1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LcPeriod"/>
              <a:defRPr/>
            </a:pPr>
            <a:r>
              <a:rPr lang="es-CL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Mantener una presencia militar activa asegurando la soberanía de VALTHORIA. </a:t>
            </a:r>
            <a:endParaRPr lang="es-CL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 eaLnBrk="1" hangingPunct="1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LcPeriod"/>
              <a:defRPr/>
            </a:pPr>
            <a:r>
              <a:rPr lang="es-CL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Planificar y ejecutar una operación de demostración de fuerza por parte de VALTHORIA, en el área general de I Dawson, el día 12 septiembre, considerando el tránsito desde Valparaíso hasta TOA con el máximo de grado de alistamiento establecido. </a:t>
            </a:r>
            <a:endParaRPr lang="es-CL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eaLnBrk="1" hangingPunct="1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LcPeriod"/>
              <a:defRPr/>
            </a:pPr>
            <a:r>
              <a:rPr lang="es-CL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Neutralizar toda unidad hostil en territorio de VALTHORIA que afecte al cumplimiento de la misión. </a:t>
            </a:r>
            <a:endParaRPr lang="es-CL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eaLnBrk="1" hangingPunct="1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LcPeriod"/>
              <a:defRPr/>
            </a:pPr>
            <a:r>
              <a:rPr lang="es-CL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Cumplir con las reglas de enfrentamiento establecidas y normadas por el derecho internacional humanitario. </a:t>
            </a:r>
            <a:endParaRPr lang="es-CL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s-CL" b="1" u="sng" dirty="0">
                <a:ea typeface="Calibri" panose="020F0502020204030204" pitchFamily="34" charset="0"/>
                <a:cs typeface="Times New Roman" panose="02020603050405020304" pitchFamily="18" charset="0"/>
              </a:rPr>
              <a:t>Estado Final Deseado. </a:t>
            </a:r>
            <a:endParaRPr lang="es-CL" sz="1600" u="sng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70510" algn="just" eaLnBrk="1" hangingPunct="1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s-CL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Mantener la soberanía del territorio nacional de VALTHORIA, proyectando una imagen internacional de legítima defensa caso ser necesario, conforme a los acuerdos y normativas internacionales. </a:t>
            </a:r>
            <a:endParaRPr lang="es-CL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defRPr/>
            </a:pPr>
            <a:endParaRPr lang="es-CL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1906578"/>
      </p:ext>
    </p:extLst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Imagen relacionada">
            <a:extLst>
              <a:ext uri="{FF2B5EF4-FFF2-40B4-BE49-F238E27FC236}">
                <a16:creationId xmlns:a16="http://schemas.microsoft.com/office/drawing/2014/main" xmlns="" id="{8FDD7925-17A2-4405-AC6D-F43A6DA212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18" y="21167"/>
            <a:ext cx="704849" cy="100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7" descr="esccuadra">
            <a:extLst>
              <a:ext uri="{FF2B5EF4-FFF2-40B4-BE49-F238E27FC236}">
                <a16:creationId xmlns:a16="http://schemas.microsoft.com/office/drawing/2014/main" xmlns="" id="{AE58D6B5-4D4E-48A0-82C3-9B7C0DD64E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11518901" y="21877"/>
            <a:ext cx="646323" cy="975823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74" name="Marcador de número de diapositiva 61">
            <a:extLst>
              <a:ext uri="{FF2B5EF4-FFF2-40B4-BE49-F238E27FC236}">
                <a16:creationId xmlns:a16="http://schemas.microsoft.com/office/drawing/2014/main" xmlns="" id="{88957820-2901-40EB-B3AC-EC3414BC66AD}"/>
              </a:ext>
            </a:extLst>
          </p:cNvPr>
          <p:cNvSpPr txBox="1">
            <a:spLocks/>
          </p:cNvSpPr>
          <p:nvPr/>
        </p:nvSpPr>
        <p:spPr>
          <a:xfrm>
            <a:off x="9237331" y="6324496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B67B645E-C5E5-4727-B977-D372A0AA71D9}" type="slidenum">
              <a:rPr lang="es-ES" sz="1200" smtClean="0"/>
              <a:pPr algn="r"/>
              <a:t>6</a:t>
            </a:fld>
            <a:endParaRPr lang="es-ES" sz="1200" dirty="0"/>
          </a:p>
        </p:txBody>
      </p:sp>
      <p:sp>
        <p:nvSpPr>
          <p:cNvPr id="57" name="Title Placeholder 1">
            <a:extLst>
              <a:ext uri="{FF2B5EF4-FFF2-40B4-BE49-F238E27FC236}">
                <a16:creationId xmlns:a16="http://schemas.microsoft.com/office/drawing/2014/main" xmlns="" id="{0D8BF3A5-D168-49AB-87D7-5E00B9C75C19}"/>
              </a:ext>
            </a:extLst>
          </p:cNvPr>
          <p:cNvSpPr>
            <a:spLocks/>
          </p:cNvSpPr>
          <p:nvPr/>
        </p:nvSpPr>
        <p:spPr bwMode="auto">
          <a:xfrm>
            <a:off x="2610043" y="168379"/>
            <a:ext cx="7488237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tabLst>
                <a:tab pos="4483100" algn="l"/>
              </a:tabLst>
            </a:pPr>
            <a:r>
              <a:rPr lang="en-US" altLang="es-CL" sz="2400" b="1" u="sng" dirty="0">
                <a:solidFill>
                  <a:srgbClr val="002060"/>
                </a:solidFill>
                <a:latin typeface="Calibri" panose="020F0502020204030204" pitchFamily="34" charset="0"/>
              </a:rPr>
              <a:t>OPS-4/5 FASE I</a:t>
            </a:r>
            <a:br>
              <a:rPr lang="en-US" altLang="es-CL" sz="2400" b="1" u="sng" dirty="0">
                <a:solidFill>
                  <a:srgbClr val="002060"/>
                </a:solidFill>
                <a:latin typeface="Calibri" panose="020F0502020204030204" pitchFamily="34" charset="0"/>
              </a:rPr>
            </a:br>
            <a:r>
              <a:rPr lang="en-US" altLang="es-CL" sz="2400" b="1" u="sng" dirty="0">
                <a:solidFill>
                  <a:srgbClr val="002060"/>
                </a:solidFill>
                <a:latin typeface="Calibri" panose="020F0502020204030204" pitchFamily="34" charset="0"/>
              </a:rPr>
              <a:t>OBJETIVOS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xmlns="" id="{41F18A54-CA85-457D-846A-12B09AB68D94}"/>
              </a:ext>
            </a:extLst>
          </p:cNvPr>
          <p:cNvSpPr txBox="1"/>
          <p:nvPr/>
        </p:nvSpPr>
        <p:spPr>
          <a:xfrm>
            <a:off x="719667" y="1085132"/>
            <a:ext cx="11028987" cy="54133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SzPts val="1200"/>
              <a:tabLst>
                <a:tab pos="269875" algn="l"/>
              </a:tabLst>
              <a:defRPr/>
            </a:pPr>
            <a:r>
              <a:rPr lang="es-ES" b="1" u="sng" dirty="0">
                <a:ea typeface="Calibri" panose="020F0502020204030204" pitchFamily="34" charset="0"/>
                <a:cs typeface="Times New Roman" panose="02020603050405020304" pitchFamily="18" charset="0"/>
              </a:rPr>
              <a:t>Imposiciones/limitaciones: </a:t>
            </a:r>
          </a:p>
          <a:p>
            <a:pPr eaLnBrk="1" hangingPunct="1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SzPts val="1200"/>
              <a:tabLst>
                <a:tab pos="269875" algn="l"/>
              </a:tabLst>
              <a:defRPr/>
            </a:pPr>
            <a:r>
              <a:rPr lang="es-ES" dirty="0">
                <a:ea typeface="Calibri" panose="020F0502020204030204" pitchFamily="34" charset="0"/>
                <a:cs typeface="Times New Roman" panose="02020603050405020304" pitchFamily="18" charset="0"/>
              </a:rPr>
              <a:t>Fuerzas de </a:t>
            </a:r>
            <a:r>
              <a:rPr lang="es-ES" dirty="0" err="1">
                <a:ea typeface="Calibri" panose="020F0502020204030204" pitchFamily="34" charset="0"/>
                <a:cs typeface="Times New Roman" panose="02020603050405020304" pitchFamily="18" charset="0"/>
              </a:rPr>
              <a:t>Valthoria</a:t>
            </a:r>
            <a:r>
              <a:rPr lang="es-ES" dirty="0">
                <a:ea typeface="Calibri" panose="020F0502020204030204" pitchFamily="34" charset="0"/>
                <a:cs typeface="Times New Roman" panose="02020603050405020304" pitchFamily="18" charset="0"/>
              </a:rPr>
              <a:t> deberán encontrarse efectuando desembarco de personal y material NLT SEP 120459 en Bahía Lomas. </a:t>
            </a:r>
          </a:p>
          <a:p>
            <a:pPr eaLnBrk="1" hangingPunct="1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SzPts val="1200"/>
              <a:tabLst>
                <a:tab pos="269875" algn="l"/>
              </a:tabLst>
              <a:defRPr/>
            </a:pPr>
            <a:r>
              <a:rPr lang="es-ES" b="1" u="sng" dirty="0">
                <a:ea typeface="Calibri" panose="020F0502020204030204" pitchFamily="34" charset="0"/>
                <a:cs typeface="Times New Roman" panose="02020603050405020304" pitchFamily="18" charset="0"/>
              </a:rPr>
              <a:t>Restricciones:</a:t>
            </a:r>
            <a:endParaRPr lang="es-ES" sz="1600" b="1" u="sng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+mj-lt"/>
              <a:buAutoNum type="arabicPeriod"/>
              <a:tabLst>
                <a:tab pos="179705" algn="l"/>
                <a:tab pos="359410" algn="l"/>
                <a:tab pos="539750" algn="l"/>
                <a:tab pos="719455" algn="l"/>
                <a:tab pos="899795" algn="l"/>
                <a:tab pos="2247900" algn="l"/>
                <a:tab pos="2697480" algn="l"/>
                <a:tab pos="3147060" algn="l"/>
                <a:tab pos="3596640" algn="l"/>
                <a:tab pos="4046220" algn="l"/>
                <a:tab pos="4495800" algn="l"/>
                <a:tab pos="4945380" algn="l"/>
                <a:tab pos="5394960" algn="l"/>
                <a:tab pos="5844540" algn="l"/>
              </a:tabLst>
            </a:pPr>
            <a:r>
              <a:rPr lang="es-CL" sz="16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 afectar a población civil.</a:t>
            </a:r>
          </a:p>
          <a:p>
            <a:pPr marL="342900" indent="-342900" algn="just">
              <a:buFont typeface="+mj-lt"/>
              <a:buAutoNum type="arabicPeriod"/>
              <a:tabLst>
                <a:tab pos="179705" algn="l"/>
                <a:tab pos="359410" algn="l"/>
                <a:tab pos="539750" algn="l"/>
                <a:tab pos="719455" algn="l"/>
                <a:tab pos="899795" algn="l"/>
                <a:tab pos="2247900" algn="l"/>
                <a:tab pos="2697480" algn="l"/>
                <a:tab pos="3147060" algn="l"/>
                <a:tab pos="3596640" algn="l"/>
                <a:tab pos="4046220" algn="l"/>
                <a:tab pos="4495800" algn="l"/>
                <a:tab pos="4945380" algn="l"/>
                <a:tab pos="5394960" algn="l"/>
                <a:tab pos="5844540" algn="l"/>
              </a:tabLst>
            </a:pPr>
            <a:r>
              <a:rPr lang="es-CL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 </a:t>
            </a:r>
            <a:r>
              <a:rPr lang="es-CL" sz="16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afectar tráfico marítimo de banderas neutrales.</a:t>
            </a:r>
          </a:p>
          <a:p>
            <a:pPr marL="342900" indent="-342900" algn="just">
              <a:buFont typeface="+mj-lt"/>
              <a:buAutoNum type="arabicPeriod"/>
              <a:tabLst>
                <a:tab pos="179705" algn="l"/>
                <a:tab pos="359410" algn="l"/>
                <a:tab pos="539750" algn="l"/>
                <a:tab pos="719455" algn="l"/>
                <a:tab pos="899795" algn="l"/>
                <a:tab pos="2247900" algn="l"/>
                <a:tab pos="2697480" algn="l"/>
                <a:tab pos="3147060" algn="l"/>
                <a:tab pos="3596640" algn="l"/>
                <a:tab pos="4046220" algn="l"/>
                <a:tab pos="4495800" algn="l"/>
                <a:tab pos="4945380" algn="l"/>
                <a:tab pos="5394960" algn="l"/>
                <a:tab pos="5844540" algn="l"/>
              </a:tabLst>
            </a:pPr>
            <a:r>
              <a:rPr lang="es-CL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es-CL" sz="16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afectar actividad pesquera.</a:t>
            </a:r>
            <a:endParaRPr lang="es-CL" sz="1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s-CL" b="1" u="sng" dirty="0">
                <a:ea typeface="Calibri" panose="020F0502020204030204" pitchFamily="34" charset="0"/>
                <a:cs typeface="Times New Roman" panose="02020603050405020304" pitchFamily="18" charset="0"/>
              </a:rPr>
              <a:t>Tareas:</a:t>
            </a:r>
            <a:endParaRPr lang="es-CL" sz="1600" u="sng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70510" algn="just" eaLnBrk="1" hangingPunct="1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s-CL" sz="1600" u="sng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Valthoria</a:t>
            </a:r>
            <a:r>
              <a:rPr lang="es-CL" sz="1600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</a:t>
            </a:r>
          </a:p>
          <a:p>
            <a:pPr marL="613410" indent="-342900" eaLnBrk="1" hangingPunct="1">
              <a:buFont typeface="+mj-lt"/>
              <a:buAutoNum type="arabicPeriod"/>
              <a:defRPr/>
            </a:pPr>
            <a:r>
              <a:rPr lang="es-CL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Efectuar asalto anfibio en </a:t>
            </a:r>
            <a:r>
              <a:rPr lang="es-CL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Bahia</a:t>
            </a:r>
            <a:r>
              <a:rPr lang="es-CL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Lomas.</a:t>
            </a:r>
          </a:p>
          <a:p>
            <a:pPr marL="613410" indent="-342900" eaLnBrk="1" hangingPunct="1">
              <a:buFont typeface="+mj-lt"/>
              <a:buAutoNum type="arabicPeriod"/>
              <a:defRPr/>
            </a:pP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Neutralizar fuerzas navales de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Paretia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que afecten al cumplimiento de la misión.</a:t>
            </a:r>
            <a:b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es-ES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70510" algn="just" eaLnBrk="1" hangingPunct="1">
              <a:defRPr/>
            </a:pPr>
            <a:r>
              <a:rPr lang="es-ES" sz="1600" u="sng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Paretia</a:t>
            </a:r>
            <a:r>
              <a:rPr lang="es-ES" sz="1600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</a:p>
          <a:p>
            <a:pPr marL="613410" indent="-342900" algn="just" eaLnBrk="1" hangingPunct="1">
              <a:buFont typeface="+mj-lt"/>
              <a:buAutoNum type="arabicPeriod"/>
              <a:defRPr/>
            </a:pP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Impedir que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Valthoria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efectúe operación anfibia en I. Dawson.</a:t>
            </a:r>
          </a:p>
          <a:p>
            <a:pPr marL="613410" indent="-342900" algn="just" eaLnBrk="1" hangingPunct="1">
              <a:buFont typeface="+mj-lt"/>
              <a:buAutoNum type="arabicPeriod"/>
              <a:defRPr/>
            </a:pP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Neutralizar fuerzas navales de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Valthoria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que afecten al cumplimiento de la misión.</a:t>
            </a:r>
          </a:p>
          <a:p>
            <a:pPr marL="613410" indent="-342900" algn="just" eaLnBrk="1" hangingPunct="1">
              <a:buFont typeface="+mj-lt"/>
              <a:buAutoNum type="arabicPeriod"/>
              <a:defRPr/>
            </a:pPr>
            <a:endParaRPr lang="es-CL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defRPr/>
            </a:pPr>
            <a:endParaRPr lang="es-CL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0151762"/>
      </p:ext>
    </p:extLst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Imagen relacionada">
            <a:extLst>
              <a:ext uri="{FF2B5EF4-FFF2-40B4-BE49-F238E27FC236}">
                <a16:creationId xmlns:a16="http://schemas.microsoft.com/office/drawing/2014/main" xmlns="" id="{8FDD7925-17A2-4405-AC6D-F43A6DA212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18" y="21167"/>
            <a:ext cx="704849" cy="100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7" descr="esccuadra">
            <a:extLst>
              <a:ext uri="{FF2B5EF4-FFF2-40B4-BE49-F238E27FC236}">
                <a16:creationId xmlns:a16="http://schemas.microsoft.com/office/drawing/2014/main" xmlns="" id="{AE58D6B5-4D4E-48A0-82C3-9B7C0DD64E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11518901" y="21877"/>
            <a:ext cx="646323" cy="975823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74" name="Marcador de número de diapositiva 61">
            <a:extLst>
              <a:ext uri="{FF2B5EF4-FFF2-40B4-BE49-F238E27FC236}">
                <a16:creationId xmlns:a16="http://schemas.microsoft.com/office/drawing/2014/main" xmlns="" id="{88957820-2901-40EB-B3AC-EC3414BC66AD}"/>
              </a:ext>
            </a:extLst>
          </p:cNvPr>
          <p:cNvSpPr txBox="1">
            <a:spLocks/>
          </p:cNvSpPr>
          <p:nvPr/>
        </p:nvSpPr>
        <p:spPr>
          <a:xfrm>
            <a:off x="9237331" y="6324496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B67B645E-C5E5-4727-B977-D372A0AA71D9}" type="slidenum">
              <a:rPr lang="es-ES" sz="1200" smtClean="0"/>
              <a:pPr algn="r"/>
              <a:t>7</a:t>
            </a:fld>
            <a:endParaRPr lang="es-ES" sz="1200" dirty="0"/>
          </a:p>
        </p:txBody>
      </p:sp>
      <p:cxnSp>
        <p:nvCxnSpPr>
          <p:cNvPr id="52" name="Straight Connector 9">
            <a:extLst>
              <a:ext uri="{FF2B5EF4-FFF2-40B4-BE49-F238E27FC236}">
                <a16:creationId xmlns:a16="http://schemas.microsoft.com/office/drawing/2014/main" xmlns="" id="{E6D68DB6-E5D0-41E6-B7CB-953F182CF911}"/>
              </a:ext>
            </a:extLst>
          </p:cNvPr>
          <p:cNvCxnSpPr/>
          <p:nvPr/>
        </p:nvCxnSpPr>
        <p:spPr>
          <a:xfrm>
            <a:off x="1934634" y="749585"/>
            <a:ext cx="8713787" cy="0"/>
          </a:xfrm>
          <a:prstGeom prst="line">
            <a:avLst/>
          </a:prstGeom>
          <a:ln w="317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Line 9">
            <a:extLst>
              <a:ext uri="{FF2B5EF4-FFF2-40B4-BE49-F238E27FC236}">
                <a16:creationId xmlns:a16="http://schemas.microsoft.com/office/drawing/2014/main" xmlns="" id="{D3B9C805-EC8E-4814-A4F4-62495B210728}"/>
              </a:ext>
            </a:extLst>
          </p:cNvPr>
          <p:cNvSpPr>
            <a:spLocks noChangeShapeType="1"/>
          </p:cNvSpPr>
          <p:nvPr/>
        </p:nvSpPr>
        <p:spPr bwMode="auto">
          <a:xfrm>
            <a:off x="6236676" y="884276"/>
            <a:ext cx="14369" cy="56213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55" name="Line 10">
            <a:extLst>
              <a:ext uri="{FF2B5EF4-FFF2-40B4-BE49-F238E27FC236}">
                <a16:creationId xmlns:a16="http://schemas.microsoft.com/office/drawing/2014/main" xmlns="" id="{2E245FA5-9482-48BA-83F9-F51871E71FD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98585" y="3886210"/>
            <a:ext cx="11401790" cy="1008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57" name="Title Placeholder 1">
            <a:extLst>
              <a:ext uri="{FF2B5EF4-FFF2-40B4-BE49-F238E27FC236}">
                <a16:creationId xmlns:a16="http://schemas.microsoft.com/office/drawing/2014/main" xmlns="" id="{0D8BF3A5-D168-49AB-87D7-5E00B9C75C19}"/>
              </a:ext>
            </a:extLst>
          </p:cNvPr>
          <p:cNvSpPr>
            <a:spLocks/>
          </p:cNvSpPr>
          <p:nvPr/>
        </p:nvSpPr>
        <p:spPr bwMode="auto">
          <a:xfrm>
            <a:off x="2582334" y="30163"/>
            <a:ext cx="7488237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tabLst>
                <a:tab pos="4483100" algn="l"/>
              </a:tabLst>
            </a:pPr>
            <a:r>
              <a:rPr lang="en-US" altLang="es-CL" sz="2800" b="1" u="sng" dirty="0">
                <a:solidFill>
                  <a:srgbClr val="002060"/>
                </a:solidFill>
                <a:latin typeface="Calibri" panose="020F0502020204030204" pitchFamily="34" charset="0"/>
              </a:rPr>
              <a:t>ENTAC Nº 1</a:t>
            </a:r>
            <a:br>
              <a:rPr lang="en-US" altLang="es-CL" sz="2800" b="1" u="sng" dirty="0">
                <a:solidFill>
                  <a:srgbClr val="002060"/>
                </a:solidFill>
                <a:latin typeface="Calibri" panose="020F0502020204030204" pitchFamily="34" charset="0"/>
              </a:rPr>
            </a:br>
            <a:r>
              <a:rPr lang="en-US" altLang="es-CL" sz="1600" b="1" u="sng" dirty="0">
                <a:solidFill>
                  <a:srgbClr val="002060"/>
                </a:solidFill>
                <a:latin typeface="Calibri" panose="020F0502020204030204" pitchFamily="34" charset="0"/>
              </a:rPr>
              <a:t>UNIDADES PARTICIPANTES</a:t>
            </a:r>
            <a:endParaRPr lang="en-US" altLang="es-CL" sz="2800" b="1" u="sng" dirty="0">
              <a:solidFill>
                <a:srgbClr val="002060"/>
              </a:solidFill>
              <a:latin typeface="Calibri" panose="020F0502020204030204" pitchFamily="34" charset="0"/>
            </a:endParaRPr>
          </a:p>
        </p:txBody>
      </p:sp>
      <p:sp>
        <p:nvSpPr>
          <p:cNvPr id="73" name="Rectangle 10">
            <a:extLst>
              <a:ext uri="{FF2B5EF4-FFF2-40B4-BE49-F238E27FC236}">
                <a16:creationId xmlns:a16="http://schemas.microsoft.com/office/drawing/2014/main" xmlns="" id="{B6F98648-2D64-4740-AD68-CB3DBBEE2B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56396" y="823708"/>
            <a:ext cx="4998219" cy="2785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7" tIns="45704" rIns="91407" bIns="45704">
            <a:spAutoFit/>
          </a:bodyPr>
          <a:lstStyle>
            <a:lvl1pPr indent="276225" defTabSz="9588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588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588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588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588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ＭＳ Ｐゴシック" panose="020B0600070205080204" pitchFamily="34" charset="-128"/>
              </a:rPr>
              <a:t>UNIDADES VALTHORIA</a:t>
            </a:r>
          </a:p>
          <a:p>
            <a:pPr eaLnBrk="1" hangingPunct="1"/>
            <a:endParaRPr lang="en-CA" altLang="en-US" sz="1000" dirty="0"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eaLnBrk="1" hangingPunct="1">
              <a:buFontTx/>
              <a:buChar char="•"/>
            </a:pPr>
            <a:r>
              <a:rPr lang="en-CA" altLang="en-US" sz="1600" dirty="0">
                <a:ea typeface="ＭＳ Ｐゴシック" panose="020B0600070205080204" pitchFamily="34" charset="-128"/>
                <a:cs typeface="Arial" panose="020B0604020202020204" pitchFamily="34" charset="0"/>
              </a:rPr>
              <a:t>WILLIAMS</a:t>
            </a:r>
          </a:p>
          <a:p>
            <a:pPr eaLnBrk="1" hangingPunct="1">
              <a:buFontTx/>
              <a:buChar char="•"/>
            </a:pPr>
            <a:r>
              <a:rPr lang="en-CA" altLang="en-US" sz="1600" dirty="0">
                <a:ea typeface="ＭＳ Ｐゴシック" panose="020B0600070205080204" pitchFamily="34" charset="-128"/>
                <a:cs typeface="Arial" panose="020B0604020202020204" pitchFamily="34" charset="0"/>
              </a:rPr>
              <a:t>PRAT</a:t>
            </a:r>
          </a:p>
          <a:p>
            <a:pPr eaLnBrk="1" hangingPunct="1">
              <a:buFontTx/>
              <a:buChar char="•"/>
            </a:pPr>
            <a:r>
              <a:rPr lang="en-CA" altLang="en-US" sz="1600" dirty="0">
                <a:ea typeface="ＭＳ Ｐゴシック" panose="020B0600070205080204" pitchFamily="34" charset="-128"/>
                <a:cs typeface="Arial" panose="020B0604020202020204" pitchFamily="34" charset="0"/>
              </a:rPr>
              <a:t>ARAUCANO</a:t>
            </a:r>
          </a:p>
          <a:p>
            <a:pPr eaLnBrk="1" hangingPunct="1">
              <a:buFontTx/>
              <a:buChar char="•"/>
            </a:pPr>
            <a:r>
              <a:rPr lang="en-US" altLang="en-US" sz="1600" dirty="0">
                <a:ea typeface="ＭＳ Ｐゴシック" panose="020B0600070205080204" pitchFamily="34" charset="-128"/>
                <a:cs typeface="Arial" panose="020B0604020202020204" pitchFamily="34" charset="0"/>
              </a:rPr>
              <a:t>CONDELL</a:t>
            </a:r>
          </a:p>
          <a:p>
            <a:pPr eaLnBrk="1" hangingPunct="1">
              <a:buFontTx/>
              <a:buChar char="•"/>
            </a:pPr>
            <a:r>
              <a:rPr lang="en-US" altLang="en-US" sz="1600" dirty="0">
                <a:ea typeface="ＭＳ Ｐゴシック" panose="020B0600070205080204" pitchFamily="34" charset="-128"/>
                <a:cs typeface="Arial" panose="020B0604020202020204" pitchFamily="34" charset="0"/>
              </a:rPr>
              <a:t>RIVEROS</a:t>
            </a:r>
          </a:p>
          <a:p>
            <a:pPr eaLnBrk="1" hangingPunct="1">
              <a:buFontTx/>
              <a:buChar char="•"/>
            </a:pPr>
            <a:r>
              <a:rPr lang="en-US" altLang="en-US" sz="1600" dirty="0">
                <a:ea typeface="ＭＳ Ｐゴシック" panose="020B0600070205080204" pitchFamily="34" charset="-128"/>
                <a:cs typeface="Arial" panose="020B0604020202020204" pitchFamily="34" charset="0"/>
              </a:rPr>
              <a:t>RANCAGUA</a:t>
            </a:r>
          </a:p>
          <a:p>
            <a:pPr eaLnBrk="1" hangingPunct="1">
              <a:buFontTx/>
              <a:buChar char="•"/>
            </a:pPr>
            <a:r>
              <a:rPr lang="en-US" altLang="en-US" sz="1600" dirty="0">
                <a:ea typeface="ＭＳ Ｐゴシック" panose="020B0600070205080204" pitchFamily="34" charset="-128"/>
                <a:cs typeface="Arial" panose="020B0604020202020204" pitchFamily="34" charset="0"/>
              </a:rPr>
              <a:t>01 SH-32</a:t>
            </a:r>
          </a:p>
          <a:p>
            <a:pPr eaLnBrk="1" hangingPunct="1">
              <a:buFontTx/>
              <a:buChar char="•"/>
            </a:pPr>
            <a:r>
              <a:rPr lang="en-US" altLang="en-US" sz="1600" dirty="0">
                <a:ea typeface="ＭＳ Ｐゴシック" panose="020B0600070205080204" pitchFamily="34" charset="-128"/>
                <a:cs typeface="Arial" panose="020B0604020202020204" pitchFamily="34" charset="0"/>
              </a:rPr>
              <a:t>01 HH-32</a:t>
            </a:r>
          </a:p>
          <a:p>
            <a:pPr eaLnBrk="1" hangingPunct="1">
              <a:buFontTx/>
              <a:buChar char="•"/>
            </a:pPr>
            <a:r>
              <a:rPr lang="en-US" altLang="en-US" sz="1600" dirty="0">
                <a:ea typeface="ＭＳ Ｐゴシック" panose="020B0600070205080204" pitchFamily="34" charset="-128"/>
                <a:cs typeface="Arial" panose="020B0604020202020204" pitchFamily="34" charset="0"/>
              </a:rPr>
              <a:t>01 P-295</a:t>
            </a:r>
          </a:p>
          <a:p>
            <a:pPr indent="0" eaLnBrk="1" hangingPunct="1"/>
            <a:endParaRPr lang="en-US" altLang="en-US" sz="700" dirty="0"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75" name="Rectangle 10">
            <a:extLst>
              <a:ext uri="{FF2B5EF4-FFF2-40B4-BE49-F238E27FC236}">
                <a16:creationId xmlns:a16="http://schemas.microsoft.com/office/drawing/2014/main" xmlns="" id="{C29AD1C3-01E9-4A46-A575-2DD6396F8D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19322" y="874187"/>
            <a:ext cx="4103687" cy="196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7" tIns="45704" rIns="91407" bIns="45704">
            <a:spAutoFit/>
          </a:bodyPr>
          <a:lstStyle>
            <a:lvl1pPr defTabSz="9588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588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588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588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588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CA" altLang="en-US" sz="1400" b="1" u="sng" dirty="0">
                <a:ea typeface="ＭＳ Ｐゴシック" panose="020B0600070205080204" pitchFamily="34" charset="-128"/>
              </a:rPr>
              <a:t>UNIDADES PARETIA</a:t>
            </a:r>
          </a:p>
          <a:p>
            <a:pPr algn="ctr" eaLnBrk="1" hangingPunct="1"/>
            <a:endParaRPr lang="en-CA" altLang="en-US" sz="1400" b="1" u="sng" dirty="0">
              <a:ea typeface="ＭＳ Ｐゴシック" panose="020B0600070205080204" pitchFamily="34" charset="-128"/>
            </a:endParaRPr>
          </a:p>
          <a:p>
            <a:pPr marL="285750" indent="-285750" eaLnBrk="1" hangingPunct="1">
              <a:buFont typeface="Arial" panose="020B0604020202020204" pitchFamily="34" charset="0"/>
              <a:buChar char="•"/>
            </a:pPr>
            <a:r>
              <a:rPr lang="en-CA" altLang="en-US" sz="1600" dirty="0">
                <a:ea typeface="ＭＳ Ｐゴシック" panose="020B0600070205080204" pitchFamily="34" charset="-128"/>
              </a:rPr>
              <a:t>BLANCO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</a:pPr>
            <a:r>
              <a:rPr lang="en-CA" altLang="en-US" sz="1600" dirty="0">
                <a:ea typeface="ＭＳ Ｐゴシック" panose="020B0600070205080204" pitchFamily="34" charset="-128"/>
              </a:rPr>
              <a:t>SS SIMPSON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</a:pPr>
            <a:r>
              <a:rPr lang="en-CA" altLang="en-US" sz="1600" dirty="0">
                <a:ea typeface="ＭＳ Ｐゴシック" panose="020B0600070205080204" pitchFamily="34" charset="-128"/>
              </a:rPr>
              <a:t>01 P-111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</a:pPr>
            <a:r>
              <a:rPr lang="en-CA" altLang="en-US" sz="1600" dirty="0">
                <a:ea typeface="ＭＳ Ｐゴシック" panose="020B0600070205080204" pitchFamily="34" charset="-128"/>
              </a:rPr>
              <a:t>01 HH-50</a:t>
            </a:r>
          </a:p>
          <a:p>
            <a:pPr algn="ctr" eaLnBrk="1" hangingPunct="1"/>
            <a:endParaRPr lang="en-CA" altLang="en-US" sz="1600" b="1" u="sng" dirty="0">
              <a:ea typeface="ＭＳ Ｐゴシック" panose="020B0600070205080204" pitchFamily="34" charset="-128"/>
            </a:endParaRPr>
          </a:p>
          <a:p>
            <a:pPr algn="just" eaLnBrk="1" hangingPunct="1">
              <a:buFontTx/>
              <a:buChar char="•"/>
            </a:pPr>
            <a:endParaRPr lang="en-US" altLang="en-US" sz="1400" dirty="0">
              <a:ea typeface="ＭＳ Ｐゴシック" panose="020B0600070205080204" pitchFamily="34" charset="-128"/>
            </a:endParaRPr>
          </a:p>
        </p:txBody>
      </p:sp>
      <p:sp>
        <p:nvSpPr>
          <p:cNvPr id="76" name="Rectangle 10">
            <a:extLst>
              <a:ext uri="{FF2B5EF4-FFF2-40B4-BE49-F238E27FC236}">
                <a16:creationId xmlns:a16="http://schemas.microsoft.com/office/drawing/2014/main" xmlns="" id="{0B70D251-7878-414D-9C56-C3B32B9EC5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33055" y="4034852"/>
            <a:ext cx="4878291" cy="2308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7" tIns="45704" rIns="91407" bIns="45704">
            <a:spAutoFit/>
          </a:bodyPr>
          <a:lstStyle>
            <a:lvl1pPr defTabSz="9588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588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588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588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588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MX" altLang="en-US" sz="1600" b="1" u="sng" dirty="0">
                <a:ea typeface="ＭＳ Ｐゴシック" panose="020B0600070205080204" pitchFamily="34" charset="-128"/>
              </a:rPr>
              <a:t>OTROS</a:t>
            </a:r>
            <a:endParaRPr lang="en-CA" altLang="en-US" sz="1400" b="1" u="sng" dirty="0">
              <a:ea typeface="ＭＳ Ｐゴシック" panose="020B0600070205080204" pitchFamily="34" charset="-128"/>
            </a:endParaRPr>
          </a:p>
          <a:p>
            <a:pPr eaLnBrk="1" hangingPunct="1"/>
            <a:endParaRPr lang="en-CA" altLang="en-US" sz="1400" b="1" dirty="0">
              <a:ea typeface="ＭＳ Ｐゴシック" panose="020B0600070205080204" pitchFamily="34" charset="-128"/>
            </a:endParaRPr>
          </a:p>
          <a:p>
            <a:pPr eaLnBrk="1" hangingPunct="1">
              <a:buFontTx/>
              <a:buChar char="•"/>
            </a:pPr>
            <a:r>
              <a:rPr lang="es-MX" altLang="en-US" sz="1400" b="1" dirty="0">
                <a:ea typeface="ＭＳ Ｐゴシック" panose="020B0600070205080204" pitchFamily="34" charset="-128"/>
              </a:rPr>
              <a:t>INICIO		</a:t>
            </a:r>
            <a:r>
              <a:rPr lang="en-US" altLang="en-US" sz="1400" b="1" dirty="0">
                <a:ea typeface="ＭＳ Ｐゴシック" panose="020B0600070205080204" pitchFamily="34" charset="-128"/>
              </a:rPr>
              <a:t>: </a:t>
            </a:r>
            <a:r>
              <a:rPr lang="en-US" altLang="en-US" sz="1400" dirty="0">
                <a:ea typeface="ＭＳ Ｐゴシック" panose="020B0600070205080204" pitchFamily="34" charset="-128"/>
              </a:rPr>
              <a:t>SEP </a:t>
            </a:r>
            <a:r>
              <a:rPr lang="en-US" altLang="en-US" sz="1600" dirty="0">
                <a:ea typeface="ＭＳ Ｐゴシック" panose="020B0600070205080204" pitchFamily="34" charset="-128"/>
              </a:rPr>
              <a:t>101200</a:t>
            </a:r>
            <a:endParaRPr lang="en-US" altLang="en-US" sz="1400" dirty="0">
              <a:ea typeface="ＭＳ Ｐゴシック" panose="020B0600070205080204" pitchFamily="34" charset="-128"/>
            </a:endParaRPr>
          </a:p>
          <a:p>
            <a:pPr eaLnBrk="1" hangingPunct="1">
              <a:buFontTx/>
              <a:buChar char="•"/>
            </a:pPr>
            <a:r>
              <a:rPr lang="en-US" altLang="en-US" sz="1400" b="1" dirty="0">
                <a:ea typeface="ＭＳ Ｐゴシック" panose="020B0600070205080204" pitchFamily="34" charset="-128"/>
              </a:rPr>
              <a:t>TÉRMINO		: </a:t>
            </a:r>
            <a:r>
              <a:rPr lang="es-MX" altLang="en-US" sz="1400" dirty="0">
                <a:ea typeface="ＭＳ Ｐゴシック" panose="020B0600070205080204" pitchFamily="34" charset="-128"/>
              </a:rPr>
              <a:t>SEP </a:t>
            </a:r>
            <a:r>
              <a:rPr lang="es-MX" altLang="en-US" sz="1600" dirty="0">
                <a:ea typeface="ＭＳ Ｐゴシック" panose="020B0600070205080204" pitchFamily="34" charset="-128"/>
              </a:rPr>
              <a:t>120359</a:t>
            </a:r>
          </a:p>
          <a:p>
            <a:pPr eaLnBrk="1" hangingPunct="1">
              <a:buFontTx/>
              <a:buChar char="•"/>
            </a:pPr>
            <a:r>
              <a:rPr lang="es-MX" altLang="en-US" sz="1400" b="1" dirty="0">
                <a:ea typeface="ＭＳ Ｐゴシック" panose="020B0600070205080204" pitchFamily="34" charset="-128"/>
              </a:rPr>
              <a:t>OCS		</a:t>
            </a:r>
            <a:r>
              <a:rPr lang="es-MX" altLang="en-US" sz="1600" b="1" dirty="0">
                <a:ea typeface="ＭＳ Ｐゴシック" panose="020B0600070205080204" pitchFamily="34" charset="-128"/>
              </a:rPr>
              <a:t>: </a:t>
            </a:r>
            <a:r>
              <a:rPr lang="es-MX" altLang="en-US" sz="1600" dirty="0">
                <a:ea typeface="ＭＳ Ｐゴシック" panose="020B0600070205080204" pitchFamily="34" charset="-128"/>
              </a:rPr>
              <a:t>CENTARM</a:t>
            </a:r>
          </a:p>
          <a:p>
            <a:pPr eaLnBrk="1" hangingPunct="1">
              <a:buFontTx/>
              <a:buChar char="•"/>
            </a:pPr>
            <a:r>
              <a:rPr lang="es-MX" altLang="en-US" sz="1400" b="1" dirty="0">
                <a:ea typeface="ＭＳ Ｐゴシック" panose="020B0600070205080204" pitchFamily="34" charset="-128"/>
              </a:rPr>
              <a:t>OCT VALTHORIA	</a:t>
            </a:r>
            <a:r>
              <a:rPr lang="es-MX" altLang="en-US" sz="1600" b="1" dirty="0">
                <a:ea typeface="ＭＳ Ｐゴシック" panose="020B0600070205080204" pitchFamily="34" charset="-128"/>
              </a:rPr>
              <a:t>: </a:t>
            </a:r>
            <a:r>
              <a:rPr lang="es-MX" altLang="en-US" sz="1600" dirty="0">
                <a:ea typeface="ＭＳ Ｐゴシック" panose="020B0600070205080204" pitchFamily="34" charset="-128"/>
              </a:rPr>
              <a:t>CATF</a:t>
            </a:r>
          </a:p>
          <a:p>
            <a:pPr>
              <a:buFontTx/>
              <a:buChar char="•"/>
            </a:pPr>
            <a:r>
              <a:rPr lang="es-MX" altLang="en-US" sz="1400" b="1">
                <a:ea typeface="ＭＳ Ｐゴシック" panose="020B0600070205080204" pitchFamily="34" charset="-128"/>
              </a:rPr>
              <a:t>OCT PARETIA	: </a:t>
            </a:r>
            <a:r>
              <a:rPr lang="es-MX" altLang="en-US" sz="1400">
                <a:ea typeface="ＭＳ Ｐゴシック" panose="020B0600070205080204" pitchFamily="34" charset="-128"/>
              </a:rPr>
              <a:t>BLANCO</a:t>
            </a:r>
            <a:endParaRPr lang="en-CA" altLang="en-US" sz="1400" dirty="0">
              <a:ea typeface="ＭＳ Ｐゴシック" panose="020B0600070205080204" pitchFamily="34" charset="-128"/>
            </a:endParaRPr>
          </a:p>
          <a:p>
            <a:pPr algn="just" eaLnBrk="1" hangingPunct="1"/>
            <a:endParaRPr lang="en-US" altLang="en-US" sz="800" dirty="0">
              <a:ea typeface="ＭＳ Ｐゴシック" panose="020B0600070205080204" pitchFamily="34" charset="-128"/>
            </a:endParaRPr>
          </a:p>
          <a:p>
            <a:pPr eaLnBrk="1" hangingPunct="1">
              <a:buFontTx/>
              <a:buChar char="•"/>
            </a:pPr>
            <a:endParaRPr lang="en-US" altLang="en-US" sz="1400" dirty="0"/>
          </a:p>
          <a:p>
            <a:pPr eaLnBrk="1" hangingPunct="1"/>
            <a:endParaRPr lang="en-US" altLang="en-US" sz="1400" dirty="0"/>
          </a:p>
        </p:txBody>
      </p:sp>
      <p:sp>
        <p:nvSpPr>
          <p:cNvPr id="77" name="Rectangle 10">
            <a:extLst>
              <a:ext uri="{FF2B5EF4-FFF2-40B4-BE49-F238E27FC236}">
                <a16:creationId xmlns:a16="http://schemas.microsoft.com/office/drawing/2014/main" xmlns="" id="{41C77722-7467-43F7-AA2F-5401AA88DD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2601" y="4032390"/>
            <a:ext cx="4081463" cy="1508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7" tIns="45704" rIns="91407" bIns="45704">
            <a:spAutoFit/>
          </a:bodyPr>
          <a:lstStyle>
            <a:lvl1pPr defTabSz="9588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588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588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588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588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400" b="1" u="sng" dirty="0"/>
              <a:t>INSTRUCCIONES SEGURIDAD</a:t>
            </a:r>
          </a:p>
          <a:p>
            <a:pPr algn="ctr" eaLnBrk="1" hangingPunct="1"/>
            <a:endParaRPr lang="en-US" altLang="en-US" sz="800" b="1" dirty="0"/>
          </a:p>
          <a:p>
            <a:pPr algn="just" eaLnBrk="1" hangingPunct="1">
              <a:buFontTx/>
              <a:buChar char="•"/>
            </a:pPr>
            <a:r>
              <a:rPr lang="en-US" altLang="en-US" sz="1400" dirty="0"/>
              <a:t> FVSS: Blanco – (S) Condell.</a:t>
            </a:r>
          </a:p>
          <a:p>
            <a:pPr algn="just" eaLnBrk="1" hangingPunct="1">
              <a:buFontTx/>
              <a:buChar char="•"/>
            </a:pPr>
            <a:r>
              <a:rPr lang="en-US" altLang="en-US" sz="1400" dirty="0"/>
              <a:t> UWT </a:t>
            </a:r>
            <a:r>
              <a:rPr lang="en-US" altLang="en-US" sz="1400" dirty="0" err="1"/>
              <a:t>atención</a:t>
            </a:r>
            <a:r>
              <a:rPr lang="en-US" altLang="en-US" sz="1400" dirty="0"/>
              <a:t> </a:t>
            </a:r>
            <a:r>
              <a:rPr lang="en-US" altLang="en-US" sz="1400" dirty="0" err="1"/>
              <a:t>permanente</a:t>
            </a:r>
            <a:r>
              <a:rPr lang="en-US" altLang="en-US" sz="1400" dirty="0"/>
              <a:t>.</a:t>
            </a:r>
          </a:p>
          <a:p>
            <a:pPr algn="just" eaLnBrk="1" hangingPunct="1">
              <a:buFontTx/>
              <a:buChar char="•"/>
            </a:pPr>
            <a:r>
              <a:rPr lang="en-US" altLang="en-US" sz="1400" dirty="0"/>
              <a:t> </a:t>
            </a:r>
            <a:r>
              <a:rPr lang="en-US" altLang="en-US" sz="1400" dirty="0" err="1"/>
              <a:t>Todos</a:t>
            </a:r>
            <a:r>
              <a:rPr lang="en-US" altLang="en-US" sz="1400" dirty="0"/>
              <a:t> los </a:t>
            </a:r>
            <a:r>
              <a:rPr lang="en-US" altLang="en-US" sz="1400" dirty="0" err="1"/>
              <a:t>pirotécnicos</a:t>
            </a:r>
            <a:r>
              <a:rPr lang="en-US" altLang="en-US" sz="1400" dirty="0"/>
              <a:t> </a:t>
            </a:r>
            <a:r>
              <a:rPr lang="en-US" altLang="en-US" sz="1400" dirty="0" err="1"/>
              <a:t>serán</a:t>
            </a:r>
            <a:r>
              <a:rPr lang="en-US" altLang="en-US" sz="1400" dirty="0"/>
              <a:t> </a:t>
            </a:r>
            <a:r>
              <a:rPr lang="en-US" altLang="en-US" sz="1400" dirty="0" err="1"/>
              <a:t>considerados</a:t>
            </a:r>
            <a:r>
              <a:rPr lang="en-US" altLang="en-US" sz="1400" dirty="0"/>
              <a:t> </a:t>
            </a:r>
            <a:r>
              <a:rPr lang="en-US" altLang="en-US" sz="1400" dirty="0" err="1"/>
              <a:t>como</a:t>
            </a:r>
            <a:r>
              <a:rPr lang="en-US" altLang="en-US" sz="1400" dirty="0"/>
              <a:t> </a:t>
            </a:r>
            <a:r>
              <a:rPr lang="en-US" altLang="en-US" sz="1400" dirty="0" err="1"/>
              <a:t>bengalas</a:t>
            </a:r>
            <a:r>
              <a:rPr lang="en-US" altLang="en-US" sz="1400" dirty="0"/>
              <a:t> Rojas.</a:t>
            </a:r>
          </a:p>
          <a:p>
            <a:pPr algn="just" eaLnBrk="1" hangingPunct="1">
              <a:buFontTx/>
              <a:buChar char="•"/>
            </a:pPr>
            <a:r>
              <a:rPr lang="en-US" altLang="en-US" sz="1400" dirty="0"/>
              <a:t> Area CASEX: Entre Paso Largo y C. San Isidro.</a:t>
            </a:r>
          </a:p>
        </p:txBody>
      </p:sp>
    </p:spTree>
    <p:extLst>
      <p:ext uri="{BB962C8B-B14F-4D97-AF65-F5344CB8AC3E}">
        <p14:creationId xmlns:p14="http://schemas.microsoft.com/office/powerpoint/2010/main" val="1977943173"/>
      </p:ext>
    </p:extLst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6437</TotalTime>
  <Words>424</Words>
  <Application>Microsoft Office PowerPoint</Application>
  <PresentationFormat>Personalizado</PresentationFormat>
  <Paragraphs>93</Paragraphs>
  <Slides>7</Slides>
  <Notes>6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A3.- CC Sergio Abarzúa Brand</dc:creator>
  <cp:lastModifiedBy>OFOPER</cp:lastModifiedBy>
  <cp:revision>87</cp:revision>
  <dcterms:created xsi:type="dcterms:W3CDTF">2025-08-14T14:59:04Z</dcterms:created>
  <dcterms:modified xsi:type="dcterms:W3CDTF">2025-08-26T21:23:04Z</dcterms:modified>
</cp:coreProperties>
</file>