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59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77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0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28T16:37:06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1,'92'3,"-26"2,7 0,-11-1,3-2,14 4,-15-1,-57-5,1 0,24 0,24 1,28 1,8 0,-37-1,2-1,-3 0,0-1,5-1,1 1,-5-1,-3 1,28-3,-16 2,-21-2,-9 3,-7 0,-3 1,-5 0,-6 0,3 1,-3 0,12 0,6 1,9-2,17 0,-2-1,6-2,-10 2,1 0,1 3,3 0,-7 2,-5-1,-5 0,-7 1,23 4,-30-4,13 1,-17-4,20-1,34 3,-24-2,3 0,2 2,0 0,2-1,-1-1,-5 1,-1 0,1-2,0 0,35 0,-15 0,-38 0,-17 0,-15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23-02-22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18" Type="http://schemas.openxmlformats.org/officeDocument/2006/relationships/image" Target="../media/image1669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r>
              <a:rPr lang="en-US" sz="4000" dirty="0"/>
              <a:t>prof. Cristian </a:t>
            </a:r>
            <a:r>
              <a:rPr lang="en-US" sz="4000" dirty="0" err="1"/>
              <a:t>Romanque</a:t>
            </a:r>
            <a:r>
              <a:rPr lang="en-US" sz="4000" dirty="0"/>
              <a:t> </a:t>
            </a:r>
            <a:r>
              <a:rPr lang="en-US" sz="4000" dirty="0" err="1"/>
              <a:t>Albornoz</a:t>
            </a:r>
            <a:r>
              <a:rPr lang="en-US" sz="4000" dirty="0"/>
              <a:t> 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numero de cantidades fisicas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25935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-491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CDD39E-6540-914A-B35E-FCB7B8A41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256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Este principio nos dice que las ecuaciones que relacionan magnitudes físicas deben cumplir que éstas sean coherentes, es decir, que en ambos miembros de la ecuación tengan las mismas dimensiones.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Si A = B + C/D, entonces </a:t>
            </a:r>
            <a:r>
              <a:rPr lang="es-CL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[A] = [B] = [C/D]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Veamos un ejemplo</a:t>
            </a:r>
            <a:endParaRPr lang="es-ES_tradnl" sz="24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ECE74BC-450C-F944-A053-19726CC7F2BC}"/>
              </a:ext>
            </a:extLst>
          </p:cNvPr>
          <p:cNvSpPr/>
          <p:nvPr/>
        </p:nvSpPr>
        <p:spPr>
          <a:xfrm>
            <a:off x="768626" y="3625487"/>
            <a:ext cx="105155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La velocidad con la que se mueve un objeto que está bajo la acción de una aceleración es:</a:t>
            </a:r>
          </a:p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v = v</a:t>
            </a:r>
            <a:r>
              <a:rPr lang="es-CL" sz="2000" baseline="-25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0</a:t>
            </a: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 + at</a:t>
            </a:r>
            <a:endParaRPr lang="es-ES_tradnl" sz="2000" dirty="0">
              <a:solidFill>
                <a:srgbClr val="7030A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14244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radian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588" y="3349290"/>
            <a:ext cx="3517900" cy="245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14:cNvPr>
              <p14:cNvContentPartPr/>
              <p14:nvPr/>
            </p14:nvContentPartPr>
            <p14:xfrm>
              <a:off x="5232490" y="1716840"/>
              <a:ext cx="1155960" cy="25560"/>
            </p14:xfrm>
          </p:contentPart>
        </mc:Choice>
        <mc:Fallback xmlns="">
          <p:pic>
            <p:nvPicPr>
              <p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:cNvPr>
              <p:cNvPicPr/>
              <p:nvPr/>
            </p:nvPicPr>
            <p:blipFill>
              <a:blip r:embed="rId218"/>
              <a:stretch>
                <a:fillRect/>
              </a:stretch>
            </p:blipFill>
            <p:spPr>
              <a:xfrm>
                <a:off x="5178850" y="1609200"/>
                <a:ext cx="1263600" cy="24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290D64-BFFC-EF4E-92D0-4751DE3F5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Suma y resta: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L+L+L = L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T-T = T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Multiplicación y división: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LxLxM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=L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M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LxT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/M = LTM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-1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Exponentes : Los exponentes son adimensionales, ejemplo </a:t>
            </a:r>
            <a:r>
              <a:rPr lang="es-ES_tradnl" dirty="0">
                <a:solidFill>
                  <a:srgbClr val="002060"/>
                </a:solidFill>
              </a:rPr>
              <a:t>y= A10</a:t>
            </a:r>
            <a:r>
              <a:rPr lang="es-ES_tradnl" baseline="30000" dirty="0">
                <a:solidFill>
                  <a:srgbClr val="002060"/>
                </a:solidFill>
              </a:rPr>
              <a:t>Bt</a:t>
            </a:r>
            <a:endParaRPr lang="es-ES_tradnl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  <a:latin typeface="+mj-lt"/>
              </a:rPr>
              <a:t>[</a:t>
            </a:r>
            <a:r>
              <a:rPr lang="es-ES_tradnl" dirty="0" err="1">
                <a:solidFill>
                  <a:srgbClr val="002060"/>
                </a:solidFill>
                <a:latin typeface="+mj-lt"/>
              </a:rPr>
              <a:t>Bt</a:t>
            </a:r>
            <a:r>
              <a:rPr lang="es-ES_tradnl" dirty="0">
                <a:solidFill>
                  <a:srgbClr val="002060"/>
                </a:solidFill>
                <a:latin typeface="+mj-lt"/>
              </a:rPr>
              <a:t>]=1 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 [B][t]=1[B]T=1[B]=T</a:t>
            </a:r>
            <a:r>
              <a:rPr lang="es-ES_tradnl" baseline="30000" dirty="0">
                <a:solidFill>
                  <a:srgbClr val="002060"/>
                </a:solidFill>
                <a:latin typeface="+mj-lt"/>
                <a:sym typeface="Wingdings" pitchFamily="2" charset="2"/>
              </a:rPr>
              <a:t>-1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 </a:t>
            </a:r>
            <a:endParaRPr lang="es-ES_tradnl" dirty="0">
              <a:solidFill>
                <a:srgbClr val="002060"/>
              </a:solidFill>
              <a:latin typeface="+mj-lt"/>
            </a:endParaRPr>
          </a:p>
          <a:p>
            <a:endParaRPr lang="es-ES_tradnl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 la velocidad de propagacion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1547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Velocidad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</a:t>
                </a: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Desarrollo del ejemplo</a:t>
            </a:r>
          </a:p>
        </p:txBody>
      </p:sp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un navio 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11990</TotalTime>
  <Words>983</Words>
  <Application>Microsoft Macintosh PowerPoint</Application>
  <PresentationFormat>Panorámica</PresentationFormat>
  <Paragraphs>90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Tema de Office</vt:lpstr>
      <vt:lpstr>Análisis dimensional Física I prof. Cristian Romanque Albornoz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Cristian Romanque</cp:lastModifiedBy>
  <cp:revision>91</cp:revision>
  <dcterms:created xsi:type="dcterms:W3CDTF">2020-07-27T00:34:06Z</dcterms:created>
  <dcterms:modified xsi:type="dcterms:W3CDTF">2022-02-23T20:11:56Z</dcterms:modified>
</cp:coreProperties>
</file>