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86" r:id="rId2"/>
  </p:sldMasterIdLst>
  <p:notesMasterIdLst>
    <p:notesMasterId r:id="rId17"/>
  </p:notesMasterIdLst>
  <p:handoutMasterIdLst>
    <p:handoutMasterId r:id="rId18"/>
  </p:handoutMasterIdLst>
  <p:sldIdLst>
    <p:sldId id="583" r:id="rId3"/>
    <p:sldId id="603" r:id="rId4"/>
    <p:sldId id="585" r:id="rId5"/>
    <p:sldId id="586" r:id="rId6"/>
    <p:sldId id="588" r:id="rId7"/>
    <p:sldId id="602" r:id="rId8"/>
    <p:sldId id="589" r:id="rId9"/>
    <p:sldId id="590" r:id="rId10"/>
    <p:sldId id="591" r:id="rId11"/>
    <p:sldId id="601" r:id="rId12"/>
    <p:sldId id="592" r:id="rId13"/>
    <p:sldId id="594" r:id="rId14"/>
    <p:sldId id="600" r:id="rId15"/>
    <p:sldId id="596" r:id="rId16"/>
  </p:sldIdLst>
  <p:sldSz cx="9144000" cy="6858000" type="screen4x3"/>
  <p:notesSz cx="7010400" cy="92964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19973A"/>
    <a:srgbClr val="00FF00"/>
    <a:srgbClr val="0033CC"/>
    <a:srgbClr val="FFFFFF"/>
    <a:srgbClr val="003300"/>
    <a:srgbClr val="D9D9D9"/>
    <a:srgbClr val="33CC33"/>
    <a:srgbClr val="FFFF99"/>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747" autoAdjust="0"/>
    <p:restoredTop sz="84029" autoAdjust="0"/>
  </p:normalViewPr>
  <p:slideViewPr>
    <p:cSldViewPr>
      <p:cViewPr varScale="1">
        <p:scale>
          <a:sx n="90" d="100"/>
          <a:sy n="90" d="100"/>
        </p:scale>
        <p:origin x="819"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58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547B3CA-2B1F-43C8-8575-2FFA0FCB7F0E}" type="doc">
      <dgm:prSet loTypeId="urn:microsoft.com/office/officeart/2005/8/layout/hList1" loCatId="list" qsTypeId="urn:microsoft.com/office/officeart/2005/8/quickstyle/3d2" qsCatId="3D" csTypeId="urn:microsoft.com/office/officeart/2005/8/colors/accent1_2" csCatId="accent1" phldr="1"/>
      <dgm:spPr/>
      <dgm:t>
        <a:bodyPr/>
        <a:lstStyle/>
        <a:p>
          <a:endParaRPr lang="es-ES"/>
        </a:p>
      </dgm:t>
    </dgm:pt>
    <dgm:pt modelId="{AB926CCD-5778-402A-89F8-0CCE14A7E3B0}">
      <dgm:prSet phldrT="[Texto]"/>
      <dgm:spPr/>
      <dgm:t>
        <a:bodyPr/>
        <a:lstStyle/>
        <a:p>
          <a:r>
            <a:rPr lang="es-MX" b="1">
              <a:effectLst>
                <a:outerShdw blurRad="38100" dist="38100" dir="2700000" algn="tl">
                  <a:srgbClr val="000000">
                    <a:alpha val="43137"/>
                  </a:srgbClr>
                </a:outerShdw>
              </a:effectLst>
            </a:rPr>
            <a:t>1. Ecuaciones Diferenciales Ordinarias</a:t>
          </a:r>
          <a:endParaRPr lang="es-ES" b="1" dirty="0">
            <a:effectLst>
              <a:outerShdw blurRad="38100" dist="38100" dir="2700000" algn="tl">
                <a:srgbClr val="000000">
                  <a:alpha val="43137"/>
                </a:srgbClr>
              </a:outerShdw>
            </a:effectLst>
          </a:endParaRPr>
        </a:p>
      </dgm:t>
    </dgm:pt>
    <dgm:pt modelId="{B3DE7082-12EA-440A-99D4-F85003CE3444}" type="parTrans" cxnId="{2E098853-20A7-48A9-99D4-DC3616789163}">
      <dgm:prSet/>
      <dgm:spPr/>
      <dgm:t>
        <a:bodyPr/>
        <a:lstStyle/>
        <a:p>
          <a:endParaRPr lang="es-ES" b="1">
            <a:effectLst>
              <a:outerShdw blurRad="38100" dist="38100" dir="2700000" algn="tl">
                <a:srgbClr val="000000">
                  <a:alpha val="43137"/>
                </a:srgbClr>
              </a:outerShdw>
            </a:effectLst>
          </a:endParaRPr>
        </a:p>
      </dgm:t>
    </dgm:pt>
    <dgm:pt modelId="{1E3EC3DF-0868-4F91-824A-1C411D64DEFB}" type="sibTrans" cxnId="{2E098853-20A7-48A9-99D4-DC3616789163}">
      <dgm:prSet/>
      <dgm:spPr/>
      <dgm:t>
        <a:bodyPr/>
        <a:lstStyle/>
        <a:p>
          <a:endParaRPr lang="es-ES" b="1">
            <a:effectLst>
              <a:outerShdw blurRad="38100" dist="38100" dir="2700000" algn="tl">
                <a:srgbClr val="000000">
                  <a:alpha val="43137"/>
                </a:srgbClr>
              </a:outerShdw>
            </a:effectLst>
          </a:endParaRPr>
        </a:p>
      </dgm:t>
    </dgm:pt>
    <dgm:pt modelId="{14222F87-865C-4B8E-83D1-90267A7F4E4E}">
      <dgm:prSet phldrT="[Texto]"/>
      <dgm:spPr/>
      <dgm:t>
        <a:bodyPr/>
        <a:lstStyle/>
        <a:p>
          <a:r>
            <a:rPr lang="es-MX" b="1">
              <a:effectLst/>
            </a:rPr>
            <a:t>Conceptos Básicos</a:t>
          </a:r>
          <a:endParaRPr lang="es-ES" b="1" dirty="0">
            <a:effectLst/>
          </a:endParaRPr>
        </a:p>
      </dgm:t>
    </dgm:pt>
    <dgm:pt modelId="{3D7CDF5D-6ADC-427E-836C-57C6E174604B}" type="parTrans" cxnId="{F4FE6E5B-D3C6-42D7-991D-58A7269448E0}">
      <dgm:prSet/>
      <dgm:spPr/>
      <dgm:t>
        <a:bodyPr/>
        <a:lstStyle/>
        <a:p>
          <a:endParaRPr lang="es-ES" b="1">
            <a:effectLst>
              <a:outerShdw blurRad="38100" dist="38100" dir="2700000" algn="tl">
                <a:srgbClr val="000000">
                  <a:alpha val="43137"/>
                </a:srgbClr>
              </a:outerShdw>
            </a:effectLst>
          </a:endParaRPr>
        </a:p>
      </dgm:t>
    </dgm:pt>
    <dgm:pt modelId="{3704270D-64B6-4DFC-8FE3-6C2178A5AC6D}" type="sibTrans" cxnId="{F4FE6E5B-D3C6-42D7-991D-58A7269448E0}">
      <dgm:prSet/>
      <dgm:spPr/>
      <dgm:t>
        <a:bodyPr/>
        <a:lstStyle/>
        <a:p>
          <a:endParaRPr lang="es-ES" b="1">
            <a:effectLst>
              <a:outerShdw blurRad="38100" dist="38100" dir="2700000" algn="tl">
                <a:srgbClr val="000000">
                  <a:alpha val="43137"/>
                </a:srgbClr>
              </a:outerShdw>
            </a:effectLst>
          </a:endParaRPr>
        </a:p>
      </dgm:t>
    </dgm:pt>
    <dgm:pt modelId="{2C3C8ECB-D517-44E9-9B0C-23388C1B48C9}">
      <dgm:prSet phldrT="[Texto]"/>
      <dgm:spPr/>
      <dgm:t>
        <a:bodyPr/>
        <a:lstStyle/>
        <a:p>
          <a:r>
            <a:rPr lang="es-MX" b="1">
              <a:effectLst>
                <a:outerShdw blurRad="38100" dist="38100" dir="2700000" algn="tl">
                  <a:srgbClr val="000000">
                    <a:alpha val="43137"/>
                  </a:srgbClr>
                </a:outerShdw>
              </a:effectLst>
            </a:rPr>
            <a:t>2  EDO de Variables Separables</a:t>
          </a:r>
          <a:endParaRPr lang="es-ES" b="1" dirty="0">
            <a:effectLst>
              <a:outerShdw blurRad="38100" dist="38100" dir="2700000" algn="tl">
                <a:srgbClr val="000000">
                  <a:alpha val="43137"/>
                </a:srgbClr>
              </a:outerShdw>
            </a:effectLst>
          </a:endParaRPr>
        </a:p>
      </dgm:t>
    </dgm:pt>
    <dgm:pt modelId="{2522722B-B72E-421A-B5B4-968835F0DF39}" type="parTrans" cxnId="{F47A8290-8241-4B93-A7A8-589AA7E31FE0}">
      <dgm:prSet/>
      <dgm:spPr/>
      <dgm:t>
        <a:bodyPr/>
        <a:lstStyle/>
        <a:p>
          <a:endParaRPr lang="es-ES" b="1">
            <a:effectLst>
              <a:outerShdw blurRad="38100" dist="38100" dir="2700000" algn="tl">
                <a:srgbClr val="000000">
                  <a:alpha val="43137"/>
                </a:srgbClr>
              </a:outerShdw>
            </a:effectLst>
          </a:endParaRPr>
        </a:p>
      </dgm:t>
    </dgm:pt>
    <dgm:pt modelId="{6A4ED92B-EA9C-47A3-82CB-6DFE9A12833A}" type="sibTrans" cxnId="{F47A8290-8241-4B93-A7A8-589AA7E31FE0}">
      <dgm:prSet/>
      <dgm:spPr/>
      <dgm:t>
        <a:bodyPr/>
        <a:lstStyle/>
        <a:p>
          <a:endParaRPr lang="es-ES" b="1">
            <a:effectLst>
              <a:outerShdw blurRad="38100" dist="38100" dir="2700000" algn="tl">
                <a:srgbClr val="000000">
                  <a:alpha val="43137"/>
                </a:srgbClr>
              </a:outerShdw>
            </a:effectLst>
          </a:endParaRPr>
        </a:p>
      </dgm:t>
    </dgm:pt>
    <dgm:pt modelId="{6C918F66-4251-4256-9FAD-320DA4E31FF8}">
      <dgm:prSet phldrT="[Texto]"/>
      <dgm:spPr/>
      <dgm:t>
        <a:bodyPr/>
        <a:lstStyle/>
        <a:p>
          <a:r>
            <a:rPr lang="es-MX" b="1">
              <a:effectLst/>
            </a:rPr>
            <a:t>Método de separación de variables</a:t>
          </a:r>
          <a:endParaRPr lang="es-ES" b="1" dirty="0">
            <a:effectLst/>
          </a:endParaRPr>
        </a:p>
      </dgm:t>
    </dgm:pt>
    <dgm:pt modelId="{5309FB75-EDB4-4AE0-8F4F-16C179E47112}" type="parTrans" cxnId="{97583CE8-7D08-4BA2-9B9A-7718C176E04C}">
      <dgm:prSet/>
      <dgm:spPr/>
      <dgm:t>
        <a:bodyPr/>
        <a:lstStyle/>
        <a:p>
          <a:endParaRPr lang="es-ES" b="1">
            <a:effectLst>
              <a:outerShdw blurRad="38100" dist="38100" dir="2700000" algn="tl">
                <a:srgbClr val="000000">
                  <a:alpha val="43137"/>
                </a:srgbClr>
              </a:outerShdw>
            </a:effectLst>
          </a:endParaRPr>
        </a:p>
      </dgm:t>
    </dgm:pt>
    <dgm:pt modelId="{247F6784-AAF0-4C44-9590-7677E5934B70}" type="sibTrans" cxnId="{97583CE8-7D08-4BA2-9B9A-7718C176E04C}">
      <dgm:prSet/>
      <dgm:spPr/>
      <dgm:t>
        <a:bodyPr/>
        <a:lstStyle/>
        <a:p>
          <a:endParaRPr lang="es-ES" b="1">
            <a:effectLst>
              <a:outerShdw blurRad="38100" dist="38100" dir="2700000" algn="tl">
                <a:srgbClr val="000000">
                  <a:alpha val="43137"/>
                </a:srgbClr>
              </a:outerShdw>
            </a:effectLst>
          </a:endParaRPr>
        </a:p>
      </dgm:t>
    </dgm:pt>
    <dgm:pt modelId="{578B2D89-66CE-4313-8B6B-C5F6D8D3CC11}">
      <dgm:prSet phldrT="[Texto]"/>
      <dgm:spPr/>
      <dgm:t>
        <a:bodyPr/>
        <a:lstStyle/>
        <a:p>
          <a:r>
            <a:rPr lang="es-MX" b="1">
              <a:effectLst>
                <a:outerShdw blurRad="38100" dist="38100" dir="2700000" algn="tl">
                  <a:srgbClr val="000000">
                    <a:alpha val="43137"/>
                  </a:srgbClr>
                </a:outerShdw>
              </a:effectLst>
            </a:rPr>
            <a:t>3  EDO que se Reducen a Variables Separables</a:t>
          </a:r>
          <a:endParaRPr lang="es-ES" b="1" dirty="0">
            <a:effectLst>
              <a:outerShdw blurRad="38100" dist="38100" dir="2700000" algn="tl">
                <a:srgbClr val="000000">
                  <a:alpha val="43137"/>
                </a:srgbClr>
              </a:outerShdw>
            </a:effectLst>
          </a:endParaRPr>
        </a:p>
      </dgm:t>
    </dgm:pt>
    <dgm:pt modelId="{048B6948-7B8C-4038-9113-E407FF2915AE}" type="parTrans" cxnId="{FE284E75-FD91-44D9-8C20-42B90BC9BE76}">
      <dgm:prSet/>
      <dgm:spPr/>
      <dgm:t>
        <a:bodyPr/>
        <a:lstStyle/>
        <a:p>
          <a:endParaRPr lang="es-ES" b="1">
            <a:effectLst>
              <a:outerShdw blurRad="38100" dist="38100" dir="2700000" algn="tl">
                <a:srgbClr val="000000">
                  <a:alpha val="43137"/>
                </a:srgbClr>
              </a:outerShdw>
            </a:effectLst>
          </a:endParaRPr>
        </a:p>
      </dgm:t>
    </dgm:pt>
    <dgm:pt modelId="{840F6154-5A50-4CEB-B26D-E01FA8F461D3}" type="sibTrans" cxnId="{FE284E75-FD91-44D9-8C20-42B90BC9BE76}">
      <dgm:prSet/>
      <dgm:spPr/>
      <dgm:t>
        <a:bodyPr/>
        <a:lstStyle/>
        <a:p>
          <a:endParaRPr lang="es-ES" b="1">
            <a:effectLst>
              <a:outerShdw blurRad="38100" dist="38100" dir="2700000" algn="tl">
                <a:srgbClr val="000000">
                  <a:alpha val="43137"/>
                </a:srgbClr>
              </a:outerShdw>
            </a:effectLst>
          </a:endParaRPr>
        </a:p>
      </dgm:t>
    </dgm:pt>
    <dgm:pt modelId="{A3F79D57-1BAC-4A94-97A9-84EC417EA29B}">
      <dgm:prSet phldrT="[Texto]"/>
      <dgm:spPr/>
      <dgm:t>
        <a:bodyPr/>
        <a:lstStyle/>
        <a:p>
          <a:r>
            <a:rPr lang="es-MX" b="1">
              <a:effectLst/>
            </a:rPr>
            <a:t>Ecuaciones Homogéneas</a:t>
          </a:r>
          <a:endParaRPr lang="es-ES" b="1" dirty="0">
            <a:effectLst/>
          </a:endParaRPr>
        </a:p>
      </dgm:t>
    </dgm:pt>
    <dgm:pt modelId="{FD09D0C4-9580-40FD-A984-1DAE189645F3}" type="parTrans" cxnId="{EE1FA593-A400-48C6-A169-E71134227006}">
      <dgm:prSet/>
      <dgm:spPr/>
      <dgm:t>
        <a:bodyPr/>
        <a:lstStyle/>
        <a:p>
          <a:endParaRPr lang="es-ES" b="1">
            <a:effectLst>
              <a:outerShdw blurRad="38100" dist="38100" dir="2700000" algn="tl">
                <a:srgbClr val="000000">
                  <a:alpha val="43137"/>
                </a:srgbClr>
              </a:outerShdw>
            </a:effectLst>
          </a:endParaRPr>
        </a:p>
      </dgm:t>
    </dgm:pt>
    <dgm:pt modelId="{E17B95A2-A44B-4A0F-97F0-0F7B04C5D42D}" type="sibTrans" cxnId="{EE1FA593-A400-48C6-A169-E71134227006}">
      <dgm:prSet/>
      <dgm:spPr/>
      <dgm:t>
        <a:bodyPr/>
        <a:lstStyle/>
        <a:p>
          <a:endParaRPr lang="es-ES" b="1">
            <a:effectLst>
              <a:outerShdw blurRad="38100" dist="38100" dir="2700000" algn="tl">
                <a:srgbClr val="000000">
                  <a:alpha val="43137"/>
                </a:srgbClr>
              </a:outerShdw>
            </a:effectLst>
          </a:endParaRPr>
        </a:p>
      </dgm:t>
    </dgm:pt>
    <dgm:pt modelId="{F9F8B9E6-C93E-4DC6-9503-A1CF094C7361}">
      <dgm:prSet phldrT="[Texto]"/>
      <dgm:spPr/>
      <dgm:t>
        <a:bodyPr/>
        <a:lstStyle/>
        <a:p>
          <a:r>
            <a:rPr lang="es-MX" b="1">
              <a:effectLst>
                <a:outerShdw blurRad="38100" dist="38100" dir="2700000" algn="tl">
                  <a:srgbClr val="000000">
                    <a:alpha val="43137"/>
                  </a:srgbClr>
                </a:outerShdw>
              </a:effectLst>
            </a:rPr>
            <a:t>4  Aplicaciones</a:t>
          </a:r>
          <a:endParaRPr lang="es-ES" b="1" dirty="0">
            <a:effectLst>
              <a:outerShdw blurRad="38100" dist="38100" dir="2700000" algn="tl">
                <a:srgbClr val="000000">
                  <a:alpha val="43137"/>
                </a:srgbClr>
              </a:outerShdw>
            </a:effectLst>
          </a:endParaRPr>
        </a:p>
      </dgm:t>
    </dgm:pt>
    <dgm:pt modelId="{3571E198-780F-48EA-BFF5-3865EAB358E2}" type="parTrans" cxnId="{BBFD0404-BC47-4B83-9509-76541F4D3CDC}">
      <dgm:prSet/>
      <dgm:spPr/>
      <dgm:t>
        <a:bodyPr/>
        <a:lstStyle/>
        <a:p>
          <a:endParaRPr lang="es-ES" b="1">
            <a:effectLst>
              <a:outerShdw blurRad="38100" dist="38100" dir="2700000" algn="tl">
                <a:srgbClr val="000000">
                  <a:alpha val="43137"/>
                </a:srgbClr>
              </a:outerShdw>
            </a:effectLst>
          </a:endParaRPr>
        </a:p>
      </dgm:t>
    </dgm:pt>
    <dgm:pt modelId="{212504EF-90F6-4C8D-B88B-88906E2D1466}" type="sibTrans" cxnId="{BBFD0404-BC47-4B83-9509-76541F4D3CDC}">
      <dgm:prSet/>
      <dgm:spPr/>
      <dgm:t>
        <a:bodyPr/>
        <a:lstStyle/>
        <a:p>
          <a:endParaRPr lang="es-ES" b="1">
            <a:effectLst>
              <a:outerShdw blurRad="38100" dist="38100" dir="2700000" algn="tl">
                <a:srgbClr val="000000">
                  <a:alpha val="43137"/>
                </a:srgbClr>
              </a:outerShdw>
            </a:effectLst>
          </a:endParaRPr>
        </a:p>
      </dgm:t>
    </dgm:pt>
    <dgm:pt modelId="{EDA78EF2-5B2C-4D9E-BE7B-55C3C7048FF7}">
      <dgm:prSet phldrT="[Texto]"/>
      <dgm:spPr/>
      <dgm:t>
        <a:bodyPr/>
        <a:lstStyle/>
        <a:p>
          <a:r>
            <a:rPr lang="es-MX" b="1">
              <a:effectLst/>
            </a:rPr>
            <a:t>Caída libre </a:t>
          </a:r>
          <a:endParaRPr lang="es-ES" b="1" dirty="0">
            <a:effectLst/>
          </a:endParaRPr>
        </a:p>
      </dgm:t>
    </dgm:pt>
    <dgm:pt modelId="{41957921-DCAA-49E4-A147-64C95A28AE81}" type="parTrans" cxnId="{DA851E74-A045-4F40-AC5B-7EC64341DE9A}">
      <dgm:prSet/>
      <dgm:spPr/>
      <dgm:t>
        <a:bodyPr/>
        <a:lstStyle/>
        <a:p>
          <a:endParaRPr lang="es-ES" b="1">
            <a:effectLst>
              <a:outerShdw blurRad="38100" dist="38100" dir="2700000" algn="tl">
                <a:srgbClr val="000000">
                  <a:alpha val="43137"/>
                </a:srgbClr>
              </a:outerShdw>
            </a:effectLst>
          </a:endParaRPr>
        </a:p>
      </dgm:t>
    </dgm:pt>
    <dgm:pt modelId="{C8B6331E-D756-4A81-86FC-2427A8ED72DB}" type="sibTrans" cxnId="{DA851E74-A045-4F40-AC5B-7EC64341DE9A}">
      <dgm:prSet/>
      <dgm:spPr/>
      <dgm:t>
        <a:bodyPr/>
        <a:lstStyle/>
        <a:p>
          <a:endParaRPr lang="es-ES" b="1">
            <a:effectLst>
              <a:outerShdw blurRad="38100" dist="38100" dir="2700000" algn="tl">
                <a:srgbClr val="000000">
                  <a:alpha val="43137"/>
                </a:srgbClr>
              </a:outerShdw>
            </a:effectLst>
          </a:endParaRPr>
        </a:p>
      </dgm:t>
    </dgm:pt>
    <dgm:pt modelId="{D16B0022-E78E-4128-9D46-7144CF1C7936}">
      <dgm:prSet/>
      <dgm:spPr/>
      <dgm:t>
        <a:bodyPr/>
        <a:lstStyle/>
        <a:p>
          <a:r>
            <a:rPr lang="es-MX" b="1" dirty="0">
              <a:effectLst/>
            </a:rPr>
            <a:t>Definición de Ecuación Diferencial Ordinaria (EDO)</a:t>
          </a:r>
        </a:p>
      </dgm:t>
    </dgm:pt>
    <dgm:pt modelId="{8E188A6A-6F0C-4951-BBB0-BB953DB005BD}" type="parTrans" cxnId="{516A52A2-215E-46B4-B37E-1C89A300EF57}">
      <dgm:prSet/>
      <dgm:spPr/>
      <dgm:t>
        <a:bodyPr/>
        <a:lstStyle/>
        <a:p>
          <a:endParaRPr lang="es-ES" b="1">
            <a:effectLst>
              <a:outerShdw blurRad="38100" dist="38100" dir="2700000" algn="tl">
                <a:srgbClr val="000000">
                  <a:alpha val="43137"/>
                </a:srgbClr>
              </a:outerShdw>
            </a:effectLst>
          </a:endParaRPr>
        </a:p>
      </dgm:t>
    </dgm:pt>
    <dgm:pt modelId="{606D9E9A-9444-4197-8F5B-D439D512BB83}" type="sibTrans" cxnId="{516A52A2-215E-46B4-B37E-1C89A300EF57}">
      <dgm:prSet/>
      <dgm:spPr/>
      <dgm:t>
        <a:bodyPr/>
        <a:lstStyle/>
        <a:p>
          <a:endParaRPr lang="es-ES" b="1">
            <a:effectLst>
              <a:outerShdw blurRad="38100" dist="38100" dir="2700000" algn="tl">
                <a:srgbClr val="000000">
                  <a:alpha val="43137"/>
                </a:srgbClr>
              </a:outerShdw>
            </a:effectLst>
          </a:endParaRPr>
        </a:p>
      </dgm:t>
    </dgm:pt>
    <dgm:pt modelId="{A94803A7-5A30-4CB6-90E4-83026183174A}">
      <dgm:prSet/>
      <dgm:spPr/>
      <dgm:t>
        <a:bodyPr/>
        <a:lstStyle/>
        <a:p>
          <a:r>
            <a:rPr lang="es-MX" b="1">
              <a:effectLst/>
            </a:rPr>
            <a:t>Orden y grado de una EDO</a:t>
          </a:r>
          <a:endParaRPr lang="es-MX" b="1" dirty="0">
            <a:effectLst/>
          </a:endParaRPr>
        </a:p>
      </dgm:t>
    </dgm:pt>
    <dgm:pt modelId="{49E6D556-44F9-4899-95A3-B4814403E20C}" type="parTrans" cxnId="{D8BE2E0F-7D28-450F-9C09-CD1B90D8F735}">
      <dgm:prSet/>
      <dgm:spPr/>
      <dgm:t>
        <a:bodyPr/>
        <a:lstStyle/>
        <a:p>
          <a:endParaRPr lang="es-ES" b="1">
            <a:effectLst>
              <a:outerShdw blurRad="38100" dist="38100" dir="2700000" algn="tl">
                <a:srgbClr val="000000">
                  <a:alpha val="43137"/>
                </a:srgbClr>
              </a:outerShdw>
            </a:effectLst>
          </a:endParaRPr>
        </a:p>
      </dgm:t>
    </dgm:pt>
    <dgm:pt modelId="{14AA0EBE-EC7C-4FED-9959-F211D72B36DE}" type="sibTrans" cxnId="{D8BE2E0F-7D28-450F-9C09-CD1B90D8F735}">
      <dgm:prSet/>
      <dgm:spPr/>
      <dgm:t>
        <a:bodyPr/>
        <a:lstStyle/>
        <a:p>
          <a:endParaRPr lang="es-ES" b="1">
            <a:effectLst>
              <a:outerShdw blurRad="38100" dist="38100" dir="2700000" algn="tl">
                <a:srgbClr val="000000">
                  <a:alpha val="43137"/>
                </a:srgbClr>
              </a:outerShdw>
            </a:effectLst>
          </a:endParaRPr>
        </a:p>
      </dgm:t>
    </dgm:pt>
    <dgm:pt modelId="{499F0E0E-390E-480B-8F38-92492BAB8FC4}">
      <dgm:prSet/>
      <dgm:spPr/>
      <dgm:t>
        <a:bodyPr/>
        <a:lstStyle/>
        <a:p>
          <a:r>
            <a:rPr lang="es-MX" b="1" dirty="0">
              <a:effectLst/>
            </a:rPr>
            <a:t>Solución general, particular y singular</a:t>
          </a:r>
        </a:p>
      </dgm:t>
    </dgm:pt>
    <dgm:pt modelId="{1654402D-7322-4F40-8661-F91398599E87}" type="parTrans" cxnId="{BD63E10F-6B59-4008-9806-844C84EB0BB3}">
      <dgm:prSet/>
      <dgm:spPr/>
      <dgm:t>
        <a:bodyPr/>
        <a:lstStyle/>
        <a:p>
          <a:endParaRPr lang="es-ES" b="1">
            <a:effectLst>
              <a:outerShdw blurRad="38100" dist="38100" dir="2700000" algn="tl">
                <a:srgbClr val="000000">
                  <a:alpha val="43137"/>
                </a:srgbClr>
              </a:outerShdw>
            </a:effectLst>
          </a:endParaRPr>
        </a:p>
      </dgm:t>
    </dgm:pt>
    <dgm:pt modelId="{1ADD1CA5-63B1-4F7E-866C-335D8E834892}" type="sibTrans" cxnId="{BD63E10F-6B59-4008-9806-844C84EB0BB3}">
      <dgm:prSet/>
      <dgm:spPr/>
      <dgm:t>
        <a:bodyPr/>
        <a:lstStyle/>
        <a:p>
          <a:endParaRPr lang="es-ES" b="1">
            <a:effectLst>
              <a:outerShdw blurRad="38100" dist="38100" dir="2700000" algn="tl">
                <a:srgbClr val="000000">
                  <a:alpha val="43137"/>
                </a:srgbClr>
              </a:outerShdw>
            </a:effectLst>
          </a:endParaRPr>
        </a:p>
      </dgm:t>
    </dgm:pt>
    <dgm:pt modelId="{E479A288-48A6-453F-89EC-A5BE26C7419A}">
      <dgm:prSet/>
      <dgm:spPr/>
      <dgm:t>
        <a:bodyPr/>
        <a:lstStyle/>
        <a:p>
          <a:r>
            <a:rPr lang="es-MX" b="1">
              <a:effectLst/>
            </a:rPr>
            <a:t>Verificación de soluciones y campos de pendientes</a:t>
          </a:r>
          <a:endParaRPr lang="es-MX" b="1" dirty="0">
            <a:effectLst/>
          </a:endParaRPr>
        </a:p>
      </dgm:t>
    </dgm:pt>
    <dgm:pt modelId="{81013275-7384-4550-A43A-8E547865E77B}" type="parTrans" cxnId="{4BBFADD9-A39D-4354-9283-32790301F9CB}">
      <dgm:prSet/>
      <dgm:spPr/>
      <dgm:t>
        <a:bodyPr/>
        <a:lstStyle/>
        <a:p>
          <a:endParaRPr lang="es-ES" b="1">
            <a:effectLst>
              <a:outerShdw blurRad="38100" dist="38100" dir="2700000" algn="tl">
                <a:srgbClr val="000000">
                  <a:alpha val="43137"/>
                </a:srgbClr>
              </a:outerShdw>
            </a:effectLst>
          </a:endParaRPr>
        </a:p>
      </dgm:t>
    </dgm:pt>
    <dgm:pt modelId="{A7E1457A-5D02-4EF0-B737-ECBB7DCB10D8}" type="sibTrans" cxnId="{4BBFADD9-A39D-4354-9283-32790301F9CB}">
      <dgm:prSet/>
      <dgm:spPr/>
      <dgm:t>
        <a:bodyPr/>
        <a:lstStyle/>
        <a:p>
          <a:endParaRPr lang="es-ES" b="1">
            <a:effectLst>
              <a:outerShdw blurRad="38100" dist="38100" dir="2700000" algn="tl">
                <a:srgbClr val="000000">
                  <a:alpha val="43137"/>
                </a:srgbClr>
              </a:outerShdw>
            </a:effectLst>
          </a:endParaRPr>
        </a:p>
      </dgm:t>
    </dgm:pt>
    <dgm:pt modelId="{A58D6B61-FEC5-43BC-82DB-A3A3F6846BC4}">
      <dgm:prSet/>
      <dgm:spPr/>
      <dgm:t>
        <a:bodyPr/>
        <a:lstStyle/>
        <a:p>
          <a:r>
            <a:rPr lang="es-MX" b="1" dirty="0">
              <a:effectLst/>
            </a:rPr>
            <a:t>Resolución mediante integración directa</a:t>
          </a:r>
        </a:p>
      </dgm:t>
    </dgm:pt>
    <dgm:pt modelId="{2B87D40B-79FC-4AD8-9394-75DD33182C18}" type="parTrans" cxnId="{8130E63E-6485-48DC-97FF-F3C5664A276D}">
      <dgm:prSet/>
      <dgm:spPr/>
      <dgm:t>
        <a:bodyPr/>
        <a:lstStyle/>
        <a:p>
          <a:endParaRPr lang="es-ES" b="1">
            <a:effectLst>
              <a:outerShdw blurRad="38100" dist="38100" dir="2700000" algn="tl">
                <a:srgbClr val="000000">
                  <a:alpha val="43137"/>
                </a:srgbClr>
              </a:outerShdw>
            </a:effectLst>
          </a:endParaRPr>
        </a:p>
      </dgm:t>
    </dgm:pt>
    <dgm:pt modelId="{0420A975-4D5E-43F2-834D-77B51326C95E}" type="sibTrans" cxnId="{8130E63E-6485-48DC-97FF-F3C5664A276D}">
      <dgm:prSet/>
      <dgm:spPr/>
      <dgm:t>
        <a:bodyPr/>
        <a:lstStyle/>
        <a:p>
          <a:endParaRPr lang="es-ES" b="1">
            <a:effectLst>
              <a:outerShdw blurRad="38100" dist="38100" dir="2700000" algn="tl">
                <a:srgbClr val="000000">
                  <a:alpha val="43137"/>
                </a:srgbClr>
              </a:outerShdw>
            </a:effectLst>
          </a:endParaRPr>
        </a:p>
      </dgm:t>
    </dgm:pt>
    <dgm:pt modelId="{9D73771C-059A-44B9-A568-869E1C87CEDC}">
      <dgm:prSet/>
      <dgm:spPr/>
      <dgm:t>
        <a:bodyPr/>
        <a:lstStyle/>
        <a:p>
          <a:r>
            <a:rPr lang="es-MX" b="1" dirty="0">
              <a:effectLst/>
            </a:rPr>
            <a:t>Problemas con condición inicial</a:t>
          </a:r>
        </a:p>
      </dgm:t>
    </dgm:pt>
    <dgm:pt modelId="{965ADC0A-8159-4C80-BB6C-51D42C4C40CB}" type="parTrans" cxnId="{75D86D8C-2472-42B1-A6CD-46C2BF015CCA}">
      <dgm:prSet/>
      <dgm:spPr/>
      <dgm:t>
        <a:bodyPr/>
        <a:lstStyle/>
        <a:p>
          <a:endParaRPr lang="es-ES" b="1">
            <a:effectLst>
              <a:outerShdw blurRad="38100" dist="38100" dir="2700000" algn="tl">
                <a:srgbClr val="000000">
                  <a:alpha val="43137"/>
                </a:srgbClr>
              </a:outerShdw>
            </a:effectLst>
          </a:endParaRPr>
        </a:p>
      </dgm:t>
    </dgm:pt>
    <dgm:pt modelId="{EB1EE9A8-782A-4227-854C-1F0ABFA27363}" type="sibTrans" cxnId="{75D86D8C-2472-42B1-A6CD-46C2BF015CCA}">
      <dgm:prSet/>
      <dgm:spPr/>
      <dgm:t>
        <a:bodyPr/>
        <a:lstStyle/>
        <a:p>
          <a:endParaRPr lang="es-ES" b="1">
            <a:effectLst>
              <a:outerShdw blurRad="38100" dist="38100" dir="2700000" algn="tl">
                <a:srgbClr val="000000">
                  <a:alpha val="43137"/>
                </a:srgbClr>
              </a:outerShdw>
            </a:effectLst>
          </a:endParaRPr>
        </a:p>
      </dgm:t>
    </dgm:pt>
    <dgm:pt modelId="{31B4C25E-1F12-4B67-A3DA-8872297AAE96}">
      <dgm:prSet/>
      <dgm:spPr/>
      <dgm:t>
        <a:bodyPr/>
        <a:lstStyle/>
        <a:p>
          <a:r>
            <a:rPr lang="es-MX" b="1">
              <a:effectLst/>
            </a:rPr>
            <a:t>Ecuaciones de la forma </a:t>
          </a:r>
          <a:endParaRPr lang="es-MX" b="1" dirty="0">
            <a:effectLst/>
          </a:endParaRPr>
        </a:p>
      </dgm:t>
    </dgm:pt>
    <dgm:pt modelId="{C01977F1-6342-4124-89D1-AF4710E4A759}" type="parTrans" cxnId="{F384100C-CC84-4E9C-A559-EB7271BDE6C2}">
      <dgm:prSet/>
      <dgm:spPr/>
      <dgm:t>
        <a:bodyPr/>
        <a:lstStyle/>
        <a:p>
          <a:endParaRPr lang="es-ES" b="1">
            <a:effectLst>
              <a:outerShdw blurRad="38100" dist="38100" dir="2700000" algn="tl">
                <a:srgbClr val="000000">
                  <a:alpha val="43137"/>
                </a:srgbClr>
              </a:outerShdw>
            </a:effectLst>
          </a:endParaRPr>
        </a:p>
      </dgm:t>
    </dgm:pt>
    <dgm:pt modelId="{E8844D70-88B8-4DF5-8B89-E4C460104AD0}" type="sibTrans" cxnId="{F384100C-CC84-4E9C-A559-EB7271BDE6C2}">
      <dgm:prSet/>
      <dgm:spPr/>
      <dgm:t>
        <a:bodyPr/>
        <a:lstStyle/>
        <a:p>
          <a:endParaRPr lang="es-ES" b="1">
            <a:effectLst>
              <a:outerShdw blurRad="38100" dist="38100" dir="2700000" algn="tl">
                <a:srgbClr val="000000">
                  <a:alpha val="43137"/>
                </a:srgbClr>
              </a:outerShdw>
            </a:effectLst>
          </a:endParaRPr>
        </a:p>
      </dgm:t>
    </dgm:pt>
    <dgm:pt modelId="{D3283957-70C7-4B81-8AD1-A84DC85FFF21}">
      <dgm:prSet/>
      <dgm:spPr/>
      <dgm:t>
        <a:bodyPr/>
        <a:lstStyle/>
        <a:p>
          <a:r>
            <a:rPr lang="es-MX" b="1" dirty="0">
              <a:effectLst/>
            </a:rPr>
            <a:t>Crecimiento y decrecimiento de población</a:t>
          </a:r>
        </a:p>
      </dgm:t>
    </dgm:pt>
    <dgm:pt modelId="{3D876B5F-8230-474A-9C95-75048EA86828}" type="parTrans" cxnId="{CE067CA2-D9CB-4CC6-A0C9-0A2F1DB93A85}">
      <dgm:prSet/>
      <dgm:spPr/>
      <dgm:t>
        <a:bodyPr/>
        <a:lstStyle/>
        <a:p>
          <a:endParaRPr lang="es-ES" b="1">
            <a:effectLst>
              <a:outerShdw blurRad="38100" dist="38100" dir="2700000" algn="tl">
                <a:srgbClr val="000000">
                  <a:alpha val="43137"/>
                </a:srgbClr>
              </a:outerShdw>
            </a:effectLst>
          </a:endParaRPr>
        </a:p>
      </dgm:t>
    </dgm:pt>
    <dgm:pt modelId="{3CCEB4EF-03E9-4CF0-A967-9F8A792AE0D3}" type="sibTrans" cxnId="{CE067CA2-D9CB-4CC6-A0C9-0A2F1DB93A85}">
      <dgm:prSet/>
      <dgm:spPr/>
      <dgm:t>
        <a:bodyPr/>
        <a:lstStyle/>
        <a:p>
          <a:endParaRPr lang="es-ES" b="1">
            <a:effectLst>
              <a:outerShdw blurRad="38100" dist="38100" dir="2700000" algn="tl">
                <a:srgbClr val="000000">
                  <a:alpha val="43137"/>
                </a:srgbClr>
              </a:outerShdw>
            </a:effectLst>
          </a:endParaRPr>
        </a:p>
      </dgm:t>
    </dgm:pt>
    <dgm:pt modelId="{B4541C9B-7B6D-40EA-B3BC-F3EA682672F7}">
      <dgm:prSet/>
      <dgm:spPr/>
      <dgm:t>
        <a:bodyPr/>
        <a:lstStyle/>
        <a:p>
          <a:r>
            <a:rPr lang="es-MX" b="1">
              <a:effectLst/>
            </a:rPr>
            <a:t>Desintegración atómica</a:t>
          </a:r>
          <a:endParaRPr lang="es-MX" b="1" dirty="0">
            <a:effectLst/>
          </a:endParaRPr>
        </a:p>
      </dgm:t>
    </dgm:pt>
    <dgm:pt modelId="{DAC7F950-F69B-4967-9C4B-284AF32278F7}" type="parTrans" cxnId="{568C187F-73AB-4030-BD12-0DE586C8DC8B}">
      <dgm:prSet/>
      <dgm:spPr/>
      <dgm:t>
        <a:bodyPr/>
        <a:lstStyle/>
        <a:p>
          <a:endParaRPr lang="es-ES" b="1">
            <a:effectLst>
              <a:outerShdw blurRad="38100" dist="38100" dir="2700000" algn="tl">
                <a:srgbClr val="000000">
                  <a:alpha val="43137"/>
                </a:srgbClr>
              </a:outerShdw>
            </a:effectLst>
          </a:endParaRPr>
        </a:p>
      </dgm:t>
    </dgm:pt>
    <dgm:pt modelId="{8DBDD8B5-484E-4228-8427-057D25C4D0FF}" type="sibTrans" cxnId="{568C187F-73AB-4030-BD12-0DE586C8DC8B}">
      <dgm:prSet/>
      <dgm:spPr/>
      <dgm:t>
        <a:bodyPr/>
        <a:lstStyle/>
        <a:p>
          <a:endParaRPr lang="es-ES" b="1">
            <a:effectLst>
              <a:outerShdw blurRad="38100" dist="38100" dir="2700000" algn="tl">
                <a:srgbClr val="000000">
                  <a:alpha val="43137"/>
                </a:srgbClr>
              </a:outerShdw>
            </a:effectLst>
          </a:endParaRPr>
        </a:p>
      </dgm:t>
    </dgm:pt>
    <dgm:pt modelId="{73336D80-2ACD-4024-B614-34A8CC78ACC2}">
      <dgm:prSet/>
      <dgm:spPr/>
      <dgm:t>
        <a:bodyPr/>
        <a:lstStyle/>
        <a:p>
          <a:r>
            <a:rPr lang="es-MX" b="1">
              <a:effectLst/>
            </a:rPr>
            <a:t>Temperatura — Ley de enfriamiento de Newton</a:t>
          </a:r>
          <a:endParaRPr lang="es-MX" b="1" dirty="0">
            <a:effectLst/>
          </a:endParaRPr>
        </a:p>
      </dgm:t>
    </dgm:pt>
    <dgm:pt modelId="{D9797536-A7F7-4E0E-8F72-D2651CB1BB83}" type="parTrans" cxnId="{5323955A-57DB-4958-AB5B-6BA4B279F29D}">
      <dgm:prSet/>
      <dgm:spPr/>
      <dgm:t>
        <a:bodyPr/>
        <a:lstStyle/>
        <a:p>
          <a:endParaRPr lang="es-ES" b="1">
            <a:effectLst>
              <a:outerShdw blurRad="38100" dist="38100" dir="2700000" algn="tl">
                <a:srgbClr val="000000">
                  <a:alpha val="43137"/>
                </a:srgbClr>
              </a:outerShdw>
            </a:effectLst>
          </a:endParaRPr>
        </a:p>
      </dgm:t>
    </dgm:pt>
    <dgm:pt modelId="{673280A1-EB90-4346-8ACD-9DC12B850806}" type="sibTrans" cxnId="{5323955A-57DB-4958-AB5B-6BA4B279F29D}">
      <dgm:prSet/>
      <dgm:spPr/>
      <dgm:t>
        <a:bodyPr/>
        <a:lstStyle/>
        <a:p>
          <a:endParaRPr lang="es-ES" b="1">
            <a:effectLst>
              <a:outerShdw blurRad="38100" dist="38100" dir="2700000" algn="tl">
                <a:srgbClr val="000000">
                  <a:alpha val="43137"/>
                </a:srgbClr>
              </a:outerShdw>
            </a:effectLst>
          </a:endParaRPr>
        </a:p>
      </dgm:t>
    </dgm:pt>
    <dgm:pt modelId="{BDF84C0C-C67E-465A-AD74-F8C5A3397E00}">
      <dgm:prSet phldrT="[Texto]"/>
      <dgm:spPr/>
      <dgm:t>
        <a:bodyPr/>
        <a:lstStyle/>
        <a:p>
          <a:r>
            <a:rPr lang="es-MX" b="1">
              <a:effectLst/>
            </a:rPr>
            <a:t>Función homogénea de grado n.</a:t>
          </a:r>
          <a:endParaRPr lang="es-ES" b="1" dirty="0">
            <a:effectLst/>
          </a:endParaRPr>
        </a:p>
      </dgm:t>
    </dgm:pt>
    <dgm:pt modelId="{B12CBE54-2CDA-484E-BD5F-FA4DAB13C77B}" type="parTrans" cxnId="{D6635CDB-E5DC-4E3D-A4C1-471617971D0D}">
      <dgm:prSet/>
      <dgm:spPr/>
      <dgm:t>
        <a:bodyPr/>
        <a:lstStyle/>
        <a:p>
          <a:endParaRPr lang="es-ES"/>
        </a:p>
      </dgm:t>
    </dgm:pt>
    <dgm:pt modelId="{44112728-8F7B-40CD-9D4B-DAC0F2ABAD61}" type="sibTrans" cxnId="{D6635CDB-E5DC-4E3D-A4C1-471617971D0D}">
      <dgm:prSet/>
      <dgm:spPr/>
      <dgm:t>
        <a:bodyPr/>
        <a:lstStyle/>
        <a:p>
          <a:endParaRPr lang="es-ES"/>
        </a:p>
      </dgm:t>
    </dgm:pt>
    <dgm:pt modelId="{F2A21FAF-C7C5-426D-9D82-2EE4322385E0}" type="pres">
      <dgm:prSet presAssocID="{C547B3CA-2B1F-43C8-8575-2FFA0FCB7F0E}" presName="Name0" presStyleCnt="0">
        <dgm:presLayoutVars>
          <dgm:dir/>
          <dgm:animLvl val="lvl"/>
          <dgm:resizeHandles val="exact"/>
        </dgm:presLayoutVars>
      </dgm:prSet>
      <dgm:spPr/>
    </dgm:pt>
    <dgm:pt modelId="{EB466E2E-3A55-4AE7-8C39-169152D1F7A4}" type="pres">
      <dgm:prSet presAssocID="{AB926CCD-5778-402A-89F8-0CCE14A7E3B0}" presName="composite" presStyleCnt="0"/>
      <dgm:spPr/>
    </dgm:pt>
    <dgm:pt modelId="{9BF0ACA1-0BF1-4F27-88E8-D2895F9E467D}" type="pres">
      <dgm:prSet presAssocID="{AB926CCD-5778-402A-89F8-0CCE14A7E3B0}" presName="parTx" presStyleLbl="alignNode1" presStyleIdx="0" presStyleCnt="4">
        <dgm:presLayoutVars>
          <dgm:chMax val="0"/>
          <dgm:chPref val="0"/>
          <dgm:bulletEnabled val="1"/>
        </dgm:presLayoutVars>
      </dgm:prSet>
      <dgm:spPr/>
    </dgm:pt>
    <dgm:pt modelId="{F56DBA04-9EB1-46E3-B656-58726CE71BAE}" type="pres">
      <dgm:prSet presAssocID="{AB926CCD-5778-402A-89F8-0CCE14A7E3B0}" presName="desTx" presStyleLbl="alignAccFollowNode1" presStyleIdx="0" presStyleCnt="4">
        <dgm:presLayoutVars>
          <dgm:bulletEnabled val="1"/>
        </dgm:presLayoutVars>
      </dgm:prSet>
      <dgm:spPr/>
    </dgm:pt>
    <dgm:pt modelId="{580D42D1-EBD0-4F65-B04E-9D407AD40D29}" type="pres">
      <dgm:prSet presAssocID="{1E3EC3DF-0868-4F91-824A-1C411D64DEFB}" presName="space" presStyleCnt="0"/>
      <dgm:spPr/>
    </dgm:pt>
    <dgm:pt modelId="{CA80AFD0-690D-4ED7-8198-BA1B73C52A2C}" type="pres">
      <dgm:prSet presAssocID="{2C3C8ECB-D517-44E9-9B0C-23388C1B48C9}" presName="composite" presStyleCnt="0"/>
      <dgm:spPr/>
    </dgm:pt>
    <dgm:pt modelId="{1D2BB045-FD24-4AA1-9CDC-D8687974BDFA}" type="pres">
      <dgm:prSet presAssocID="{2C3C8ECB-D517-44E9-9B0C-23388C1B48C9}" presName="parTx" presStyleLbl="alignNode1" presStyleIdx="1" presStyleCnt="4">
        <dgm:presLayoutVars>
          <dgm:chMax val="0"/>
          <dgm:chPref val="0"/>
          <dgm:bulletEnabled val="1"/>
        </dgm:presLayoutVars>
      </dgm:prSet>
      <dgm:spPr/>
    </dgm:pt>
    <dgm:pt modelId="{6173C00C-C51D-46CB-A2A7-B99B7123C82F}" type="pres">
      <dgm:prSet presAssocID="{2C3C8ECB-D517-44E9-9B0C-23388C1B48C9}" presName="desTx" presStyleLbl="alignAccFollowNode1" presStyleIdx="1" presStyleCnt="4">
        <dgm:presLayoutVars>
          <dgm:bulletEnabled val="1"/>
        </dgm:presLayoutVars>
      </dgm:prSet>
      <dgm:spPr/>
    </dgm:pt>
    <dgm:pt modelId="{A5EB92A4-6637-4BFD-839C-543E829B413D}" type="pres">
      <dgm:prSet presAssocID="{6A4ED92B-EA9C-47A3-82CB-6DFE9A12833A}" presName="space" presStyleCnt="0"/>
      <dgm:spPr/>
    </dgm:pt>
    <dgm:pt modelId="{FDEBC715-6197-4ED9-8CD2-B930F36FF1FC}" type="pres">
      <dgm:prSet presAssocID="{578B2D89-66CE-4313-8B6B-C5F6D8D3CC11}" presName="composite" presStyleCnt="0"/>
      <dgm:spPr/>
    </dgm:pt>
    <dgm:pt modelId="{0C99117A-D655-4C74-BD01-C6C5F2DE52F7}" type="pres">
      <dgm:prSet presAssocID="{578B2D89-66CE-4313-8B6B-C5F6D8D3CC11}" presName="parTx" presStyleLbl="alignNode1" presStyleIdx="2" presStyleCnt="4">
        <dgm:presLayoutVars>
          <dgm:chMax val="0"/>
          <dgm:chPref val="0"/>
          <dgm:bulletEnabled val="1"/>
        </dgm:presLayoutVars>
      </dgm:prSet>
      <dgm:spPr/>
    </dgm:pt>
    <dgm:pt modelId="{99C01E5F-D622-4050-9E2C-EE8DD587F2F0}" type="pres">
      <dgm:prSet presAssocID="{578B2D89-66CE-4313-8B6B-C5F6D8D3CC11}" presName="desTx" presStyleLbl="alignAccFollowNode1" presStyleIdx="2" presStyleCnt="4">
        <dgm:presLayoutVars>
          <dgm:bulletEnabled val="1"/>
        </dgm:presLayoutVars>
      </dgm:prSet>
      <dgm:spPr/>
    </dgm:pt>
    <dgm:pt modelId="{0818A3FC-D289-491E-A238-D2DD97833527}" type="pres">
      <dgm:prSet presAssocID="{840F6154-5A50-4CEB-B26D-E01FA8F461D3}" presName="space" presStyleCnt="0"/>
      <dgm:spPr/>
    </dgm:pt>
    <dgm:pt modelId="{974F42EB-B232-4B62-A687-A2589348317B}" type="pres">
      <dgm:prSet presAssocID="{F9F8B9E6-C93E-4DC6-9503-A1CF094C7361}" presName="composite" presStyleCnt="0"/>
      <dgm:spPr/>
    </dgm:pt>
    <dgm:pt modelId="{7A93B19A-46B7-4B5B-AD5A-06AA605C5BB3}" type="pres">
      <dgm:prSet presAssocID="{F9F8B9E6-C93E-4DC6-9503-A1CF094C7361}" presName="parTx" presStyleLbl="alignNode1" presStyleIdx="3" presStyleCnt="4">
        <dgm:presLayoutVars>
          <dgm:chMax val="0"/>
          <dgm:chPref val="0"/>
          <dgm:bulletEnabled val="1"/>
        </dgm:presLayoutVars>
      </dgm:prSet>
      <dgm:spPr/>
    </dgm:pt>
    <dgm:pt modelId="{73346C1D-EC67-41DE-99DC-D0B5962BD6AE}" type="pres">
      <dgm:prSet presAssocID="{F9F8B9E6-C93E-4DC6-9503-A1CF094C7361}" presName="desTx" presStyleLbl="alignAccFollowNode1" presStyleIdx="3" presStyleCnt="4">
        <dgm:presLayoutVars>
          <dgm:bulletEnabled val="1"/>
        </dgm:presLayoutVars>
      </dgm:prSet>
      <dgm:spPr/>
    </dgm:pt>
  </dgm:ptLst>
  <dgm:cxnLst>
    <dgm:cxn modelId="{BBFD0404-BC47-4B83-9509-76541F4D3CDC}" srcId="{C547B3CA-2B1F-43C8-8575-2FFA0FCB7F0E}" destId="{F9F8B9E6-C93E-4DC6-9503-A1CF094C7361}" srcOrd="3" destOrd="0" parTransId="{3571E198-780F-48EA-BFF5-3865EAB358E2}" sibTransId="{212504EF-90F6-4C8D-B88B-88906E2D1466}"/>
    <dgm:cxn modelId="{F384100C-CC84-4E9C-A559-EB7271BDE6C2}" srcId="{578B2D89-66CE-4313-8B6B-C5F6D8D3CC11}" destId="{31B4C25E-1F12-4B67-A3DA-8872297AAE96}" srcOrd="2" destOrd="0" parTransId="{C01977F1-6342-4124-89D1-AF4710E4A759}" sibTransId="{E8844D70-88B8-4DF5-8B89-E4C460104AD0}"/>
    <dgm:cxn modelId="{D8BE2E0F-7D28-450F-9C09-CD1B90D8F735}" srcId="{AB926CCD-5778-402A-89F8-0CCE14A7E3B0}" destId="{A94803A7-5A30-4CB6-90E4-83026183174A}" srcOrd="2" destOrd="0" parTransId="{49E6D556-44F9-4899-95A3-B4814403E20C}" sibTransId="{14AA0EBE-EC7C-4FED-9959-F211D72B36DE}"/>
    <dgm:cxn modelId="{BD63E10F-6B59-4008-9806-844C84EB0BB3}" srcId="{AB926CCD-5778-402A-89F8-0CCE14A7E3B0}" destId="{499F0E0E-390E-480B-8F38-92492BAB8FC4}" srcOrd="3" destOrd="0" parTransId="{1654402D-7322-4F40-8661-F91398599E87}" sibTransId="{1ADD1CA5-63B1-4F7E-866C-335D8E834892}"/>
    <dgm:cxn modelId="{5EEDE315-34D4-4998-822E-016F66278428}" type="presOf" srcId="{D16B0022-E78E-4128-9D46-7144CF1C7936}" destId="{F56DBA04-9EB1-46E3-B656-58726CE71BAE}" srcOrd="0" destOrd="1" presId="urn:microsoft.com/office/officeart/2005/8/layout/hList1"/>
    <dgm:cxn modelId="{BD133A1E-9E85-4F8D-A308-2B5485B1D4AF}" type="presOf" srcId="{31B4C25E-1F12-4B67-A3DA-8872297AAE96}" destId="{99C01E5F-D622-4050-9E2C-EE8DD587F2F0}" srcOrd="0" destOrd="2" presId="urn:microsoft.com/office/officeart/2005/8/layout/hList1"/>
    <dgm:cxn modelId="{1EF34933-4A79-4FCD-9255-6041FC8ECE91}" type="presOf" srcId="{C547B3CA-2B1F-43C8-8575-2FFA0FCB7F0E}" destId="{F2A21FAF-C7C5-426D-9D82-2EE4322385E0}" srcOrd="0" destOrd="0" presId="urn:microsoft.com/office/officeart/2005/8/layout/hList1"/>
    <dgm:cxn modelId="{8130E63E-6485-48DC-97FF-F3C5664A276D}" srcId="{2C3C8ECB-D517-44E9-9B0C-23388C1B48C9}" destId="{A58D6B61-FEC5-43BC-82DB-A3A3F6846BC4}" srcOrd="1" destOrd="0" parTransId="{2B87D40B-79FC-4AD8-9394-75DD33182C18}" sibTransId="{0420A975-4D5E-43F2-834D-77B51326C95E}"/>
    <dgm:cxn modelId="{F4FE6E5B-D3C6-42D7-991D-58A7269448E0}" srcId="{AB926CCD-5778-402A-89F8-0CCE14A7E3B0}" destId="{14222F87-865C-4B8E-83D1-90267A7F4E4E}" srcOrd="0" destOrd="0" parTransId="{3D7CDF5D-6ADC-427E-836C-57C6E174604B}" sibTransId="{3704270D-64B6-4DFC-8FE3-6C2178A5AC6D}"/>
    <dgm:cxn modelId="{FDB0C35C-64EB-4D3A-A9E8-EA148FAA6546}" type="presOf" srcId="{F9F8B9E6-C93E-4DC6-9503-A1CF094C7361}" destId="{7A93B19A-46B7-4B5B-AD5A-06AA605C5BB3}" srcOrd="0" destOrd="0" presId="urn:microsoft.com/office/officeart/2005/8/layout/hList1"/>
    <dgm:cxn modelId="{31C75364-DBC2-4EEE-8DFA-AC351BAE45F9}" type="presOf" srcId="{14222F87-865C-4B8E-83D1-90267A7F4E4E}" destId="{F56DBA04-9EB1-46E3-B656-58726CE71BAE}" srcOrd="0" destOrd="0" presId="urn:microsoft.com/office/officeart/2005/8/layout/hList1"/>
    <dgm:cxn modelId="{C033AF64-A8E4-4C85-B9C1-B7F667F5F663}" type="presOf" srcId="{EDA78EF2-5B2C-4D9E-BE7B-55C3C7048FF7}" destId="{73346C1D-EC67-41DE-99DC-D0B5962BD6AE}" srcOrd="0" destOrd="0" presId="urn:microsoft.com/office/officeart/2005/8/layout/hList1"/>
    <dgm:cxn modelId="{0021186F-04D5-4BA3-8CBF-EAE260FE3CDE}" type="presOf" srcId="{9D73771C-059A-44B9-A568-869E1C87CEDC}" destId="{6173C00C-C51D-46CB-A2A7-B99B7123C82F}" srcOrd="0" destOrd="2" presId="urn:microsoft.com/office/officeart/2005/8/layout/hList1"/>
    <dgm:cxn modelId="{BDBC8C50-B9CA-408E-AF83-8F696BE38F7C}" type="presOf" srcId="{AB926CCD-5778-402A-89F8-0CCE14A7E3B0}" destId="{9BF0ACA1-0BF1-4F27-88E8-D2895F9E467D}" srcOrd="0" destOrd="0" presId="urn:microsoft.com/office/officeart/2005/8/layout/hList1"/>
    <dgm:cxn modelId="{2E098853-20A7-48A9-99D4-DC3616789163}" srcId="{C547B3CA-2B1F-43C8-8575-2FFA0FCB7F0E}" destId="{AB926CCD-5778-402A-89F8-0CCE14A7E3B0}" srcOrd="0" destOrd="0" parTransId="{B3DE7082-12EA-440A-99D4-F85003CE3444}" sibTransId="{1E3EC3DF-0868-4F91-824A-1C411D64DEFB}"/>
    <dgm:cxn modelId="{3ACE9E53-7BCB-47F2-BFE2-8C141238BA60}" type="presOf" srcId="{73336D80-2ACD-4024-B614-34A8CC78ACC2}" destId="{73346C1D-EC67-41DE-99DC-D0B5962BD6AE}" srcOrd="0" destOrd="3" presId="urn:microsoft.com/office/officeart/2005/8/layout/hList1"/>
    <dgm:cxn modelId="{DA851E74-A045-4F40-AC5B-7EC64341DE9A}" srcId="{F9F8B9E6-C93E-4DC6-9503-A1CF094C7361}" destId="{EDA78EF2-5B2C-4D9E-BE7B-55C3C7048FF7}" srcOrd="0" destOrd="0" parTransId="{41957921-DCAA-49E4-A147-64C95A28AE81}" sibTransId="{C8B6331E-D756-4A81-86FC-2427A8ED72DB}"/>
    <dgm:cxn modelId="{FE284E75-FD91-44D9-8C20-42B90BC9BE76}" srcId="{C547B3CA-2B1F-43C8-8575-2FFA0FCB7F0E}" destId="{578B2D89-66CE-4313-8B6B-C5F6D8D3CC11}" srcOrd="2" destOrd="0" parTransId="{048B6948-7B8C-4038-9113-E407FF2915AE}" sibTransId="{840F6154-5A50-4CEB-B26D-E01FA8F461D3}"/>
    <dgm:cxn modelId="{5323955A-57DB-4958-AB5B-6BA4B279F29D}" srcId="{F9F8B9E6-C93E-4DC6-9503-A1CF094C7361}" destId="{73336D80-2ACD-4024-B614-34A8CC78ACC2}" srcOrd="3" destOrd="0" parTransId="{D9797536-A7F7-4E0E-8F72-D2651CB1BB83}" sibTransId="{673280A1-EB90-4346-8ACD-9DC12B850806}"/>
    <dgm:cxn modelId="{2FF13F7B-3977-4845-8E54-1353FCA51FA3}" type="presOf" srcId="{2C3C8ECB-D517-44E9-9B0C-23388C1B48C9}" destId="{1D2BB045-FD24-4AA1-9CDC-D8687974BDFA}" srcOrd="0" destOrd="0" presId="urn:microsoft.com/office/officeart/2005/8/layout/hList1"/>
    <dgm:cxn modelId="{568C187F-73AB-4030-BD12-0DE586C8DC8B}" srcId="{F9F8B9E6-C93E-4DC6-9503-A1CF094C7361}" destId="{B4541C9B-7B6D-40EA-B3BC-F3EA682672F7}" srcOrd="2" destOrd="0" parTransId="{DAC7F950-F69B-4967-9C4B-284AF32278F7}" sibTransId="{8DBDD8B5-484E-4228-8427-057D25C4D0FF}"/>
    <dgm:cxn modelId="{75D86D8C-2472-42B1-A6CD-46C2BF015CCA}" srcId="{2C3C8ECB-D517-44E9-9B0C-23388C1B48C9}" destId="{9D73771C-059A-44B9-A568-869E1C87CEDC}" srcOrd="2" destOrd="0" parTransId="{965ADC0A-8159-4C80-BB6C-51D42C4C40CB}" sibTransId="{EB1EE9A8-782A-4227-854C-1F0ABFA27363}"/>
    <dgm:cxn modelId="{F47A8290-8241-4B93-A7A8-589AA7E31FE0}" srcId="{C547B3CA-2B1F-43C8-8575-2FFA0FCB7F0E}" destId="{2C3C8ECB-D517-44E9-9B0C-23388C1B48C9}" srcOrd="1" destOrd="0" parTransId="{2522722B-B72E-421A-B5B4-968835F0DF39}" sibTransId="{6A4ED92B-EA9C-47A3-82CB-6DFE9A12833A}"/>
    <dgm:cxn modelId="{EE1FA593-A400-48C6-A169-E71134227006}" srcId="{578B2D89-66CE-4313-8B6B-C5F6D8D3CC11}" destId="{A3F79D57-1BAC-4A94-97A9-84EC417EA29B}" srcOrd="0" destOrd="0" parTransId="{FD09D0C4-9580-40FD-A984-1DAE189645F3}" sibTransId="{E17B95A2-A44B-4A0F-97F0-0F7B04C5D42D}"/>
    <dgm:cxn modelId="{501C179F-51BC-4E37-B60F-4A8C5C874C69}" type="presOf" srcId="{E479A288-48A6-453F-89EC-A5BE26C7419A}" destId="{F56DBA04-9EB1-46E3-B656-58726CE71BAE}" srcOrd="0" destOrd="4" presId="urn:microsoft.com/office/officeart/2005/8/layout/hList1"/>
    <dgm:cxn modelId="{9BD62EA0-C9E7-4B58-B359-C58B7C3E1F18}" type="presOf" srcId="{6C918F66-4251-4256-9FAD-320DA4E31FF8}" destId="{6173C00C-C51D-46CB-A2A7-B99B7123C82F}" srcOrd="0" destOrd="0" presId="urn:microsoft.com/office/officeart/2005/8/layout/hList1"/>
    <dgm:cxn modelId="{516A52A2-215E-46B4-B37E-1C89A300EF57}" srcId="{AB926CCD-5778-402A-89F8-0CCE14A7E3B0}" destId="{D16B0022-E78E-4128-9D46-7144CF1C7936}" srcOrd="1" destOrd="0" parTransId="{8E188A6A-6F0C-4951-BBB0-BB953DB005BD}" sibTransId="{606D9E9A-9444-4197-8F5B-D439D512BB83}"/>
    <dgm:cxn modelId="{CE067CA2-D9CB-4CC6-A0C9-0A2F1DB93A85}" srcId="{F9F8B9E6-C93E-4DC6-9503-A1CF094C7361}" destId="{D3283957-70C7-4B81-8AD1-A84DC85FFF21}" srcOrd="1" destOrd="0" parTransId="{3D876B5F-8230-474A-9C95-75048EA86828}" sibTransId="{3CCEB4EF-03E9-4CF0-A967-9F8A792AE0D3}"/>
    <dgm:cxn modelId="{53502BC8-4628-4B07-B963-2D023FD144F6}" type="presOf" srcId="{A58D6B61-FEC5-43BC-82DB-A3A3F6846BC4}" destId="{6173C00C-C51D-46CB-A2A7-B99B7123C82F}" srcOrd="0" destOrd="1" presId="urn:microsoft.com/office/officeart/2005/8/layout/hList1"/>
    <dgm:cxn modelId="{1552F1D8-A257-4888-B4DD-03C9F0DB89D1}" type="presOf" srcId="{499F0E0E-390E-480B-8F38-92492BAB8FC4}" destId="{F56DBA04-9EB1-46E3-B656-58726CE71BAE}" srcOrd="0" destOrd="3" presId="urn:microsoft.com/office/officeart/2005/8/layout/hList1"/>
    <dgm:cxn modelId="{4BBFADD9-A39D-4354-9283-32790301F9CB}" srcId="{AB926CCD-5778-402A-89F8-0CCE14A7E3B0}" destId="{E479A288-48A6-453F-89EC-A5BE26C7419A}" srcOrd="4" destOrd="0" parTransId="{81013275-7384-4550-A43A-8E547865E77B}" sibTransId="{A7E1457A-5D02-4EF0-B737-ECBB7DCB10D8}"/>
    <dgm:cxn modelId="{4FE967DA-77A2-402E-82B4-9373C333D223}" type="presOf" srcId="{578B2D89-66CE-4313-8B6B-C5F6D8D3CC11}" destId="{0C99117A-D655-4C74-BD01-C6C5F2DE52F7}" srcOrd="0" destOrd="0" presId="urn:microsoft.com/office/officeart/2005/8/layout/hList1"/>
    <dgm:cxn modelId="{D6635CDB-E5DC-4E3D-A4C1-471617971D0D}" srcId="{578B2D89-66CE-4313-8B6B-C5F6D8D3CC11}" destId="{BDF84C0C-C67E-465A-AD74-F8C5A3397E00}" srcOrd="1" destOrd="0" parTransId="{B12CBE54-2CDA-484E-BD5F-FA4DAB13C77B}" sibTransId="{44112728-8F7B-40CD-9D4B-DAC0F2ABAD61}"/>
    <dgm:cxn modelId="{E7B1A1E1-5DDD-4C81-8D42-A839842A79BB}" type="presOf" srcId="{A94803A7-5A30-4CB6-90E4-83026183174A}" destId="{F56DBA04-9EB1-46E3-B656-58726CE71BAE}" srcOrd="0" destOrd="2" presId="urn:microsoft.com/office/officeart/2005/8/layout/hList1"/>
    <dgm:cxn modelId="{97583CE8-7D08-4BA2-9B9A-7718C176E04C}" srcId="{2C3C8ECB-D517-44E9-9B0C-23388C1B48C9}" destId="{6C918F66-4251-4256-9FAD-320DA4E31FF8}" srcOrd="0" destOrd="0" parTransId="{5309FB75-EDB4-4AE0-8F4F-16C179E47112}" sibTransId="{247F6784-AAF0-4C44-9590-7677E5934B70}"/>
    <dgm:cxn modelId="{0EB7EEE9-B697-46FE-A1CD-1DF0BBEEB6E2}" type="presOf" srcId="{BDF84C0C-C67E-465A-AD74-F8C5A3397E00}" destId="{99C01E5F-D622-4050-9E2C-EE8DD587F2F0}" srcOrd="0" destOrd="1" presId="urn:microsoft.com/office/officeart/2005/8/layout/hList1"/>
    <dgm:cxn modelId="{9CDBE0ED-DA44-4BD3-BF55-DFDEA2979AA2}" type="presOf" srcId="{A3F79D57-1BAC-4A94-97A9-84EC417EA29B}" destId="{99C01E5F-D622-4050-9E2C-EE8DD587F2F0}" srcOrd="0" destOrd="0" presId="urn:microsoft.com/office/officeart/2005/8/layout/hList1"/>
    <dgm:cxn modelId="{EC4F6AF2-EC32-4F46-BCC0-E30CED7749B4}" type="presOf" srcId="{B4541C9B-7B6D-40EA-B3BC-F3EA682672F7}" destId="{73346C1D-EC67-41DE-99DC-D0B5962BD6AE}" srcOrd="0" destOrd="2" presId="urn:microsoft.com/office/officeart/2005/8/layout/hList1"/>
    <dgm:cxn modelId="{4F5407FF-6858-40A4-87D2-53477C413428}" type="presOf" srcId="{D3283957-70C7-4B81-8AD1-A84DC85FFF21}" destId="{73346C1D-EC67-41DE-99DC-D0B5962BD6AE}" srcOrd="0" destOrd="1" presId="urn:microsoft.com/office/officeart/2005/8/layout/hList1"/>
    <dgm:cxn modelId="{63A7C668-F94B-4A96-8B40-F2D20E6C5836}" type="presParOf" srcId="{F2A21FAF-C7C5-426D-9D82-2EE4322385E0}" destId="{EB466E2E-3A55-4AE7-8C39-169152D1F7A4}" srcOrd="0" destOrd="0" presId="urn:microsoft.com/office/officeart/2005/8/layout/hList1"/>
    <dgm:cxn modelId="{B554AAE1-E497-40CD-94D4-4BF8F92F7B07}" type="presParOf" srcId="{EB466E2E-3A55-4AE7-8C39-169152D1F7A4}" destId="{9BF0ACA1-0BF1-4F27-88E8-D2895F9E467D}" srcOrd="0" destOrd="0" presId="urn:microsoft.com/office/officeart/2005/8/layout/hList1"/>
    <dgm:cxn modelId="{683CE82E-A009-4247-905A-C735E933AA5B}" type="presParOf" srcId="{EB466E2E-3A55-4AE7-8C39-169152D1F7A4}" destId="{F56DBA04-9EB1-46E3-B656-58726CE71BAE}" srcOrd="1" destOrd="0" presId="urn:microsoft.com/office/officeart/2005/8/layout/hList1"/>
    <dgm:cxn modelId="{A9E1770A-77E3-4ACA-BF39-FD4FED63F48F}" type="presParOf" srcId="{F2A21FAF-C7C5-426D-9D82-2EE4322385E0}" destId="{580D42D1-EBD0-4F65-B04E-9D407AD40D29}" srcOrd="1" destOrd="0" presId="urn:microsoft.com/office/officeart/2005/8/layout/hList1"/>
    <dgm:cxn modelId="{2054528F-4789-46CC-A722-83BB6ACD3DE6}" type="presParOf" srcId="{F2A21FAF-C7C5-426D-9D82-2EE4322385E0}" destId="{CA80AFD0-690D-4ED7-8198-BA1B73C52A2C}" srcOrd="2" destOrd="0" presId="urn:microsoft.com/office/officeart/2005/8/layout/hList1"/>
    <dgm:cxn modelId="{07A9B3DF-7F16-4727-8C83-0EEBAD957F18}" type="presParOf" srcId="{CA80AFD0-690D-4ED7-8198-BA1B73C52A2C}" destId="{1D2BB045-FD24-4AA1-9CDC-D8687974BDFA}" srcOrd="0" destOrd="0" presId="urn:microsoft.com/office/officeart/2005/8/layout/hList1"/>
    <dgm:cxn modelId="{18341B09-B344-435C-BFF1-1A75FF09B795}" type="presParOf" srcId="{CA80AFD0-690D-4ED7-8198-BA1B73C52A2C}" destId="{6173C00C-C51D-46CB-A2A7-B99B7123C82F}" srcOrd="1" destOrd="0" presId="urn:microsoft.com/office/officeart/2005/8/layout/hList1"/>
    <dgm:cxn modelId="{D2FA7630-4FFE-40E0-ACB6-F59CA5D3F808}" type="presParOf" srcId="{F2A21FAF-C7C5-426D-9D82-2EE4322385E0}" destId="{A5EB92A4-6637-4BFD-839C-543E829B413D}" srcOrd="3" destOrd="0" presId="urn:microsoft.com/office/officeart/2005/8/layout/hList1"/>
    <dgm:cxn modelId="{E12B6B9A-C9B6-46D9-B710-B638F65B1FB4}" type="presParOf" srcId="{F2A21FAF-C7C5-426D-9D82-2EE4322385E0}" destId="{FDEBC715-6197-4ED9-8CD2-B930F36FF1FC}" srcOrd="4" destOrd="0" presId="urn:microsoft.com/office/officeart/2005/8/layout/hList1"/>
    <dgm:cxn modelId="{BD409A70-16CF-48D9-94D0-98ED5459C47C}" type="presParOf" srcId="{FDEBC715-6197-4ED9-8CD2-B930F36FF1FC}" destId="{0C99117A-D655-4C74-BD01-C6C5F2DE52F7}" srcOrd="0" destOrd="0" presId="urn:microsoft.com/office/officeart/2005/8/layout/hList1"/>
    <dgm:cxn modelId="{64C33491-2174-4E19-BA98-B8B23EF8D95B}" type="presParOf" srcId="{FDEBC715-6197-4ED9-8CD2-B930F36FF1FC}" destId="{99C01E5F-D622-4050-9E2C-EE8DD587F2F0}" srcOrd="1" destOrd="0" presId="urn:microsoft.com/office/officeart/2005/8/layout/hList1"/>
    <dgm:cxn modelId="{CB3B45BD-3401-4148-8BE9-70D1BB68B842}" type="presParOf" srcId="{F2A21FAF-C7C5-426D-9D82-2EE4322385E0}" destId="{0818A3FC-D289-491E-A238-D2DD97833527}" srcOrd="5" destOrd="0" presId="urn:microsoft.com/office/officeart/2005/8/layout/hList1"/>
    <dgm:cxn modelId="{B1CF2A45-77E1-4B12-9522-1FCAB4FD846D}" type="presParOf" srcId="{F2A21FAF-C7C5-426D-9D82-2EE4322385E0}" destId="{974F42EB-B232-4B62-A687-A2589348317B}" srcOrd="6" destOrd="0" presId="urn:microsoft.com/office/officeart/2005/8/layout/hList1"/>
    <dgm:cxn modelId="{5375064D-6B84-4FF8-BA8A-2197DF3657B6}" type="presParOf" srcId="{974F42EB-B232-4B62-A687-A2589348317B}" destId="{7A93B19A-46B7-4B5B-AD5A-06AA605C5BB3}" srcOrd="0" destOrd="0" presId="urn:microsoft.com/office/officeart/2005/8/layout/hList1"/>
    <dgm:cxn modelId="{082229D5-9571-4D8A-9F8C-7A34945EA916}" type="presParOf" srcId="{974F42EB-B232-4B62-A687-A2589348317B}" destId="{73346C1D-EC67-41DE-99DC-D0B5962BD6AE}" srcOrd="1" destOrd="0" presId="urn:microsoft.com/office/officeart/2005/8/layout/h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55C6047-4240-4E1C-BA75-342D0A08AD9D}" type="doc">
      <dgm:prSet loTypeId="urn:microsoft.com/office/officeart/2005/8/layout/hList1" loCatId="list" qsTypeId="urn:microsoft.com/office/officeart/2005/8/quickstyle/3d2" qsCatId="3D" csTypeId="urn:microsoft.com/office/officeart/2005/8/colors/accent1_2" csCatId="accent1" phldr="1"/>
      <dgm:spPr/>
      <dgm:t>
        <a:bodyPr/>
        <a:lstStyle/>
        <a:p>
          <a:endParaRPr lang="es-ES"/>
        </a:p>
      </dgm:t>
    </dgm:pt>
    <dgm:pt modelId="{CC7AD596-46F4-4621-B14F-73C4156D1D51}">
      <dgm:prSet phldrT="[Texto]"/>
      <dgm:spPr/>
      <dgm:t>
        <a:bodyPr/>
        <a:lstStyle/>
        <a:p>
          <a:r>
            <a:rPr lang="es-MX" b="1">
              <a:effectLst>
                <a:outerShdw blurRad="38100" dist="38100" dir="2700000" algn="tl">
                  <a:srgbClr val="000000">
                    <a:alpha val="43137"/>
                  </a:srgbClr>
                </a:outerShdw>
              </a:effectLst>
            </a:rPr>
            <a:t>5 EDO Lineales de Primer Orden</a:t>
          </a:r>
          <a:endParaRPr lang="es-ES" b="1" dirty="0">
            <a:effectLst>
              <a:outerShdw blurRad="38100" dist="38100" dir="2700000" algn="tl">
                <a:srgbClr val="000000">
                  <a:alpha val="43137"/>
                </a:srgbClr>
              </a:outerShdw>
            </a:effectLst>
          </a:endParaRPr>
        </a:p>
      </dgm:t>
    </dgm:pt>
    <dgm:pt modelId="{D673F885-EB6C-4893-811D-5C69FD8AA250}" type="parTrans" cxnId="{387B3371-52BF-4CCC-BC9D-DD43B705CB21}">
      <dgm:prSet/>
      <dgm:spPr/>
      <dgm:t>
        <a:bodyPr/>
        <a:lstStyle/>
        <a:p>
          <a:endParaRPr lang="es-ES" b="1">
            <a:effectLst>
              <a:outerShdw blurRad="38100" dist="38100" dir="2700000" algn="tl">
                <a:srgbClr val="000000">
                  <a:alpha val="43137"/>
                </a:srgbClr>
              </a:outerShdw>
            </a:effectLst>
          </a:endParaRPr>
        </a:p>
      </dgm:t>
    </dgm:pt>
    <dgm:pt modelId="{99744DF4-25D2-43B4-8FFB-84387FF0C79A}" type="sibTrans" cxnId="{387B3371-52BF-4CCC-BC9D-DD43B705CB21}">
      <dgm:prSet/>
      <dgm:spPr/>
      <dgm:t>
        <a:bodyPr/>
        <a:lstStyle/>
        <a:p>
          <a:endParaRPr lang="es-ES" b="1">
            <a:effectLst>
              <a:outerShdw blurRad="38100" dist="38100" dir="2700000" algn="tl">
                <a:srgbClr val="000000">
                  <a:alpha val="43137"/>
                </a:srgbClr>
              </a:outerShdw>
            </a:effectLst>
          </a:endParaRPr>
        </a:p>
      </dgm:t>
    </dgm:pt>
    <dgm:pt modelId="{EEDA21DF-7411-485C-9F47-BBF2FA8BDFD5}">
      <dgm:prSet phldrT="[Texto]"/>
      <dgm:spPr/>
      <dgm:t>
        <a:bodyPr/>
        <a:lstStyle/>
        <a:p>
          <a:r>
            <a:rPr lang="es-MX" b="1">
              <a:effectLst/>
            </a:rPr>
            <a:t>Forma estándar</a:t>
          </a:r>
          <a:endParaRPr lang="es-ES" b="1" dirty="0">
            <a:effectLst/>
          </a:endParaRPr>
        </a:p>
      </dgm:t>
    </dgm:pt>
    <dgm:pt modelId="{005CCCFB-839C-4538-A35D-4DC0B0955026}" type="parTrans" cxnId="{1D4B936E-260B-45FA-BF6F-C7FF637B9F39}">
      <dgm:prSet/>
      <dgm:spPr/>
      <dgm:t>
        <a:bodyPr/>
        <a:lstStyle/>
        <a:p>
          <a:endParaRPr lang="es-ES" b="1">
            <a:effectLst>
              <a:outerShdw blurRad="38100" dist="38100" dir="2700000" algn="tl">
                <a:srgbClr val="000000">
                  <a:alpha val="43137"/>
                </a:srgbClr>
              </a:outerShdw>
            </a:effectLst>
          </a:endParaRPr>
        </a:p>
      </dgm:t>
    </dgm:pt>
    <dgm:pt modelId="{7FC2E408-6942-4AE3-947C-2432D18CA4BA}" type="sibTrans" cxnId="{1D4B936E-260B-45FA-BF6F-C7FF637B9F39}">
      <dgm:prSet/>
      <dgm:spPr/>
      <dgm:t>
        <a:bodyPr/>
        <a:lstStyle/>
        <a:p>
          <a:endParaRPr lang="es-ES" b="1">
            <a:effectLst>
              <a:outerShdw blurRad="38100" dist="38100" dir="2700000" algn="tl">
                <a:srgbClr val="000000">
                  <a:alpha val="43137"/>
                </a:srgbClr>
              </a:outerShdw>
            </a:effectLst>
          </a:endParaRPr>
        </a:p>
      </dgm:t>
    </dgm:pt>
    <dgm:pt modelId="{DFD079A1-41E6-4705-9895-A61C16F70F61}">
      <dgm:prSet/>
      <dgm:spPr/>
      <dgm:t>
        <a:bodyPr/>
        <a:lstStyle/>
        <a:p>
          <a:r>
            <a:rPr lang="es-MX" b="1">
              <a:effectLst/>
            </a:rPr>
            <a:t>Factor integrante</a:t>
          </a:r>
          <a:endParaRPr lang="es-MX" b="1" dirty="0">
            <a:effectLst/>
          </a:endParaRPr>
        </a:p>
      </dgm:t>
    </dgm:pt>
    <dgm:pt modelId="{2A20B273-C4EC-4E19-A645-5F68265F796A}" type="parTrans" cxnId="{9FAEAFFB-B062-4ABC-A5AD-4E37913DA716}">
      <dgm:prSet/>
      <dgm:spPr/>
      <dgm:t>
        <a:bodyPr/>
        <a:lstStyle/>
        <a:p>
          <a:endParaRPr lang="es-ES" b="1">
            <a:effectLst>
              <a:outerShdw blurRad="38100" dist="38100" dir="2700000" algn="tl">
                <a:srgbClr val="000000">
                  <a:alpha val="43137"/>
                </a:srgbClr>
              </a:outerShdw>
            </a:effectLst>
          </a:endParaRPr>
        </a:p>
      </dgm:t>
    </dgm:pt>
    <dgm:pt modelId="{F8145F4D-FBAD-44D9-A867-4D12068A2B25}" type="sibTrans" cxnId="{9FAEAFFB-B062-4ABC-A5AD-4E37913DA716}">
      <dgm:prSet/>
      <dgm:spPr/>
      <dgm:t>
        <a:bodyPr/>
        <a:lstStyle/>
        <a:p>
          <a:endParaRPr lang="es-ES" b="1">
            <a:effectLst>
              <a:outerShdw blurRad="38100" dist="38100" dir="2700000" algn="tl">
                <a:srgbClr val="000000">
                  <a:alpha val="43137"/>
                </a:srgbClr>
              </a:outerShdw>
            </a:effectLst>
          </a:endParaRPr>
        </a:p>
      </dgm:t>
    </dgm:pt>
    <dgm:pt modelId="{223C3BFD-C44D-4E82-BDB9-302FECA57D81}">
      <dgm:prSet/>
      <dgm:spPr/>
      <dgm:t>
        <a:bodyPr/>
        <a:lstStyle/>
        <a:p>
          <a:r>
            <a:rPr lang="es-MX" b="1" dirty="0">
              <a:effectLst/>
            </a:rPr>
            <a:t>Método de resolución y aplicaciones</a:t>
          </a:r>
        </a:p>
      </dgm:t>
    </dgm:pt>
    <dgm:pt modelId="{9A44F7C5-73BA-4BA9-A9CB-65BE3B925D74}" type="parTrans" cxnId="{F3729C71-C237-46F5-AD16-DB14177F2088}">
      <dgm:prSet/>
      <dgm:spPr/>
      <dgm:t>
        <a:bodyPr/>
        <a:lstStyle/>
        <a:p>
          <a:endParaRPr lang="es-ES" b="1">
            <a:effectLst>
              <a:outerShdw blurRad="38100" dist="38100" dir="2700000" algn="tl">
                <a:srgbClr val="000000">
                  <a:alpha val="43137"/>
                </a:srgbClr>
              </a:outerShdw>
            </a:effectLst>
          </a:endParaRPr>
        </a:p>
      </dgm:t>
    </dgm:pt>
    <dgm:pt modelId="{8C30FE56-4675-4933-BB55-6A66E0BD465F}" type="sibTrans" cxnId="{F3729C71-C237-46F5-AD16-DB14177F2088}">
      <dgm:prSet/>
      <dgm:spPr/>
      <dgm:t>
        <a:bodyPr/>
        <a:lstStyle/>
        <a:p>
          <a:endParaRPr lang="es-ES" b="1">
            <a:effectLst>
              <a:outerShdw blurRad="38100" dist="38100" dir="2700000" algn="tl">
                <a:srgbClr val="000000">
                  <a:alpha val="43137"/>
                </a:srgbClr>
              </a:outerShdw>
            </a:effectLst>
          </a:endParaRPr>
        </a:p>
      </dgm:t>
    </dgm:pt>
    <dgm:pt modelId="{BAE97576-8799-496C-8919-BE91D15DFCE5}">
      <dgm:prSet phldrT="[Texto]"/>
      <dgm:spPr/>
      <dgm:t>
        <a:bodyPr/>
        <a:lstStyle/>
        <a:p>
          <a:r>
            <a:rPr lang="es-MX" b="1">
              <a:effectLst>
                <a:outerShdw blurRad="38100" dist="38100" dir="2700000" algn="tl">
                  <a:srgbClr val="000000">
                    <a:alpha val="43137"/>
                  </a:srgbClr>
                </a:outerShdw>
              </a:effectLst>
            </a:rPr>
            <a:t>6  Ecuación de Bernoulli</a:t>
          </a:r>
          <a:endParaRPr lang="es-ES" b="1" dirty="0">
            <a:effectLst>
              <a:outerShdw blurRad="38100" dist="38100" dir="2700000" algn="tl">
                <a:srgbClr val="000000">
                  <a:alpha val="43137"/>
                </a:srgbClr>
              </a:outerShdw>
            </a:effectLst>
          </a:endParaRPr>
        </a:p>
      </dgm:t>
    </dgm:pt>
    <dgm:pt modelId="{940AE464-B785-4C35-AE88-8B25BE13D1FD}" type="parTrans" cxnId="{B8FD5519-BA7F-4DFD-A48E-0CA198690A6D}">
      <dgm:prSet/>
      <dgm:spPr/>
      <dgm:t>
        <a:bodyPr/>
        <a:lstStyle/>
        <a:p>
          <a:endParaRPr lang="es-ES" b="1">
            <a:effectLst>
              <a:outerShdw blurRad="38100" dist="38100" dir="2700000" algn="tl">
                <a:srgbClr val="000000">
                  <a:alpha val="43137"/>
                </a:srgbClr>
              </a:outerShdw>
            </a:effectLst>
          </a:endParaRPr>
        </a:p>
      </dgm:t>
    </dgm:pt>
    <dgm:pt modelId="{71C10ABF-6C10-4120-AD56-6B15B47A4B90}" type="sibTrans" cxnId="{B8FD5519-BA7F-4DFD-A48E-0CA198690A6D}">
      <dgm:prSet/>
      <dgm:spPr/>
      <dgm:t>
        <a:bodyPr/>
        <a:lstStyle/>
        <a:p>
          <a:endParaRPr lang="es-ES" b="1">
            <a:effectLst>
              <a:outerShdw blurRad="38100" dist="38100" dir="2700000" algn="tl">
                <a:srgbClr val="000000">
                  <a:alpha val="43137"/>
                </a:srgbClr>
              </a:outerShdw>
            </a:effectLst>
          </a:endParaRPr>
        </a:p>
      </dgm:t>
    </dgm:pt>
    <dgm:pt modelId="{CBBA61CF-28C0-4616-9269-2E0BCD94F6B6}">
      <dgm:prSet phldrT="[Texto]"/>
      <dgm:spPr/>
      <dgm:t>
        <a:bodyPr/>
        <a:lstStyle/>
        <a:p>
          <a:r>
            <a:rPr lang="es-MX" b="1">
              <a:effectLst/>
            </a:rPr>
            <a:t>Forma </a:t>
          </a:r>
          <a:endParaRPr lang="es-ES" b="1" dirty="0">
            <a:effectLst/>
          </a:endParaRPr>
        </a:p>
      </dgm:t>
    </dgm:pt>
    <dgm:pt modelId="{61CB4D9A-F52B-4646-9AFB-CCEE304FA5C8}" type="parTrans" cxnId="{60436D32-B2F9-4E95-A790-8645E3B4CDBB}">
      <dgm:prSet/>
      <dgm:spPr/>
      <dgm:t>
        <a:bodyPr/>
        <a:lstStyle/>
        <a:p>
          <a:endParaRPr lang="es-ES" b="1">
            <a:effectLst>
              <a:outerShdw blurRad="38100" dist="38100" dir="2700000" algn="tl">
                <a:srgbClr val="000000">
                  <a:alpha val="43137"/>
                </a:srgbClr>
              </a:outerShdw>
            </a:effectLst>
          </a:endParaRPr>
        </a:p>
      </dgm:t>
    </dgm:pt>
    <dgm:pt modelId="{56287350-108F-48E4-96FC-C78CB41483A9}" type="sibTrans" cxnId="{60436D32-B2F9-4E95-A790-8645E3B4CDBB}">
      <dgm:prSet/>
      <dgm:spPr/>
      <dgm:t>
        <a:bodyPr/>
        <a:lstStyle/>
        <a:p>
          <a:endParaRPr lang="es-ES" b="1">
            <a:effectLst>
              <a:outerShdw blurRad="38100" dist="38100" dir="2700000" algn="tl">
                <a:srgbClr val="000000">
                  <a:alpha val="43137"/>
                </a:srgbClr>
              </a:outerShdw>
            </a:effectLst>
          </a:endParaRPr>
        </a:p>
      </dgm:t>
    </dgm:pt>
    <dgm:pt modelId="{A91528D5-A528-4998-93CA-6838E1BA6A26}">
      <dgm:prSet/>
      <dgm:spPr/>
      <dgm:t>
        <a:bodyPr/>
        <a:lstStyle/>
        <a:p>
          <a:r>
            <a:rPr lang="es-MX" b="1" dirty="0">
              <a:effectLst/>
            </a:rPr>
            <a:t>Sustitución,  reducción a EDO lineal y resolución completa</a:t>
          </a:r>
        </a:p>
      </dgm:t>
    </dgm:pt>
    <dgm:pt modelId="{1F5B65AF-3414-4E59-AFB2-8D4909DA9C71}" type="parTrans" cxnId="{9CBF2DFB-82C9-4E7E-8C92-B7A360E1B2F4}">
      <dgm:prSet/>
      <dgm:spPr/>
      <dgm:t>
        <a:bodyPr/>
        <a:lstStyle/>
        <a:p>
          <a:endParaRPr lang="es-ES" b="1">
            <a:effectLst>
              <a:outerShdw blurRad="38100" dist="38100" dir="2700000" algn="tl">
                <a:srgbClr val="000000">
                  <a:alpha val="43137"/>
                </a:srgbClr>
              </a:outerShdw>
            </a:effectLst>
          </a:endParaRPr>
        </a:p>
      </dgm:t>
    </dgm:pt>
    <dgm:pt modelId="{1F61FACF-62E5-46CE-9236-FB3189766F10}" type="sibTrans" cxnId="{9CBF2DFB-82C9-4E7E-8C92-B7A360E1B2F4}">
      <dgm:prSet/>
      <dgm:spPr/>
      <dgm:t>
        <a:bodyPr/>
        <a:lstStyle/>
        <a:p>
          <a:endParaRPr lang="es-ES" b="1">
            <a:effectLst>
              <a:outerShdw blurRad="38100" dist="38100" dir="2700000" algn="tl">
                <a:srgbClr val="000000">
                  <a:alpha val="43137"/>
                </a:srgbClr>
              </a:outerShdw>
            </a:effectLst>
          </a:endParaRPr>
        </a:p>
      </dgm:t>
    </dgm:pt>
    <dgm:pt modelId="{A39A7CB3-FCD8-4D49-AAA6-96B94FFFB7F6}">
      <dgm:prSet phldrT="[Texto]"/>
      <dgm:spPr/>
      <dgm:t>
        <a:bodyPr/>
        <a:lstStyle/>
        <a:p>
          <a:r>
            <a:rPr lang="es-MX" b="1">
              <a:effectLst>
                <a:outerShdw blurRad="38100" dist="38100" dir="2700000" algn="tl">
                  <a:srgbClr val="000000">
                    <a:alpha val="43137"/>
                  </a:srgbClr>
                </a:outerShdw>
              </a:effectLst>
            </a:rPr>
            <a:t>7  Transformada de Laplace</a:t>
          </a:r>
          <a:endParaRPr lang="es-ES" b="1" dirty="0">
            <a:effectLst>
              <a:outerShdw blurRad="38100" dist="38100" dir="2700000" algn="tl">
                <a:srgbClr val="000000">
                  <a:alpha val="43137"/>
                </a:srgbClr>
              </a:outerShdw>
            </a:effectLst>
          </a:endParaRPr>
        </a:p>
      </dgm:t>
    </dgm:pt>
    <dgm:pt modelId="{2FBDF415-F63D-4414-8212-00F51336EC8F}" type="parTrans" cxnId="{1135FB6A-D7A7-4D65-9985-C7DE7FA32799}">
      <dgm:prSet/>
      <dgm:spPr/>
      <dgm:t>
        <a:bodyPr/>
        <a:lstStyle/>
        <a:p>
          <a:endParaRPr lang="es-ES" b="1">
            <a:effectLst>
              <a:outerShdw blurRad="38100" dist="38100" dir="2700000" algn="tl">
                <a:srgbClr val="000000">
                  <a:alpha val="43137"/>
                </a:srgbClr>
              </a:outerShdw>
            </a:effectLst>
          </a:endParaRPr>
        </a:p>
      </dgm:t>
    </dgm:pt>
    <dgm:pt modelId="{176F804B-83E1-40B9-BAA1-685DDEF45DA2}" type="sibTrans" cxnId="{1135FB6A-D7A7-4D65-9985-C7DE7FA32799}">
      <dgm:prSet/>
      <dgm:spPr/>
      <dgm:t>
        <a:bodyPr/>
        <a:lstStyle/>
        <a:p>
          <a:endParaRPr lang="es-ES" b="1">
            <a:effectLst>
              <a:outerShdw blurRad="38100" dist="38100" dir="2700000" algn="tl">
                <a:srgbClr val="000000">
                  <a:alpha val="43137"/>
                </a:srgbClr>
              </a:outerShdw>
            </a:effectLst>
          </a:endParaRPr>
        </a:p>
      </dgm:t>
    </dgm:pt>
    <dgm:pt modelId="{7F9B4585-9AF8-457C-9C99-9A9633619ED2}">
      <dgm:prSet phldrT="[Texto]"/>
      <dgm:spPr/>
      <dgm:t>
        <a:bodyPr/>
        <a:lstStyle/>
        <a:p>
          <a:r>
            <a:rPr lang="es-MX" b="1">
              <a:effectLst/>
            </a:rPr>
            <a:t>Definición</a:t>
          </a:r>
          <a:endParaRPr lang="es-ES" b="1" dirty="0">
            <a:effectLst/>
          </a:endParaRPr>
        </a:p>
      </dgm:t>
    </dgm:pt>
    <dgm:pt modelId="{73EAB2E4-A0C1-4DE6-B872-C7B035ED1E49}" type="parTrans" cxnId="{50D8EBA3-CAA5-4ECB-B804-C3E91FBED7C4}">
      <dgm:prSet/>
      <dgm:spPr/>
      <dgm:t>
        <a:bodyPr/>
        <a:lstStyle/>
        <a:p>
          <a:endParaRPr lang="es-ES" b="1">
            <a:effectLst>
              <a:outerShdw blurRad="38100" dist="38100" dir="2700000" algn="tl">
                <a:srgbClr val="000000">
                  <a:alpha val="43137"/>
                </a:srgbClr>
              </a:outerShdw>
            </a:effectLst>
          </a:endParaRPr>
        </a:p>
      </dgm:t>
    </dgm:pt>
    <dgm:pt modelId="{B281952F-286D-48B5-BC58-043839F7C92B}" type="sibTrans" cxnId="{50D8EBA3-CAA5-4ECB-B804-C3E91FBED7C4}">
      <dgm:prSet/>
      <dgm:spPr/>
      <dgm:t>
        <a:bodyPr/>
        <a:lstStyle/>
        <a:p>
          <a:endParaRPr lang="es-ES" b="1">
            <a:effectLst>
              <a:outerShdw blurRad="38100" dist="38100" dir="2700000" algn="tl">
                <a:srgbClr val="000000">
                  <a:alpha val="43137"/>
                </a:srgbClr>
              </a:outerShdw>
            </a:effectLst>
          </a:endParaRPr>
        </a:p>
      </dgm:t>
    </dgm:pt>
    <dgm:pt modelId="{3CE40095-555C-4118-9627-858E19D26802}">
      <dgm:prSet/>
      <dgm:spPr/>
      <dgm:t>
        <a:bodyPr/>
        <a:lstStyle/>
        <a:p>
          <a:r>
            <a:rPr lang="es-MX" b="1">
              <a:effectLst/>
            </a:rPr>
            <a:t>Transformada de funciones elementales</a:t>
          </a:r>
          <a:endParaRPr lang="es-MX" b="1" dirty="0">
            <a:effectLst/>
          </a:endParaRPr>
        </a:p>
      </dgm:t>
    </dgm:pt>
    <dgm:pt modelId="{5643F898-62F1-4FE1-B32B-00F3B562D363}" type="parTrans" cxnId="{2DBDB0E0-082B-4DA6-A4BC-672209D13125}">
      <dgm:prSet/>
      <dgm:spPr/>
      <dgm:t>
        <a:bodyPr/>
        <a:lstStyle/>
        <a:p>
          <a:endParaRPr lang="es-ES" b="1">
            <a:effectLst>
              <a:outerShdw blurRad="38100" dist="38100" dir="2700000" algn="tl">
                <a:srgbClr val="000000">
                  <a:alpha val="43137"/>
                </a:srgbClr>
              </a:outerShdw>
            </a:effectLst>
          </a:endParaRPr>
        </a:p>
      </dgm:t>
    </dgm:pt>
    <dgm:pt modelId="{2F75B042-B076-47D8-8C6E-BEF4E1B29288}" type="sibTrans" cxnId="{2DBDB0E0-082B-4DA6-A4BC-672209D13125}">
      <dgm:prSet/>
      <dgm:spPr/>
      <dgm:t>
        <a:bodyPr/>
        <a:lstStyle/>
        <a:p>
          <a:endParaRPr lang="es-ES" b="1">
            <a:effectLst>
              <a:outerShdw blurRad="38100" dist="38100" dir="2700000" algn="tl">
                <a:srgbClr val="000000">
                  <a:alpha val="43137"/>
                </a:srgbClr>
              </a:outerShdw>
            </a:effectLst>
          </a:endParaRPr>
        </a:p>
      </dgm:t>
    </dgm:pt>
    <dgm:pt modelId="{136016A4-0857-4430-AFB4-D5D56FDF7D62}">
      <dgm:prSet/>
      <dgm:spPr/>
      <dgm:t>
        <a:bodyPr/>
        <a:lstStyle/>
        <a:p>
          <a:r>
            <a:rPr lang="es-MX" b="1">
              <a:effectLst/>
            </a:rPr>
            <a:t>Propiedad de linealidad</a:t>
          </a:r>
          <a:endParaRPr lang="es-MX" b="1" dirty="0">
            <a:effectLst/>
          </a:endParaRPr>
        </a:p>
      </dgm:t>
    </dgm:pt>
    <dgm:pt modelId="{636A3A06-5FB6-4174-B436-1CD21339F35E}" type="parTrans" cxnId="{8356187C-8DF2-4512-918F-1C687E503BEA}">
      <dgm:prSet/>
      <dgm:spPr/>
      <dgm:t>
        <a:bodyPr/>
        <a:lstStyle/>
        <a:p>
          <a:endParaRPr lang="es-ES" b="1">
            <a:effectLst>
              <a:outerShdw blurRad="38100" dist="38100" dir="2700000" algn="tl">
                <a:srgbClr val="000000">
                  <a:alpha val="43137"/>
                </a:srgbClr>
              </a:outerShdw>
            </a:effectLst>
          </a:endParaRPr>
        </a:p>
      </dgm:t>
    </dgm:pt>
    <dgm:pt modelId="{981E47B6-B4FD-4FB9-A516-114B65680651}" type="sibTrans" cxnId="{8356187C-8DF2-4512-918F-1C687E503BEA}">
      <dgm:prSet/>
      <dgm:spPr/>
      <dgm:t>
        <a:bodyPr/>
        <a:lstStyle/>
        <a:p>
          <a:endParaRPr lang="es-ES" b="1">
            <a:effectLst>
              <a:outerShdw blurRad="38100" dist="38100" dir="2700000" algn="tl">
                <a:srgbClr val="000000">
                  <a:alpha val="43137"/>
                </a:srgbClr>
              </a:outerShdw>
            </a:effectLst>
          </a:endParaRPr>
        </a:p>
      </dgm:t>
    </dgm:pt>
    <dgm:pt modelId="{4495022C-BAD2-4E41-B0C7-AE20A1140D17}">
      <dgm:prSet/>
      <dgm:spPr/>
      <dgm:t>
        <a:bodyPr/>
        <a:lstStyle/>
        <a:p>
          <a:r>
            <a:rPr lang="es-MX" b="1">
              <a:effectLst/>
            </a:rPr>
            <a:t>Transformada inversa</a:t>
          </a:r>
          <a:endParaRPr lang="es-MX" b="1" dirty="0">
            <a:effectLst/>
          </a:endParaRPr>
        </a:p>
      </dgm:t>
    </dgm:pt>
    <dgm:pt modelId="{114957E6-4715-446C-90F0-7CFFD639A3FA}" type="parTrans" cxnId="{6D147D72-7FEE-4B64-BF73-70C664D981EB}">
      <dgm:prSet/>
      <dgm:spPr/>
      <dgm:t>
        <a:bodyPr/>
        <a:lstStyle/>
        <a:p>
          <a:endParaRPr lang="es-ES" b="1">
            <a:effectLst>
              <a:outerShdw blurRad="38100" dist="38100" dir="2700000" algn="tl">
                <a:srgbClr val="000000">
                  <a:alpha val="43137"/>
                </a:srgbClr>
              </a:outerShdw>
            </a:effectLst>
          </a:endParaRPr>
        </a:p>
      </dgm:t>
    </dgm:pt>
    <dgm:pt modelId="{1E8C5AF1-5FE5-4D98-B7F6-2E33DBFEBD15}" type="sibTrans" cxnId="{6D147D72-7FEE-4B64-BF73-70C664D981EB}">
      <dgm:prSet/>
      <dgm:spPr/>
      <dgm:t>
        <a:bodyPr/>
        <a:lstStyle/>
        <a:p>
          <a:endParaRPr lang="es-ES" b="1">
            <a:effectLst>
              <a:outerShdw blurRad="38100" dist="38100" dir="2700000" algn="tl">
                <a:srgbClr val="000000">
                  <a:alpha val="43137"/>
                </a:srgbClr>
              </a:outerShdw>
            </a:effectLst>
          </a:endParaRPr>
        </a:p>
      </dgm:t>
    </dgm:pt>
    <dgm:pt modelId="{2B15CE51-463E-4769-BC00-F04667C7F3A8}">
      <dgm:prSet/>
      <dgm:spPr/>
      <dgm:t>
        <a:bodyPr/>
        <a:lstStyle/>
        <a:p>
          <a:r>
            <a:rPr lang="es-MX" b="1">
              <a:effectLst/>
            </a:rPr>
            <a:t>Transformada de derivadas</a:t>
          </a:r>
          <a:endParaRPr lang="es-MX" b="1" dirty="0">
            <a:effectLst/>
          </a:endParaRPr>
        </a:p>
      </dgm:t>
    </dgm:pt>
    <dgm:pt modelId="{9864ED4A-6F5D-4F0D-8A2B-3B570CA4909D}" type="parTrans" cxnId="{6EAFBE41-B0E1-4AFC-A456-D34AAA1CD61A}">
      <dgm:prSet/>
      <dgm:spPr/>
      <dgm:t>
        <a:bodyPr/>
        <a:lstStyle/>
        <a:p>
          <a:endParaRPr lang="es-ES" b="1">
            <a:effectLst>
              <a:outerShdw blurRad="38100" dist="38100" dir="2700000" algn="tl">
                <a:srgbClr val="000000">
                  <a:alpha val="43137"/>
                </a:srgbClr>
              </a:outerShdw>
            </a:effectLst>
          </a:endParaRPr>
        </a:p>
      </dgm:t>
    </dgm:pt>
    <dgm:pt modelId="{4A9B8A2B-CC8B-4D6D-9CD5-6799EC65A288}" type="sibTrans" cxnId="{6EAFBE41-B0E1-4AFC-A456-D34AAA1CD61A}">
      <dgm:prSet/>
      <dgm:spPr/>
      <dgm:t>
        <a:bodyPr/>
        <a:lstStyle/>
        <a:p>
          <a:endParaRPr lang="es-ES" b="1">
            <a:effectLst>
              <a:outerShdw blurRad="38100" dist="38100" dir="2700000" algn="tl">
                <a:srgbClr val="000000">
                  <a:alpha val="43137"/>
                </a:srgbClr>
              </a:outerShdw>
            </a:effectLst>
          </a:endParaRPr>
        </a:p>
      </dgm:t>
    </dgm:pt>
    <dgm:pt modelId="{02131A44-48E7-4973-B1C2-058216FAA98B}">
      <dgm:prSet/>
      <dgm:spPr/>
      <dgm:t>
        <a:bodyPr/>
        <a:lstStyle/>
        <a:p>
          <a:r>
            <a:rPr lang="es-MX" b="1" dirty="0">
              <a:effectLst/>
            </a:rPr>
            <a:t>Transformada de segunda derivada</a:t>
          </a:r>
        </a:p>
      </dgm:t>
    </dgm:pt>
    <dgm:pt modelId="{7AD9D25A-E1A0-4D17-B06D-560D10CBABDA}" type="parTrans" cxnId="{109EF805-9FED-4CB8-A3BB-130FF154740D}">
      <dgm:prSet/>
      <dgm:spPr/>
      <dgm:t>
        <a:bodyPr/>
        <a:lstStyle/>
        <a:p>
          <a:endParaRPr lang="es-ES" b="1">
            <a:effectLst>
              <a:outerShdw blurRad="38100" dist="38100" dir="2700000" algn="tl">
                <a:srgbClr val="000000">
                  <a:alpha val="43137"/>
                </a:srgbClr>
              </a:outerShdw>
            </a:effectLst>
          </a:endParaRPr>
        </a:p>
      </dgm:t>
    </dgm:pt>
    <dgm:pt modelId="{FD889655-A58F-4BAD-961E-E5AB5BCC0F5D}" type="sibTrans" cxnId="{109EF805-9FED-4CB8-A3BB-130FF154740D}">
      <dgm:prSet/>
      <dgm:spPr/>
      <dgm:t>
        <a:bodyPr/>
        <a:lstStyle/>
        <a:p>
          <a:endParaRPr lang="es-ES" b="1">
            <a:effectLst>
              <a:outerShdw blurRad="38100" dist="38100" dir="2700000" algn="tl">
                <a:srgbClr val="000000">
                  <a:alpha val="43137"/>
                </a:srgbClr>
              </a:outerShdw>
            </a:effectLst>
          </a:endParaRPr>
        </a:p>
      </dgm:t>
    </dgm:pt>
    <dgm:pt modelId="{B74C113A-FA84-453D-BC2B-F780A50CFD8C}">
      <dgm:prSet/>
      <dgm:spPr/>
      <dgm:t>
        <a:bodyPr/>
        <a:lstStyle/>
        <a:p>
          <a:r>
            <a:rPr lang="es-MX" b="1">
              <a:effectLst/>
            </a:rPr>
            <a:t>Resolución de Problemas de Valor Inicial (PVI) mediante Transformada de Laplace</a:t>
          </a:r>
          <a:endParaRPr lang="es-ES" b="1" dirty="0">
            <a:effectLst/>
          </a:endParaRPr>
        </a:p>
      </dgm:t>
    </dgm:pt>
    <dgm:pt modelId="{8D258C42-5BBE-4DD7-AFB0-6238AD1BF622}" type="parTrans" cxnId="{955E6F36-1F6A-427F-AD07-9A938E3F68B8}">
      <dgm:prSet/>
      <dgm:spPr/>
      <dgm:t>
        <a:bodyPr/>
        <a:lstStyle/>
        <a:p>
          <a:endParaRPr lang="es-ES" b="1">
            <a:effectLst>
              <a:outerShdw blurRad="38100" dist="38100" dir="2700000" algn="tl">
                <a:srgbClr val="000000">
                  <a:alpha val="43137"/>
                </a:srgbClr>
              </a:outerShdw>
            </a:effectLst>
          </a:endParaRPr>
        </a:p>
      </dgm:t>
    </dgm:pt>
    <dgm:pt modelId="{2FDEEAD1-DA32-43F4-A102-99452373C2B6}" type="sibTrans" cxnId="{955E6F36-1F6A-427F-AD07-9A938E3F68B8}">
      <dgm:prSet/>
      <dgm:spPr/>
      <dgm:t>
        <a:bodyPr/>
        <a:lstStyle/>
        <a:p>
          <a:endParaRPr lang="es-ES" b="1">
            <a:effectLst>
              <a:outerShdw blurRad="38100" dist="38100" dir="2700000" algn="tl">
                <a:srgbClr val="000000">
                  <a:alpha val="43137"/>
                </a:srgbClr>
              </a:outerShdw>
            </a:effectLst>
          </a:endParaRPr>
        </a:p>
      </dgm:t>
    </dgm:pt>
    <dgm:pt modelId="{14EFAF89-FA9B-4B5A-8C48-33A8E8BEB1AB}" type="pres">
      <dgm:prSet presAssocID="{155C6047-4240-4E1C-BA75-342D0A08AD9D}" presName="Name0" presStyleCnt="0">
        <dgm:presLayoutVars>
          <dgm:dir/>
          <dgm:animLvl val="lvl"/>
          <dgm:resizeHandles val="exact"/>
        </dgm:presLayoutVars>
      </dgm:prSet>
      <dgm:spPr/>
    </dgm:pt>
    <dgm:pt modelId="{73549C63-2FEA-463E-A385-D07BCF90D0F9}" type="pres">
      <dgm:prSet presAssocID="{CC7AD596-46F4-4621-B14F-73C4156D1D51}" presName="composite" presStyleCnt="0"/>
      <dgm:spPr/>
    </dgm:pt>
    <dgm:pt modelId="{93A10476-B1CC-4139-8437-E01664F6C4B2}" type="pres">
      <dgm:prSet presAssocID="{CC7AD596-46F4-4621-B14F-73C4156D1D51}" presName="parTx" presStyleLbl="alignNode1" presStyleIdx="0" presStyleCnt="3">
        <dgm:presLayoutVars>
          <dgm:chMax val="0"/>
          <dgm:chPref val="0"/>
          <dgm:bulletEnabled val="1"/>
        </dgm:presLayoutVars>
      </dgm:prSet>
      <dgm:spPr/>
    </dgm:pt>
    <dgm:pt modelId="{071579CA-44DD-4126-B5ED-1C5861310344}" type="pres">
      <dgm:prSet presAssocID="{CC7AD596-46F4-4621-B14F-73C4156D1D51}" presName="desTx" presStyleLbl="alignAccFollowNode1" presStyleIdx="0" presStyleCnt="3">
        <dgm:presLayoutVars>
          <dgm:bulletEnabled val="1"/>
        </dgm:presLayoutVars>
      </dgm:prSet>
      <dgm:spPr/>
    </dgm:pt>
    <dgm:pt modelId="{F4C16C3B-113E-4616-B606-BE371BF062FA}" type="pres">
      <dgm:prSet presAssocID="{99744DF4-25D2-43B4-8FFB-84387FF0C79A}" presName="space" presStyleCnt="0"/>
      <dgm:spPr/>
    </dgm:pt>
    <dgm:pt modelId="{3D6B276D-F40A-448A-A37B-FEE909921648}" type="pres">
      <dgm:prSet presAssocID="{BAE97576-8799-496C-8919-BE91D15DFCE5}" presName="composite" presStyleCnt="0"/>
      <dgm:spPr/>
    </dgm:pt>
    <dgm:pt modelId="{E160BC24-669D-419A-B5D1-8A1645849165}" type="pres">
      <dgm:prSet presAssocID="{BAE97576-8799-496C-8919-BE91D15DFCE5}" presName="parTx" presStyleLbl="alignNode1" presStyleIdx="1" presStyleCnt="3">
        <dgm:presLayoutVars>
          <dgm:chMax val="0"/>
          <dgm:chPref val="0"/>
          <dgm:bulletEnabled val="1"/>
        </dgm:presLayoutVars>
      </dgm:prSet>
      <dgm:spPr/>
    </dgm:pt>
    <dgm:pt modelId="{756C9A25-2D77-40A6-A798-8AE57FEC792A}" type="pres">
      <dgm:prSet presAssocID="{BAE97576-8799-496C-8919-BE91D15DFCE5}" presName="desTx" presStyleLbl="alignAccFollowNode1" presStyleIdx="1" presStyleCnt="3">
        <dgm:presLayoutVars>
          <dgm:bulletEnabled val="1"/>
        </dgm:presLayoutVars>
      </dgm:prSet>
      <dgm:spPr/>
    </dgm:pt>
    <dgm:pt modelId="{0A50EF54-820D-43FB-B773-67D4F5E613A1}" type="pres">
      <dgm:prSet presAssocID="{71C10ABF-6C10-4120-AD56-6B15B47A4B90}" presName="space" presStyleCnt="0"/>
      <dgm:spPr/>
    </dgm:pt>
    <dgm:pt modelId="{48CDB3FE-198D-473F-BF1C-3D812A5FF480}" type="pres">
      <dgm:prSet presAssocID="{A39A7CB3-FCD8-4D49-AAA6-96B94FFFB7F6}" presName="composite" presStyleCnt="0"/>
      <dgm:spPr/>
    </dgm:pt>
    <dgm:pt modelId="{E268B3C0-5F20-44AD-8FA9-0EE2A16B7B1B}" type="pres">
      <dgm:prSet presAssocID="{A39A7CB3-FCD8-4D49-AAA6-96B94FFFB7F6}" presName="parTx" presStyleLbl="alignNode1" presStyleIdx="2" presStyleCnt="3">
        <dgm:presLayoutVars>
          <dgm:chMax val="0"/>
          <dgm:chPref val="0"/>
          <dgm:bulletEnabled val="1"/>
        </dgm:presLayoutVars>
      </dgm:prSet>
      <dgm:spPr/>
    </dgm:pt>
    <dgm:pt modelId="{F3191165-5F4E-4F3F-B395-7318819A00D2}" type="pres">
      <dgm:prSet presAssocID="{A39A7CB3-FCD8-4D49-AAA6-96B94FFFB7F6}" presName="desTx" presStyleLbl="alignAccFollowNode1" presStyleIdx="2" presStyleCnt="3">
        <dgm:presLayoutVars>
          <dgm:bulletEnabled val="1"/>
        </dgm:presLayoutVars>
      </dgm:prSet>
      <dgm:spPr/>
    </dgm:pt>
  </dgm:ptLst>
  <dgm:cxnLst>
    <dgm:cxn modelId="{109EF805-9FED-4CB8-A3BB-130FF154740D}" srcId="{A39A7CB3-FCD8-4D49-AAA6-96B94FFFB7F6}" destId="{02131A44-48E7-4973-B1C2-058216FAA98B}" srcOrd="5" destOrd="0" parTransId="{7AD9D25A-E1A0-4D17-B06D-560D10CBABDA}" sibTransId="{FD889655-A58F-4BAD-961E-E5AB5BCC0F5D}"/>
    <dgm:cxn modelId="{C92ED211-642B-41F5-A0EC-5B71EC02F103}" type="presOf" srcId="{223C3BFD-C44D-4E82-BDB9-302FECA57D81}" destId="{071579CA-44DD-4126-B5ED-1C5861310344}" srcOrd="0" destOrd="2" presId="urn:microsoft.com/office/officeart/2005/8/layout/hList1"/>
    <dgm:cxn modelId="{B8FD5519-BA7F-4DFD-A48E-0CA198690A6D}" srcId="{155C6047-4240-4E1C-BA75-342D0A08AD9D}" destId="{BAE97576-8799-496C-8919-BE91D15DFCE5}" srcOrd="1" destOrd="0" parTransId="{940AE464-B785-4C35-AE88-8B25BE13D1FD}" sibTransId="{71C10ABF-6C10-4120-AD56-6B15B47A4B90}"/>
    <dgm:cxn modelId="{C2891F2A-5116-4E10-B08C-3B9EFB04BCD5}" type="presOf" srcId="{3CE40095-555C-4118-9627-858E19D26802}" destId="{F3191165-5F4E-4F3F-B395-7318819A00D2}" srcOrd="0" destOrd="1" presId="urn:microsoft.com/office/officeart/2005/8/layout/hList1"/>
    <dgm:cxn modelId="{997E8F2E-D115-4076-B2A0-91DFE978B0BB}" type="presOf" srcId="{EEDA21DF-7411-485C-9F47-BBF2FA8BDFD5}" destId="{071579CA-44DD-4126-B5ED-1C5861310344}" srcOrd="0" destOrd="0" presId="urn:microsoft.com/office/officeart/2005/8/layout/hList1"/>
    <dgm:cxn modelId="{60436D32-B2F9-4E95-A790-8645E3B4CDBB}" srcId="{BAE97576-8799-496C-8919-BE91D15DFCE5}" destId="{CBBA61CF-28C0-4616-9269-2E0BCD94F6B6}" srcOrd="0" destOrd="0" parTransId="{61CB4D9A-F52B-4646-9AFB-CCEE304FA5C8}" sibTransId="{56287350-108F-48E4-96FC-C78CB41483A9}"/>
    <dgm:cxn modelId="{955E6F36-1F6A-427F-AD07-9A938E3F68B8}" srcId="{A39A7CB3-FCD8-4D49-AAA6-96B94FFFB7F6}" destId="{B74C113A-FA84-453D-BC2B-F780A50CFD8C}" srcOrd="6" destOrd="0" parTransId="{8D258C42-5BBE-4DD7-AFB0-6238AD1BF622}" sibTransId="{2FDEEAD1-DA32-43F4-A102-99452373C2B6}"/>
    <dgm:cxn modelId="{6EAFBE41-B0E1-4AFC-A456-D34AAA1CD61A}" srcId="{A39A7CB3-FCD8-4D49-AAA6-96B94FFFB7F6}" destId="{2B15CE51-463E-4769-BC00-F04667C7F3A8}" srcOrd="4" destOrd="0" parTransId="{9864ED4A-6F5D-4F0D-8A2B-3B570CA4909D}" sibTransId="{4A9B8A2B-CC8B-4D6D-9CD5-6799EC65A288}"/>
    <dgm:cxn modelId="{CF08CA47-C941-4C90-9BCA-F9654EB1555F}" type="presOf" srcId="{A91528D5-A528-4998-93CA-6838E1BA6A26}" destId="{756C9A25-2D77-40A6-A798-8AE57FEC792A}" srcOrd="0" destOrd="1" presId="urn:microsoft.com/office/officeart/2005/8/layout/hList1"/>
    <dgm:cxn modelId="{1135FB6A-D7A7-4D65-9985-C7DE7FA32799}" srcId="{155C6047-4240-4E1C-BA75-342D0A08AD9D}" destId="{A39A7CB3-FCD8-4D49-AAA6-96B94FFFB7F6}" srcOrd="2" destOrd="0" parTransId="{2FBDF415-F63D-4414-8212-00F51336EC8F}" sibTransId="{176F804B-83E1-40B9-BAA1-685DDEF45DA2}"/>
    <dgm:cxn modelId="{1D4B936E-260B-45FA-BF6F-C7FF637B9F39}" srcId="{CC7AD596-46F4-4621-B14F-73C4156D1D51}" destId="{EEDA21DF-7411-485C-9F47-BBF2FA8BDFD5}" srcOrd="0" destOrd="0" parTransId="{005CCCFB-839C-4538-A35D-4DC0B0955026}" sibTransId="{7FC2E408-6942-4AE3-947C-2432D18CA4BA}"/>
    <dgm:cxn modelId="{56ACB770-E084-4A4C-A195-73456D1AA9D2}" type="presOf" srcId="{BAE97576-8799-496C-8919-BE91D15DFCE5}" destId="{E160BC24-669D-419A-B5D1-8A1645849165}" srcOrd="0" destOrd="0" presId="urn:microsoft.com/office/officeart/2005/8/layout/hList1"/>
    <dgm:cxn modelId="{387B3371-52BF-4CCC-BC9D-DD43B705CB21}" srcId="{155C6047-4240-4E1C-BA75-342D0A08AD9D}" destId="{CC7AD596-46F4-4621-B14F-73C4156D1D51}" srcOrd="0" destOrd="0" parTransId="{D673F885-EB6C-4893-811D-5C69FD8AA250}" sibTransId="{99744DF4-25D2-43B4-8FFB-84387FF0C79A}"/>
    <dgm:cxn modelId="{F3729C71-C237-46F5-AD16-DB14177F2088}" srcId="{CC7AD596-46F4-4621-B14F-73C4156D1D51}" destId="{223C3BFD-C44D-4E82-BDB9-302FECA57D81}" srcOrd="2" destOrd="0" parTransId="{9A44F7C5-73BA-4BA9-A9CB-65BE3B925D74}" sibTransId="{8C30FE56-4675-4933-BB55-6A66E0BD465F}"/>
    <dgm:cxn modelId="{6D147D72-7FEE-4B64-BF73-70C664D981EB}" srcId="{A39A7CB3-FCD8-4D49-AAA6-96B94FFFB7F6}" destId="{4495022C-BAD2-4E41-B0C7-AE20A1140D17}" srcOrd="3" destOrd="0" parTransId="{114957E6-4715-446C-90F0-7CFFD639A3FA}" sibTransId="{1E8C5AF1-5FE5-4D98-B7F6-2E33DBFEBD15}"/>
    <dgm:cxn modelId="{83999A78-17C4-467D-B34D-E5E53179CADE}" type="presOf" srcId="{CBBA61CF-28C0-4616-9269-2E0BCD94F6B6}" destId="{756C9A25-2D77-40A6-A798-8AE57FEC792A}" srcOrd="0" destOrd="0" presId="urn:microsoft.com/office/officeart/2005/8/layout/hList1"/>
    <dgm:cxn modelId="{8356187C-8DF2-4512-918F-1C687E503BEA}" srcId="{A39A7CB3-FCD8-4D49-AAA6-96B94FFFB7F6}" destId="{136016A4-0857-4430-AFB4-D5D56FDF7D62}" srcOrd="2" destOrd="0" parTransId="{636A3A06-5FB6-4174-B436-1CD21339F35E}" sibTransId="{981E47B6-B4FD-4FB9-A516-114B65680651}"/>
    <dgm:cxn modelId="{20C4567D-7EC7-4491-B614-6D908EB410A1}" type="presOf" srcId="{4495022C-BAD2-4E41-B0C7-AE20A1140D17}" destId="{F3191165-5F4E-4F3F-B395-7318819A00D2}" srcOrd="0" destOrd="3" presId="urn:microsoft.com/office/officeart/2005/8/layout/hList1"/>
    <dgm:cxn modelId="{54CFA17F-CB78-4305-AB7F-94207AB3B7F4}" type="presOf" srcId="{7F9B4585-9AF8-457C-9C99-9A9633619ED2}" destId="{F3191165-5F4E-4F3F-B395-7318819A00D2}" srcOrd="0" destOrd="0" presId="urn:microsoft.com/office/officeart/2005/8/layout/hList1"/>
    <dgm:cxn modelId="{39239A9C-004F-491F-B8D5-A3C52AEF37AA}" type="presOf" srcId="{02131A44-48E7-4973-B1C2-058216FAA98B}" destId="{F3191165-5F4E-4F3F-B395-7318819A00D2}" srcOrd="0" destOrd="5" presId="urn:microsoft.com/office/officeart/2005/8/layout/hList1"/>
    <dgm:cxn modelId="{50D8EBA3-CAA5-4ECB-B804-C3E91FBED7C4}" srcId="{A39A7CB3-FCD8-4D49-AAA6-96B94FFFB7F6}" destId="{7F9B4585-9AF8-457C-9C99-9A9633619ED2}" srcOrd="0" destOrd="0" parTransId="{73EAB2E4-A0C1-4DE6-B872-C7B035ED1E49}" sibTransId="{B281952F-286D-48B5-BC58-043839F7C92B}"/>
    <dgm:cxn modelId="{8368DCA6-5326-4A39-B48E-A6D636881EAA}" type="presOf" srcId="{A39A7CB3-FCD8-4D49-AAA6-96B94FFFB7F6}" destId="{E268B3C0-5F20-44AD-8FA9-0EE2A16B7B1B}" srcOrd="0" destOrd="0" presId="urn:microsoft.com/office/officeart/2005/8/layout/hList1"/>
    <dgm:cxn modelId="{247A65AC-8D8C-43E6-A970-B94CBA53891E}" type="presOf" srcId="{CC7AD596-46F4-4621-B14F-73C4156D1D51}" destId="{93A10476-B1CC-4139-8437-E01664F6C4B2}" srcOrd="0" destOrd="0" presId="urn:microsoft.com/office/officeart/2005/8/layout/hList1"/>
    <dgm:cxn modelId="{BF85B0B5-D9C3-41F4-B7FC-34B19181A29B}" type="presOf" srcId="{155C6047-4240-4E1C-BA75-342D0A08AD9D}" destId="{14EFAF89-FA9B-4B5A-8C48-33A8E8BEB1AB}" srcOrd="0" destOrd="0" presId="urn:microsoft.com/office/officeart/2005/8/layout/hList1"/>
    <dgm:cxn modelId="{1391D0C5-4588-4230-B709-301DE6F19E37}" type="presOf" srcId="{DFD079A1-41E6-4705-9895-A61C16F70F61}" destId="{071579CA-44DD-4126-B5ED-1C5861310344}" srcOrd="0" destOrd="1" presId="urn:microsoft.com/office/officeart/2005/8/layout/hList1"/>
    <dgm:cxn modelId="{2DBDB0E0-082B-4DA6-A4BC-672209D13125}" srcId="{A39A7CB3-FCD8-4D49-AAA6-96B94FFFB7F6}" destId="{3CE40095-555C-4118-9627-858E19D26802}" srcOrd="1" destOrd="0" parTransId="{5643F898-62F1-4FE1-B32B-00F3B562D363}" sibTransId="{2F75B042-B076-47D8-8C6E-BEF4E1B29288}"/>
    <dgm:cxn modelId="{867C2BE4-9D21-46C3-B113-DC081F5E1469}" type="presOf" srcId="{B74C113A-FA84-453D-BC2B-F780A50CFD8C}" destId="{F3191165-5F4E-4F3F-B395-7318819A00D2}" srcOrd="0" destOrd="6" presId="urn:microsoft.com/office/officeart/2005/8/layout/hList1"/>
    <dgm:cxn modelId="{04A61BE9-1BB9-4F0B-B020-317E657A1FD9}" type="presOf" srcId="{2B15CE51-463E-4769-BC00-F04667C7F3A8}" destId="{F3191165-5F4E-4F3F-B395-7318819A00D2}" srcOrd="0" destOrd="4" presId="urn:microsoft.com/office/officeart/2005/8/layout/hList1"/>
    <dgm:cxn modelId="{E4408DEB-1AB8-46CE-830B-39D0E0027726}" type="presOf" srcId="{136016A4-0857-4430-AFB4-D5D56FDF7D62}" destId="{F3191165-5F4E-4F3F-B395-7318819A00D2}" srcOrd="0" destOrd="2" presId="urn:microsoft.com/office/officeart/2005/8/layout/hList1"/>
    <dgm:cxn modelId="{9CBF2DFB-82C9-4E7E-8C92-B7A360E1B2F4}" srcId="{BAE97576-8799-496C-8919-BE91D15DFCE5}" destId="{A91528D5-A528-4998-93CA-6838E1BA6A26}" srcOrd="1" destOrd="0" parTransId="{1F5B65AF-3414-4E59-AFB2-8D4909DA9C71}" sibTransId="{1F61FACF-62E5-46CE-9236-FB3189766F10}"/>
    <dgm:cxn modelId="{9FAEAFFB-B062-4ABC-A5AD-4E37913DA716}" srcId="{CC7AD596-46F4-4621-B14F-73C4156D1D51}" destId="{DFD079A1-41E6-4705-9895-A61C16F70F61}" srcOrd="1" destOrd="0" parTransId="{2A20B273-C4EC-4E19-A645-5F68265F796A}" sibTransId="{F8145F4D-FBAD-44D9-A867-4D12068A2B25}"/>
    <dgm:cxn modelId="{6ED5B60C-C7F1-4DFB-82E8-71D85E85548A}" type="presParOf" srcId="{14EFAF89-FA9B-4B5A-8C48-33A8E8BEB1AB}" destId="{73549C63-2FEA-463E-A385-D07BCF90D0F9}" srcOrd="0" destOrd="0" presId="urn:microsoft.com/office/officeart/2005/8/layout/hList1"/>
    <dgm:cxn modelId="{F76AE859-C40A-4C87-9BB4-4684198208B0}" type="presParOf" srcId="{73549C63-2FEA-463E-A385-D07BCF90D0F9}" destId="{93A10476-B1CC-4139-8437-E01664F6C4B2}" srcOrd="0" destOrd="0" presId="urn:microsoft.com/office/officeart/2005/8/layout/hList1"/>
    <dgm:cxn modelId="{0B1A6C8E-7438-420B-B507-6AA467CE9B8F}" type="presParOf" srcId="{73549C63-2FEA-463E-A385-D07BCF90D0F9}" destId="{071579CA-44DD-4126-B5ED-1C5861310344}" srcOrd="1" destOrd="0" presId="urn:microsoft.com/office/officeart/2005/8/layout/hList1"/>
    <dgm:cxn modelId="{6AA87064-19DE-4D0D-8F2B-E7E3466AB16E}" type="presParOf" srcId="{14EFAF89-FA9B-4B5A-8C48-33A8E8BEB1AB}" destId="{F4C16C3B-113E-4616-B606-BE371BF062FA}" srcOrd="1" destOrd="0" presId="urn:microsoft.com/office/officeart/2005/8/layout/hList1"/>
    <dgm:cxn modelId="{2336297D-20DB-4583-B425-7A1828943230}" type="presParOf" srcId="{14EFAF89-FA9B-4B5A-8C48-33A8E8BEB1AB}" destId="{3D6B276D-F40A-448A-A37B-FEE909921648}" srcOrd="2" destOrd="0" presId="urn:microsoft.com/office/officeart/2005/8/layout/hList1"/>
    <dgm:cxn modelId="{6E16B46F-6A60-4FBF-8023-9EA523A51B10}" type="presParOf" srcId="{3D6B276D-F40A-448A-A37B-FEE909921648}" destId="{E160BC24-669D-419A-B5D1-8A1645849165}" srcOrd="0" destOrd="0" presId="urn:microsoft.com/office/officeart/2005/8/layout/hList1"/>
    <dgm:cxn modelId="{73EF874F-B2BC-4B84-B24E-FEC7BA7ABCC7}" type="presParOf" srcId="{3D6B276D-F40A-448A-A37B-FEE909921648}" destId="{756C9A25-2D77-40A6-A798-8AE57FEC792A}" srcOrd="1" destOrd="0" presId="urn:microsoft.com/office/officeart/2005/8/layout/hList1"/>
    <dgm:cxn modelId="{A315F6CB-D909-44E4-A2D2-9294AE869E35}" type="presParOf" srcId="{14EFAF89-FA9B-4B5A-8C48-33A8E8BEB1AB}" destId="{0A50EF54-820D-43FB-B773-67D4F5E613A1}" srcOrd="3" destOrd="0" presId="urn:microsoft.com/office/officeart/2005/8/layout/hList1"/>
    <dgm:cxn modelId="{B907F60A-8D8A-4414-8699-F0F170ED67E2}" type="presParOf" srcId="{14EFAF89-FA9B-4B5A-8C48-33A8E8BEB1AB}" destId="{48CDB3FE-198D-473F-BF1C-3D812A5FF480}" srcOrd="4" destOrd="0" presId="urn:microsoft.com/office/officeart/2005/8/layout/hList1"/>
    <dgm:cxn modelId="{0E195E9D-7577-443E-8A73-451B1E30A9B2}" type="presParOf" srcId="{48CDB3FE-198D-473F-BF1C-3D812A5FF480}" destId="{E268B3C0-5F20-44AD-8FA9-0EE2A16B7B1B}" srcOrd="0" destOrd="0" presId="urn:microsoft.com/office/officeart/2005/8/layout/hList1"/>
    <dgm:cxn modelId="{99E32E6F-4CAE-4ABA-9DE8-085CD5A66D82}" type="presParOf" srcId="{48CDB3FE-198D-473F-BF1C-3D812A5FF480}" destId="{F3191165-5F4E-4F3F-B395-7318819A00D2}" srcOrd="1" destOrd="0" presId="urn:microsoft.com/office/officeart/2005/8/layout/hList1"/>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02A3365-C9FA-4B03-8768-C53D4F8BC155}" type="doc">
      <dgm:prSet loTypeId="urn:microsoft.com/office/officeart/2005/8/layout/hProcess9" loCatId="process" qsTypeId="urn:microsoft.com/office/officeart/2005/8/quickstyle/simple1" qsCatId="simple" csTypeId="urn:microsoft.com/office/officeart/2005/8/colors/accent1_2" csCatId="accent1" phldr="1"/>
      <dgm:spPr/>
    </dgm:pt>
    <dgm:pt modelId="{48FD962F-65D4-4CE5-BB1A-9E18502AE47D}">
      <dgm:prSet phldrT="[Texto]"/>
      <dgm:spPr/>
      <dgm:t>
        <a:bodyPr/>
        <a:lstStyle/>
        <a:p>
          <a:r>
            <a:rPr lang="es-ES" dirty="0"/>
            <a:t>Programación básica en Python</a:t>
          </a:r>
        </a:p>
      </dgm:t>
    </dgm:pt>
    <dgm:pt modelId="{9375D1AD-BE20-45EA-83E0-999AA4AEAA5E}" type="parTrans" cxnId="{8AF117B0-0E96-42EE-BE04-198E68A52168}">
      <dgm:prSet/>
      <dgm:spPr/>
      <dgm:t>
        <a:bodyPr/>
        <a:lstStyle/>
        <a:p>
          <a:endParaRPr lang="es-ES"/>
        </a:p>
      </dgm:t>
    </dgm:pt>
    <dgm:pt modelId="{6723FA9F-3DB1-4E7B-8BC1-DDD7270ED33A}" type="sibTrans" cxnId="{8AF117B0-0E96-42EE-BE04-198E68A52168}">
      <dgm:prSet/>
      <dgm:spPr/>
      <dgm:t>
        <a:bodyPr/>
        <a:lstStyle/>
        <a:p>
          <a:endParaRPr lang="es-ES"/>
        </a:p>
      </dgm:t>
    </dgm:pt>
    <dgm:pt modelId="{A59A14E7-DC76-4F4D-AB81-3EAB19FEFE3D}">
      <dgm:prSet phldrT="[Texto]"/>
      <dgm:spPr/>
      <dgm:t>
        <a:bodyPr/>
        <a:lstStyle/>
        <a:p>
          <a:r>
            <a:rPr lang="es-ES" dirty="0"/>
            <a:t>Estadística descriptiva</a:t>
          </a:r>
        </a:p>
      </dgm:t>
    </dgm:pt>
    <dgm:pt modelId="{95AD9488-3308-42B3-895B-65519E12D77A}" type="parTrans" cxnId="{8798E7D7-B008-42B5-A3DC-67715F6D4CBC}">
      <dgm:prSet/>
      <dgm:spPr/>
      <dgm:t>
        <a:bodyPr/>
        <a:lstStyle/>
        <a:p>
          <a:endParaRPr lang="es-ES"/>
        </a:p>
      </dgm:t>
    </dgm:pt>
    <dgm:pt modelId="{E9183D19-76DE-4026-B916-0A2091FC125D}" type="sibTrans" cxnId="{8798E7D7-B008-42B5-A3DC-67715F6D4CBC}">
      <dgm:prSet/>
      <dgm:spPr/>
      <dgm:t>
        <a:bodyPr/>
        <a:lstStyle/>
        <a:p>
          <a:endParaRPr lang="es-ES"/>
        </a:p>
      </dgm:t>
    </dgm:pt>
    <dgm:pt modelId="{6D256444-10FC-4475-BE42-0FA31E54F92A}">
      <dgm:prSet phldrT="[Texto]"/>
      <dgm:spPr/>
      <dgm:t>
        <a:bodyPr/>
        <a:lstStyle/>
        <a:p>
          <a:r>
            <a:rPr lang="es-ES" dirty="0"/>
            <a:t>IA generativa y uso responsable</a:t>
          </a:r>
        </a:p>
      </dgm:t>
    </dgm:pt>
    <dgm:pt modelId="{5D20D63C-4204-4CA0-B43F-F9AC93874DFA}" type="parTrans" cxnId="{24EF5B92-4DCB-4D96-9AE9-DB25D70DA4AF}">
      <dgm:prSet/>
      <dgm:spPr/>
      <dgm:t>
        <a:bodyPr/>
        <a:lstStyle/>
        <a:p>
          <a:endParaRPr lang="es-ES"/>
        </a:p>
      </dgm:t>
    </dgm:pt>
    <dgm:pt modelId="{F4ABE4F6-381E-4500-B17C-D59AE53DBB92}" type="sibTrans" cxnId="{24EF5B92-4DCB-4D96-9AE9-DB25D70DA4AF}">
      <dgm:prSet/>
      <dgm:spPr/>
      <dgm:t>
        <a:bodyPr/>
        <a:lstStyle/>
        <a:p>
          <a:endParaRPr lang="es-ES"/>
        </a:p>
      </dgm:t>
    </dgm:pt>
    <dgm:pt modelId="{75271F41-1DAE-4B8D-B878-1F73BF1491BD}">
      <dgm:prSet phldrT="[Texto]"/>
      <dgm:spPr/>
      <dgm:t>
        <a:bodyPr/>
        <a:lstStyle/>
        <a:p>
          <a:r>
            <a:rPr lang="es-ES" dirty="0"/>
            <a:t>Aplicaciones al ámbito naval</a:t>
          </a:r>
        </a:p>
      </dgm:t>
    </dgm:pt>
    <dgm:pt modelId="{BBD2A1A8-5BD9-41A8-A2D9-FD623365BB0E}" type="parTrans" cxnId="{3D8CA1C7-B449-4656-8185-1FF7D3DBE0A3}">
      <dgm:prSet/>
      <dgm:spPr/>
      <dgm:t>
        <a:bodyPr/>
        <a:lstStyle/>
        <a:p>
          <a:endParaRPr lang="es-ES"/>
        </a:p>
      </dgm:t>
    </dgm:pt>
    <dgm:pt modelId="{3BD2FF43-BEDA-4CD6-ABE4-51FAA16C9178}" type="sibTrans" cxnId="{3D8CA1C7-B449-4656-8185-1FF7D3DBE0A3}">
      <dgm:prSet/>
      <dgm:spPr/>
      <dgm:t>
        <a:bodyPr/>
        <a:lstStyle/>
        <a:p>
          <a:endParaRPr lang="es-ES"/>
        </a:p>
      </dgm:t>
    </dgm:pt>
    <dgm:pt modelId="{5EE453D5-F8E5-47A9-959E-C7853A389FC1}" type="pres">
      <dgm:prSet presAssocID="{102A3365-C9FA-4B03-8768-C53D4F8BC155}" presName="CompostProcess" presStyleCnt="0">
        <dgm:presLayoutVars>
          <dgm:dir/>
          <dgm:resizeHandles val="exact"/>
        </dgm:presLayoutVars>
      </dgm:prSet>
      <dgm:spPr/>
    </dgm:pt>
    <dgm:pt modelId="{AF731563-D79C-4DA5-8B88-F528988BD74E}" type="pres">
      <dgm:prSet presAssocID="{102A3365-C9FA-4B03-8768-C53D4F8BC155}" presName="arrow" presStyleLbl="bgShp" presStyleIdx="0" presStyleCnt="1"/>
      <dgm:spPr/>
    </dgm:pt>
    <dgm:pt modelId="{0C0F2948-D7C4-4A6C-8101-610465B0706C}" type="pres">
      <dgm:prSet presAssocID="{102A3365-C9FA-4B03-8768-C53D4F8BC155}" presName="linearProcess" presStyleCnt="0"/>
      <dgm:spPr/>
    </dgm:pt>
    <dgm:pt modelId="{B94BC252-5510-4A4C-9BF7-6A1B0AC01364}" type="pres">
      <dgm:prSet presAssocID="{48FD962F-65D4-4CE5-BB1A-9E18502AE47D}" presName="textNode" presStyleLbl="node1" presStyleIdx="0" presStyleCnt="4">
        <dgm:presLayoutVars>
          <dgm:bulletEnabled val="1"/>
        </dgm:presLayoutVars>
      </dgm:prSet>
      <dgm:spPr/>
    </dgm:pt>
    <dgm:pt modelId="{5AD01EBC-6A22-4941-B639-65BD982B7884}" type="pres">
      <dgm:prSet presAssocID="{6723FA9F-3DB1-4E7B-8BC1-DDD7270ED33A}" presName="sibTrans" presStyleCnt="0"/>
      <dgm:spPr/>
    </dgm:pt>
    <dgm:pt modelId="{46B30C20-BE14-4B20-9F4A-653323DF6735}" type="pres">
      <dgm:prSet presAssocID="{A59A14E7-DC76-4F4D-AB81-3EAB19FEFE3D}" presName="textNode" presStyleLbl="node1" presStyleIdx="1" presStyleCnt="4" custLinFactNeighborX="75995" custLinFactNeighborY="-3155">
        <dgm:presLayoutVars>
          <dgm:bulletEnabled val="1"/>
        </dgm:presLayoutVars>
      </dgm:prSet>
      <dgm:spPr/>
    </dgm:pt>
    <dgm:pt modelId="{9D7FFEA0-BEB0-490E-8646-283F3FEB4174}" type="pres">
      <dgm:prSet presAssocID="{E9183D19-76DE-4026-B916-0A2091FC125D}" presName="sibTrans" presStyleCnt="0"/>
      <dgm:spPr/>
    </dgm:pt>
    <dgm:pt modelId="{3F383AF3-D88D-4543-A6BC-DB203442F64C}" type="pres">
      <dgm:prSet presAssocID="{6D256444-10FC-4475-BE42-0FA31E54F92A}" presName="textNode" presStyleLbl="node1" presStyleIdx="2" presStyleCnt="4">
        <dgm:presLayoutVars>
          <dgm:bulletEnabled val="1"/>
        </dgm:presLayoutVars>
      </dgm:prSet>
      <dgm:spPr/>
    </dgm:pt>
    <dgm:pt modelId="{1E0C6AFD-BA4F-4968-9395-70C224C9785F}" type="pres">
      <dgm:prSet presAssocID="{F4ABE4F6-381E-4500-B17C-D59AE53DBB92}" presName="sibTrans" presStyleCnt="0"/>
      <dgm:spPr/>
    </dgm:pt>
    <dgm:pt modelId="{9C955C1A-EF41-4BB7-A6A3-F6866106540C}" type="pres">
      <dgm:prSet presAssocID="{75271F41-1DAE-4B8D-B878-1F73BF1491BD}" presName="textNode" presStyleLbl="node1" presStyleIdx="3" presStyleCnt="4">
        <dgm:presLayoutVars>
          <dgm:bulletEnabled val="1"/>
        </dgm:presLayoutVars>
      </dgm:prSet>
      <dgm:spPr/>
    </dgm:pt>
  </dgm:ptLst>
  <dgm:cxnLst>
    <dgm:cxn modelId="{6D2EC53E-364B-47DA-BD35-14C9B6A3772D}" type="presOf" srcId="{A59A14E7-DC76-4F4D-AB81-3EAB19FEFE3D}" destId="{46B30C20-BE14-4B20-9F4A-653323DF6735}" srcOrd="0" destOrd="0" presId="urn:microsoft.com/office/officeart/2005/8/layout/hProcess9"/>
    <dgm:cxn modelId="{24EF5B92-4DCB-4D96-9AE9-DB25D70DA4AF}" srcId="{102A3365-C9FA-4B03-8768-C53D4F8BC155}" destId="{6D256444-10FC-4475-BE42-0FA31E54F92A}" srcOrd="2" destOrd="0" parTransId="{5D20D63C-4204-4CA0-B43F-F9AC93874DFA}" sibTransId="{F4ABE4F6-381E-4500-B17C-D59AE53DBB92}"/>
    <dgm:cxn modelId="{07FC0A9D-CEDB-471C-B522-09CD4C4064A8}" type="presOf" srcId="{102A3365-C9FA-4B03-8768-C53D4F8BC155}" destId="{5EE453D5-F8E5-47A9-959E-C7853A389FC1}" srcOrd="0" destOrd="0" presId="urn:microsoft.com/office/officeart/2005/8/layout/hProcess9"/>
    <dgm:cxn modelId="{5BCAB4A6-2A02-4B1D-8666-BF639E2B8B0E}" type="presOf" srcId="{6D256444-10FC-4475-BE42-0FA31E54F92A}" destId="{3F383AF3-D88D-4543-A6BC-DB203442F64C}" srcOrd="0" destOrd="0" presId="urn:microsoft.com/office/officeart/2005/8/layout/hProcess9"/>
    <dgm:cxn modelId="{8AF117B0-0E96-42EE-BE04-198E68A52168}" srcId="{102A3365-C9FA-4B03-8768-C53D4F8BC155}" destId="{48FD962F-65D4-4CE5-BB1A-9E18502AE47D}" srcOrd="0" destOrd="0" parTransId="{9375D1AD-BE20-45EA-83E0-999AA4AEAA5E}" sibTransId="{6723FA9F-3DB1-4E7B-8BC1-DDD7270ED33A}"/>
    <dgm:cxn modelId="{3D8CA1C7-B449-4656-8185-1FF7D3DBE0A3}" srcId="{102A3365-C9FA-4B03-8768-C53D4F8BC155}" destId="{75271F41-1DAE-4B8D-B878-1F73BF1491BD}" srcOrd="3" destOrd="0" parTransId="{BBD2A1A8-5BD9-41A8-A2D9-FD623365BB0E}" sibTransId="{3BD2FF43-BEDA-4CD6-ABE4-51FAA16C9178}"/>
    <dgm:cxn modelId="{8798E7D7-B008-42B5-A3DC-67715F6D4CBC}" srcId="{102A3365-C9FA-4B03-8768-C53D4F8BC155}" destId="{A59A14E7-DC76-4F4D-AB81-3EAB19FEFE3D}" srcOrd="1" destOrd="0" parTransId="{95AD9488-3308-42B3-895B-65519E12D77A}" sibTransId="{E9183D19-76DE-4026-B916-0A2091FC125D}"/>
    <dgm:cxn modelId="{2E5767F2-3C0B-4369-84B9-8FA410F11210}" type="presOf" srcId="{48FD962F-65D4-4CE5-BB1A-9E18502AE47D}" destId="{B94BC252-5510-4A4C-9BF7-6A1B0AC01364}" srcOrd="0" destOrd="0" presId="urn:microsoft.com/office/officeart/2005/8/layout/hProcess9"/>
    <dgm:cxn modelId="{AA338BF9-5255-4275-BACA-C351A2637519}" type="presOf" srcId="{75271F41-1DAE-4B8D-B878-1F73BF1491BD}" destId="{9C955C1A-EF41-4BB7-A6A3-F6866106540C}" srcOrd="0" destOrd="0" presId="urn:microsoft.com/office/officeart/2005/8/layout/hProcess9"/>
    <dgm:cxn modelId="{26CE7AE6-1814-4664-B518-2D3F82079177}" type="presParOf" srcId="{5EE453D5-F8E5-47A9-959E-C7853A389FC1}" destId="{AF731563-D79C-4DA5-8B88-F528988BD74E}" srcOrd="0" destOrd="0" presId="urn:microsoft.com/office/officeart/2005/8/layout/hProcess9"/>
    <dgm:cxn modelId="{F3848C74-4FC6-44F1-A816-5910DA28D1F2}" type="presParOf" srcId="{5EE453D5-F8E5-47A9-959E-C7853A389FC1}" destId="{0C0F2948-D7C4-4A6C-8101-610465B0706C}" srcOrd="1" destOrd="0" presId="urn:microsoft.com/office/officeart/2005/8/layout/hProcess9"/>
    <dgm:cxn modelId="{E4BEF8CC-3864-4D37-99A2-10811DBAB513}" type="presParOf" srcId="{0C0F2948-D7C4-4A6C-8101-610465B0706C}" destId="{B94BC252-5510-4A4C-9BF7-6A1B0AC01364}" srcOrd="0" destOrd="0" presId="urn:microsoft.com/office/officeart/2005/8/layout/hProcess9"/>
    <dgm:cxn modelId="{141A1D57-769B-44DC-8501-57EBF763F6B9}" type="presParOf" srcId="{0C0F2948-D7C4-4A6C-8101-610465B0706C}" destId="{5AD01EBC-6A22-4941-B639-65BD982B7884}" srcOrd="1" destOrd="0" presId="urn:microsoft.com/office/officeart/2005/8/layout/hProcess9"/>
    <dgm:cxn modelId="{A7A3CE71-8768-456F-865D-15308CAA7B84}" type="presParOf" srcId="{0C0F2948-D7C4-4A6C-8101-610465B0706C}" destId="{46B30C20-BE14-4B20-9F4A-653323DF6735}" srcOrd="2" destOrd="0" presId="urn:microsoft.com/office/officeart/2005/8/layout/hProcess9"/>
    <dgm:cxn modelId="{01F3CA6F-221B-4347-8781-563CFA7DB8F4}" type="presParOf" srcId="{0C0F2948-D7C4-4A6C-8101-610465B0706C}" destId="{9D7FFEA0-BEB0-490E-8646-283F3FEB4174}" srcOrd="3" destOrd="0" presId="urn:microsoft.com/office/officeart/2005/8/layout/hProcess9"/>
    <dgm:cxn modelId="{6669B96D-A364-4AD2-B8B6-5A0751A64F18}" type="presParOf" srcId="{0C0F2948-D7C4-4A6C-8101-610465B0706C}" destId="{3F383AF3-D88D-4543-A6BC-DB203442F64C}" srcOrd="4" destOrd="0" presId="urn:microsoft.com/office/officeart/2005/8/layout/hProcess9"/>
    <dgm:cxn modelId="{00746F0D-37CF-4B93-AF92-3B1C82BCD8B4}" type="presParOf" srcId="{0C0F2948-D7C4-4A6C-8101-610465B0706C}" destId="{1E0C6AFD-BA4F-4968-9395-70C224C9785F}" srcOrd="5" destOrd="0" presId="urn:microsoft.com/office/officeart/2005/8/layout/hProcess9"/>
    <dgm:cxn modelId="{D348BF23-0C2A-484B-8E88-9D5CAE69BD2F}" type="presParOf" srcId="{0C0F2948-D7C4-4A6C-8101-610465B0706C}" destId="{9C955C1A-EF41-4BB7-A6A3-F6866106540C}" srcOrd="6" destOrd="0" presId="urn:microsoft.com/office/officeart/2005/8/layout/hProcess9"/>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F0ACA1-0BF1-4F27-88E8-D2895F9E467D}">
      <dsp:nvSpPr>
        <dsp:cNvPr id="0" name=""/>
        <dsp:cNvSpPr/>
      </dsp:nvSpPr>
      <dsp:spPr>
        <a:xfrm>
          <a:off x="3357" y="97865"/>
          <a:ext cx="2018805" cy="469145"/>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2456" tIns="52832" rIns="92456" bIns="52832" numCol="1" spcCol="1270" anchor="ctr" anchorCtr="0">
          <a:noAutofit/>
        </a:bodyPr>
        <a:lstStyle/>
        <a:p>
          <a:pPr marL="0" lvl="0" indent="0" algn="ctr" defTabSz="577850">
            <a:lnSpc>
              <a:spcPct val="90000"/>
            </a:lnSpc>
            <a:spcBef>
              <a:spcPct val="0"/>
            </a:spcBef>
            <a:spcAft>
              <a:spcPct val="35000"/>
            </a:spcAft>
            <a:buNone/>
          </a:pPr>
          <a:r>
            <a:rPr lang="es-MX" sz="1300" b="1" kern="1200">
              <a:effectLst>
                <a:outerShdw blurRad="38100" dist="38100" dir="2700000" algn="tl">
                  <a:srgbClr val="000000">
                    <a:alpha val="43137"/>
                  </a:srgbClr>
                </a:outerShdw>
              </a:effectLst>
            </a:rPr>
            <a:t>1. Ecuaciones Diferenciales Ordinarias</a:t>
          </a:r>
          <a:endParaRPr lang="es-ES" sz="1300" b="1" kern="1200" dirty="0">
            <a:effectLst>
              <a:outerShdw blurRad="38100" dist="38100" dir="2700000" algn="tl">
                <a:srgbClr val="000000">
                  <a:alpha val="43137"/>
                </a:srgbClr>
              </a:outerShdw>
            </a:effectLst>
          </a:endParaRPr>
        </a:p>
      </dsp:txBody>
      <dsp:txXfrm>
        <a:off x="3357" y="97865"/>
        <a:ext cx="2018805" cy="469145"/>
      </dsp:txXfrm>
    </dsp:sp>
    <dsp:sp modelId="{F56DBA04-9EB1-46E3-B656-58726CE71BAE}">
      <dsp:nvSpPr>
        <dsp:cNvPr id="0" name=""/>
        <dsp:cNvSpPr/>
      </dsp:nvSpPr>
      <dsp:spPr>
        <a:xfrm>
          <a:off x="3357" y="567010"/>
          <a:ext cx="2018805" cy="235521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9342" tIns="69342" rIns="92456" bIns="104013" numCol="1" spcCol="1270" anchor="t" anchorCtr="0">
          <a:noAutofit/>
        </a:bodyPr>
        <a:lstStyle/>
        <a:p>
          <a:pPr marL="114300" lvl="1" indent="-114300" algn="l" defTabSz="577850">
            <a:lnSpc>
              <a:spcPct val="90000"/>
            </a:lnSpc>
            <a:spcBef>
              <a:spcPct val="0"/>
            </a:spcBef>
            <a:spcAft>
              <a:spcPct val="15000"/>
            </a:spcAft>
            <a:buChar char="•"/>
          </a:pPr>
          <a:r>
            <a:rPr lang="es-MX" sz="1300" b="1" kern="1200">
              <a:effectLst/>
            </a:rPr>
            <a:t>Conceptos Básicos</a:t>
          </a:r>
          <a:endParaRPr lang="es-ES" sz="1300" b="1" kern="1200" dirty="0">
            <a:effectLst/>
          </a:endParaRPr>
        </a:p>
        <a:p>
          <a:pPr marL="114300" lvl="1" indent="-114300" algn="l" defTabSz="577850">
            <a:lnSpc>
              <a:spcPct val="90000"/>
            </a:lnSpc>
            <a:spcBef>
              <a:spcPct val="0"/>
            </a:spcBef>
            <a:spcAft>
              <a:spcPct val="15000"/>
            </a:spcAft>
            <a:buChar char="•"/>
          </a:pPr>
          <a:r>
            <a:rPr lang="es-MX" sz="1300" b="1" kern="1200" dirty="0">
              <a:effectLst/>
            </a:rPr>
            <a:t>Definición de Ecuación Diferencial Ordinaria (EDO)</a:t>
          </a:r>
        </a:p>
        <a:p>
          <a:pPr marL="114300" lvl="1" indent="-114300" algn="l" defTabSz="577850">
            <a:lnSpc>
              <a:spcPct val="90000"/>
            </a:lnSpc>
            <a:spcBef>
              <a:spcPct val="0"/>
            </a:spcBef>
            <a:spcAft>
              <a:spcPct val="15000"/>
            </a:spcAft>
            <a:buChar char="•"/>
          </a:pPr>
          <a:r>
            <a:rPr lang="es-MX" sz="1300" b="1" kern="1200">
              <a:effectLst/>
            </a:rPr>
            <a:t>Orden y grado de una EDO</a:t>
          </a:r>
          <a:endParaRPr lang="es-MX" sz="1300" b="1" kern="1200" dirty="0">
            <a:effectLst/>
          </a:endParaRPr>
        </a:p>
        <a:p>
          <a:pPr marL="114300" lvl="1" indent="-114300" algn="l" defTabSz="577850">
            <a:lnSpc>
              <a:spcPct val="90000"/>
            </a:lnSpc>
            <a:spcBef>
              <a:spcPct val="0"/>
            </a:spcBef>
            <a:spcAft>
              <a:spcPct val="15000"/>
            </a:spcAft>
            <a:buChar char="•"/>
          </a:pPr>
          <a:r>
            <a:rPr lang="es-MX" sz="1300" b="1" kern="1200" dirty="0">
              <a:effectLst/>
            </a:rPr>
            <a:t>Solución general, particular y singular</a:t>
          </a:r>
        </a:p>
        <a:p>
          <a:pPr marL="114300" lvl="1" indent="-114300" algn="l" defTabSz="577850">
            <a:lnSpc>
              <a:spcPct val="90000"/>
            </a:lnSpc>
            <a:spcBef>
              <a:spcPct val="0"/>
            </a:spcBef>
            <a:spcAft>
              <a:spcPct val="15000"/>
            </a:spcAft>
            <a:buChar char="•"/>
          </a:pPr>
          <a:r>
            <a:rPr lang="es-MX" sz="1300" b="1" kern="1200">
              <a:effectLst/>
            </a:rPr>
            <a:t>Verificación de soluciones y campos de pendientes</a:t>
          </a:r>
          <a:endParaRPr lang="es-MX" sz="1300" b="1" kern="1200" dirty="0">
            <a:effectLst/>
          </a:endParaRPr>
        </a:p>
      </dsp:txBody>
      <dsp:txXfrm>
        <a:off x="3357" y="567010"/>
        <a:ext cx="2018805" cy="2355210"/>
      </dsp:txXfrm>
    </dsp:sp>
    <dsp:sp modelId="{1D2BB045-FD24-4AA1-9CDC-D8687974BDFA}">
      <dsp:nvSpPr>
        <dsp:cNvPr id="0" name=""/>
        <dsp:cNvSpPr/>
      </dsp:nvSpPr>
      <dsp:spPr>
        <a:xfrm>
          <a:off x="2304796" y="97865"/>
          <a:ext cx="2018805" cy="469145"/>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2456" tIns="52832" rIns="92456" bIns="52832" numCol="1" spcCol="1270" anchor="ctr" anchorCtr="0">
          <a:noAutofit/>
        </a:bodyPr>
        <a:lstStyle/>
        <a:p>
          <a:pPr marL="0" lvl="0" indent="0" algn="ctr" defTabSz="577850">
            <a:lnSpc>
              <a:spcPct val="90000"/>
            </a:lnSpc>
            <a:spcBef>
              <a:spcPct val="0"/>
            </a:spcBef>
            <a:spcAft>
              <a:spcPct val="35000"/>
            </a:spcAft>
            <a:buNone/>
          </a:pPr>
          <a:r>
            <a:rPr lang="es-MX" sz="1300" b="1" kern="1200">
              <a:effectLst>
                <a:outerShdw blurRad="38100" dist="38100" dir="2700000" algn="tl">
                  <a:srgbClr val="000000">
                    <a:alpha val="43137"/>
                  </a:srgbClr>
                </a:outerShdw>
              </a:effectLst>
            </a:rPr>
            <a:t>2  EDO de Variables Separables</a:t>
          </a:r>
          <a:endParaRPr lang="es-ES" sz="1300" b="1" kern="1200" dirty="0">
            <a:effectLst>
              <a:outerShdw blurRad="38100" dist="38100" dir="2700000" algn="tl">
                <a:srgbClr val="000000">
                  <a:alpha val="43137"/>
                </a:srgbClr>
              </a:outerShdw>
            </a:effectLst>
          </a:endParaRPr>
        </a:p>
      </dsp:txBody>
      <dsp:txXfrm>
        <a:off x="2304796" y="97865"/>
        <a:ext cx="2018805" cy="469145"/>
      </dsp:txXfrm>
    </dsp:sp>
    <dsp:sp modelId="{6173C00C-C51D-46CB-A2A7-B99B7123C82F}">
      <dsp:nvSpPr>
        <dsp:cNvPr id="0" name=""/>
        <dsp:cNvSpPr/>
      </dsp:nvSpPr>
      <dsp:spPr>
        <a:xfrm>
          <a:off x="2304796" y="567010"/>
          <a:ext cx="2018805" cy="235521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9342" tIns="69342" rIns="92456" bIns="104013" numCol="1" spcCol="1270" anchor="t" anchorCtr="0">
          <a:noAutofit/>
        </a:bodyPr>
        <a:lstStyle/>
        <a:p>
          <a:pPr marL="114300" lvl="1" indent="-114300" algn="l" defTabSz="577850">
            <a:lnSpc>
              <a:spcPct val="90000"/>
            </a:lnSpc>
            <a:spcBef>
              <a:spcPct val="0"/>
            </a:spcBef>
            <a:spcAft>
              <a:spcPct val="15000"/>
            </a:spcAft>
            <a:buChar char="•"/>
          </a:pPr>
          <a:r>
            <a:rPr lang="es-MX" sz="1300" b="1" kern="1200">
              <a:effectLst/>
            </a:rPr>
            <a:t>Método de separación de variables</a:t>
          </a:r>
          <a:endParaRPr lang="es-ES" sz="1300" b="1" kern="1200" dirty="0">
            <a:effectLst/>
          </a:endParaRPr>
        </a:p>
        <a:p>
          <a:pPr marL="114300" lvl="1" indent="-114300" algn="l" defTabSz="577850">
            <a:lnSpc>
              <a:spcPct val="90000"/>
            </a:lnSpc>
            <a:spcBef>
              <a:spcPct val="0"/>
            </a:spcBef>
            <a:spcAft>
              <a:spcPct val="15000"/>
            </a:spcAft>
            <a:buChar char="•"/>
          </a:pPr>
          <a:r>
            <a:rPr lang="es-MX" sz="1300" b="1" kern="1200" dirty="0">
              <a:effectLst/>
            </a:rPr>
            <a:t>Resolución mediante integración directa</a:t>
          </a:r>
        </a:p>
        <a:p>
          <a:pPr marL="114300" lvl="1" indent="-114300" algn="l" defTabSz="577850">
            <a:lnSpc>
              <a:spcPct val="90000"/>
            </a:lnSpc>
            <a:spcBef>
              <a:spcPct val="0"/>
            </a:spcBef>
            <a:spcAft>
              <a:spcPct val="15000"/>
            </a:spcAft>
            <a:buChar char="•"/>
          </a:pPr>
          <a:r>
            <a:rPr lang="es-MX" sz="1300" b="1" kern="1200" dirty="0">
              <a:effectLst/>
            </a:rPr>
            <a:t>Problemas con condición inicial</a:t>
          </a:r>
        </a:p>
      </dsp:txBody>
      <dsp:txXfrm>
        <a:off x="2304796" y="567010"/>
        <a:ext cx="2018805" cy="2355210"/>
      </dsp:txXfrm>
    </dsp:sp>
    <dsp:sp modelId="{0C99117A-D655-4C74-BD01-C6C5F2DE52F7}">
      <dsp:nvSpPr>
        <dsp:cNvPr id="0" name=""/>
        <dsp:cNvSpPr/>
      </dsp:nvSpPr>
      <dsp:spPr>
        <a:xfrm>
          <a:off x="4606234" y="97865"/>
          <a:ext cx="2018805" cy="469145"/>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2456" tIns="52832" rIns="92456" bIns="52832" numCol="1" spcCol="1270" anchor="ctr" anchorCtr="0">
          <a:noAutofit/>
        </a:bodyPr>
        <a:lstStyle/>
        <a:p>
          <a:pPr marL="0" lvl="0" indent="0" algn="ctr" defTabSz="577850">
            <a:lnSpc>
              <a:spcPct val="90000"/>
            </a:lnSpc>
            <a:spcBef>
              <a:spcPct val="0"/>
            </a:spcBef>
            <a:spcAft>
              <a:spcPct val="35000"/>
            </a:spcAft>
            <a:buNone/>
          </a:pPr>
          <a:r>
            <a:rPr lang="es-MX" sz="1300" b="1" kern="1200">
              <a:effectLst>
                <a:outerShdw blurRad="38100" dist="38100" dir="2700000" algn="tl">
                  <a:srgbClr val="000000">
                    <a:alpha val="43137"/>
                  </a:srgbClr>
                </a:outerShdw>
              </a:effectLst>
            </a:rPr>
            <a:t>3  EDO que se Reducen a Variables Separables</a:t>
          </a:r>
          <a:endParaRPr lang="es-ES" sz="1300" b="1" kern="1200" dirty="0">
            <a:effectLst>
              <a:outerShdw blurRad="38100" dist="38100" dir="2700000" algn="tl">
                <a:srgbClr val="000000">
                  <a:alpha val="43137"/>
                </a:srgbClr>
              </a:outerShdw>
            </a:effectLst>
          </a:endParaRPr>
        </a:p>
      </dsp:txBody>
      <dsp:txXfrm>
        <a:off x="4606234" y="97865"/>
        <a:ext cx="2018805" cy="469145"/>
      </dsp:txXfrm>
    </dsp:sp>
    <dsp:sp modelId="{99C01E5F-D622-4050-9E2C-EE8DD587F2F0}">
      <dsp:nvSpPr>
        <dsp:cNvPr id="0" name=""/>
        <dsp:cNvSpPr/>
      </dsp:nvSpPr>
      <dsp:spPr>
        <a:xfrm>
          <a:off x="4606234" y="567010"/>
          <a:ext cx="2018805" cy="235521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9342" tIns="69342" rIns="92456" bIns="104013" numCol="1" spcCol="1270" anchor="t" anchorCtr="0">
          <a:noAutofit/>
        </a:bodyPr>
        <a:lstStyle/>
        <a:p>
          <a:pPr marL="114300" lvl="1" indent="-114300" algn="l" defTabSz="577850">
            <a:lnSpc>
              <a:spcPct val="90000"/>
            </a:lnSpc>
            <a:spcBef>
              <a:spcPct val="0"/>
            </a:spcBef>
            <a:spcAft>
              <a:spcPct val="15000"/>
            </a:spcAft>
            <a:buChar char="•"/>
          </a:pPr>
          <a:r>
            <a:rPr lang="es-MX" sz="1300" b="1" kern="1200">
              <a:effectLst/>
            </a:rPr>
            <a:t>Ecuaciones Homogéneas</a:t>
          </a:r>
          <a:endParaRPr lang="es-ES" sz="1300" b="1" kern="1200" dirty="0">
            <a:effectLst/>
          </a:endParaRPr>
        </a:p>
        <a:p>
          <a:pPr marL="114300" lvl="1" indent="-114300" algn="l" defTabSz="577850">
            <a:lnSpc>
              <a:spcPct val="90000"/>
            </a:lnSpc>
            <a:spcBef>
              <a:spcPct val="0"/>
            </a:spcBef>
            <a:spcAft>
              <a:spcPct val="15000"/>
            </a:spcAft>
            <a:buChar char="•"/>
          </a:pPr>
          <a:r>
            <a:rPr lang="es-MX" sz="1300" b="1" kern="1200">
              <a:effectLst/>
            </a:rPr>
            <a:t>Función homogénea de grado n.</a:t>
          </a:r>
          <a:endParaRPr lang="es-ES" sz="1300" b="1" kern="1200" dirty="0">
            <a:effectLst/>
          </a:endParaRPr>
        </a:p>
        <a:p>
          <a:pPr marL="114300" lvl="1" indent="-114300" algn="l" defTabSz="577850">
            <a:lnSpc>
              <a:spcPct val="90000"/>
            </a:lnSpc>
            <a:spcBef>
              <a:spcPct val="0"/>
            </a:spcBef>
            <a:spcAft>
              <a:spcPct val="15000"/>
            </a:spcAft>
            <a:buChar char="•"/>
          </a:pPr>
          <a:r>
            <a:rPr lang="es-MX" sz="1300" b="1" kern="1200">
              <a:effectLst/>
            </a:rPr>
            <a:t>Ecuaciones de la forma </a:t>
          </a:r>
          <a:endParaRPr lang="es-MX" sz="1300" b="1" kern="1200" dirty="0">
            <a:effectLst/>
          </a:endParaRPr>
        </a:p>
      </dsp:txBody>
      <dsp:txXfrm>
        <a:off x="4606234" y="567010"/>
        <a:ext cx="2018805" cy="2355210"/>
      </dsp:txXfrm>
    </dsp:sp>
    <dsp:sp modelId="{7A93B19A-46B7-4B5B-AD5A-06AA605C5BB3}">
      <dsp:nvSpPr>
        <dsp:cNvPr id="0" name=""/>
        <dsp:cNvSpPr/>
      </dsp:nvSpPr>
      <dsp:spPr>
        <a:xfrm>
          <a:off x="6907673" y="97865"/>
          <a:ext cx="2018805" cy="469145"/>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2456" tIns="52832" rIns="92456" bIns="52832" numCol="1" spcCol="1270" anchor="ctr" anchorCtr="0">
          <a:noAutofit/>
        </a:bodyPr>
        <a:lstStyle/>
        <a:p>
          <a:pPr marL="0" lvl="0" indent="0" algn="ctr" defTabSz="577850">
            <a:lnSpc>
              <a:spcPct val="90000"/>
            </a:lnSpc>
            <a:spcBef>
              <a:spcPct val="0"/>
            </a:spcBef>
            <a:spcAft>
              <a:spcPct val="35000"/>
            </a:spcAft>
            <a:buNone/>
          </a:pPr>
          <a:r>
            <a:rPr lang="es-MX" sz="1300" b="1" kern="1200">
              <a:effectLst>
                <a:outerShdw blurRad="38100" dist="38100" dir="2700000" algn="tl">
                  <a:srgbClr val="000000">
                    <a:alpha val="43137"/>
                  </a:srgbClr>
                </a:outerShdw>
              </a:effectLst>
            </a:rPr>
            <a:t>4  Aplicaciones</a:t>
          </a:r>
          <a:endParaRPr lang="es-ES" sz="1300" b="1" kern="1200" dirty="0">
            <a:effectLst>
              <a:outerShdw blurRad="38100" dist="38100" dir="2700000" algn="tl">
                <a:srgbClr val="000000">
                  <a:alpha val="43137"/>
                </a:srgbClr>
              </a:outerShdw>
            </a:effectLst>
          </a:endParaRPr>
        </a:p>
      </dsp:txBody>
      <dsp:txXfrm>
        <a:off x="6907673" y="97865"/>
        <a:ext cx="2018805" cy="469145"/>
      </dsp:txXfrm>
    </dsp:sp>
    <dsp:sp modelId="{73346C1D-EC67-41DE-99DC-D0B5962BD6AE}">
      <dsp:nvSpPr>
        <dsp:cNvPr id="0" name=""/>
        <dsp:cNvSpPr/>
      </dsp:nvSpPr>
      <dsp:spPr>
        <a:xfrm>
          <a:off x="6907673" y="567010"/>
          <a:ext cx="2018805" cy="235521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9342" tIns="69342" rIns="92456" bIns="104013" numCol="1" spcCol="1270" anchor="t" anchorCtr="0">
          <a:noAutofit/>
        </a:bodyPr>
        <a:lstStyle/>
        <a:p>
          <a:pPr marL="114300" lvl="1" indent="-114300" algn="l" defTabSz="577850">
            <a:lnSpc>
              <a:spcPct val="90000"/>
            </a:lnSpc>
            <a:spcBef>
              <a:spcPct val="0"/>
            </a:spcBef>
            <a:spcAft>
              <a:spcPct val="15000"/>
            </a:spcAft>
            <a:buChar char="•"/>
          </a:pPr>
          <a:r>
            <a:rPr lang="es-MX" sz="1300" b="1" kern="1200">
              <a:effectLst/>
            </a:rPr>
            <a:t>Caída libre </a:t>
          </a:r>
          <a:endParaRPr lang="es-ES" sz="1300" b="1" kern="1200" dirty="0">
            <a:effectLst/>
          </a:endParaRPr>
        </a:p>
        <a:p>
          <a:pPr marL="114300" lvl="1" indent="-114300" algn="l" defTabSz="577850">
            <a:lnSpc>
              <a:spcPct val="90000"/>
            </a:lnSpc>
            <a:spcBef>
              <a:spcPct val="0"/>
            </a:spcBef>
            <a:spcAft>
              <a:spcPct val="15000"/>
            </a:spcAft>
            <a:buChar char="•"/>
          </a:pPr>
          <a:r>
            <a:rPr lang="es-MX" sz="1300" b="1" kern="1200" dirty="0">
              <a:effectLst/>
            </a:rPr>
            <a:t>Crecimiento y decrecimiento de población</a:t>
          </a:r>
        </a:p>
        <a:p>
          <a:pPr marL="114300" lvl="1" indent="-114300" algn="l" defTabSz="577850">
            <a:lnSpc>
              <a:spcPct val="90000"/>
            </a:lnSpc>
            <a:spcBef>
              <a:spcPct val="0"/>
            </a:spcBef>
            <a:spcAft>
              <a:spcPct val="15000"/>
            </a:spcAft>
            <a:buChar char="•"/>
          </a:pPr>
          <a:r>
            <a:rPr lang="es-MX" sz="1300" b="1" kern="1200">
              <a:effectLst/>
            </a:rPr>
            <a:t>Desintegración atómica</a:t>
          </a:r>
          <a:endParaRPr lang="es-MX" sz="1300" b="1" kern="1200" dirty="0">
            <a:effectLst/>
          </a:endParaRPr>
        </a:p>
        <a:p>
          <a:pPr marL="114300" lvl="1" indent="-114300" algn="l" defTabSz="577850">
            <a:lnSpc>
              <a:spcPct val="90000"/>
            </a:lnSpc>
            <a:spcBef>
              <a:spcPct val="0"/>
            </a:spcBef>
            <a:spcAft>
              <a:spcPct val="15000"/>
            </a:spcAft>
            <a:buChar char="•"/>
          </a:pPr>
          <a:r>
            <a:rPr lang="es-MX" sz="1300" b="1" kern="1200">
              <a:effectLst/>
            </a:rPr>
            <a:t>Temperatura — Ley de enfriamiento de Newton</a:t>
          </a:r>
          <a:endParaRPr lang="es-MX" sz="1300" b="1" kern="1200" dirty="0">
            <a:effectLst/>
          </a:endParaRPr>
        </a:p>
      </dsp:txBody>
      <dsp:txXfrm>
        <a:off x="6907673" y="567010"/>
        <a:ext cx="2018805" cy="23552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A10476-B1CC-4139-8437-E01664F6C4B2}">
      <dsp:nvSpPr>
        <dsp:cNvPr id="0" name=""/>
        <dsp:cNvSpPr/>
      </dsp:nvSpPr>
      <dsp:spPr>
        <a:xfrm>
          <a:off x="2306" y="143360"/>
          <a:ext cx="2249255" cy="472894"/>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2456" tIns="52832" rIns="92456" bIns="52832" numCol="1" spcCol="1270" anchor="ctr" anchorCtr="0">
          <a:noAutofit/>
        </a:bodyPr>
        <a:lstStyle/>
        <a:p>
          <a:pPr marL="0" lvl="0" indent="0" algn="ctr" defTabSz="577850">
            <a:lnSpc>
              <a:spcPct val="90000"/>
            </a:lnSpc>
            <a:spcBef>
              <a:spcPct val="0"/>
            </a:spcBef>
            <a:spcAft>
              <a:spcPct val="35000"/>
            </a:spcAft>
            <a:buNone/>
          </a:pPr>
          <a:r>
            <a:rPr lang="es-MX" sz="1300" b="1" kern="1200">
              <a:effectLst>
                <a:outerShdw blurRad="38100" dist="38100" dir="2700000" algn="tl">
                  <a:srgbClr val="000000">
                    <a:alpha val="43137"/>
                  </a:srgbClr>
                </a:outerShdw>
              </a:effectLst>
            </a:rPr>
            <a:t>5 EDO Lineales de Primer Orden</a:t>
          </a:r>
          <a:endParaRPr lang="es-ES" sz="1300" b="1" kern="1200" dirty="0">
            <a:effectLst>
              <a:outerShdw blurRad="38100" dist="38100" dir="2700000" algn="tl">
                <a:srgbClr val="000000">
                  <a:alpha val="43137"/>
                </a:srgbClr>
              </a:outerShdw>
            </a:effectLst>
          </a:endParaRPr>
        </a:p>
      </dsp:txBody>
      <dsp:txXfrm>
        <a:off x="2306" y="143360"/>
        <a:ext cx="2249255" cy="472894"/>
      </dsp:txXfrm>
    </dsp:sp>
    <dsp:sp modelId="{071579CA-44DD-4126-B5ED-1C5861310344}">
      <dsp:nvSpPr>
        <dsp:cNvPr id="0" name=""/>
        <dsp:cNvSpPr/>
      </dsp:nvSpPr>
      <dsp:spPr>
        <a:xfrm>
          <a:off x="2306" y="616254"/>
          <a:ext cx="2249255" cy="2408737"/>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9342" tIns="69342" rIns="92456" bIns="104013" numCol="1" spcCol="1270" anchor="t" anchorCtr="0">
          <a:noAutofit/>
        </a:bodyPr>
        <a:lstStyle/>
        <a:p>
          <a:pPr marL="114300" lvl="1" indent="-114300" algn="l" defTabSz="577850">
            <a:lnSpc>
              <a:spcPct val="90000"/>
            </a:lnSpc>
            <a:spcBef>
              <a:spcPct val="0"/>
            </a:spcBef>
            <a:spcAft>
              <a:spcPct val="15000"/>
            </a:spcAft>
            <a:buChar char="•"/>
          </a:pPr>
          <a:r>
            <a:rPr lang="es-MX" sz="1300" b="1" kern="1200">
              <a:effectLst/>
            </a:rPr>
            <a:t>Forma estándar</a:t>
          </a:r>
          <a:endParaRPr lang="es-ES" sz="1300" b="1" kern="1200" dirty="0">
            <a:effectLst/>
          </a:endParaRPr>
        </a:p>
        <a:p>
          <a:pPr marL="114300" lvl="1" indent="-114300" algn="l" defTabSz="577850">
            <a:lnSpc>
              <a:spcPct val="90000"/>
            </a:lnSpc>
            <a:spcBef>
              <a:spcPct val="0"/>
            </a:spcBef>
            <a:spcAft>
              <a:spcPct val="15000"/>
            </a:spcAft>
            <a:buChar char="•"/>
          </a:pPr>
          <a:r>
            <a:rPr lang="es-MX" sz="1300" b="1" kern="1200">
              <a:effectLst/>
            </a:rPr>
            <a:t>Factor integrante</a:t>
          </a:r>
          <a:endParaRPr lang="es-MX" sz="1300" b="1" kern="1200" dirty="0">
            <a:effectLst/>
          </a:endParaRPr>
        </a:p>
        <a:p>
          <a:pPr marL="114300" lvl="1" indent="-114300" algn="l" defTabSz="577850">
            <a:lnSpc>
              <a:spcPct val="90000"/>
            </a:lnSpc>
            <a:spcBef>
              <a:spcPct val="0"/>
            </a:spcBef>
            <a:spcAft>
              <a:spcPct val="15000"/>
            </a:spcAft>
            <a:buChar char="•"/>
          </a:pPr>
          <a:r>
            <a:rPr lang="es-MX" sz="1300" b="1" kern="1200" dirty="0">
              <a:effectLst/>
            </a:rPr>
            <a:t>Método de resolución y aplicaciones</a:t>
          </a:r>
        </a:p>
      </dsp:txBody>
      <dsp:txXfrm>
        <a:off x="2306" y="616254"/>
        <a:ext cx="2249255" cy="2408737"/>
      </dsp:txXfrm>
    </dsp:sp>
    <dsp:sp modelId="{E160BC24-669D-419A-B5D1-8A1645849165}">
      <dsp:nvSpPr>
        <dsp:cNvPr id="0" name=""/>
        <dsp:cNvSpPr/>
      </dsp:nvSpPr>
      <dsp:spPr>
        <a:xfrm>
          <a:off x="2566458" y="143360"/>
          <a:ext cx="2249255" cy="472894"/>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2456" tIns="52832" rIns="92456" bIns="52832" numCol="1" spcCol="1270" anchor="ctr" anchorCtr="0">
          <a:noAutofit/>
        </a:bodyPr>
        <a:lstStyle/>
        <a:p>
          <a:pPr marL="0" lvl="0" indent="0" algn="ctr" defTabSz="577850">
            <a:lnSpc>
              <a:spcPct val="90000"/>
            </a:lnSpc>
            <a:spcBef>
              <a:spcPct val="0"/>
            </a:spcBef>
            <a:spcAft>
              <a:spcPct val="35000"/>
            </a:spcAft>
            <a:buNone/>
          </a:pPr>
          <a:r>
            <a:rPr lang="es-MX" sz="1300" b="1" kern="1200">
              <a:effectLst>
                <a:outerShdw blurRad="38100" dist="38100" dir="2700000" algn="tl">
                  <a:srgbClr val="000000">
                    <a:alpha val="43137"/>
                  </a:srgbClr>
                </a:outerShdw>
              </a:effectLst>
            </a:rPr>
            <a:t>6  Ecuación de Bernoulli</a:t>
          </a:r>
          <a:endParaRPr lang="es-ES" sz="1300" b="1" kern="1200" dirty="0">
            <a:effectLst>
              <a:outerShdw blurRad="38100" dist="38100" dir="2700000" algn="tl">
                <a:srgbClr val="000000">
                  <a:alpha val="43137"/>
                </a:srgbClr>
              </a:outerShdw>
            </a:effectLst>
          </a:endParaRPr>
        </a:p>
      </dsp:txBody>
      <dsp:txXfrm>
        <a:off x="2566458" y="143360"/>
        <a:ext cx="2249255" cy="472894"/>
      </dsp:txXfrm>
    </dsp:sp>
    <dsp:sp modelId="{756C9A25-2D77-40A6-A798-8AE57FEC792A}">
      <dsp:nvSpPr>
        <dsp:cNvPr id="0" name=""/>
        <dsp:cNvSpPr/>
      </dsp:nvSpPr>
      <dsp:spPr>
        <a:xfrm>
          <a:off x="2566458" y="616254"/>
          <a:ext cx="2249255" cy="2408737"/>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9342" tIns="69342" rIns="92456" bIns="104013" numCol="1" spcCol="1270" anchor="t" anchorCtr="0">
          <a:noAutofit/>
        </a:bodyPr>
        <a:lstStyle/>
        <a:p>
          <a:pPr marL="114300" lvl="1" indent="-114300" algn="l" defTabSz="577850">
            <a:lnSpc>
              <a:spcPct val="90000"/>
            </a:lnSpc>
            <a:spcBef>
              <a:spcPct val="0"/>
            </a:spcBef>
            <a:spcAft>
              <a:spcPct val="15000"/>
            </a:spcAft>
            <a:buChar char="•"/>
          </a:pPr>
          <a:r>
            <a:rPr lang="es-MX" sz="1300" b="1" kern="1200">
              <a:effectLst/>
            </a:rPr>
            <a:t>Forma </a:t>
          </a:r>
          <a:endParaRPr lang="es-ES" sz="1300" b="1" kern="1200" dirty="0">
            <a:effectLst/>
          </a:endParaRPr>
        </a:p>
        <a:p>
          <a:pPr marL="114300" lvl="1" indent="-114300" algn="l" defTabSz="577850">
            <a:lnSpc>
              <a:spcPct val="90000"/>
            </a:lnSpc>
            <a:spcBef>
              <a:spcPct val="0"/>
            </a:spcBef>
            <a:spcAft>
              <a:spcPct val="15000"/>
            </a:spcAft>
            <a:buChar char="•"/>
          </a:pPr>
          <a:r>
            <a:rPr lang="es-MX" sz="1300" b="1" kern="1200" dirty="0">
              <a:effectLst/>
            </a:rPr>
            <a:t>Sustitución,  reducción a EDO lineal y resolución completa</a:t>
          </a:r>
        </a:p>
      </dsp:txBody>
      <dsp:txXfrm>
        <a:off x="2566458" y="616254"/>
        <a:ext cx="2249255" cy="2408737"/>
      </dsp:txXfrm>
    </dsp:sp>
    <dsp:sp modelId="{E268B3C0-5F20-44AD-8FA9-0EE2A16B7B1B}">
      <dsp:nvSpPr>
        <dsp:cNvPr id="0" name=""/>
        <dsp:cNvSpPr/>
      </dsp:nvSpPr>
      <dsp:spPr>
        <a:xfrm>
          <a:off x="5130610" y="143360"/>
          <a:ext cx="2249255" cy="472894"/>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2456" tIns="52832" rIns="92456" bIns="52832" numCol="1" spcCol="1270" anchor="ctr" anchorCtr="0">
          <a:noAutofit/>
        </a:bodyPr>
        <a:lstStyle/>
        <a:p>
          <a:pPr marL="0" lvl="0" indent="0" algn="ctr" defTabSz="577850">
            <a:lnSpc>
              <a:spcPct val="90000"/>
            </a:lnSpc>
            <a:spcBef>
              <a:spcPct val="0"/>
            </a:spcBef>
            <a:spcAft>
              <a:spcPct val="35000"/>
            </a:spcAft>
            <a:buNone/>
          </a:pPr>
          <a:r>
            <a:rPr lang="es-MX" sz="1300" b="1" kern="1200">
              <a:effectLst>
                <a:outerShdw blurRad="38100" dist="38100" dir="2700000" algn="tl">
                  <a:srgbClr val="000000">
                    <a:alpha val="43137"/>
                  </a:srgbClr>
                </a:outerShdw>
              </a:effectLst>
            </a:rPr>
            <a:t>7  Transformada de Laplace</a:t>
          </a:r>
          <a:endParaRPr lang="es-ES" sz="1300" b="1" kern="1200" dirty="0">
            <a:effectLst>
              <a:outerShdw blurRad="38100" dist="38100" dir="2700000" algn="tl">
                <a:srgbClr val="000000">
                  <a:alpha val="43137"/>
                </a:srgbClr>
              </a:outerShdw>
            </a:effectLst>
          </a:endParaRPr>
        </a:p>
      </dsp:txBody>
      <dsp:txXfrm>
        <a:off x="5130610" y="143360"/>
        <a:ext cx="2249255" cy="472894"/>
      </dsp:txXfrm>
    </dsp:sp>
    <dsp:sp modelId="{F3191165-5F4E-4F3F-B395-7318819A00D2}">
      <dsp:nvSpPr>
        <dsp:cNvPr id="0" name=""/>
        <dsp:cNvSpPr/>
      </dsp:nvSpPr>
      <dsp:spPr>
        <a:xfrm>
          <a:off x="5130610" y="616254"/>
          <a:ext cx="2249255" cy="2408737"/>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9342" tIns="69342" rIns="92456" bIns="104013" numCol="1" spcCol="1270" anchor="t" anchorCtr="0">
          <a:noAutofit/>
        </a:bodyPr>
        <a:lstStyle/>
        <a:p>
          <a:pPr marL="114300" lvl="1" indent="-114300" algn="l" defTabSz="577850">
            <a:lnSpc>
              <a:spcPct val="90000"/>
            </a:lnSpc>
            <a:spcBef>
              <a:spcPct val="0"/>
            </a:spcBef>
            <a:spcAft>
              <a:spcPct val="15000"/>
            </a:spcAft>
            <a:buChar char="•"/>
          </a:pPr>
          <a:r>
            <a:rPr lang="es-MX" sz="1300" b="1" kern="1200">
              <a:effectLst/>
            </a:rPr>
            <a:t>Definición</a:t>
          </a:r>
          <a:endParaRPr lang="es-ES" sz="1300" b="1" kern="1200" dirty="0">
            <a:effectLst/>
          </a:endParaRPr>
        </a:p>
        <a:p>
          <a:pPr marL="114300" lvl="1" indent="-114300" algn="l" defTabSz="577850">
            <a:lnSpc>
              <a:spcPct val="90000"/>
            </a:lnSpc>
            <a:spcBef>
              <a:spcPct val="0"/>
            </a:spcBef>
            <a:spcAft>
              <a:spcPct val="15000"/>
            </a:spcAft>
            <a:buChar char="•"/>
          </a:pPr>
          <a:r>
            <a:rPr lang="es-MX" sz="1300" b="1" kern="1200">
              <a:effectLst/>
            </a:rPr>
            <a:t>Transformada de funciones elementales</a:t>
          </a:r>
          <a:endParaRPr lang="es-MX" sz="1300" b="1" kern="1200" dirty="0">
            <a:effectLst/>
          </a:endParaRPr>
        </a:p>
        <a:p>
          <a:pPr marL="114300" lvl="1" indent="-114300" algn="l" defTabSz="577850">
            <a:lnSpc>
              <a:spcPct val="90000"/>
            </a:lnSpc>
            <a:spcBef>
              <a:spcPct val="0"/>
            </a:spcBef>
            <a:spcAft>
              <a:spcPct val="15000"/>
            </a:spcAft>
            <a:buChar char="•"/>
          </a:pPr>
          <a:r>
            <a:rPr lang="es-MX" sz="1300" b="1" kern="1200">
              <a:effectLst/>
            </a:rPr>
            <a:t>Propiedad de linealidad</a:t>
          </a:r>
          <a:endParaRPr lang="es-MX" sz="1300" b="1" kern="1200" dirty="0">
            <a:effectLst/>
          </a:endParaRPr>
        </a:p>
        <a:p>
          <a:pPr marL="114300" lvl="1" indent="-114300" algn="l" defTabSz="577850">
            <a:lnSpc>
              <a:spcPct val="90000"/>
            </a:lnSpc>
            <a:spcBef>
              <a:spcPct val="0"/>
            </a:spcBef>
            <a:spcAft>
              <a:spcPct val="15000"/>
            </a:spcAft>
            <a:buChar char="•"/>
          </a:pPr>
          <a:r>
            <a:rPr lang="es-MX" sz="1300" b="1" kern="1200">
              <a:effectLst/>
            </a:rPr>
            <a:t>Transformada inversa</a:t>
          </a:r>
          <a:endParaRPr lang="es-MX" sz="1300" b="1" kern="1200" dirty="0">
            <a:effectLst/>
          </a:endParaRPr>
        </a:p>
        <a:p>
          <a:pPr marL="114300" lvl="1" indent="-114300" algn="l" defTabSz="577850">
            <a:lnSpc>
              <a:spcPct val="90000"/>
            </a:lnSpc>
            <a:spcBef>
              <a:spcPct val="0"/>
            </a:spcBef>
            <a:spcAft>
              <a:spcPct val="15000"/>
            </a:spcAft>
            <a:buChar char="•"/>
          </a:pPr>
          <a:r>
            <a:rPr lang="es-MX" sz="1300" b="1" kern="1200">
              <a:effectLst/>
            </a:rPr>
            <a:t>Transformada de derivadas</a:t>
          </a:r>
          <a:endParaRPr lang="es-MX" sz="1300" b="1" kern="1200" dirty="0">
            <a:effectLst/>
          </a:endParaRPr>
        </a:p>
        <a:p>
          <a:pPr marL="114300" lvl="1" indent="-114300" algn="l" defTabSz="577850">
            <a:lnSpc>
              <a:spcPct val="90000"/>
            </a:lnSpc>
            <a:spcBef>
              <a:spcPct val="0"/>
            </a:spcBef>
            <a:spcAft>
              <a:spcPct val="15000"/>
            </a:spcAft>
            <a:buChar char="•"/>
          </a:pPr>
          <a:r>
            <a:rPr lang="es-MX" sz="1300" b="1" kern="1200" dirty="0">
              <a:effectLst/>
            </a:rPr>
            <a:t>Transformada de segunda derivada</a:t>
          </a:r>
        </a:p>
        <a:p>
          <a:pPr marL="114300" lvl="1" indent="-114300" algn="l" defTabSz="577850">
            <a:lnSpc>
              <a:spcPct val="90000"/>
            </a:lnSpc>
            <a:spcBef>
              <a:spcPct val="0"/>
            </a:spcBef>
            <a:spcAft>
              <a:spcPct val="15000"/>
            </a:spcAft>
            <a:buChar char="•"/>
          </a:pPr>
          <a:r>
            <a:rPr lang="es-MX" sz="1300" b="1" kern="1200">
              <a:effectLst/>
            </a:rPr>
            <a:t>Resolución de Problemas de Valor Inicial (PVI) mediante Transformada de Laplace</a:t>
          </a:r>
          <a:endParaRPr lang="es-ES" sz="1300" b="1" kern="1200" dirty="0">
            <a:effectLst/>
          </a:endParaRPr>
        </a:p>
      </dsp:txBody>
      <dsp:txXfrm>
        <a:off x="5130610" y="616254"/>
        <a:ext cx="2249255" cy="240873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731563-D79C-4DA5-8B88-F528988BD74E}">
      <dsp:nvSpPr>
        <dsp:cNvPr id="0" name=""/>
        <dsp:cNvSpPr/>
      </dsp:nvSpPr>
      <dsp:spPr>
        <a:xfrm>
          <a:off x="457199" y="0"/>
          <a:ext cx="5181600" cy="4064000"/>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94BC252-5510-4A4C-9BF7-6A1B0AC01364}">
      <dsp:nvSpPr>
        <dsp:cNvPr id="0" name=""/>
        <dsp:cNvSpPr/>
      </dsp:nvSpPr>
      <dsp:spPr>
        <a:xfrm>
          <a:off x="3050" y="1219199"/>
          <a:ext cx="1467445" cy="162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t>Programación básica en Python</a:t>
          </a:r>
        </a:p>
      </dsp:txBody>
      <dsp:txXfrm>
        <a:off x="74685" y="1290834"/>
        <a:ext cx="1324175" cy="1482330"/>
      </dsp:txXfrm>
    </dsp:sp>
    <dsp:sp modelId="{46B30C20-BE14-4B20-9F4A-653323DF6735}">
      <dsp:nvSpPr>
        <dsp:cNvPr id="0" name=""/>
        <dsp:cNvSpPr/>
      </dsp:nvSpPr>
      <dsp:spPr>
        <a:xfrm>
          <a:off x="1599627" y="1167912"/>
          <a:ext cx="1467445" cy="162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t>Estadística descriptiva</a:t>
          </a:r>
        </a:p>
      </dsp:txBody>
      <dsp:txXfrm>
        <a:off x="1671262" y="1239547"/>
        <a:ext cx="1324175" cy="1482330"/>
      </dsp:txXfrm>
    </dsp:sp>
    <dsp:sp modelId="{3F383AF3-D88D-4543-A6BC-DB203442F64C}">
      <dsp:nvSpPr>
        <dsp:cNvPr id="0" name=""/>
        <dsp:cNvSpPr/>
      </dsp:nvSpPr>
      <dsp:spPr>
        <a:xfrm>
          <a:off x="3084686" y="1219199"/>
          <a:ext cx="1467445" cy="162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t>IA generativa y uso responsable</a:t>
          </a:r>
        </a:p>
      </dsp:txBody>
      <dsp:txXfrm>
        <a:off x="3156321" y="1290834"/>
        <a:ext cx="1324175" cy="1482330"/>
      </dsp:txXfrm>
    </dsp:sp>
    <dsp:sp modelId="{9C955C1A-EF41-4BB7-A6A3-F6866106540C}">
      <dsp:nvSpPr>
        <dsp:cNvPr id="0" name=""/>
        <dsp:cNvSpPr/>
      </dsp:nvSpPr>
      <dsp:spPr>
        <a:xfrm>
          <a:off x="4625503" y="1219199"/>
          <a:ext cx="1467445" cy="162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t>Aplicaciones al ámbito naval</a:t>
          </a:r>
        </a:p>
      </dsp:txBody>
      <dsp:txXfrm>
        <a:off x="4697138" y="1290834"/>
        <a:ext cx="1324175" cy="1482330"/>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1" y="0"/>
            <a:ext cx="3037840" cy="464820"/>
          </a:xfrm>
          <a:prstGeom prst="rect">
            <a:avLst/>
          </a:prstGeom>
        </p:spPr>
        <p:txBody>
          <a:bodyPr vert="horz" lIns="92446" tIns="46223" rIns="92446" bIns="46223" rtlCol="0"/>
          <a:lstStyle>
            <a:lvl1pPr algn="l">
              <a:defRPr sz="1200"/>
            </a:lvl1pPr>
          </a:lstStyle>
          <a:p>
            <a:endParaRPr lang="es-CL"/>
          </a:p>
        </p:txBody>
      </p:sp>
      <p:sp>
        <p:nvSpPr>
          <p:cNvPr id="3" name="2 Marcador de fecha"/>
          <p:cNvSpPr>
            <a:spLocks noGrp="1"/>
          </p:cNvSpPr>
          <p:nvPr>
            <p:ph type="dt" sz="quarter" idx="1"/>
          </p:nvPr>
        </p:nvSpPr>
        <p:spPr>
          <a:xfrm>
            <a:off x="3970939" y="0"/>
            <a:ext cx="3037840" cy="464820"/>
          </a:xfrm>
          <a:prstGeom prst="rect">
            <a:avLst/>
          </a:prstGeom>
        </p:spPr>
        <p:txBody>
          <a:bodyPr vert="horz" lIns="92446" tIns="46223" rIns="92446" bIns="46223" rtlCol="0"/>
          <a:lstStyle>
            <a:lvl1pPr algn="r">
              <a:defRPr sz="1200"/>
            </a:lvl1pPr>
          </a:lstStyle>
          <a:p>
            <a:fld id="{B1F813C1-07D1-4E99-916C-CE1E4FFA0C46}" type="datetimeFigureOut">
              <a:rPr lang="es-CL" smtClean="0"/>
              <a:pPr/>
              <a:t>18-06-2026</a:t>
            </a:fld>
            <a:endParaRPr lang="es-CL"/>
          </a:p>
        </p:txBody>
      </p:sp>
      <p:sp>
        <p:nvSpPr>
          <p:cNvPr id="4" name="3 Marcador de pie de página"/>
          <p:cNvSpPr>
            <a:spLocks noGrp="1"/>
          </p:cNvSpPr>
          <p:nvPr>
            <p:ph type="ftr" sz="quarter" idx="2"/>
          </p:nvPr>
        </p:nvSpPr>
        <p:spPr>
          <a:xfrm>
            <a:off x="1" y="8829967"/>
            <a:ext cx="3037840" cy="464820"/>
          </a:xfrm>
          <a:prstGeom prst="rect">
            <a:avLst/>
          </a:prstGeom>
        </p:spPr>
        <p:txBody>
          <a:bodyPr vert="horz" lIns="92446" tIns="46223" rIns="92446" bIns="46223"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939" y="8829967"/>
            <a:ext cx="3037840" cy="464820"/>
          </a:xfrm>
          <a:prstGeom prst="rect">
            <a:avLst/>
          </a:prstGeom>
        </p:spPr>
        <p:txBody>
          <a:bodyPr vert="horz" lIns="92446" tIns="46223" rIns="92446" bIns="46223" rtlCol="0" anchor="b"/>
          <a:lstStyle>
            <a:lvl1pPr algn="r">
              <a:defRPr sz="1200"/>
            </a:lvl1pPr>
          </a:lstStyle>
          <a:p>
            <a:fld id="{ADDF7AB7-47F8-42AC-A48D-AD8DAAABB3EC}" type="slidenum">
              <a:rPr lang="es-CL" smtClean="0"/>
              <a:pPr/>
              <a:t>‹Nº›</a:t>
            </a:fld>
            <a:endParaRPr lang="es-CL"/>
          </a:p>
        </p:txBody>
      </p:sp>
    </p:spTree>
    <p:extLst>
      <p:ext uri="{BB962C8B-B14F-4D97-AF65-F5344CB8AC3E}">
        <p14:creationId xmlns:p14="http://schemas.microsoft.com/office/powerpoint/2010/main" val="41887015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1" y="0"/>
            <a:ext cx="3037840" cy="464820"/>
          </a:xfrm>
          <a:prstGeom prst="rect">
            <a:avLst/>
          </a:prstGeom>
        </p:spPr>
        <p:txBody>
          <a:bodyPr vert="horz" lIns="92446" tIns="46223" rIns="92446" bIns="46223" rtlCol="0"/>
          <a:lstStyle>
            <a:lvl1pPr algn="l">
              <a:defRPr sz="1200"/>
            </a:lvl1pPr>
          </a:lstStyle>
          <a:p>
            <a:endParaRPr lang="es-CL"/>
          </a:p>
        </p:txBody>
      </p:sp>
      <p:sp>
        <p:nvSpPr>
          <p:cNvPr id="3" name="2 Marcador de fecha"/>
          <p:cNvSpPr>
            <a:spLocks noGrp="1"/>
          </p:cNvSpPr>
          <p:nvPr>
            <p:ph type="dt" idx="1"/>
          </p:nvPr>
        </p:nvSpPr>
        <p:spPr>
          <a:xfrm>
            <a:off x="3970939" y="0"/>
            <a:ext cx="3037840" cy="464820"/>
          </a:xfrm>
          <a:prstGeom prst="rect">
            <a:avLst/>
          </a:prstGeom>
        </p:spPr>
        <p:txBody>
          <a:bodyPr vert="horz" lIns="92446" tIns="46223" rIns="92446" bIns="46223" rtlCol="0"/>
          <a:lstStyle>
            <a:lvl1pPr algn="r">
              <a:defRPr sz="1200"/>
            </a:lvl1pPr>
          </a:lstStyle>
          <a:p>
            <a:fld id="{08C33D85-B31B-4F34-8FDD-46477995D0D0}" type="datetimeFigureOut">
              <a:rPr lang="es-CL" smtClean="0"/>
              <a:pPr/>
              <a:t>18-06-2026</a:t>
            </a:fld>
            <a:endParaRPr lang="es-CL"/>
          </a:p>
        </p:txBody>
      </p:sp>
      <p:sp>
        <p:nvSpPr>
          <p:cNvPr id="4" name="3 Marcador de imagen de diapositiva"/>
          <p:cNvSpPr>
            <a:spLocks noGrp="1" noRot="1" noChangeAspect="1"/>
          </p:cNvSpPr>
          <p:nvPr>
            <p:ph type="sldImg" idx="2"/>
          </p:nvPr>
        </p:nvSpPr>
        <p:spPr>
          <a:xfrm>
            <a:off x="1181100" y="696913"/>
            <a:ext cx="4649788" cy="3486150"/>
          </a:xfrm>
          <a:prstGeom prst="rect">
            <a:avLst/>
          </a:prstGeom>
          <a:noFill/>
          <a:ln w="12700">
            <a:solidFill>
              <a:prstClr val="black"/>
            </a:solidFill>
          </a:ln>
        </p:spPr>
        <p:txBody>
          <a:bodyPr vert="horz" lIns="92446" tIns="46223" rIns="92446" bIns="46223" rtlCol="0" anchor="ctr"/>
          <a:lstStyle/>
          <a:p>
            <a:endParaRPr lang="es-CL"/>
          </a:p>
        </p:txBody>
      </p:sp>
      <p:sp>
        <p:nvSpPr>
          <p:cNvPr id="5" name="4 Marcador de notas"/>
          <p:cNvSpPr>
            <a:spLocks noGrp="1"/>
          </p:cNvSpPr>
          <p:nvPr>
            <p:ph type="body" sz="quarter" idx="3"/>
          </p:nvPr>
        </p:nvSpPr>
        <p:spPr>
          <a:xfrm>
            <a:off x="701041" y="4415790"/>
            <a:ext cx="5608320" cy="4183380"/>
          </a:xfrm>
          <a:prstGeom prst="rect">
            <a:avLst/>
          </a:prstGeom>
        </p:spPr>
        <p:txBody>
          <a:bodyPr vert="horz" lIns="92446" tIns="46223" rIns="92446" bIns="46223"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5 Marcador de pie de página"/>
          <p:cNvSpPr>
            <a:spLocks noGrp="1"/>
          </p:cNvSpPr>
          <p:nvPr>
            <p:ph type="ftr" sz="quarter" idx="4"/>
          </p:nvPr>
        </p:nvSpPr>
        <p:spPr>
          <a:xfrm>
            <a:off x="1" y="8829967"/>
            <a:ext cx="3037840" cy="464820"/>
          </a:xfrm>
          <a:prstGeom prst="rect">
            <a:avLst/>
          </a:prstGeom>
        </p:spPr>
        <p:txBody>
          <a:bodyPr vert="horz" lIns="92446" tIns="46223" rIns="92446" bIns="46223" rtlCol="0" anchor="b"/>
          <a:lstStyle>
            <a:lvl1pPr algn="l">
              <a:defRPr sz="1200"/>
            </a:lvl1pPr>
          </a:lstStyle>
          <a:p>
            <a:endParaRPr lang="es-CL"/>
          </a:p>
        </p:txBody>
      </p:sp>
      <p:sp>
        <p:nvSpPr>
          <p:cNvPr id="7" name="6 Marcador de número de diapositiva"/>
          <p:cNvSpPr>
            <a:spLocks noGrp="1"/>
          </p:cNvSpPr>
          <p:nvPr>
            <p:ph type="sldNum" sz="quarter" idx="5"/>
          </p:nvPr>
        </p:nvSpPr>
        <p:spPr>
          <a:xfrm>
            <a:off x="3970939" y="8829967"/>
            <a:ext cx="3037840" cy="464820"/>
          </a:xfrm>
          <a:prstGeom prst="rect">
            <a:avLst/>
          </a:prstGeom>
        </p:spPr>
        <p:txBody>
          <a:bodyPr vert="horz" lIns="92446" tIns="46223" rIns="92446" bIns="46223" rtlCol="0" anchor="b"/>
          <a:lstStyle>
            <a:lvl1pPr algn="r">
              <a:defRPr sz="1200"/>
            </a:lvl1pPr>
          </a:lstStyle>
          <a:p>
            <a:fld id="{8D5124F0-EF6E-46CB-9A80-F9EF2EC70CE4}" type="slidenum">
              <a:rPr lang="es-CL" smtClean="0"/>
              <a:pPr/>
              <a:t>‹Nº›</a:t>
            </a:fld>
            <a:endParaRPr lang="es-CL"/>
          </a:p>
        </p:txBody>
      </p:sp>
    </p:spTree>
    <p:extLst>
      <p:ext uri="{BB962C8B-B14F-4D97-AF65-F5344CB8AC3E}">
        <p14:creationId xmlns:p14="http://schemas.microsoft.com/office/powerpoint/2010/main" val="34441602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EB7AD0-5D7E-D6E0-0326-093933738D1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A50955E-C682-7E29-B28A-AD013D0E0D2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1841D30-8EDE-949D-4A9D-C1F5D8DB3E52}"/>
              </a:ext>
            </a:extLst>
          </p:cNvPr>
          <p:cNvSpPr>
            <a:spLocks noGrp="1"/>
          </p:cNvSpPr>
          <p:nvPr>
            <p:ph type="body" idx="1"/>
          </p:nvPr>
        </p:nvSpPr>
        <p:spPr/>
        <p:txBody>
          <a:bodyPr/>
          <a:lstStyle/>
          <a:p>
            <a:pPr marL="228600" indent="-228600">
              <a:buFont typeface="+mj-lt"/>
              <a:buAutoNum type="arabicPeriod"/>
            </a:pPr>
            <a:r>
              <a:rPr lang="es-CL" noProof="0" dirty="0"/>
              <a:t>Enfoque de la presentación: En</a:t>
            </a:r>
            <a:r>
              <a:rPr lang="es-CL" baseline="0" noProof="0" dirty="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a:t>Para esto, básicamente y acorde al temario, pretendo centrarme en tres temas generales; el Proyecto educativo, donde solamente me detendré en el PHI, el diplomado </a:t>
            </a:r>
            <a:r>
              <a:rPr lang="es-CL" baseline="0" noProof="0" dirty="0" err="1"/>
              <a:t>core</a:t>
            </a:r>
            <a:r>
              <a:rPr lang="es-CL" baseline="0" noProof="0" dirty="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a:t>Ahora le comentaré algunos datos que pueden serle de interés.  </a:t>
            </a:r>
          </a:p>
        </p:txBody>
      </p:sp>
      <p:sp>
        <p:nvSpPr>
          <p:cNvPr id="4" name="Marcador de número de diapositiva 3">
            <a:extLst>
              <a:ext uri="{FF2B5EF4-FFF2-40B4-BE49-F238E27FC236}">
                <a16:creationId xmlns:a16="http://schemas.microsoft.com/office/drawing/2014/main" id="{B7457640-F159-B212-1BFF-7C7F3EEE29B2}"/>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762397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a:t>Enfoque de la presentación: En</a:t>
            </a:r>
            <a:r>
              <a:rPr lang="es-CL" baseline="0" noProof="0" dirty="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a:t>Para esto, básicamente y acorde al temario, pretendo centrarme en tres temas generales; el Proyecto educativo, donde solamente me detendré en el PHI, el diplomado </a:t>
            </a:r>
            <a:r>
              <a:rPr lang="es-CL" baseline="0" noProof="0" dirty="0" err="1"/>
              <a:t>core</a:t>
            </a:r>
            <a:r>
              <a:rPr lang="es-CL" baseline="0" noProof="0" dirty="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8277745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a:t>Enfoque de la presentación: En</a:t>
            </a:r>
            <a:r>
              <a:rPr lang="es-CL" baseline="0" noProof="0" dirty="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a:t>Para esto, básicamente y acorde al temario, pretendo centrarme en tres temas generales; el Proyecto educativo, donde solamente me detendré en el PHI, el diplomado </a:t>
            </a:r>
            <a:r>
              <a:rPr lang="es-CL" baseline="0" noProof="0" dirty="0" err="1"/>
              <a:t>core</a:t>
            </a:r>
            <a:r>
              <a:rPr lang="es-CL" baseline="0" noProof="0" dirty="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7139304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a:t>Enfoque de la presentación: En</a:t>
            </a:r>
            <a:r>
              <a:rPr lang="es-CL" baseline="0" noProof="0" dirty="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a:t>Para esto, básicamente y acorde al temario, pretendo centrarme en tres temas generales; el Proyecto educativo, donde solamente me detendré en el PHI, el diplomado </a:t>
            </a:r>
            <a:r>
              <a:rPr lang="es-CL" baseline="0" noProof="0" dirty="0" err="1"/>
              <a:t>core</a:t>
            </a:r>
            <a:r>
              <a:rPr lang="es-CL" baseline="0" noProof="0" dirty="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5818857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a:t>Enfoque de la presentación: En</a:t>
            </a:r>
            <a:r>
              <a:rPr lang="es-CL" baseline="0" noProof="0" dirty="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a:t>Para esto, básicamente y acorde al temario, pretendo centrarme en tres temas generales; el Proyecto educativo, donde solamente me detendré en el PHI, el diplomado </a:t>
            </a:r>
            <a:r>
              <a:rPr lang="es-CL" baseline="0" noProof="0" dirty="0" err="1"/>
              <a:t>core</a:t>
            </a:r>
            <a:r>
              <a:rPr lang="es-CL" baseline="0" noProof="0" dirty="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6460689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a:t>Enfoque de la presentación: En</a:t>
            </a:r>
            <a:r>
              <a:rPr lang="es-CL" baseline="0" noProof="0" dirty="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a:t>Para esto, básicamente y acorde al temario, pretendo centrarme en tres temas generales; el Proyecto educativo, donde solamente me detendré en el PHI, el diplomado </a:t>
            </a:r>
            <a:r>
              <a:rPr lang="es-CL" baseline="0" noProof="0" dirty="0" err="1"/>
              <a:t>core</a:t>
            </a:r>
            <a:r>
              <a:rPr lang="es-CL" baseline="0" noProof="0" dirty="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836450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a:t>Enfoque de la presentación: En</a:t>
            </a:r>
            <a:r>
              <a:rPr lang="es-CL" baseline="0" noProof="0" dirty="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a:t>Para esto, básicamente y acorde al temario, pretendo centrarme en tres temas generales; el Proyecto educativo, donde solamente me detendré en el PHI, el diplomado </a:t>
            </a:r>
            <a:r>
              <a:rPr lang="es-CL" baseline="0" noProof="0" dirty="0" err="1"/>
              <a:t>core</a:t>
            </a:r>
            <a:r>
              <a:rPr lang="es-CL" baseline="0" noProof="0" dirty="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4752047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a:t>Enfoque de la presentación: En</a:t>
            </a:r>
            <a:r>
              <a:rPr lang="es-CL" baseline="0" noProof="0" dirty="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a:t>Para esto, básicamente y acorde al temario, pretendo centrarme en tres temas generales; el Proyecto educativo, donde solamente me detendré en el PHI, el diplomado </a:t>
            </a:r>
            <a:r>
              <a:rPr lang="es-CL" baseline="0" noProof="0" dirty="0" err="1"/>
              <a:t>core</a:t>
            </a:r>
            <a:r>
              <a:rPr lang="es-CL" baseline="0" noProof="0" dirty="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6721828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a:t>Enfoque de la presentación: En</a:t>
            </a:r>
            <a:r>
              <a:rPr lang="es-CL" baseline="0" noProof="0" dirty="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a:t>Para esto, básicamente y acorde al temario, pretendo centrarme en tres temas generales; el Proyecto educativo, donde solamente me detendré en el PHI, el diplomado </a:t>
            </a:r>
            <a:r>
              <a:rPr lang="es-CL" baseline="0" noProof="0" dirty="0" err="1"/>
              <a:t>core</a:t>
            </a:r>
            <a:r>
              <a:rPr lang="es-CL" baseline="0" noProof="0" dirty="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42205106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a:t>Enfoque de la presentación: En</a:t>
            </a:r>
            <a:r>
              <a:rPr lang="es-CL" baseline="0" noProof="0" dirty="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a:t>Para esto, básicamente y acorde al temario, pretendo centrarme en tres temas generales; el Proyecto educativo, donde solamente me detendré en el PHI, el diplomado </a:t>
            </a:r>
            <a:r>
              <a:rPr lang="es-CL" baseline="0" noProof="0" dirty="0" err="1"/>
              <a:t>core</a:t>
            </a:r>
            <a:r>
              <a:rPr lang="es-CL" baseline="0" noProof="0" dirty="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5223608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72290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s-ES_tradnl"/>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_tradnl"/>
              <a:t>Click to edit Master subtitle style</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4BB26B92-4F7C-401C-9DD6-433F4C0A2028}" type="slidenum">
              <a:rPr lang="es-ES"/>
              <a:pPr>
                <a:defRPr/>
              </a:pPr>
              <a:t>‹Nº›</a:t>
            </a:fld>
            <a:endParaRPr lang="es-ES"/>
          </a:p>
        </p:txBody>
      </p:sp>
    </p:spTree>
    <p:extLst>
      <p:ext uri="{BB962C8B-B14F-4D97-AF65-F5344CB8AC3E}">
        <p14:creationId xmlns:p14="http://schemas.microsoft.com/office/powerpoint/2010/main" val="3733247903"/>
      </p:ext>
    </p:extLst>
  </p:cSld>
  <p:clrMapOvr>
    <a:masterClrMapping/>
  </p:clrMapOvr>
  <p:transition spd="slow">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Content Placeholder 2"/>
          <p:cNvSpPr>
            <a:spLocks noGrp="1"/>
          </p:cNvSpPr>
          <p:nvPr>
            <p:ph idx="1"/>
          </p:nvPr>
        </p:nvSpPr>
        <p:spPr/>
        <p:txBody>
          <a:body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B3882732-502C-4EB8-8E72-1FB4DCE10D07}" type="slidenum">
              <a:rPr lang="es-ES"/>
              <a:pPr>
                <a:defRPr/>
              </a:pPr>
              <a:t>‹Nº›</a:t>
            </a:fld>
            <a:endParaRPr lang="es-ES"/>
          </a:p>
        </p:txBody>
      </p:sp>
    </p:spTree>
    <p:extLst>
      <p:ext uri="{BB962C8B-B14F-4D97-AF65-F5344CB8AC3E}">
        <p14:creationId xmlns:p14="http://schemas.microsoft.com/office/powerpoint/2010/main" val="1907335852"/>
      </p:ext>
    </p:extLst>
  </p:cSld>
  <p:clrMapOvr>
    <a:masterClrMapping/>
  </p:clrMapOvr>
  <p:transition spd="slow">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s-ES_tradnl"/>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_tradnl"/>
              <a:t>Click to edit Master text styles</a:t>
            </a:r>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8CC94FA0-DAB3-4343-95D1-1FC6C2AE2C2D}" type="slidenum">
              <a:rPr lang="es-ES"/>
              <a:pPr>
                <a:defRPr/>
              </a:pPr>
              <a:t>‹Nº›</a:t>
            </a:fld>
            <a:endParaRPr lang="es-ES"/>
          </a:p>
        </p:txBody>
      </p:sp>
    </p:spTree>
    <p:extLst>
      <p:ext uri="{BB962C8B-B14F-4D97-AF65-F5344CB8AC3E}">
        <p14:creationId xmlns:p14="http://schemas.microsoft.com/office/powerpoint/2010/main" val="3306975644"/>
      </p:ext>
    </p:extLst>
  </p:cSld>
  <p:clrMapOvr>
    <a:masterClrMapping/>
  </p:clrMapOvr>
  <p:transition spd="slow">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B36E4279-FAEA-4967-B3AB-3FB2CEDBC892}" type="slidenum">
              <a:rPr lang="es-ES"/>
              <a:pPr>
                <a:defRPr/>
              </a:pPr>
              <a:t>‹Nº›</a:t>
            </a:fld>
            <a:endParaRPr lang="es-ES"/>
          </a:p>
        </p:txBody>
      </p:sp>
    </p:spTree>
    <p:extLst>
      <p:ext uri="{BB962C8B-B14F-4D97-AF65-F5344CB8AC3E}">
        <p14:creationId xmlns:p14="http://schemas.microsoft.com/office/powerpoint/2010/main" val="361879232"/>
      </p:ext>
    </p:extLst>
  </p:cSld>
  <p:clrMapOvr>
    <a:masterClrMapping/>
  </p:clrMapOvr>
  <p:transition spd="slow">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_tradnl"/>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7" name="Rectangle 4"/>
          <p:cNvSpPr>
            <a:spLocks noGrp="1" noChangeArrowheads="1"/>
          </p:cNvSpPr>
          <p:nvPr>
            <p:ph type="dt" sz="half" idx="10"/>
          </p:nvPr>
        </p:nvSpPr>
        <p:spPr/>
        <p:txBody>
          <a:bodyPr/>
          <a:lstStyle>
            <a:lvl1pPr algn="ctr">
              <a:defRPr/>
            </a:lvl1pPr>
          </a:lstStyle>
          <a:p>
            <a:pPr>
              <a:defRPr/>
            </a:pPr>
            <a:endParaRPr lang="es-ES"/>
          </a:p>
        </p:txBody>
      </p:sp>
      <p:sp>
        <p:nvSpPr>
          <p:cNvPr id="8" name="Rectangle 5"/>
          <p:cNvSpPr>
            <a:spLocks noGrp="1" noChangeArrowheads="1"/>
          </p:cNvSpPr>
          <p:nvPr>
            <p:ph type="ftr" sz="quarter" idx="11"/>
          </p:nvPr>
        </p:nvSpPr>
        <p:spPr/>
        <p:txBody>
          <a:bodyPr/>
          <a:lstStyle>
            <a:lvl1pPr>
              <a:defRPr/>
            </a:lvl1pPr>
          </a:lstStyle>
          <a:p>
            <a:pPr>
              <a:defRPr/>
            </a:pPr>
            <a:endParaRPr lang="es-ES"/>
          </a:p>
        </p:txBody>
      </p:sp>
      <p:sp>
        <p:nvSpPr>
          <p:cNvPr id="9" name="Rectangle 6"/>
          <p:cNvSpPr>
            <a:spLocks noGrp="1" noChangeArrowheads="1"/>
          </p:cNvSpPr>
          <p:nvPr>
            <p:ph type="sldNum" sz="quarter" idx="12"/>
          </p:nvPr>
        </p:nvSpPr>
        <p:spPr/>
        <p:txBody>
          <a:bodyPr/>
          <a:lstStyle>
            <a:lvl1pPr>
              <a:defRPr/>
            </a:lvl1pPr>
          </a:lstStyle>
          <a:p>
            <a:pPr>
              <a:defRPr/>
            </a:pPr>
            <a:fld id="{548035B7-2B80-4125-80A3-D4461B453E31}" type="slidenum">
              <a:rPr lang="es-ES"/>
              <a:pPr>
                <a:defRPr/>
              </a:pPr>
              <a:t>‹Nº›</a:t>
            </a:fld>
            <a:endParaRPr lang="es-ES"/>
          </a:p>
        </p:txBody>
      </p:sp>
    </p:spTree>
    <p:extLst>
      <p:ext uri="{BB962C8B-B14F-4D97-AF65-F5344CB8AC3E}">
        <p14:creationId xmlns:p14="http://schemas.microsoft.com/office/powerpoint/2010/main" val="573162583"/>
      </p:ext>
    </p:extLst>
  </p:cSld>
  <p:clrMapOvr>
    <a:masterClrMapping/>
  </p:clrMapOvr>
  <p:transition spd="slow">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Rectangle 4"/>
          <p:cNvSpPr>
            <a:spLocks noGrp="1" noChangeArrowheads="1"/>
          </p:cNvSpPr>
          <p:nvPr>
            <p:ph type="dt" sz="half" idx="10"/>
          </p:nvPr>
        </p:nvSpPr>
        <p:spPr/>
        <p:txBody>
          <a:bodyPr/>
          <a:lstStyle>
            <a:lvl1pPr algn="ctr">
              <a:defRPr/>
            </a:lvl1pPr>
          </a:lstStyle>
          <a:p>
            <a:pPr>
              <a:defRPr/>
            </a:pPr>
            <a:endParaRPr lang="es-ES"/>
          </a:p>
        </p:txBody>
      </p:sp>
      <p:sp>
        <p:nvSpPr>
          <p:cNvPr id="4" name="Rectangle 5"/>
          <p:cNvSpPr>
            <a:spLocks noGrp="1" noChangeArrowheads="1"/>
          </p:cNvSpPr>
          <p:nvPr>
            <p:ph type="ftr" sz="quarter" idx="11"/>
          </p:nvPr>
        </p:nvSpPr>
        <p:spPr/>
        <p:txBody>
          <a:bodyPr/>
          <a:lstStyle>
            <a:lvl1pPr>
              <a:defRPr/>
            </a:lvl1pPr>
          </a:lstStyle>
          <a:p>
            <a:pPr>
              <a:defRPr/>
            </a:pPr>
            <a:endParaRPr lang="es-ES"/>
          </a:p>
        </p:txBody>
      </p:sp>
      <p:sp>
        <p:nvSpPr>
          <p:cNvPr id="5" name="Rectangle 6"/>
          <p:cNvSpPr>
            <a:spLocks noGrp="1" noChangeArrowheads="1"/>
          </p:cNvSpPr>
          <p:nvPr>
            <p:ph type="sldNum" sz="quarter" idx="12"/>
          </p:nvPr>
        </p:nvSpPr>
        <p:spPr/>
        <p:txBody>
          <a:bodyPr/>
          <a:lstStyle>
            <a:lvl1pPr>
              <a:defRPr/>
            </a:lvl1pPr>
          </a:lstStyle>
          <a:p>
            <a:pPr>
              <a:defRPr/>
            </a:pPr>
            <a:fld id="{1D67D702-686F-406D-92ED-8B10FE3E5A46}" type="slidenum">
              <a:rPr lang="es-ES"/>
              <a:pPr>
                <a:defRPr/>
              </a:pPr>
              <a:t>‹Nº›</a:t>
            </a:fld>
            <a:endParaRPr lang="es-ES"/>
          </a:p>
        </p:txBody>
      </p:sp>
    </p:spTree>
    <p:extLst>
      <p:ext uri="{BB962C8B-B14F-4D97-AF65-F5344CB8AC3E}">
        <p14:creationId xmlns:p14="http://schemas.microsoft.com/office/powerpoint/2010/main" val="1900695018"/>
      </p:ext>
    </p:extLst>
  </p:cSld>
  <p:clrMapOvr>
    <a:masterClrMapping/>
  </p:clrMapOvr>
  <p:transition spd="slow">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lgn="ctr">
              <a:defRPr/>
            </a:lvl1pPr>
          </a:lstStyle>
          <a:p>
            <a:pPr>
              <a:defRPr/>
            </a:pPr>
            <a:endParaRPr lang="es-ES"/>
          </a:p>
        </p:txBody>
      </p:sp>
      <p:sp>
        <p:nvSpPr>
          <p:cNvPr id="3" name="Rectangle 5"/>
          <p:cNvSpPr>
            <a:spLocks noGrp="1" noChangeArrowheads="1"/>
          </p:cNvSpPr>
          <p:nvPr>
            <p:ph type="ftr" sz="quarter" idx="11"/>
          </p:nvPr>
        </p:nvSpPr>
        <p:spPr/>
        <p:txBody>
          <a:bodyPr/>
          <a:lstStyle>
            <a:lvl1pPr>
              <a:defRPr/>
            </a:lvl1pPr>
          </a:lstStyle>
          <a:p>
            <a:pPr>
              <a:defRPr/>
            </a:pPr>
            <a:endParaRPr lang="es-ES"/>
          </a:p>
        </p:txBody>
      </p:sp>
      <p:sp>
        <p:nvSpPr>
          <p:cNvPr id="4" name="Rectangle 6"/>
          <p:cNvSpPr>
            <a:spLocks noGrp="1" noChangeArrowheads="1"/>
          </p:cNvSpPr>
          <p:nvPr>
            <p:ph type="sldNum" sz="quarter" idx="12"/>
          </p:nvPr>
        </p:nvSpPr>
        <p:spPr/>
        <p:txBody>
          <a:bodyPr/>
          <a:lstStyle>
            <a:lvl1pPr>
              <a:defRPr/>
            </a:lvl1pPr>
          </a:lstStyle>
          <a:p>
            <a:pPr>
              <a:defRPr/>
            </a:pPr>
            <a:fld id="{076AB5A9-CF43-403F-867F-9064CF0495DD}" type="slidenum">
              <a:rPr lang="es-ES"/>
              <a:pPr>
                <a:defRPr/>
              </a:pPr>
              <a:t>‹Nº›</a:t>
            </a:fld>
            <a:endParaRPr lang="es-ES"/>
          </a:p>
        </p:txBody>
      </p:sp>
    </p:spTree>
    <p:extLst>
      <p:ext uri="{BB962C8B-B14F-4D97-AF65-F5344CB8AC3E}">
        <p14:creationId xmlns:p14="http://schemas.microsoft.com/office/powerpoint/2010/main" val="1528515661"/>
      </p:ext>
    </p:extLst>
  </p:cSld>
  <p:clrMapOvr>
    <a:masterClrMapping/>
  </p:clrMapOvr>
  <p:transition spd="slow">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s-ES_tradnl"/>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Click to edit Master text styles</a:t>
            </a:r>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8FF60F07-1037-40A1-AF61-68D8656DF1B6}" type="slidenum">
              <a:rPr lang="es-ES"/>
              <a:pPr>
                <a:defRPr/>
              </a:pPr>
              <a:t>‹Nº›</a:t>
            </a:fld>
            <a:endParaRPr lang="es-ES"/>
          </a:p>
        </p:txBody>
      </p:sp>
    </p:spTree>
    <p:extLst>
      <p:ext uri="{BB962C8B-B14F-4D97-AF65-F5344CB8AC3E}">
        <p14:creationId xmlns:p14="http://schemas.microsoft.com/office/powerpoint/2010/main" val="799530859"/>
      </p:ext>
    </p:extLst>
  </p:cSld>
  <p:clrMapOvr>
    <a:masterClrMapping/>
  </p:clrMapOvr>
  <p:transition spd="slow">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s-ES_tradnl"/>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Click to edit Master text styles</a:t>
            </a:r>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FE176D54-5799-4021-96DF-6065E29E3ABD}" type="slidenum">
              <a:rPr lang="es-ES"/>
              <a:pPr>
                <a:defRPr/>
              </a:pPr>
              <a:t>‹Nº›</a:t>
            </a:fld>
            <a:endParaRPr lang="es-ES"/>
          </a:p>
        </p:txBody>
      </p:sp>
    </p:spTree>
    <p:extLst>
      <p:ext uri="{BB962C8B-B14F-4D97-AF65-F5344CB8AC3E}">
        <p14:creationId xmlns:p14="http://schemas.microsoft.com/office/powerpoint/2010/main" val="2906956479"/>
      </p:ext>
    </p:extLst>
  </p:cSld>
  <p:clrMapOvr>
    <a:masterClrMapping/>
  </p:clrMapOvr>
  <p:transition spd="slow">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2ACE4991-A799-4B77-BDC3-5C2474783138}" type="slidenum">
              <a:rPr lang="es-ES"/>
              <a:pPr>
                <a:defRPr/>
              </a:pPr>
              <a:t>‹Nº›</a:t>
            </a:fld>
            <a:endParaRPr lang="es-ES"/>
          </a:p>
        </p:txBody>
      </p:sp>
    </p:spTree>
    <p:extLst>
      <p:ext uri="{BB962C8B-B14F-4D97-AF65-F5344CB8AC3E}">
        <p14:creationId xmlns:p14="http://schemas.microsoft.com/office/powerpoint/2010/main" val="1459646230"/>
      </p:ext>
    </p:extLst>
  </p:cSld>
  <p:clrMapOvr>
    <a:masterClrMapping/>
  </p:clrMapOvr>
  <p:transition spd="slow">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_tradnl"/>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E2071D5E-AFAD-41A9-A552-7D6851D71184}" type="slidenum">
              <a:rPr lang="es-ES"/>
              <a:pPr>
                <a:defRPr/>
              </a:pPr>
              <a:t>‹Nº›</a:t>
            </a:fld>
            <a:endParaRPr lang="es-ES"/>
          </a:p>
        </p:txBody>
      </p:sp>
    </p:spTree>
    <p:extLst>
      <p:ext uri="{BB962C8B-B14F-4D97-AF65-F5344CB8AC3E}">
        <p14:creationId xmlns:p14="http://schemas.microsoft.com/office/powerpoint/2010/main" val="1159141499"/>
      </p:ext>
    </p:extLst>
  </p:cSld>
  <p:clrMapOvr>
    <a:masterClrMapping/>
  </p:clrMapOvr>
  <p:transition spd="slow">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3" name="Rectangle 4"/>
          <p:cNvSpPr>
            <a:spLocks noGrp="1" noChangeArrowheads="1"/>
          </p:cNvSpPr>
          <p:nvPr>
            <p:ph type="dt" sz="half" idx="10"/>
          </p:nvPr>
        </p:nvSpPr>
        <p:spPr/>
        <p:txBody>
          <a:bodyPr/>
          <a:lstStyle>
            <a:lvl1pPr algn="ctr">
              <a:defRPr/>
            </a:lvl1pPr>
          </a:lstStyle>
          <a:p>
            <a:pPr>
              <a:defRPr/>
            </a:pPr>
            <a:endParaRPr lang="es-ES"/>
          </a:p>
        </p:txBody>
      </p:sp>
      <p:sp>
        <p:nvSpPr>
          <p:cNvPr id="4" name="Rectangle 5"/>
          <p:cNvSpPr>
            <a:spLocks noGrp="1" noChangeArrowheads="1"/>
          </p:cNvSpPr>
          <p:nvPr>
            <p:ph type="ftr" sz="quarter" idx="11"/>
          </p:nvPr>
        </p:nvSpPr>
        <p:spPr/>
        <p:txBody>
          <a:bodyPr/>
          <a:lstStyle>
            <a:lvl1pPr>
              <a:defRPr/>
            </a:lvl1pPr>
          </a:lstStyle>
          <a:p>
            <a:pPr>
              <a:defRPr/>
            </a:pPr>
            <a:endParaRPr lang="es-ES"/>
          </a:p>
        </p:txBody>
      </p:sp>
      <p:sp>
        <p:nvSpPr>
          <p:cNvPr id="5" name="Rectangle 6"/>
          <p:cNvSpPr>
            <a:spLocks noGrp="1" noChangeArrowheads="1"/>
          </p:cNvSpPr>
          <p:nvPr>
            <p:ph type="sldNum" sz="quarter" idx="12"/>
          </p:nvPr>
        </p:nvSpPr>
        <p:spPr/>
        <p:txBody>
          <a:bodyPr/>
          <a:lstStyle>
            <a:lvl1pPr>
              <a:defRPr/>
            </a:lvl1pPr>
          </a:lstStyle>
          <a:p>
            <a:pPr>
              <a:defRPr/>
            </a:pPr>
            <a:fld id="{DE2EC996-DF10-4D2F-BF4C-08584DCB3ABA}" type="slidenum">
              <a:rPr lang="es-ES"/>
              <a:pPr>
                <a:defRPr/>
              </a:pPr>
              <a:t>‹Nº›</a:t>
            </a:fld>
            <a:endParaRPr lang="es-ES"/>
          </a:p>
        </p:txBody>
      </p:sp>
    </p:spTree>
    <p:extLst>
      <p:ext uri="{BB962C8B-B14F-4D97-AF65-F5344CB8AC3E}">
        <p14:creationId xmlns:p14="http://schemas.microsoft.com/office/powerpoint/2010/main" val="20687499"/>
      </p:ext>
    </p:extLst>
  </p:cSld>
  <p:clrMapOvr>
    <a:masterClrMapping/>
  </p:clrMapOvr>
  <p:transition spd="slow">
    <p:zo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4500"/>
            </a:lvl1pPr>
          </a:lstStyle>
          <a:p>
            <a:r>
              <a:rPr lang="es-ES"/>
              <a:t>Haga clic para modificar el estilo de título del patrón</a:t>
            </a:r>
            <a:endParaRPr lang="es-CL"/>
          </a:p>
        </p:txBody>
      </p:sp>
      <p:sp>
        <p:nvSpPr>
          <p:cNvPr id="3" name="Subtítulo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pPr>
              <a:defRPr/>
            </a:pPr>
            <a:endParaRPr lang="es-ES"/>
          </a:p>
        </p:txBody>
      </p:sp>
      <p:sp>
        <p:nvSpPr>
          <p:cNvPr id="5" name="Marcador de pie de página 4"/>
          <p:cNvSpPr>
            <a:spLocks noGrp="1"/>
          </p:cNvSpPr>
          <p:nvPr>
            <p:ph type="ftr" sz="quarter" idx="11"/>
          </p:nvPr>
        </p:nvSpPr>
        <p:spPr/>
        <p:txBody>
          <a:bodyPr/>
          <a:lstStyle/>
          <a:p>
            <a:pPr>
              <a:defRPr/>
            </a:pPr>
            <a:endParaRPr lang="es-ES"/>
          </a:p>
        </p:txBody>
      </p:sp>
      <p:sp>
        <p:nvSpPr>
          <p:cNvPr id="6" name="Marcador de número de diapositiva 5"/>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30335334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pPr>
              <a:defRPr/>
            </a:pPr>
            <a:endParaRPr lang="es-ES"/>
          </a:p>
        </p:txBody>
      </p:sp>
      <p:sp>
        <p:nvSpPr>
          <p:cNvPr id="5" name="Marcador de pie de página 4"/>
          <p:cNvSpPr>
            <a:spLocks noGrp="1"/>
          </p:cNvSpPr>
          <p:nvPr>
            <p:ph type="ftr" sz="quarter" idx="11"/>
          </p:nvPr>
        </p:nvSpPr>
        <p:spPr/>
        <p:txBody>
          <a:bodyPr/>
          <a:lstStyle/>
          <a:p>
            <a:pPr>
              <a:defRPr/>
            </a:pPr>
            <a:endParaRPr lang="es-ES"/>
          </a:p>
        </p:txBody>
      </p:sp>
      <p:sp>
        <p:nvSpPr>
          <p:cNvPr id="6" name="Marcador de número de diapositiva 5"/>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42833044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9"/>
            <a:ext cx="7886700" cy="2852737"/>
          </a:xfrm>
        </p:spPr>
        <p:txBody>
          <a:bodyPr anchor="b"/>
          <a:lstStyle>
            <a:lvl1pPr>
              <a:defRPr sz="45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pPr>
              <a:defRPr/>
            </a:pPr>
            <a:endParaRPr lang="es-ES"/>
          </a:p>
        </p:txBody>
      </p:sp>
      <p:sp>
        <p:nvSpPr>
          <p:cNvPr id="5" name="Marcador de pie de página 4"/>
          <p:cNvSpPr>
            <a:spLocks noGrp="1"/>
          </p:cNvSpPr>
          <p:nvPr>
            <p:ph type="ftr" sz="quarter" idx="11"/>
          </p:nvPr>
        </p:nvSpPr>
        <p:spPr/>
        <p:txBody>
          <a:bodyPr/>
          <a:lstStyle/>
          <a:p>
            <a:pPr>
              <a:defRPr/>
            </a:pPr>
            <a:endParaRPr lang="es-ES"/>
          </a:p>
        </p:txBody>
      </p:sp>
      <p:sp>
        <p:nvSpPr>
          <p:cNvPr id="6" name="Marcador de número de diapositiva 5"/>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20955350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628650" y="1825625"/>
            <a:ext cx="38862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4629150" y="1825625"/>
            <a:ext cx="38862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pPr>
              <a:defRPr/>
            </a:pPr>
            <a:endParaRPr lang="es-ES"/>
          </a:p>
        </p:txBody>
      </p:sp>
      <p:sp>
        <p:nvSpPr>
          <p:cNvPr id="6" name="Marcador de pie de página 5"/>
          <p:cNvSpPr>
            <a:spLocks noGrp="1"/>
          </p:cNvSpPr>
          <p:nvPr>
            <p:ph type="ftr" sz="quarter" idx="11"/>
          </p:nvPr>
        </p:nvSpPr>
        <p:spPr/>
        <p:txBody>
          <a:bodyPr/>
          <a:lstStyle/>
          <a:p>
            <a:pPr>
              <a:defRPr/>
            </a:pPr>
            <a:endParaRPr lang="es-ES"/>
          </a:p>
        </p:txBody>
      </p:sp>
      <p:sp>
        <p:nvSpPr>
          <p:cNvPr id="7" name="Marcador de número de diapositiva 6"/>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41666828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29841" y="365126"/>
            <a:ext cx="78867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a:t>Editar el estilo de texto del patrón</a:t>
            </a:r>
          </a:p>
        </p:txBody>
      </p:sp>
      <p:sp>
        <p:nvSpPr>
          <p:cNvPr id="4" name="Marcador de contenido 3"/>
          <p:cNvSpPr>
            <a:spLocks noGrp="1"/>
          </p:cNvSpPr>
          <p:nvPr>
            <p:ph sz="half" idx="2"/>
          </p:nvPr>
        </p:nvSpPr>
        <p:spPr>
          <a:xfrm>
            <a:off x="629842" y="2505075"/>
            <a:ext cx="3868340"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a:t>Editar el estilo de texto del patrón</a:t>
            </a:r>
          </a:p>
        </p:txBody>
      </p:sp>
      <p:sp>
        <p:nvSpPr>
          <p:cNvPr id="6" name="Marcador de contenido 5"/>
          <p:cNvSpPr>
            <a:spLocks noGrp="1"/>
          </p:cNvSpPr>
          <p:nvPr>
            <p:ph sz="quarter" idx="4"/>
          </p:nvPr>
        </p:nvSpPr>
        <p:spPr>
          <a:xfrm>
            <a:off x="4629150" y="2505075"/>
            <a:ext cx="3887391"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pPr>
              <a:defRPr/>
            </a:pPr>
            <a:endParaRPr lang="es-ES"/>
          </a:p>
        </p:txBody>
      </p:sp>
      <p:sp>
        <p:nvSpPr>
          <p:cNvPr id="8" name="Marcador de pie de página 7"/>
          <p:cNvSpPr>
            <a:spLocks noGrp="1"/>
          </p:cNvSpPr>
          <p:nvPr>
            <p:ph type="ftr" sz="quarter" idx="11"/>
          </p:nvPr>
        </p:nvSpPr>
        <p:spPr/>
        <p:txBody>
          <a:bodyPr/>
          <a:lstStyle/>
          <a:p>
            <a:pPr>
              <a:defRPr/>
            </a:pPr>
            <a:endParaRPr lang="es-ES"/>
          </a:p>
        </p:txBody>
      </p:sp>
      <p:sp>
        <p:nvSpPr>
          <p:cNvPr id="9" name="Marcador de número de diapositiva 8"/>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26013706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pPr>
              <a:defRPr/>
            </a:pPr>
            <a:endParaRPr lang="es-ES"/>
          </a:p>
        </p:txBody>
      </p:sp>
      <p:sp>
        <p:nvSpPr>
          <p:cNvPr id="4" name="Marcador de pie de página 3"/>
          <p:cNvSpPr>
            <a:spLocks noGrp="1"/>
          </p:cNvSpPr>
          <p:nvPr>
            <p:ph type="ftr" sz="quarter" idx="11"/>
          </p:nvPr>
        </p:nvSpPr>
        <p:spPr/>
        <p:txBody>
          <a:bodyPr/>
          <a:lstStyle/>
          <a:p>
            <a:pPr>
              <a:defRPr/>
            </a:pPr>
            <a:endParaRPr lang="es-ES"/>
          </a:p>
        </p:txBody>
      </p:sp>
      <p:sp>
        <p:nvSpPr>
          <p:cNvPr id="5" name="Marcador de número de diapositiva 4"/>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36826223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a:defRPr/>
            </a:pPr>
            <a:endParaRPr lang="es-ES"/>
          </a:p>
        </p:txBody>
      </p:sp>
      <p:sp>
        <p:nvSpPr>
          <p:cNvPr id="3" name="Marcador de pie de página 2"/>
          <p:cNvSpPr>
            <a:spLocks noGrp="1"/>
          </p:cNvSpPr>
          <p:nvPr>
            <p:ph type="ftr" sz="quarter" idx="11"/>
          </p:nvPr>
        </p:nvSpPr>
        <p:spPr/>
        <p:txBody>
          <a:bodyPr/>
          <a:lstStyle/>
          <a:p>
            <a:pPr>
              <a:defRPr/>
            </a:pPr>
            <a:endParaRPr lang="es-ES"/>
          </a:p>
        </p:txBody>
      </p:sp>
      <p:sp>
        <p:nvSpPr>
          <p:cNvPr id="4" name="Marcador de número de diapositiva 3"/>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17239184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9841" y="457200"/>
            <a:ext cx="2949178" cy="1600200"/>
          </a:xfrm>
        </p:spPr>
        <p:txBody>
          <a:bodyPr anchor="b"/>
          <a:lstStyle>
            <a:lvl1pPr>
              <a:defRPr sz="2400"/>
            </a:lvl1pPr>
          </a:lstStyle>
          <a:p>
            <a:r>
              <a:rPr lang="es-ES"/>
              <a:t>Haga clic para modificar el estilo de título del patrón</a:t>
            </a:r>
            <a:endParaRPr lang="es-CL"/>
          </a:p>
        </p:txBody>
      </p:sp>
      <p:sp>
        <p:nvSpPr>
          <p:cNvPr id="3" name="Marcador de contenido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a:t>Editar el estilo de texto del patrón</a:t>
            </a:r>
          </a:p>
        </p:txBody>
      </p:sp>
      <p:sp>
        <p:nvSpPr>
          <p:cNvPr id="5" name="Marcador de fecha 4"/>
          <p:cNvSpPr>
            <a:spLocks noGrp="1"/>
          </p:cNvSpPr>
          <p:nvPr>
            <p:ph type="dt" sz="half" idx="10"/>
          </p:nvPr>
        </p:nvSpPr>
        <p:spPr/>
        <p:txBody>
          <a:bodyPr/>
          <a:lstStyle/>
          <a:p>
            <a:pPr>
              <a:defRPr/>
            </a:pPr>
            <a:endParaRPr lang="es-ES"/>
          </a:p>
        </p:txBody>
      </p:sp>
      <p:sp>
        <p:nvSpPr>
          <p:cNvPr id="6" name="Marcador de pie de página 5"/>
          <p:cNvSpPr>
            <a:spLocks noGrp="1"/>
          </p:cNvSpPr>
          <p:nvPr>
            <p:ph type="ftr" sz="quarter" idx="11"/>
          </p:nvPr>
        </p:nvSpPr>
        <p:spPr/>
        <p:txBody>
          <a:bodyPr/>
          <a:lstStyle/>
          <a:p>
            <a:pPr>
              <a:defRPr/>
            </a:pPr>
            <a:endParaRPr lang="es-ES"/>
          </a:p>
        </p:txBody>
      </p:sp>
      <p:sp>
        <p:nvSpPr>
          <p:cNvPr id="7" name="Marcador de número de diapositiva 6"/>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20619219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9841" y="457200"/>
            <a:ext cx="2949178" cy="1600200"/>
          </a:xfrm>
        </p:spPr>
        <p:txBody>
          <a:bodyPr anchor="b"/>
          <a:lstStyle>
            <a:lvl1pPr>
              <a:defRPr sz="24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s-CL"/>
          </a:p>
        </p:txBody>
      </p:sp>
      <p:sp>
        <p:nvSpPr>
          <p:cNvPr id="4" name="Marcador de tex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a:t>Editar el estilo de texto del patrón</a:t>
            </a:r>
          </a:p>
        </p:txBody>
      </p:sp>
      <p:sp>
        <p:nvSpPr>
          <p:cNvPr id="5" name="Marcador de fecha 4"/>
          <p:cNvSpPr>
            <a:spLocks noGrp="1"/>
          </p:cNvSpPr>
          <p:nvPr>
            <p:ph type="dt" sz="half" idx="10"/>
          </p:nvPr>
        </p:nvSpPr>
        <p:spPr/>
        <p:txBody>
          <a:bodyPr/>
          <a:lstStyle/>
          <a:p>
            <a:pPr>
              <a:defRPr/>
            </a:pPr>
            <a:endParaRPr lang="es-ES"/>
          </a:p>
        </p:txBody>
      </p:sp>
      <p:sp>
        <p:nvSpPr>
          <p:cNvPr id="6" name="Marcador de pie de página 5"/>
          <p:cNvSpPr>
            <a:spLocks noGrp="1"/>
          </p:cNvSpPr>
          <p:nvPr>
            <p:ph type="ftr" sz="quarter" idx="11"/>
          </p:nvPr>
        </p:nvSpPr>
        <p:spPr/>
        <p:txBody>
          <a:bodyPr/>
          <a:lstStyle/>
          <a:p>
            <a:pPr>
              <a:defRPr/>
            </a:pPr>
            <a:endParaRPr lang="es-ES"/>
          </a:p>
        </p:txBody>
      </p:sp>
      <p:sp>
        <p:nvSpPr>
          <p:cNvPr id="7" name="Marcador de número de diapositiva 6"/>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38983510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pPr>
              <a:defRPr/>
            </a:pPr>
            <a:endParaRPr lang="es-ES"/>
          </a:p>
        </p:txBody>
      </p:sp>
      <p:sp>
        <p:nvSpPr>
          <p:cNvPr id="5" name="Marcador de pie de página 4"/>
          <p:cNvSpPr>
            <a:spLocks noGrp="1"/>
          </p:cNvSpPr>
          <p:nvPr>
            <p:ph type="ftr" sz="quarter" idx="11"/>
          </p:nvPr>
        </p:nvSpPr>
        <p:spPr/>
        <p:txBody>
          <a:bodyPr/>
          <a:lstStyle/>
          <a:p>
            <a:pPr>
              <a:defRPr/>
            </a:pPr>
            <a:endParaRPr lang="es-ES"/>
          </a:p>
        </p:txBody>
      </p:sp>
      <p:sp>
        <p:nvSpPr>
          <p:cNvPr id="6" name="Marcador de número de diapositiva 5"/>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14157086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43675" y="365125"/>
            <a:ext cx="1971675"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628650" y="365125"/>
            <a:ext cx="5800725"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pPr>
              <a:defRPr/>
            </a:pPr>
            <a:endParaRPr lang="es-ES"/>
          </a:p>
        </p:txBody>
      </p:sp>
      <p:sp>
        <p:nvSpPr>
          <p:cNvPr id="5" name="Marcador de pie de página 4"/>
          <p:cNvSpPr>
            <a:spLocks noGrp="1"/>
          </p:cNvSpPr>
          <p:nvPr>
            <p:ph type="ftr" sz="quarter" idx="11"/>
          </p:nvPr>
        </p:nvSpPr>
        <p:spPr/>
        <p:txBody>
          <a:bodyPr/>
          <a:lstStyle/>
          <a:p>
            <a:pPr>
              <a:defRPr/>
            </a:pPr>
            <a:endParaRPr lang="es-ES"/>
          </a:p>
        </p:txBody>
      </p:sp>
      <p:sp>
        <p:nvSpPr>
          <p:cNvPr id="6" name="Marcador de número de diapositiva 5"/>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7235017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409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5939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solidFill>
                  <a:srgbClr val="000000"/>
                </a:solidFill>
                <a:ea typeface="+mn-ea"/>
              </a:defRPr>
            </a:lvl1pPr>
          </a:lstStyle>
          <a:p>
            <a:pPr>
              <a:defRPr/>
            </a:pPr>
            <a:endParaRPr lang="es-ES"/>
          </a:p>
        </p:txBody>
      </p:sp>
      <p:sp>
        <p:nvSpPr>
          <p:cNvPr id="5939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ea typeface="+mn-ea"/>
              </a:defRPr>
            </a:lvl1pPr>
          </a:lstStyle>
          <a:p>
            <a:pPr>
              <a:defRPr/>
            </a:pPr>
            <a:endParaRPr lang="es-ES"/>
          </a:p>
        </p:txBody>
      </p:sp>
      <p:sp>
        <p:nvSpPr>
          <p:cNvPr id="5939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ea typeface="ＭＳ Ｐゴシック" charset="-128"/>
              </a:defRPr>
            </a:lvl1pPr>
          </a:lstStyle>
          <a:p>
            <a:pPr>
              <a:defRPr/>
            </a:pPr>
            <a:fld id="{745639A5-22CF-427A-A9C8-9FFF366F08F2}" type="slidenum">
              <a:rPr lang="es-ES"/>
              <a:pPr>
                <a:defRPr/>
              </a:pPr>
              <a:t>‹Nº›</a:t>
            </a:fld>
            <a:endParaRPr lang="es-ES"/>
          </a:p>
        </p:txBody>
      </p:sp>
    </p:spTree>
    <p:extLst>
      <p:ext uri="{BB962C8B-B14F-4D97-AF65-F5344CB8AC3E}">
        <p14:creationId xmlns:p14="http://schemas.microsoft.com/office/powerpoint/2010/main" val="318360253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ransition spd="slow">
    <p:zoom/>
  </p:transition>
  <p:txStyles>
    <p:titleStyle>
      <a:lvl1pPr algn="ctr" rtl="0" eaLnBrk="0" fontAlgn="base" hangingPunct="0">
        <a:spcBef>
          <a:spcPct val="0"/>
        </a:spcBef>
        <a:spcAft>
          <a:spcPct val="0"/>
        </a:spcAft>
        <a:defRPr sz="4400">
          <a:solidFill>
            <a:schemeClr val="tx2"/>
          </a:solidFill>
          <a:latin typeface="+mj-lt"/>
          <a:ea typeface="ＭＳ Ｐゴシック" charset="-128"/>
          <a:cs typeface="+mj-cs"/>
        </a:defRPr>
      </a:lvl1pPr>
      <a:lvl2pPr algn="ctr" rtl="0" eaLnBrk="0" fontAlgn="base" hangingPunct="0">
        <a:spcBef>
          <a:spcPct val="0"/>
        </a:spcBef>
        <a:spcAft>
          <a:spcPct val="0"/>
        </a:spcAft>
        <a:defRPr sz="4400">
          <a:solidFill>
            <a:schemeClr val="tx2"/>
          </a:solidFill>
          <a:latin typeface="Arial" charset="0"/>
          <a:ea typeface="ＭＳ Ｐゴシック" charset="-128"/>
        </a:defRPr>
      </a:lvl2pPr>
      <a:lvl3pPr algn="ctr" rtl="0" eaLnBrk="0" fontAlgn="base" hangingPunct="0">
        <a:spcBef>
          <a:spcPct val="0"/>
        </a:spcBef>
        <a:spcAft>
          <a:spcPct val="0"/>
        </a:spcAft>
        <a:defRPr sz="4400">
          <a:solidFill>
            <a:schemeClr val="tx2"/>
          </a:solidFill>
          <a:latin typeface="Arial" charset="0"/>
          <a:ea typeface="ＭＳ Ｐゴシック" charset="-128"/>
        </a:defRPr>
      </a:lvl3pPr>
      <a:lvl4pPr algn="ctr" rtl="0" eaLnBrk="0" fontAlgn="base" hangingPunct="0">
        <a:spcBef>
          <a:spcPct val="0"/>
        </a:spcBef>
        <a:spcAft>
          <a:spcPct val="0"/>
        </a:spcAft>
        <a:defRPr sz="4400">
          <a:solidFill>
            <a:schemeClr val="tx2"/>
          </a:solidFill>
          <a:latin typeface="Arial" charset="0"/>
          <a:ea typeface="ＭＳ Ｐゴシック" charset="-128"/>
        </a:defRPr>
      </a:lvl4pPr>
      <a:lvl5pPr algn="ctr" rtl="0" eaLnBrk="0" fontAlgn="base" hangingPunct="0">
        <a:spcBef>
          <a:spcPct val="0"/>
        </a:spcBef>
        <a:spcAft>
          <a:spcPct val="0"/>
        </a:spcAft>
        <a:defRPr sz="4400">
          <a:solidFill>
            <a:schemeClr val="tx2"/>
          </a:solidFill>
          <a:latin typeface="Arial" charset="0"/>
          <a:ea typeface="ＭＳ Ｐゴシック" charset="-128"/>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128"/>
          <a:cs typeface="+mn-cs"/>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128"/>
        </a:defRPr>
      </a:lvl5pPr>
      <a:lvl6pPr marL="2514600" indent="-228600" algn="l" rtl="0" fontAlgn="base">
        <a:spcBef>
          <a:spcPct val="20000"/>
        </a:spcBef>
        <a:spcAft>
          <a:spcPct val="0"/>
        </a:spcAft>
        <a:buChar char="»"/>
        <a:defRPr sz="2000">
          <a:solidFill>
            <a:schemeClr val="tx1"/>
          </a:solidFill>
          <a:latin typeface="+mn-lt"/>
          <a:ea typeface="ＭＳ Ｐゴシック" charset="-128"/>
        </a:defRPr>
      </a:lvl6pPr>
      <a:lvl7pPr marL="2971800" indent="-228600" algn="l" rtl="0" fontAlgn="base">
        <a:spcBef>
          <a:spcPct val="20000"/>
        </a:spcBef>
        <a:spcAft>
          <a:spcPct val="0"/>
        </a:spcAft>
        <a:buChar char="»"/>
        <a:defRPr sz="2000">
          <a:solidFill>
            <a:schemeClr val="tx1"/>
          </a:solidFill>
          <a:latin typeface="+mn-lt"/>
          <a:ea typeface="ＭＳ Ｐゴシック" charset="-128"/>
        </a:defRPr>
      </a:lvl7pPr>
      <a:lvl8pPr marL="3429000" indent="-228600" algn="l" rtl="0" fontAlgn="base">
        <a:spcBef>
          <a:spcPct val="20000"/>
        </a:spcBef>
        <a:spcAft>
          <a:spcPct val="0"/>
        </a:spcAft>
        <a:buChar char="»"/>
        <a:defRPr sz="2000">
          <a:solidFill>
            <a:schemeClr val="tx1"/>
          </a:solidFill>
          <a:latin typeface="+mn-lt"/>
          <a:ea typeface="ＭＳ Ｐゴシック" charset="-128"/>
        </a:defRPr>
      </a:lvl8pPr>
      <a:lvl9pPr marL="3886200" indent="-228600" algn="l" rtl="0" fontAlgn="base">
        <a:spcBef>
          <a:spcPct val="20000"/>
        </a:spcBef>
        <a:spcAft>
          <a:spcPct val="0"/>
        </a:spcAft>
        <a:buChar char="»"/>
        <a:defRPr sz="20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s-ES"/>
          </a:p>
        </p:txBody>
      </p:sp>
      <p:sp>
        <p:nvSpPr>
          <p:cNvPr id="5" name="Marcador de pie de página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s-ES"/>
          </a:p>
        </p:txBody>
      </p:sp>
      <p:sp>
        <p:nvSpPr>
          <p:cNvPr id="6" name="Marcador de número de diapositiva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59ECABD9-ED41-45EC-9609-27DAD187FB46}" type="slidenum">
              <a:rPr lang="es-ES" smtClean="0"/>
              <a:pPr>
                <a:defRPr/>
              </a:pPr>
              <a:t>‹Nº›</a:t>
            </a:fld>
            <a:endParaRPr lang="es-ES"/>
          </a:p>
        </p:txBody>
      </p:sp>
    </p:spTree>
    <p:extLst>
      <p:ext uri="{BB962C8B-B14F-4D97-AF65-F5344CB8AC3E}">
        <p14:creationId xmlns:p14="http://schemas.microsoft.com/office/powerpoint/2010/main" val="1804614054"/>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ransition spd="slow">
    <p:zoom/>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CL"/>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9.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9.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9.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19.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19.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1.xml"/><Relationship Id="rId13" Type="http://schemas.openxmlformats.org/officeDocument/2006/relationships/diagramColors" Target="../diagrams/colors2.xml"/><Relationship Id="rId3" Type="http://schemas.openxmlformats.org/officeDocument/2006/relationships/image" Target="../media/image4.jpg"/><Relationship Id="rId7" Type="http://schemas.openxmlformats.org/officeDocument/2006/relationships/diagramQuickStyle" Target="../diagrams/quickStyle1.xml"/><Relationship Id="rId12" Type="http://schemas.openxmlformats.org/officeDocument/2006/relationships/diagramQuickStyle" Target="../diagrams/quickStyle2.xml"/><Relationship Id="rId2" Type="http://schemas.openxmlformats.org/officeDocument/2006/relationships/notesSlide" Target="../notesSlides/notesSlide6.xml"/><Relationship Id="rId1" Type="http://schemas.openxmlformats.org/officeDocument/2006/relationships/slideLayout" Target="../slideLayouts/slideLayout19.xml"/><Relationship Id="rId6" Type="http://schemas.openxmlformats.org/officeDocument/2006/relationships/diagramLayout" Target="../diagrams/layout1.xml"/><Relationship Id="rId11" Type="http://schemas.openxmlformats.org/officeDocument/2006/relationships/diagramLayout" Target="../diagrams/layout2.xml"/><Relationship Id="rId5" Type="http://schemas.openxmlformats.org/officeDocument/2006/relationships/diagramData" Target="../diagrams/data1.xml"/><Relationship Id="rId10" Type="http://schemas.openxmlformats.org/officeDocument/2006/relationships/diagramData" Target="../diagrams/data2.xml"/><Relationship Id="rId4" Type="http://schemas.openxmlformats.org/officeDocument/2006/relationships/image" Target="../media/image5.png"/><Relationship Id="rId9" Type="http://schemas.microsoft.com/office/2007/relationships/diagramDrawing" Target="../diagrams/drawing1.xml"/><Relationship Id="rId14" Type="http://schemas.microsoft.com/office/2007/relationships/diagramDrawing" Target="../diagrams/drawing2.xml"/></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4.jpg"/><Relationship Id="rId7" Type="http://schemas.openxmlformats.org/officeDocument/2006/relationships/diagramQuickStyle" Target="../diagrams/quickStyle3.xml"/><Relationship Id="rId2" Type="http://schemas.openxmlformats.org/officeDocument/2006/relationships/notesSlide" Target="../notesSlides/notesSlide7.xml"/><Relationship Id="rId1" Type="http://schemas.openxmlformats.org/officeDocument/2006/relationships/slideLayout" Target="../slideLayouts/slideLayout19.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5.png"/><Relationship Id="rId9" Type="http://schemas.microsoft.com/office/2007/relationships/diagramDrawing" Target="../diagrams/drawing3.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8.xml"/><Relationship Id="rId1" Type="http://schemas.openxmlformats.org/officeDocument/2006/relationships/slideLayout" Target="../slideLayouts/slideLayout19.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19.xml"/><Relationship Id="rId5" Type="http://schemas.openxmlformats.org/officeDocument/2006/relationships/image" Target="../media/image9.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0.xml"/><Relationship Id="rId1" Type="http://schemas.openxmlformats.org/officeDocument/2006/relationships/slideLayout" Target="../slideLayouts/slideLayout19.xml"/><Relationship Id="rId5" Type="http://schemas.openxmlformats.org/officeDocument/2006/relationships/image" Target="../media/image10.jp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1.xml"/><Relationship Id="rId1" Type="http://schemas.openxmlformats.org/officeDocument/2006/relationships/slideLayout" Target="../slideLayouts/slideLayout19.xml"/><Relationship Id="rId5" Type="http://schemas.openxmlformats.org/officeDocument/2006/relationships/image" Target="../media/image11.pn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jpg"/><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3 CuadroTexto">
            <a:extLst>
              <a:ext uri="{FF2B5EF4-FFF2-40B4-BE49-F238E27FC236}">
                <a16:creationId xmlns:a16="http://schemas.microsoft.com/office/drawing/2014/main" id="{2B991172-6C2F-448C-BC2B-99F054E6273D}"/>
              </a:ext>
            </a:extLst>
          </p:cNvPr>
          <p:cNvSpPr txBox="1">
            <a:spLocks noChangeArrowheads="1"/>
          </p:cNvSpPr>
          <p:nvPr/>
        </p:nvSpPr>
        <p:spPr bwMode="auto">
          <a:xfrm>
            <a:off x="146143" y="6540365"/>
            <a:ext cx="2068195" cy="246221"/>
          </a:xfrm>
          <a:prstGeom prst="rect">
            <a:avLst/>
          </a:prstGeom>
          <a:noFill/>
          <a:ln w="9525">
            <a:noFill/>
            <a:miter lim="800000"/>
            <a:headEnd/>
            <a:tailEnd/>
          </a:ln>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altLang="es-CL" sz="1000" b="1" i="0" u="none" strike="noStrike" kern="1200" cap="none" spc="0" normalizeH="0" baseline="0" noProof="0" dirty="0">
                <a:ln>
                  <a:noFill/>
                </a:ln>
                <a:solidFill>
                  <a:srgbClr val="FFFFFF"/>
                </a:solidFill>
                <a:effectLst/>
                <a:uLnTx/>
                <a:uFillTx/>
                <a:latin typeface="Arial" charset="0"/>
                <a:ea typeface="ＭＳ Ｐゴシック" pitchFamily="34" charset="-128"/>
                <a:cs typeface="+mn-cs"/>
              </a:rPr>
              <a:t>Valparaíso, 19 de junio de 2026</a:t>
            </a:r>
          </a:p>
        </p:txBody>
      </p:sp>
      <p:pic>
        <p:nvPicPr>
          <p:cNvPr id="11" name="2 Imagen"/>
          <p:cNvPicPr>
            <a:picLocks noChangeAspect="1"/>
          </p:cNvPicPr>
          <p:nvPr/>
        </p:nvPicPr>
        <p:blipFill>
          <a:blip r:embed="rId3" cstate="print"/>
          <a:srcRect/>
          <a:stretch>
            <a:fillRect/>
          </a:stretch>
        </p:blipFill>
        <p:spPr bwMode="auto">
          <a:xfrm>
            <a:off x="357158" y="3357562"/>
            <a:ext cx="1849437" cy="1889125"/>
          </a:xfrm>
          <a:prstGeom prst="rect">
            <a:avLst/>
          </a:prstGeom>
          <a:noFill/>
          <a:ln w="9525">
            <a:noFill/>
            <a:miter lim="800000"/>
            <a:headEnd/>
            <a:tailEnd/>
          </a:ln>
        </p:spPr>
      </p:pic>
      <p:sp>
        <p:nvSpPr>
          <p:cNvPr id="8" name="3 CuadroTexto">
            <a:extLst>
              <a:ext uri="{FF2B5EF4-FFF2-40B4-BE49-F238E27FC236}">
                <a16:creationId xmlns:a16="http://schemas.microsoft.com/office/drawing/2014/main" id="{2B991172-6C2F-448C-BC2B-99F054E6273D}"/>
              </a:ext>
            </a:extLst>
          </p:cNvPr>
          <p:cNvSpPr txBox="1">
            <a:spLocks noChangeArrowheads="1"/>
          </p:cNvSpPr>
          <p:nvPr/>
        </p:nvSpPr>
        <p:spPr bwMode="auto">
          <a:xfrm>
            <a:off x="755576" y="2708920"/>
            <a:ext cx="8095344" cy="1323439"/>
          </a:xfrm>
          <a:prstGeom prst="rect">
            <a:avLst/>
          </a:prstGeom>
          <a:noFill/>
          <a:ln w="9525">
            <a:noFill/>
            <a:miter lim="800000"/>
            <a:headEnd/>
            <a:tailEnd/>
          </a:ln>
        </p:spPr>
        <p:txBody>
          <a:bodyPr wrap="square">
            <a:spAutoFit/>
          </a:bodyPr>
          <a:lstStyle/>
          <a:p>
            <a:pPr lvl="0" algn="ctr" fontAlgn="base">
              <a:spcBef>
                <a:spcPct val="0"/>
              </a:spcBef>
              <a:spcAft>
                <a:spcPct val="0"/>
              </a:spcAft>
            </a:pPr>
            <a:r>
              <a:rPr lang="es-MX" altLang="es-CL" sz="4000" b="1" dirty="0">
                <a:solidFill>
                  <a:srgbClr val="FFFFFF"/>
                </a:solidFill>
                <a:effectLst>
                  <a:outerShdw blurRad="38100" dist="38100" dir="2700000" algn="tl">
                    <a:srgbClr val="000000">
                      <a:alpha val="43137"/>
                    </a:srgbClr>
                  </a:outerShdw>
                </a:effectLst>
                <a:latin typeface="Constantia" panose="02030602050306030303" pitchFamily="18" charset="0"/>
                <a:ea typeface="ＭＳ Ｐゴシック" pitchFamily="34" charset="-128"/>
              </a:rPr>
              <a:t>PROPUESTA DE PLANES DE ESPECIALIDAD</a:t>
            </a:r>
          </a:p>
        </p:txBody>
      </p:sp>
    </p:spTree>
    <p:extLst>
      <p:ext uri="{BB962C8B-B14F-4D97-AF65-F5344CB8AC3E}">
        <p14:creationId xmlns:p14="http://schemas.microsoft.com/office/powerpoint/2010/main" val="1301195274"/>
      </p:ext>
    </p:extLst>
  </p:cSld>
  <p:clrMapOvr>
    <a:masterClrMapping/>
  </p:clrMapOvr>
  <p:transition spd="med">
    <p:zoom/>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a:extLst>
            <a:ext uri="{FF2B5EF4-FFF2-40B4-BE49-F238E27FC236}">
              <a16:creationId xmlns:a16="http://schemas.microsoft.com/office/drawing/2014/main" id="{FEAB0A53-C7DC-A490-35D6-18F35BF5F2BA}"/>
            </a:ext>
          </a:extLst>
        </p:cNvPr>
        <p:cNvGrpSpPr/>
        <p:nvPr/>
      </p:nvGrpSpPr>
      <p:grpSpPr>
        <a:xfrm>
          <a:off x="0" y="0"/>
          <a:ext cx="0" cy="0"/>
          <a:chOff x="0" y="0"/>
          <a:chExt cx="0" cy="0"/>
        </a:xfrm>
      </p:grpSpPr>
      <p:sp>
        <p:nvSpPr>
          <p:cNvPr id="117762" name="Text Box 8">
            <a:extLst>
              <a:ext uri="{FF2B5EF4-FFF2-40B4-BE49-F238E27FC236}">
                <a16:creationId xmlns:a16="http://schemas.microsoft.com/office/drawing/2014/main" id="{B5FFB538-A0EC-C292-8C3D-977DF80C8DFC}"/>
              </a:ext>
            </a:extLst>
          </p:cNvPr>
          <p:cNvSpPr txBox="1">
            <a:spLocks noChangeArrowheads="1"/>
          </p:cNvSpPr>
          <p:nvPr/>
        </p:nvSpPr>
        <p:spPr bwMode="auto">
          <a:xfrm>
            <a:off x="467544" y="1793875"/>
            <a:ext cx="8297044" cy="969496"/>
          </a:xfrm>
          <a:prstGeom prst="rect">
            <a:avLst/>
          </a:prstGeom>
          <a:noFill/>
          <a:ln w="9525">
            <a:noFill/>
            <a:miter lim="800000"/>
            <a:headEnd/>
            <a:tailEnd/>
          </a:ln>
        </p:spPr>
        <p:txBody>
          <a:bodyPr wrap="square">
            <a:spAutoFit/>
          </a:bodyPr>
          <a:lstStyle/>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b="1" dirty="0">
              <a:solidFill>
                <a:srgbClr val="FFFFFF"/>
              </a:solidFill>
              <a:latin typeface="Tahoma" pitchFamily="34" charset="0"/>
              <a:ea typeface="ＭＳ Ｐゴシック" pitchFamily="34" charset="-128"/>
            </a:endParaRPr>
          </a:p>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sz="2000" b="1" dirty="0">
              <a:solidFill>
                <a:srgbClr val="FFFFFF"/>
              </a:solidFill>
              <a:latin typeface="Tahoma" pitchFamily="34" charset="0"/>
              <a:ea typeface="ＭＳ Ｐゴシック" pitchFamily="34" charset="-128"/>
            </a:endParaRPr>
          </a:p>
        </p:txBody>
      </p:sp>
      <p:pic>
        <p:nvPicPr>
          <p:cNvPr id="9" name="Picture 5" descr="SELLO">
            <a:extLst>
              <a:ext uri="{FF2B5EF4-FFF2-40B4-BE49-F238E27FC236}">
                <a16:creationId xmlns:a16="http://schemas.microsoft.com/office/drawing/2014/main" id="{DB3460A4-6322-7C44-02FC-8E8F64127AB9}"/>
              </a:ext>
            </a:extLst>
          </p:cNvPr>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0" name="Text Box 18">
            <a:extLst>
              <a:ext uri="{FF2B5EF4-FFF2-40B4-BE49-F238E27FC236}">
                <a16:creationId xmlns:a16="http://schemas.microsoft.com/office/drawing/2014/main" id="{775289FC-2EC1-61B7-D897-7F1F04233EBD}"/>
              </a:ext>
            </a:extLst>
          </p:cNvPr>
          <p:cNvSpPr txBox="1">
            <a:spLocks noChangeArrowheads="1"/>
          </p:cNvSpPr>
          <p:nvPr/>
        </p:nvSpPr>
        <p:spPr bwMode="auto">
          <a:xfrm>
            <a:off x="2869932" y="141245"/>
            <a:ext cx="3376245"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kumimoji="0" lang="es-CL" altLang="es-CL" sz="3200" b="1" i="0" u="none" strike="noStrike" kern="1200" cap="none" spc="0" normalizeH="0" baseline="0" noProof="0" dirty="0">
                <a:ln>
                  <a:noFill/>
                </a:ln>
                <a:solidFill>
                  <a:srgbClr val="FFCC00"/>
                </a:solidFill>
                <a:effectLst/>
                <a:uLnTx/>
                <a:uFillTx/>
                <a:latin typeface="Arial" charset="0"/>
                <a:ea typeface="+mn-ea"/>
                <a:cs typeface="Arial" charset="0"/>
              </a:rPr>
              <a:t>INTRODUCCIÓN</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1" name="Line 6">
            <a:extLst>
              <a:ext uri="{FF2B5EF4-FFF2-40B4-BE49-F238E27FC236}">
                <a16:creationId xmlns:a16="http://schemas.microsoft.com/office/drawing/2014/main" id="{91DE5811-C015-C46C-46F6-6907DC9C2904}"/>
              </a:ext>
            </a:extLst>
          </p:cNvPr>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 name="Rectángulo 5">
            <a:extLst>
              <a:ext uri="{FF2B5EF4-FFF2-40B4-BE49-F238E27FC236}">
                <a16:creationId xmlns:a16="http://schemas.microsoft.com/office/drawing/2014/main" id="{EDCE927C-F808-BB98-AD5F-E56BB14D4878}"/>
              </a:ext>
            </a:extLst>
          </p:cNvPr>
          <p:cNvSpPr/>
          <p:nvPr/>
        </p:nvSpPr>
        <p:spPr>
          <a:xfrm>
            <a:off x="330044" y="1108025"/>
            <a:ext cx="3737900" cy="1077218"/>
          </a:xfrm>
          <a:prstGeom prst="rect">
            <a:avLst/>
          </a:prstGeom>
        </p:spPr>
        <p:txBody>
          <a:bodyPr wrap="square">
            <a:spAutoFit/>
          </a:bodyPr>
          <a:lstStyle/>
          <a:p>
            <a:pPr algn="just"/>
            <a:r>
              <a:rPr lang="es-MX" sz="1600" b="1" dirty="0">
                <a:solidFill>
                  <a:schemeClr val="bg1"/>
                </a:solidFill>
              </a:rPr>
              <a:t>El Plan de Especialidad permite ordenar la progresión desde la elección de escalafón hacia áreas de desempeño más específicas.</a:t>
            </a:r>
            <a:endParaRPr lang="es-CL" sz="1600" b="1" dirty="0">
              <a:solidFill>
                <a:schemeClr val="bg1"/>
              </a:solidFill>
            </a:endParaRPr>
          </a:p>
        </p:txBody>
      </p:sp>
      <p:sp>
        <p:nvSpPr>
          <p:cNvPr id="12" name="Text 6">
            <a:extLst>
              <a:ext uri="{FF2B5EF4-FFF2-40B4-BE49-F238E27FC236}">
                <a16:creationId xmlns:a16="http://schemas.microsoft.com/office/drawing/2014/main" id="{F23DFC19-908D-BAE9-49F0-FE2A35CBDA4E}"/>
              </a:ext>
            </a:extLst>
          </p:cNvPr>
          <p:cNvSpPr/>
          <p:nvPr/>
        </p:nvSpPr>
        <p:spPr>
          <a:xfrm>
            <a:off x="4380362" y="1084709"/>
            <a:ext cx="2121376" cy="690352"/>
          </a:xfrm>
          <a:prstGeom prst="rect">
            <a:avLst/>
          </a:prstGeom>
          <a:solidFill>
            <a:srgbClr val="007D7B"/>
          </a:solidFill>
          <a:ln>
            <a:solidFill>
              <a:srgbClr val="007D7B"/>
            </a:solidFill>
          </a:ln>
        </p:spPr>
        <p:txBody>
          <a:bodyPr wrap="square" lIns="635" tIns="635" rIns="635" bIns="635" rtlCol="0" anchor="ctr"/>
          <a:lstStyle/>
          <a:p>
            <a:pPr marL="0" indent="0" algn="ctr">
              <a:buNone/>
            </a:pPr>
            <a:r>
              <a:rPr lang="en-US" sz="1300" b="1" dirty="0">
                <a:solidFill>
                  <a:srgbClr val="FFFFFF"/>
                </a:solidFill>
              </a:rPr>
              <a:t>Preferencias</a:t>
            </a:r>
            <a:endParaRPr lang="en-US" sz="1300" dirty="0"/>
          </a:p>
        </p:txBody>
      </p:sp>
      <p:sp>
        <p:nvSpPr>
          <p:cNvPr id="13" name="Text 7">
            <a:extLst>
              <a:ext uri="{FF2B5EF4-FFF2-40B4-BE49-F238E27FC236}">
                <a16:creationId xmlns:a16="http://schemas.microsoft.com/office/drawing/2014/main" id="{629A74C9-49EB-7CCA-8A48-AB1B77AC192C}"/>
              </a:ext>
            </a:extLst>
          </p:cNvPr>
          <p:cNvSpPr/>
          <p:nvPr/>
        </p:nvSpPr>
        <p:spPr>
          <a:xfrm>
            <a:off x="6643212" y="1084161"/>
            <a:ext cx="2121376" cy="690352"/>
          </a:xfrm>
          <a:prstGeom prst="rect">
            <a:avLst/>
          </a:prstGeom>
          <a:solidFill>
            <a:srgbClr val="007D7B"/>
          </a:solidFill>
          <a:ln>
            <a:solidFill>
              <a:srgbClr val="007D7B"/>
            </a:solidFill>
          </a:ln>
        </p:spPr>
        <p:txBody>
          <a:bodyPr wrap="square" lIns="635" tIns="635" rIns="635" bIns="635" rtlCol="0" anchor="ctr"/>
          <a:lstStyle/>
          <a:p>
            <a:pPr marL="0" indent="0" algn="ctr">
              <a:buNone/>
            </a:pPr>
            <a:r>
              <a:rPr lang="en-US" sz="1300" b="1" dirty="0">
                <a:solidFill>
                  <a:srgbClr val="FFFFFF"/>
                </a:solidFill>
              </a:rPr>
              <a:t>Trayectoria</a:t>
            </a:r>
            <a:endParaRPr lang="en-US" sz="1300" dirty="0"/>
          </a:p>
        </p:txBody>
      </p:sp>
      <p:sp>
        <p:nvSpPr>
          <p:cNvPr id="14" name="Text 8">
            <a:extLst>
              <a:ext uri="{FF2B5EF4-FFF2-40B4-BE49-F238E27FC236}">
                <a16:creationId xmlns:a16="http://schemas.microsoft.com/office/drawing/2014/main" id="{F8DFE288-3D48-8DEA-F64C-371942AB4631}"/>
              </a:ext>
            </a:extLst>
          </p:cNvPr>
          <p:cNvSpPr/>
          <p:nvPr/>
        </p:nvSpPr>
        <p:spPr>
          <a:xfrm>
            <a:off x="4398634" y="1909234"/>
            <a:ext cx="2121376" cy="690352"/>
          </a:xfrm>
          <a:prstGeom prst="rect">
            <a:avLst/>
          </a:prstGeom>
          <a:solidFill>
            <a:srgbClr val="002855"/>
          </a:solidFill>
          <a:ln>
            <a:solidFill>
              <a:srgbClr val="002855"/>
            </a:solidFill>
          </a:ln>
        </p:spPr>
        <p:txBody>
          <a:bodyPr wrap="square" lIns="635" tIns="635" rIns="635" bIns="635" rtlCol="0" anchor="ctr"/>
          <a:lstStyle/>
          <a:p>
            <a:pPr marL="0" indent="0" algn="ctr">
              <a:buNone/>
            </a:pPr>
            <a:r>
              <a:rPr lang="en-US" sz="1300" b="1" dirty="0">
                <a:solidFill>
                  <a:srgbClr val="FFFFFF"/>
                </a:solidFill>
              </a:rPr>
              <a:t>Desempeño</a:t>
            </a:r>
            <a:endParaRPr lang="en-US" sz="1300" dirty="0"/>
          </a:p>
        </p:txBody>
      </p:sp>
      <p:sp>
        <p:nvSpPr>
          <p:cNvPr id="15" name="Text 9">
            <a:extLst>
              <a:ext uri="{FF2B5EF4-FFF2-40B4-BE49-F238E27FC236}">
                <a16:creationId xmlns:a16="http://schemas.microsoft.com/office/drawing/2014/main" id="{72125B54-FE35-541D-0805-71CD11349B3A}"/>
              </a:ext>
            </a:extLst>
          </p:cNvPr>
          <p:cNvSpPr/>
          <p:nvPr/>
        </p:nvSpPr>
        <p:spPr>
          <a:xfrm>
            <a:off x="6659707" y="1882544"/>
            <a:ext cx="2121376" cy="690352"/>
          </a:xfrm>
          <a:prstGeom prst="rect">
            <a:avLst/>
          </a:prstGeom>
          <a:solidFill>
            <a:srgbClr val="002855"/>
          </a:solidFill>
          <a:ln>
            <a:solidFill>
              <a:srgbClr val="002855"/>
            </a:solidFill>
          </a:ln>
        </p:spPr>
        <p:txBody>
          <a:bodyPr wrap="square" lIns="635" tIns="635" rIns="635" bIns="635" rtlCol="0" anchor="ctr"/>
          <a:lstStyle/>
          <a:p>
            <a:pPr marL="0" indent="0" algn="ctr">
              <a:buNone/>
            </a:pPr>
            <a:r>
              <a:rPr lang="en-US" sz="1200" b="1" dirty="0">
                <a:solidFill>
                  <a:srgbClr val="FFFFFF"/>
                </a:solidFill>
                <a:effectLst>
                  <a:outerShdw blurRad="38100" dist="38100" dir="2700000" algn="tl">
                    <a:srgbClr val="000000">
                      <a:alpha val="43137"/>
                    </a:srgbClr>
                  </a:outerShdw>
                </a:effectLst>
              </a:rPr>
              <a:t>Perfil de egreso</a:t>
            </a:r>
            <a:endParaRPr lang="en-US" sz="1200" dirty="0">
              <a:effectLst>
                <a:outerShdw blurRad="38100" dist="38100" dir="2700000" algn="tl">
                  <a:srgbClr val="000000">
                    <a:alpha val="43137"/>
                  </a:srgbClr>
                </a:outerShdw>
              </a:effectLst>
            </a:endParaRPr>
          </a:p>
        </p:txBody>
      </p:sp>
      <p:sp>
        <p:nvSpPr>
          <p:cNvPr id="16" name="Shape 10">
            <a:extLst>
              <a:ext uri="{FF2B5EF4-FFF2-40B4-BE49-F238E27FC236}">
                <a16:creationId xmlns:a16="http://schemas.microsoft.com/office/drawing/2014/main" id="{F97418CF-8CCE-54EF-E6EA-A38C3F837B12}"/>
              </a:ext>
            </a:extLst>
          </p:cNvPr>
          <p:cNvSpPr/>
          <p:nvPr/>
        </p:nvSpPr>
        <p:spPr>
          <a:xfrm>
            <a:off x="6268546" y="1442955"/>
            <a:ext cx="673977" cy="0"/>
          </a:xfrm>
          <a:prstGeom prst="line">
            <a:avLst/>
          </a:prstGeom>
          <a:noFill/>
          <a:ln w="25400">
            <a:solidFill>
              <a:srgbClr val="C79A3B"/>
            </a:solidFill>
            <a:prstDash val="solid"/>
            <a:headEnd type="none"/>
            <a:tailEnd type="triangle"/>
          </a:ln>
        </p:spPr>
        <p:txBody>
          <a:bodyPr/>
          <a:lstStyle/>
          <a:p>
            <a:endParaRPr lang="es-CL"/>
          </a:p>
        </p:txBody>
      </p:sp>
      <p:sp>
        <p:nvSpPr>
          <p:cNvPr id="18" name="Shape 10">
            <a:extLst>
              <a:ext uri="{FF2B5EF4-FFF2-40B4-BE49-F238E27FC236}">
                <a16:creationId xmlns:a16="http://schemas.microsoft.com/office/drawing/2014/main" id="{BC3ED2C9-2B8F-21CE-4560-73E2ECA92C02}"/>
              </a:ext>
            </a:extLst>
          </p:cNvPr>
          <p:cNvSpPr/>
          <p:nvPr/>
        </p:nvSpPr>
        <p:spPr>
          <a:xfrm>
            <a:off x="6268545" y="2258046"/>
            <a:ext cx="673977" cy="0"/>
          </a:xfrm>
          <a:prstGeom prst="line">
            <a:avLst/>
          </a:prstGeom>
          <a:noFill/>
          <a:ln w="25400">
            <a:solidFill>
              <a:srgbClr val="C79A3B"/>
            </a:solidFill>
            <a:prstDash val="solid"/>
            <a:headEnd type="none"/>
            <a:tailEnd type="triangle"/>
          </a:ln>
        </p:spPr>
        <p:txBody>
          <a:bodyPr/>
          <a:lstStyle/>
          <a:p>
            <a:endParaRPr lang="es-CL"/>
          </a:p>
        </p:txBody>
      </p:sp>
      <p:sp>
        <p:nvSpPr>
          <p:cNvPr id="20" name="Text Box 18">
            <a:extLst>
              <a:ext uri="{FF2B5EF4-FFF2-40B4-BE49-F238E27FC236}">
                <a16:creationId xmlns:a16="http://schemas.microsoft.com/office/drawing/2014/main" id="{271F0B2A-FECB-9BA7-9A07-C4248CFF2CF6}"/>
              </a:ext>
            </a:extLst>
          </p:cNvPr>
          <p:cNvSpPr txBox="1">
            <a:spLocks noChangeArrowheads="1"/>
          </p:cNvSpPr>
          <p:nvPr/>
        </p:nvSpPr>
        <p:spPr bwMode="auto">
          <a:xfrm>
            <a:off x="-324544" y="2998816"/>
            <a:ext cx="2470175" cy="461665"/>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2400" b="1" dirty="0">
                <a:solidFill>
                  <a:srgbClr val="FFCC00"/>
                </a:solidFill>
                <a:latin typeface="Arial" charset="0"/>
                <a:cs typeface="Arial" charset="0"/>
              </a:rPr>
              <a:t>CONTEXTO</a:t>
            </a:r>
            <a:endParaRPr kumimoji="0" lang="es-ES" altLang="es-CL" sz="2400" b="1" i="0" u="none" strike="noStrike" kern="1200" cap="none" spc="0" normalizeH="0" baseline="0" noProof="0" dirty="0">
              <a:ln>
                <a:noFill/>
              </a:ln>
              <a:solidFill>
                <a:srgbClr val="FFCC00"/>
              </a:solidFill>
              <a:effectLst/>
              <a:uLnTx/>
              <a:uFillTx/>
              <a:latin typeface="Arial" charset="0"/>
              <a:cs typeface="Arial" charset="0"/>
            </a:endParaRPr>
          </a:p>
        </p:txBody>
      </p:sp>
      <p:sp>
        <p:nvSpPr>
          <p:cNvPr id="19" name="CuadroTexto 18">
            <a:extLst>
              <a:ext uri="{FF2B5EF4-FFF2-40B4-BE49-F238E27FC236}">
                <a16:creationId xmlns:a16="http://schemas.microsoft.com/office/drawing/2014/main" id="{E8F185E6-8BEA-CDD6-DFB8-49890F06F87B}"/>
              </a:ext>
            </a:extLst>
          </p:cNvPr>
          <p:cNvSpPr txBox="1"/>
          <p:nvPr/>
        </p:nvSpPr>
        <p:spPr>
          <a:xfrm>
            <a:off x="107504" y="3996410"/>
            <a:ext cx="8297044" cy="2831544"/>
          </a:xfrm>
          <a:prstGeom prst="rect">
            <a:avLst/>
          </a:prstGeom>
          <a:noFill/>
        </p:spPr>
        <p:txBody>
          <a:bodyPr wrap="square" rtlCol="0">
            <a:spAutoFit/>
          </a:bodyPr>
          <a:lstStyle/>
          <a:p>
            <a:pPr marL="285750" indent="-285750" algn="just">
              <a:buFont typeface="Arial" panose="020B0604020202020204" pitchFamily="34" charset="0"/>
              <a:buChar char="•"/>
            </a:pPr>
            <a:r>
              <a:rPr lang="en-US" sz="2000" dirty="0" err="1">
                <a:solidFill>
                  <a:schemeClr val="bg1"/>
                </a:solidFill>
              </a:rPr>
              <a:t>Separar</a:t>
            </a:r>
            <a:r>
              <a:rPr lang="en-US" sz="2000" dirty="0">
                <a:solidFill>
                  <a:schemeClr val="bg1"/>
                </a:solidFill>
              </a:rPr>
              <a:t> </a:t>
            </a:r>
            <a:r>
              <a:rPr lang="en-US" sz="2000" dirty="0" err="1">
                <a:solidFill>
                  <a:schemeClr val="bg1"/>
                </a:solidFill>
              </a:rPr>
              <a:t>áreas</a:t>
            </a:r>
            <a:r>
              <a:rPr lang="en-US" sz="2000" dirty="0">
                <a:solidFill>
                  <a:schemeClr val="bg1"/>
                </a:solidFill>
              </a:rPr>
              <a:t> de </a:t>
            </a:r>
            <a:r>
              <a:rPr lang="en-US" sz="2000" dirty="0" err="1">
                <a:solidFill>
                  <a:schemeClr val="bg1"/>
                </a:solidFill>
              </a:rPr>
              <a:t>desempeño</a:t>
            </a:r>
            <a:r>
              <a:rPr lang="en-US" sz="2000" dirty="0">
                <a:solidFill>
                  <a:schemeClr val="bg1"/>
                </a:solidFill>
              </a:rPr>
              <a:t> </a:t>
            </a:r>
            <a:r>
              <a:rPr lang="en-US" sz="2000" dirty="0" err="1">
                <a:solidFill>
                  <a:schemeClr val="bg1"/>
                </a:solidFill>
              </a:rPr>
              <a:t>dentro</a:t>
            </a:r>
            <a:r>
              <a:rPr lang="en-US" sz="2000" dirty="0">
                <a:solidFill>
                  <a:schemeClr val="bg1"/>
                </a:solidFill>
              </a:rPr>
              <a:t> del </a:t>
            </a:r>
            <a:r>
              <a:rPr lang="en-US" sz="2000" dirty="0" err="1">
                <a:solidFill>
                  <a:schemeClr val="bg1"/>
                </a:solidFill>
              </a:rPr>
              <a:t>escalafón</a:t>
            </a:r>
            <a:r>
              <a:rPr lang="en-US" sz="2000" dirty="0">
                <a:solidFill>
                  <a:schemeClr val="bg1"/>
                </a:solidFill>
              </a:rPr>
              <a:t> </a:t>
            </a:r>
            <a:r>
              <a:rPr lang="en-US" sz="2000" dirty="0" err="1">
                <a:solidFill>
                  <a:schemeClr val="bg1"/>
                </a:solidFill>
              </a:rPr>
              <a:t>Ejecutivo</a:t>
            </a:r>
            <a:r>
              <a:rPr lang="en-US" sz="2000" dirty="0">
                <a:solidFill>
                  <a:schemeClr val="bg1"/>
                </a:solidFill>
              </a:rPr>
              <a:t>.</a:t>
            </a:r>
          </a:p>
          <a:p>
            <a:pPr marL="285750" indent="-285750" algn="just">
              <a:buFont typeface="Arial" panose="020B0604020202020204" pitchFamily="34" charset="0"/>
              <a:buChar char="•"/>
            </a:pPr>
            <a:endParaRPr lang="en-US" sz="2000" dirty="0">
              <a:solidFill>
                <a:schemeClr val="bg1"/>
              </a:solidFill>
            </a:endParaRPr>
          </a:p>
          <a:p>
            <a:pPr marL="285750" indent="-285750" algn="just">
              <a:buFont typeface="Arial" panose="020B0604020202020204" pitchFamily="34" charset="0"/>
              <a:buChar char="•"/>
            </a:pPr>
            <a:r>
              <a:rPr lang="en-US" sz="2000" dirty="0" err="1">
                <a:solidFill>
                  <a:schemeClr val="bg1"/>
                </a:solidFill>
              </a:rPr>
              <a:t>Permitir</a:t>
            </a:r>
            <a:r>
              <a:rPr lang="en-US" sz="2000" dirty="0">
                <a:solidFill>
                  <a:schemeClr val="bg1"/>
                </a:solidFill>
              </a:rPr>
              <a:t> </a:t>
            </a:r>
            <a:r>
              <a:rPr lang="en-US" sz="2000" dirty="0" err="1">
                <a:solidFill>
                  <a:schemeClr val="bg1"/>
                </a:solidFill>
              </a:rPr>
              <a:t>elecciones</a:t>
            </a:r>
            <a:r>
              <a:rPr lang="en-US" sz="2000" dirty="0">
                <a:solidFill>
                  <a:schemeClr val="bg1"/>
                </a:solidFill>
              </a:rPr>
              <a:t> </a:t>
            </a:r>
            <a:r>
              <a:rPr lang="en-US" sz="2000" dirty="0" err="1">
                <a:solidFill>
                  <a:schemeClr val="bg1"/>
                </a:solidFill>
              </a:rPr>
              <a:t>más</a:t>
            </a:r>
            <a:r>
              <a:rPr lang="en-US" sz="2000" dirty="0">
                <a:solidFill>
                  <a:schemeClr val="bg1"/>
                </a:solidFill>
              </a:rPr>
              <a:t> </a:t>
            </a:r>
            <a:r>
              <a:rPr lang="en-US" sz="2000" dirty="0" err="1">
                <a:solidFill>
                  <a:schemeClr val="bg1"/>
                </a:solidFill>
              </a:rPr>
              <a:t>coherentes</a:t>
            </a:r>
            <a:r>
              <a:rPr lang="en-US" sz="2000" dirty="0">
                <a:solidFill>
                  <a:schemeClr val="bg1"/>
                </a:solidFill>
              </a:rPr>
              <a:t> con </a:t>
            </a:r>
            <a:r>
              <a:rPr lang="en-US" sz="2000" dirty="0" err="1">
                <a:solidFill>
                  <a:schemeClr val="bg1"/>
                </a:solidFill>
              </a:rPr>
              <a:t>intereses</a:t>
            </a:r>
            <a:r>
              <a:rPr lang="en-US" sz="2000" dirty="0">
                <a:solidFill>
                  <a:schemeClr val="bg1"/>
                </a:solidFill>
              </a:rPr>
              <a:t> y </a:t>
            </a:r>
            <a:r>
              <a:rPr lang="en-US" sz="2000" dirty="0" err="1">
                <a:solidFill>
                  <a:schemeClr val="bg1"/>
                </a:solidFill>
              </a:rPr>
              <a:t>capacidades</a:t>
            </a:r>
            <a:r>
              <a:rPr lang="en-US" sz="2000" dirty="0">
                <a:solidFill>
                  <a:schemeClr val="bg1"/>
                </a:solidFill>
              </a:rPr>
              <a:t>.</a:t>
            </a:r>
          </a:p>
          <a:p>
            <a:pPr marL="285750" indent="-285750" algn="just">
              <a:buFont typeface="Arial" panose="020B0604020202020204" pitchFamily="34" charset="0"/>
              <a:buChar char="•"/>
            </a:pPr>
            <a:endParaRPr lang="en-US" sz="2000" dirty="0">
              <a:solidFill>
                <a:schemeClr val="bg1"/>
              </a:solidFill>
            </a:endParaRPr>
          </a:p>
          <a:p>
            <a:pPr marL="285750" indent="-285750" algn="just">
              <a:buFont typeface="Arial" panose="020B0604020202020204" pitchFamily="34" charset="0"/>
              <a:buChar char="•"/>
            </a:pPr>
            <a:r>
              <a:rPr lang="en-US" sz="2000" dirty="0" err="1">
                <a:solidFill>
                  <a:schemeClr val="bg1"/>
                </a:solidFill>
              </a:rPr>
              <a:t>Hacerlos</a:t>
            </a:r>
            <a:r>
              <a:rPr lang="en-US" sz="2000" dirty="0">
                <a:solidFill>
                  <a:schemeClr val="bg1"/>
                </a:solidFill>
              </a:rPr>
              <a:t> </a:t>
            </a:r>
            <a:r>
              <a:rPr lang="en-US" sz="2000" dirty="0" err="1">
                <a:solidFill>
                  <a:schemeClr val="bg1"/>
                </a:solidFill>
              </a:rPr>
              <a:t>responsables</a:t>
            </a:r>
            <a:r>
              <a:rPr lang="en-US" sz="2000" dirty="0">
                <a:solidFill>
                  <a:schemeClr val="bg1"/>
                </a:solidFill>
              </a:rPr>
              <a:t> de </a:t>
            </a:r>
            <a:r>
              <a:rPr lang="en-US" sz="2000" dirty="0" err="1">
                <a:solidFill>
                  <a:schemeClr val="bg1"/>
                </a:solidFill>
              </a:rPr>
              <a:t>su</a:t>
            </a:r>
            <a:r>
              <a:rPr lang="en-US" sz="2000" dirty="0">
                <a:solidFill>
                  <a:schemeClr val="bg1"/>
                </a:solidFill>
              </a:rPr>
              <a:t> </a:t>
            </a:r>
            <a:r>
              <a:rPr lang="en-US" sz="2000" dirty="0" err="1">
                <a:solidFill>
                  <a:schemeClr val="bg1"/>
                </a:solidFill>
              </a:rPr>
              <a:t>preparación</a:t>
            </a:r>
            <a:r>
              <a:rPr lang="en-US" sz="2000" dirty="0">
                <a:solidFill>
                  <a:schemeClr val="bg1"/>
                </a:solidFill>
              </a:rPr>
              <a:t> </a:t>
            </a:r>
            <a:r>
              <a:rPr lang="en-US" sz="2000" dirty="0" err="1">
                <a:solidFill>
                  <a:schemeClr val="bg1"/>
                </a:solidFill>
              </a:rPr>
              <a:t>desde</a:t>
            </a:r>
            <a:r>
              <a:rPr lang="en-US" sz="2000" dirty="0">
                <a:solidFill>
                  <a:schemeClr val="bg1"/>
                </a:solidFill>
              </a:rPr>
              <a:t> un </a:t>
            </a:r>
            <a:r>
              <a:rPr lang="en-US" sz="2000" dirty="0" err="1">
                <a:solidFill>
                  <a:schemeClr val="bg1"/>
                </a:solidFill>
              </a:rPr>
              <a:t>comienzo</a:t>
            </a:r>
            <a:r>
              <a:rPr lang="en-US" sz="2000" dirty="0">
                <a:solidFill>
                  <a:schemeClr val="bg1"/>
                </a:solidFill>
              </a:rPr>
              <a:t>, de </a:t>
            </a:r>
            <a:r>
              <a:rPr lang="en-US" sz="2000" dirty="0" err="1">
                <a:solidFill>
                  <a:schemeClr val="bg1"/>
                </a:solidFill>
              </a:rPr>
              <a:t>manera</a:t>
            </a:r>
            <a:r>
              <a:rPr lang="en-US" sz="2000" dirty="0">
                <a:solidFill>
                  <a:schemeClr val="bg1"/>
                </a:solidFill>
              </a:rPr>
              <a:t> </a:t>
            </a:r>
            <a:r>
              <a:rPr lang="en-US" sz="2000" dirty="0" err="1">
                <a:solidFill>
                  <a:schemeClr val="bg1"/>
                </a:solidFill>
              </a:rPr>
              <a:t>informada</a:t>
            </a:r>
            <a:r>
              <a:rPr lang="en-US" sz="2000" dirty="0">
                <a:solidFill>
                  <a:schemeClr val="bg1"/>
                </a:solidFill>
              </a:rPr>
              <a:t>.</a:t>
            </a:r>
          </a:p>
          <a:p>
            <a:pPr marL="285750" indent="-285750" algn="just">
              <a:buFont typeface="Arial" panose="020B0604020202020204" pitchFamily="34" charset="0"/>
              <a:buChar char="•"/>
            </a:pPr>
            <a:endParaRPr lang="en-US" sz="2000" dirty="0">
              <a:solidFill>
                <a:schemeClr val="bg1"/>
              </a:solidFill>
            </a:endParaRPr>
          </a:p>
          <a:p>
            <a:pPr marL="285750" indent="-285750" algn="just">
              <a:buFont typeface="Arial" panose="020B0604020202020204" pitchFamily="34" charset="0"/>
              <a:buChar char="•"/>
            </a:pPr>
            <a:r>
              <a:rPr lang="en-US" sz="2000" dirty="0" err="1">
                <a:solidFill>
                  <a:schemeClr val="bg1"/>
                </a:solidFill>
              </a:rPr>
              <a:t>Fortalecer</a:t>
            </a:r>
            <a:r>
              <a:rPr lang="en-US" sz="2000" dirty="0">
                <a:solidFill>
                  <a:schemeClr val="bg1"/>
                </a:solidFill>
              </a:rPr>
              <a:t> </a:t>
            </a:r>
            <a:r>
              <a:rPr lang="en-US" sz="2000" dirty="0" err="1">
                <a:solidFill>
                  <a:schemeClr val="bg1"/>
                </a:solidFill>
              </a:rPr>
              <a:t>continuidad</a:t>
            </a:r>
            <a:r>
              <a:rPr lang="en-US" sz="2000" dirty="0">
                <a:solidFill>
                  <a:schemeClr val="bg1"/>
                </a:solidFill>
              </a:rPr>
              <a:t> curricular entre 2.º, 3.º,  4.º </a:t>
            </a:r>
            <a:r>
              <a:rPr lang="en-US" sz="2000" dirty="0" err="1">
                <a:solidFill>
                  <a:schemeClr val="bg1"/>
                </a:solidFill>
              </a:rPr>
              <a:t>año</a:t>
            </a:r>
            <a:r>
              <a:rPr lang="en-US" sz="2000" dirty="0">
                <a:solidFill>
                  <a:schemeClr val="bg1"/>
                </a:solidFill>
              </a:rPr>
              <a:t> y APOLINAV.</a:t>
            </a:r>
          </a:p>
          <a:p>
            <a:endParaRPr lang="es-CL" dirty="0"/>
          </a:p>
        </p:txBody>
      </p:sp>
      <p:sp>
        <p:nvSpPr>
          <p:cNvPr id="27" name="CuadroTexto 26">
            <a:extLst>
              <a:ext uri="{FF2B5EF4-FFF2-40B4-BE49-F238E27FC236}">
                <a16:creationId xmlns:a16="http://schemas.microsoft.com/office/drawing/2014/main" id="{95860EBD-EAF9-49E1-B8AC-B1065BB4BDCF}"/>
              </a:ext>
            </a:extLst>
          </p:cNvPr>
          <p:cNvSpPr txBox="1"/>
          <p:nvPr/>
        </p:nvSpPr>
        <p:spPr>
          <a:xfrm>
            <a:off x="269886" y="3494475"/>
            <a:ext cx="4878178" cy="461665"/>
          </a:xfrm>
          <a:prstGeom prst="rect">
            <a:avLst/>
          </a:prstGeom>
          <a:noFill/>
        </p:spPr>
        <p:txBody>
          <a:bodyPr wrap="square" rtlCol="0">
            <a:spAutoFit/>
          </a:bodyPr>
          <a:lstStyle/>
          <a:p>
            <a:r>
              <a:rPr lang="es-MX" sz="2400" b="1" dirty="0">
                <a:solidFill>
                  <a:schemeClr val="bg1"/>
                </a:solidFill>
              </a:rPr>
              <a:t>¿Qué problema aborda?</a:t>
            </a:r>
            <a:endParaRPr lang="es-CL" sz="2400" b="1" dirty="0">
              <a:solidFill>
                <a:schemeClr val="bg1"/>
              </a:solidFill>
            </a:endParaRPr>
          </a:p>
        </p:txBody>
      </p:sp>
      <p:sp>
        <p:nvSpPr>
          <p:cNvPr id="21" name="Text 2">
            <a:extLst>
              <a:ext uri="{FF2B5EF4-FFF2-40B4-BE49-F238E27FC236}">
                <a16:creationId xmlns:a16="http://schemas.microsoft.com/office/drawing/2014/main" id="{D2E9FCFF-E90F-FC06-A776-27A86463C253}"/>
              </a:ext>
            </a:extLst>
          </p:cNvPr>
          <p:cNvSpPr/>
          <p:nvPr/>
        </p:nvSpPr>
        <p:spPr>
          <a:xfrm>
            <a:off x="2591022" y="6583680"/>
            <a:ext cx="8503920" cy="274320"/>
          </a:xfrm>
          <a:prstGeom prst="rect">
            <a:avLst/>
          </a:prstGeom>
          <a:noFill/>
          <a:ln/>
        </p:spPr>
        <p:txBody>
          <a:bodyPr wrap="square" lIns="0" tIns="0" rIns="0" bIns="0" rtlCol="0" anchor="ctr"/>
          <a:lstStyle/>
          <a:p>
            <a:pPr marL="0" indent="0">
              <a:buNone/>
            </a:pPr>
            <a:r>
              <a:rPr lang="en-US" sz="1250" b="1" dirty="0">
                <a:solidFill>
                  <a:schemeClr val="bg1"/>
                </a:solidFill>
                <a:latin typeface="Aptos" pitchFamily="34" charset="0"/>
                <a:ea typeface="Aptos" pitchFamily="34" charset="-122"/>
                <a:cs typeface="Aptos" pitchFamily="34" charset="-120"/>
              </a:rPr>
              <a:t>Plan de Especialidad – Escuela Naval “Arturo Prat”</a:t>
            </a:r>
            <a:endParaRPr lang="en-US" sz="1250" dirty="0">
              <a:solidFill>
                <a:schemeClr val="bg1"/>
              </a:solidFill>
            </a:endParaRPr>
          </a:p>
        </p:txBody>
      </p:sp>
    </p:spTree>
    <p:extLst>
      <p:ext uri="{BB962C8B-B14F-4D97-AF65-F5344CB8AC3E}">
        <p14:creationId xmlns:p14="http://schemas.microsoft.com/office/powerpoint/2010/main" val="3381946596"/>
      </p:ext>
    </p:extLst>
  </p:cSld>
  <p:clrMapOvr>
    <a:masterClrMapping/>
  </p:clrMapOvr>
  <p:transition spd="med" advClick="0">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17762" name="Text Box 8"/>
          <p:cNvSpPr txBox="1">
            <a:spLocks noChangeArrowheads="1"/>
          </p:cNvSpPr>
          <p:nvPr/>
        </p:nvSpPr>
        <p:spPr bwMode="auto">
          <a:xfrm>
            <a:off x="467544" y="1793875"/>
            <a:ext cx="8297044" cy="969496"/>
          </a:xfrm>
          <a:prstGeom prst="rect">
            <a:avLst/>
          </a:prstGeom>
          <a:noFill/>
          <a:ln w="9525">
            <a:noFill/>
            <a:miter lim="800000"/>
            <a:headEnd/>
            <a:tailEnd/>
          </a:ln>
        </p:spPr>
        <p:txBody>
          <a:bodyPr wrap="square">
            <a:spAutoFit/>
          </a:bodyPr>
          <a:lstStyle/>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b="1" dirty="0">
              <a:solidFill>
                <a:srgbClr val="FFFFFF"/>
              </a:solidFill>
              <a:latin typeface="Tahoma" pitchFamily="34" charset="0"/>
              <a:ea typeface="ＭＳ Ｐゴシック" pitchFamily="34" charset="-128"/>
            </a:endParaRPr>
          </a:p>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sz="2000" b="1" dirty="0">
              <a:solidFill>
                <a:srgbClr val="FFFFFF"/>
              </a:solidFill>
              <a:latin typeface="Tahoma" pitchFamily="34" charset="0"/>
              <a:ea typeface="ＭＳ Ｐゴシック" pitchFamily="34" charset="-128"/>
            </a:endParaRPr>
          </a:p>
        </p:txBody>
      </p:sp>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2869932" y="141245"/>
            <a:ext cx="3376245"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kumimoji="0" lang="es-CL" altLang="es-CL" sz="3200" b="1" i="0" u="none" strike="noStrike" kern="1200" cap="none" spc="0" normalizeH="0" baseline="0" noProof="0" dirty="0">
                <a:ln>
                  <a:noFill/>
                </a:ln>
                <a:solidFill>
                  <a:srgbClr val="FFCC00"/>
                </a:solidFill>
                <a:effectLst/>
                <a:uLnTx/>
                <a:uFillTx/>
                <a:latin typeface="Arial" charset="0"/>
                <a:ea typeface="+mn-ea"/>
                <a:cs typeface="Arial" charset="0"/>
              </a:rPr>
              <a:t>INTRODUCCIÓN</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1" name="Line 6"/>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 name="Rectángulo 5"/>
          <p:cNvSpPr/>
          <p:nvPr/>
        </p:nvSpPr>
        <p:spPr>
          <a:xfrm>
            <a:off x="330044" y="1108025"/>
            <a:ext cx="3737900" cy="1077218"/>
          </a:xfrm>
          <a:prstGeom prst="rect">
            <a:avLst/>
          </a:prstGeom>
        </p:spPr>
        <p:txBody>
          <a:bodyPr wrap="square">
            <a:spAutoFit/>
          </a:bodyPr>
          <a:lstStyle/>
          <a:p>
            <a:pPr algn="just"/>
            <a:r>
              <a:rPr lang="es-MX" sz="1600" b="1" dirty="0">
                <a:solidFill>
                  <a:schemeClr val="bg1"/>
                </a:solidFill>
              </a:rPr>
              <a:t>El Plan de Especialidad permite ordenar la progresión desde la elección de escalafón hacia áreas de desempeño más específicas.</a:t>
            </a:r>
            <a:endParaRPr lang="es-CL" sz="1600" b="1" dirty="0">
              <a:solidFill>
                <a:schemeClr val="bg1"/>
              </a:solidFill>
            </a:endParaRPr>
          </a:p>
        </p:txBody>
      </p:sp>
      <p:sp>
        <p:nvSpPr>
          <p:cNvPr id="12" name="Text 6"/>
          <p:cNvSpPr/>
          <p:nvPr/>
        </p:nvSpPr>
        <p:spPr>
          <a:xfrm>
            <a:off x="4380362" y="1084709"/>
            <a:ext cx="2121376" cy="690352"/>
          </a:xfrm>
          <a:prstGeom prst="rect">
            <a:avLst/>
          </a:prstGeom>
          <a:solidFill>
            <a:srgbClr val="007D7B"/>
          </a:solidFill>
          <a:ln>
            <a:solidFill>
              <a:srgbClr val="007D7B"/>
            </a:solidFill>
          </a:ln>
        </p:spPr>
        <p:txBody>
          <a:bodyPr wrap="square" lIns="635" tIns="635" rIns="635" bIns="635" rtlCol="0" anchor="ctr"/>
          <a:lstStyle/>
          <a:p>
            <a:pPr marL="0" indent="0" algn="ctr">
              <a:buNone/>
            </a:pPr>
            <a:r>
              <a:rPr lang="en-US" sz="1300" b="1" dirty="0">
                <a:solidFill>
                  <a:srgbClr val="FFFFFF"/>
                </a:solidFill>
              </a:rPr>
              <a:t>Preferencias</a:t>
            </a:r>
            <a:endParaRPr lang="en-US" sz="1300" dirty="0"/>
          </a:p>
        </p:txBody>
      </p:sp>
      <p:sp>
        <p:nvSpPr>
          <p:cNvPr id="13" name="Text 7"/>
          <p:cNvSpPr/>
          <p:nvPr/>
        </p:nvSpPr>
        <p:spPr>
          <a:xfrm>
            <a:off x="6643212" y="1084161"/>
            <a:ext cx="2121376" cy="690352"/>
          </a:xfrm>
          <a:prstGeom prst="rect">
            <a:avLst/>
          </a:prstGeom>
          <a:solidFill>
            <a:srgbClr val="007D7B"/>
          </a:solidFill>
          <a:ln>
            <a:solidFill>
              <a:srgbClr val="007D7B"/>
            </a:solidFill>
          </a:ln>
        </p:spPr>
        <p:txBody>
          <a:bodyPr wrap="square" lIns="635" tIns="635" rIns="635" bIns="635" rtlCol="0" anchor="ctr"/>
          <a:lstStyle/>
          <a:p>
            <a:pPr marL="0" indent="0" algn="ctr">
              <a:buNone/>
            </a:pPr>
            <a:r>
              <a:rPr lang="en-US" sz="1300" b="1" dirty="0">
                <a:solidFill>
                  <a:srgbClr val="FFFFFF"/>
                </a:solidFill>
              </a:rPr>
              <a:t>Trayectoria</a:t>
            </a:r>
            <a:endParaRPr lang="en-US" sz="1300" dirty="0"/>
          </a:p>
        </p:txBody>
      </p:sp>
      <p:sp>
        <p:nvSpPr>
          <p:cNvPr id="14" name="Text 8"/>
          <p:cNvSpPr/>
          <p:nvPr/>
        </p:nvSpPr>
        <p:spPr>
          <a:xfrm>
            <a:off x="4398634" y="1909234"/>
            <a:ext cx="2121376" cy="690352"/>
          </a:xfrm>
          <a:prstGeom prst="rect">
            <a:avLst/>
          </a:prstGeom>
          <a:solidFill>
            <a:srgbClr val="002855"/>
          </a:solidFill>
          <a:ln>
            <a:solidFill>
              <a:srgbClr val="002855"/>
            </a:solidFill>
          </a:ln>
        </p:spPr>
        <p:txBody>
          <a:bodyPr wrap="square" lIns="635" tIns="635" rIns="635" bIns="635" rtlCol="0" anchor="ctr"/>
          <a:lstStyle/>
          <a:p>
            <a:pPr marL="0" indent="0" algn="ctr">
              <a:buNone/>
            </a:pPr>
            <a:r>
              <a:rPr lang="en-US" sz="1300" b="1" dirty="0">
                <a:solidFill>
                  <a:srgbClr val="FFFFFF"/>
                </a:solidFill>
              </a:rPr>
              <a:t>Desempeño</a:t>
            </a:r>
            <a:endParaRPr lang="en-US" sz="1300" dirty="0"/>
          </a:p>
        </p:txBody>
      </p:sp>
      <p:sp>
        <p:nvSpPr>
          <p:cNvPr id="15" name="Text 9"/>
          <p:cNvSpPr/>
          <p:nvPr/>
        </p:nvSpPr>
        <p:spPr>
          <a:xfrm>
            <a:off x="6659707" y="1882544"/>
            <a:ext cx="2121376" cy="690352"/>
          </a:xfrm>
          <a:prstGeom prst="rect">
            <a:avLst/>
          </a:prstGeom>
          <a:solidFill>
            <a:srgbClr val="002855"/>
          </a:solidFill>
          <a:ln>
            <a:solidFill>
              <a:srgbClr val="002855"/>
            </a:solidFill>
          </a:ln>
        </p:spPr>
        <p:txBody>
          <a:bodyPr wrap="square" lIns="635" tIns="635" rIns="635" bIns="635" rtlCol="0" anchor="ctr"/>
          <a:lstStyle/>
          <a:p>
            <a:pPr marL="0" indent="0" algn="ctr">
              <a:buNone/>
            </a:pPr>
            <a:r>
              <a:rPr lang="en-US" sz="1200" b="1" dirty="0">
                <a:solidFill>
                  <a:srgbClr val="FFFFFF"/>
                </a:solidFill>
                <a:effectLst>
                  <a:outerShdw blurRad="38100" dist="38100" dir="2700000" algn="tl">
                    <a:srgbClr val="000000">
                      <a:alpha val="43137"/>
                    </a:srgbClr>
                  </a:outerShdw>
                </a:effectLst>
              </a:rPr>
              <a:t>Perfil de egreso</a:t>
            </a:r>
            <a:endParaRPr lang="en-US" sz="1200" dirty="0">
              <a:effectLst>
                <a:outerShdw blurRad="38100" dist="38100" dir="2700000" algn="tl">
                  <a:srgbClr val="000000">
                    <a:alpha val="43137"/>
                  </a:srgbClr>
                </a:outerShdw>
              </a:effectLst>
            </a:endParaRPr>
          </a:p>
        </p:txBody>
      </p:sp>
      <p:sp>
        <p:nvSpPr>
          <p:cNvPr id="16" name="Shape 10"/>
          <p:cNvSpPr/>
          <p:nvPr/>
        </p:nvSpPr>
        <p:spPr>
          <a:xfrm>
            <a:off x="6268546" y="1442955"/>
            <a:ext cx="673977" cy="0"/>
          </a:xfrm>
          <a:prstGeom prst="line">
            <a:avLst/>
          </a:prstGeom>
          <a:noFill/>
          <a:ln w="25400">
            <a:solidFill>
              <a:srgbClr val="C79A3B"/>
            </a:solidFill>
            <a:prstDash val="solid"/>
            <a:headEnd type="none"/>
            <a:tailEnd type="triangle"/>
          </a:ln>
        </p:spPr>
        <p:txBody>
          <a:bodyPr/>
          <a:lstStyle/>
          <a:p>
            <a:endParaRPr lang="es-CL"/>
          </a:p>
        </p:txBody>
      </p:sp>
      <p:sp>
        <p:nvSpPr>
          <p:cNvPr id="18" name="Shape 10"/>
          <p:cNvSpPr/>
          <p:nvPr/>
        </p:nvSpPr>
        <p:spPr>
          <a:xfrm>
            <a:off x="6268545" y="2258046"/>
            <a:ext cx="673977" cy="0"/>
          </a:xfrm>
          <a:prstGeom prst="line">
            <a:avLst/>
          </a:prstGeom>
          <a:noFill/>
          <a:ln w="25400">
            <a:solidFill>
              <a:srgbClr val="C79A3B"/>
            </a:solidFill>
            <a:prstDash val="solid"/>
            <a:headEnd type="none"/>
            <a:tailEnd type="triangle"/>
          </a:ln>
        </p:spPr>
        <p:txBody>
          <a:bodyPr/>
          <a:lstStyle/>
          <a:p>
            <a:endParaRPr lang="es-CL"/>
          </a:p>
        </p:txBody>
      </p:sp>
      <p:sp>
        <p:nvSpPr>
          <p:cNvPr id="20" name="Text Box 18"/>
          <p:cNvSpPr txBox="1">
            <a:spLocks noChangeArrowheads="1"/>
          </p:cNvSpPr>
          <p:nvPr/>
        </p:nvSpPr>
        <p:spPr bwMode="auto">
          <a:xfrm>
            <a:off x="-324544" y="2690417"/>
            <a:ext cx="2470175" cy="461665"/>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2400" b="1" dirty="0">
                <a:solidFill>
                  <a:srgbClr val="FFCC00"/>
                </a:solidFill>
                <a:latin typeface="Arial" charset="0"/>
                <a:cs typeface="Arial" charset="0"/>
              </a:rPr>
              <a:t>CONTEXTO</a:t>
            </a:r>
            <a:endParaRPr kumimoji="0" lang="es-ES" altLang="es-CL" sz="2400" b="1" i="0" u="none" strike="noStrike" kern="1200" cap="none" spc="0" normalizeH="0" baseline="0" noProof="0" dirty="0">
              <a:ln>
                <a:noFill/>
              </a:ln>
              <a:solidFill>
                <a:srgbClr val="FFCC00"/>
              </a:solidFill>
              <a:effectLst/>
              <a:uLnTx/>
              <a:uFillTx/>
              <a:latin typeface="Arial" charset="0"/>
              <a:cs typeface="Arial" charset="0"/>
            </a:endParaRPr>
          </a:p>
        </p:txBody>
      </p:sp>
      <p:sp>
        <p:nvSpPr>
          <p:cNvPr id="25" name="CuadroTexto 24"/>
          <p:cNvSpPr txBox="1"/>
          <p:nvPr/>
        </p:nvSpPr>
        <p:spPr>
          <a:xfrm>
            <a:off x="395536" y="3373243"/>
            <a:ext cx="3024336" cy="461665"/>
          </a:xfrm>
          <a:prstGeom prst="rect">
            <a:avLst/>
          </a:prstGeom>
          <a:noFill/>
        </p:spPr>
        <p:txBody>
          <a:bodyPr wrap="square" rtlCol="0">
            <a:spAutoFit/>
          </a:bodyPr>
          <a:lstStyle/>
          <a:p>
            <a:r>
              <a:rPr lang="es-MX" sz="2400" b="1" dirty="0">
                <a:solidFill>
                  <a:schemeClr val="bg1"/>
                </a:solidFill>
              </a:rPr>
              <a:t>¿Qué aporta?</a:t>
            </a:r>
            <a:endParaRPr lang="es-CL" sz="2400" b="1" dirty="0">
              <a:solidFill>
                <a:schemeClr val="bg1"/>
              </a:solidFill>
            </a:endParaRPr>
          </a:p>
        </p:txBody>
      </p:sp>
      <p:sp>
        <p:nvSpPr>
          <p:cNvPr id="28" name="Text 6"/>
          <p:cNvSpPr/>
          <p:nvPr/>
        </p:nvSpPr>
        <p:spPr>
          <a:xfrm>
            <a:off x="179513" y="4137261"/>
            <a:ext cx="8693148" cy="2057400"/>
          </a:xfrm>
          <a:prstGeom prst="rect">
            <a:avLst/>
          </a:prstGeom>
          <a:noFill/>
          <a:ln/>
        </p:spPr>
        <p:txBody>
          <a:bodyPr wrap="square" lIns="762" tIns="762" rIns="762" bIns="762" rtlCol="0" anchor="ctr">
            <a:noAutofit/>
          </a:bodyPr>
          <a:lstStyle/>
          <a:p>
            <a:pPr marL="285750" indent="-285750" algn="just">
              <a:buFont typeface="Arial" panose="020B0604020202020204" pitchFamily="34" charset="0"/>
              <a:buChar char="•"/>
            </a:pPr>
            <a:r>
              <a:rPr lang="en-US" sz="2000" dirty="0" err="1">
                <a:solidFill>
                  <a:schemeClr val="bg1"/>
                </a:solidFill>
              </a:rPr>
              <a:t>Instancias</a:t>
            </a:r>
            <a:r>
              <a:rPr lang="en-US" sz="2000" dirty="0">
                <a:solidFill>
                  <a:schemeClr val="bg1"/>
                </a:solidFill>
              </a:rPr>
              <a:t> de </a:t>
            </a:r>
            <a:r>
              <a:rPr lang="en-US" sz="2000" dirty="0" err="1">
                <a:solidFill>
                  <a:schemeClr val="bg1"/>
                </a:solidFill>
              </a:rPr>
              <a:t>elección</a:t>
            </a:r>
            <a:r>
              <a:rPr lang="en-US" sz="2000" dirty="0">
                <a:solidFill>
                  <a:schemeClr val="bg1"/>
                </a:solidFill>
              </a:rPr>
              <a:t> </a:t>
            </a:r>
            <a:r>
              <a:rPr lang="en-US" sz="2000" dirty="0" err="1">
                <a:solidFill>
                  <a:schemeClr val="bg1"/>
                </a:solidFill>
              </a:rPr>
              <a:t>acotadas</a:t>
            </a:r>
            <a:r>
              <a:rPr lang="en-US" sz="2000" dirty="0">
                <a:solidFill>
                  <a:schemeClr val="bg1"/>
                </a:solidFill>
              </a:rPr>
              <a:t> </a:t>
            </a:r>
            <a:r>
              <a:rPr lang="en-US" sz="2000" dirty="0" err="1">
                <a:solidFill>
                  <a:schemeClr val="bg1"/>
                </a:solidFill>
              </a:rPr>
              <a:t>en</a:t>
            </a:r>
            <a:r>
              <a:rPr lang="en-US" sz="2000" dirty="0">
                <a:solidFill>
                  <a:schemeClr val="bg1"/>
                </a:solidFill>
              </a:rPr>
              <a:t> base a </a:t>
            </a:r>
            <a:r>
              <a:rPr lang="en-US" sz="2000" dirty="0" err="1">
                <a:solidFill>
                  <a:schemeClr val="bg1"/>
                </a:solidFill>
              </a:rPr>
              <a:t>preferencias</a:t>
            </a:r>
            <a:r>
              <a:rPr lang="en-US" sz="2000" dirty="0">
                <a:solidFill>
                  <a:schemeClr val="bg1"/>
                </a:solidFill>
              </a:rPr>
              <a:t> e </a:t>
            </a:r>
            <a:r>
              <a:rPr lang="en-US" sz="2000" dirty="0" err="1">
                <a:solidFill>
                  <a:schemeClr val="bg1"/>
                </a:solidFill>
              </a:rPr>
              <a:t>intereses</a:t>
            </a:r>
            <a:r>
              <a:rPr lang="en-US" sz="2000" dirty="0">
                <a:solidFill>
                  <a:schemeClr val="bg1"/>
                </a:solidFill>
              </a:rPr>
              <a:t>. </a:t>
            </a:r>
          </a:p>
          <a:p>
            <a:pPr marL="285750" indent="-285750" algn="just">
              <a:buFont typeface="Arial" panose="020B0604020202020204" pitchFamily="34" charset="0"/>
              <a:buChar char="•"/>
            </a:pPr>
            <a:r>
              <a:rPr lang="en-US" sz="2000" dirty="0">
                <a:solidFill>
                  <a:schemeClr val="bg1"/>
                </a:solidFill>
              </a:rPr>
              <a:t> </a:t>
            </a:r>
          </a:p>
          <a:p>
            <a:pPr marL="285750" indent="-285750" algn="just">
              <a:buFont typeface="Arial" panose="020B0604020202020204" pitchFamily="34" charset="0"/>
              <a:buChar char="•"/>
            </a:pPr>
            <a:r>
              <a:rPr lang="en-US" sz="2000" dirty="0">
                <a:solidFill>
                  <a:schemeClr val="bg1"/>
                </a:solidFill>
              </a:rPr>
              <a:t>Mejor articulación entre asignaturas, perfil de egreso y desempeño profesional.</a:t>
            </a:r>
          </a:p>
          <a:p>
            <a:pPr marL="285750" indent="-285750" algn="just">
              <a:buFont typeface="Arial" panose="020B0604020202020204" pitchFamily="34" charset="0"/>
              <a:buChar char="•"/>
            </a:pPr>
            <a:endParaRPr lang="en-US" sz="2000" dirty="0">
              <a:solidFill>
                <a:schemeClr val="bg1"/>
              </a:solidFill>
            </a:endParaRPr>
          </a:p>
          <a:p>
            <a:pPr marL="285750" indent="-285750" algn="just">
              <a:buFont typeface="Arial" panose="020B0604020202020204" pitchFamily="34" charset="0"/>
              <a:buChar char="•"/>
            </a:pPr>
            <a:r>
              <a:rPr lang="en-US" sz="2000" dirty="0">
                <a:solidFill>
                  <a:schemeClr val="bg1"/>
                </a:solidFill>
              </a:rPr>
              <a:t>Uso más eficiente de electivos compartidos entre cursos y </a:t>
            </a:r>
            <a:r>
              <a:rPr lang="en-US" sz="2000" dirty="0" err="1">
                <a:solidFill>
                  <a:schemeClr val="bg1"/>
                </a:solidFill>
              </a:rPr>
              <a:t>escalafones</a:t>
            </a:r>
            <a:r>
              <a:rPr lang="en-US" sz="2000" dirty="0">
                <a:solidFill>
                  <a:schemeClr val="bg1"/>
                </a:solidFill>
              </a:rPr>
              <a:t>.</a:t>
            </a:r>
          </a:p>
          <a:p>
            <a:pPr marL="285750" indent="-285750" algn="just">
              <a:buFont typeface="Arial" panose="020B0604020202020204" pitchFamily="34" charset="0"/>
              <a:buChar char="•"/>
            </a:pPr>
            <a:endParaRPr lang="en-US" sz="2000" dirty="0">
              <a:solidFill>
                <a:schemeClr val="bg1"/>
              </a:solidFill>
            </a:endParaRPr>
          </a:p>
          <a:p>
            <a:pPr marL="285750" indent="-285750" algn="just">
              <a:buFont typeface="Arial" panose="020B0604020202020204" pitchFamily="34" charset="0"/>
              <a:buChar char="•"/>
            </a:pPr>
            <a:r>
              <a:rPr lang="en-US" sz="2000" dirty="0">
                <a:solidFill>
                  <a:schemeClr val="bg1"/>
                </a:solidFill>
              </a:rPr>
              <a:t>Ordena la </a:t>
            </a:r>
            <a:r>
              <a:rPr lang="en-US" sz="2000" dirty="0" err="1">
                <a:solidFill>
                  <a:schemeClr val="bg1"/>
                </a:solidFill>
              </a:rPr>
              <a:t>elección</a:t>
            </a:r>
            <a:r>
              <a:rPr lang="en-US" sz="2000" dirty="0">
                <a:solidFill>
                  <a:schemeClr val="bg1"/>
                </a:solidFill>
              </a:rPr>
              <a:t> para que el </a:t>
            </a:r>
            <a:r>
              <a:rPr lang="en-US" sz="2000" dirty="0" err="1">
                <a:solidFill>
                  <a:schemeClr val="bg1"/>
                </a:solidFill>
              </a:rPr>
              <a:t>cadete</a:t>
            </a:r>
            <a:r>
              <a:rPr lang="en-US" sz="2000" dirty="0">
                <a:solidFill>
                  <a:schemeClr val="bg1"/>
                </a:solidFill>
              </a:rPr>
              <a:t> </a:t>
            </a:r>
            <a:r>
              <a:rPr lang="en-US" sz="2000" dirty="0" err="1">
                <a:solidFill>
                  <a:schemeClr val="bg1"/>
                </a:solidFill>
              </a:rPr>
              <a:t>construya</a:t>
            </a:r>
            <a:r>
              <a:rPr lang="en-US" sz="2000" dirty="0">
                <a:solidFill>
                  <a:schemeClr val="bg1"/>
                </a:solidFill>
              </a:rPr>
              <a:t> </a:t>
            </a:r>
            <a:r>
              <a:rPr lang="en-US" sz="2000" dirty="0" err="1">
                <a:solidFill>
                  <a:schemeClr val="bg1"/>
                </a:solidFill>
              </a:rPr>
              <a:t>una</a:t>
            </a:r>
            <a:r>
              <a:rPr lang="en-US" sz="2000" dirty="0">
                <a:solidFill>
                  <a:schemeClr val="bg1"/>
                </a:solidFill>
              </a:rPr>
              <a:t> </a:t>
            </a:r>
            <a:r>
              <a:rPr lang="en-US" sz="2000" dirty="0" err="1">
                <a:solidFill>
                  <a:schemeClr val="bg1"/>
                </a:solidFill>
              </a:rPr>
              <a:t>especialización</a:t>
            </a:r>
            <a:r>
              <a:rPr lang="en-US" sz="2000" dirty="0">
                <a:solidFill>
                  <a:schemeClr val="bg1"/>
                </a:solidFill>
              </a:rPr>
              <a:t> </a:t>
            </a:r>
            <a:r>
              <a:rPr lang="en-US" sz="2000" dirty="0" err="1">
                <a:solidFill>
                  <a:schemeClr val="bg1"/>
                </a:solidFill>
              </a:rPr>
              <a:t>progresiva</a:t>
            </a:r>
            <a:r>
              <a:rPr lang="en-US" sz="2000" dirty="0">
                <a:solidFill>
                  <a:schemeClr val="bg1"/>
                </a:solidFill>
              </a:rPr>
              <a:t>, </a:t>
            </a:r>
            <a:endParaRPr lang="en-US" sz="1600" dirty="0">
              <a:solidFill>
                <a:schemeClr val="bg1"/>
              </a:solidFill>
            </a:endParaRPr>
          </a:p>
        </p:txBody>
      </p:sp>
      <p:sp>
        <p:nvSpPr>
          <p:cNvPr id="21" name="Text 2"/>
          <p:cNvSpPr/>
          <p:nvPr/>
        </p:nvSpPr>
        <p:spPr>
          <a:xfrm>
            <a:off x="2591022" y="6583680"/>
            <a:ext cx="8503920" cy="274320"/>
          </a:xfrm>
          <a:prstGeom prst="rect">
            <a:avLst/>
          </a:prstGeom>
          <a:noFill/>
          <a:ln/>
        </p:spPr>
        <p:txBody>
          <a:bodyPr wrap="square" lIns="0" tIns="0" rIns="0" bIns="0" rtlCol="0" anchor="ctr"/>
          <a:lstStyle/>
          <a:p>
            <a:pPr marL="0" indent="0">
              <a:buNone/>
            </a:pPr>
            <a:r>
              <a:rPr lang="en-US" sz="1250" b="1" dirty="0">
                <a:solidFill>
                  <a:schemeClr val="bg1"/>
                </a:solidFill>
                <a:latin typeface="Aptos" pitchFamily="34" charset="0"/>
                <a:ea typeface="Aptos" pitchFamily="34" charset="-122"/>
                <a:cs typeface="Aptos" pitchFamily="34" charset="-120"/>
              </a:rPr>
              <a:t>Plan de Especialidad – Escuela Naval “Arturo Prat”</a:t>
            </a:r>
            <a:endParaRPr lang="en-US" sz="1250" dirty="0">
              <a:solidFill>
                <a:schemeClr val="bg1"/>
              </a:solidFill>
            </a:endParaRPr>
          </a:p>
        </p:txBody>
      </p:sp>
    </p:spTree>
    <p:extLst>
      <p:ext uri="{BB962C8B-B14F-4D97-AF65-F5344CB8AC3E}">
        <p14:creationId xmlns:p14="http://schemas.microsoft.com/office/powerpoint/2010/main" val="4170289357"/>
      </p:ext>
    </p:extLst>
  </p:cSld>
  <p:clrMapOvr>
    <a:masterClrMapping/>
  </p:clrMapOvr>
  <p:transition spd="med" advClick="0">
    <p:fade/>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17762" name="Text Box 8"/>
          <p:cNvSpPr txBox="1">
            <a:spLocks noChangeArrowheads="1"/>
          </p:cNvSpPr>
          <p:nvPr/>
        </p:nvSpPr>
        <p:spPr bwMode="auto">
          <a:xfrm>
            <a:off x="-82689" y="1834828"/>
            <a:ext cx="8297044" cy="923330"/>
          </a:xfrm>
          <a:prstGeom prst="rect">
            <a:avLst/>
          </a:prstGeom>
          <a:noFill/>
          <a:ln w="9525">
            <a:noFill/>
            <a:miter lim="800000"/>
            <a:headEnd/>
            <a:tailEnd/>
          </a:ln>
        </p:spPr>
        <p:txBody>
          <a:bodyPr wrap="square">
            <a:spAutoFit/>
          </a:bodyPr>
          <a:lstStyle/>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b="1" dirty="0">
              <a:solidFill>
                <a:srgbClr val="FFFFFF"/>
              </a:solidFill>
              <a:latin typeface="Tahoma" pitchFamily="34" charset="0"/>
              <a:ea typeface="ＭＳ Ｐゴシック" pitchFamily="34" charset="-128"/>
            </a:endParaRPr>
          </a:p>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b="1" dirty="0">
              <a:solidFill>
                <a:srgbClr val="FFFFFF"/>
              </a:solidFill>
              <a:latin typeface="Tahoma" pitchFamily="34" charset="0"/>
              <a:ea typeface="ＭＳ Ｐゴシック" pitchFamily="34" charset="-128"/>
            </a:endParaRPr>
          </a:p>
        </p:txBody>
      </p:sp>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1" name="Line 6"/>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 name="Text Box 18"/>
          <p:cNvSpPr txBox="1">
            <a:spLocks noChangeArrowheads="1"/>
          </p:cNvSpPr>
          <p:nvPr/>
        </p:nvSpPr>
        <p:spPr bwMode="auto">
          <a:xfrm>
            <a:off x="683568" y="328910"/>
            <a:ext cx="6696744" cy="461665"/>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2400" b="1" dirty="0">
                <a:solidFill>
                  <a:srgbClr val="FFCC00"/>
                </a:solidFill>
                <a:latin typeface="Arial" charset="0"/>
                <a:cs typeface="Arial" charset="0"/>
              </a:rPr>
              <a:t>PROCESO DE ELECCIÓN PROGRESIVA</a:t>
            </a:r>
            <a:endParaRPr kumimoji="0" lang="es-ES" altLang="es-CL" sz="2400" b="1" i="0" u="none" strike="noStrike" kern="1200" cap="none" spc="0" normalizeH="0" baseline="0" noProof="0" dirty="0">
              <a:ln>
                <a:noFill/>
              </a:ln>
              <a:solidFill>
                <a:srgbClr val="FFCC00"/>
              </a:solidFill>
              <a:effectLst/>
              <a:uLnTx/>
              <a:uFillTx/>
              <a:latin typeface="Arial" charset="0"/>
              <a:cs typeface="Arial" charset="0"/>
            </a:endParaRPr>
          </a:p>
        </p:txBody>
      </p:sp>
      <p:sp>
        <p:nvSpPr>
          <p:cNvPr id="7" name="Text 2"/>
          <p:cNvSpPr/>
          <p:nvPr/>
        </p:nvSpPr>
        <p:spPr>
          <a:xfrm>
            <a:off x="3128352" y="6520815"/>
            <a:ext cx="8503920" cy="274320"/>
          </a:xfrm>
          <a:prstGeom prst="rect">
            <a:avLst/>
          </a:prstGeom>
          <a:noFill/>
          <a:ln/>
        </p:spPr>
        <p:txBody>
          <a:bodyPr wrap="square" lIns="0" tIns="0" rIns="0" bIns="0" rtlCol="0" anchor="ctr"/>
          <a:lstStyle/>
          <a:p>
            <a:pPr marL="0" indent="0">
              <a:buNone/>
            </a:pPr>
            <a:r>
              <a:rPr lang="en-US" sz="1250" b="1" dirty="0">
                <a:solidFill>
                  <a:schemeClr val="bg1"/>
                </a:solidFill>
                <a:latin typeface="Aptos" pitchFamily="34" charset="0"/>
                <a:ea typeface="Aptos" pitchFamily="34" charset="-122"/>
                <a:cs typeface="Aptos" pitchFamily="34" charset="-120"/>
              </a:rPr>
              <a:t>Plan de Especialidad – Escuela Naval “Arturo Prat”</a:t>
            </a:r>
            <a:endParaRPr lang="en-US" sz="1250" dirty="0">
              <a:solidFill>
                <a:schemeClr val="bg1"/>
              </a:solidFill>
            </a:endParaRPr>
          </a:p>
        </p:txBody>
      </p:sp>
      <p:sp>
        <p:nvSpPr>
          <p:cNvPr id="26" name="Shape 4"/>
          <p:cNvSpPr/>
          <p:nvPr/>
        </p:nvSpPr>
        <p:spPr>
          <a:xfrm>
            <a:off x="804672" y="1703324"/>
            <a:ext cx="658368" cy="658368"/>
          </a:xfrm>
          <a:prstGeom prst="ellipse">
            <a:avLst/>
          </a:prstGeom>
          <a:solidFill>
            <a:srgbClr val="007D7B"/>
          </a:solidFill>
          <a:ln w="15240">
            <a:solidFill>
              <a:srgbClr val="FFFFFF"/>
            </a:solidFill>
            <a:prstDash val="solid"/>
          </a:ln>
        </p:spPr>
        <p:txBody>
          <a:bodyPr/>
          <a:lstStyle/>
          <a:p>
            <a:endParaRPr lang="es-CL"/>
          </a:p>
        </p:txBody>
      </p:sp>
      <p:sp>
        <p:nvSpPr>
          <p:cNvPr id="27" name="Text 5"/>
          <p:cNvSpPr/>
          <p:nvPr/>
        </p:nvSpPr>
        <p:spPr>
          <a:xfrm>
            <a:off x="801663" y="1895348"/>
            <a:ext cx="658368" cy="274320"/>
          </a:xfrm>
          <a:prstGeom prst="rect">
            <a:avLst/>
          </a:prstGeom>
          <a:noFill/>
          <a:ln/>
        </p:spPr>
        <p:txBody>
          <a:bodyPr wrap="square" lIns="0" tIns="0" rIns="0" bIns="0" rtlCol="0" anchor="ctr"/>
          <a:lstStyle/>
          <a:p>
            <a:pPr marL="0" indent="0" algn="ctr">
              <a:buNone/>
            </a:pPr>
            <a:r>
              <a:rPr lang="en-US" sz="1700" b="1" dirty="0">
                <a:solidFill>
                  <a:srgbClr val="FFFFFF"/>
                </a:solidFill>
              </a:rPr>
              <a:t>1</a:t>
            </a:r>
            <a:endParaRPr lang="en-US" sz="1700" dirty="0"/>
          </a:p>
        </p:txBody>
      </p:sp>
      <p:sp>
        <p:nvSpPr>
          <p:cNvPr id="28" name="Shape 6"/>
          <p:cNvSpPr/>
          <p:nvPr/>
        </p:nvSpPr>
        <p:spPr>
          <a:xfrm>
            <a:off x="1623060" y="2053817"/>
            <a:ext cx="1143000" cy="0"/>
          </a:xfrm>
          <a:prstGeom prst="line">
            <a:avLst/>
          </a:prstGeom>
          <a:noFill/>
          <a:ln w="25400">
            <a:solidFill>
              <a:srgbClr val="C79A3B"/>
            </a:solidFill>
            <a:prstDash val="solid"/>
            <a:tailEnd type="triangle"/>
          </a:ln>
        </p:spPr>
        <p:txBody>
          <a:bodyPr/>
          <a:lstStyle/>
          <a:p>
            <a:endParaRPr lang="es-CL"/>
          </a:p>
        </p:txBody>
      </p:sp>
      <p:sp>
        <p:nvSpPr>
          <p:cNvPr id="29" name="Text 7"/>
          <p:cNvSpPr/>
          <p:nvPr/>
        </p:nvSpPr>
        <p:spPr>
          <a:xfrm>
            <a:off x="397370" y="2535402"/>
            <a:ext cx="1423837" cy="338328"/>
          </a:xfrm>
          <a:prstGeom prst="rect">
            <a:avLst/>
          </a:prstGeom>
          <a:solidFill>
            <a:srgbClr val="FFFFFF"/>
          </a:solidFill>
          <a:ln>
            <a:solidFill>
              <a:srgbClr val="CAD5DF"/>
            </a:solidFill>
          </a:ln>
        </p:spPr>
        <p:txBody>
          <a:bodyPr wrap="square" lIns="762" tIns="762" rIns="762" bIns="762" rtlCol="0" anchor="ctr"/>
          <a:lstStyle/>
          <a:p>
            <a:pPr marL="0" indent="0">
              <a:buNone/>
            </a:pPr>
            <a:r>
              <a:rPr lang="en-US" sz="1300" b="1" dirty="0">
                <a:solidFill>
                  <a:srgbClr val="002855"/>
                </a:solidFill>
              </a:rPr>
              <a:t>Término de 1.º año</a:t>
            </a:r>
            <a:endParaRPr lang="en-US" sz="1300" dirty="0"/>
          </a:p>
        </p:txBody>
      </p:sp>
      <p:sp>
        <p:nvSpPr>
          <p:cNvPr id="30" name="Shape 9"/>
          <p:cNvSpPr/>
          <p:nvPr/>
        </p:nvSpPr>
        <p:spPr>
          <a:xfrm>
            <a:off x="2869562" y="1721853"/>
            <a:ext cx="658368" cy="658368"/>
          </a:xfrm>
          <a:prstGeom prst="ellipse">
            <a:avLst/>
          </a:prstGeom>
          <a:solidFill>
            <a:srgbClr val="007D7B"/>
          </a:solidFill>
          <a:ln w="15240">
            <a:solidFill>
              <a:srgbClr val="FFFFFF"/>
            </a:solidFill>
            <a:prstDash val="solid"/>
          </a:ln>
        </p:spPr>
        <p:txBody>
          <a:bodyPr/>
          <a:lstStyle/>
          <a:p>
            <a:endParaRPr lang="es-CL"/>
          </a:p>
        </p:txBody>
      </p:sp>
      <p:sp>
        <p:nvSpPr>
          <p:cNvPr id="31" name="Text 10"/>
          <p:cNvSpPr/>
          <p:nvPr/>
        </p:nvSpPr>
        <p:spPr>
          <a:xfrm>
            <a:off x="2869474" y="1895348"/>
            <a:ext cx="658368" cy="274320"/>
          </a:xfrm>
          <a:prstGeom prst="rect">
            <a:avLst/>
          </a:prstGeom>
          <a:noFill/>
          <a:ln/>
        </p:spPr>
        <p:txBody>
          <a:bodyPr wrap="square" lIns="0" tIns="0" rIns="0" bIns="0" rtlCol="0" anchor="ctr"/>
          <a:lstStyle/>
          <a:p>
            <a:pPr marL="0" indent="0" algn="ctr">
              <a:buNone/>
            </a:pPr>
            <a:r>
              <a:rPr lang="en-US" sz="1700" b="1" dirty="0">
                <a:solidFill>
                  <a:srgbClr val="FFFFFF"/>
                </a:solidFill>
              </a:rPr>
              <a:t>2</a:t>
            </a:r>
            <a:endParaRPr lang="en-US" sz="1700" dirty="0"/>
          </a:p>
        </p:txBody>
      </p:sp>
      <p:sp>
        <p:nvSpPr>
          <p:cNvPr id="32" name="Shape 11"/>
          <p:cNvSpPr/>
          <p:nvPr/>
        </p:nvSpPr>
        <p:spPr>
          <a:xfrm>
            <a:off x="3758184" y="2063783"/>
            <a:ext cx="1143000" cy="0"/>
          </a:xfrm>
          <a:prstGeom prst="line">
            <a:avLst/>
          </a:prstGeom>
          <a:noFill/>
          <a:ln w="25400">
            <a:solidFill>
              <a:srgbClr val="C79A3B"/>
            </a:solidFill>
            <a:prstDash val="solid"/>
            <a:tailEnd type="triangle"/>
          </a:ln>
        </p:spPr>
        <p:txBody>
          <a:bodyPr/>
          <a:lstStyle/>
          <a:p>
            <a:endParaRPr lang="es-CL"/>
          </a:p>
        </p:txBody>
      </p:sp>
      <p:sp>
        <p:nvSpPr>
          <p:cNvPr id="33" name="Text 12"/>
          <p:cNvSpPr/>
          <p:nvPr/>
        </p:nvSpPr>
        <p:spPr>
          <a:xfrm>
            <a:off x="2625048" y="2542190"/>
            <a:ext cx="1245864" cy="347472"/>
          </a:xfrm>
          <a:prstGeom prst="rect">
            <a:avLst/>
          </a:prstGeom>
          <a:solidFill>
            <a:srgbClr val="FFFFFF"/>
          </a:solidFill>
          <a:ln>
            <a:solidFill>
              <a:srgbClr val="CAD5DF"/>
            </a:solidFill>
          </a:ln>
        </p:spPr>
        <p:txBody>
          <a:bodyPr wrap="square" lIns="762" tIns="762" rIns="762" bIns="762" rtlCol="0" anchor="ctr"/>
          <a:lstStyle/>
          <a:p>
            <a:pPr marL="0" indent="0">
              <a:buNone/>
            </a:pPr>
            <a:r>
              <a:rPr lang="en-US" sz="1300" b="1" dirty="0">
                <a:solidFill>
                  <a:srgbClr val="002855"/>
                </a:solidFill>
              </a:rPr>
              <a:t>Durante 2.º año</a:t>
            </a:r>
            <a:endParaRPr lang="en-US" sz="1300" dirty="0"/>
          </a:p>
        </p:txBody>
      </p:sp>
      <p:sp>
        <p:nvSpPr>
          <p:cNvPr id="34" name="Shape 14"/>
          <p:cNvSpPr/>
          <p:nvPr/>
        </p:nvSpPr>
        <p:spPr>
          <a:xfrm>
            <a:off x="5132282" y="1752239"/>
            <a:ext cx="658368" cy="658368"/>
          </a:xfrm>
          <a:prstGeom prst="ellipse">
            <a:avLst/>
          </a:prstGeom>
          <a:solidFill>
            <a:srgbClr val="002855"/>
          </a:solidFill>
          <a:ln w="15240">
            <a:solidFill>
              <a:srgbClr val="FFFFFF"/>
            </a:solidFill>
            <a:prstDash val="solid"/>
          </a:ln>
        </p:spPr>
        <p:txBody>
          <a:bodyPr/>
          <a:lstStyle/>
          <a:p>
            <a:endParaRPr lang="es-CL"/>
          </a:p>
        </p:txBody>
      </p:sp>
      <p:sp>
        <p:nvSpPr>
          <p:cNvPr id="35" name="Text 15"/>
          <p:cNvSpPr/>
          <p:nvPr/>
        </p:nvSpPr>
        <p:spPr>
          <a:xfrm>
            <a:off x="5132282" y="1926623"/>
            <a:ext cx="658368" cy="274320"/>
          </a:xfrm>
          <a:prstGeom prst="rect">
            <a:avLst/>
          </a:prstGeom>
          <a:noFill/>
          <a:ln/>
        </p:spPr>
        <p:txBody>
          <a:bodyPr wrap="square" lIns="0" tIns="0" rIns="0" bIns="0" rtlCol="0" anchor="ctr"/>
          <a:lstStyle/>
          <a:p>
            <a:pPr marL="0" indent="0" algn="ctr">
              <a:buNone/>
            </a:pPr>
            <a:r>
              <a:rPr lang="en-US" sz="1700" b="1" dirty="0">
                <a:solidFill>
                  <a:srgbClr val="FFFFFF"/>
                </a:solidFill>
              </a:rPr>
              <a:t>3</a:t>
            </a:r>
            <a:endParaRPr lang="en-US" sz="1700" dirty="0"/>
          </a:p>
        </p:txBody>
      </p:sp>
      <p:sp>
        <p:nvSpPr>
          <p:cNvPr id="36" name="Shape 16"/>
          <p:cNvSpPr/>
          <p:nvPr/>
        </p:nvSpPr>
        <p:spPr>
          <a:xfrm>
            <a:off x="6156176" y="2088943"/>
            <a:ext cx="1143000" cy="0"/>
          </a:xfrm>
          <a:prstGeom prst="line">
            <a:avLst/>
          </a:prstGeom>
          <a:noFill/>
          <a:ln w="25400">
            <a:solidFill>
              <a:srgbClr val="C79A3B"/>
            </a:solidFill>
            <a:prstDash val="solid"/>
            <a:tailEnd type="triangle"/>
          </a:ln>
        </p:spPr>
        <p:txBody>
          <a:bodyPr/>
          <a:lstStyle/>
          <a:p>
            <a:endParaRPr lang="es-CL"/>
          </a:p>
        </p:txBody>
      </p:sp>
      <p:sp>
        <p:nvSpPr>
          <p:cNvPr id="37" name="Text 17"/>
          <p:cNvSpPr/>
          <p:nvPr/>
        </p:nvSpPr>
        <p:spPr>
          <a:xfrm>
            <a:off x="4761617" y="2563101"/>
            <a:ext cx="1639345" cy="305649"/>
          </a:xfrm>
          <a:prstGeom prst="rect">
            <a:avLst/>
          </a:prstGeom>
          <a:solidFill>
            <a:srgbClr val="FFFFFF"/>
          </a:solidFill>
          <a:ln>
            <a:solidFill>
              <a:srgbClr val="CAD5DF"/>
            </a:solidFill>
          </a:ln>
        </p:spPr>
        <p:txBody>
          <a:bodyPr wrap="square" lIns="762" tIns="762" rIns="762" bIns="762" rtlCol="0" anchor="ctr"/>
          <a:lstStyle/>
          <a:p>
            <a:pPr marL="0" indent="0">
              <a:buNone/>
            </a:pPr>
            <a:r>
              <a:rPr lang="en-US" sz="1300" b="1" dirty="0">
                <a:solidFill>
                  <a:srgbClr val="002855"/>
                </a:solidFill>
              </a:rPr>
              <a:t>Primer mes de 3.º año</a:t>
            </a:r>
            <a:endParaRPr lang="en-US" sz="1300" dirty="0"/>
          </a:p>
        </p:txBody>
      </p:sp>
      <p:sp>
        <p:nvSpPr>
          <p:cNvPr id="38" name="Shape 19"/>
          <p:cNvSpPr/>
          <p:nvPr/>
        </p:nvSpPr>
        <p:spPr>
          <a:xfrm>
            <a:off x="7573801" y="1752239"/>
            <a:ext cx="658368" cy="658368"/>
          </a:xfrm>
          <a:prstGeom prst="ellipse">
            <a:avLst/>
          </a:prstGeom>
          <a:solidFill>
            <a:srgbClr val="002855"/>
          </a:solidFill>
          <a:ln w="15240">
            <a:solidFill>
              <a:srgbClr val="FFFFFF"/>
            </a:solidFill>
            <a:prstDash val="solid"/>
          </a:ln>
        </p:spPr>
        <p:txBody>
          <a:bodyPr/>
          <a:lstStyle/>
          <a:p>
            <a:endParaRPr lang="es-CL"/>
          </a:p>
        </p:txBody>
      </p:sp>
      <p:sp>
        <p:nvSpPr>
          <p:cNvPr id="39" name="Text 20"/>
          <p:cNvSpPr/>
          <p:nvPr/>
        </p:nvSpPr>
        <p:spPr>
          <a:xfrm>
            <a:off x="7547948" y="1944263"/>
            <a:ext cx="658368" cy="274320"/>
          </a:xfrm>
          <a:prstGeom prst="rect">
            <a:avLst/>
          </a:prstGeom>
          <a:noFill/>
          <a:ln/>
        </p:spPr>
        <p:txBody>
          <a:bodyPr wrap="square" lIns="0" tIns="0" rIns="0" bIns="0" rtlCol="0" anchor="ctr"/>
          <a:lstStyle/>
          <a:p>
            <a:pPr marL="0" indent="0" algn="ctr">
              <a:buNone/>
            </a:pPr>
            <a:r>
              <a:rPr lang="en-US" sz="1700" b="1" dirty="0">
                <a:solidFill>
                  <a:srgbClr val="FFFFFF"/>
                </a:solidFill>
              </a:rPr>
              <a:t>4</a:t>
            </a:r>
            <a:endParaRPr lang="en-US" sz="1700" dirty="0"/>
          </a:p>
        </p:txBody>
      </p:sp>
      <p:sp>
        <p:nvSpPr>
          <p:cNvPr id="40" name="Text 21"/>
          <p:cNvSpPr/>
          <p:nvPr/>
        </p:nvSpPr>
        <p:spPr>
          <a:xfrm>
            <a:off x="7291668" y="2653802"/>
            <a:ext cx="1316638" cy="361676"/>
          </a:xfrm>
          <a:prstGeom prst="rect">
            <a:avLst/>
          </a:prstGeom>
          <a:solidFill>
            <a:srgbClr val="FFFFFF"/>
          </a:solidFill>
          <a:ln>
            <a:solidFill>
              <a:srgbClr val="CAD5DF"/>
            </a:solidFill>
          </a:ln>
        </p:spPr>
        <p:txBody>
          <a:bodyPr wrap="square" lIns="762" tIns="762" rIns="762" bIns="762" rtlCol="0" anchor="ctr"/>
          <a:lstStyle/>
          <a:p>
            <a:pPr marL="0" indent="0">
              <a:buNone/>
            </a:pPr>
            <a:r>
              <a:rPr lang="en-US" sz="1300" b="1" dirty="0">
                <a:solidFill>
                  <a:srgbClr val="002855"/>
                </a:solidFill>
              </a:rPr>
              <a:t>3.º y 4.º año</a:t>
            </a:r>
            <a:endParaRPr lang="en-US" sz="1300" dirty="0"/>
          </a:p>
        </p:txBody>
      </p:sp>
      <p:sp>
        <p:nvSpPr>
          <p:cNvPr id="41" name="Text 8"/>
          <p:cNvSpPr/>
          <p:nvPr/>
        </p:nvSpPr>
        <p:spPr>
          <a:xfrm>
            <a:off x="360792" y="3123892"/>
            <a:ext cx="1745392" cy="1481328"/>
          </a:xfrm>
          <a:prstGeom prst="rect">
            <a:avLst/>
          </a:prstGeom>
          <a:solidFill>
            <a:srgbClr val="FFFFFF">
              <a:alpha val="0"/>
            </a:srgbClr>
          </a:solidFill>
          <a:ln>
            <a:solidFill>
              <a:srgbClr val="FFFFFF">
                <a:alpha val="0"/>
              </a:srgbClr>
            </a:solidFill>
          </a:ln>
        </p:spPr>
        <p:txBody>
          <a:bodyPr wrap="square" lIns="1016" tIns="1016" rIns="1016" bIns="1016" rtlCol="0" anchor="t">
            <a:normAutofit/>
          </a:bodyPr>
          <a:lstStyle/>
          <a:p>
            <a:pPr marL="0" indent="0">
              <a:buNone/>
            </a:pPr>
            <a:r>
              <a:rPr lang="en-US" sz="1600" b="1" dirty="0">
                <a:solidFill>
                  <a:schemeClr val="bg1"/>
                </a:solidFill>
              </a:rPr>
              <a:t>Elección de </a:t>
            </a:r>
            <a:r>
              <a:rPr lang="en-US" sz="1600" b="1" dirty="0" err="1">
                <a:solidFill>
                  <a:schemeClr val="bg1"/>
                </a:solidFill>
              </a:rPr>
              <a:t>escalafón</a:t>
            </a:r>
            <a:r>
              <a:rPr lang="en-US" sz="1600" b="1" dirty="0">
                <a:solidFill>
                  <a:schemeClr val="bg1"/>
                </a:solidFill>
              </a:rPr>
              <a:t>.</a:t>
            </a:r>
          </a:p>
        </p:txBody>
      </p:sp>
      <p:sp>
        <p:nvSpPr>
          <p:cNvPr id="42" name="Text 13"/>
          <p:cNvSpPr/>
          <p:nvPr/>
        </p:nvSpPr>
        <p:spPr>
          <a:xfrm>
            <a:off x="2552862" y="3122346"/>
            <a:ext cx="1949960" cy="1481328"/>
          </a:xfrm>
          <a:prstGeom prst="rect">
            <a:avLst/>
          </a:prstGeom>
          <a:solidFill>
            <a:srgbClr val="FFFFFF">
              <a:alpha val="0"/>
            </a:srgbClr>
          </a:solidFill>
          <a:ln>
            <a:solidFill>
              <a:srgbClr val="FFFFFF">
                <a:alpha val="0"/>
              </a:srgbClr>
            </a:solidFill>
          </a:ln>
        </p:spPr>
        <p:txBody>
          <a:bodyPr wrap="square" lIns="1016" tIns="1016" rIns="1016" bIns="1016" rtlCol="0" anchor="t">
            <a:normAutofit/>
          </a:bodyPr>
          <a:lstStyle/>
          <a:p>
            <a:r>
              <a:rPr lang="en-US" sz="1600" b="1" dirty="0">
                <a:solidFill>
                  <a:schemeClr val="bg1"/>
                </a:solidFill>
              </a:rPr>
              <a:t>Experiencias formativas y orientación </a:t>
            </a:r>
            <a:r>
              <a:rPr lang="en-US" sz="1600" b="1" dirty="0" err="1">
                <a:solidFill>
                  <a:schemeClr val="bg1"/>
                </a:solidFill>
              </a:rPr>
              <a:t>vocacional</a:t>
            </a:r>
            <a:r>
              <a:rPr lang="en-US" sz="1600" b="1" dirty="0">
                <a:solidFill>
                  <a:schemeClr val="bg1"/>
                </a:solidFill>
              </a:rPr>
              <a:t> </a:t>
            </a:r>
            <a:r>
              <a:rPr lang="en-US" sz="1600" b="1" dirty="0" err="1">
                <a:solidFill>
                  <a:schemeClr val="bg1"/>
                </a:solidFill>
              </a:rPr>
              <a:t>en</a:t>
            </a:r>
            <a:r>
              <a:rPr lang="en-US" sz="1600" b="1" dirty="0">
                <a:solidFill>
                  <a:schemeClr val="bg1"/>
                </a:solidFill>
              </a:rPr>
              <a:t> </a:t>
            </a:r>
            <a:r>
              <a:rPr lang="en-US" sz="1600" b="1" dirty="0" err="1">
                <a:solidFill>
                  <a:schemeClr val="bg1"/>
                </a:solidFill>
              </a:rPr>
              <a:t>especialidades</a:t>
            </a:r>
            <a:r>
              <a:rPr lang="en-US" sz="1600" b="1" dirty="0">
                <a:solidFill>
                  <a:schemeClr val="bg1"/>
                </a:solidFill>
              </a:rPr>
              <a:t>.</a:t>
            </a:r>
          </a:p>
        </p:txBody>
      </p:sp>
      <p:sp>
        <p:nvSpPr>
          <p:cNvPr id="43" name="Text 18"/>
          <p:cNvSpPr/>
          <p:nvPr/>
        </p:nvSpPr>
        <p:spPr>
          <a:xfrm>
            <a:off x="4800171" y="3147790"/>
            <a:ext cx="2423160" cy="1481328"/>
          </a:xfrm>
          <a:prstGeom prst="rect">
            <a:avLst/>
          </a:prstGeom>
          <a:solidFill>
            <a:srgbClr val="FFFFFF">
              <a:alpha val="0"/>
            </a:srgbClr>
          </a:solidFill>
          <a:ln>
            <a:solidFill>
              <a:srgbClr val="FFFFFF">
                <a:alpha val="0"/>
              </a:srgbClr>
            </a:solidFill>
          </a:ln>
        </p:spPr>
        <p:txBody>
          <a:bodyPr wrap="square" lIns="1016" tIns="1016" rIns="1016" bIns="1016" rtlCol="0" anchor="t">
            <a:normAutofit/>
          </a:bodyPr>
          <a:lstStyle/>
          <a:p>
            <a:pPr indent="0">
              <a:buNone/>
            </a:pPr>
            <a:r>
              <a:rPr lang="en-US" sz="1600" b="1" dirty="0">
                <a:solidFill>
                  <a:schemeClr val="bg1"/>
                </a:solidFill>
              </a:rPr>
              <a:t>Elección del Plan de Especialidad según </a:t>
            </a:r>
            <a:r>
              <a:rPr lang="en-US" sz="1600" b="1" dirty="0" err="1">
                <a:solidFill>
                  <a:schemeClr val="bg1"/>
                </a:solidFill>
              </a:rPr>
              <a:t>preferencias</a:t>
            </a:r>
            <a:r>
              <a:rPr lang="en-US" sz="1600" b="1" dirty="0">
                <a:solidFill>
                  <a:schemeClr val="bg1"/>
                </a:solidFill>
              </a:rPr>
              <a:t> .</a:t>
            </a:r>
          </a:p>
        </p:txBody>
      </p:sp>
      <p:sp>
        <p:nvSpPr>
          <p:cNvPr id="44" name="Text 22"/>
          <p:cNvSpPr/>
          <p:nvPr/>
        </p:nvSpPr>
        <p:spPr>
          <a:xfrm>
            <a:off x="7291668" y="3188893"/>
            <a:ext cx="1672820" cy="1481328"/>
          </a:xfrm>
          <a:prstGeom prst="rect">
            <a:avLst/>
          </a:prstGeom>
          <a:solidFill>
            <a:srgbClr val="FFFFFF">
              <a:alpha val="0"/>
            </a:srgbClr>
          </a:solidFill>
          <a:ln>
            <a:solidFill>
              <a:srgbClr val="FFFFFF">
                <a:alpha val="0"/>
              </a:srgbClr>
            </a:solidFill>
          </a:ln>
        </p:spPr>
        <p:txBody>
          <a:bodyPr wrap="square" lIns="1016" tIns="1016" rIns="1016" bIns="1016" rtlCol="0" anchor="t">
            <a:normAutofit/>
          </a:bodyPr>
          <a:lstStyle/>
          <a:p>
            <a:r>
              <a:rPr lang="en-US" sz="1600" b="1" dirty="0">
                <a:solidFill>
                  <a:schemeClr val="bg1"/>
                </a:solidFill>
              </a:rPr>
              <a:t>Cursos obligatorios y electivos que consolidan la trayectoria elegida.</a:t>
            </a:r>
          </a:p>
        </p:txBody>
      </p:sp>
    </p:spTree>
    <p:extLst>
      <p:ext uri="{BB962C8B-B14F-4D97-AF65-F5344CB8AC3E}">
        <p14:creationId xmlns:p14="http://schemas.microsoft.com/office/powerpoint/2010/main" val="3331109224"/>
      </p:ext>
    </p:extLst>
  </p:cSld>
  <p:clrMapOvr>
    <a:masterClrMapping/>
  </p:clrMapOvr>
  <p:transition spd="med" advClick="0">
    <p:fade/>
  </p:transition>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1" name="Line 6"/>
          <p:cNvSpPr>
            <a:spLocks noChangeShapeType="1"/>
          </p:cNvSpPr>
          <p:nvPr/>
        </p:nvSpPr>
        <p:spPr bwMode="auto">
          <a:xfrm>
            <a:off x="1287463" y="1227546"/>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504" y="99697"/>
            <a:ext cx="8964488" cy="6723366"/>
          </a:xfrm>
          <a:prstGeom prst="rect">
            <a:avLst/>
          </a:prstGeom>
        </p:spPr>
      </p:pic>
    </p:spTree>
    <p:extLst>
      <p:ext uri="{BB962C8B-B14F-4D97-AF65-F5344CB8AC3E}">
        <p14:creationId xmlns:p14="http://schemas.microsoft.com/office/powerpoint/2010/main" val="518425661"/>
      </p:ext>
    </p:extLst>
  </p:cSld>
  <p:clrMapOvr>
    <a:masterClrMapping/>
  </p:clrMapOvr>
  <p:transition spd="med" advClick="0">
    <p:fade/>
  </p:transition>
</p:sld>
</file>

<file path=ppt/slides/slide6.xml><?xml version="1.0" encoding="utf-8"?>
<p:sld xmlns:a="http://schemas.openxmlformats.org/drawingml/2006/main" xmlns:r="http://schemas.openxmlformats.org/officeDocument/2006/relationships" xmlns:p="http://schemas.openxmlformats.org/presentationml/2006/main" show="0">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1" name="Line 6"/>
          <p:cNvSpPr>
            <a:spLocks noChangeShapeType="1"/>
          </p:cNvSpPr>
          <p:nvPr/>
        </p:nvSpPr>
        <p:spPr bwMode="auto">
          <a:xfrm>
            <a:off x="1287463" y="1052736"/>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 name="Text Box 18"/>
          <p:cNvSpPr txBox="1">
            <a:spLocks noChangeArrowheads="1"/>
          </p:cNvSpPr>
          <p:nvPr/>
        </p:nvSpPr>
        <p:spPr bwMode="auto">
          <a:xfrm>
            <a:off x="-108520" y="470842"/>
            <a:ext cx="6696744" cy="461665"/>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2400" b="1" dirty="0">
                <a:solidFill>
                  <a:srgbClr val="FFCC00"/>
                </a:solidFill>
                <a:latin typeface="Arial" charset="0"/>
                <a:cs typeface="Arial" charset="0"/>
              </a:rPr>
              <a:t>IDEAS CONTENIDOS ESENCIALES</a:t>
            </a:r>
            <a:endParaRPr kumimoji="0" lang="es-ES" altLang="es-CL" sz="2400" b="1" i="0" u="none" strike="noStrike" kern="1200" cap="none" spc="0" normalizeH="0" baseline="0" noProof="0" dirty="0">
              <a:ln>
                <a:noFill/>
              </a:ln>
              <a:solidFill>
                <a:srgbClr val="FFCC00"/>
              </a:solidFill>
              <a:effectLst/>
              <a:uLnTx/>
              <a:uFillTx/>
              <a:latin typeface="Arial" charset="0"/>
              <a:cs typeface="Arial" charset="0"/>
            </a:endParaRPr>
          </a:p>
        </p:txBody>
      </p:sp>
      <p:sp>
        <p:nvSpPr>
          <p:cNvPr id="7" name="Text 2"/>
          <p:cNvSpPr/>
          <p:nvPr/>
        </p:nvSpPr>
        <p:spPr>
          <a:xfrm>
            <a:off x="3128352" y="6520815"/>
            <a:ext cx="8503920" cy="274320"/>
          </a:xfrm>
          <a:prstGeom prst="rect">
            <a:avLst/>
          </a:prstGeom>
          <a:noFill/>
          <a:ln/>
        </p:spPr>
        <p:txBody>
          <a:bodyPr wrap="square" lIns="0" tIns="0" rIns="0" bIns="0" rtlCol="0" anchor="ctr"/>
          <a:lstStyle/>
          <a:p>
            <a:pPr marL="0" indent="0">
              <a:buNone/>
            </a:pPr>
            <a:r>
              <a:rPr lang="en-US" sz="1250" b="1" dirty="0">
                <a:solidFill>
                  <a:schemeClr val="bg1"/>
                </a:solidFill>
                <a:latin typeface="Aptos" pitchFamily="34" charset="0"/>
                <a:ea typeface="Aptos" pitchFamily="34" charset="-122"/>
                <a:cs typeface="Aptos" pitchFamily="34" charset="-120"/>
              </a:rPr>
              <a:t>Plan de Especialidad – Escuela Naval “Arturo Prat”</a:t>
            </a:r>
            <a:endParaRPr lang="en-US" sz="1250" dirty="0">
              <a:solidFill>
                <a:schemeClr val="bg1"/>
              </a:solidFill>
            </a:endParaRPr>
          </a:p>
        </p:txBody>
      </p:sp>
    </p:spTree>
    <p:extLst>
      <p:ext uri="{BB962C8B-B14F-4D97-AF65-F5344CB8AC3E}">
        <p14:creationId xmlns:p14="http://schemas.microsoft.com/office/powerpoint/2010/main" val="2351980022"/>
      </p:ext>
    </p:extLst>
  </p:cSld>
  <p:clrMapOvr>
    <a:masterClrMapping/>
  </p:clrMapOvr>
  <p:transition spd="med" advClick="0">
    <p:fade/>
  </p:transition>
</p:sld>
</file>

<file path=ppt/slides/slide7.xml><?xml version="1.0" encoding="utf-8"?>
<p:sld xmlns:a="http://schemas.openxmlformats.org/drawingml/2006/main" xmlns:r="http://schemas.openxmlformats.org/officeDocument/2006/relationships" xmlns:p="http://schemas.openxmlformats.org/presentationml/2006/main" show="0">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131707" y="21892"/>
            <a:ext cx="985838" cy="1003300"/>
          </a:xfrm>
          <a:prstGeom prst="rect">
            <a:avLst/>
          </a:prstGeom>
          <a:noFill/>
          <a:ln w="9525">
            <a:noFill/>
            <a:miter lim="800000"/>
            <a:headEnd/>
            <a:tailEnd/>
          </a:ln>
        </p:spPr>
      </p:pic>
      <p:sp>
        <p:nvSpPr>
          <p:cNvPr id="11" name="Line 6"/>
          <p:cNvSpPr>
            <a:spLocks noChangeShapeType="1"/>
          </p:cNvSpPr>
          <p:nvPr/>
        </p:nvSpPr>
        <p:spPr bwMode="auto">
          <a:xfrm>
            <a:off x="1287463" y="836712"/>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 name="Text Box 18"/>
          <p:cNvSpPr txBox="1">
            <a:spLocks noChangeArrowheads="1"/>
          </p:cNvSpPr>
          <p:nvPr/>
        </p:nvSpPr>
        <p:spPr bwMode="auto">
          <a:xfrm>
            <a:off x="1287463" y="292088"/>
            <a:ext cx="6696744" cy="461665"/>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marR="0" lvl="0" indent="-342900" defTabSz="914400" rtl="0" eaLnBrk="1" fontAlgn="base" latinLnBrk="0" hangingPunct="1">
              <a:lnSpc>
                <a:spcPct val="100000"/>
              </a:lnSpc>
              <a:spcBef>
                <a:spcPct val="0"/>
              </a:spcBef>
              <a:spcAft>
                <a:spcPct val="0"/>
              </a:spcAft>
              <a:buClrTx/>
              <a:buSzTx/>
              <a:buFontTx/>
              <a:buNone/>
              <a:tabLst/>
              <a:defRPr/>
            </a:pPr>
            <a:r>
              <a:rPr lang="es-MX" altLang="es-CL" sz="2400" b="1" noProof="0" dirty="0">
                <a:solidFill>
                  <a:srgbClr val="FFCC00"/>
                </a:solidFill>
                <a:latin typeface="Arial" charset="0"/>
                <a:cs typeface="Arial" charset="0"/>
              </a:rPr>
              <a:t>INTRODUCCIÓN A EDO</a:t>
            </a:r>
            <a:endParaRPr kumimoji="0" lang="es-ES" altLang="es-CL" sz="2400" b="1" i="0" u="none" strike="noStrike" kern="1200" cap="none" spc="0" normalizeH="0" baseline="0" noProof="0" dirty="0">
              <a:ln>
                <a:noFill/>
              </a:ln>
              <a:solidFill>
                <a:srgbClr val="FFCC00"/>
              </a:solidFill>
              <a:effectLst/>
              <a:uLnTx/>
              <a:uFillTx/>
              <a:latin typeface="Arial" charset="0"/>
              <a:cs typeface="Arial" charset="0"/>
            </a:endParaRPr>
          </a:p>
        </p:txBody>
      </p:sp>
      <p:graphicFrame>
        <p:nvGraphicFramePr>
          <p:cNvPr id="22" name="Diagrama 21"/>
          <p:cNvGraphicFramePr/>
          <p:nvPr>
            <p:extLst>
              <p:ext uri="{D42A27DB-BD31-4B8C-83A1-F6EECF244321}">
                <p14:modId xmlns:p14="http://schemas.microsoft.com/office/powerpoint/2010/main" val="176305817"/>
              </p:ext>
            </p:extLst>
          </p:nvPr>
        </p:nvGraphicFramePr>
        <p:xfrm>
          <a:off x="145637" y="1010785"/>
          <a:ext cx="8929837" cy="302008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aphicFrame>
        <p:nvGraphicFramePr>
          <p:cNvPr id="23" name="Diagrama 22"/>
          <p:cNvGraphicFramePr/>
          <p:nvPr>
            <p:extLst>
              <p:ext uri="{D42A27DB-BD31-4B8C-83A1-F6EECF244321}">
                <p14:modId xmlns:p14="http://schemas.microsoft.com/office/powerpoint/2010/main" val="2456400025"/>
              </p:ext>
            </p:extLst>
          </p:nvPr>
        </p:nvGraphicFramePr>
        <p:xfrm>
          <a:off x="145637" y="3689648"/>
          <a:ext cx="7382173" cy="3168352"/>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
        <p:nvSpPr>
          <p:cNvPr id="25" name="Text Box 12"/>
          <p:cNvSpPr txBox="1">
            <a:spLocks noChangeArrowheads="1"/>
          </p:cNvSpPr>
          <p:nvPr/>
        </p:nvSpPr>
        <p:spPr bwMode="auto">
          <a:xfrm>
            <a:off x="6012160" y="522920"/>
            <a:ext cx="7790870" cy="307777"/>
          </a:xfrm>
          <a:prstGeom prst="rect">
            <a:avLst/>
          </a:prstGeom>
          <a:noFill/>
          <a:ln w="9525">
            <a:noFill/>
            <a:miter lim="800000"/>
            <a:headEnd/>
            <a:tailEnd/>
          </a:ln>
          <a:effectLst>
            <a:outerShdw blurRad="63500" dist="17961" dir="2700000" algn="ctr" rotWithShape="0">
              <a:schemeClr val="tx1">
                <a:alpha val="74998"/>
              </a:schemeClr>
            </a:outerShdw>
          </a:effectLst>
        </p:spPr>
        <p:txBody>
          <a:bodyPr wrap="square">
            <a:spAutoFit/>
          </a:bodyPr>
          <a:lstStyle/>
          <a:p>
            <a:pPr marL="342900" marR="0" lvl="0" indent="-342900" algn="l" defTabSz="914400" rtl="0" eaLnBrk="1" fontAlgn="base" latinLnBrk="0" hangingPunct="1">
              <a:lnSpc>
                <a:spcPct val="100000"/>
              </a:lnSpc>
              <a:spcBef>
                <a:spcPct val="0"/>
              </a:spcBef>
              <a:spcAft>
                <a:spcPct val="0"/>
              </a:spcAft>
              <a:buClrTx/>
              <a:buSzTx/>
              <a:buFontTx/>
              <a:buNone/>
              <a:tabLst/>
              <a:defRPr/>
            </a:pPr>
            <a:r>
              <a:rPr lang="es-MX" sz="1400" b="1" dirty="0">
                <a:solidFill>
                  <a:srgbClr val="FFFFFF"/>
                </a:solidFill>
                <a:latin typeface="Arial" charset="0"/>
                <a:ea typeface="ＭＳ Ｐゴシック" charset="-128"/>
              </a:rPr>
              <a:t>ASIGNATURAS CLAVE (4 HORAS)</a:t>
            </a:r>
            <a:endParaRPr kumimoji="0" lang="es-ES" sz="1400" b="1" i="0" u="none" strike="noStrike" kern="1200" cap="none" spc="0" normalizeH="0" baseline="0" noProof="0" dirty="0">
              <a:ln>
                <a:noFill/>
              </a:ln>
              <a:solidFill>
                <a:srgbClr val="FFFFFF"/>
              </a:solidFill>
              <a:effectLst/>
              <a:uLnTx/>
              <a:uFillTx/>
              <a:latin typeface="Arial" charset="0"/>
              <a:ea typeface="ＭＳ Ｐゴシック" charset="-128"/>
            </a:endParaRPr>
          </a:p>
        </p:txBody>
      </p:sp>
      <p:sp>
        <p:nvSpPr>
          <p:cNvPr id="24" name="Rectángulo redondeado 23"/>
          <p:cNvSpPr/>
          <p:nvPr/>
        </p:nvSpPr>
        <p:spPr>
          <a:xfrm>
            <a:off x="7463456" y="4875586"/>
            <a:ext cx="1616190" cy="1137699"/>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MX" sz="1200" b="1" dirty="0">
                <a:solidFill>
                  <a:srgbClr val="FFFF00"/>
                </a:solidFill>
                <a:effectLst>
                  <a:outerShdw blurRad="38100" dist="38100" dir="2700000" algn="tl">
                    <a:srgbClr val="000000">
                      <a:alpha val="43137"/>
                    </a:srgbClr>
                  </a:outerShdw>
                </a:effectLst>
              </a:rPr>
              <a:t>-Ej. Ing. Electrónico</a:t>
            </a:r>
          </a:p>
          <a:p>
            <a:r>
              <a:rPr lang="es-MX" sz="1200" b="1" dirty="0">
                <a:solidFill>
                  <a:srgbClr val="FFFF00"/>
                </a:solidFill>
                <a:effectLst>
                  <a:outerShdw blurRad="38100" dist="38100" dir="2700000" algn="tl">
                    <a:srgbClr val="000000">
                      <a:alpha val="43137"/>
                    </a:srgbClr>
                  </a:outerShdw>
                </a:effectLst>
              </a:rPr>
              <a:t>-Ej.  Ingenieros Navales</a:t>
            </a:r>
            <a:endParaRPr lang="es-CL" sz="1200" b="1" dirty="0">
              <a:solidFill>
                <a:srgbClr val="FFFF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45903906"/>
      </p:ext>
    </p:extLst>
  </p:cSld>
  <p:clrMapOvr>
    <a:masterClrMapping/>
  </p:clrMapOvr>
  <p:transition spd="med" advClick="0">
    <p:fade/>
  </p:transition>
</p:sld>
</file>

<file path=ppt/slides/slide8.xml><?xml version="1.0" encoding="utf-8"?>
<p:sld xmlns:a="http://schemas.openxmlformats.org/drawingml/2006/main" xmlns:r="http://schemas.openxmlformats.org/officeDocument/2006/relationships" xmlns:p="http://schemas.openxmlformats.org/presentationml/2006/main" show="0">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1" name="Line 6"/>
          <p:cNvSpPr>
            <a:spLocks noChangeShapeType="1"/>
          </p:cNvSpPr>
          <p:nvPr/>
        </p:nvSpPr>
        <p:spPr bwMode="auto">
          <a:xfrm>
            <a:off x="1423013" y="1412776"/>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7" name="Text Box 18"/>
          <p:cNvSpPr txBox="1">
            <a:spLocks noChangeArrowheads="1"/>
          </p:cNvSpPr>
          <p:nvPr/>
        </p:nvSpPr>
        <p:spPr bwMode="auto">
          <a:xfrm>
            <a:off x="1311223" y="95052"/>
            <a:ext cx="8351018" cy="1200329"/>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marR="0" lvl="0" indent="-342900" defTabSz="914400" rtl="0" eaLnBrk="1" fontAlgn="base" latinLnBrk="0" hangingPunct="1">
              <a:lnSpc>
                <a:spcPct val="100000"/>
              </a:lnSpc>
              <a:spcBef>
                <a:spcPct val="0"/>
              </a:spcBef>
              <a:spcAft>
                <a:spcPct val="0"/>
              </a:spcAft>
              <a:buClrTx/>
              <a:buSzTx/>
              <a:buFontTx/>
              <a:buNone/>
              <a:tabLst/>
              <a:defRPr/>
            </a:pPr>
            <a:r>
              <a:rPr lang="es-MX" altLang="es-CL" sz="2400" b="1" dirty="0">
                <a:solidFill>
                  <a:srgbClr val="FFCC00"/>
                </a:solidFill>
                <a:latin typeface="Arial" charset="0"/>
                <a:cs typeface="Arial" charset="0"/>
              </a:rPr>
              <a:t>FUNDAMENTOS DE PROGRAMACIÓN, </a:t>
            </a:r>
          </a:p>
          <a:p>
            <a:pPr marL="342900" marR="0" lvl="0" indent="-342900" defTabSz="914400" rtl="0" eaLnBrk="1" fontAlgn="base" latinLnBrk="0" hangingPunct="1">
              <a:lnSpc>
                <a:spcPct val="100000"/>
              </a:lnSpc>
              <a:spcBef>
                <a:spcPct val="0"/>
              </a:spcBef>
              <a:spcAft>
                <a:spcPct val="0"/>
              </a:spcAft>
              <a:buClrTx/>
              <a:buSzTx/>
              <a:buFontTx/>
              <a:buNone/>
              <a:tabLst/>
              <a:defRPr/>
            </a:pPr>
            <a:r>
              <a:rPr lang="es-MX" altLang="es-CL" sz="2400" b="1" dirty="0">
                <a:solidFill>
                  <a:srgbClr val="FFCC00"/>
                </a:solidFill>
                <a:latin typeface="Arial" charset="0"/>
                <a:cs typeface="Arial" charset="0"/>
              </a:rPr>
              <a:t>ANÁLISIS DE DATOS E </a:t>
            </a:r>
          </a:p>
          <a:p>
            <a:pPr marL="342900" marR="0" lvl="0" indent="-342900" defTabSz="914400" rtl="0" eaLnBrk="1" fontAlgn="base" latinLnBrk="0" hangingPunct="1">
              <a:lnSpc>
                <a:spcPct val="100000"/>
              </a:lnSpc>
              <a:spcBef>
                <a:spcPct val="0"/>
              </a:spcBef>
              <a:spcAft>
                <a:spcPct val="0"/>
              </a:spcAft>
              <a:buClrTx/>
              <a:buSzTx/>
              <a:buFontTx/>
              <a:buNone/>
              <a:tabLst/>
              <a:defRPr/>
            </a:pPr>
            <a:r>
              <a:rPr lang="es-MX" altLang="es-CL" sz="2400" b="1" dirty="0">
                <a:solidFill>
                  <a:srgbClr val="FFCC00"/>
                </a:solidFill>
                <a:latin typeface="Arial" charset="0"/>
                <a:cs typeface="Arial" charset="0"/>
              </a:rPr>
              <a:t>INTELIGENCIA ARTIFICIAL</a:t>
            </a:r>
            <a:endParaRPr kumimoji="0" lang="es-ES" altLang="es-CL" sz="2400" b="1" i="0" u="none" strike="noStrike" kern="1200" cap="none" spc="0" normalizeH="0" baseline="0" noProof="0" dirty="0">
              <a:ln>
                <a:noFill/>
              </a:ln>
              <a:solidFill>
                <a:srgbClr val="FFCC00"/>
              </a:solidFill>
              <a:effectLst/>
              <a:uLnTx/>
              <a:uFillTx/>
              <a:latin typeface="Arial" charset="0"/>
              <a:cs typeface="Arial" charset="0"/>
            </a:endParaRPr>
          </a:p>
        </p:txBody>
      </p:sp>
      <p:sp>
        <p:nvSpPr>
          <p:cNvPr id="8" name="Text Box 12"/>
          <p:cNvSpPr txBox="1">
            <a:spLocks noChangeArrowheads="1"/>
          </p:cNvSpPr>
          <p:nvPr/>
        </p:nvSpPr>
        <p:spPr bwMode="auto">
          <a:xfrm>
            <a:off x="6012160" y="1048368"/>
            <a:ext cx="7790870" cy="307777"/>
          </a:xfrm>
          <a:prstGeom prst="rect">
            <a:avLst/>
          </a:prstGeom>
          <a:noFill/>
          <a:ln w="9525">
            <a:noFill/>
            <a:miter lim="800000"/>
            <a:headEnd/>
            <a:tailEnd/>
          </a:ln>
          <a:effectLst>
            <a:outerShdw blurRad="63500" dist="17961" dir="2700000" algn="ctr" rotWithShape="0">
              <a:schemeClr val="tx1">
                <a:alpha val="74998"/>
              </a:schemeClr>
            </a:outerShdw>
          </a:effectLst>
        </p:spPr>
        <p:txBody>
          <a:bodyPr wrap="square">
            <a:spAutoFit/>
          </a:bodyPr>
          <a:lstStyle/>
          <a:p>
            <a:pPr marL="342900" marR="0" lvl="0" indent="-342900" algn="l" defTabSz="914400" rtl="0" eaLnBrk="1" fontAlgn="base" latinLnBrk="0" hangingPunct="1">
              <a:lnSpc>
                <a:spcPct val="100000"/>
              </a:lnSpc>
              <a:spcBef>
                <a:spcPct val="0"/>
              </a:spcBef>
              <a:spcAft>
                <a:spcPct val="0"/>
              </a:spcAft>
              <a:buClrTx/>
              <a:buSzTx/>
              <a:buFontTx/>
              <a:buNone/>
              <a:tabLst/>
              <a:defRPr/>
            </a:pPr>
            <a:r>
              <a:rPr lang="es-MX" sz="1400" b="1" dirty="0">
                <a:solidFill>
                  <a:srgbClr val="FFFFFF"/>
                </a:solidFill>
                <a:latin typeface="Arial" charset="0"/>
                <a:ea typeface="ＭＳ Ｐゴシック" charset="-128"/>
              </a:rPr>
              <a:t>ASIGNATURAS CLAVE (4 HORAS)</a:t>
            </a:r>
            <a:endParaRPr kumimoji="0" lang="es-ES" sz="1400" b="1" i="0" u="none" strike="noStrike" kern="1200" cap="none" spc="0" normalizeH="0" baseline="0" noProof="0" dirty="0">
              <a:ln>
                <a:noFill/>
              </a:ln>
              <a:solidFill>
                <a:srgbClr val="FFFFFF"/>
              </a:solidFill>
              <a:effectLst/>
              <a:uLnTx/>
              <a:uFillTx/>
              <a:latin typeface="Arial" charset="0"/>
              <a:ea typeface="ＭＳ Ｐゴシック" charset="-128"/>
            </a:endParaRPr>
          </a:p>
        </p:txBody>
      </p:sp>
      <p:graphicFrame>
        <p:nvGraphicFramePr>
          <p:cNvPr id="2" name="Diagrama 1"/>
          <p:cNvGraphicFramePr/>
          <p:nvPr>
            <p:extLst>
              <p:ext uri="{D42A27DB-BD31-4B8C-83A1-F6EECF244321}">
                <p14:modId xmlns:p14="http://schemas.microsoft.com/office/powerpoint/2010/main" val="2193510422"/>
              </p:ext>
            </p:extLst>
          </p:nvPr>
        </p:nvGraphicFramePr>
        <p:xfrm>
          <a:off x="1547664" y="1807236"/>
          <a:ext cx="6096000" cy="40640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3" name="CuadroTexto 2"/>
          <p:cNvSpPr txBox="1"/>
          <p:nvPr/>
        </p:nvSpPr>
        <p:spPr>
          <a:xfrm>
            <a:off x="188429" y="6065749"/>
            <a:ext cx="8814470" cy="584775"/>
          </a:xfrm>
          <a:prstGeom prst="rect">
            <a:avLst/>
          </a:prstGeom>
          <a:noFill/>
        </p:spPr>
        <p:txBody>
          <a:bodyPr wrap="square" rtlCol="0">
            <a:spAutoFit/>
          </a:bodyPr>
          <a:lstStyle/>
          <a:p>
            <a:pPr algn="just"/>
            <a:r>
              <a:rPr lang="es-MX" sz="1600" b="1" u="sng" dirty="0">
                <a:solidFill>
                  <a:srgbClr val="FFFF00"/>
                </a:solidFill>
              </a:rPr>
              <a:t>Objetivo de la asignatura: </a:t>
            </a:r>
            <a:r>
              <a:rPr lang="es-MX" sz="1600" dirty="0">
                <a:solidFill>
                  <a:srgbClr val="FFFF00"/>
                </a:solidFill>
              </a:rPr>
              <a:t>Analizar datos mediante herramientas básicas de programación estadística e IA, para apoyar la resolución de problemas y la toma de decisiones en contextos profesionales navales.</a:t>
            </a:r>
            <a:endParaRPr lang="es-CL" sz="1600" dirty="0">
              <a:solidFill>
                <a:srgbClr val="FFFF00"/>
              </a:solidFill>
            </a:endParaRPr>
          </a:p>
        </p:txBody>
      </p:sp>
      <p:sp>
        <p:nvSpPr>
          <p:cNvPr id="13" name="Rectángulo redondeado 12"/>
          <p:cNvSpPr/>
          <p:nvPr/>
        </p:nvSpPr>
        <p:spPr>
          <a:xfrm>
            <a:off x="7046409" y="4928050"/>
            <a:ext cx="1907704" cy="1137699"/>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MX" sz="1200" b="1" dirty="0">
                <a:solidFill>
                  <a:srgbClr val="FFFF00"/>
                </a:solidFill>
                <a:effectLst>
                  <a:outerShdw blurRad="38100" dist="38100" dir="2700000" algn="tl">
                    <a:srgbClr val="000000">
                      <a:alpha val="43137"/>
                    </a:srgbClr>
                  </a:outerShdw>
                </a:effectLst>
              </a:rPr>
              <a:t>-Ej.  Ingenieros Navales</a:t>
            </a:r>
          </a:p>
          <a:p>
            <a:r>
              <a:rPr lang="es-MX" sz="1200" b="1" dirty="0">
                <a:solidFill>
                  <a:srgbClr val="FFFF00"/>
                </a:solidFill>
                <a:effectLst>
                  <a:outerShdw blurRad="38100" dist="38100" dir="2700000" algn="tl">
                    <a:srgbClr val="000000">
                      <a:alpha val="43137"/>
                    </a:srgbClr>
                  </a:outerShdw>
                </a:effectLst>
              </a:rPr>
              <a:t>-Infantería de Marina</a:t>
            </a:r>
          </a:p>
          <a:p>
            <a:r>
              <a:rPr lang="es-MX" sz="1200" b="1" dirty="0">
                <a:solidFill>
                  <a:srgbClr val="FFFF00"/>
                </a:solidFill>
                <a:effectLst>
                  <a:outerShdw blurRad="38100" dist="38100" dir="2700000" algn="tl">
                    <a:srgbClr val="000000">
                      <a:alpha val="43137"/>
                    </a:srgbClr>
                  </a:outerShdw>
                </a:effectLst>
              </a:rPr>
              <a:t>-Abastecimiento</a:t>
            </a:r>
          </a:p>
          <a:p>
            <a:endParaRPr lang="es-CL" sz="1200" b="1" dirty="0">
              <a:solidFill>
                <a:srgbClr val="FFFF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19516909"/>
      </p:ext>
    </p:extLst>
  </p:cSld>
  <p:clrMapOvr>
    <a:masterClrMapping/>
  </p:clrMapOvr>
  <p:transition spd="med" advClick="0">
    <p:fade/>
  </p:transition>
</p:sld>
</file>

<file path=ppt/slides/slide9.xml><?xml version="1.0" encoding="utf-8"?>
<p:sld xmlns:a="http://schemas.openxmlformats.org/drawingml/2006/main" xmlns:r="http://schemas.openxmlformats.org/officeDocument/2006/relationships" xmlns:p="http://schemas.openxmlformats.org/presentationml/2006/main" show="0">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1" name="Line 6"/>
          <p:cNvSpPr>
            <a:spLocks noChangeShapeType="1"/>
          </p:cNvSpPr>
          <p:nvPr/>
        </p:nvSpPr>
        <p:spPr bwMode="auto">
          <a:xfrm>
            <a:off x="1287463" y="1227546"/>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 name="Text Box 18"/>
          <p:cNvSpPr txBox="1">
            <a:spLocks noChangeArrowheads="1"/>
          </p:cNvSpPr>
          <p:nvPr/>
        </p:nvSpPr>
        <p:spPr bwMode="auto">
          <a:xfrm>
            <a:off x="1475656" y="409287"/>
            <a:ext cx="8351018" cy="584775"/>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marR="0" lvl="0" indent="-342900" defTabSz="914400" rtl="0" eaLnBrk="1" fontAlgn="base" latinLnBrk="0" hangingPunct="1">
              <a:lnSpc>
                <a:spcPct val="100000"/>
              </a:lnSpc>
              <a:spcBef>
                <a:spcPct val="0"/>
              </a:spcBef>
              <a:spcAft>
                <a:spcPct val="0"/>
              </a:spcAft>
              <a:buClrTx/>
              <a:buSzTx/>
              <a:buFontTx/>
              <a:buNone/>
              <a:tabLst/>
              <a:defRPr/>
            </a:pPr>
            <a:r>
              <a:rPr lang="es-MX" altLang="es-CL" sz="3200" b="1" dirty="0">
                <a:solidFill>
                  <a:srgbClr val="FFCC00"/>
                </a:solidFill>
                <a:latin typeface="Arial" charset="0"/>
                <a:cs typeface="Arial" charset="0"/>
              </a:rPr>
              <a:t>SHIPHANDLING </a:t>
            </a:r>
            <a:endParaRPr kumimoji="0" lang="es-ES" altLang="es-CL" sz="3200" b="1" i="0" u="none" strike="noStrike" kern="1200" cap="none" spc="0" normalizeH="0" baseline="0" noProof="0" dirty="0">
              <a:ln>
                <a:noFill/>
              </a:ln>
              <a:solidFill>
                <a:srgbClr val="FFCC00"/>
              </a:solidFill>
              <a:effectLst/>
              <a:uLnTx/>
              <a:uFillTx/>
              <a:latin typeface="Arial" charset="0"/>
              <a:cs typeface="Arial" charset="0"/>
            </a:endParaRPr>
          </a:p>
        </p:txBody>
      </p:sp>
      <p:sp>
        <p:nvSpPr>
          <p:cNvPr id="7" name="Text Box 12"/>
          <p:cNvSpPr txBox="1">
            <a:spLocks noChangeArrowheads="1"/>
          </p:cNvSpPr>
          <p:nvPr/>
        </p:nvSpPr>
        <p:spPr bwMode="auto">
          <a:xfrm>
            <a:off x="5796136" y="846385"/>
            <a:ext cx="7790870" cy="307777"/>
          </a:xfrm>
          <a:prstGeom prst="rect">
            <a:avLst/>
          </a:prstGeom>
          <a:noFill/>
          <a:ln w="9525">
            <a:noFill/>
            <a:miter lim="800000"/>
            <a:headEnd/>
            <a:tailEnd/>
          </a:ln>
          <a:effectLst>
            <a:outerShdw blurRad="63500" dist="17961" dir="2700000" algn="ctr" rotWithShape="0">
              <a:schemeClr val="tx1">
                <a:alpha val="74998"/>
              </a:schemeClr>
            </a:outerShdw>
          </a:effectLst>
        </p:spPr>
        <p:txBody>
          <a:bodyPr wrap="square">
            <a:spAutoFit/>
          </a:bodyPr>
          <a:lstStyle/>
          <a:p>
            <a:pPr marL="342900" marR="0" lvl="0" indent="-342900" algn="l" defTabSz="914400" rtl="0" eaLnBrk="1" fontAlgn="base" latinLnBrk="0" hangingPunct="1">
              <a:lnSpc>
                <a:spcPct val="100000"/>
              </a:lnSpc>
              <a:spcBef>
                <a:spcPct val="0"/>
              </a:spcBef>
              <a:spcAft>
                <a:spcPct val="0"/>
              </a:spcAft>
              <a:buClrTx/>
              <a:buSzTx/>
              <a:buFontTx/>
              <a:buNone/>
              <a:tabLst/>
              <a:defRPr/>
            </a:pPr>
            <a:r>
              <a:rPr lang="es-MX" sz="1400" b="1" dirty="0">
                <a:solidFill>
                  <a:srgbClr val="FFFFFF"/>
                </a:solidFill>
                <a:latin typeface="Arial" charset="0"/>
                <a:ea typeface="ＭＳ Ｐゴシック" charset="-128"/>
              </a:rPr>
              <a:t>ASIGNATURAS CLAVE (4 HORAS)</a:t>
            </a:r>
            <a:endParaRPr kumimoji="0" lang="es-ES" sz="1400" b="1" i="0" u="none" strike="noStrike" kern="1200" cap="none" spc="0" normalizeH="0" baseline="0" noProof="0" dirty="0">
              <a:ln>
                <a:noFill/>
              </a:ln>
              <a:solidFill>
                <a:srgbClr val="FFFFFF"/>
              </a:solidFill>
              <a:effectLst/>
              <a:uLnTx/>
              <a:uFillTx/>
              <a:latin typeface="Arial" charset="0"/>
              <a:ea typeface="ＭＳ Ｐゴシック" charset="-128"/>
            </a:endParaRPr>
          </a:p>
        </p:txBody>
      </p:sp>
      <p:sp>
        <p:nvSpPr>
          <p:cNvPr id="8" name="Rectángulo redondeado 7"/>
          <p:cNvSpPr/>
          <p:nvPr/>
        </p:nvSpPr>
        <p:spPr>
          <a:xfrm>
            <a:off x="7092280" y="5445224"/>
            <a:ext cx="1907704" cy="1137699"/>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MX" sz="1200" b="1" dirty="0">
                <a:solidFill>
                  <a:srgbClr val="FFFF00"/>
                </a:solidFill>
                <a:effectLst>
                  <a:outerShdw blurRad="38100" dist="38100" dir="2700000" algn="tl">
                    <a:srgbClr val="000000">
                      <a:alpha val="43137"/>
                    </a:srgbClr>
                  </a:outerShdw>
                </a:effectLst>
              </a:rPr>
              <a:t>-Ej.  Cubierta</a:t>
            </a:r>
          </a:p>
          <a:p>
            <a:r>
              <a:rPr lang="es-MX" sz="1200" b="1" dirty="0">
                <a:solidFill>
                  <a:srgbClr val="FFFF00"/>
                </a:solidFill>
                <a:effectLst>
                  <a:outerShdw blurRad="38100" dist="38100" dir="2700000" algn="tl">
                    <a:srgbClr val="000000">
                      <a:alpha val="43137"/>
                    </a:srgbClr>
                  </a:outerShdw>
                </a:effectLst>
              </a:rPr>
              <a:t>-Ej. Ing. Electrónico</a:t>
            </a:r>
          </a:p>
          <a:p>
            <a:r>
              <a:rPr lang="es-MX" sz="1200" b="1" dirty="0">
                <a:solidFill>
                  <a:srgbClr val="FFFF00"/>
                </a:solidFill>
                <a:effectLst>
                  <a:outerShdw blurRad="38100" dist="38100" dir="2700000" algn="tl">
                    <a:srgbClr val="000000">
                      <a:alpha val="43137"/>
                    </a:srgbClr>
                  </a:outerShdw>
                </a:effectLst>
              </a:rPr>
              <a:t>-Litoral</a:t>
            </a:r>
          </a:p>
          <a:p>
            <a:endParaRPr lang="es-CL" sz="1200" b="1" dirty="0">
              <a:solidFill>
                <a:srgbClr val="FFFF00"/>
              </a:solidFill>
              <a:effectLst>
                <a:outerShdw blurRad="38100" dist="38100" dir="2700000" algn="tl">
                  <a:srgbClr val="000000">
                    <a:alpha val="43137"/>
                  </a:srgbClr>
                </a:outerShdw>
              </a:effectLst>
            </a:endParaRPr>
          </a:p>
        </p:txBody>
      </p:sp>
      <p:pic>
        <p:nvPicPr>
          <p:cNvPr id="3" name="Imagen 2">
            <a:extLst>
              <a:ext uri="{FF2B5EF4-FFF2-40B4-BE49-F238E27FC236}">
                <a16:creationId xmlns:a16="http://schemas.microsoft.com/office/drawing/2014/main" id="{E3B8896C-BF4F-4B99-51A2-387FAF6F681C}"/>
              </a:ext>
            </a:extLst>
          </p:cNvPr>
          <p:cNvPicPr>
            <a:picLocks noChangeAspect="1"/>
          </p:cNvPicPr>
          <p:nvPr/>
        </p:nvPicPr>
        <p:blipFill>
          <a:blip r:embed="rId5"/>
          <a:stretch>
            <a:fillRect/>
          </a:stretch>
        </p:blipFill>
        <p:spPr>
          <a:xfrm>
            <a:off x="107504" y="1436809"/>
            <a:ext cx="2520012" cy="3078307"/>
          </a:xfrm>
          <a:prstGeom prst="rect">
            <a:avLst/>
          </a:prstGeom>
        </p:spPr>
      </p:pic>
      <p:pic>
        <p:nvPicPr>
          <p:cNvPr id="5" name="Imagen 4">
            <a:extLst>
              <a:ext uri="{FF2B5EF4-FFF2-40B4-BE49-F238E27FC236}">
                <a16:creationId xmlns:a16="http://schemas.microsoft.com/office/drawing/2014/main" id="{7468169D-FBDD-F8DE-6822-2AF1A4E815F6}"/>
              </a:ext>
            </a:extLst>
          </p:cNvPr>
          <p:cNvPicPr>
            <a:picLocks noChangeAspect="1"/>
          </p:cNvPicPr>
          <p:nvPr/>
        </p:nvPicPr>
        <p:blipFill>
          <a:blip r:embed="rId6"/>
          <a:stretch>
            <a:fillRect/>
          </a:stretch>
        </p:blipFill>
        <p:spPr>
          <a:xfrm>
            <a:off x="2771800" y="1428393"/>
            <a:ext cx="3208441" cy="3903604"/>
          </a:xfrm>
          <a:prstGeom prst="rect">
            <a:avLst/>
          </a:prstGeom>
        </p:spPr>
      </p:pic>
      <p:sp>
        <p:nvSpPr>
          <p:cNvPr id="10" name="CuadroTexto 9">
            <a:extLst>
              <a:ext uri="{FF2B5EF4-FFF2-40B4-BE49-F238E27FC236}">
                <a16:creationId xmlns:a16="http://schemas.microsoft.com/office/drawing/2014/main" id="{1566EF25-9EF7-5499-4107-7066D7BF52B4}"/>
              </a:ext>
            </a:extLst>
          </p:cNvPr>
          <p:cNvSpPr txBox="1"/>
          <p:nvPr/>
        </p:nvSpPr>
        <p:spPr>
          <a:xfrm>
            <a:off x="6117431" y="1846931"/>
            <a:ext cx="2983979" cy="2585323"/>
          </a:xfrm>
          <a:prstGeom prst="rect">
            <a:avLst/>
          </a:prstGeom>
          <a:noFill/>
        </p:spPr>
        <p:txBody>
          <a:bodyPr wrap="square" rtlCol="0">
            <a:spAutoFit/>
          </a:bodyPr>
          <a:lstStyle/>
          <a:p>
            <a:r>
              <a:rPr lang="es-CL" b="1" dirty="0">
                <a:solidFill>
                  <a:srgbClr val="FFC000"/>
                </a:solidFill>
              </a:rPr>
              <a:t>Asignatura teórico-práctica</a:t>
            </a:r>
          </a:p>
          <a:p>
            <a:endParaRPr lang="es-CL" b="1" dirty="0">
              <a:solidFill>
                <a:srgbClr val="FFC000"/>
              </a:solidFill>
            </a:endParaRPr>
          </a:p>
          <a:p>
            <a:r>
              <a:rPr lang="es-CL" b="1" dirty="0">
                <a:solidFill>
                  <a:srgbClr val="FFC000"/>
                </a:solidFill>
              </a:rPr>
              <a:t>1.- Principios de interacción, propulsión y sistemas de gobierno</a:t>
            </a:r>
          </a:p>
          <a:p>
            <a:r>
              <a:rPr lang="es-CL" b="1" dirty="0">
                <a:solidFill>
                  <a:srgbClr val="FFC000"/>
                </a:solidFill>
              </a:rPr>
              <a:t>2.- </a:t>
            </a:r>
            <a:r>
              <a:rPr lang="es-CL" b="1" dirty="0" err="1">
                <a:solidFill>
                  <a:srgbClr val="FFC000"/>
                </a:solidFill>
              </a:rPr>
              <a:t>Shiphandling</a:t>
            </a:r>
            <a:r>
              <a:rPr lang="es-CL" b="1" dirty="0">
                <a:solidFill>
                  <a:srgbClr val="FFC000"/>
                </a:solidFill>
              </a:rPr>
              <a:t> en aguas confinadas.</a:t>
            </a:r>
          </a:p>
          <a:p>
            <a:r>
              <a:rPr lang="es-CL" b="1" dirty="0">
                <a:solidFill>
                  <a:srgbClr val="FFC000"/>
                </a:solidFill>
              </a:rPr>
              <a:t>3.- </a:t>
            </a:r>
            <a:r>
              <a:rPr lang="es-CL" b="1" dirty="0" err="1">
                <a:solidFill>
                  <a:srgbClr val="FFC000"/>
                </a:solidFill>
              </a:rPr>
              <a:t>Shiphandling</a:t>
            </a:r>
            <a:r>
              <a:rPr lang="es-CL" b="1" dirty="0">
                <a:solidFill>
                  <a:srgbClr val="FFC000"/>
                </a:solidFill>
              </a:rPr>
              <a:t> y maniobras en aguas abiertas.</a:t>
            </a:r>
          </a:p>
        </p:txBody>
      </p:sp>
    </p:spTree>
    <p:extLst>
      <p:ext uri="{BB962C8B-B14F-4D97-AF65-F5344CB8AC3E}">
        <p14:creationId xmlns:p14="http://schemas.microsoft.com/office/powerpoint/2010/main" val="3084963104"/>
      </p:ext>
    </p:extLst>
  </p:cSld>
  <p:clrMapOvr>
    <a:masterClrMapping/>
  </p:clrMapOvr>
  <p:transition spd="med" advClick="0">
    <p:fade/>
  </p:transition>
</p:sld>
</file>

<file path=ppt/slides/slide10.xml><?xml version="1.0" encoding="utf-8"?>
<p:sld xmlns:a="http://schemas.openxmlformats.org/drawingml/2006/main" xmlns:r="http://schemas.openxmlformats.org/officeDocument/2006/relationships" xmlns:p="http://schemas.openxmlformats.org/presentationml/2006/main" show="0">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1" name="Line 6"/>
          <p:cNvSpPr>
            <a:spLocks noChangeShapeType="1"/>
          </p:cNvSpPr>
          <p:nvPr/>
        </p:nvSpPr>
        <p:spPr bwMode="auto">
          <a:xfrm>
            <a:off x="1287463" y="1227546"/>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 name="Text Box 18"/>
          <p:cNvSpPr txBox="1">
            <a:spLocks noChangeArrowheads="1"/>
          </p:cNvSpPr>
          <p:nvPr/>
        </p:nvSpPr>
        <p:spPr bwMode="auto">
          <a:xfrm>
            <a:off x="1187624" y="384720"/>
            <a:ext cx="8351018" cy="461665"/>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marR="0" lvl="0" indent="-342900" defTabSz="914400" rtl="0" eaLnBrk="1" fontAlgn="base" latinLnBrk="0" hangingPunct="1">
              <a:lnSpc>
                <a:spcPct val="100000"/>
              </a:lnSpc>
              <a:spcBef>
                <a:spcPct val="0"/>
              </a:spcBef>
              <a:spcAft>
                <a:spcPct val="0"/>
              </a:spcAft>
              <a:buClrTx/>
              <a:buSzTx/>
              <a:buFontTx/>
              <a:buNone/>
              <a:tabLst/>
              <a:defRPr/>
            </a:pPr>
            <a:r>
              <a:rPr lang="es-MX" altLang="es-CL" sz="2400" b="1" dirty="0">
                <a:solidFill>
                  <a:srgbClr val="FFCC00"/>
                </a:solidFill>
                <a:latin typeface="Arial" charset="0"/>
                <a:cs typeface="Arial" charset="0"/>
              </a:rPr>
              <a:t>PLANIFICACIÓN NAVAL Y RIPA I </a:t>
            </a:r>
            <a:endParaRPr kumimoji="0" lang="es-ES" altLang="es-CL" sz="2400" b="1" i="0" u="none" strike="noStrike" kern="1200" cap="none" spc="0" normalizeH="0" baseline="0" noProof="0" dirty="0">
              <a:ln>
                <a:noFill/>
              </a:ln>
              <a:solidFill>
                <a:srgbClr val="FFCC00"/>
              </a:solidFill>
              <a:effectLst/>
              <a:uLnTx/>
              <a:uFillTx/>
              <a:latin typeface="Arial" charset="0"/>
              <a:cs typeface="Arial" charset="0"/>
            </a:endParaRPr>
          </a:p>
        </p:txBody>
      </p:sp>
      <p:sp>
        <p:nvSpPr>
          <p:cNvPr id="7" name="Text Box 12"/>
          <p:cNvSpPr txBox="1">
            <a:spLocks noChangeArrowheads="1"/>
          </p:cNvSpPr>
          <p:nvPr/>
        </p:nvSpPr>
        <p:spPr bwMode="auto">
          <a:xfrm>
            <a:off x="6084168" y="846385"/>
            <a:ext cx="7790870" cy="307777"/>
          </a:xfrm>
          <a:prstGeom prst="rect">
            <a:avLst/>
          </a:prstGeom>
          <a:noFill/>
          <a:ln w="9525">
            <a:noFill/>
            <a:miter lim="800000"/>
            <a:headEnd/>
            <a:tailEnd/>
          </a:ln>
          <a:effectLst>
            <a:outerShdw blurRad="63500" dist="17961" dir="2700000" algn="ctr" rotWithShape="0">
              <a:schemeClr val="tx1">
                <a:alpha val="74998"/>
              </a:schemeClr>
            </a:outerShdw>
          </a:effectLst>
        </p:spPr>
        <p:txBody>
          <a:bodyPr wrap="square">
            <a:spAutoFit/>
          </a:bodyPr>
          <a:lstStyle/>
          <a:p>
            <a:pPr marL="342900" marR="0" lvl="0" indent="-342900" algn="l" defTabSz="914400" rtl="0" eaLnBrk="1" fontAlgn="base" latinLnBrk="0" hangingPunct="1">
              <a:lnSpc>
                <a:spcPct val="100000"/>
              </a:lnSpc>
              <a:spcBef>
                <a:spcPct val="0"/>
              </a:spcBef>
              <a:spcAft>
                <a:spcPct val="0"/>
              </a:spcAft>
              <a:buClrTx/>
              <a:buSzTx/>
              <a:buFontTx/>
              <a:buNone/>
              <a:tabLst/>
              <a:defRPr/>
            </a:pPr>
            <a:r>
              <a:rPr lang="es-MX" sz="1400" b="1" dirty="0">
                <a:solidFill>
                  <a:srgbClr val="FFFFFF"/>
                </a:solidFill>
                <a:latin typeface="Arial" charset="0"/>
                <a:ea typeface="ＭＳ Ｐゴシック" charset="-128"/>
              </a:rPr>
              <a:t>ASIGNATURAS CLAVE (2 HORAS)</a:t>
            </a:r>
            <a:endParaRPr kumimoji="0" lang="es-ES" sz="1400" b="1" i="0" u="none" strike="noStrike" kern="1200" cap="none" spc="0" normalizeH="0" baseline="0" noProof="0" dirty="0">
              <a:ln>
                <a:noFill/>
              </a:ln>
              <a:solidFill>
                <a:srgbClr val="FFFFFF"/>
              </a:solidFill>
              <a:effectLst/>
              <a:uLnTx/>
              <a:uFillTx/>
              <a:latin typeface="Arial" charset="0"/>
              <a:ea typeface="ＭＳ Ｐゴシック" charset="-128"/>
            </a:endParaRPr>
          </a:p>
        </p:txBody>
      </p:sp>
      <p:sp>
        <p:nvSpPr>
          <p:cNvPr id="8" name="Rectángulo redondeado 7"/>
          <p:cNvSpPr/>
          <p:nvPr/>
        </p:nvSpPr>
        <p:spPr>
          <a:xfrm>
            <a:off x="7092280" y="5445224"/>
            <a:ext cx="1907704" cy="1137699"/>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MX" sz="1200" b="1" dirty="0">
                <a:solidFill>
                  <a:srgbClr val="FFFF00"/>
                </a:solidFill>
                <a:effectLst>
                  <a:outerShdw blurRad="38100" dist="38100" dir="2700000" algn="tl">
                    <a:srgbClr val="000000">
                      <a:alpha val="43137"/>
                    </a:srgbClr>
                  </a:outerShdw>
                </a:effectLst>
              </a:rPr>
              <a:t>-Ej.  Cubierta</a:t>
            </a:r>
          </a:p>
          <a:p>
            <a:r>
              <a:rPr lang="es-MX" sz="1200" b="1" dirty="0">
                <a:solidFill>
                  <a:srgbClr val="FFFF00"/>
                </a:solidFill>
                <a:effectLst>
                  <a:outerShdw blurRad="38100" dist="38100" dir="2700000" algn="tl">
                    <a:srgbClr val="000000">
                      <a:alpha val="43137"/>
                    </a:srgbClr>
                  </a:outerShdw>
                </a:effectLst>
              </a:rPr>
              <a:t>-Ej. Ing. Electrónico</a:t>
            </a:r>
          </a:p>
          <a:p>
            <a:r>
              <a:rPr lang="es-MX" sz="1200" b="1" dirty="0">
                <a:solidFill>
                  <a:srgbClr val="FFFF00"/>
                </a:solidFill>
                <a:effectLst>
                  <a:outerShdw blurRad="38100" dist="38100" dir="2700000" algn="tl">
                    <a:srgbClr val="000000">
                      <a:alpha val="43137"/>
                    </a:srgbClr>
                  </a:outerShdw>
                </a:effectLst>
              </a:rPr>
              <a:t>-Litoral</a:t>
            </a:r>
          </a:p>
          <a:p>
            <a:endParaRPr lang="es-CL" sz="1200" b="1" dirty="0">
              <a:solidFill>
                <a:srgbClr val="FFFF00"/>
              </a:solidFill>
              <a:effectLst>
                <a:outerShdw blurRad="38100" dist="38100" dir="2700000" algn="tl">
                  <a:srgbClr val="000000">
                    <a:alpha val="43137"/>
                  </a:srgbClr>
                </a:outerShdw>
              </a:effectLst>
            </a:endParaRPr>
          </a:p>
        </p:txBody>
      </p:sp>
      <p:sp>
        <p:nvSpPr>
          <p:cNvPr id="3" name="CuadroTexto 2">
            <a:extLst>
              <a:ext uri="{FF2B5EF4-FFF2-40B4-BE49-F238E27FC236}">
                <a16:creationId xmlns:a16="http://schemas.microsoft.com/office/drawing/2014/main" id="{89608B43-A23B-222C-CEE7-A5E82DB05910}"/>
              </a:ext>
            </a:extLst>
          </p:cNvPr>
          <p:cNvSpPr txBox="1"/>
          <p:nvPr/>
        </p:nvSpPr>
        <p:spPr>
          <a:xfrm>
            <a:off x="467544" y="4224570"/>
            <a:ext cx="7056784" cy="2585323"/>
          </a:xfrm>
          <a:prstGeom prst="rect">
            <a:avLst/>
          </a:prstGeom>
          <a:noFill/>
        </p:spPr>
        <p:txBody>
          <a:bodyPr wrap="square" rtlCol="0">
            <a:spAutoFit/>
          </a:bodyPr>
          <a:lstStyle/>
          <a:p>
            <a:r>
              <a:rPr lang="es-CL" sz="2000" b="1" dirty="0">
                <a:solidFill>
                  <a:srgbClr val="FFC000"/>
                </a:solidFill>
              </a:rPr>
              <a:t>En base a Operaciones Navales de Cuarto Año.</a:t>
            </a:r>
          </a:p>
          <a:p>
            <a:pPr marL="342900" indent="-342900">
              <a:buFont typeface="+mj-lt"/>
              <a:buAutoNum type="arabicPeriod"/>
            </a:pPr>
            <a:r>
              <a:rPr lang="es-CL" sz="2000" b="1" dirty="0">
                <a:solidFill>
                  <a:srgbClr val="FFC000"/>
                </a:solidFill>
              </a:rPr>
              <a:t>Proceso básico de planificación nivel unidad.</a:t>
            </a:r>
          </a:p>
          <a:p>
            <a:r>
              <a:rPr lang="es-CL" sz="2000" b="1" dirty="0">
                <a:solidFill>
                  <a:srgbClr val="FFC000"/>
                </a:solidFill>
              </a:rPr>
              <a:t>OPORD / FRAGORD / planificación interna / PIM</a:t>
            </a:r>
          </a:p>
          <a:p>
            <a:r>
              <a:rPr lang="es-CL" sz="2000" b="1" dirty="0">
                <a:solidFill>
                  <a:srgbClr val="FFC000"/>
                </a:solidFill>
              </a:rPr>
              <a:t>2.- Reglamento internacional para prevenir abordajes:</a:t>
            </a:r>
          </a:p>
          <a:p>
            <a:pPr marL="285750" indent="-285750">
              <a:buFont typeface="Arial" panose="020B0604020202020204" pitchFamily="34" charset="0"/>
              <a:buChar char="•"/>
            </a:pPr>
            <a:r>
              <a:rPr lang="es-CL" sz="2000" b="1" dirty="0">
                <a:solidFill>
                  <a:srgbClr val="FFC000"/>
                </a:solidFill>
              </a:rPr>
              <a:t>Comprensión conceptual / estructura</a:t>
            </a:r>
          </a:p>
          <a:p>
            <a:pPr marL="285750" indent="-285750">
              <a:buFont typeface="Arial" panose="020B0604020202020204" pitchFamily="34" charset="0"/>
              <a:buChar char="•"/>
            </a:pPr>
            <a:r>
              <a:rPr lang="es-CL" sz="2000" b="1" dirty="0">
                <a:solidFill>
                  <a:srgbClr val="FFC000"/>
                </a:solidFill>
              </a:rPr>
              <a:t>Estudio de las reglas / fases prácticas</a:t>
            </a:r>
          </a:p>
          <a:p>
            <a:pPr marL="285750" indent="-285750">
              <a:buFont typeface="Arial" panose="020B0604020202020204" pitchFamily="34" charset="0"/>
              <a:buChar char="•"/>
            </a:pPr>
            <a:endParaRPr lang="es-CL" sz="2400" b="1" dirty="0">
              <a:solidFill>
                <a:srgbClr val="FFC000"/>
              </a:solidFill>
            </a:endParaRPr>
          </a:p>
          <a:p>
            <a:pPr marL="285750" indent="-285750">
              <a:buFont typeface="Arial" panose="020B0604020202020204" pitchFamily="34" charset="0"/>
              <a:buChar char="•"/>
            </a:pPr>
            <a:endParaRPr lang="es-CL" b="1" dirty="0">
              <a:solidFill>
                <a:srgbClr val="FFC000"/>
              </a:solidFill>
            </a:endParaRPr>
          </a:p>
        </p:txBody>
      </p:sp>
      <p:pic>
        <p:nvPicPr>
          <p:cNvPr id="5" name="Imagen 4">
            <a:extLst>
              <a:ext uri="{FF2B5EF4-FFF2-40B4-BE49-F238E27FC236}">
                <a16:creationId xmlns:a16="http://schemas.microsoft.com/office/drawing/2014/main" id="{9F3E23E0-9E3C-33DD-483C-28E1009D054E}"/>
              </a:ext>
            </a:extLst>
          </p:cNvPr>
          <p:cNvPicPr>
            <a:picLocks noChangeAspect="1"/>
          </p:cNvPicPr>
          <p:nvPr/>
        </p:nvPicPr>
        <p:blipFill>
          <a:blip r:embed="rId5"/>
          <a:stretch>
            <a:fillRect/>
          </a:stretch>
        </p:blipFill>
        <p:spPr>
          <a:xfrm>
            <a:off x="2483768" y="1340768"/>
            <a:ext cx="3366838" cy="2308324"/>
          </a:xfrm>
          <a:prstGeom prst="rect">
            <a:avLst/>
          </a:prstGeom>
        </p:spPr>
      </p:pic>
    </p:spTree>
    <p:extLst>
      <p:ext uri="{BB962C8B-B14F-4D97-AF65-F5344CB8AC3E}">
        <p14:creationId xmlns:p14="http://schemas.microsoft.com/office/powerpoint/2010/main" val="881499848"/>
      </p:ext>
    </p:extLst>
  </p:cSld>
  <p:clrMapOvr>
    <a:masterClrMapping/>
  </p:clrMapOvr>
  <p:transition spd="med" advClick="0">
    <p:fade/>
  </p:transition>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1" name="Line 6"/>
          <p:cNvSpPr>
            <a:spLocks noChangeShapeType="1"/>
          </p:cNvSpPr>
          <p:nvPr/>
        </p:nvSpPr>
        <p:spPr bwMode="auto">
          <a:xfrm>
            <a:off x="1287463" y="1227546"/>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pic>
        <p:nvPicPr>
          <p:cNvPr id="3" name="Imagen 2"/>
          <p:cNvPicPr>
            <a:picLocks noChangeAspect="1"/>
          </p:cNvPicPr>
          <p:nvPr/>
        </p:nvPicPr>
        <p:blipFill rotWithShape="1">
          <a:blip r:embed="rId5">
            <a:extLst>
              <a:ext uri="{28A0092B-C50C-407E-A947-70E740481C1C}">
                <a14:useLocalDpi xmlns:a14="http://schemas.microsoft.com/office/drawing/2010/main" val="0"/>
              </a:ext>
            </a:extLst>
          </a:blip>
          <a:srcRect t="12890"/>
          <a:stretch/>
        </p:blipFill>
        <p:spPr>
          <a:xfrm>
            <a:off x="179511" y="1668914"/>
            <a:ext cx="8818563" cy="4379378"/>
          </a:xfrm>
          <a:prstGeom prst="rect">
            <a:avLst/>
          </a:prstGeom>
        </p:spPr>
      </p:pic>
      <p:sp>
        <p:nvSpPr>
          <p:cNvPr id="12" name="Text Box 18"/>
          <p:cNvSpPr txBox="1">
            <a:spLocks noChangeArrowheads="1"/>
          </p:cNvSpPr>
          <p:nvPr/>
        </p:nvSpPr>
        <p:spPr bwMode="auto">
          <a:xfrm>
            <a:off x="1240421" y="701675"/>
            <a:ext cx="6696744" cy="461665"/>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2400" b="1" noProof="0" dirty="0">
                <a:solidFill>
                  <a:srgbClr val="FFCC00"/>
                </a:solidFill>
                <a:latin typeface="Arial" charset="0"/>
                <a:cs typeface="Arial" charset="0"/>
              </a:rPr>
              <a:t>CRITERIOS Y RÉGIMEN DE APROBACIÓN</a:t>
            </a:r>
            <a:endParaRPr kumimoji="0" lang="es-ES" altLang="es-CL" sz="2400" b="1" i="0" u="none" strike="noStrike" kern="1200" cap="none" spc="0" normalizeH="0" baseline="0" noProof="0" dirty="0">
              <a:ln>
                <a:noFill/>
              </a:ln>
              <a:solidFill>
                <a:srgbClr val="FFCC00"/>
              </a:solidFill>
              <a:effectLst/>
              <a:uLnTx/>
              <a:uFillTx/>
              <a:latin typeface="Arial" charset="0"/>
              <a:cs typeface="Arial" charset="0"/>
            </a:endParaRPr>
          </a:p>
        </p:txBody>
      </p:sp>
    </p:spTree>
    <p:extLst>
      <p:ext uri="{BB962C8B-B14F-4D97-AF65-F5344CB8AC3E}">
        <p14:creationId xmlns:p14="http://schemas.microsoft.com/office/powerpoint/2010/main" val="2640785458"/>
      </p:ext>
    </p:extLst>
  </p:cSld>
  <p:clrMapOvr>
    <a:masterClrMapping/>
  </p:clrMapOvr>
  <p:transition spd="med" advClick="0">
    <p:fade/>
  </p:transition>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17762" name="Text Box 8"/>
          <p:cNvSpPr txBox="1">
            <a:spLocks noChangeArrowheads="1"/>
          </p:cNvSpPr>
          <p:nvPr/>
        </p:nvSpPr>
        <p:spPr bwMode="auto">
          <a:xfrm>
            <a:off x="467544" y="2564904"/>
            <a:ext cx="8064896" cy="3000821"/>
          </a:xfrm>
          <a:prstGeom prst="rect">
            <a:avLst/>
          </a:prstGeom>
          <a:noFill/>
          <a:ln w="9525">
            <a:noFill/>
            <a:miter lim="800000"/>
            <a:headEnd/>
            <a:tailEnd/>
          </a:ln>
        </p:spPr>
        <p:txBody>
          <a:bodyPr wrap="square">
            <a:spAutoFit/>
          </a:bodyPr>
          <a:lstStyle/>
          <a:p>
            <a:pPr marL="342900" lvl="0" indent="-342900" algn="just" fontAlgn="base">
              <a:lnSpc>
                <a:spcPct val="150000"/>
              </a:lnSpc>
              <a:spcBef>
                <a:spcPct val="0"/>
              </a:spcBef>
              <a:spcAft>
                <a:spcPct val="0"/>
              </a:spcAft>
              <a:buFont typeface="Arial" panose="020B0604020202020204" pitchFamily="34" charset="0"/>
              <a:buChar char="•"/>
              <a:defRPr/>
            </a:pPr>
            <a:r>
              <a:rPr lang="es-MX" altLang="es-CL" b="1" dirty="0">
                <a:solidFill>
                  <a:srgbClr val="FFFFFF"/>
                </a:solidFill>
                <a:latin typeface="Tahoma" pitchFamily="34" charset="0"/>
                <a:ea typeface="ＭＳ Ｐゴシック" pitchFamily="34" charset="-128"/>
              </a:rPr>
              <a:t>Se recogió lo tratado en la reunión del mes de julio para generar las modificaciones en la aplicación del TAE para los cadetes.</a:t>
            </a:r>
          </a:p>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b="1" dirty="0">
              <a:solidFill>
                <a:srgbClr val="FFFFFF"/>
              </a:solidFill>
              <a:latin typeface="Tahoma" pitchFamily="34" charset="0"/>
              <a:ea typeface="ＭＳ Ｐゴシック" pitchFamily="34" charset="-128"/>
            </a:endParaRPr>
          </a:p>
          <a:p>
            <a:pPr marL="342900" lvl="0" indent="-342900" algn="just" fontAlgn="base">
              <a:lnSpc>
                <a:spcPct val="150000"/>
              </a:lnSpc>
              <a:spcBef>
                <a:spcPct val="0"/>
              </a:spcBef>
              <a:spcAft>
                <a:spcPct val="0"/>
              </a:spcAft>
              <a:buFont typeface="Arial" panose="020B0604020202020204" pitchFamily="34" charset="0"/>
              <a:buChar char="•"/>
              <a:defRPr/>
            </a:pPr>
            <a:r>
              <a:rPr lang="es-MX" altLang="es-CL" b="1" dirty="0">
                <a:solidFill>
                  <a:srgbClr val="FFFFFF"/>
                </a:solidFill>
                <a:latin typeface="Tahoma" pitchFamily="34" charset="0"/>
                <a:ea typeface="ＭＳ Ｐゴシック" pitchFamily="34" charset="-128"/>
              </a:rPr>
              <a:t>En base a una menor ponderación del TAE, pero considerándolo en la asignatura, se genera el apremio de mejorarlo año a año.</a:t>
            </a:r>
          </a:p>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sz="1600" b="1" dirty="0">
              <a:solidFill>
                <a:srgbClr val="FFFFFF"/>
              </a:solidFill>
              <a:latin typeface="Tahoma" pitchFamily="34" charset="0"/>
              <a:ea typeface="ＭＳ Ｐゴシック" pitchFamily="34" charset="-128"/>
            </a:endParaRPr>
          </a:p>
          <a:p>
            <a:pPr marL="342900" marR="0" lvl="0" indent="-342900" algn="just" defTabSz="914400" rtl="0" eaLnBrk="1" fontAlgn="base" latinLnBrk="0" hangingPunct="1">
              <a:lnSpc>
                <a:spcPct val="150000"/>
              </a:lnSpc>
              <a:spcBef>
                <a:spcPct val="0"/>
              </a:spcBef>
              <a:spcAft>
                <a:spcPct val="0"/>
              </a:spcAft>
              <a:buClrTx/>
              <a:buSzTx/>
              <a:buFont typeface="Arial" panose="020B0604020202020204" pitchFamily="34" charset="0"/>
              <a:buChar char="•"/>
              <a:tabLst/>
              <a:defRPr/>
            </a:pPr>
            <a:endParaRPr kumimoji="0" lang="es-ES" altLang="es-CL" sz="2000" b="1" i="0" u="none" strike="noStrike" kern="1200" cap="none" spc="0" normalizeH="0" baseline="0" noProof="0" dirty="0">
              <a:ln>
                <a:noFill/>
              </a:ln>
              <a:solidFill>
                <a:srgbClr val="FFFFFF"/>
              </a:solidFill>
              <a:effectLst/>
              <a:uLnTx/>
              <a:uFillTx/>
              <a:latin typeface="Tahoma" pitchFamily="34" charset="0"/>
              <a:ea typeface="ＭＳ Ｐゴシック" pitchFamily="34" charset="-128"/>
              <a:cs typeface="+mn-cs"/>
            </a:endParaRPr>
          </a:p>
        </p:txBody>
      </p:sp>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5399927" y="260350"/>
            <a:ext cx="3491661"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kumimoji="0" lang="es-CL" altLang="es-CL" sz="3200" b="1" i="0" u="none" strike="noStrike" kern="1200" cap="none" spc="0" normalizeH="0" baseline="0" noProof="0" dirty="0">
                <a:ln>
                  <a:noFill/>
                </a:ln>
                <a:solidFill>
                  <a:srgbClr val="FFCC00"/>
                </a:solidFill>
                <a:effectLst/>
                <a:uLnTx/>
                <a:uFillTx/>
                <a:latin typeface="Arial" charset="0"/>
                <a:ea typeface="+mn-ea"/>
                <a:cs typeface="Arial" charset="0"/>
              </a:rPr>
              <a:t>CONCLUSIONES</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1" name="Line 6"/>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pic>
        <p:nvPicPr>
          <p:cNvPr id="2" name="Imagen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3949"/>
            <a:ext cx="9144000" cy="6470101"/>
          </a:xfrm>
          <a:prstGeom prst="rect">
            <a:avLst/>
          </a:prstGeom>
        </p:spPr>
      </p:pic>
    </p:spTree>
    <p:extLst>
      <p:ext uri="{BB962C8B-B14F-4D97-AF65-F5344CB8AC3E}">
        <p14:creationId xmlns:p14="http://schemas.microsoft.com/office/powerpoint/2010/main" val="4102358439"/>
      </p:ext>
    </p:extLst>
  </p:cSld>
  <p:clrMapOvr>
    <a:masterClrMapping/>
  </p:clrMapOvr>
  <p:transition spd="med" advClick="0">
    <p:fade/>
  </p:transition>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3 CuadroTexto">
            <a:extLst>
              <a:ext uri="{FF2B5EF4-FFF2-40B4-BE49-F238E27FC236}">
                <a16:creationId xmlns:a16="http://schemas.microsoft.com/office/drawing/2014/main" id="{2B991172-6C2F-448C-BC2B-99F054E6273D}"/>
              </a:ext>
            </a:extLst>
          </p:cNvPr>
          <p:cNvSpPr txBox="1">
            <a:spLocks noChangeArrowheads="1"/>
          </p:cNvSpPr>
          <p:nvPr/>
        </p:nvSpPr>
        <p:spPr bwMode="auto">
          <a:xfrm>
            <a:off x="146143" y="6540365"/>
            <a:ext cx="2068195" cy="246221"/>
          </a:xfrm>
          <a:prstGeom prst="rect">
            <a:avLst/>
          </a:prstGeom>
          <a:noFill/>
          <a:ln w="9525">
            <a:noFill/>
            <a:miter lim="800000"/>
            <a:headEnd/>
            <a:tailEnd/>
          </a:ln>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altLang="es-CL" sz="1000" b="1" i="0" u="none" strike="noStrike" kern="1200" cap="none" spc="0" normalizeH="0" baseline="0" noProof="0" dirty="0">
                <a:ln>
                  <a:noFill/>
                </a:ln>
                <a:solidFill>
                  <a:srgbClr val="FFFFFF"/>
                </a:solidFill>
                <a:effectLst/>
                <a:uLnTx/>
                <a:uFillTx/>
                <a:latin typeface="Arial" charset="0"/>
                <a:ea typeface="ＭＳ Ｐゴシック" pitchFamily="34" charset="-128"/>
                <a:cs typeface="+mn-cs"/>
              </a:rPr>
              <a:t>Valparaíso, 19 de junio de 2026</a:t>
            </a:r>
          </a:p>
        </p:txBody>
      </p:sp>
      <p:pic>
        <p:nvPicPr>
          <p:cNvPr id="11" name="2 Imagen"/>
          <p:cNvPicPr>
            <a:picLocks noChangeAspect="1"/>
          </p:cNvPicPr>
          <p:nvPr/>
        </p:nvPicPr>
        <p:blipFill>
          <a:blip r:embed="rId3" cstate="print"/>
          <a:srcRect/>
          <a:stretch>
            <a:fillRect/>
          </a:stretch>
        </p:blipFill>
        <p:spPr bwMode="auto">
          <a:xfrm>
            <a:off x="357158" y="3357562"/>
            <a:ext cx="1849437" cy="1889125"/>
          </a:xfrm>
          <a:prstGeom prst="rect">
            <a:avLst/>
          </a:prstGeom>
          <a:noFill/>
          <a:ln w="9525">
            <a:noFill/>
            <a:miter lim="800000"/>
            <a:headEnd/>
            <a:tailEnd/>
          </a:ln>
        </p:spPr>
      </p:pic>
      <p:sp>
        <p:nvSpPr>
          <p:cNvPr id="8" name="3 CuadroTexto">
            <a:extLst>
              <a:ext uri="{FF2B5EF4-FFF2-40B4-BE49-F238E27FC236}">
                <a16:creationId xmlns:a16="http://schemas.microsoft.com/office/drawing/2014/main" id="{2B991172-6C2F-448C-BC2B-99F054E6273D}"/>
              </a:ext>
            </a:extLst>
          </p:cNvPr>
          <p:cNvSpPr txBox="1">
            <a:spLocks noChangeArrowheads="1"/>
          </p:cNvSpPr>
          <p:nvPr/>
        </p:nvSpPr>
        <p:spPr bwMode="auto">
          <a:xfrm>
            <a:off x="755576" y="2708920"/>
            <a:ext cx="8095344" cy="1323439"/>
          </a:xfrm>
          <a:prstGeom prst="rect">
            <a:avLst/>
          </a:prstGeom>
          <a:noFill/>
          <a:ln w="9525">
            <a:noFill/>
            <a:miter lim="800000"/>
            <a:headEnd/>
            <a:tailEnd/>
          </a:ln>
        </p:spPr>
        <p:txBody>
          <a:bodyPr wrap="square">
            <a:spAutoFit/>
          </a:bodyPr>
          <a:lstStyle/>
          <a:p>
            <a:pPr lvl="0" algn="ctr" fontAlgn="base">
              <a:spcBef>
                <a:spcPct val="0"/>
              </a:spcBef>
              <a:spcAft>
                <a:spcPct val="0"/>
              </a:spcAft>
            </a:pPr>
            <a:r>
              <a:rPr lang="es-MX" altLang="es-CL" sz="4000" b="1" dirty="0">
                <a:solidFill>
                  <a:srgbClr val="FFFFFF"/>
                </a:solidFill>
                <a:effectLst>
                  <a:outerShdw blurRad="38100" dist="38100" dir="2700000" algn="tl">
                    <a:srgbClr val="000000">
                      <a:alpha val="43137"/>
                    </a:srgbClr>
                  </a:outerShdw>
                </a:effectLst>
                <a:latin typeface="Constantia" panose="02030602050306030303" pitchFamily="18" charset="0"/>
                <a:ea typeface="ＭＳ Ｐゴシック" pitchFamily="34" charset="-128"/>
              </a:rPr>
              <a:t>PROPUESTA DE PLANES DE ESPECIALIDAD</a:t>
            </a:r>
          </a:p>
        </p:txBody>
      </p:sp>
    </p:spTree>
    <p:extLst>
      <p:ext uri="{BB962C8B-B14F-4D97-AF65-F5344CB8AC3E}">
        <p14:creationId xmlns:p14="http://schemas.microsoft.com/office/powerpoint/2010/main" val="3581580388"/>
      </p:ext>
    </p:extLst>
  </p:cSld>
  <p:clrMapOvr>
    <a:masterClrMapping/>
  </p:clrMapOvr>
  <p:transition spd="med">
    <p:zoom/>
  </p:transition>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pic>
        <p:nvPicPr>
          <p:cNvPr id="4" name="Picture 5" descr="SELLO"/>
          <p:cNvPicPr>
            <a:picLocks noChangeAspect="1" noChangeArrowheads="1"/>
          </p:cNvPicPr>
          <p:nvPr/>
        </p:nvPicPr>
        <p:blipFill>
          <a:blip r:embed="rId3" cstate="print"/>
          <a:srcRect/>
          <a:stretch>
            <a:fillRect/>
          </a:stretch>
        </p:blipFill>
        <p:spPr bwMode="auto">
          <a:xfrm>
            <a:off x="301625" y="200025"/>
            <a:ext cx="985838" cy="1003300"/>
          </a:xfrm>
          <a:prstGeom prst="rect">
            <a:avLst/>
          </a:prstGeom>
          <a:noFill/>
          <a:ln w="9525">
            <a:noFill/>
            <a:miter lim="800000"/>
            <a:headEnd/>
            <a:tailEnd/>
          </a:ln>
        </p:spPr>
      </p:pic>
      <p:sp>
        <p:nvSpPr>
          <p:cNvPr id="6" name="Line 6"/>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prstClr val="white"/>
              </a:solidFill>
              <a:effectLst/>
              <a:uLnTx/>
              <a:uFillTx/>
              <a:latin typeface="Arial" charset="0"/>
              <a:ea typeface="+mn-ea"/>
              <a:cs typeface="+mn-cs"/>
            </a:endParaRPr>
          </a:p>
        </p:txBody>
      </p:sp>
    </p:spTree>
    <p:extLst>
      <p:ext uri="{BB962C8B-B14F-4D97-AF65-F5344CB8AC3E}">
        <p14:creationId xmlns:p14="http://schemas.microsoft.com/office/powerpoint/2010/main" val="2696231096"/>
      </p:ext>
    </p:extLst>
  </p:cSld>
  <p:clrMapOvr>
    <a:masterClrMapping/>
  </p:clrMapOvr>
  <p:transition spd="slow">
    <p:zoom/>
  </p:transition>
</p:sld>
</file>

<file path=ppt/theme/theme1.xml><?xml version="1.0" encoding="utf-8"?>
<a:theme xmlns:a="http://schemas.openxmlformats.org/drawingml/2006/main" name="9_Diseño predeterminado">
  <a:themeElements>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43505</TotalTime>
  <Words>2760</Words>
  <Application>Microsoft Office PowerPoint</Application>
  <PresentationFormat>Presentación en pantalla (4:3)</PresentationFormat>
  <Paragraphs>169</Paragraphs>
  <Slides>14</Slides>
  <Notes>11</Notes>
  <HiddenSlides>5</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14</vt:i4>
      </vt:variant>
    </vt:vector>
  </HeadingPairs>
  <TitlesOfParts>
    <vt:vector size="22" baseType="lpstr">
      <vt:lpstr>Aptos</vt:lpstr>
      <vt:lpstr>Arial</vt:lpstr>
      <vt:lpstr>Calibri</vt:lpstr>
      <vt:lpstr>Calibri Light</vt:lpstr>
      <vt:lpstr>Constantia</vt:lpstr>
      <vt:lpstr>Tahoma</vt:lpstr>
      <vt:lpstr>9_Diseño predeterminado</vt:lpstr>
      <vt:lpstr>1_Tema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Blanca Ramírez T.</dc:creator>
  <cp:lastModifiedBy>Javier Huidobro</cp:lastModifiedBy>
  <cp:revision>1722</cp:revision>
  <cp:lastPrinted>2025-07-08T15:37:34Z</cp:lastPrinted>
  <dcterms:created xsi:type="dcterms:W3CDTF">2016-01-12T14:02:36Z</dcterms:created>
  <dcterms:modified xsi:type="dcterms:W3CDTF">2026-06-19T02:51:16Z</dcterms:modified>
</cp:coreProperties>
</file>