
<file path=[Content_Types].xml><?xml version="1.0" encoding="utf-8"?>
<Types xmlns="http://schemas.openxmlformats.org/package/2006/content-types">
  <Default Extension="fntdata" ContentType="application/x-fontdata"/>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1"/>
  </p:sldMasterIdLst>
  <p:sldIdLst>
    <p:sldId id="256" r:id="rId2"/>
    <p:sldId id="257" r:id="rId3"/>
    <p:sldId id="258" r:id="rId4"/>
    <p:sldId id="260" r:id="rId5"/>
    <p:sldId id="271" r:id="rId6"/>
    <p:sldId id="266" r:id="rId7"/>
    <p:sldId id="267" r:id="rId8"/>
    <p:sldId id="268" r:id="rId9"/>
    <p:sldId id="269" r:id="rId10"/>
    <p:sldId id="274" r:id="rId11"/>
    <p:sldId id="275" r:id="rId12"/>
    <p:sldId id="277" r:id="rId13"/>
    <p:sldId id="276" r:id="rId14"/>
    <p:sldId id="273" r:id="rId15"/>
    <p:sldId id="272" r:id="rId16"/>
    <p:sldId id="270" r:id="rId17"/>
  </p:sldIdLst>
  <p:sldSz cx="18288000" cy="10287000"/>
  <p:notesSz cx="6858000" cy="9144000"/>
  <p:embeddedFontLst>
    <p:embeddedFont>
      <p:font typeface="Core Bandi Face" panose="020B0604020202020204" charset="-127"/>
      <p:regular r:id="rId18"/>
    </p:embeddedFont>
    <p:embeddedFont>
      <p:font typeface="Bobby Jones" panose="020B0604020202020204" charset="0"/>
      <p:regular r:id="rId19"/>
    </p:embeddedFont>
    <p:embeddedFont>
      <p:font typeface="Cooper Black" panose="0208090404030B020404" pitchFamily="18" charset="0"/>
      <p:regular r:id="rId20"/>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C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autoAdjust="0"/>
    <p:restoredTop sz="94622" autoAdjust="0"/>
  </p:normalViewPr>
  <p:slideViewPr>
    <p:cSldViewPr>
      <p:cViewPr varScale="1">
        <p:scale>
          <a:sx n="52" d="100"/>
          <a:sy n="52" d="100"/>
        </p:scale>
        <p:origin x="850" y="62"/>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font" Target="fonts/font1.fntdata"/><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font" Target="fonts/font3.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font" Target="fonts/font2.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1D8BD707-D9CF-40AE-B4C6-C98DA3205C09}" type="datetimeFigureOut">
              <a:rPr lang="en-US" smtClean="0"/>
              <a:pPr/>
              <a:t>8/7/2024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‹Nº›</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8/7/2024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‹Nº›</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8/7/2024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‹Nº›</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1D8BD707-D9CF-40AE-B4C6-C98DA3205C09}" type="datetimeFigureOut">
              <a:rPr lang="en-US" smtClean="0"/>
              <a:pPr/>
              <a:t>8/7/2024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‹Nº›</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1D8BD707-D9CF-40AE-B4C6-C98DA3205C09}" type="datetimeFigureOut">
              <a:rPr lang="en-US" smtClean="0"/>
              <a:pPr/>
              <a:t>8/7/2024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‹Nº›</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1D8BD707-D9CF-40AE-B4C6-C98DA3205C09}" type="datetimeFigureOut">
              <a:rPr lang="en-US" smtClean="0"/>
              <a:pPr/>
              <a:t>8/7/2024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‹Nº›</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8/7/2024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‹Nº›</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8/7/2024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‹Nº›</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8/7/2024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‹Nº›</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8/7/2024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‹Nº›</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8/7/2024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‹Nº›</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8/7/2024</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‹Nº›</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2.svg"/><Relationship Id="rId7" Type="http://schemas.openxmlformats.org/officeDocument/2006/relationships/image" Target="../media/image6.svg"/><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5.png"/><Relationship Id="rId5" Type="http://schemas.openxmlformats.org/officeDocument/2006/relationships/image" Target="../media/image4.svg"/><Relationship Id="rId10" Type="http://schemas.openxmlformats.org/officeDocument/2006/relationships/image" Target="../media/image9.jpg"/><Relationship Id="rId4" Type="http://schemas.openxmlformats.org/officeDocument/2006/relationships/image" Target="../media/image3.png"/><Relationship Id="rId9" Type="http://schemas.openxmlformats.org/officeDocument/2006/relationships/image" Target="../media/image8.svg"/></Relationships>
</file>

<file path=ppt/slides/_rels/slide2.xml.rels><?xml version="1.0" encoding="UTF-8" standalone="yes"?>
<Relationships xmlns="http://schemas.openxmlformats.org/package/2006/relationships"><Relationship Id="rId8" Type="http://schemas.openxmlformats.org/officeDocument/2006/relationships/image" Target="../media/image16.png"/><Relationship Id="rId3" Type="http://schemas.openxmlformats.org/officeDocument/2006/relationships/image" Target="../media/image11.svg"/><Relationship Id="rId7" Type="http://schemas.openxmlformats.org/officeDocument/2006/relationships/image" Target="../media/image15.svg"/><Relationship Id="rId2" Type="http://schemas.openxmlformats.org/officeDocument/2006/relationships/image" Target="../media/image10.png"/><Relationship Id="rId1" Type="http://schemas.openxmlformats.org/officeDocument/2006/relationships/slideLayout" Target="../slideLayouts/slideLayout7.xml"/><Relationship Id="rId6" Type="http://schemas.openxmlformats.org/officeDocument/2006/relationships/image" Target="../media/image14.png"/><Relationship Id="rId11" Type="http://schemas.openxmlformats.org/officeDocument/2006/relationships/image" Target="../media/image19.svg"/><Relationship Id="rId5" Type="http://schemas.openxmlformats.org/officeDocument/2006/relationships/image" Target="../media/image13.svg"/><Relationship Id="rId10" Type="http://schemas.openxmlformats.org/officeDocument/2006/relationships/image" Target="../media/image18.png"/><Relationship Id="rId4" Type="http://schemas.openxmlformats.org/officeDocument/2006/relationships/image" Target="../media/image12.png"/><Relationship Id="rId9" Type="http://schemas.openxmlformats.org/officeDocument/2006/relationships/image" Target="../media/image17.svg"/></Relationships>
</file>

<file path=ppt/slides/_rels/slide3.xml.rels><?xml version="1.0" encoding="UTF-8" standalone="yes"?>
<Relationships xmlns="http://schemas.openxmlformats.org/package/2006/relationships"><Relationship Id="rId3" Type="http://schemas.openxmlformats.org/officeDocument/2006/relationships/image" Target="../media/image21.svg"/><Relationship Id="rId2" Type="http://schemas.openxmlformats.org/officeDocument/2006/relationships/image" Target="../media/image20.png"/><Relationship Id="rId1" Type="http://schemas.openxmlformats.org/officeDocument/2006/relationships/slideLayout" Target="../slideLayouts/slideLayout7.xml"/><Relationship Id="rId5" Type="http://schemas.openxmlformats.org/officeDocument/2006/relationships/image" Target="../media/image23.svg"/><Relationship Id="rId4" Type="http://schemas.openxmlformats.org/officeDocument/2006/relationships/image" Target="../media/image22.png"/></Relationships>
</file>

<file path=ppt/slides/_rels/slide4.xml.rels><?xml version="1.0" encoding="UTF-8" standalone="yes"?>
<Relationships xmlns="http://schemas.openxmlformats.org/package/2006/relationships"><Relationship Id="rId3" Type="http://schemas.openxmlformats.org/officeDocument/2006/relationships/image" Target="../media/image25.svg"/><Relationship Id="rId2" Type="http://schemas.openxmlformats.org/officeDocument/2006/relationships/image" Target="../media/image24.png"/><Relationship Id="rId1" Type="http://schemas.openxmlformats.org/officeDocument/2006/relationships/slideLayout" Target="../slideLayouts/slideLayout7.xml"/><Relationship Id="rId4" Type="http://schemas.openxmlformats.org/officeDocument/2006/relationships/image" Target="../media/image26.png"/></Relationships>
</file>

<file path=ppt/slides/_rels/slide5.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27.png"/><Relationship Id="rId1" Type="http://schemas.openxmlformats.org/officeDocument/2006/relationships/slideLayout" Target="../slideLayouts/slideLayout7.xml"/><Relationship Id="rId4" Type="http://schemas.openxmlformats.org/officeDocument/2006/relationships/image" Target="../media/image29.svg"/></Relationships>
</file>

<file path=ppt/slides/_rels/slide6.xml.rels><?xml version="1.0" encoding="UTF-8" standalone="yes"?>
<Relationships xmlns="http://schemas.openxmlformats.org/package/2006/relationships"><Relationship Id="rId8" Type="http://schemas.openxmlformats.org/officeDocument/2006/relationships/image" Target="../media/image34.png"/><Relationship Id="rId3" Type="http://schemas.openxmlformats.org/officeDocument/2006/relationships/image" Target="../media/image31.svg"/><Relationship Id="rId7" Type="http://schemas.openxmlformats.org/officeDocument/2006/relationships/image" Target="../media/image29.svg"/><Relationship Id="rId2" Type="http://schemas.openxmlformats.org/officeDocument/2006/relationships/image" Target="../media/image30.png"/><Relationship Id="rId1" Type="http://schemas.openxmlformats.org/officeDocument/2006/relationships/slideLayout" Target="../slideLayouts/slideLayout7.xml"/><Relationship Id="rId6" Type="http://schemas.openxmlformats.org/officeDocument/2006/relationships/image" Target="../media/image28.png"/><Relationship Id="rId5" Type="http://schemas.openxmlformats.org/officeDocument/2006/relationships/image" Target="../media/image33.svg"/><Relationship Id="rId4" Type="http://schemas.openxmlformats.org/officeDocument/2006/relationships/image" Target="../media/image32.png"/><Relationship Id="rId9" Type="http://schemas.openxmlformats.org/officeDocument/2006/relationships/image" Target="../media/image35.svg"/></Relationships>
</file>

<file path=ppt/slides/_rels/slide7.xml.rels><?xml version="1.0" encoding="UTF-8" standalone="yes"?>
<Relationships xmlns="http://schemas.openxmlformats.org/package/2006/relationships"><Relationship Id="rId8" Type="http://schemas.openxmlformats.org/officeDocument/2006/relationships/image" Target="../media/image34.png"/><Relationship Id="rId3" Type="http://schemas.openxmlformats.org/officeDocument/2006/relationships/image" Target="../media/image31.svg"/><Relationship Id="rId7" Type="http://schemas.openxmlformats.org/officeDocument/2006/relationships/image" Target="../media/image29.svg"/><Relationship Id="rId2" Type="http://schemas.openxmlformats.org/officeDocument/2006/relationships/image" Target="../media/image30.png"/><Relationship Id="rId1" Type="http://schemas.openxmlformats.org/officeDocument/2006/relationships/slideLayout" Target="../slideLayouts/slideLayout7.xml"/><Relationship Id="rId6" Type="http://schemas.openxmlformats.org/officeDocument/2006/relationships/image" Target="../media/image28.png"/><Relationship Id="rId5" Type="http://schemas.openxmlformats.org/officeDocument/2006/relationships/image" Target="../media/image33.svg"/><Relationship Id="rId4" Type="http://schemas.openxmlformats.org/officeDocument/2006/relationships/image" Target="../media/image32.png"/><Relationship Id="rId9" Type="http://schemas.openxmlformats.org/officeDocument/2006/relationships/image" Target="../media/image35.svg"/></Relationships>
</file>

<file path=ppt/slides/_rels/slide8.xml.rels><?xml version="1.0" encoding="UTF-8" standalone="yes"?>
<Relationships xmlns="http://schemas.openxmlformats.org/package/2006/relationships"><Relationship Id="rId8" Type="http://schemas.openxmlformats.org/officeDocument/2006/relationships/image" Target="../media/image40.png"/><Relationship Id="rId3" Type="http://schemas.openxmlformats.org/officeDocument/2006/relationships/image" Target="../media/image11.svg"/><Relationship Id="rId7" Type="http://schemas.openxmlformats.org/officeDocument/2006/relationships/image" Target="../media/image39.svg"/><Relationship Id="rId2" Type="http://schemas.openxmlformats.org/officeDocument/2006/relationships/image" Target="../media/image10.png"/><Relationship Id="rId1" Type="http://schemas.openxmlformats.org/officeDocument/2006/relationships/slideLayout" Target="../slideLayouts/slideLayout7.xml"/><Relationship Id="rId6" Type="http://schemas.openxmlformats.org/officeDocument/2006/relationships/image" Target="../media/image38.png"/><Relationship Id="rId11" Type="http://schemas.openxmlformats.org/officeDocument/2006/relationships/image" Target="../media/image43.svg"/><Relationship Id="rId5" Type="http://schemas.openxmlformats.org/officeDocument/2006/relationships/image" Target="../media/image37.svg"/><Relationship Id="rId10" Type="http://schemas.openxmlformats.org/officeDocument/2006/relationships/image" Target="../media/image42.png"/><Relationship Id="rId4" Type="http://schemas.openxmlformats.org/officeDocument/2006/relationships/image" Target="../media/image36.png"/><Relationship Id="rId9" Type="http://schemas.openxmlformats.org/officeDocument/2006/relationships/image" Target="../media/image41.svg"/></Relationships>
</file>

<file path=ppt/slides/_rels/slide9.xml.rels><?xml version="1.0" encoding="UTF-8" standalone="yes"?>
<Relationships xmlns="http://schemas.openxmlformats.org/package/2006/relationships"><Relationship Id="rId8" Type="http://schemas.openxmlformats.org/officeDocument/2006/relationships/image" Target="../media/image40.png"/><Relationship Id="rId3" Type="http://schemas.openxmlformats.org/officeDocument/2006/relationships/image" Target="../media/image11.svg"/><Relationship Id="rId7" Type="http://schemas.openxmlformats.org/officeDocument/2006/relationships/image" Target="../media/image39.svg"/><Relationship Id="rId2" Type="http://schemas.openxmlformats.org/officeDocument/2006/relationships/image" Target="../media/image10.png"/><Relationship Id="rId1" Type="http://schemas.openxmlformats.org/officeDocument/2006/relationships/slideLayout" Target="../slideLayouts/slideLayout7.xml"/><Relationship Id="rId6" Type="http://schemas.openxmlformats.org/officeDocument/2006/relationships/image" Target="../media/image38.png"/><Relationship Id="rId11" Type="http://schemas.openxmlformats.org/officeDocument/2006/relationships/image" Target="../media/image43.svg"/><Relationship Id="rId5" Type="http://schemas.openxmlformats.org/officeDocument/2006/relationships/image" Target="../media/image37.svg"/><Relationship Id="rId10" Type="http://schemas.openxmlformats.org/officeDocument/2006/relationships/image" Target="../media/image42.png"/><Relationship Id="rId4" Type="http://schemas.openxmlformats.org/officeDocument/2006/relationships/image" Target="../media/image36.png"/><Relationship Id="rId9" Type="http://schemas.openxmlformats.org/officeDocument/2006/relationships/image" Target="../media/image41.svg"/></Relationships>
</file>

<file path=ppt/slides/_rels/slide10.xml.rels><?xml version="1.0" encoding="UTF-8" standalone="yes"?>
<Relationships xmlns="http://schemas.openxmlformats.org/package/2006/relationships"><Relationship Id="rId8" Type="http://schemas.openxmlformats.org/officeDocument/2006/relationships/image" Target="../media/image42.png"/><Relationship Id="rId3" Type="http://schemas.openxmlformats.org/officeDocument/2006/relationships/image" Target="../media/image11.svg"/><Relationship Id="rId7" Type="http://schemas.openxmlformats.org/officeDocument/2006/relationships/image" Target="../media/image39.svg"/><Relationship Id="rId2" Type="http://schemas.openxmlformats.org/officeDocument/2006/relationships/image" Target="../media/image10.png"/><Relationship Id="rId1" Type="http://schemas.openxmlformats.org/officeDocument/2006/relationships/slideLayout" Target="../slideLayouts/slideLayout7.xml"/><Relationship Id="rId6" Type="http://schemas.openxmlformats.org/officeDocument/2006/relationships/image" Target="../media/image38.png"/><Relationship Id="rId11" Type="http://schemas.openxmlformats.org/officeDocument/2006/relationships/image" Target="../media/image37.svg"/><Relationship Id="rId5" Type="http://schemas.openxmlformats.org/officeDocument/2006/relationships/image" Target="../media/image41.svg"/><Relationship Id="rId10" Type="http://schemas.openxmlformats.org/officeDocument/2006/relationships/image" Target="../media/image36.png"/><Relationship Id="rId4" Type="http://schemas.openxmlformats.org/officeDocument/2006/relationships/image" Target="../media/image40.png"/><Relationship Id="rId9" Type="http://schemas.openxmlformats.org/officeDocument/2006/relationships/image" Target="../media/image43.svg"/></Relationships>
</file>

<file path=ppt/slides/_rels/slide11.xml.rels><?xml version="1.0" encoding="UTF-8" standalone="yes"?>
<Relationships xmlns="http://schemas.openxmlformats.org/package/2006/relationships"><Relationship Id="rId8" Type="http://schemas.openxmlformats.org/officeDocument/2006/relationships/image" Target="../media/image42.png"/><Relationship Id="rId3" Type="http://schemas.openxmlformats.org/officeDocument/2006/relationships/image" Target="../media/image11.svg"/><Relationship Id="rId7" Type="http://schemas.openxmlformats.org/officeDocument/2006/relationships/image" Target="../media/image39.svg"/><Relationship Id="rId2" Type="http://schemas.openxmlformats.org/officeDocument/2006/relationships/image" Target="../media/image10.png"/><Relationship Id="rId1" Type="http://schemas.openxmlformats.org/officeDocument/2006/relationships/slideLayout" Target="../slideLayouts/slideLayout7.xml"/><Relationship Id="rId6" Type="http://schemas.openxmlformats.org/officeDocument/2006/relationships/image" Target="../media/image38.png"/><Relationship Id="rId11" Type="http://schemas.openxmlformats.org/officeDocument/2006/relationships/image" Target="../media/image37.svg"/><Relationship Id="rId5" Type="http://schemas.openxmlformats.org/officeDocument/2006/relationships/image" Target="../media/image41.svg"/><Relationship Id="rId10" Type="http://schemas.openxmlformats.org/officeDocument/2006/relationships/image" Target="../media/image36.png"/><Relationship Id="rId4" Type="http://schemas.openxmlformats.org/officeDocument/2006/relationships/image" Target="../media/image40.png"/><Relationship Id="rId9" Type="http://schemas.openxmlformats.org/officeDocument/2006/relationships/image" Target="../media/image43.sv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3" Type="http://schemas.openxmlformats.org/officeDocument/2006/relationships/image" Target="../media/image29.svg"/><Relationship Id="rId2" Type="http://schemas.openxmlformats.org/officeDocument/2006/relationships/image" Target="../media/image28.png"/><Relationship Id="rId1" Type="http://schemas.openxmlformats.org/officeDocument/2006/relationships/slideLayout" Target="../slideLayouts/slideLayout7.xml"/><Relationship Id="rId4" Type="http://schemas.openxmlformats.org/officeDocument/2006/relationships/image" Target="../media/image44.png"/></Relationships>
</file>

<file path=ppt/slides/_rels/slide14.xml.rels><?xml version="1.0" encoding="UTF-8" standalone="yes"?>
<Relationships xmlns="http://schemas.openxmlformats.org/package/2006/relationships"><Relationship Id="rId3" Type="http://schemas.openxmlformats.org/officeDocument/2006/relationships/image" Target="../media/image25.svg"/><Relationship Id="rId2" Type="http://schemas.openxmlformats.org/officeDocument/2006/relationships/image" Target="../media/image24.png"/><Relationship Id="rId1" Type="http://schemas.openxmlformats.org/officeDocument/2006/relationships/slideLayout" Target="../slideLayouts/slideLayout7.xml"/><Relationship Id="rId4" Type="http://schemas.openxmlformats.org/officeDocument/2006/relationships/image" Target="../media/image45.png"/></Relationships>
</file>

<file path=ppt/slides/_rels/slide15.xml.rels><?xml version="1.0" encoding="UTF-8" standalone="yes"?>
<Relationships xmlns="http://schemas.openxmlformats.org/package/2006/relationships"><Relationship Id="rId2" Type="http://schemas.openxmlformats.org/officeDocument/2006/relationships/image" Target="../media/image46.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8" Type="http://schemas.openxmlformats.org/officeDocument/2006/relationships/image" Target="../media/image51.png"/><Relationship Id="rId3" Type="http://schemas.openxmlformats.org/officeDocument/2006/relationships/image" Target="../media/image31.svg"/><Relationship Id="rId7" Type="http://schemas.openxmlformats.org/officeDocument/2006/relationships/image" Target="../media/image50.svg"/><Relationship Id="rId2" Type="http://schemas.openxmlformats.org/officeDocument/2006/relationships/image" Target="../media/image30.png"/><Relationship Id="rId1" Type="http://schemas.openxmlformats.org/officeDocument/2006/relationships/slideLayout" Target="../slideLayouts/slideLayout7.xml"/><Relationship Id="rId6" Type="http://schemas.openxmlformats.org/officeDocument/2006/relationships/image" Target="../media/image49.png"/><Relationship Id="rId5" Type="http://schemas.openxmlformats.org/officeDocument/2006/relationships/image" Target="../media/image48.svg"/><Relationship Id="rId4" Type="http://schemas.openxmlformats.org/officeDocument/2006/relationships/image" Target="../media/image47.png"/><Relationship Id="rId9" Type="http://schemas.openxmlformats.org/officeDocument/2006/relationships/image" Target="../media/image52.sv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F0F4F8"/>
        </a:solidFill>
        <a:effectLst/>
      </p:bgPr>
    </p:bg>
    <p:spTree>
      <p:nvGrpSpPr>
        <p:cNvPr id="1" name=""/>
        <p:cNvGrpSpPr/>
        <p:nvPr/>
      </p:nvGrpSpPr>
      <p:grpSpPr>
        <a:xfrm>
          <a:off x="0" y="0"/>
          <a:ext cx="0" cy="0"/>
          <a:chOff x="0" y="0"/>
          <a:chExt cx="0" cy="0"/>
        </a:xfrm>
      </p:grpSpPr>
      <p:sp>
        <p:nvSpPr>
          <p:cNvPr id="2" name="Freeform 2"/>
          <p:cNvSpPr/>
          <p:nvPr/>
        </p:nvSpPr>
        <p:spPr>
          <a:xfrm>
            <a:off x="-293228" y="8343570"/>
            <a:ext cx="18874456" cy="1943430"/>
          </a:xfrm>
          <a:custGeom>
            <a:avLst/>
            <a:gdLst/>
            <a:ahLst/>
            <a:cxnLst/>
            <a:rect l="l" t="t" r="r" b="b"/>
            <a:pathLst>
              <a:path w="18874456" h="1943430">
                <a:moveTo>
                  <a:pt x="0" y="0"/>
                </a:moveTo>
                <a:lnTo>
                  <a:pt x="18874456" y="0"/>
                </a:lnTo>
                <a:lnTo>
                  <a:pt x="18874456" y="1943430"/>
                </a:lnTo>
                <a:lnTo>
                  <a:pt x="0" y="1943430"/>
                </a:lnTo>
                <a:lnTo>
                  <a:pt x="0" y="0"/>
                </a:lnTo>
                <a:close/>
              </a:path>
            </a:pathLst>
          </a:custGeom>
          <a:blipFill>
            <a:blip r:embed="rId2">
              <a:extLst>
                <a:ext uri="{96DAC541-7B7A-43D3-8B79-37D633B846F1}">
                  <asvg:svgBlip xmlns:asvg="http://schemas.microsoft.com/office/drawing/2016/SVG/main" r:embed="rId3"/>
                </a:ext>
              </a:extLst>
            </a:blip>
            <a:stretch>
              <a:fillRect b="-839629"/>
            </a:stretch>
          </a:blipFill>
        </p:spPr>
        <p:txBody>
          <a:bodyPr/>
          <a:lstStyle/>
          <a:p>
            <a:endParaRPr lang="es-CL"/>
          </a:p>
        </p:txBody>
      </p:sp>
      <p:sp>
        <p:nvSpPr>
          <p:cNvPr id="3" name="Freeform 3"/>
          <p:cNvSpPr/>
          <p:nvPr/>
        </p:nvSpPr>
        <p:spPr>
          <a:xfrm>
            <a:off x="2145995" y="727236"/>
            <a:ext cx="13827832" cy="8832528"/>
          </a:xfrm>
          <a:custGeom>
            <a:avLst/>
            <a:gdLst/>
            <a:ahLst/>
            <a:cxnLst/>
            <a:rect l="l" t="t" r="r" b="b"/>
            <a:pathLst>
              <a:path w="13827832" h="8832528">
                <a:moveTo>
                  <a:pt x="0" y="0"/>
                </a:moveTo>
                <a:lnTo>
                  <a:pt x="13827832" y="0"/>
                </a:lnTo>
                <a:lnTo>
                  <a:pt x="13827832" y="8832528"/>
                </a:lnTo>
                <a:lnTo>
                  <a:pt x="0" y="8832528"/>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s-CL"/>
          </a:p>
        </p:txBody>
      </p:sp>
      <p:sp>
        <p:nvSpPr>
          <p:cNvPr id="4" name="Freeform 4"/>
          <p:cNvSpPr/>
          <p:nvPr/>
        </p:nvSpPr>
        <p:spPr>
          <a:xfrm>
            <a:off x="-1156583" y="6172200"/>
            <a:ext cx="6773333" cy="4114800"/>
          </a:xfrm>
          <a:custGeom>
            <a:avLst/>
            <a:gdLst/>
            <a:ahLst/>
            <a:cxnLst/>
            <a:rect l="l" t="t" r="r" b="b"/>
            <a:pathLst>
              <a:path w="6773333" h="4114800">
                <a:moveTo>
                  <a:pt x="0" y="0"/>
                </a:moveTo>
                <a:lnTo>
                  <a:pt x="6773333" y="0"/>
                </a:lnTo>
                <a:lnTo>
                  <a:pt x="6773333" y="4114800"/>
                </a:lnTo>
                <a:lnTo>
                  <a:pt x="0" y="4114800"/>
                </a:lnTo>
                <a:lnTo>
                  <a:pt x="0" y="0"/>
                </a:lnTo>
                <a:close/>
              </a:path>
            </a:pathLst>
          </a:custGeom>
          <a:blipFill>
            <a:blip r:embed="rId6">
              <a:extLst>
                <a:ext uri="{96DAC541-7B7A-43D3-8B79-37D633B846F1}">
                  <asvg:svgBlip xmlns:asvg="http://schemas.microsoft.com/office/drawing/2016/SVG/main" r:embed="rId7"/>
                </a:ext>
              </a:extLst>
            </a:blip>
            <a:stretch>
              <a:fillRect/>
            </a:stretch>
          </a:blipFill>
        </p:spPr>
        <p:txBody>
          <a:bodyPr/>
          <a:lstStyle/>
          <a:p>
            <a:endParaRPr lang="es-CL"/>
          </a:p>
        </p:txBody>
      </p:sp>
      <p:sp>
        <p:nvSpPr>
          <p:cNvPr id="5" name="Freeform 5"/>
          <p:cNvSpPr/>
          <p:nvPr/>
        </p:nvSpPr>
        <p:spPr>
          <a:xfrm flipH="1">
            <a:off x="13977730" y="5143500"/>
            <a:ext cx="4160372" cy="5020057"/>
          </a:xfrm>
          <a:custGeom>
            <a:avLst/>
            <a:gdLst/>
            <a:ahLst/>
            <a:cxnLst/>
            <a:rect l="l" t="t" r="r" b="b"/>
            <a:pathLst>
              <a:path w="4160372" h="5020057">
                <a:moveTo>
                  <a:pt x="4160372" y="0"/>
                </a:moveTo>
                <a:lnTo>
                  <a:pt x="0" y="0"/>
                </a:lnTo>
                <a:lnTo>
                  <a:pt x="0" y="5020057"/>
                </a:lnTo>
                <a:lnTo>
                  <a:pt x="4160372" y="5020057"/>
                </a:lnTo>
                <a:lnTo>
                  <a:pt x="4160372" y="0"/>
                </a:lnTo>
                <a:close/>
              </a:path>
            </a:pathLst>
          </a:custGeom>
          <a:blipFill>
            <a:blip r:embed="rId8">
              <a:extLst>
                <a:ext uri="{96DAC541-7B7A-43D3-8B79-37D633B846F1}">
                  <asvg:svgBlip xmlns:asvg="http://schemas.microsoft.com/office/drawing/2016/SVG/main" r:embed="rId9"/>
                </a:ext>
              </a:extLst>
            </a:blip>
            <a:stretch>
              <a:fillRect/>
            </a:stretch>
          </a:blipFill>
        </p:spPr>
        <p:txBody>
          <a:bodyPr/>
          <a:lstStyle/>
          <a:p>
            <a:endParaRPr lang="es-CL"/>
          </a:p>
        </p:txBody>
      </p:sp>
      <p:sp>
        <p:nvSpPr>
          <p:cNvPr id="6" name="TextBox 6"/>
          <p:cNvSpPr txBox="1"/>
          <p:nvPr/>
        </p:nvSpPr>
        <p:spPr>
          <a:xfrm>
            <a:off x="4226842" y="4080690"/>
            <a:ext cx="9666137" cy="1252202"/>
          </a:xfrm>
          <a:prstGeom prst="rect">
            <a:avLst/>
          </a:prstGeom>
        </p:spPr>
        <p:txBody>
          <a:bodyPr lIns="0" tIns="0" rIns="0" bIns="0" rtlCol="0" anchor="t">
            <a:spAutoFit/>
          </a:bodyPr>
          <a:lstStyle/>
          <a:p>
            <a:pPr algn="ctr">
              <a:lnSpc>
                <a:spcPts val="11042"/>
              </a:lnSpc>
            </a:pPr>
            <a:r>
              <a:rPr lang="en-US" sz="6600" dirty="0" err="1">
                <a:solidFill>
                  <a:srgbClr val="39484F"/>
                </a:solidFill>
                <a:latin typeface="Bobby Jones"/>
              </a:rPr>
              <a:t>Sugerencias</a:t>
            </a:r>
            <a:r>
              <a:rPr lang="en-US" sz="6600" dirty="0">
                <a:solidFill>
                  <a:srgbClr val="39484F"/>
                </a:solidFill>
                <a:latin typeface="Bobby Jones"/>
              </a:rPr>
              <a:t> de </a:t>
            </a:r>
            <a:r>
              <a:rPr lang="en-US" sz="6600" dirty="0" err="1">
                <a:solidFill>
                  <a:srgbClr val="39484F"/>
                </a:solidFill>
                <a:latin typeface="Bobby Jones"/>
              </a:rPr>
              <a:t>redacción</a:t>
            </a:r>
            <a:endParaRPr lang="en-US" sz="6600" dirty="0">
              <a:solidFill>
                <a:srgbClr val="39484F"/>
              </a:solidFill>
              <a:latin typeface="Bobby Jones"/>
            </a:endParaRPr>
          </a:p>
        </p:txBody>
      </p:sp>
      <p:pic>
        <p:nvPicPr>
          <p:cNvPr id="7" name="3 Imagen">
            <a:extLst>
              <a:ext uri="{FF2B5EF4-FFF2-40B4-BE49-F238E27FC236}">
                <a16:creationId xmlns:a16="http://schemas.microsoft.com/office/drawing/2014/main" id="{A4D2DF30-92E3-41E8-B1B0-722B62305814}"/>
              </a:ext>
            </a:extLst>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12344401" y="1714499"/>
            <a:ext cx="2104492" cy="1943429"/>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C0D6E1"/>
        </a:solidFill>
        <a:effectLst/>
      </p:bgPr>
    </p:bg>
    <p:spTree>
      <p:nvGrpSpPr>
        <p:cNvPr id="1" name=""/>
        <p:cNvGrpSpPr/>
        <p:nvPr/>
      </p:nvGrpSpPr>
      <p:grpSpPr>
        <a:xfrm>
          <a:off x="0" y="0"/>
          <a:ext cx="0" cy="0"/>
          <a:chOff x="0" y="0"/>
          <a:chExt cx="0" cy="0"/>
        </a:xfrm>
      </p:grpSpPr>
      <p:sp>
        <p:nvSpPr>
          <p:cNvPr id="2" name="Freeform 2"/>
          <p:cNvSpPr/>
          <p:nvPr/>
        </p:nvSpPr>
        <p:spPr>
          <a:xfrm>
            <a:off x="-293228" y="8634405"/>
            <a:ext cx="18874456" cy="1943430"/>
          </a:xfrm>
          <a:custGeom>
            <a:avLst/>
            <a:gdLst/>
            <a:ahLst/>
            <a:cxnLst/>
            <a:rect l="l" t="t" r="r" b="b"/>
            <a:pathLst>
              <a:path w="18874456" h="1943430">
                <a:moveTo>
                  <a:pt x="0" y="0"/>
                </a:moveTo>
                <a:lnTo>
                  <a:pt x="18874456" y="0"/>
                </a:lnTo>
                <a:lnTo>
                  <a:pt x="18874456" y="1943429"/>
                </a:lnTo>
                <a:lnTo>
                  <a:pt x="0" y="1943429"/>
                </a:lnTo>
                <a:lnTo>
                  <a:pt x="0" y="0"/>
                </a:lnTo>
                <a:close/>
              </a:path>
            </a:pathLst>
          </a:custGeom>
          <a:blipFill>
            <a:blip r:embed="rId2">
              <a:extLst>
                <a:ext uri="{96DAC541-7B7A-43D3-8B79-37D633B846F1}">
                  <asvg:svgBlip xmlns:asvg="http://schemas.microsoft.com/office/drawing/2016/SVG/main" r:embed="rId3"/>
                </a:ext>
              </a:extLst>
            </a:blip>
            <a:stretch>
              <a:fillRect b="-839629"/>
            </a:stretch>
          </a:blipFill>
        </p:spPr>
        <p:txBody>
          <a:bodyPr/>
          <a:lstStyle/>
          <a:p>
            <a:endParaRPr lang="es-CL" dirty="0"/>
          </a:p>
        </p:txBody>
      </p:sp>
      <p:sp>
        <p:nvSpPr>
          <p:cNvPr id="3" name="Freeform 3"/>
          <p:cNvSpPr/>
          <p:nvPr/>
        </p:nvSpPr>
        <p:spPr>
          <a:xfrm>
            <a:off x="4628973" y="-206125"/>
            <a:ext cx="8888412" cy="10823028"/>
          </a:xfrm>
          <a:custGeom>
            <a:avLst/>
            <a:gdLst/>
            <a:ahLst/>
            <a:cxnLst/>
            <a:rect l="l" t="t" r="r" b="b"/>
            <a:pathLst>
              <a:path w="8888412" h="10823028">
                <a:moveTo>
                  <a:pt x="0" y="0"/>
                </a:moveTo>
                <a:lnTo>
                  <a:pt x="8888412" y="0"/>
                </a:lnTo>
                <a:lnTo>
                  <a:pt x="8888412" y="10823028"/>
                </a:lnTo>
                <a:lnTo>
                  <a:pt x="0" y="10823028"/>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s-CL"/>
          </a:p>
        </p:txBody>
      </p:sp>
      <p:sp>
        <p:nvSpPr>
          <p:cNvPr id="4" name="Freeform 4"/>
          <p:cNvSpPr/>
          <p:nvPr/>
        </p:nvSpPr>
        <p:spPr>
          <a:xfrm>
            <a:off x="13696503" y="6503402"/>
            <a:ext cx="4591497" cy="2754898"/>
          </a:xfrm>
          <a:custGeom>
            <a:avLst/>
            <a:gdLst/>
            <a:ahLst/>
            <a:cxnLst/>
            <a:rect l="l" t="t" r="r" b="b"/>
            <a:pathLst>
              <a:path w="4591497" h="2754898">
                <a:moveTo>
                  <a:pt x="0" y="0"/>
                </a:moveTo>
                <a:lnTo>
                  <a:pt x="4591497" y="0"/>
                </a:lnTo>
                <a:lnTo>
                  <a:pt x="4591497" y="2754898"/>
                </a:lnTo>
                <a:lnTo>
                  <a:pt x="0" y="2754898"/>
                </a:lnTo>
                <a:lnTo>
                  <a:pt x="0" y="0"/>
                </a:lnTo>
                <a:close/>
              </a:path>
            </a:pathLst>
          </a:custGeom>
          <a:blipFill>
            <a:blip r:embed="rId6">
              <a:extLst>
                <a:ext uri="{96DAC541-7B7A-43D3-8B79-37D633B846F1}">
                  <asvg:svgBlip xmlns:asvg="http://schemas.microsoft.com/office/drawing/2016/SVG/main" r:embed="rId7"/>
                </a:ext>
              </a:extLst>
            </a:blip>
            <a:stretch>
              <a:fillRect/>
            </a:stretch>
          </a:blipFill>
        </p:spPr>
        <p:txBody>
          <a:bodyPr/>
          <a:lstStyle/>
          <a:p>
            <a:endParaRPr lang="es-CL"/>
          </a:p>
        </p:txBody>
      </p:sp>
      <p:sp>
        <p:nvSpPr>
          <p:cNvPr id="5" name="Freeform 5"/>
          <p:cNvSpPr/>
          <p:nvPr/>
        </p:nvSpPr>
        <p:spPr>
          <a:xfrm>
            <a:off x="1176520" y="2057400"/>
            <a:ext cx="3087386" cy="7200900"/>
          </a:xfrm>
          <a:custGeom>
            <a:avLst/>
            <a:gdLst/>
            <a:ahLst/>
            <a:cxnLst/>
            <a:rect l="l" t="t" r="r" b="b"/>
            <a:pathLst>
              <a:path w="3087386" h="7200900">
                <a:moveTo>
                  <a:pt x="0" y="0"/>
                </a:moveTo>
                <a:lnTo>
                  <a:pt x="3087386" y="0"/>
                </a:lnTo>
                <a:lnTo>
                  <a:pt x="3087386" y="7200900"/>
                </a:lnTo>
                <a:lnTo>
                  <a:pt x="0" y="7200900"/>
                </a:lnTo>
                <a:lnTo>
                  <a:pt x="0" y="0"/>
                </a:lnTo>
                <a:close/>
              </a:path>
            </a:pathLst>
          </a:custGeom>
          <a:blipFill>
            <a:blip r:embed="rId8">
              <a:extLst>
                <a:ext uri="{96DAC541-7B7A-43D3-8B79-37D633B846F1}">
                  <asvg:svgBlip xmlns:asvg="http://schemas.microsoft.com/office/drawing/2016/SVG/main" r:embed="rId9"/>
                </a:ext>
              </a:extLst>
            </a:blip>
            <a:stretch>
              <a:fillRect/>
            </a:stretch>
          </a:blipFill>
        </p:spPr>
        <p:txBody>
          <a:bodyPr/>
          <a:lstStyle/>
          <a:p>
            <a:endParaRPr lang="es-CL"/>
          </a:p>
        </p:txBody>
      </p:sp>
      <p:sp>
        <p:nvSpPr>
          <p:cNvPr id="6" name="Freeform 6"/>
          <p:cNvSpPr/>
          <p:nvPr/>
        </p:nvSpPr>
        <p:spPr>
          <a:xfrm>
            <a:off x="14473738" y="845150"/>
            <a:ext cx="3037027" cy="2999064"/>
          </a:xfrm>
          <a:custGeom>
            <a:avLst/>
            <a:gdLst/>
            <a:ahLst/>
            <a:cxnLst/>
            <a:rect l="l" t="t" r="r" b="b"/>
            <a:pathLst>
              <a:path w="3037027" h="2999064">
                <a:moveTo>
                  <a:pt x="0" y="0"/>
                </a:moveTo>
                <a:lnTo>
                  <a:pt x="3037027" y="0"/>
                </a:lnTo>
                <a:lnTo>
                  <a:pt x="3037027" y="2999064"/>
                </a:lnTo>
                <a:lnTo>
                  <a:pt x="0" y="2999064"/>
                </a:lnTo>
                <a:lnTo>
                  <a:pt x="0" y="0"/>
                </a:lnTo>
                <a:close/>
              </a:path>
            </a:pathLst>
          </a:custGeom>
          <a:blipFill>
            <a:blip r:embed="rId10">
              <a:extLst>
                <a:ext uri="{96DAC541-7B7A-43D3-8B79-37D633B846F1}">
                  <asvg:svgBlip xmlns:asvg="http://schemas.microsoft.com/office/drawing/2016/SVG/main" r:embed="rId11"/>
                </a:ext>
              </a:extLst>
            </a:blip>
            <a:stretch>
              <a:fillRect/>
            </a:stretch>
          </a:blipFill>
        </p:spPr>
        <p:txBody>
          <a:bodyPr/>
          <a:lstStyle/>
          <a:p>
            <a:endParaRPr lang="es-CL"/>
          </a:p>
        </p:txBody>
      </p:sp>
      <p:sp>
        <p:nvSpPr>
          <p:cNvPr id="7" name="TextBox 7"/>
          <p:cNvSpPr txBox="1"/>
          <p:nvPr/>
        </p:nvSpPr>
        <p:spPr>
          <a:xfrm rot="396690">
            <a:off x="6666642" y="2528438"/>
            <a:ext cx="5383452" cy="1013098"/>
          </a:xfrm>
          <a:prstGeom prst="rect">
            <a:avLst/>
          </a:prstGeom>
        </p:spPr>
        <p:txBody>
          <a:bodyPr lIns="0" tIns="0" rIns="0" bIns="0" rtlCol="0" anchor="t">
            <a:spAutoFit/>
          </a:bodyPr>
          <a:lstStyle/>
          <a:p>
            <a:pPr algn="ctr">
              <a:lnSpc>
                <a:spcPts val="7888"/>
              </a:lnSpc>
            </a:pPr>
            <a:r>
              <a:rPr lang="en-US" sz="8482" dirty="0" err="1">
                <a:solidFill>
                  <a:srgbClr val="D88561"/>
                </a:solidFill>
                <a:latin typeface="Bobby Jones"/>
              </a:rPr>
              <a:t>objetivo</a:t>
            </a:r>
            <a:endParaRPr lang="en-US" sz="8482" dirty="0">
              <a:solidFill>
                <a:srgbClr val="D88561"/>
              </a:solidFill>
              <a:latin typeface="Bobby Jones"/>
            </a:endParaRPr>
          </a:p>
        </p:txBody>
      </p:sp>
      <p:sp>
        <p:nvSpPr>
          <p:cNvPr id="9" name="TextBox 9"/>
          <p:cNvSpPr txBox="1"/>
          <p:nvPr/>
        </p:nvSpPr>
        <p:spPr>
          <a:xfrm rot="381724">
            <a:off x="6131369" y="4926585"/>
            <a:ext cx="5744710" cy="1064587"/>
          </a:xfrm>
          <a:prstGeom prst="rect">
            <a:avLst/>
          </a:prstGeom>
        </p:spPr>
        <p:txBody>
          <a:bodyPr lIns="0" tIns="0" rIns="0" bIns="0" rtlCol="0" anchor="t">
            <a:spAutoFit/>
          </a:bodyPr>
          <a:lstStyle/>
          <a:p>
            <a:pPr algn="ctr">
              <a:lnSpc>
                <a:spcPts val="4079"/>
              </a:lnSpc>
            </a:pPr>
            <a:endParaRPr lang="en-US" sz="4386" dirty="0">
              <a:solidFill>
                <a:srgbClr val="39484F"/>
              </a:solidFill>
              <a:latin typeface="Core Bandi Face"/>
            </a:endParaRPr>
          </a:p>
          <a:p>
            <a:pPr algn="ctr">
              <a:lnSpc>
                <a:spcPts val="4079"/>
              </a:lnSpc>
            </a:pPr>
            <a:endParaRPr lang="en-US" sz="4386" dirty="0">
              <a:solidFill>
                <a:srgbClr val="39484F"/>
              </a:solidFill>
              <a:latin typeface="Core Bandi Face"/>
            </a:endParaRPr>
          </a:p>
        </p:txBody>
      </p:sp>
      <p:sp>
        <p:nvSpPr>
          <p:cNvPr id="10" name="TextBox 10"/>
          <p:cNvSpPr txBox="1"/>
          <p:nvPr/>
        </p:nvSpPr>
        <p:spPr>
          <a:xfrm rot="381724">
            <a:off x="5692257" y="5029240"/>
            <a:ext cx="6238407" cy="1590372"/>
          </a:xfrm>
          <a:prstGeom prst="rect">
            <a:avLst/>
          </a:prstGeom>
        </p:spPr>
        <p:txBody>
          <a:bodyPr wrap="square" lIns="0" tIns="0" rIns="0" bIns="0" rtlCol="0" anchor="t">
            <a:spAutoFit/>
          </a:bodyPr>
          <a:lstStyle/>
          <a:p>
            <a:pPr marL="571500" indent="-571500" algn="ctr">
              <a:lnSpc>
                <a:spcPts val="4079"/>
              </a:lnSpc>
              <a:buFont typeface="Arial" panose="020B0604020202020204" pitchFamily="34" charset="0"/>
              <a:buChar char="•"/>
            </a:pPr>
            <a:r>
              <a:rPr lang="en-US" sz="4386" dirty="0">
                <a:solidFill>
                  <a:srgbClr val="39484F"/>
                </a:solidFill>
                <a:latin typeface="Core Bandi Face"/>
              </a:rPr>
              <a:t>APLICAR ESTRATEGIAS DE ESCRITURA EN TEXTOS ACADÉMICOS </a:t>
            </a:r>
          </a:p>
        </p:txBody>
      </p:sp>
      <p:sp>
        <p:nvSpPr>
          <p:cNvPr id="11" name="TextBox 11"/>
          <p:cNvSpPr txBox="1"/>
          <p:nvPr/>
        </p:nvSpPr>
        <p:spPr>
          <a:xfrm rot="381724">
            <a:off x="5922440" y="7135358"/>
            <a:ext cx="5744710" cy="538802"/>
          </a:xfrm>
          <a:prstGeom prst="rect">
            <a:avLst/>
          </a:prstGeom>
        </p:spPr>
        <p:txBody>
          <a:bodyPr lIns="0" tIns="0" rIns="0" bIns="0" rtlCol="0" anchor="t">
            <a:spAutoFit/>
          </a:bodyPr>
          <a:lstStyle/>
          <a:p>
            <a:pPr algn="ctr">
              <a:lnSpc>
                <a:spcPts val="4079"/>
              </a:lnSpc>
            </a:pPr>
            <a:endParaRPr lang="en-US" sz="4386" dirty="0">
              <a:solidFill>
                <a:srgbClr val="39484F"/>
              </a:solidFill>
              <a:latin typeface="Core Bandi Face"/>
            </a:endParaRPr>
          </a:p>
        </p:txBody>
      </p:sp>
      <p:sp>
        <p:nvSpPr>
          <p:cNvPr id="12" name="TextBox 12"/>
          <p:cNvSpPr txBox="1"/>
          <p:nvPr/>
        </p:nvSpPr>
        <p:spPr>
          <a:xfrm rot="381724">
            <a:off x="5717910" y="7896044"/>
            <a:ext cx="5744710" cy="538802"/>
          </a:xfrm>
          <a:prstGeom prst="rect">
            <a:avLst/>
          </a:prstGeom>
        </p:spPr>
        <p:txBody>
          <a:bodyPr lIns="0" tIns="0" rIns="0" bIns="0" rtlCol="0" anchor="t">
            <a:spAutoFit/>
          </a:bodyPr>
          <a:lstStyle/>
          <a:p>
            <a:pPr algn="ctr">
              <a:lnSpc>
                <a:spcPts val="4079"/>
              </a:lnSpc>
            </a:pPr>
            <a:endParaRPr lang="en-US" sz="4386" dirty="0">
              <a:solidFill>
                <a:srgbClr val="39484F"/>
              </a:solidFill>
              <a:latin typeface="Core Bandi Face"/>
            </a:endParaRPr>
          </a:p>
        </p:txBody>
      </p:sp>
      <p:sp>
        <p:nvSpPr>
          <p:cNvPr id="13" name="TextBox 13"/>
          <p:cNvSpPr txBox="1"/>
          <p:nvPr/>
        </p:nvSpPr>
        <p:spPr>
          <a:xfrm rot="381724">
            <a:off x="5717910" y="8735455"/>
            <a:ext cx="5744710" cy="538802"/>
          </a:xfrm>
          <a:prstGeom prst="rect">
            <a:avLst/>
          </a:prstGeom>
        </p:spPr>
        <p:txBody>
          <a:bodyPr lIns="0" tIns="0" rIns="0" bIns="0" rtlCol="0" anchor="t">
            <a:spAutoFit/>
          </a:bodyPr>
          <a:lstStyle/>
          <a:p>
            <a:pPr algn="ctr">
              <a:lnSpc>
                <a:spcPts val="4079"/>
              </a:lnSpc>
            </a:pPr>
            <a:endParaRPr lang="en-US" sz="4386" dirty="0">
              <a:solidFill>
                <a:srgbClr val="39484F"/>
              </a:solidFill>
              <a:latin typeface="Core Bandi Face"/>
            </a:endParaRPr>
          </a:p>
        </p:txBody>
      </p:sp>
    </p:spTree>
  </p:cSld>
  <p:clrMapOvr>
    <a:masterClrMapping/>
  </p:clrMapOvr>
  <p:transition spd="slow">
    <p:push/>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199532" y="1758306"/>
            <a:ext cx="9073079" cy="8528694"/>
          </a:xfrm>
          <a:custGeom>
            <a:avLst/>
            <a:gdLst/>
            <a:ahLst/>
            <a:cxnLst/>
            <a:rect l="l" t="t" r="r" b="b"/>
            <a:pathLst>
              <a:path w="9073079" h="8528694">
                <a:moveTo>
                  <a:pt x="0" y="0"/>
                </a:moveTo>
                <a:lnTo>
                  <a:pt x="9073079" y="0"/>
                </a:lnTo>
                <a:lnTo>
                  <a:pt x="9073079" y="8528694"/>
                </a:lnTo>
                <a:lnTo>
                  <a:pt x="0" y="8528694"/>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s-CL"/>
          </a:p>
        </p:txBody>
      </p:sp>
      <p:sp>
        <p:nvSpPr>
          <p:cNvPr id="3" name="Freeform 3"/>
          <p:cNvSpPr/>
          <p:nvPr/>
        </p:nvSpPr>
        <p:spPr>
          <a:xfrm rot="980271">
            <a:off x="8184071" y="5994293"/>
            <a:ext cx="389036" cy="4114800"/>
          </a:xfrm>
          <a:custGeom>
            <a:avLst/>
            <a:gdLst/>
            <a:ahLst/>
            <a:cxnLst/>
            <a:rect l="l" t="t" r="r" b="b"/>
            <a:pathLst>
              <a:path w="389036" h="4114800">
                <a:moveTo>
                  <a:pt x="0" y="0"/>
                </a:moveTo>
                <a:lnTo>
                  <a:pt x="389035" y="0"/>
                </a:lnTo>
                <a:lnTo>
                  <a:pt x="389035" y="4114800"/>
                </a:lnTo>
                <a:lnTo>
                  <a:pt x="0" y="4114800"/>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s-CL"/>
          </a:p>
        </p:txBody>
      </p:sp>
      <p:sp>
        <p:nvSpPr>
          <p:cNvPr id="4" name="TextBox 4"/>
          <p:cNvSpPr txBox="1"/>
          <p:nvPr/>
        </p:nvSpPr>
        <p:spPr>
          <a:xfrm>
            <a:off x="5107091" y="406002"/>
            <a:ext cx="12756824" cy="2308324"/>
          </a:xfrm>
          <a:prstGeom prst="rect">
            <a:avLst/>
          </a:prstGeom>
        </p:spPr>
        <p:txBody>
          <a:bodyPr lIns="0" tIns="0" rIns="0" bIns="0" rtlCol="0" anchor="t">
            <a:spAutoFit/>
          </a:bodyPr>
          <a:lstStyle/>
          <a:p>
            <a:pPr algn="ctr">
              <a:lnSpc>
                <a:spcPts val="4473"/>
              </a:lnSpc>
            </a:pPr>
            <a:r>
              <a:rPr lang="en-US" sz="4810" dirty="0">
                <a:solidFill>
                  <a:srgbClr val="39484F"/>
                </a:solidFill>
                <a:latin typeface="Bobby Jones"/>
              </a:rPr>
              <a:t>El </a:t>
            </a:r>
            <a:r>
              <a:rPr lang="en-US" sz="4810" dirty="0" err="1">
                <a:solidFill>
                  <a:srgbClr val="39484F"/>
                </a:solidFill>
                <a:latin typeface="Bobby Jones"/>
              </a:rPr>
              <a:t>objetivo</a:t>
            </a:r>
            <a:r>
              <a:rPr lang="en-US" sz="4810" dirty="0">
                <a:solidFill>
                  <a:srgbClr val="39484F"/>
                </a:solidFill>
                <a:latin typeface="Bobby Jones"/>
              </a:rPr>
              <a:t> de </a:t>
            </a:r>
            <a:r>
              <a:rPr lang="en-US" sz="4810" dirty="0" err="1">
                <a:solidFill>
                  <a:srgbClr val="39484F"/>
                </a:solidFill>
                <a:latin typeface="Bobby Jones"/>
              </a:rPr>
              <a:t>esta</a:t>
            </a:r>
            <a:r>
              <a:rPr lang="en-US" sz="4810" dirty="0">
                <a:solidFill>
                  <a:srgbClr val="39484F"/>
                </a:solidFill>
                <a:latin typeface="Bobby Jones"/>
              </a:rPr>
              <a:t> MATERIAL es </a:t>
            </a:r>
            <a:r>
              <a:rPr lang="en-US" sz="4810" dirty="0" err="1">
                <a:solidFill>
                  <a:srgbClr val="39484F"/>
                </a:solidFill>
                <a:latin typeface="Bobby Jones"/>
              </a:rPr>
              <a:t>proporcionar</a:t>
            </a:r>
            <a:r>
              <a:rPr lang="en-US" sz="4810" dirty="0">
                <a:solidFill>
                  <a:srgbClr val="39484F"/>
                </a:solidFill>
                <a:latin typeface="Bobby Jones"/>
              </a:rPr>
              <a:t> a las </a:t>
            </a:r>
            <a:r>
              <a:rPr lang="en-US" sz="4810" dirty="0" err="1">
                <a:solidFill>
                  <a:srgbClr val="39484F"/>
                </a:solidFill>
                <a:latin typeface="Bobby Jones"/>
              </a:rPr>
              <a:t>herramientas</a:t>
            </a:r>
            <a:r>
              <a:rPr lang="en-US" sz="4810" dirty="0">
                <a:solidFill>
                  <a:srgbClr val="39484F"/>
                </a:solidFill>
                <a:latin typeface="Bobby Jones"/>
              </a:rPr>
              <a:t> y </a:t>
            </a:r>
            <a:r>
              <a:rPr lang="en-US" sz="4810" dirty="0" err="1">
                <a:solidFill>
                  <a:srgbClr val="39484F"/>
                </a:solidFill>
                <a:latin typeface="Bobby Jones"/>
              </a:rPr>
              <a:t>el</a:t>
            </a:r>
            <a:r>
              <a:rPr lang="en-US" sz="4810" dirty="0">
                <a:solidFill>
                  <a:srgbClr val="39484F"/>
                </a:solidFill>
                <a:latin typeface="Bobby Jones"/>
              </a:rPr>
              <a:t> </a:t>
            </a:r>
            <a:r>
              <a:rPr lang="en-US" sz="4810" dirty="0" err="1">
                <a:solidFill>
                  <a:srgbClr val="39484F"/>
                </a:solidFill>
                <a:latin typeface="Bobby Jones"/>
              </a:rPr>
              <a:t>conocimiento</a:t>
            </a:r>
            <a:r>
              <a:rPr lang="en-US" sz="4810" dirty="0">
                <a:solidFill>
                  <a:srgbClr val="39484F"/>
                </a:solidFill>
                <a:latin typeface="Bobby Jones"/>
              </a:rPr>
              <a:t> </a:t>
            </a:r>
            <a:r>
              <a:rPr lang="en-US" sz="4810" dirty="0" err="1">
                <a:solidFill>
                  <a:srgbClr val="39484F"/>
                </a:solidFill>
                <a:latin typeface="Bobby Jones"/>
              </a:rPr>
              <a:t>necesario</a:t>
            </a:r>
            <a:r>
              <a:rPr lang="en-US" sz="4810" dirty="0">
                <a:solidFill>
                  <a:srgbClr val="39484F"/>
                </a:solidFill>
                <a:latin typeface="Bobby Jones"/>
              </a:rPr>
              <a:t> para REDACTAR TEXTOS ACADÉMICOS </a:t>
            </a:r>
            <a:r>
              <a:rPr lang="en-US" sz="4810" dirty="0" err="1">
                <a:solidFill>
                  <a:srgbClr val="39484F"/>
                </a:solidFill>
                <a:latin typeface="Bobby Jones"/>
              </a:rPr>
              <a:t>argumentativos</a:t>
            </a:r>
            <a:r>
              <a:rPr lang="en-US" sz="4810" dirty="0">
                <a:solidFill>
                  <a:srgbClr val="39484F"/>
                </a:solidFill>
                <a:latin typeface="Bobby Jones"/>
              </a:rPr>
              <a:t> (EN EL CONTEXTO NAVAL)</a:t>
            </a:r>
          </a:p>
        </p:txBody>
      </p:sp>
      <p:sp>
        <p:nvSpPr>
          <p:cNvPr id="5" name="TextBox 5"/>
          <p:cNvSpPr txBox="1"/>
          <p:nvPr/>
        </p:nvSpPr>
        <p:spPr>
          <a:xfrm>
            <a:off x="9215671" y="3797643"/>
            <a:ext cx="8872416" cy="777305"/>
          </a:xfrm>
          <a:prstGeom prst="rect">
            <a:avLst/>
          </a:prstGeom>
        </p:spPr>
        <p:txBody>
          <a:bodyPr lIns="0" tIns="0" rIns="0" bIns="0" rtlCol="0" anchor="t">
            <a:spAutoFit/>
          </a:bodyPr>
          <a:lstStyle/>
          <a:p>
            <a:pPr marL="0" lvl="0" indent="0" algn="ctr">
              <a:lnSpc>
                <a:spcPts val="5581"/>
              </a:lnSpc>
              <a:spcBef>
                <a:spcPct val="0"/>
              </a:spcBef>
            </a:pPr>
            <a:r>
              <a:rPr lang="en-US" sz="6001">
                <a:solidFill>
                  <a:srgbClr val="FFFFFF"/>
                </a:solidFill>
                <a:latin typeface="Core Bandi Face"/>
              </a:rPr>
              <a:t>Introducción</a:t>
            </a:r>
          </a:p>
        </p:txBody>
      </p:sp>
      <p:sp>
        <p:nvSpPr>
          <p:cNvPr id="6" name="TextBox 6"/>
          <p:cNvSpPr txBox="1"/>
          <p:nvPr/>
        </p:nvSpPr>
        <p:spPr>
          <a:xfrm>
            <a:off x="9166123" y="7477585"/>
            <a:ext cx="8872416" cy="736292"/>
          </a:xfrm>
          <a:prstGeom prst="rect">
            <a:avLst/>
          </a:prstGeom>
        </p:spPr>
        <p:txBody>
          <a:bodyPr lIns="0" tIns="0" rIns="0" bIns="0" rtlCol="0" anchor="t">
            <a:spAutoFit/>
          </a:bodyPr>
          <a:lstStyle/>
          <a:p>
            <a:pPr marL="0" lvl="0" indent="0" algn="ctr">
              <a:lnSpc>
                <a:spcPts val="5581"/>
              </a:lnSpc>
              <a:spcBef>
                <a:spcPct val="0"/>
              </a:spcBef>
            </a:pPr>
            <a:r>
              <a:rPr lang="en-US" sz="6001" dirty="0" err="1">
                <a:solidFill>
                  <a:srgbClr val="39484F"/>
                </a:solidFill>
                <a:latin typeface="Core Bandi Face"/>
              </a:rPr>
              <a:t>Construcción</a:t>
            </a:r>
            <a:r>
              <a:rPr lang="en-US" sz="6001" dirty="0">
                <a:solidFill>
                  <a:srgbClr val="39484F"/>
                </a:solidFill>
                <a:latin typeface="Core Bandi Face"/>
              </a:rPr>
              <a:t> de </a:t>
            </a:r>
            <a:r>
              <a:rPr lang="en-US" sz="6001" dirty="0" err="1">
                <a:solidFill>
                  <a:srgbClr val="39484F"/>
                </a:solidFill>
                <a:latin typeface="Core Bandi Face"/>
              </a:rPr>
              <a:t>párrafos</a:t>
            </a:r>
            <a:endParaRPr lang="en-US" sz="6001" dirty="0">
              <a:solidFill>
                <a:srgbClr val="39484F"/>
              </a:solidFill>
              <a:latin typeface="Core Bandi Face"/>
            </a:endParaRPr>
          </a:p>
        </p:txBody>
      </p:sp>
      <p:sp>
        <p:nvSpPr>
          <p:cNvPr id="7" name="TextBox 7"/>
          <p:cNvSpPr txBox="1"/>
          <p:nvPr/>
        </p:nvSpPr>
        <p:spPr>
          <a:xfrm>
            <a:off x="9215671" y="6994616"/>
            <a:ext cx="8872416" cy="777305"/>
          </a:xfrm>
          <a:prstGeom prst="rect">
            <a:avLst/>
          </a:prstGeom>
        </p:spPr>
        <p:txBody>
          <a:bodyPr lIns="0" tIns="0" rIns="0" bIns="0" rtlCol="0" anchor="t">
            <a:spAutoFit/>
          </a:bodyPr>
          <a:lstStyle/>
          <a:p>
            <a:pPr marL="0" lvl="0" indent="0" algn="ctr">
              <a:lnSpc>
                <a:spcPts val="5581"/>
              </a:lnSpc>
              <a:spcBef>
                <a:spcPct val="0"/>
              </a:spcBef>
            </a:pPr>
            <a:r>
              <a:rPr lang="en-US" sz="6001" dirty="0" err="1">
                <a:solidFill>
                  <a:srgbClr val="FFFFFF"/>
                </a:solidFill>
                <a:latin typeface="Core Bandi Face"/>
              </a:rPr>
              <a:t>Conclusión</a:t>
            </a:r>
            <a:endParaRPr lang="en-US" sz="6001" dirty="0">
              <a:solidFill>
                <a:srgbClr val="FFFFFF"/>
              </a:solidFill>
              <a:latin typeface="Core Bandi Face"/>
            </a:endParaRPr>
          </a:p>
        </p:txBody>
      </p:sp>
      <p:sp>
        <p:nvSpPr>
          <p:cNvPr id="8" name="TextBox 8"/>
          <p:cNvSpPr txBox="1"/>
          <p:nvPr/>
        </p:nvSpPr>
        <p:spPr>
          <a:xfrm>
            <a:off x="8705291" y="6021558"/>
            <a:ext cx="9454836" cy="736292"/>
          </a:xfrm>
          <a:prstGeom prst="rect">
            <a:avLst/>
          </a:prstGeom>
        </p:spPr>
        <p:txBody>
          <a:bodyPr wrap="square" lIns="0" tIns="0" rIns="0" bIns="0" rtlCol="0" anchor="t">
            <a:spAutoFit/>
          </a:bodyPr>
          <a:lstStyle/>
          <a:p>
            <a:pPr marL="0" lvl="0" indent="0" algn="ctr">
              <a:lnSpc>
                <a:spcPts val="5581"/>
              </a:lnSpc>
              <a:spcBef>
                <a:spcPct val="0"/>
              </a:spcBef>
            </a:pPr>
            <a:r>
              <a:rPr lang="en-US" sz="6001" dirty="0">
                <a:solidFill>
                  <a:srgbClr val="39484F"/>
                </a:solidFill>
                <a:latin typeface="Core Bandi Face"/>
              </a:rPr>
              <a:t> </a:t>
            </a:r>
            <a:r>
              <a:rPr lang="en-US" sz="6001" dirty="0" err="1">
                <a:solidFill>
                  <a:srgbClr val="39484F"/>
                </a:solidFill>
                <a:latin typeface="Core Bandi Face"/>
              </a:rPr>
              <a:t>Estrategias</a:t>
            </a:r>
            <a:r>
              <a:rPr lang="en-US" sz="6001" dirty="0">
                <a:solidFill>
                  <a:srgbClr val="39484F"/>
                </a:solidFill>
                <a:latin typeface="Core Bandi Face"/>
              </a:rPr>
              <a:t> de </a:t>
            </a:r>
            <a:r>
              <a:rPr lang="en-US" sz="6001" dirty="0" err="1">
                <a:solidFill>
                  <a:srgbClr val="39484F"/>
                </a:solidFill>
                <a:latin typeface="Core Bandi Face"/>
              </a:rPr>
              <a:t>redacción</a:t>
            </a:r>
            <a:endParaRPr lang="en-US" sz="6001" dirty="0">
              <a:solidFill>
                <a:srgbClr val="39484F"/>
              </a:solidFill>
              <a:latin typeface="Core Bandi Face"/>
            </a:endParaRPr>
          </a:p>
        </p:txBody>
      </p:sp>
      <p:sp>
        <p:nvSpPr>
          <p:cNvPr id="9" name="TextBox 6">
            <a:extLst>
              <a:ext uri="{FF2B5EF4-FFF2-40B4-BE49-F238E27FC236}">
                <a16:creationId xmlns:a16="http://schemas.microsoft.com/office/drawing/2014/main" id="{6A05F32A-96A1-95BE-ACEA-978030017D3E}"/>
              </a:ext>
            </a:extLst>
          </p:cNvPr>
          <p:cNvSpPr txBox="1"/>
          <p:nvPr/>
        </p:nvSpPr>
        <p:spPr>
          <a:xfrm>
            <a:off x="8996501" y="4029289"/>
            <a:ext cx="8872416" cy="1454437"/>
          </a:xfrm>
          <a:prstGeom prst="rect">
            <a:avLst/>
          </a:prstGeom>
        </p:spPr>
        <p:txBody>
          <a:bodyPr lIns="0" tIns="0" rIns="0" bIns="0" rtlCol="0" anchor="t">
            <a:spAutoFit/>
          </a:bodyPr>
          <a:lstStyle/>
          <a:p>
            <a:pPr marL="0" lvl="0" indent="0" algn="ctr">
              <a:lnSpc>
                <a:spcPts val="5581"/>
              </a:lnSpc>
              <a:spcBef>
                <a:spcPct val="0"/>
              </a:spcBef>
            </a:pPr>
            <a:r>
              <a:rPr lang="en-US" sz="6001" dirty="0" err="1">
                <a:solidFill>
                  <a:srgbClr val="39484F"/>
                </a:solidFill>
                <a:latin typeface="Core Bandi Face"/>
              </a:rPr>
              <a:t>Estructura</a:t>
            </a:r>
            <a:r>
              <a:rPr lang="en-US" sz="6001" dirty="0">
                <a:solidFill>
                  <a:srgbClr val="39484F"/>
                </a:solidFill>
                <a:latin typeface="Core Bandi Face"/>
              </a:rPr>
              <a:t> </a:t>
            </a:r>
            <a:r>
              <a:rPr lang="en-US" sz="6001" dirty="0" err="1">
                <a:solidFill>
                  <a:srgbClr val="39484F"/>
                </a:solidFill>
                <a:latin typeface="Core Bandi Face"/>
              </a:rPr>
              <a:t>discurso</a:t>
            </a:r>
            <a:r>
              <a:rPr lang="en-US" sz="6001" dirty="0">
                <a:solidFill>
                  <a:srgbClr val="39484F"/>
                </a:solidFill>
                <a:latin typeface="Core Bandi Face"/>
              </a:rPr>
              <a:t> </a:t>
            </a:r>
            <a:r>
              <a:rPr lang="en-US" sz="6001" dirty="0" err="1">
                <a:solidFill>
                  <a:srgbClr val="39484F"/>
                </a:solidFill>
                <a:latin typeface="Core Bandi Face"/>
              </a:rPr>
              <a:t>argumentativo</a:t>
            </a:r>
            <a:endParaRPr lang="en-US" sz="6001" dirty="0">
              <a:solidFill>
                <a:srgbClr val="39484F"/>
              </a:solidFill>
              <a:latin typeface="Core Bandi Face"/>
            </a:endParaRPr>
          </a:p>
        </p:txBody>
      </p:sp>
    </p:spTree>
  </p:cSld>
  <p:clrMapOvr>
    <a:masterClrMapping/>
  </p:clrMapOvr>
  <p:transition spd="slow">
    <p:push/>
  </p:transition>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FFEC9B"/>
        </a:solidFill>
        <a:effectLst/>
      </p:bgPr>
    </p:bg>
    <p:spTree>
      <p:nvGrpSpPr>
        <p:cNvPr id="1" name=""/>
        <p:cNvGrpSpPr/>
        <p:nvPr/>
      </p:nvGrpSpPr>
      <p:grpSpPr>
        <a:xfrm>
          <a:off x="0" y="0"/>
          <a:ext cx="0" cy="0"/>
          <a:chOff x="0" y="0"/>
          <a:chExt cx="0" cy="0"/>
        </a:xfrm>
      </p:grpSpPr>
      <p:sp>
        <p:nvSpPr>
          <p:cNvPr id="2" name="Freeform 2"/>
          <p:cNvSpPr/>
          <p:nvPr/>
        </p:nvSpPr>
        <p:spPr>
          <a:xfrm>
            <a:off x="404501" y="9008233"/>
            <a:ext cx="17179112" cy="1768867"/>
          </a:xfrm>
          <a:custGeom>
            <a:avLst/>
            <a:gdLst/>
            <a:ahLst/>
            <a:cxnLst/>
            <a:rect l="l" t="t" r="r" b="b"/>
            <a:pathLst>
              <a:path w="17179112" h="1768867">
                <a:moveTo>
                  <a:pt x="0" y="0"/>
                </a:moveTo>
                <a:lnTo>
                  <a:pt x="17179112" y="0"/>
                </a:lnTo>
                <a:lnTo>
                  <a:pt x="17179112" y="1768866"/>
                </a:lnTo>
                <a:lnTo>
                  <a:pt x="0" y="1768866"/>
                </a:lnTo>
                <a:lnTo>
                  <a:pt x="0" y="0"/>
                </a:lnTo>
                <a:close/>
              </a:path>
            </a:pathLst>
          </a:custGeom>
          <a:blipFill>
            <a:blip r:embed="rId2">
              <a:extLst>
                <a:ext uri="{96DAC541-7B7A-43D3-8B79-37D633B846F1}">
                  <asvg:svgBlip xmlns:asvg="http://schemas.microsoft.com/office/drawing/2016/SVG/main" r:embed="rId3"/>
                </a:ext>
              </a:extLst>
            </a:blip>
            <a:stretch>
              <a:fillRect b="-839629"/>
            </a:stretch>
          </a:blipFill>
        </p:spPr>
        <p:txBody>
          <a:bodyPr/>
          <a:lstStyle/>
          <a:p>
            <a:endParaRPr lang="es-CL"/>
          </a:p>
        </p:txBody>
      </p:sp>
      <p:sp>
        <p:nvSpPr>
          <p:cNvPr id="7" name="TextBox 7"/>
          <p:cNvSpPr txBox="1"/>
          <p:nvPr/>
        </p:nvSpPr>
        <p:spPr>
          <a:xfrm>
            <a:off x="404501" y="507927"/>
            <a:ext cx="17179112" cy="2528193"/>
          </a:xfrm>
          <a:prstGeom prst="rect">
            <a:avLst/>
          </a:prstGeom>
        </p:spPr>
        <p:txBody>
          <a:bodyPr wrap="square" lIns="0" tIns="0" rIns="0" bIns="0" rtlCol="0" anchor="t">
            <a:spAutoFit/>
          </a:bodyPr>
          <a:lstStyle/>
          <a:p>
            <a:pPr algn="ctr">
              <a:lnSpc>
                <a:spcPts val="10424"/>
              </a:lnSpc>
            </a:pPr>
            <a:r>
              <a:rPr lang="en-US" sz="6600" dirty="0" err="1">
                <a:solidFill>
                  <a:srgbClr val="39484F"/>
                </a:solidFill>
                <a:latin typeface="Bobby Jones"/>
              </a:rPr>
              <a:t>Estructura</a:t>
            </a:r>
            <a:r>
              <a:rPr lang="en-US" sz="6600" dirty="0">
                <a:solidFill>
                  <a:srgbClr val="39484F"/>
                </a:solidFill>
                <a:latin typeface="Bobby Jones"/>
              </a:rPr>
              <a:t> general de un </a:t>
            </a:r>
            <a:r>
              <a:rPr lang="en-US" sz="6600" dirty="0" err="1">
                <a:solidFill>
                  <a:srgbClr val="39484F"/>
                </a:solidFill>
                <a:latin typeface="Bobby Jones"/>
              </a:rPr>
              <a:t>discurso</a:t>
            </a:r>
            <a:r>
              <a:rPr lang="en-US" sz="6600" dirty="0">
                <a:solidFill>
                  <a:srgbClr val="39484F"/>
                </a:solidFill>
                <a:latin typeface="Bobby Jones"/>
              </a:rPr>
              <a:t> </a:t>
            </a:r>
            <a:r>
              <a:rPr lang="en-US" sz="6600" dirty="0" err="1">
                <a:solidFill>
                  <a:srgbClr val="39484F"/>
                </a:solidFill>
                <a:latin typeface="Bobby Jones"/>
              </a:rPr>
              <a:t>argumentativo</a:t>
            </a:r>
            <a:endParaRPr lang="en-US" sz="6600" dirty="0">
              <a:solidFill>
                <a:srgbClr val="39484F"/>
              </a:solidFill>
              <a:latin typeface="Bobby Jones"/>
            </a:endParaRPr>
          </a:p>
        </p:txBody>
      </p:sp>
      <p:sp>
        <p:nvSpPr>
          <p:cNvPr id="9" name="object 7">
            <a:extLst>
              <a:ext uri="{FF2B5EF4-FFF2-40B4-BE49-F238E27FC236}">
                <a16:creationId xmlns:a16="http://schemas.microsoft.com/office/drawing/2014/main" id="{F9D8AC87-027D-496C-0FAE-6F6FB9E03996}"/>
              </a:ext>
            </a:extLst>
          </p:cNvPr>
          <p:cNvSpPr/>
          <p:nvPr/>
        </p:nvSpPr>
        <p:spPr>
          <a:xfrm>
            <a:off x="11162473" y="3286883"/>
            <a:ext cx="6440805" cy="5721350"/>
          </a:xfrm>
          <a:custGeom>
            <a:avLst/>
            <a:gdLst/>
            <a:ahLst/>
            <a:cxnLst/>
            <a:rect l="l" t="t" r="r" b="b"/>
            <a:pathLst>
              <a:path w="6440805" h="5721350">
                <a:moveTo>
                  <a:pt x="6440411" y="0"/>
                </a:moveTo>
                <a:lnTo>
                  <a:pt x="0" y="0"/>
                </a:lnTo>
                <a:lnTo>
                  <a:pt x="0" y="203200"/>
                </a:lnTo>
                <a:lnTo>
                  <a:pt x="6172187" y="203200"/>
                </a:lnTo>
                <a:lnTo>
                  <a:pt x="6172187" y="5441950"/>
                </a:lnTo>
                <a:lnTo>
                  <a:pt x="0" y="5441950"/>
                </a:lnTo>
                <a:lnTo>
                  <a:pt x="0" y="5721337"/>
                </a:lnTo>
                <a:lnTo>
                  <a:pt x="6440411" y="5721337"/>
                </a:lnTo>
                <a:lnTo>
                  <a:pt x="6440411" y="5441950"/>
                </a:lnTo>
                <a:lnTo>
                  <a:pt x="6440411" y="203200"/>
                </a:lnTo>
                <a:lnTo>
                  <a:pt x="6440411" y="0"/>
                </a:lnTo>
                <a:close/>
              </a:path>
            </a:pathLst>
          </a:custGeom>
          <a:solidFill>
            <a:srgbClr val="000000">
              <a:alpha val="25099"/>
            </a:srgbClr>
          </a:solidFill>
        </p:spPr>
        <p:txBody>
          <a:bodyPr wrap="square" lIns="0" tIns="0" rIns="0" bIns="0" rtlCol="0"/>
          <a:lstStyle/>
          <a:p>
            <a:endParaRPr/>
          </a:p>
        </p:txBody>
      </p:sp>
      <p:pic>
        <p:nvPicPr>
          <p:cNvPr id="4" name="Imagen 3">
            <a:extLst>
              <a:ext uri="{FF2B5EF4-FFF2-40B4-BE49-F238E27FC236}">
                <a16:creationId xmlns:a16="http://schemas.microsoft.com/office/drawing/2014/main" id="{892FB04B-5759-8D9F-17BD-FC7CB4E3EC45}"/>
              </a:ext>
            </a:extLst>
          </p:cNvPr>
          <p:cNvPicPr>
            <a:picLocks noChangeAspect="1"/>
          </p:cNvPicPr>
          <p:nvPr/>
        </p:nvPicPr>
        <p:blipFill>
          <a:blip r:embed="rId4"/>
          <a:stretch>
            <a:fillRect/>
          </a:stretch>
        </p:blipFill>
        <p:spPr>
          <a:xfrm>
            <a:off x="1066800" y="3256157"/>
            <a:ext cx="15011400" cy="6989056"/>
          </a:xfrm>
          <a:prstGeom prst="rect">
            <a:avLst/>
          </a:prstGeom>
        </p:spPr>
      </p:pic>
    </p:spTree>
  </p:cSld>
  <p:clrMapOvr>
    <a:masterClrMapping/>
  </p:clrMapOvr>
  <p:transition spd="slow">
    <p:push/>
  </p:transition>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3" name="Rectangle 9">
            <a:extLst>
              <a:ext uri="{FF2B5EF4-FFF2-40B4-BE49-F238E27FC236}">
                <a16:creationId xmlns:a16="http://schemas.microsoft.com/office/drawing/2014/main" id="{F3060C83-F051-4F0E-ABAD-AA0DFC48B21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8288000" cy="10287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Freeform: Shape 11">
            <a:extLst>
              <a:ext uri="{FF2B5EF4-FFF2-40B4-BE49-F238E27FC236}">
                <a16:creationId xmlns:a16="http://schemas.microsoft.com/office/drawing/2014/main" id="{83C98ABE-055B-441F-B07E-44F97F083C3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564234" y="-380505"/>
            <a:ext cx="2741457" cy="2065483"/>
          </a:xfrm>
          <a:custGeom>
            <a:avLst/>
            <a:gdLst>
              <a:gd name="connsiteX0" fmla="*/ 0 w 1827638"/>
              <a:gd name="connsiteY0" fmla="*/ 987379 h 1376989"/>
              <a:gd name="connsiteX1" fmla="*/ 987379 w 1827638"/>
              <a:gd name="connsiteY1" fmla="*/ 0 h 1376989"/>
              <a:gd name="connsiteX2" fmla="*/ 1827638 w 1827638"/>
              <a:gd name="connsiteY2" fmla="*/ 840260 h 1376989"/>
              <a:gd name="connsiteX3" fmla="*/ 1827638 w 1827638"/>
              <a:gd name="connsiteY3" fmla="*/ 1376989 h 1376989"/>
              <a:gd name="connsiteX4" fmla="*/ 0 w 1827638"/>
              <a:gd name="connsiteY4" fmla="*/ 1376989 h 137698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27638" h="1376989">
                <a:moveTo>
                  <a:pt x="0" y="987379"/>
                </a:moveTo>
                <a:lnTo>
                  <a:pt x="987379" y="0"/>
                </a:lnTo>
                <a:lnTo>
                  <a:pt x="1827638" y="840260"/>
                </a:lnTo>
                <a:lnTo>
                  <a:pt x="1827638" y="1376989"/>
                </a:lnTo>
                <a:lnTo>
                  <a:pt x="0" y="1376989"/>
                </a:lnTo>
                <a:close/>
              </a:path>
            </a:pathLst>
          </a:cu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4" name="Rectangle 13">
            <a:extLst>
              <a:ext uri="{FF2B5EF4-FFF2-40B4-BE49-F238E27FC236}">
                <a16:creationId xmlns:a16="http://schemas.microsoft.com/office/drawing/2014/main" id="{29FDB030-9B49-4CED-8CCD-4D99382388A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1337461" y="633219"/>
            <a:ext cx="968052" cy="968052"/>
          </a:xfrm>
          <a:prstGeom prst="rect">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3783CA14-24A1-485C-8B30-D6A5D87987A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15065223" y="982710"/>
            <a:ext cx="1031208" cy="1031208"/>
          </a:xfrm>
          <a:prstGeom prst="rect">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Freeform: Shape 17">
            <a:extLst>
              <a:ext uri="{FF2B5EF4-FFF2-40B4-BE49-F238E27FC236}">
                <a16:creationId xmlns:a16="http://schemas.microsoft.com/office/drawing/2014/main" id="{9A97C86A-04D6-40F7-AE84-31AB43E6A84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14034964" y="0"/>
            <a:ext cx="4253036" cy="2221255"/>
          </a:xfrm>
          <a:custGeom>
            <a:avLst/>
            <a:gdLst>
              <a:gd name="connsiteX0" fmla="*/ 2835357 w 2835357"/>
              <a:gd name="connsiteY0" fmla="*/ 1480837 h 1480837"/>
              <a:gd name="connsiteX1" fmla="*/ 0 w 2835357"/>
              <a:gd name="connsiteY1" fmla="*/ 1480837 h 1480837"/>
              <a:gd name="connsiteX2" fmla="*/ 1552727 w 2835357"/>
              <a:gd name="connsiteY2" fmla="*/ 0 h 1480837"/>
              <a:gd name="connsiteX3" fmla="*/ 2835357 w 2835357"/>
              <a:gd name="connsiteY3" fmla="*/ 1223245 h 1480837"/>
            </a:gdLst>
            <a:ahLst/>
            <a:cxnLst>
              <a:cxn ang="0">
                <a:pos x="connsiteX0" y="connsiteY0"/>
              </a:cxn>
              <a:cxn ang="0">
                <a:pos x="connsiteX1" y="connsiteY1"/>
              </a:cxn>
              <a:cxn ang="0">
                <a:pos x="connsiteX2" y="connsiteY2"/>
              </a:cxn>
              <a:cxn ang="0">
                <a:pos x="connsiteX3" y="connsiteY3"/>
              </a:cxn>
            </a:cxnLst>
            <a:rect l="l" t="t" r="r" b="b"/>
            <a:pathLst>
              <a:path w="2835357" h="1480837">
                <a:moveTo>
                  <a:pt x="2835357" y="1480837"/>
                </a:moveTo>
                <a:lnTo>
                  <a:pt x="0" y="1480837"/>
                </a:lnTo>
                <a:lnTo>
                  <a:pt x="1552727" y="0"/>
                </a:lnTo>
                <a:lnTo>
                  <a:pt x="2835357" y="1223245"/>
                </a:lnTo>
                <a:close/>
              </a:path>
            </a:pathLst>
          </a:cu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0" name="Isosceles Triangle 19">
            <a:extLst>
              <a:ext uri="{FF2B5EF4-FFF2-40B4-BE49-F238E27FC236}">
                <a16:creationId xmlns:a16="http://schemas.microsoft.com/office/drawing/2014/main" id="{FF9F2414-84E8-453E-B1F3-389FDE8192D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1964516" y="9173251"/>
            <a:ext cx="2241769" cy="1113749"/>
          </a:xfrm>
          <a:prstGeom prst="triangle">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Imagen 4" descr="Texto&#10;&#10;Descripción generada automáticamente">
            <a:extLst>
              <a:ext uri="{FF2B5EF4-FFF2-40B4-BE49-F238E27FC236}">
                <a16:creationId xmlns:a16="http://schemas.microsoft.com/office/drawing/2014/main" id="{F74AC3FE-B09E-00BF-475D-D118284493E8}"/>
              </a:ext>
            </a:extLst>
          </p:cNvPr>
          <p:cNvPicPr>
            <a:picLocks noChangeAspect="1"/>
          </p:cNvPicPr>
          <p:nvPr/>
        </p:nvPicPr>
        <p:blipFill rotWithShape="1">
          <a:blip r:embed="rId2"/>
          <a:srcRect l="20443" t="17195"/>
          <a:stretch/>
        </p:blipFill>
        <p:spPr>
          <a:xfrm>
            <a:off x="4085937" y="2364863"/>
            <a:ext cx="10116125" cy="6919641"/>
          </a:xfrm>
          <a:prstGeom prst="rect">
            <a:avLst/>
          </a:prstGeom>
          <a:ln>
            <a:noFill/>
          </a:ln>
        </p:spPr>
      </p:pic>
      <p:sp>
        <p:nvSpPr>
          <p:cNvPr id="22" name="Isosceles Triangle 21">
            <a:extLst>
              <a:ext uri="{FF2B5EF4-FFF2-40B4-BE49-F238E27FC236}">
                <a16:creationId xmlns:a16="http://schemas.microsoft.com/office/drawing/2014/main" id="{3ECA69A1-7536-43AC-85EF-C7106179F5E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1406120" y="9679714"/>
            <a:ext cx="1222354" cy="607286"/>
          </a:xfrm>
          <a:prstGeom prst="triangle">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Freeform 4">
            <a:extLst>
              <a:ext uri="{FF2B5EF4-FFF2-40B4-BE49-F238E27FC236}">
                <a16:creationId xmlns:a16="http://schemas.microsoft.com/office/drawing/2014/main" id="{2EB8DE04-6AA6-9695-3328-4A624F630481}"/>
              </a:ext>
            </a:extLst>
          </p:cNvPr>
          <p:cNvSpPr/>
          <p:nvPr/>
        </p:nvSpPr>
        <p:spPr>
          <a:xfrm rot="2856075">
            <a:off x="3023260" y="2564675"/>
            <a:ext cx="1232337" cy="1567083"/>
          </a:xfrm>
          <a:custGeom>
            <a:avLst/>
            <a:gdLst/>
            <a:ahLst/>
            <a:cxnLst/>
            <a:rect l="l" t="t" r="r" b="b"/>
            <a:pathLst>
              <a:path w="1360147" h="2754727">
                <a:moveTo>
                  <a:pt x="0" y="0"/>
                </a:moveTo>
                <a:lnTo>
                  <a:pt x="1360147" y="0"/>
                </a:lnTo>
                <a:lnTo>
                  <a:pt x="1360147" y="2754728"/>
                </a:lnTo>
                <a:lnTo>
                  <a:pt x="0" y="2754728"/>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s-CL"/>
          </a:p>
        </p:txBody>
      </p:sp>
      <p:sp>
        <p:nvSpPr>
          <p:cNvPr id="3" name="CuadroTexto 2">
            <a:extLst>
              <a:ext uri="{FF2B5EF4-FFF2-40B4-BE49-F238E27FC236}">
                <a16:creationId xmlns:a16="http://schemas.microsoft.com/office/drawing/2014/main" id="{A5138F3B-1F44-2142-7DDE-48D339C0A92C}"/>
              </a:ext>
            </a:extLst>
          </p:cNvPr>
          <p:cNvSpPr txBox="1"/>
          <p:nvPr/>
        </p:nvSpPr>
        <p:spPr>
          <a:xfrm>
            <a:off x="2721983" y="944316"/>
            <a:ext cx="13563600" cy="1107996"/>
          </a:xfrm>
          <a:prstGeom prst="rect">
            <a:avLst/>
          </a:prstGeom>
          <a:noFill/>
        </p:spPr>
        <p:txBody>
          <a:bodyPr wrap="square" rtlCol="0">
            <a:spAutoFit/>
          </a:bodyPr>
          <a:lstStyle/>
          <a:p>
            <a:r>
              <a:rPr lang="es-MX" sz="6600" dirty="0">
                <a:solidFill>
                  <a:schemeClr val="accent6">
                    <a:lumMod val="75000"/>
                  </a:schemeClr>
                </a:solidFill>
                <a:latin typeface="Bobby Jones" panose="020B0604020202020204" charset="0"/>
              </a:rPr>
              <a:t>Algunas sugerencias de redacción</a:t>
            </a:r>
            <a:endParaRPr lang="es-CL" sz="6600" dirty="0">
              <a:solidFill>
                <a:schemeClr val="accent6">
                  <a:lumMod val="75000"/>
                </a:schemeClr>
              </a:solidFill>
              <a:latin typeface="Bobby Jones" panose="020B0604020202020204" charset="0"/>
            </a:endParaRPr>
          </a:p>
        </p:txBody>
      </p:sp>
      <p:sp>
        <p:nvSpPr>
          <p:cNvPr id="4" name="Freeform 4">
            <a:extLst>
              <a:ext uri="{FF2B5EF4-FFF2-40B4-BE49-F238E27FC236}">
                <a16:creationId xmlns:a16="http://schemas.microsoft.com/office/drawing/2014/main" id="{CAEBA806-FB26-438B-3962-46A80E0D789B}"/>
              </a:ext>
            </a:extLst>
          </p:cNvPr>
          <p:cNvSpPr/>
          <p:nvPr/>
        </p:nvSpPr>
        <p:spPr>
          <a:xfrm rot="2856075">
            <a:off x="2925316" y="4429074"/>
            <a:ext cx="1232337" cy="1567083"/>
          </a:xfrm>
          <a:custGeom>
            <a:avLst/>
            <a:gdLst/>
            <a:ahLst/>
            <a:cxnLst/>
            <a:rect l="l" t="t" r="r" b="b"/>
            <a:pathLst>
              <a:path w="1360147" h="2754727">
                <a:moveTo>
                  <a:pt x="0" y="0"/>
                </a:moveTo>
                <a:lnTo>
                  <a:pt x="1360147" y="0"/>
                </a:lnTo>
                <a:lnTo>
                  <a:pt x="1360147" y="2754728"/>
                </a:lnTo>
                <a:lnTo>
                  <a:pt x="0" y="2754728"/>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s-CL"/>
          </a:p>
        </p:txBody>
      </p:sp>
      <p:sp>
        <p:nvSpPr>
          <p:cNvPr id="6" name="Freeform 4">
            <a:extLst>
              <a:ext uri="{FF2B5EF4-FFF2-40B4-BE49-F238E27FC236}">
                <a16:creationId xmlns:a16="http://schemas.microsoft.com/office/drawing/2014/main" id="{9B1682DC-7E6D-0AF1-A937-C19FF167C100}"/>
              </a:ext>
            </a:extLst>
          </p:cNvPr>
          <p:cNvSpPr/>
          <p:nvPr/>
        </p:nvSpPr>
        <p:spPr>
          <a:xfrm rot="2856075">
            <a:off x="2883932" y="6863062"/>
            <a:ext cx="1232337" cy="1567083"/>
          </a:xfrm>
          <a:custGeom>
            <a:avLst/>
            <a:gdLst/>
            <a:ahLst/>
            <a:cxnLst/>
            <a:rect l="l" t="t" r="r" b="b"/>
            <a:pathLst>
              <a:path w="1360147" h="2754727">
                <a:moveTo>
                  <a:pt x="0" y="0"/>
                </a:moveTo>
                <a:lnTo>
                  <a:pt x="1360147" y="0"/>
                </a:lnTo>
                <a:lnTo>
                  <a:pt x="1360147" y="2754728"/>
                </a:lnTo>
                <a:lnTo>
                  <a:pt x="0" y="2754728"/>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s-CL"/>
          </a:p>
        </p:txBody>
      </p:sp>
    </p:spTree>
    <p:extLst>
      <p:ext uri="{BB962C8B-B14F-4D97-AF65-F5344CB8AC3E}">
        <p14:creationId xmlns:p14="http://schemas.microsoft.com/office/powerpoint/2010/main" val="172161523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C0D6E1"/>
        </a:solidFill>
        <a:effectLst/>
      </p:bgPr>
    </p:bg>
    <p:spTree>
      <p:nvGrpSpPr>
        <p:cNvPr id="1" name=""/>
        <p:cNvGrpSpPr/>
        <p:nvPr/>
      </p:nvGrpSpPr>
      <p:grpSpPr>
        <a:xfrm>
          <a:off x="0" y="0"/>
          <a:ext cx="0" cy="0"/>
          <a:chOff x="0" y="0"/>
          <a:chExt cx="0" cy="0"/>
        </a:xfrm>
      </p:grpSpPr>
      <p:sp>
        <p:nvSpPr>
          <p:cNvPr id="2" name="Freeform 2"/>
          <p:cNvSpPr/>
          <p:nvPr/>
        </p:nvSpPr>
        <p:spPr>
          <a:xfrm rot="2249875">
            <a:off x="-5208737" y="6876039"/>
            <a:ext cx="18874456" cy="7074925"/>
          </a:xfrm>
          <a:custGeom>
            <a:avLst/>
            <a:gdLst/>
            <a:ahLst/>
            <a:cxnLst/>
            <a:rect l="l" t="t" r="r" b="b"/>
            <a:pathLst>
              <a:path w="18874456" h="7074925">
                <a:moveTo>
                  <a:pt x="0" y="0"/>
                </a:moveTo>
                <a:lnTo>
                  <a:pt x="18874456" y="0"/>
                </a:lnTo>
                <a:lnTo>
                  <a:pt x="18874456" y="7074925"/>
                </a:lnTo>
                <a:lnTo>
                  <a:pt x="0" y="7074925"/>
                </a:lnTo>
                <a:lnTo>
                  <a:pt x="0" y="0"/>
                </a:lnTo>
                <a:close/>
              </a:path>
            </a:pathLst>
          </a:custGeom>
          <a:blipFill>
            <a:blip r:embed="rId2">
              <a:extLst>
                <a:ext uri="{96DAC541-7B7A-43D3-8B79-37D633B846F1}">
                  <asvg:svgBlip xmlns:asvg="http://schemas.microsoft.com/office/drawing/2016/SVG/main" r:embed="rId3"/>
                </a:ext>
              </a:extLst>
            </a:blip>
            <a:stretch>
              <a:fillRect b="-158109"/>
            </a:stretch>
          </a:blipFill>
        </p:spPr>
        <p:txBody>
          <a:bodyPr/>
          <a:lstStyle/>
          <a:p>
            <a:endParaRPr lang="es-CL"/>
          </a:p>
        </p:txBody>
      </p:sp>
      <p:sp>
        <p:nvSpPr>
          <p:cNvPr id="3" name="Freeform 3"/>
          <p:cNvSpPr/>
          <p:nvPr/>
        </p:nvSpPr>
        <p:spPr>
          <a:xfrm rot="-3345674">
            <a:off x="-610988" y="6881633"/>
            <a:ext cx="4017073" cy="4114800"/>
          </a:xfrm>
          <a:custGeom>
            <a:avLst/>
            <a:gdLst/>
            <a:ahLst/>
            <a:cxnLst/>
            <a:rect l="l" t="t" r="r" b="b"/>
            <a:pathLst>
              <a:path w="4017073" h="4114800">
                <a:moveTo>
                  <a:pt x="0" y="0"/>
                </a:moveTo>
                <a:lnTo>
                  <a:pt x="4017074" y="0"/>
                </a:lnTo>
                <a:lnTo>
                  <a:pt x="4017074" y="4114800"/>
                </a:lnTo>
                <a:lnTo>
                  <a:pt x="0" y="4114800"/>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s-CL"/>
          </a:p>
        </p:txBody>
      </p:sp>
      <p:sp>
        <p:nvSpPr>
          <p:cNvPr id="4" name="Freeform 4"/>
          <p:cNvSpPr/>
          <p:nvPr/>
        </p:nvSpPr>
        <p:spPr>
          <a:xfrm rot="2856075">
            <a:off x="13372128" y="7478685"/>
            <a:ext cx="1360147" cy="2754727"/>
          </a:xfrm>
          <a:custGeom>
            <a:avLst/>
            <a:gdLst/>
            <a:ahLst/>
            <a:cxnLst/>
            <a:rect l="l" t="t" r="r" b="b"/>
            <a:pathLst>
              <a:path w="1360147" h="2754727">
                <a:moveTo>
                  <a:pt x="0" y="0"/>
                </a:moveTo>
                <a:lnTo>
                  <a:pt x="1360147" y="0"/>
                </a:lnTo>
                <a:lnTo>
                  <a:pt x="1360147" y="2754728"/>
                </a:lnTo>
                <a:lnTo>
                  <a:pt x="0" y="2754728"/>
                </a:lnTo>
                <a:lnTo>
                  <a:pt x="0" y="0"/>
                </a:lnTo>
                <a:close/>
              </a:path>
            </a:pathLst>
          </a:custGeom>
          <a:blipFill>
            <a:blip r:embed="rId6">
              <a:extLst>
                <a:ext uri="{96DAC541-7B7A-43D3-8B79-37D633B846F1}">
                  <asvg:svgBlip xmlns:asvg="http://schemas.microsoft.com/office/drawing/2016/SVG/main" r:embed="rId7"/>
                </a:ext>
              </a:extLst>
            </a:blip>
            <a:stretch>
              <a:fillRect/>
            </a:stretch>
          </a:blipFill>
        </p:spPr>
        <p:txBody>
          <a:bodyPr/>
          <a:lstStyle/>
          <a:p>
            <a:endParaRPr lang="es-CL"/>
          </a:p>
        </p:txBody>
      </p:sp>
      <p:sp>
        <p:nvSpPr>
          <p:cNvPr id="5" name="Freeform 5"/>
          <p:cNvSpPr/>
          <p:nvPr/>
        </p:nvSpPr>
        <p:spPr>
          <a:xfrm rot="-1582842">
            <a:off x="15913620" y="7910333"/>
            <a:ext cx="1370743" cy="2057400"/>
          </a:xfrm>
          <a:custGeom>
            <a:avLst/>
            <a:gdLst/>
            <a:ahLst/>
            <a:cxnLst/>
            <a:rect l="l" t="t" r="r" b="b"/>
            <a:pathLst>
              <a:path w="1370743" h="2057400">
                <a:moveTo>
                  <a:pt x="0" y="0"/>
                </a:moveTo>
                <a:lnTo>
                  <a:pt x="1370743" y="0"/>
                </a:lnTo>
                <a:lnTo>
                  <a:pt x="1370743" y="2057400"/>
                </a:lnTo>
                <a:lnTo>
                  <a:pt x="0" y="2057400"/>
                </a:lnTo>
                <a:lnTo>
                  <a:pt x="0" y="0"/>
                </a:lnTo>
                <a:close/>
              </a:path>
            </a:pathLst>
          </a:custGeom>
          <a:blipFill>
            <a:blip r:embed="rId8">
              <a:extLst>
                <a:ext uri="{96DAC541-7B7A-43D3-8B79-37D633B846F1}">
                  <asvg:svgBlip xmlns:asvg="http://schemas.microsoft.com/office/drawing/2016/SVG/main" r:embed="rId9"/>
                </a:ext>
              </a:extLst>
            </a:blip>
            <a:stretch>
              <a:fillRect/>
            </a:stretch>
          </a:blipFill>
        </p:spPr>
        <p:txBody>
          <a:bodyPr/>
          <a:lstStyle/>
          <a:p>
            <a:endParaRPr lang="es-CL"/>
          </a:p>
        </p:txBody>
      </p:sp>
      <p:sp>
        <p:nvSpPr>
          <p:cNvPr id="6" name="TextBox 6"/>
          <p:cNvSpPr txBox="1"/>
          <p:nvPr/>
        </p:nvSpPr>
        <p:spPr>
          <a:xfrm>
            <a:off x="374765" y="338318"/>
            <a:ext cx="17538469" cy="1617124"/>
          </a:xfrm>
          <a:prstGeom prst="rect">
            <a:avLst/>
          </a:prstGeom>
        </p:spPr>
        <p:txBody>
          <a:bodyPr lIns="0" tIns="0" rIns="0" bIns="0" rtlCol="0" anchor="t">
            <a:spAutoFit/>
          </a:bodyPr>
          <a:lstStyle/>
          <a:p>
            <a:pPr algn="ctr">
              <a:lnSpc>
                <a:spcPts val="6142"/>
              </a:lnSpc>
            </a:pPr>
            <a:r>
              <a:rPr lang="en-US" sz="6604" dirty="0" err="1">
                <a:solidFill>
                  <a:srgbClr val="39484F"/>
                </a:solidFill>
                <a:latin typeface="Bobby Jones"/>
              </a:rPr>
              <a:t>Evitar</a:t>
            </a:r>
            <a:r>
              <a:rPr lang="en-US" sz="6604" dirty="0">
                <a:solidFill>
                  <a:srgbClr val="39484F"/>
                </a:solidFill>
                <a:latin typeface="Bobby Jones"/>
              </a:rPr>
              <a:t> </a:t>
            </a:r>
            <a:r>
              <a:rPr lang="en-US" sz="6604" dirty="0" err="1">
                <a:solidFill>
                  <a:srgbClr val="39484F"/>
                </a:solidFill>
                <a:latin typeface="Bobby Jones"/>
              </a:rPr>
              <a:t>el</a:t>
            </a:r>
            <a:r>
              <a:rPr lang="en-US" sz="6604" dirty="0">
                <a:solidFill>
                  <a:srgbClr val="39484F"/>
                </a:solidFill>
                <a:latin typeface="Bobby Jones"/>
              </a:rPr>
              <a:t> </a:t>
            </a:r>
            <a:r>
              <a:rPr lang="en-US" sz="6604" dirty="0" err="1">
                <a:solidFill>
                  <a:srgbClr val="39484F"/>
                </a:solidFill>
                <a:latin typeface="Bobby Jones"/>
              </a:rPr>
              <a:t>uso</a:t>
            </a:r>
            <a:r>
              <a:rPr lang="en-US" sz="6604" dirty="0">
                <a:solidFill>
                  <a:srgbClr val="39484F"/>
                </a:solidFill>
                <a:latin typeface="Bobby Jones"/>
              </a:rPr>
              <a:t> de “</a:t>
            </a:r>
            <a:r>
              <a:rPr lang="en-US" sz="6604" dirty="0" err="1">
                <a:solidFill>
                  <a:srgbClr val="39484F"/>
                </a:solidFill>
                <a:latin typeface="Bobby Jones"/>
              </a:rPr>
              <a:t>yo</a:t>
            </a:r>
            <a:r>
              <a:rPr lang="en-US" sz="6604" dirty="0">
                <a:solidFill>
                  <a:srgbClr val="39484F"/>
                </a:solidFill>
                <a:latin typeface="Bobby Jones"/>
              </a:rPr>
              <a:t>” o </a:t>
            </a:r>
            <a:r>
              <a:rPr lang="en-US" sz="6604" dirty="0" err="1">
                <a:solidFill>
                  <a:srgbClr val="39484F"/>
                </a:solidFill>
                <a:latin typeface="Bobby Jones"/>
              </a:rPr>
              <a:t>nosotros</a:t>
            </a:r>
            <a:r>
              <a:rPr lang="en-US" sz="6604" dirty="0">
                <a:solidFill>
                  <a:srgbClr val="39484F"/>
                </a:solidFill>
                <a:latin typeface="Bobby Jones"/>
              </a:rPr>
              <a:t>” </a:t>
            </a:r>
            <a:r>
              <a:rPr lang="en-US" sz="6604" dirty="0" err="1">
                <a:solidFill>
                  <a:srgbClr val="39484F"/>
                </a:solidFill>
                <a:latin typeface="Bobby Jones"/>
              </a:rPr>
              <a:t>en</a:t>
            </a:r>
            <a:r>
              <a:rPr lang="en-US" sz="6604" dirty="0">
                <a:solidFill>
                  <a:srgbClr val="39484F"/>
                </a:solidFill>
                <a:latin typeface="Bobby Jones"/>
              </a:rPr>
              <a:t> la </a:t>
            </a:r>
            <a:r>
              <a:rPr lang="en-US" sz="6604" dirty="0" err="1">
                <a:solidFill>
                  <a:srgbClr val="39484F"/>
                </a:solidFill>
                <a:latin typeface="Bobby Jones"/>
              </a:rPr>
              <a:t>redacción</a:t>
            </a:r>
            <a:r>
              <a:rPr lang="en-US" sz="6604" dirty="0">
                <a:solidFill>
                  <a:srgbClr val="39484F"/>
                </a:solidFill>
                <a:latin typeface="Bobby Jones"/>
              </a:rPr>
              <a:t>. </a:t>
            </a:r>
          </a:p>
        </p:txBody>
      </p:sp>
      <p:sp>
        <p:nvSpPr>
          <p:cNvPr id="7" name="TextBox 7"/>
          <p:cNvSpPr txBox="1"/>
          <p:nvPr/>
        </p:nvSpPr>
        <p:spPr>
          <a:xfrm>
            <a:off x="2306717" y="2759607"/>
            <a:ext cx="15363359" cy="4595361"/>
          </a:xfrm>
          <a:prstGeom prst="rect">
            <a:avLst/>
          </a:prstGeom>
        </p:spPr>
        <p:txBody>
          <a:bodyPr lIns="0" tIns="0" rIns="0" bIns="0" rtlCol="0" anchor="t">
            <a:spAutoFit/>
          </a:bodyPr>
          <a:lstStyle/>
          <a:p>
            <a:pPr algn="ctr">
              <a:lnSpc>
                <a:spcPts val="3991"/>
              </a:lnSpc>
            </a:pPr>
            <a:r>
              <a:rPr lang="en-US" sz="4292" dirty="0">
                <a:solidFill>
                  <a:srgbClr val="39484F"/>
                </a:solidFill>
                <a:latin typeface="Core Bandi Face"/>
              </a:rPr>
              <a:t>En </a:t>
            </a:r>
            <a:r>
              <a:rPr lang="en-US" sz="4292" dirty="0" err="1">
                <a:solidFill>
                  <a:srgbClr val="39484F"/>
                </a:solidFill>
                <a:latin typeface="Core Bandi Face"/>
              </a:rPr>
              <a:t>nuestro</a:t>
            </a:r>
            <a:r>
              <a:rPr lang="en-US" sz="4292" dirty="0">
                <a:solidFill>
                  <a:srgbClr val="39484F"/>
                </a:solidFill>
                <a:latin typeface="Core Bandi Face"/>
              </a:rPr>
              <a:t> </a:t>
            </a:r>
            <a:r>
              <a:rPr lang="en-US" sz="4292" dirty="0" err="1">
                <a:solidFill>
                  <a:srgbClr val="39484F"/>
                </a:solidFill>
                <a:latin typeface="Core Bandi Face"/>
              </a:rPr>
              <a:t>país</a:t>
            </a:r>
            <a:r>
              <a:rPr lang="en-US" sz="4292" dirty="0">
                <a:solidFill>
                  <a:srgbClr val="39484F"/>
                </a:solidFill>
                <a:latin typeface="Core Bandi Face"/>
              </a:rPr>
              <a:t>, Chile, </a:t>
            </a:r>
            <a:r>
              <a:rPr lang="en-US" sz="4292" b="1" dirty="0" err="1">
                <a:solidFill>
                  <a:schemeClr val="accent6">
                    <a:lumMod val="75000"/>
                  </a:schemeClr>
                </a:solidFill>
                <a:latin typeface="Core Bandi Face"/>
              </a:rPr>
              <a:t>nos</a:t>
            </a:r>
            <a:r>
              <a:rPr lang="en-US" sz="4292" b="1" dirty="0">
                <a:solidFill>
                  <a:schemeClr val="accent6">
                    <a:lumMod val="75000"/>
                  </a:schemeClr>
                </a:solidFill>
                <a:latin typeface="Core Bandi Face"/>
              </a:rPr>
              <a:t> </a:t>
            </a:r>
            <a:r>
              <a:rPr lang="en-US" sz="4292" dirty="0" err="1">
                <a:solidFill>
                  <a:srgbClr val="39484F"/>
                </a:solidFill>
                <a:latin typeface="Core Bandi Face"/>
              </a:rPr>
              <a:t>encontramos</a:t>
            </a:r>
            <a:r>
              <a:rPr lang="en-US" sz="4292" dirty="0">
                <a:solidFill>
                  <a:srgbClr val="39484F"/>
                </a:solidFill>
                <a:latin typeface="Core Bandi Face"/>
              </a:rPr>
              <a:t> </a:t>
            </a:r>
            <a:r>
              <a:rPr lang="en-US" sz="4292" dirty="0" err="1">
                <a:solidFill>
                  <a:srgbClr val="39484F"/>
                </a:solidFill>
                <a:latin typeface="Core Bandi Face"/>
              </a:rPr>
              <a:t>en</a:t>
            </a:r>
            <a:r>
              <a:rPr lang="en-US" sz="4292" dirty="0">
                <a:solidFill>
                  <a:srgbClr val="39484F"/>
                </a:solidFill>
                <a:latin typeface="Core Bandi Face"/>
              </a:rPr>
              <a:t> un </a:t>
            </a:r>
            <a:r>
              <a:rPr lang="en-US" sz="4292" dirty="0" err="1">
                <a:solidFill>
                  <a:srgbClr val="39484F"/>
                </a:solidFill>
                <a:latin typeface="Core Bandi Face"/>
              </a:rPr>
              <a:t>momento</a:t>
            </a:r>
            <a:r>
              <a:rPr lang="en-US" sz="4292" dirty="0">
                <a:solidFill>
                  <a:srgbClr val="39484F"/>
                </a:solidFill>
                <a:latin typeface="Core Bandi Face"/>
              </a:rPr>
              <a:t> crucial </a:t>
            </a:r>
            <a:r>
              <a:rPr lang="en-US" sz="4292" dirty="0" err="1">
                <a:solidFill>
                  <a:srgbClr val="39484F"/>
                </a:solidFill>
                <a:latin typeface="Core Bandi Face"/>
              </a:rPr>
              <a:t>en</a:t>
            </a:r>
            <a:r>
              <a:rPr lang="en-US" sz="4292" dirty="0">
                <a:solidFill>
                  <a:srgbClr val="39484F"/>
                </a:solidFill>
                <a:latin typeface="Core Bandi Face"/>
              </a:rPr>
              <a:t> la </a:t>
            </a:r>
            <a:r>
              <a:rPr lang="en-US" sz="4292" dirty="0" err="1">
                <a:solidFill>
                  <a:srgbClr val="39484F"/>
                </a:solidFill>
                <a:latin typeface="Core Bandi Face"/>
              </a:rPr>
              <a:t>discusión</a:t>
            </a:r>
            <a:r>
              <a:rPr lang="en-US" sz="4292" dirty="0">
                <a:solidFill>
                  <a:srgbClr val="39484F"/>
                </a:solidFill>
                <a:latin typeface="Core Bandi Face"/>
              </a:rPr>
              <a:t> </a:t>
            </a:r>
            <a:r>
              <a:rPr lang="en-US" sz="4292" dirty="0" err="1">
                <a:solidFill>
                  <a:srgbClr val="39484F"/>
                </a:solidFill>
                <a:latin typeface="Core Bandi Face"/>
              </a:rPr>
              <a:t>sobre</a:t>
            </a:r>
            <a:r>
              <a:rPr lang="en-US" sz="4292" dirty="0">
                <a:solidFill>
                  <a:srgbClr val="39484F"/>
                </a:solidFill>
                <a:latin typeface="Core Bandi Face"/>
              </a:rPr>
              <a:t> la </a:t>
            </a:r>
            <a:r>
              <a:rPr lang="en-US" sz="4292" dirty="0" err="1">
                <a:solidFill>
                  <a:srgbClr val="39484F"/>
                </a:solidFill>
                <a:latin typeface="Core Bandi Face"/>
              </a:rPr>
              <a:t>prohibición</a:t>
            </a:r>
            <a:r>
              <a:rPr lang="en-US" sz="4292" dirty="0">
                <a:solidFill>
                  <a:srgbClr val="39484F"/>
                </a:solidFill>
                <a:latin typeface="Core Bandi Face"/>
              </a:rPr>
              <a:t> de la </a:t>
            </a:r>
            <a:r>
              <a:rPr lang="en-US" sz="4292" dirty="0" err="1">
                <a:solidFill>
                  <a:srgbClr val="39484F"/>
                </a:solidFill>
                <a:latin typeface="Core Bandi Face"/>
              </a:rPr>
              <a:t>venta</a:t>
            </a:r>
            <a:r>
              <a:rPr lang="en-US" sz="4292" dirty="0">
                <a:solidFill>
                  <a:srgbClr val="39484F"/>
                </a:solidFill>
                <a:latin typeface="Core Bandi Face"/>
              </a:rPr>
              <a:t> de </a:t>
            </a:r>
            <a:r>
              <a:rPr lang="en-US" sz="4292" dirty="0" err="1">
                <a:solidFill>
                  <a:srgbClr val="39484F"/>
                </a:solidFill>
                <a:latin typeface="Core Bandi Face"/>
              </a:rPr>
              <a:t>cigarrillos</a:t>
            </a:r>
            <a:r>
              <a:rPr lang="en-US" sz="4292" dirty="0">
                <a:solidFill>
                  <a:srgbClr val="39484F"/>
                </a:solidFill>
                <a:latin typeface="Core Bandi Face"/>
              </a:rPr>
              <a:t>. Como </a:t>
            </a:r>
            <a:r>
              <a:rPr lang="en-US" sz="4292" dirty="0" err="1">
                <a:solidFill>
                  <a:srgbClr val="39484F"/>
                </a:solidFill>
                <a:latin typeface="Core Bandi Face"/>
              </a:rPr>
              <a:t>sociedad</a:t>
            </a:r>
            <a:r>
              <a:rPr lang="en-US" sz="4292" dirty="0">
                <a:solidFill>
                  <a:srgbClr val="39484F"/>
                </a:solidFill>
                <a:latin typeface="Core Bandi Face"/>
              </a:rPr>
              <a:t>, </a:t>
            </a:r>
            <a:r>
              <a:rPr lang="en-US" sz="4292" b="1" u="sng" dirty="0" err="1">
                <a:solidFill>
                  <a:schemeClr val="accent6">
                    <a:lumMod val="75000"/>
                  </a:schemeClr>
                </a:solidFill>
                <a:latin typeface="Core Bandi Face"/>
              </a:rPr>
              <a:t>debemos</a:t>
            </a:r>
            <a:r>
              <a:rPr lang="en-US" sz="4292" dirty="0">
                <a:solidFill>
                  <a:srgbClr val="39484F"/>
                </a:solidFill>
                <a:latin typeface="Core Bandi Face"/>
              </a:rPr>
              <a:t> </a:t>
            </a:r>
            <a:r>
              <a:rPr lang="en-US" sz="4292" dirty="0" err="1">
                <a:solidFill>
                  <a:srgbClr val="39484F"/>
                </a:solidFill>
                <a:latin typeface="Core Bandi Face"/>
              </a:rPr>
              <a:t>considerar</a:t>
            </a:r>
            <a:r>
              <a:rPr lang="en-US" sz="4292" dirty="0">
                <a:solidFill>
                  <a:srgbClr val="39484F"/>
                </a:solidFill>
                <a:latin typeface="Core Bandi Face"/>
              </a:rPr>
              <a:t> </a:t>
            </a:r>
            <a:r>
              <a:rPr lang="en-US" sz="4292" dirty="0" err="1">
                <a:solidFill>
                  <a:srgbClr val="39484F"/>
                </a:solidFill>
                <a:latin typeface="Core Bandi Face"/>
              </a:rPr>
              <a:t>detenidamente</a:t>
            </a:r>
            <a:r>
              <a:rPr lang="en-US" sz="4292" dirty="0">
                <a:solidFill>
                  <a:srgbClr val="39484F"/>
                </a:solidFill>
                <a:latin typeface="Core Bandi Face"/>
              </a:rPr>
              <a:t> </a:t>
            </a:r>
            <a:r>
              <a:rPr lang="en-US" sz="4292" dirty="0" err="1">
                <a:solidFill>
                  <a:srgbClr val="39484F"/>
                </a:solidFill>
                <a:latin typeface="Core Bandi Face"/>
              </a:rPr>
              <a:t>los</a:t>
            </a:r>
            <a:r>
              <a:rPr lang="en-US" sz="4292" dirty="0">
                <a:solidFill>
                  <a:srgbClr val="39484F"/>
                </a:solidFill>
                <a:latin typeface="Core Bandi Face"/>
              </a:rPr>
              <a:t> </a:t>
            </a:r>
            <a:r>
              <a:rPr lang="en-US" sz="4292" dirty="0" err="1">
                <a:solidFill>
                  <a:srgbClr val="39484F"/>
                </a:solidFill>
                <a:latin typeface="Core Bandi Face"/>
              </a:rPr>
              <a:t>argumentos</a:t>
            </a:r>
            <a:r>
              <a:rPr lang="en-US" sz="4292" dirty="0">
                <a:solidFill>
                  <a:srgbClr val="39484F"/>
                </a:solidFill>
                <a:latin typeface="Core Bandi Face"/>
              </a:rPr>
              <a:t> a favor de </a:t>
            </a:r>
            <a:r>
              <a:rPr lang="en-US" sz="4292" dirty="0" err="1">
                <a:solidFill>
                  <a:srgbClr val="39484F"/>
                </a:solidFill>
                <a:latin typeface="Core Bandi Face"/>
              </a:rPr>
              <a:t>esta</a:t>
            </a:r>
            <a:r>
              <a:rPr lang="en-US" sz="4292" dirty="0">
                <a:solidFill>
                  <a:srgbClr val="39484F"/>
                </a:solidFill>
                <a:latin typeface="Core Bandi Face"/>
              </a:rPr>
              <a:t> </a:t>
            </a:r>
            <a:r>
              <a:rPr lang="en-US" sz="4292" dirty="0" err="1">
                <a:solidFill>
                  <a:srgbClr val="39484F"/>
                </a:solidFill>
                <a:latin typeface="Core Bandi Face"/>
              </a:rPr>
              <a:t>medida</a:t>
            </a:r>
            <a:r>
              <a:rPr lang="en-US" sz="4292" dirty="0">
                <a:solidFill>
                  <a:srgbClr val="39484F"/>
                </a:solidFill>
                <a:latin typeface="Core Bandi Face"/>
              </a:rPr>
              <a:t>, </a:t>
            </a:r>
            <a:r>
              <a:rPr lang="en-US" sz="4292" dirty="0" err="1">
                <a:solidFill>
                  <a:srgbClr val="39484F"/>
                </a:solidFill>
                <a:latin typeface="Core Bandi Face"/>
              </a:rPr>
              <a:t>pues</a:t>
            </a:r>
            <a:r>
              <a:rPr lang="en-US" sz="4292" dirty="0">
                <a:solidFill>
                  <a:srgbClr val="39484F"/>
                </a:solidFill>
                <a:latin typeface="Core Bandi Face"/>
              </a:rPr>
              <a:t> </a:t>
            </a:r>
            <a:r>
              <a:rPr lang="en-US" sz="4292" dirty="0" err="1">
                <a:solidFill>
                  <a:srgbClr val="39484F"/>
                </a:solidFill>
                <a:latin typeface="Core Bandi Face"/>
              </a:rPr>
              <a:t>están</a:t>
            </a:r>
            <a:r>
              <a:rPr lang="en-US" sz="4292" dirty="0">
                <a:solidFill>
                  <a:srgbClr val="39484F"/>
                </a:solidFill>
                <a:latin typeface="Core Bandi Face"/>
              </a:rPr>
              <a:t> </a:t>
            </a:r>
            <a:r>
              <a:rPr lang="en-US" sz="4292" dirty="0" err="1">
                <a:solidFill>
                  <a:srgbClr val="39484F"/>
                </a:solidFill>
                <a:latin typeface="Core Bandi Face"/>
              </a:rPr>
              <a:t>respaldados</a:t>
            </a:r>
            <a:r>
              <a:rPr lang="en-US" sz="4292" dirty="0">
                <a:solidFill>
                  <a:srgbClr val="39484F"/>
                </a:solidFill>
                <a:latin typeface="Core Bandi Face"/>
              </a:rPr>
              <a:t> </a:t>
            </a:r>
            <a:r>
              <a:rPr lang="en-US" sz="4292" dirty="0" err="1">
                <a:solidFill>
                  <a:srgbClr val="39484F"/>
                </a:solidFill>
                <a:latin typeface="Core Bandi Face"/>
              </a:rPr>
              <a:t>por</a:t>
            </a:r>
            <a:r>
              <a:rPr lang="en-US" sz="4292" dirty="0">
                <a:solidFill>
                  <a:srgbClr val="39484F"/>
                </a:solidFill>
                <a:latin typeface="Core Bandi Face"/>
              </a:rPr>
              <a:t> </a:t>
            </a:r>
            <a:r>
              <a:rPr lang="en-US" sz="4292" dirty="0" err="1">
                <a:solidFill>
                  <a:srgbClr val="39484F"/>
                </a:solidFill>
                <a:latin typeface="Core Bandi Face"/>
              </a:rPr>
              <a:t>una</a:t>
            </a:r>
            <a:r>
              <a:rPr lang="en-US" sz="4292" dirty="0">
                <a:solidFill>
                  <a:srgbClr val="39484F"/>
                </a:solidFill>
                <a:latin typeface="Core Bandi Face"/>
              </a:rPr>
              <a:t> </a:t>
            </a:r>
            <a:r>
              <a:rPr lang="en-US" sz="4292" dirty="0" err="1">
                <a:solidFill>
                  <a:srgbClr val="39484F"/>
                </a:solidFill>
                <a:latin typeface="Core Bandi Face"/>
              </a:rPr>
              <a:t>amplia</a:t>
            </a:r>
            <a:r>
              <a:rPr lang="en-US" sz="4292" dirty="0">
                <a:solidFill>
                  <a:srgbClr val="39484F"/>
                </a:solidFill>
                <a:latin typeface="Core Bandi Face"/>
              </a:rPr>
              <a:t> base de </a:t>
            </a:r>
            <a:r>
              <a:rPr lang="en-US" sz="4292" dirty="0" err="1">
                <a:solidFill>
                  <a:srgbClr val="39484F"/>
                </a:solidFill>
                <a:latin typeface="Core Bandi Face"/>
              </a:rPr>
              <a:t>evidencia</a:t>
            </a:r>
            <a:r>
              <a:rPr lang="en-US" sz="4292" dirty="0">
                <a:solidFill>
                  <a:srgbClr val="39484F"/>
                </a:solidFill>
                <a:latin typeface="Core Bandi Face"/>
              </a:rPr>
              <a:t> </a:t>
            </a:r>
            <a:r>
              <a:rPr lang="en-US" sz="4292" dirty="0" err="1">
                <a:solidFill>
                  <a:srgbClr val="39484F"/>
                </a:solidFill>
                <a:latin typeface="Core Bandi Face"/>
              </a:rPr>
              <a:t>científica</a:t>
            </a:r>
            <a:r>
              <a:rPr lang="en-US" sz="4292" dirty="0">
                <a:solidFill>
                  <a:srgbClr val="39484F"/>
                </a:solidFill>
                <a:latin typeface="Core Bandi Face"/>
              </a:rPr>
              <a:t>. </a:t>
            </a:r>
            <a:r>
              <a:rPr lang="en-US" sz="4292" b="1" u="sng" dirty="0">
                <a:solidFill>
                  <a:schemeClr val="accent6">
                    <a:lumMod val="75000"/>
                  </a:schemeClr>
                </a:solidFill>
                <a:latin typeface="Core Bandi Face"/>
              </a:rPr>
              <a:t>Nos</a:t>
            </a:r>
            <a:r>
              <a:rPr lang="en-US" sz="4292" dirty="0">
                <a:solidFill>
                  <a:srgbClr val="39484F"/>
                </a:solidFill>
                <a:latin typeface="Core Bandi Face"/>
              </a:rPr>
              <a:t> </a:t>
            </a:r>
            <a:r>
              <a:rPr lang="en-US" sz="4292" dirty="0" err="1">
                <a:solidFill>
                  <a:srgbClr val="39484F"/>
                </a:solidFill>
                <a:latin typeface="Core Bandi Face"/>
              </a:rPr>
              <a:t>enfrentamos</a:t>
            </a:r>
            <a:r>
              <a:rPr lang="en-US" sz="4292" dirty="0">
                <a:solidFill>
                  <a:srgbClr val="39484F"/>
                </a:solidFill>
                <a:latin typeface="Core Bandi Face"/>
              </a:rPr>
              <a:t> a la </a:t>
            </a:r>
            <a:r>
              <a:rPr lang="en-US" sz="4292" dirty="0" err="1">
                <a:solidFill>
                  <a:srgbClr val="39484F"/>
                </a:solidFill>
                <a:latin typeface="Core Bandi Face"/>
              </a:rPr>
              <a:t>responsabilidad</a:t>
            </a:r>
            <a:r>
              <a:rPr lang="en-US" sz="4292" dirty="0">
                <a:solidFill>
                  <a:srgbClr val="39484F"/>
                </a:solidFill>
                <a:latin typeface="Core Bandi Face"/>
              </a:rPr>
              <a:t> de </a:t>
            </a:r>
            <a:r>
              <a:rPr lang="en-US" sz="4292" dirty="0" err="1">
                <a:solidFill>
                  <a:srgbClr val="39484F"/>
                </a:solidFill>
                <a:latin typeface="Core Bandi Face"/>
              </a:rPr>
              <a:t>proteger</a:t>
            </a:r>
            <a:r>
              <a:rPr lang="en-US" sz="4292" dirty="0">
                <a:solidFill>
                  <a:srgbClr val="39484F"/>
                </a:solidFill>
                <a:latin typeface="Core Bandi Face"/>
              </a:rPr>
              <a:t> la </a:t>
            </a:r>
            <a:r>
              <a:rPr lang="en-US" sz="4292" dirty="0" err="1">
                <a:solidFill>
                  <a:srgbClr val="39484F"/>
                </a:solidFill>
                <a:latin typeface="Core Bandi Face"/>
              </a:rPr>
              <a:t>salud</a:t>
            </a:r>
            <a:r>
              <a:rPr lang="en-US" sz="4292" dirty="0">
                <a:solidFill>
                  <a:srgbClr val="39484F"/>
                </a:solidFill>
                <a:latin typeface="Core Bandi Face"/>
              </a:rPr>
              <a:t> de </a:t>
            </a:r>
            <a:r>
              <a:rPr lang="en-US" sz="4292" dirty="0" err="1">
                <a:solidFill>
                  <a:srgbClr val="39484F"/>
                </a:solidFill>
                <a:latin typeface="Core Bandi Face"/>
              </a:rPr>
              <a:t>nuestras</a:t>
            </a:r>
            <a:r>
              <a:rPr lang="en-US" sz="4292" dirty="0">
                <a:solidFill>
                  <a:srgbClr val="39484F"/>
                </a:solidFill>
                <a:latin typeface="Core Bandi Face"/>
              </a:rPr>
              <a:t> </a:t>
            </a:r>
            <a:r>
              <a:rPr lang="en-US" sz="4292" dirty="0" err="1">
                <a:solidFill>
                  <a:srgbClr val="39484F"/>
                </a:solidFill>
                <a:latin typeface="Core Bandi Face"/>
              </a:rPr>
              <a:t>familias</a:t>
            </a:r>
            <a:r>
              <a:rPr lang="en-US" sz="4292" dirty="0">
                <a:solidFill>
                  <a:srgbClr val="39484F"/>
                </a:solidFill>
                <a:latin typeface="Core Bandi Face"/>
              </a:rPr>
              <a:t>, amigos y </a:t>
            </a:r>
            <a:r>
              <a:rPr lang="en-US" sz="4292" dirty="0" err="1">
                <a:solidFill>
                  <a:srgbClr val="39484F"/>
                </a:solidFill>
                <a:latin typeface="Core Bandi Face"/>
              </a:rPr>
              <a:t>compatriotas</a:t>
            </a:r>
            <a:r>
              <a:rPr lang="en-US" sz="4292" dirty="0">
                <a:solidFill>
                  <a:srgbClr val="39484F"/>
                </a:solidFill>
                <a:latin typeface="Core Bandi Face"/>
              </a:rPr>
              <a:t>, </a:t>
            </a:r>
            <a:r>
              <a:rPr lang="en-US" sz="4292" dirty="0" err="1">
                <a:solidFill>
                  <a:srgbClr val="39484F"/>
                </a:solidFill>
                <a:latin typeface="Core Bandi Face"/>
              </a:rPr>
              <a:t>así</a:t>
            </a:r>
            <a:r>
              <a:rPr lang="en-US" sz="4292" dirty="0">
                <a:solidFill>
                  <a:srgbClr val="39484F"/>
                </a:solidFill>
                <a:latin typeface="Core Bandi Face"/>
              </a:rPr>
              <a:t> </a:t>
            </a:r>
            <a:r>
              <a:rPr lang="en-US" sz="4292" dirty="0" err="1">
                <a:solidFill>
                  <a:srgbClr val="39484F"/>
                </a:solidFill>
                <a:latin typeface="Core Bandi Face"/>
              </a:rPr>
              <a:t>como</a:t>
            </a:r>
            <a:r>
              <a:rPr lang="en-US" sz="4292" dirty="0">
                <a:solidFill>
                  <a:srgbClr val="39484F"/>
                </a:solidFill>
                <a:latin typeface="Core Bandi Face"/>
              </a:rPr>
              <a:t> de </a:t>
            </a:r>
            <a:r>
              <a:rPr lang="en-US" sz="4292" dirty="0" err="1">
                <a:solidFill>
                  <a:srgbClr val="39484F"/>
                </a:solidFill>
                <a:latin typeface="Core Bandi Face"/>
              </a:rPr>
              <a:t>preservar</a:t>
            </a:r>
            <a:r>
              <a:rPr lang="en-US" sz="4292" dirty="0">
                <a:solidFill>
                  <a:srgbClr val="39484F"/>
                </a:solidFill>
                <a:latin typeface="Core Bandi Face"/>
              </a:rPr>
              <a:t> un </a:t>
            </a:r>
            <a:r>
              <a:rPr lang="en-US" sz="4292" dirty="0" err="1">
                <a:solidFill>
                  <a:srgbClr val="39484F"/>
                </a:solidFill>
                <a:latin typeface="Core Bandi Face"/>
              </a:rPr>
              <a:t>entorno</a:t>
            </a:r>
            <a:r>
              <a:rPr lang="en-US" sz="4292" dirty="0">
                <a:solidFill>
                  <a:srgbClr val="39484F"/>
                </a:solidFill>
                <a:latin typeface="Core Bandi Face"/>
              </a:rPr>
              <a:t> </a:t>
            </a:r>
            <a:r>
              <a:rPr lang="en-US" sz="4292" dirty="0" err="1">
                <a:solidFill>
                  <a:srgbClr val="39484F"/>
                </a:solidFill>
                <a:latin typeface="Core Bandi Face"/>
              </a:rPr>
              <a:t>más</a:t>
            </a:r>
            <a:r>
              <a:rPr lang="en-US" sz="4292" dirty="0">
                <a:solidFill>
                  <a:srgbClr val="39484F"/>
                </a:solidFill>
                <a:latin typeface="Core Bandi Face"/>
              </a:rPr>
              <a:t> </a:t>
            </a:r>
            <a:r>
              <a:rPr lang="en-US" sz="4292" dirty="0" err="1">
                <a:solidFill>
                  <a:srgbClr val="39484F"/>
                </a:solidFill>
                <a:latin typeface="Core Bandi Face"/>
              </a:rPr>
              <a:t>limpio</a:t>
            </a:r>
            <a:r>
              <a:rPr lang="en-US" sz="4292" dirty="0">
                <a:solidFill>
                  <a:srgbClr val="39484F"/>
                </a:solidFill>
                <a:latin typeface="Core Bandi Face"/>
              </a:rPr>
              <a:t> y libre de </a:t>
            </a:r>
            <a:r>
              <a:rPr lang="en-US" sz="4292" dirty="0" err="1">
                <a:solidFill>
                  <a:srgbClr val="39484F"/>
                </a:solidFill>
                <a:latin typeface="Core Bandi Face"/>
              </a:rPr>
              <a:t>humo</a:t>
            </a:r>
            <a:r>
              <a:rPr lang="en-US" sz="4292" dirty="0">
                <a:solidFill>
                  <a:srgbClr val="39484F"/>
                </a:solidFill>
                <a:latin typeface="Core Bandi Face"/>
              </a:rPr>
              <a:t> para </a:t>
            </a:r>
            <a:r>
              <a:rPr lang="en-US" sz="4292" dirty="0" err="1">
                <a:solidFill>
                  <a:srgbClr val="39484F"/>
                </a:solidFill>
                <a:latin typeface="Core Bandi Face"/>
              </a:rPr>
              <a:t>todos</a:t>
            </a:r>
            <a:r>
              <a:rPr lang="en-US" sz="4292" dirty="0">
                <a:solidFill>
                  <a:srgbClr val="39484F"/>
                </a:solidFill>
                <a:latin typeface="Core Bandi Face"/>
              </a:rPr>
              <a:t>. </a:t>
            </a:r>
            <a:r>
              <a:rPr lang="en-US" sz="4292" b="1" u="sng" dirty="0">
                <a:solidFill>
                  <a:schemeClr val="accent6">
                    <a:lumMod val="75000"/>
                  </a:schemeClr>
                </a:solidFill>
                <a:latin typeface="Core Bandi Face"/>
              </a:rPr>
              <a:t>Estamos</a:t>
            </a:r>
            <a:r>
              <a:rPr lang="en-US" sz="4292" dirty="0">
                <a:solidFill>
                  <a:srgbClr val="39484F"/>
                </a:solidFill>
                <a:latin typeface="Core Bandi Face"/>
              </a:rPr>
              <a:t> </a:t>
            </a:r>
            <a:r>
              <a:rPr lang="en-US" sz="4292" dirty="0" err="1">
                <a:solidFill>
                  <a:srgbClr val="39484F"/>
                </a:solidFill>
                <a:latin typeface="Core Bandi Face"/>
              </a:rPr>
              <a:t>en</a:t>
            </a:r>
            <a:r>
              <a:rPr lang="en-US" sz="4292" dirty="0">
                <a:solidFill>
                  <a:srgbClr val="39484F"/>
                </a:solidFill>
                <a:latin typeface="Core Bandi Face"/>
              </a:rPr>
              <a:t> la </a:t>
            </a:r>
            <a:r>
              <a:rPr lang="en-US" sz="4292" dirty="0" err="1">
                <a:solidFill>
                  <a:srgbClr val="39484F"/>
                </a:solidFill>
                <a:latin typeface="Core Bandi Face"/>
              </a:rPr>
              <a:t>encrucijada</a:t>
            </a:r>
            <a:r>
              <a:rPr lang="en-US" sz="4292" dirty="0">
                <a:solidFill>
                  <a:srgbClr val="39484F"/>
                </a:solidFill>
                <a:latin typeface="Core Bandi Face"/>
              </a:rPr>
              <a:t> de </a:t>
            </a:r>
            <a:r>
              <a:rPr lang="en-US" sz="4292" dirty="0" err="1">
                <a:solidFill>
                  <a:srgbClr val="39484F"/>
                </a:solidFill>
                <a:latin typeface="Core Bandi Face"/>
              </a:rPr>
              <a:t>decidir</a:t>
            </a:r>
            <a:r>
              <a:rPr lang="en-US" sz="4292" dirty="0">
                <a:solidFill>
                  <a:srgbClr val="39484F"/>
                </a:solidFill>
                <a:latin typeface="Core Bandi Face"/>
              </a:rPr>
              <a:t> </a:t>
            </a:r>
            <a:r>
              <a:rPr lang="en-US" sz="4292" dirty="0" err="1">
                <a:solidFill>
                  <a:srgbClr val="39484F"/>
                </a:solidFill>
                <a:latin typeface="Core Bandi Face"/>
              </a:rPr>
              <a:t>qué</a:t>
            </a:r>
            <a:r>
              <a:rPr lang="en-US" sz="4292" dirty="0">
                <a:solidFill>
                  <a:srgbClr val="39484F"/>
                </a:solidFill>
                <a:latin typeface="Core Bandi Face"/>
              </a:rPr>
              <a:t> </a:t>
            </a:r>
            <a:r>
              <a:rPr lang="en-US" sz="4292" dirty="0" err="1">
                <a:solidFill>
                  <a:srgbClr val="39484F"/>
                </a:solidFill>
                <a:latin typeface="Core Bandi Face"/>
              </a:rPr>
              <a:t>tipo</a:t>
            </a:r>
            <a:r>
              <a:rPr lang="en-US" sz="4292" dirty="0">
                <a:solidFill>
                  <a:srgbClr val="39484F"/>
                </a:solidFill>
                <a:latin typeface="Core Bandi Face"/>
              </a:rPr>
              <a:t> de </a:t>
            </a:r>
            <a:r>
              <a:rPr lang="en-US" sz="4292" dirty="0" err="1">
                <a:solidFill>
                  <a:srgbClr val="39484F"/>
                </a:solidFill>
                <a:latin typeface="Core Bandi Face"/>
              </a:rPr>
              <a:t>futuro</a:t>
            </a:r>
            <a:r>
              <a:rPr lang="en-US" sz="4292" dirty="0">
                <a:solidFill>
                  <a:srgbClr val="39484F"/>
                </a:solidFill>
                <a:latin typeface="Core Bandi Face"/>
              </a:rPr>
              <a:t> </a:t>
            </a:r>
            <a:r>
              <a:rPr lang="en-US" sz="4292" dirty="0" err="1">
                <a:solidFill>
                  <a:srgbClr val="39484F"/>
                </a:solidFill>
                <a:latin typeface="Core Bandi Face"/>
              </a:rPr>
              <a:t>queremos</a:t>
            </a:r>
            <a:r>
              <a:rPr lang="en-US" sz="4292" dirty="0">
                <a:solidFill>
                  <a:srgbClr val="39484F"/>
                </a:solidFill>
                <a:latin typeface="Core Bandi Face"/>
              </a:rPr>
              <a:t> </a:t>
            </a:r>
            <a:r>
              <a:rPr lang="en-US" sz="4292" dirty="0" err="1">
                <a:solidFill>
                  <a:srgbClr val="39484F"/>
                </a:solidFill>
                <a:latin typeface="Core Bandi Face"/>
              </a:rPr>
              <a:t>legar</a:t>
            </a:r>
            <a:r>
              <a:rPr lang="en-US" sz="4292" dirty="0">
                <a:solidFill>
                  <a:srgbClr val="39484F"/>
                </a:solidFill>
                <a:latin typeface="Core Bandi Face"/>
              </a:rPr>
              <a:t> a las </a:t>
            </a:r>
            <a:r>
              <a:rPr lang="en-US" sz="4292" dirty="0" err="1">
                <a:solidFill>
                  <a:srgbClr val="39484F"/>
                </a:solidFill>
                <a:latin typeface="Core Bandi Face"/>
              </a:rPr>
              <a:t>generaciones</a:t>
            </a:r>
            <a:r>
              <a:rPr lang="en-US" sz="4292" dirty="0">
                <a:solidFill>
                  <a:srgbClr val="39484F"/>
                </a:solidFill>
                <a:latin typeface="Core Bandi Face"/>
              </a:rPr>
              <a:t> </a:t>
            </a:r>
            <a:r>
              <a:rPr lang="en-US" sz="4292" dirty="0" err="1">
                <a:solidFill>
                  <a:srgbClr val="39484F"/>
                </a:solidFill>
                <a:latin typeface="Core Bandi Face"/>
              </a:rPr>
              <a:t>venideras</a:t>
            </a:r>
            <a:r>
              <a:rPr lang="en-US" sz="4292" dirty="0">
                <a:solidFill>
                  <a:srgbClr val="39484F"/>
                </a:solidFill>
                <a:latin typeface="Core Bandi Face"/>
              </a:rPr>
              <a:t>.</a:t>
            </a:r>
          </a:p>
        </p:txBody>
      </p:sp>
    </p:spTree>
  </p:cSld>
  <p:clrMapOvr>
    <a:masterClrMapping/>
  </p:clrMapOvr>
  <p:transition spd="slow">
    <p:push/>
  </p:transition>
</p:sld>
</file>

<file path=ppt/slides/slide7.xml><?xml version="1.0" encoding="utf-8"?>
<p:sld xmlns:a="http://schemas.openxmlformats.org/drawingml/2006/main" xmlns:r="http://schemas.openxmlformats.org/officeDocument/2006/relationships" xmlns:p="http://schemas.openxmlformats.org/presentationml/2006/main">
  <p:cSld>
    <p:bg>
      <p:bgPr>
        <a:solidFill>
          <a:srgbClr val="C0D6E1"/>
        </a:solidFill>
        <a:effectLst/>
      </p:bgPr>
    </p:bg>
    <p:spTree>
      <p:nvGrpSpPr>
        <p:cNvPr id="1" name=""/>
        <p:cNvGrpSpPr/>
        <p:nvPr/>
      </p:nvGrpSpPr>
      <p:grpSpPr>
        <a:xfrm>
          <a:off x="0" y="0"/>
          <a:ext cx="0" cy="0"/>
          <a:chOff x="0" y="0"/>
          <a:chExt cx="0" cy="0"/>
        </a:xfrm>
      </p:grpSpPr>
      <p:sp>
        <p:nvSpPr>
          <p:cNvPr id="2" name="Freeform 2"/>
          <p:cNvSpPr/>
          <p:nvPr/>
        </p:nvSpPr>
        <p:spPr>
          <a:xfrm rot="2249875">
            <a:off x="-5208737" y="6876039"/>
            <a:ext cx="18874456" cy="7074925"/>
          </a:xfrm>
          <a:custGeom>
            <a:avLst/>
            <a:gdLst/>
            <a:ahLst/>
            <a:cxnLst/>
            <a:rect l="l" t="t" r="r" b="b"/>
            <a:pathLst>
              <a:path w="18874456" h="7074925">
                <a:moveTo>
                  <a:pt x="0" y="0"/>
                </a:moveTo>
                <a:lnTo>
                  <a:pt x="18874456" y="0"/>
                </a:lnTo>
                <a:lnTo>
                  <a:pt x="18874456" y="7074925"/>
                </a:lnTo>
                <a:lnTo>
                  <a:pt x="0" y="7074925"/>
                </a:lnTo>
                <a:lnTo>
                  <a:pt x="0" y="0"/>
                </a:lnTo>
                <a:close/>
              </a:path>
            </a:pathLst>
          </a:custGeom>
          <a:blipFill>
            <a:blip r:embed="rId2">
              <a:extLst>
                <a:ext uri="{96DAC541-7B7A-43D3-8B79-37D633B846F1}">
                  <asvg:svgBlip xmlns:asvg="http://schemas.microsoft.com/office/drawing/2016/SVG/main" r:embed="rId3"/>
                </a:ext>
              </a:extLst>
            </a:blip>
            <a:stretch>
              <a:fillRect b="-158109"/>
            </a:stretch>
          </a:blipFill>
        </p:spPr>
        <p:txBody>
          <a:bodyPr/>
          <a:lstStyle/>
          <a:p>
            <a:endParaRPr lang="es-CL"/>
          </a:p>
        </p:txBody>
      </p:sp>
      <p:sp>
        <p:nvSpPr>
          <p:cNvPr id="3" name="Freeform 3"/>
          <p:cNvSpPr/>
          <p:nvPr/>
        </p:nvSpPr>
        <p:spPr>
          <a:xfrm rot="-3345674">
            <a:off x="-610988" y="6881633"/>
            <a:ext cx="4017073" cy="4114800"/>
          </a:xfrm>
          <a:custGeom>
            <a:avLst/>
            <a:gdLst/>
            <a:ahLst/>
            <a:cxnLst/>
            <a:rect l="l" t="t" r="r" b="b"/>
            <a:pathLst>
              <a:path w="4017073" h="4114800">
                <a:moveTo>
                  <a:pt x="0" y="0"/>
                </a:moveTo>
                <a:lnTo>
                  <a:pt x="4017074" y="0"/>
                </a:lnTo>
                <a:lnTo>
                  <a:pt x="4017074" y="4114800"/>
                </a:lnTo>
                <a:lnTo>
                  <a:pt x="0" y="4114800"/>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s-CL"/>
          </a:p>
        </p:txBody>
      </p:sp>
      <p:sp>
        <p:nvSpPr>
          <p:cNvPr id="4" name="Freeform 4"/>
          <p:cNvSpPr/>
          <p:nvPr/>
        </p:nvSpPr>
        <p:spPr>
          <a:xfrm rot="2856075">
            <a:off x="13372128" y="7478685"/>
            <a:ext cx="1360147" cy="2754727"/>
          </a:xfrm>
          <a:custGeom>
            <a:avLst/>
            <a:gdLst/>
            <a:ahLst/>
            <a:cxnLst/>
            <a:rect l="l" t="t" r="r" b="b"/>
            <a:pathLst>
              <a:path w="1360147" h="2754727">
                <a:moveTo>
                  <a:pt x="0" y="0"/>
                </a:moveTo>
                <a:lnTo>
                  <a:pt x="1360147" y="0"/>
                </a:lnTo>
                <a:lnTo>
                  <a:pt x="1360147" y="2754728"/>
                </a:lnTo>
                <a:lnTo>
                  <a:pt x="0" y="2754728"/>
                </a:lnTo>
                <a:lnTo>
                  <a:pt x="0" y="0"/>
                </a:lnTo>
                <a:close/>
              </a:path>
            </a:pathLst>
          </a:custGeom>
          <a:blipFill>
            <a:blip r:embed="rId6">
              <a:extLst>
                <a:ext uri="{96DAC541-7B7A-43D3-8B79-37D633B846F1}">
                  <asvg:svgBlip xmlns:asvg="http://schemas.microsoft.com/office/drawing/2016/SVG/main" r:embed="rId7"/>
                </a:ext>
              </a:extLst>
            </a:blip>
            <a:stretch>
              <a:fillRect/>
            </a:stretch>
          </a:blipFill>
        </p:spPr>
        <p:txBody>
          <a:bodyPr/>
          <a:lstStyle/>
          <a:p>
            <a:endParaRPr lang="es-CL"/>
          </a:p>
        </p:txBody>
      </p:sp>
      <p:sp>
        <p:nvSpPr>
          <p:cNvPr id="5" name="Freeform 5"/>
          <p:cNvSpPr/>
          <p:nvPr/>
        </p:nvSpPr>
        <p:spPr>
          <a:xfrm rot="-1582842">
            <a:off x="15913620" y="7910333"/>
            <a:ext cx="1370743" cy="2057400"/>
          </a:xfrm>
          <a:custGeom>
            <a:avLst/>
            <a:gdLst/>
            <a:ahLst/>
            <a:cxnLst/>
            <a:rect l="l" t="t" r="r" b="b"/>
            <a:pathLst>
              <a:path w="1370743" h="2057400">
                <a:moveTo>
                  <a:pt x="0" y="0"/>
                </a:moveTo>
                <a:lnTo>
                  <a:pt x="1370743" y="0"/>
                </a:lnTo>
                <a:lnTo>
                  <a:pt x="1370743" y="2057400"/>
                </a:lnTo>
                <a:lnTo>
                  <a:pt x="0" y="2057400"/>
                </a:lnTo>
                <a:lnTo>
                  <a:pt x="0" y="0"/>
                </a:lnTo>
                <a:close/>
              </a:path>
            </a:pathLst>
          </a:custGeom>
          <a:blipFill>
            <a:blip r:embed="rId8">
              <a:extLst>
                <a:ext uri="{96DAC541-7B7A-43D3-8B79-37D633B846F1}">
                  <asvg:svgBlip xmlns:asvg="http://schemas.microsoft.com/office/drawing/2016/SVG/main" r:embed="rId9"/>
                </a:ext>
              </a:extLst>
            </a:blip>
            <a:stretch>
              <a:fillRect/>
            </a:stretch>
          </a:blipFill>
        </p:spPr>
        <p:txBody>
          <a:bodyPr/>
          <a:lstStyle/>
          <a:p>
            <a:endParaRPr lang="es-CL"/>
          </a:p>
        </p:txBody>
      </p:sp>
      <p:sp>
        <p:nvSpPr>
          <p:cNvPr id="6" name="TextBox 6"/>
          <p:cNvSpPr txBox="1"/>
          <p:nvPr/>
        </p:nvSpPr>
        <p:spPr>
          <a:xfrm>
            <a:off x="374765" y="338318"/>
            <a:ext cx="17538469" cy="1617124"/>
          </a:xfrm>
          <a:prstGeom prst="rect">
            <a:avLst/>
          </a:prstGeom>
        </p:spPr>
        <p:txBody>
          <a:bodyPr lIns="0" tIns="0" rIns="0" bIns="0" rtlCol="0" anchor="t">
            <a:spAutoFit/>
          </a:bodyPr>
          <a:lstStyle/>
          <a:p>
            <a:pPr algn="ctr">
              <a:lnSpc>
                <a:spcPts val="6142"/>
              </a:lnSpc>
            </a:pPr>
            <a:r>
              <a:rPr lang="en-US" sz="6604" dirty="0">
                <a:solidFill>
                  <a:srgbClr val="39484F"/>
                </a:solidFill>
                <a:latin typeface="Bobby Jones"/>
              </a:rPr>
              <a:t>Para </a:t>
            </a:r>
            <a:r>
              <a:rPr lang="en-US" sz="6604" dirty="0" err="1">
                <a:solidFill>
                  <a:srgbClr val="39484F"/>
                </a:solidFill>
                <a:latin typeface="Bobby Jones"/>
              </a:rPr>
              <a:t>Evitar</a:t>
            </a:r>
            <a:r>
              <a:rPr lang="en-US" sz="6604" dirty="0">
                <a:solidFill>
                  <a:srgbClr val="39484F"/>
                </a:solidFill>
                <a:latin typeface="Bobby Jones"/>
              </a:rPr>
              <a:t> </a:t>
            </a:r>
            <a:r>
              <a:rPr lang="en-US" sz="6604" dirty="0" err="1">
                <a:solidFill>
                  <a:srgbClr val="39484F"/>
                </a:solidFill>
                <a:latin typeface="Bobby Jones"/>
              </a:rPr>
              <a:t>el</a:t>
            </a:r>
            <a:r>
              <a:rPr lang="en-US" sz="6604" dirty="0">
                <a:solidFill>
                  <a:srgbClr val="39484F"/>
                </a:solidFill>
                <a:latin typeface="Bobby Jones"/>
              </a:rPr>
              <a:t> </a:t>
            </a:r>
            <a:r>
              <a:rPr lang="en-US" sz="6604" dirty="0" err="1">
                <a:solidFill>
                  <a:srgbClr val="39484F"/>
                </a:solidFill>
                <a:latin typeface="Bobby Jones"/>
              </a:rPr>
              <a:t>uso</a:t>
            </a:r>
            <a:r>
              <a:rPr lang="en-US" sz="6604" dirty="0">
                <a:solidFill>
                  <a:srgbClr val="39484F"/>
                </a:solidFill>
                <a:latin typeface="Bobby Jones"/>
              </a:rPr>
              <a:t> de “</a:t>
            </a:r>
            <a:r>
              <a:rPr lang="en-US" sz="6604" dirty="0" err="1">
                <a:solidFill>
                  <a:srgbClr val="39484F"/>
                </a:solidFill>
                <a:latin typeface="Bobby Jones"/>
              </a:rPr>
              <a:t>yo</a:t>
            </a:r>
            <a:r>
              <a:rPr lang="en-US" sz="6604" dirty="0">
                <a:solidFill>
                  <a:srgbClr val="39484F"/>
                </a:solidFill>
                <a:latin typeface="Bobby Jones"/>
              </a:rPr>
              <a:t>” o </a:t>
            </a:r>
            <a:r>
              <a:rPr lang="en-US" sz="6604" dirty="0" err="1">
                <a:solidFill>
                  <a:srgbClr val="39484F"/>
                </a:solidFill>
                <a:latin typeface="Bobby Jones"/>
              </a:rPr>
              <a:t>nosotros</a:t>
            </a:r>
            <a:r>
              <a:rPr lang="en-US" sz="6604" dirty="0">
                <a:solidFill>
                  <a:srgbClr val="39484F"/>
                </a:solidFill>
                <a:latin typeface="Bobby Jones"/>
              </a:rPr>
              <a:t>” se </a:t>
            </a:r>
            <a:r>
              <a:rPr lang="en-US" sz="6604" dirty="0" err="1">
                <a:solidFill>
                  <a:srgbClr val="39484F"/>
                </a:solidFill>
                <a:latin typeface="Bobby Jones"/>
              </a:rPr>
              <a:t>sugiere</a:t>
            </a:r>
            <a:r>
              <a:rPr lang="en-US" sz="6604" dirty="0">
                <a:solidFill>
                  <a:srgbClr val="39484F"/>
                </a:solidFill>
                <a:latin typeface="Bobby Jones"/>
              </a:rPr>
              <a:t> usar la </a:t>
            </a:r>
            <a:r>
              <a:rPr lang="en-US" sz="6604" dirty="0" err="1">
                <a:solidFill>
                  <a:srgbClr val="39484F"/>
                </a:solidFill>
                <a:latin typeface="Bobby Jones"/>
              </a:rPr>
              <a:t>impersonalidad</a:t>
            </a:r>
            <a:r>
              <a:rPr lang="en-US" sz="6604" dirty="0">
                <a:solidFill>
                  <a:srgbClr val="39484F"/>
                </a:solidFill>
                <a:latin typeface="Bobby Jones"/>
              </a:rPr>
              <a:t>:</a:t>
            </a:r>
          </a:p>
        </p:txBody>
      </p:sp>
      <p:sp>
        <p:nvSpPr>
          <p:cNvPr id="7" name="TextBox 7"/>
          <p:cNvSpPr txBox="1"/>
          <p:nvPr/>
        </p:nvSpPr>
        <p:spPr>
          <a:xfrm>
            <a:off x="2306717" y="2759607"/>
            <a:ext cx="15363359" cy="4595361"/>
          </a:xfrm>
          <a:prstGeom prst="rect">
            <a:avLst/>
          </a:prstGeom>
        </p:spPr>
        <p:txBody>
          <a:bodyPr lIns="0" tIns="0" rIns="0" bIns="0" rtlCol="0" anchor="t">
            <a:spAutoFit/>
          </a:bodyPr>
          <a:lstStyle/>
          <a:p>
            <a:pPr algn="ctr">
              <a:lnSpc>
                <a:spcPts val="3991"/>
              </a:lnSpc>
            </a:pPr>
            <a:r>
              <a:rPr lang="en-US" sz="4292" dirty="0">
                <a:solidFill>
                  <a:srgbClr val="39484F"/>
                </a:solidFill>
                <a:latin typeface="Core Bandi Face"/>
              </a:rPr>
              <a:t>En </a:t>
            </a:r>
            <a:r>
              <a:rPr lang="en-US" sz="4292" dirty="0" err="1">
                <a:solidFill>
                  <a:srgbClr val="39484F"/>
                </a:solidFill>
                <a:latin typeface="Core Bandi Face"/>
              </a:rPr>
              <a:t>el</a:t>
            </a:r>
            <a:r>
              <a:rPr lang="en-US" sz="4292" dirty="0">
                <a:solidFill>
                  <a:srgbClr val="39484F"/>
                </a:solidFill>
                <a:latin typeface="Core Bandi Face"/>
              </a:rPr>
              <a:t> </a:t>
            </a:r>
            <a:r>
              <a:rPr lang="en-US" sz="4292" dirty="0" err="1">
                <a:solidFill>
                  <a:srgbClr val="39484F"/>
                </a:solidFill>
                <a:latin typeface="Core Bandi Face"/>
              </a:rPr>
              <a:t>contexto</a:t>
            </a:r>
            <a:r>
              <a:rPr lang="en-US" sz="4292" dirty="0">
                <a:solidFill>
                  <a:srgbClr val="39484F"/>
                </a:solidFill>
                <a:latin typeface="Core Bandi Face"/>
              </a:rPr>
              <a:t> chileno, </a:t>
            </a:r>
            <a:r>
              <a:rPr lang="en-US" sz="4292" b="1" u="sng" dirty="0">
                <a:solidFill>
                  <a:schemeClr val="accent6">
                    <a:lumMod val="75000"/>
                  </a:schemeClr>
                </a:solidFill>
                <a:latin typeface="Core Bandi Face"/>
              </a:rPr>
              <a:t>se</a:t>
            </a:r>
            <a:r>
              <a:rPr lang="en-US" sz="4292" dirty="0">
                <a:solidFill>
                  <a:srgbClr val="39484F"/>
                </a:solidFill>
                <a:latin typeface="Core Bandi Face"/>
              </a:rPr>
              <a:t> </a:t>
            </a:r>
            <a:r>
              <a:rPr lang="en-US" sz="4292" dirty="0" err="1">
                <a:solidFill>
                  <a:srgbClr val="39484F"/>
                </a:solidFill>
                <a:latin typeface="Core Bandi Face"/>
              </a:rPr>
              <a:t>encuentra</a:t>
            </a:r>
            <a:r>
              <a:rPr lang="en-US" sz="4292" dirty="0">
                <a:solidFill>
                  <a:srgbClr val="39484F"/>
                </a:solidFill>
                <a:latin typeface="Core Bandi Face"/>
              </a:rPr>
              <a:t> </a:t>
            </a:r>
            <a:r>
              <a:rPr lang="en-US" sz="4292" dirty="0" err="1">
                <a:solidFill>
                  <a:srgbClr val="39484F"/>
                </a:solidFill>
                <a:latin typeface="Core Bandi Face"/>
              </a:rPr>
              <a:t>en</a:t>
            </a:r>
            <a:r>
              <a:rPr lang="en-US" sz="4292" dirty="0">
                <a:solidFill>
                  <a:srgbClr val="39484F"/>
                </a:solidFill>
                <a:latin typeface="Core Bandi Face"/>
              </a:rPr>
              <a:t> </a:t>
            </a:r>
            <a:r>
              <a:rPr lang="en-US" sz="4292" dirty="0" err="1">
                <a:solidFill>
                  <a:srgbClr val="39484F"/>
                </a:solidFill>
                <a:latin typeface="Core Bandi Face"/>
              </a:rPr>
              <a:t>juego</a:t>
            </a:r>
            <a:r>
              <a:rPr lang="en-US" sz="4292" dirty="0">
                <a:solidFill>
                  <a:srgbClr val="39484F"/>
                </a:solidFill>
                <a:latin typeface="Core Bandi Face"/>
              </a:rPr>
              <a:t> </a:t>
            </a:r>
            <a:r>
              <a:rPr lang="en-US" sz="4292" dirty="0" err="1">
                <a:solidFill>
                  <a:srgbClr val="39484F"/>
                </a:solidFill>
                <a:latin typeface="Core Bandi Face"/>
              </a:rPr>
              <a:t>una</a:t>
            </a:r>
            <a:r>
              <a:rPr lang="en-US" sz="4292" dirty="0">
                <a:solidFill>
                  <a:srgbClr val="39484F"/>
                </a:solidFill>
                <a:latin typeface="Core Bandi Face"/>
              </a:rPr>
              <a:t> </a:t>
            </a:r>
            <a:r>
              <a:rPr lang="en-US" sz="4292" dirty="0" err="1">
                <a:solidFill>
                  <a:srgbClr val="39484F"/>
                </a:solidFill>
                <a:latin typeface="Core Bandi Face"/>
              </a:rPr>
              <a:t>importante</a:t>
            </a:r>
            <a:r>
              <a:rPr lang="en-US" sz="4292" dirty="0">
                <a:solidFill>
                  <a:srgbClr val="39484F"/>
                </a:solidFill>
                <a:latin typeface="Core Bandi Face"/>
              </a:rPr>
              <a:t> </a:t>
            </a:r>
            <a:r>
              <a:rPr lang="en-US" sz="4292" dirty="0" err="1">
                <a:solidFill>
                  <a:srgbClr val="39484F"/>
                </a:solidFill>
                <a:latin typeface="Core Bandi Face"/>
              </a:rPr>
              <a:t>discusión</a:t>
            </a:r>
            <a:r>
              <a:rPr lang="en-US" sz="4292" dirty="0">
                <a:solidFill>
                  <a:srgbClr val="39484F"/>
                </a:solidFill>
                <a:latin typeface="Core Bandi Face"/>
              </a:rPr>
              <a:t> </a:t>
            </a:r>
            <a:r>
              <a:rPr lang="en-US" sz="4292" dirty="0" err="1">
                <a:solidFill>
                  <a:srgbClr val="39484F"/>
                </a:solidFill>
                <a:latin typeface="Core Bandi Face"/>
              </a:rPr>
              <a:t>acerca</a:t>
            </a:r>
            <a:r>
              <a:rPr lang="en-US" sz="4292" dirty="0">
                <a:solidFill>
                  <a:srgbClr val="39484F"/>
                </a:solidFill>
                <a:latin typeface="Core Bandi Face"/>
              </a:rPr>
              <a:t> de la </a:t>
            </a:r>
            <a:r>
              <a:rPr lang="en-US" sz="4292" dirty="0" err="1">
                <a:solidFill>
                  <a:srgbClr val="39484F"/>
                </a:solidFill>
                <a:latin typeface="Core Bandi Face"/>
              </a:rPr>
              <a:t>prohibición</a:t>
            </a:r>
            <a:r>
              <a:rPr lang="en-US" sz="4292" dirty="0">
                <a:solidFill>
                  <a:srgbClr val="39484F"/>
                </a:solidFill>
                <a:latin typeface="Core Bandi Face"/>
              </a:rPr>
              <a:t> de la </a:t>
            </a:r>
            <a:r>
              <a:rPr lang="en-US" sz="4292" dirty="0" err="1">
                <a:solidFill>
                  <a:srgbClr val="39484F"/>
                </a:solidFill>
                <a:latin typeface="Core Bandi Face"/>
              </a:rPr>
              <a:t>venta</a:t>
            </a:r>
            <a:r>
              <a:rPr lang="en-US" sz="4292" dirty="0">
                <a:solidFill>
                  <a:srgbClr val="39484F"/>
                </a:solidFill>
                <a:latin typeface="Core Bandi Face"/>
              </a:rPr>
              <a:t> de </a:t>
            </a:r>
            <a:r>
              <a:rPr lang="en-US" sz="4292" dirty="0" err="1">
                <a:solidFill>
                  <a:srgbClr val="39484F"/>
                </a:solidFill>
                <a:latin typeface="Core Bandi Face"/>
              </a:rPr>
              <a:t>cigarrillos</a:t>
            </a:r>
            <a:r>
              <a:rPr lang="en-US" sz="4292" dirty="0">
                <a:solidFill>
                  <a:srgbClr val="39484F"/>
                </a:solidFill>
                <a:latin typeface="Core Bandi Face"/>
              </a:rPr>
              <a:t>. Es </a:t>
            </a:r>
            <a:r>
              <a:rPr lang="en-US" sz="4292" dirty="0" err="1">
                <a:solidFill>
                  <a:srgbClr val="39484F"/>
                </a:solidFill>
                <a:latin typeface="Core Bandi Face"/>
              </a:rPr>
              <a:t>esencial</a:t>
            </a:r>
            <a:r>
              <a:rPr lang="en-US" sz="4292" dirty="0">
                <a:solidFill>
                  <a:srgbClr val="39484F"/>
                </a:solidFill>
                <a:latin typeface="Core Bandi Face"/>
              </a:rPr>
              <a:t> </a:t>
            </a:r>
            <a:r>
              <a:rPr lang="en-US" sz="4292" dirty="0" err="1">
                <a:solidFill>
                  <a:srgbClr val="39484F"/>
                </a:solidFill>
                <a:latin typeface="Core Bandi Face"/>
              </a:rPr>
              <a:t>considerar</a:t>
            </a:r>
            <a:r>
              <a:rPr lang="en-US" sz="4292" dirty="0">
                <a:solidFill>
                  <a:srgbClr val="39484F"/>
                </a:solidFill>
                <a:latin typeface="Core Bandi Face"/>
              </a:rPr>
              <a:t> de </a:t>
            </a:r>
            <a:r>
              <a:rPr lang="en-US" sz="4292" dirty="0" err="1">
                <a:solidFill>
                  <a:srgbClr val="39484F"/>
                </a:solidFill>
                <a:latin typeface="Core Bandi Face"/>
              </a:rPr>
              <a:t>manera</a:t>
            </a:r>
            <a:r>
              <a:rPr lang="en-US" sz="4292" dirty="0">
                <a:solidFill>
                  <a:srgbClr val="39484F"/>
                </a:solidFill>
                <a:latin typeface="Core Bandi Face"/>
              </a:rPr>
              <a:t> </a:t>
            </a:r>
            <a:r>
              <a:rPr lang="en-US" sz="4292" dirty="0" err="1">
                <a:solidFill>
                  <a:srgbClr val="39484F"/>
                </a:solidFill>
                <a:latin typeface="Core Bandi Face"/>
              </a:rPr>
              <a:t>detenida</a:t>
            </a:r>
            <a:r>
              <a:rPr lang="en-US" sz="4292" dirty="0">
                <a:solidFill>
                  <a:srgbClr val="39484F"/>
                </a:solidFill>
                <a:latin typeface="Core Bandi Face"/>
              </a:rPr>
              <a:t> </a:t>
            </a:r>
            <a:r>
              <a:rPr lang="en-US" sz="4292" dirty="0" err="1">
                <a:solidFill>
                  <a:srgbClr val="39484F"/>
                </a:solidFill>
                <a:latin typeface="Core Bandi Face"/>
              </a:rPr>
              <a:t>los</a:t>
            </a:r>
            <a:r>
              <a:rPr lang="en-US" sz="4292" dirty="0">
                <a:solidFill>
                  <a:srgbClr val="39484F"/>
                </a:solidFill>
                <a:latin typeface="Core Bandi Face"/>
              </a:rPr>
              <a:t> </a:t>
            </a:r>
            <a:r>
              <a:rPr lang="en-US" sz="4292" dirty="0" err="1">
                <a:solidFill>
                  <a:srgbClr val="39484F"/>
                </a:solidFill>
                <a:latin typeface="Core Bandi Face"/>
              </a:rPr>
              <a:t>argumentos</a:t>
            </a:r>
            <a:r>
              <a:rPr lang="en-US" sz="4292" dirty="0">
                <a:solidFill>
                  <a:srgbClr val="39484F"/>
                </a:solidFill>
                <a:latin typeface="Core Bandi Face"/>
              </a:rPr>
              <a:t> a favor de </a:t>
            </a:r>
            <a:r>
              <a:rPr lang="en-US" sz="4292" dirty="0" err="1">
                <a:solidFill>
                  <a:srgbClr val="39484F"/>
                </a:solidFill>
                <a:latin typeface="Core Bandi Face"/>
              </a:rPr>
              <a:t>esta</a:t>
            </a:r>
            <a:r>
              <a:rPr lang="en-US" sz="4292" dirty="0">
                <a:solidFill>
                  <a:srgbClr val="39484F"/>
                </a:solidFill>
                <a:latin typeface="Core Bandi Face"/>
              </a:rPr>
              <a:t> </a:t>
            </a:r>
            <a:r>
              <a:rPr lang="en-US" sz="4292" dirty="0" err="1">
                <a:solidFill>
                  <a:srgbClr val="39484F"/>
                </a:solidFill>
                <a:latin typeface="Core Bandi Face"/>
              </a:rPr>
              <a:t>medida</a:t>
            </a:r>
            <a:r>
              <a:rPr lang="en-US" sz="4292" dirty="0">
                <a:solidFill>
                  <a:srgbClr val="39484F"/>
                </a:solidFill>
                <a:latin typeface="Core Bandi Face"/>
              </a:rPr>
              <a:t>, </a:t>
            </a:r>
            <a:r>
              <a:rPr lang="en-US" sz="4292" dirty="0" err="1">
                <a:solidFill>
                  <a:srgbClr val="39484F"/>
                </a:solidFill>
                <a:latin typeface="Core Bandi Face"/>
              </a:rPr>
              <a:t>ya</a:t>
            </a:r>
            <a:r>
              <a:rPr lang="en-US" sz="4292" dirty="0">
                <a:solidFill>
                  <a:srgbClr val="39484F"/>
                </a:solidFill>
                <a:latin typeface="Core Bandi Face"/>
              </a:rPr>
              <a:t> que se </a:t>
            </a:r>
            <a:r>
              <a:rPr lang="en-US" sz="4292" dirty="0" err="1">
                <a:solidFill>
                  <a:srgbClr val="39484F"/>
                </a:solidFill>
                <a:latin typeface="Core Bandi Face"/>
              </a:rPr>
              <a:t>respaldan</a:t>
            </a:r>
            <a:r>
              <a:rPr lang="en-US" sz="4292" dirty="0">
                <a:solidFill>
                  <a:srgbClr val="39484F"/>
                </a:solidFill>
                <a:latin typeface="Core Bandi Face"/>
              </a:rPr>
              <a:t> </a:t>
            </a:r>
            <a:r>
              <a:rPr lang="en-US" sz="4292" dirty="0" err="1">
                <a:solidFill>
                  <a:srgbClr val="39484F"/>
                </a:solidFill>
                <a:latin typeface="Core Bandi Face"/>
              </a:rPr>
              <a:t>en</a:t>
            </a:r>
            <a:r>
              <a:rPr lang="en-US" sz="4292" dirty="0">
                <a:solidFill>
                  <a:srgbClr val="39484F"/>
                </a:solidFill>
                <a:latin typeface="Core Bandi Face"/>
              </a:rPr>
              <a:t> </a:t>
            </a:r>
            <a:r>
              <a:rPr lang="en-US" sz="4292" dirty="0" err="1">
                <a:solidFill>
                  <a:srgbClr val="39484F"/>
                </a:solidFill>
                <a:latin typeface="Core Bandi Face"/>
              </a:rPr>
              <a:t>una</a:t>
            </a:r>
            <a:r>
              <a:rPr lang="en-US" sz="4292" dirty="0">
                <a:solidFill>
                  <a:srgbClr val="39484F"/>
                </a:solidFill>
                <a:latin typeface="Core Bandi Face"/>
              </a:rPr>
              <a:t> extensa base de </a:t>
            </a:r>
            <a:r>
              <a:rPr lang="en-US" sz="4292" dirty="0" err="1">
                <a:solidFill>
                  <a:srgbClr val="39484F"/>
                </a:solidFill>
                <a:latin typeface="Core Bandi Face"/>
              </a:rPr>
              <a:t>evidencia</a:t>
            </a:r>
            <a:r>
              <a:rPr lang="en-US" sz="4292" dirty="0">
                <a:solidFill>
                  <a:srgbClr val="39484F"/>
                </a:solidFill>
                <a:latin typeface="Core Bandi Face"/>
              </a:rPr>
              <a:t> </a:t>
            </a:r>
            <a:r>
              <a:rPr lang="en-US" sz="4292" dirty="0" err="1">
                <a:solidFill>
                  <a:srgbClr val="39484F"/>
                </a:solidFill>
                <a:latin typeface="Core Bandi Face"/>
              </a:rPr>
              <a:t>científica</a:t>
            </a:r>
            <a:r>
              <a:rPr lang="en-US" sz="4292" dirty="0">
                <a:solidFill>
                  <a:srgbClr val="39484F"/>
                </a:solidFill>
                <a:latin typeface="Core Bandi Face"/>
              </a:rPr>
              <a:t>.</a:t>
            </a:r>
            <a:r>
              <a:rPr lang="en-US" sz="4292" b="1" u="sng" dirty="0">
                <a:solidFill>
                  <a:schemeClr val="accent6">
                    <a:lumMod val="75000"/>
                  </a:schemeClr>
                </a:solidFill>
                <a:latin typeface="Core Bandi Face"/>
              </a:rPr>
              <a:t> La </a:t>
            </a:r>
            <a:r>
              <a:rPr lang="en-US" sz="4292" b="1" dirty="0" err="1">
                <a:solidFill>
                  <a:schemeClr val="accent6">
                    <a:lumMod val="75000"/>
                  </a:schemeClr>
                </a:solidFill>
                <a:latin typeface="Core Bandi Face"/>
              </a:rPr>
              <a:t>sociedad</a:t>
            </a:r>
            <a:r>
              <a:rPr lang="en-US" sz="4292" b="1" dirty="0">
                <a:solidFill>
                  <a:schemeClr val="accent6">
                    <a:lumMod val="75000"/>
                  </a:schemeClr>
                </a:solidFill>
                <a:latin typeface="Core Bandi Face"/>
              </a:rPr>
              <a:t> </a:t>
            </a:r>
            <a:r>
              <a:rPr lang="en-US" sz="4292" b="1" dirty="0" err="1">
                <a:solidFill>
                  <a:schemeClr val="accent6">
                    <a:lumMod val="75000"/>
                  </a:schemeClr>
                </a:solidFill>
                <a:latin typeface="Core Bandi Face"/>
              </a:rPr>
              <a:t>enfrenta</a:t>
            </a:r>
            <a:r>
              <a:rPr lang="en-US" sz="4292" b="1" dirty="0">
                <a:solidFill>
                  <a:schemeClr val="accent6">
                    <a:lumMod val="75000"/>
                  </a:schemeClr>
                </a:solidFill>
                <a:latin typeface="Core Bandi Face"/>
              </a:rPr>
              <a:t> </a:t>
            </a:r>
            <a:r>
              <a:rPr lang="en-US" sz="4292" dirty="0">
                <a:solidFill>
                  <a:srgbClr val="39484F"/>
                </a:solidFill>
                <a:latin typeface="Core Bandi Face"/>
              </a:rPr>
              <a:t>la </a:t>
            </a:r>
            <a:r>
              <a:rPr lang="en-US" sz="4292" dirty="0" err="1">
                <a:solidFill>
                  <a:srgbClr val="39484F"/>
                </a:solidFill>
                <a:latin typeface="Core Bandi Face"/>
              </a:rPr>
              <a:t>responsabilidad</a:t>
            </a:r>
            <a:r>
              <a:rPr lang="en-US" sz="4292" dirty="0">
                <a:solidFill>
                  <a:srgbClr val="39484F"/>
                </a:solidFill>
                <a:latin typeface="Core Bandi Face"/>
              </a:rPr>
              <a:t> de </a:t>
            </a:r>
            <a:r>
              <a:rPr lang="en-US" sz="4292" dirty="0" err="1">
                <a:solidFill>
                  <a:srgbClr val="39484F"/>
                </a:solidFill>
                <a:latin typeface="Core Bandi Face"/>
              </a:rPr>
              <a:t>salvaguardar</a:t>
            </a:r>
            <a:r>
              <a:rPr lang="en-US" sz="4292" dirty="0">
                <a:solidFill>
                  <a:srgbClr val="39484F"/>
                </a:solidFill>
                <a:latin typeface="Core Bandi Face"/>
              </a:rPr>
              <a:t> la </a:t>
            </a:r>
            <a:r>
              <a:rPr lang="en-US" sz="4292" dirty="0" err="1">
                <a:solidFill>
                  <a:srgbClr val="39484F"/>
                </a:solidFill>
                <a:latin typeface="Core Bandi Face"/>
              </a:rPr>
              <a:t>salud</a:t>
            </a:r>
            <a:r>
              <a:rPr lang="en-US" sz="4292" dirty="0">
                <a:solidFill>
                  <a:srgbClr val="39484F"/>
                </a:solidFill>
                <a:latin typeface="Core Bandi Face"/>
              </a:rPr>
              <a:t> de </a:t>
            </a:r>
            <a:r>
              <a:rPr lang="en-US" sz="4292" dirty="0" err="1">
                <a:solidFill>
                  <a:srgbClr val="39484F"/>
                </a:solidFill>
                <a:latin typeface="Core Bandi Face"/>
              </a:rPr>
              <a:t>familias</a:t>
            </a:r>
            <a:r>
              <a:rPr lang="en-US" sz="4292" dirty="0">
                <a:solidFill>
                  <a:srgbClr val="39484F"/>
                </a:solidFill>
                <a:latin typeface="Core Bandi Face"/>
              </a:rPr>
              <a:t>, amigos y </a:t>
            </a:r>
            <a:r>
              <a:rPr lang="en-US" sz="4292" dirty="0" err="1">
                <a:solidFill>
                  <a:srgbClr val="39484F"/>
                </a:solidFill>
                <a:latin typeface="Core Bandi Face"/>
              </a:rPr>
              <a:t>compatriotas</a:t>
            </a:r>
            <a:r>
              <a:rPr lang="en-US" sz="4292" dirty="0">
                <a:solidFill>
                  <a:srgbClr val="39484F"/>
                </a:solidFill>
                <a:latin typeface="Core Bandi Face"/>
              </a:rPr>
              <a:t>, </a:t>
            </a:r>
            <a:r>
              <a:rPr lang="en-US" sz="4292" dirty="0" err="1">
                <a:solidFill>
                  <a:srgbClr val="39484F"/>
                </a:solidFill>
                <a:latin typeface="Core Bandi Face"/>
              </a:rPr>
              <a:t>así</a:t>
            </a:r>
            <a:r>
              <a:rPr lang="en-US" sz="4292" dirty="0">
                <a:solidFill>
                  <a:srgbClr val="39484F"/>
                </a:solidFill>
                <a:latin typeface="Core Bandi Face"/>
              </a:rPr>
              <a:t> </a:t>
            </a:r>
            <a:r>
              <a:rPr lang="en-US" sz="4292" dirty="0" err="1">
                <a:solidFill>
                  <a:srgbClr val="39484F"/>
                </a:solidFill>
                <a:latin typeface="Core Bandi Face"/>
              </a:rPr>
              <a:t>como</a:t>
            </a:r>
            <a:r>
              <a:rPr lang="en-US" sz="4292" dirty="0">
                <a:solidFill>
                  <a:srgbClr val="39484F"/>
                </a:solidFill>
                <a:latin typeface="Core Bandi Face"/>
              </a:rPr>
              <a:t> de </a:t>
            </a:r>
            <a:r>
              <a:rPr lang="en-US" sz="4292" dirty="0" err="1">
                <a:solidFill>
                  <a:srgbClr val="39484F"/>
                </a:solidFill>
                <a:latin typeface="Core Bandi Face"/>
              </a:rPr>
              <a:t>mantener</a:t>
            </a:r>
            <a:r>
              <a:rPr lang="en-US" sz="4292" dirty="0">
                <a:solidFill>
                  <a:srgbClr val="39484F"/>
                </a:solidFill>
                <a:latin typeface="Core Bandi Face"/>
              </a:rPr>
              <a:t> un </a:t>
            </a:r>
            <a:r>
              <a:rPr lang="en-US" sz="4292" dirty="0" err="1">
                <a:solidFill>
                  <a:srgbClr val="39484F"/>
                </a:solidFill>
                <a:latin typeface="Core Bandi Face"/>
              </a:rPr>
              <a:t>entorno</a:t>
            </a:r>
            <a:r>
              <a:rPr lang="en-US" sz="4292" dirty="0">
                <a:solidFill>
                  <a:srgbClr val="39484F"/>
                </a:solidFill>
                <a:latin typeface="Core Bandi Face"/>
              </a:rPr>
              <a:t> </a:t>
            </a:r>
            <a:r>
              <a:rPr lang="en-US" sz="4292" dirty="0" err="1">
                <a:solidFill>
                  <a:srgbClr val="39484F"/>
                </a:solidFill>
                <a:latin typeface="Core Bandi Face"/>
              </a:rPr>
              <a:t>más</a:t>
            </a:r>
            <a:r>
              <a:rPr lang="en-US" sz="4292" dirty="0">
                <a:solidFill>
                  <a:srgbClr val="39484F"/>
                </a:solidFill>
                <a:latin typeface="Core Bandi Face"/>
              </a:rPr>
              <a:t> </a:t>
            </a:r>
            <a:r>
              <a:rPr lang="en-US" sz="4292" dirty="0" err="1">
                <a:solidFill>
                  <a:srgbClr val="39484F"/>
                </a:solidFill>
                <a:latin typeface="Core Bandi Face"/>
              </a:rPr>
              <a:t>limpio</a:t>
            </a:r>
            <a:r>
              <a:rPr lang="en-US" sz="4292" dirty="0">
                <a:solidFill>
                  <a:srgbClr val="39484F"/>
                </a:solidFill>
                <a:latin typeface="Core Bandi Face"/>
              </a:rPr>
              <a:t> y libre de </a:t>
            </a:r>
            <a:r>
              <a:rPr lang="en-US" sz="4292" dirty="0" err="1">
                <a:solidFill>
                  <a:srgbClr val="39484F"/>
                </a:solidFill>
                <a:latin typeface="Core Bandi Face"/>
              </a:rPr>
              <a:t>humo</a:t>
            </a:r>
            <a:r>
              <a:rPr lang="en-US" sz="4292" dirty="0">
                <a:solidFill>
                  <a:srgbClr val="39484F"/>
                </a:solidFill>
                <a:latin typeface="Core Bandi Face"/>
              </a:rPr>
              <a:t> para </a:t>
            </a:r>
            <a:r>
              <a:rPr lang="en-US" sz="4292" dirty="0" err="1">
                <a:solidFill>
                  <a:srgbClr val="39484F"/>
                </a:solidFill>
                <a:latin typeface="Core Bandi Face"/>
              </a:rPr>
              <a:t>el</a:t>
            </a:r>
            <a:r>
              <a:rPr lang="en-US" sz="4292" dirty="0">
                <a:solidFill>
                  <a:srgbClr val="39484F"/>
                </a:solidFill>
                <a:latin typeface="Core Bandi Face"/>
              </a:rPr>
              <a:t> conjunto de la población. </a:t>
            </a:r>
            <a:r>
              <a:rPr lang="en-US" sz="4292" b="1" u="sng" dirty="0">
                <a:solidFill>
                  <a:schemeClr val="accent6">
                    <a:lumMod val="75000"/>
                  </a:schemeClr>
                </a:solidFill>
                <a:latin typeface="Core Bandi Face"/>
              </a:rPr>
              <a:t>Se</a:t>
            </a:r>
            <a:r>
              <a:rPr lang="en-US" sz="4292" dirty="0">
                <a:solidFill>
                  <a:srgbClr val="39484F"/>
                </a:solidFill>
                <a:latin typeface="Core Bandi Face"/>
              </a:rPr>
              <a:t> </a:t>
            </a:r>
            <a:r>
              <a:rPr lang="en-US" sz="4292" dirty="0" err="1">
                <a:solidFill>
                  <a:srgbClr val="39484F"/>
                </a:solidFill>
                <a:latin typeface="Core Bandi Face"/>
              </a:rPr>
              <a:t>está</a:t>
            </a:r>
            <a:r>
              <a:rPr lang="en-US" sz="4292" dirty="0">
                <a:solidFill>
                  <a:srgbClr val="39484F"/>
                </a:solidFill>
                <a:latin typeface="Core Bandi Face"/>
              </a:rPr>
              <a:t> </a:t>
            </a:r>
            <a:r>
              <a:rPr lang="en-US" sz="4292" dirty="0" err="1">
                <a:solidFill>
                  <a:srgbClr val="39484F"/>
                </a:solidFill>
                <a:latin typeface="Core Bandi Face"/>
              </a:rPr>
              <a:t>en</a:t>
            </a:r>
            <a:r>
              <a:rPr lang="en-US" sz="4292" dirty="0">
                <a:solidFill>
                  <a:srgbClr val="39484F"/>
                </a:solidFill>
                <a:latin typeface="Core Bandi Face"/>
              </a:rPr>
              <a:t> la </a:t>
            </a:r>
            <a:r>
              <a:rPr lang="en-US" sz="4292" dirty="0" err="1">
                <a:solidFill>
                  <a:srgbClr val="39484F"/>
                </a:solidFill>
                <a:latin typeface="Core Bandi Face"/>
              </a:rPr>
              <a:t>encrucijada</a:t>
            </a:r>
            <a:r>
              <a:rPr lang="en-US" sz="4292" dirty="0">
                <a:solidFill>
                  <a:srgbClr val="39484F"/>
                </a:solidFill>
                <a:latin typeface="Core Bandi Face"/>
              </a:rPr>
              <a:t> de </a:t>
            </a:r>
            <a:r>
              <a:rPr lang="en-US" sz="4292" dirty="0" err="1">
                <a:solidFill>
                  <a:srgbClr val="39484F"/>
                </a:solidFill>
                <a:latin typeface="Core Bandi Face"/>
              </a:rPr>
              <a:t>decidir</a:t>
            </a:r>
            <a:r>
              <a:rPr lang="en-US" sz="4292" dirty="0">
                <a:solidFill>
                  <a:srgbClr val="39484F"/>
                </a:solidFill>
                <a:latin typeface="Core Bandi Face"/>
              </a:rPr>
              <a:t> </a:t>
            </a:r>
            <a:r>
              <a:rPr lang="en-US" sz="4292" dirty="0" err="1">
                <a:solidFill>
                  <a:srgbClr val="39484F"/>
                </a:solidFill>
                <a:latin typeface="Core Bandi Face"/>
              </a:rPr>
              <a:t>qué</a:t>
            </a:r>
            <a:r>
              <a:rPr lang="en-US" sz="4292" dirty="0">
                <a:solidFill>
                  <a:srgbClr val="39484F"/>
                </a:solidFill>
                <a:latin typeface="Core Bandi Face"/>
              </a:rPr>
              <a:t> </a:t>
            </a:r>
            <a:r>
              <a:rPr lang="en-US" sz="4292" dirty="0" err="1">
                <a:solidFill>
                  <a:srgbClr val="39484F"/>
                </a:solidFill>
                <a:latin typeface="Core Bandi Face"/>
              </a:rPr>
              <a:t>tipo</a:t>
            </a:r>
            <a:r>
              <a:rPr lang="en-US" sz="4292" dirty="0">
                <a:solidFill>
                  <a:srgbClr val="39484F"/>
                </a:solidFill>
                <a:latin typeface="Core Bandi Face"/>
              </a:rPr>
              <a:t> de </a:t>
            </a:r>
            <a:r>
              <a:rPr lang="en-US" sz="4292" dirty="0" err="1">
                <a:solidFill>
                  <a:srgbClr val="39484F"/>
                </a:solidFill>
                <a:latin typeface="Core Bandi Face"/>
              </a:rPr>
              <a:t>futuro</a:t>
            </a:r>
            <a:r>
              <a:rPr lang="en-US" sz="4292" dirty="0">
                <a:solidFill>
                  <a:srgbClr val="39484F"/>
                </a:solidFill>
                <a:latin typeface="Core Bandi Face"/>
              </a:rPr>
              <a:t> se </a:t>
            </a:r>
            <a:r>
              <a:rPr lang="en-US" sz="4292" dirty="0" err="1">
                <a:solidFill>
                  <a:srgbClr val="39484F"/>
                </a:solidFill>
                <a:latin typeface="Core Bandi Face"/>
              </a:rPr>
              <a:t>pretende</a:t>
            </a:r>
            <a:r>
              <a:rPr lang="en-US" sz="4292" dirty="0">
                <a:solidFill>
                  <a:srgbClr val="39484F"/>
                </a:solidFill>
                <a:latin typeface="Core Bandi Face"/>
              </a:rPr>
              <a:t> </a:t>
            </a:r>
            <a:r>
              <a:rPr lang="en-US" sz="4292" dirty="0" err="1">
                <a:solidFill>
                  <a:srgbClr val="39484F"/>
                </a:solidFill>
                <a:latin typeface="Core Bandi Face"/>
              </a:rPr>
              <a:t>legar</a:t>
            </a:r>
            <a:r>
              <a:rPr lang="en-US" sz="4292" dirty="0">
                <a:solidFill>
                  <a:srgbClr val="39484F"/>
                </a:solidFill>
                <a:latin typeface="Core Bandi Face"/>
              </a:rPr>
              <a:t> a las </a:t>
            </a:r>
            <a:r>
              <a:rPr lang="en-US" sz="4292" dirty="0" err="1">
                <a:solidFill>
                  <a:srgbClr val="39484F"/>
                </a:solidFill>
                <a:latin typeface="Core Bandi Face"/>
              </a:rPr>
              <a:t>generaciones</a:t>
            </a:r>
            <a:r>
              <a:rPr lang="en-US" sz="4292" dirty="0">
                <a:solidFill>
                  <a:srgbClr val="39484F"/>
                </a:solidFill>
                <a:latin typeface="Core Bandi Face"/>
              </a:rPr>
              <a:t> </a:t>
            </a:r>
            <a:r>
              <a:rPr lang="en-US" sz="4292" dirty="0" err="1">
                <a:solidFill>
                  <a:srgbClr val="39484F"/>
                </a:solidFill>
                <a:latin typeface="Core Bandi Face"/>
              </a:rPr>
              <a:t>venideras</a:t>
            </a:r>
            <a:r>
              <a:rPr lang="en-US" sz="4292" dirty="0">
                <a:solidFill>
                  <a:srgbClr val="39484F"/>
                </a:solidFill>
                <a:latin typeface="Core Bandi Face"/>
              </a:rPr>
              <a:t>.</a:t>
            </a:r>
          </a:p>
        </p:txBody>
      </p:sp>
    </p:spTree>
  </p:cSld>
  <p:clrMapOvr>
    <a:masterClrMapping/>
  </p:clrMapOvr>
  <p:transition spd="slow">
    <p:push/>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293228" y="7824834"/>
            <a:ext cx="18874456" cy="2798839"/>
          </a:xfrm>
          <a:custGeom>
            <a:avLst/>
            <a:gdLst/>
            <a:ahLst/>
            <a:cxnLst/>
            <a:rect l="l" t="t" r="r" b="b"/>
            <a:pathLst>
              <a:path w="18874456" h="2798839">
                <a:moveTo>
                  <a:pt x="0" y="0"/>
                </a:moveTo>
                <a:lnTo>
                  <a:pt x="18874456" y="0"/>
                </a:lnTo>
                <a:lnTo>
                  <a:pt x="18874456" y="2798839"/>
                </a:lnTo>
                <a:lnTo>
                  <a:pt x="0" y="2798839"/>
                </a:lnTo>
                <a:lnTo>
                  <a:pt x="0" y="0"/>
                </a:lnTo>
                <a:close/>
              </a:path>
            </a:pathLst>
          </a:custGeom>
          <a:blipFill>
            <a:blip r:embed="rId2">
              <a:extLst>
                <a:ext uri="{96DAC541-7B7A-43D3-8B79-37D633B846F1}">
                  <asvg:svgBlip xmlns:asvg="http://schemas.microsoft.com/office/drawing/2016/SVG/main" r:embed="rId3"/>
                </a:ext>
              </a:extLst>
            </a:blip>
            <a:stretch>
              <a:fillRect b="-552450"/>
            </a:stretch>
          </a:blipFill>
        </p:spPr>
        <p:txBody>
          <a:bodyPr/>
          <a:lstStyle/>
          <a:p>
            <a:endParaRPr lang="es-CL"/>
          </a:p>
        </p:txBody>
      </p:sp>
      <p:sp>
        <p:nvSpPr>
          <p:cNvPr id="3" name="Freeform 3"/>
          <p:cNvSpPr/>
          <p:nvPr/>
        </p:nvSpPr>
        <p:spPr>
          <a:xfrm>
            <a:off x="1028700" y="5728125"/>
            <a:ext cx="3088299" cy="3246569"/>
          </a:xfrm>
          <a:custGeom>
            <a:avLst/>
            <a:gdLst/>
            <a:ahLst/>
            <a:cxnLst/>
            <a:rect l="l" t="t" r="r" b="b"/>
            <a:pathLst>
              <a:path w="3088299" h="3246569">
                <a:moveTo>
                  <a:pt x="0" y="0"/>
                </a:moveTo>
                <a:lnTo>
                  <a:pt x="3088299" y="0"/>
                </a:lnTo>
                <a:lnTo>
                  <a:pt x="3088299" y="3246569"/>
                </a:lnTo>
                <a:lnTo>
                  <a:pt x="0" y="3246569"/>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s-CL"/>
          </a:p>
        </p:txBody>
      </p:sp>
      <p:sp>
        <p:nvSpPr>
          <p:cNvPr id="4" name="Freeform 4"/>
          <p:cNvSpPr/>
          <p:nvPr/>
        </p:nvSpPr>
        <p:spPr>
          <a:xfrm>
            <a:off x="13173851" y="6621023"/>
            <a:ext cx="4397481" cy="2407621"/>
          </a:xfrm>
          <a:custGeom>
            <a:avLst/>
            <a:gdLst/>
            <a:ahLst/>
            <a:cxnLst/>
            <a:rect l="l" t="t" r="r" b="b"/>
            <a:pathLst>
              <a:path w="4397481" h="2407621">
                <a:moveTo>
                  <a:pt x="0" y="0"/>
                </a:moveTo>
                <a:lnTo>
                  <a:pt x="4397481" y="0"/>
                </a:lnTo>
                <a:lnTo>
                  <a:pt x="4397481" y="2407621"/>
                </a:lnTo>
                <a:lnTo>
                  <a:pt x="0" y="2407621"/>
                </a:lnTo>
                <a:lnTo>
                  <a:pt x="0" y="0"/>
                </a:lnTo>
                <a:close/>
              </a:path>
            </a:pathLst>
          </a:custGeom>
          <a:blipFill>
            <a:blip r:embed="rId6">
              <a:extLst>
                <a:ext uri="{96DAC541-7B7A-43D3-8B79-37D633B846F1}">
                  <asvg:svgBlip xmlns:asvg="http://schemas.microsoft.com/office/drawing/2016/SVG/main" r:embed="rId7"/>
                </a:ext>
              </a:extLst>
            </a:blip>
            <a:stretch>
              <a:fillRect/>
            </a:stretch>
          </a:blipFill>
        </p:spPr>
        <p:txBody>
          <a:bodyPr/>
          <a:lstStyle/>
          <a:p>
            <a:endParaRPr lang="es-CL"/>
          </a:p>
        </p:txBody>
      </p:sp>
      <p:sp>
        <p:nvSpPr>
          <p:cNvPr id="5" name="Freeform 5"/>
          <p:cNvSpPr/>
          <p:nvPr/>
        </p:nvSpPr>
        <p:spPr>
          <a:xfrm rot="888246">
            <a:off x="3881421" y="6917294"/>
            <a:ext cx="3770186" cy="4114800"/>
          </a:xfrm>
          <a:custGeom>
            <a:avLst/>
            <a:gdLst/>
            <a:ahLst/>
            <a:cxnLst/>
            <a:rect l="l" t="t" r="r" b="b"/>
            <a:pathLst>
              <a:path w="3770186" h="4114800">
                <a:moveTo>
                  <a:pt x="0" y="0"/>
                </a:moveTo>
                <a:lnTo>
                  <a:pt x="3770186" y="0"/>
                </a:lnTo>
                <a:lnTo>
                  <a:pt x="3770186" y="4114800"/>
                </a:lnTo>
                <a:lnTo>
                  <a:pt x="0" y="4114800"/>
                </a:lnTo>
                <a:lnTo>
                  <a:pt x="0" y="0"/>
                </a:lnTo>
                <a:close/>
              </a:path>
            </a:pathLst>
          </a:custGeom>
          <a:blipFill>
            <a:blip r:embed="rId8">
              <a:extLst>
                <a:ext uri="{96DAC541-7B7A-43D3-8B79-37D633B846F1}">
                  <asvg:svgBlip xmlns:asvg="http://schemas.microsoft.com/office/drawing/2016/SVG/main" r:embed="rId9"/>
                </a:ext>
              </a:extLst>
            </a:blip>
            <a:stretch>
              <a:fillRect/>
            </a:stretch>
          </a:blipFill>
        </p:spPr>
        <p:txBody>
          <a:bodyPr/>
          <a:lstStyle/>
          <a:p>
            <a:endParaRPr lang="es-CL"/>
          </a:p>
        </p:txBody>
      </p:sp>
      <p:sp>
        <p:nvSpPr>
          <p:cNvPr id="6" name="Freeform 6"/>
          <p:cNvSpPr/>
          <p:nvPr/>
        </p:nvSpPr>
        <p:spPr>
          <a:xfrm rot="1962801">
            <a:off x="9950710" y="8985319"/>
            <a:ext cx="4513181" cy="744675"/>
          </a:xfrm>
          <a:custGeom>
            <a:avLst/>
            <a:gdLst/>
            <a:ahLst/>
            <a:cxnLst/>
            <a:rect l="l" t="t" r="r" b="b"/>
            <a:pathLst>
              <a:path w="4513181" h="744675">
                <a:moveTo>
                  <a:pt x="0" y="0"/>
                </a:moveTo>
                <a:lnTo>
                  <a:pt x="4513181" y="0"/>
                </a:lnTo>
                <a:lnTo>
                  <a:pt x="4513181" y="744675"/>
                </a:lnTo>
                <a:lnTo>
                  <a:pt x="0" y="744675"/>
                </a:lnTo>
                <a:lnTo>
                  <a:pt x="0" y="0"/>
                </a:lnTo>
                <a:close/>
              </a:path>
            </a:pathLst>
          </a:custGeom>
          <a:blipFill>
            <a:blip r:embed="rId10">
              <a:extLst>
                <a:ext uri="{96DAC541-7B7A-43D3-8B79-37D633B846F1}">
                  <asvg:svgBlip xmlns:asvg="http://schemas.microsoft.com/office/drawing/2016/SVG/main" r:embed="rId11"/>
                </a:ext>
              </a:extLst>
            </a:blip>
            <a:stretch>
              <a:fillRect/>
            </a:stretch>
          </a:blipFill>
        </p:spPr>
        <p:txBody>
          <a:bodyPr/>
          <a:lstStyle/>
          <a:p>
            <a:endParaRPr lang="es-CL"/>
          </a:p>
        </p:txBody>
      </p:sp>
      <p:sp>
        <p:nvSpPr>
          <p:cNvPr id="7" name="TextBox 7"/>
          <p:cNvSpPr txBox="1"/>
          <p:nvPr/>
        </p:nvSpPr>
        <p:spPr>
          <a:xfrm>
            <a:off x="566199" y="562854"/>
            <a:ext cx="17416181" cy="829330"/>
          </a:xfrm>
          <a:prstGeom prst="rect">
            <a:avLst/>
          </a:prstGeom>
        </p:spPr>
        <p:txBody>
          <a:bodyPr lIns="0" tIns="0" rIns="0" bIns="0" rtlCol="0" anchor="t">
            <a:spAutoFit/>
          </a:bodyPr>
          <a:lstStyle/>
          <a:p>
            <a:pPr algn="ctr">
              <a:lnSpc>
                <a:spcPts val="6082"/>
              </a:lnSpc>
            </a:pPr>
            <a:r>
              <a:rPr lang="en-US" sz="6540">
                <a:solidFill>
                  <a:srgbClr val="39484F"/>
                </a:solidFill>
                <a:latin typeface="Bobby Jones"/>
              </a:rPr>
              <a:t>Disminuir el uso de gerundios como conectores</a:t>
            </a:r>
          </a:p>
        </p:txBody>
      </p:sp>
      <p:sp>
        <p:nvSpPr>
          <p:cNvPr id="8" name="TextBox 8"/>
          <p:cNvSpPr txBox="1"/>
          <p:nvPr/>
        </p:nvSpPr>
        <p:spPr>
          <a:xfrm>
            <a:off x="566199" y="1799758"/>
            <a:ext cx="17005133" cy="3425543"/>
          </a:xfrm>
          <a:prstGeom prst="rect">
            <a:avLst/>
          </a:prstGeom>
        </p:spPr>
        <p:txBody>
          <a:bodyPr lIns="0" tIns="0" rIns="0" bIns="0" rtlCol="0" anchor="t">
            <a:spAutoFit/>
          </a:bodyPr>
          <a:lstStyle/>
          <a:p>
            <a:pPr algn="ctr">
              <a:lnSpc>
                <a:spcPts val="5440"/>
              </a:lnSpc>
              <a:spcBef>
                <a:spcPct val="0"/>
              </a:spcBef>
            </a:pPr>
            <a:r>
              <a:rPr lang="en-US" sz="3886" dirty="0">
                <a:solidFill>
                  <a:srgbClr val="39484F"/>
                </a:solidFill>
                <a:latin typeface="Core Bandi Face"/>
              </a:rPr>
              <a:t> Estamos</a:t>
            </a:r>
            <a:r>
              <a:rPr lang="en-US" sz="3886" dirty="0">
                <a:solidFill>
                  <a:srgbClr val="39484F"/>
                </a:solidFill>
                <a:highlight>
                  <a:srgbClr val="FFFF00"/>
                </a:highlight>
                <a:latin typeface="Core Bandi Face"/>
              </a:rPr>
              <a:t> </a:t>
            </a:r>
            <a:r>
              <a:rPr lang="en-US" sz="3886" dirty="0" err="1">
                <a:solidFill>
                  <a:srgbClr val="39484F"/>
                </a:solidFill>
                <a:highlight>
                  <a:srgbClr val="FFFF00"/>
                </a:highlight>
                <a:latin typeface="Core Bandi Face"/>
              </a:rPr>
              <a:t>observando</a:t>
            </a:r>
            <a:r>
              <a:rPr lang="en-US" sz="3886" dirty="0">
                <a:solidFill>
                  <a:srgbClr val="39484F"/>
                </a:solidFill>
                <a:highlight>
                  <a:srgbClr val="FFFF00"/>
                </a:highlight>
                <a:latin typeface="Core Bandi Face"/>
              </a:rPr>
              <a:t> </a:t>
            </a:r>
            <a:r>
              <a:rPr lang="en-US" sz="3886" dirty="0" err="1">
                <a:solidFill>
                  <a:srgbClr val="39484F"/>
                </a:solidFill>
                <a:latin typeface="Core Bandi Face"/>
              </a:rPr>
              <a:t>cómo</a:t>
            </a:r>
            <a:r>
              <a:rPr lang="en-US" sz="3886" dirty="0">
                <a:solidFill>
                  <a:srgbClr val="39484F"/>
                </a:solidFill>
                <a:latin typeface="Core Bandi Face"/>
              </a:rPr>
              <a:t> </a:t>
            </a:r>
            <a:r>
              <a:rPr lang="en-US" sz="3886" dirty="0" err="1">
                <a:solidFill>
                  <a:srgbClr val="39484F"/>
                </a:solidFill>
                <a:latin typeface="Core Bandi Face"/>
              </a:rPr>
              <a:t>los</a:t>
            </a:r>
            <a:r>
              <a:rPr lang="en-US" sz="3886" dirty="0">
                <a:solidFill>
                  <a:srgbClr val="39484F"/>
                </a:solidFill>
                <a:latin typeface="Core Bandi Face"/>
              </a:rPr>
              <a:t> </a:t>
            </a:r>
            <a:r>
              <a:rPr lang="en-US" sz="3886" dirty="0" err="1">
                <a:solidFill>
                  <a:srgbClr val="39484F"/>
                </a:solidFill>
                <a:latin typeface="Core Bandi Face"/>
              </a:rPr>
              <a:t>defensores</a:t>
            </a:r>
            <a:r>
              <a:rPr lang="en-US" sz="3886" dirty="0">
                <a:solidFill>
                  <a:srgbClr val="39484F"/>
                </a:solidFill>
                <a:latin typeface="Core Bandi Face"/>
              </a:rPr>
              <a:t> de la </a:t>
            </a:r>
            <a:r>
              <a:rPr lang="en-US" sz="3886" dirty="0" err="1">
                <a:solidFill>
                  <a:srgbClr val="39484F"/>
                </a:solidFill>
                <a:latin typeface="Core Bandi Face"/>
              </a:rPr>
              <a:t>prohibición</a:t>
            </a:r>
            <a:r>
              <a:rPr lang="en-US" sz="3886" dirty="0">
                <a:solidFill>
                  <a:srgbClr val="39484F"/>
                </a:solidFill>
                <a:latin typeface="Core Bandi Face"/>
              </a:rPr>
              <a:t> </a:t>
            </a:r>
            <a:r>
              <a:rPr lang="en-US" sz="3886" dirty="0" err="1">
                <a:solidFill>
                  <a:srgbClr val="39484F"/>
                </a:solidFill>
                <a:latin typeface="Core Bandi Face"/>
              </a:rPr>
              <a:t>argumentan</a:t>
            </a:r>
            <a:r>
              <a:rPr lang="en-US" sz="3886" dirty="0">
                <a:solidFill>
                  <a:srgbClr val="39484F"/>
                </a:solidFill>
                <a:latin typeface="Core Bandi Face"/>
              </a:rPr>
              <a:t> que es </a:t>
            </a:r>
            <a:r>
              <a:rPr lang="en-US" sz="3886" dirty="0" err="1">
                <a:solidFill>
                  <a:srgbClr val="39484F"/>
                </a:solidFill>
                <a:latin typeface="Core Bandi Face"/>
              </a:rPr>
              <a:t>una</a:t>
            </a:r>
            <a:r>
              <a:rPr lang="en-US" sz="3886" dirty="0">
                <a:solidFill>
                  <a:srgbClr val="39484F"/>
                </a:solidFill>
                <a:latin typeface="Core Bandi Face"/>
              </a:rPr>
              <a:t> </a:t>
            </a:r>
            <a:r>
              <a:rPr lang="en-US" sz="3886" dirty="0" err="1">
                <a:solidFill>
                  <a:srgbClr val="39484F"/>
                </a:solidFill>
                <a:latin typeface="Core Bandi Face"/>
              </a:rPr>
              <a:t>medida</a:t>
            </a:r>
            <a:r>
              <a:rPr lang="en-US" sz="3886" dirty="0">
                <a:solidFill>
                  <a:srgbClr val="39484F"/>
                </a:solidFill>
                <a:latin typeface="Core Bandi Face"/>
              </a:rPr>
              <a:t> </a:t>
            </a:r>
            <a:r>
              <a:rPr lang="en-US" sz="3886" dirty="0" err="1">
                <a:solidFill>
                  <a:srgbClr val="39484F"/>
                </a:solidFill>
                <a:latin typeface="Core Bandi Face"/>
              </a:rPr>
              <a:t>necesaria</a:t>
            </a:r>
            <a:r>
              <a:rPr lang="en-US" sz="3886" dirty="0">
                <a:solidFill>
                  <a:srgbClr val="39484F"/>
                </a:solidFill>
                <a:latin typeface="Core Bandi Face"/>
              </a:rPr>
              <a:t> para </a:t>
            </a:r>
            <a:r>
              <a:rPr lang="en-US" sz="3886" dirty="0" err="1">
                <a:solidFill>
                  <a:srgbClr val="39484F"/>
                </a:solidFill>
                <a:latin typeface="Core Bandi Face"/>
              </a:rPr>
              <a:t>proteger</a:t>
            </a:r>
            <a:r>
              <a:rPr lang="en-US" sz="3886" dirty="0">
                <a:solidFill>
                  <a:srgbClr val="39484F"/>
                </a:solidFill>
                <a:latin typeface="Core Bandi Face"/>
              </a:rPr>
              <a:t> la </a:t>
            </a:r>
            <a:r>
              <a:rPr lang="en-US" sz="3886" dirty="0" err="1">
                <a:solidFill>
                  <a:srgbClr val="39484F"/>
                </a:solidFill>
                <a:latin typeface="Core Bandi Face"/>
              </a:rPr>
              <a:t>salud</a:t>
            </a:r>
            <a:r>
              <a:rPr lang="en-US" sz="3886" dirty="0">
                <a:solidFill>
                  <a:srgbClr val="39484F"/>
                </a:solidFill>
                <a:latin typeface="Core Bandi Face"/>
              </a:rPr>
              <a:t> </a:t>
            </a:r>
            <a:r>
              <a:rPr lang="en-US" sz="3886" dirty="0" err="1">
                <a:solidFill>
                  <a:srgbClr val="39484F"/>
                </a:solidFill>
                <a:latin typeface="Core Bandi Face"/>
              </a:rPr>
              <a:t>pública</a:t>
            </a:r>
            <a:r>
              <a:rPr lang="en-US" sz="3886" dirty="0">
                <a:solidFill>
                  <a:srgbClr val="39484F"/>
                </a:solidFill>
                <a:latin typeface="Core Bandi Face"/>
              </a:rPr>
              <a:t>, </a:t>
            </a:r>
            <a:r>
              <a:rPr lang="en-US" sz="3886" dirty="0" err="1">
                <a:solidFill>
                  <a:srgbClr val="39484F"/>
                </a:solidFill>
                <a:latin typeface="Core Bandi Face"/>
              </a:rPr>
              <a:t>mientras</a:t>
            </a:r>
            <a:r>
              <a:rPr lang="en-US" sz="3886" dirty="0">
                <a:solidFill>
                  <a:srgbClr val="39484F"/>
                </a:solidFill>
                <a:latin typeface="Core Bandi Face"/>
              </a:rPr>
              <a:t> que </a:t>
            </a:r>
            <a:r>
              <a:rPr lang="en-US" sz="3886" dirty="0" err="1">
                <a:solidFill>
                  <a:srgbClr val="39484F"/>
                </a:solidFill>
                <a:latin typeface="Core Bandi Face"/>
              </a:rPr>
              <a:t>los</a:t>
            </a:r>
            <a:r>
              <a:rPr lang="en-US" sz="3886" dirty="0">
                <a:solidFill>
                  <a:srgbClr val="39484F"/>
                </a:solidFill>
                <a:latin typeface="Core Bandi Face"/>
              </a:rPr>
              <a:t> </a:t>
            </a:r>
            <a:r>
              <a:rPr lang="en-US" sz="3886" dirty="0" err="1">
                <a:solidFill>
                  <a:srgbClr val="39484F"/>
                </a:solidFill>
                <a:latin typeface="Core Bandi Face"/>
              </a:rPr>
              <a:t>opositores</a:t>
            </a:r>
            <a:r>
              <a:rPr lang="en-US" sz="3886" dirty="0">
                <a:solidFill>
                  <a:srgbClr val="39484F"/>
                </a:solidFill>
                <a:latin typeface="Core Bandi Face"/>
              </a:rPr>
              <a:t> </a:t>
            </a:r>
            <a:r>
              <a:rPr lang="en-US" sz="3886" dirty="0" err="1">
                <a:solidFill>
                  <a:srgbClr val="39484F"/>
                </a:solidFill>
                <a:latin typeface="Core Bandi Face"/>
              </a:rPr>
              <a:t>alegan</a:t>
            </a:r>
            <a:r>
              <a:rPr lang="en-US" sz="3886" dirty="0">
                <a:solidFill>
                  <a:srgbClr val="39484F"/>
                </a:solidFill>
                <a:latin typeface="Core Bandi Face"/>
              </a:rPr>
              <a:t> que </a:t>
            </a:r>
            <a:r>
              <a:rPr lang="en-US" sz="3886" dirty="0" err="1">
                <a:solidFill>
                  <a:srgbClr val="39484F"/>
                </a:solidFill>
                <a:latin typeface="Core Bandi Face"/>
              </a:rPr>
              <a:t>podría</a:t>
            </a:r>
            <a:r>
              <a:rPr lang="en-US" sz="3886" dirty="0">
                <a:solidFill>
                  <a:srgbClr val="39484F"/>
                </a:solidFill>
                <a:latin typeface="Core Bandi Face"/>
              </a:rPr>
              <a:t> </a:t>
            </a:r>
            <a:r>
              <a:rPr lang="en-US" sz="3886" dirty="0" err="1">
                <a:solidFill>
                  <a:srgbClr val="39484F"/>
                </a:solidFill>
                <a:latin typeface="Core Bandi Face"/>
              </a:rPr>
              <a:t>interferir</a:t>
            </a:r>
            <a:r>
              <a:rPr lang="en-US" sz="3886" dirty="0">
                <a:solidFill>
                  <a:srgbClr val="39484F"/>
                </a:solidFill>
                <a:latin typeface="Core Bandi Face"/>
              </a:rPr>
              <a:t> con la </a:t>
            </a:r>
            <a:r>
              <a:rPr lang="en-US" sz="3886" dirty="0" err="1">
                <a:solidFill>
                  <a:srgbClr val="39484F"/>
                </a:solidFill>
                <a:latin typeface="Core Bandi Face"/>
              </a:rPr>
              <a:t>libertad</a:t>
            </a:r>
            <a:r>
              <a:rPr lang="en-US" sz="3886" dirty="0">
                <a:solidFill>
                  <a:srgbClr val="39484F"/>
                </a:solidFill>
                <a:latin typeface="Core Bandi Face"/>
              </a:rPr>
              <a:t> individual de </a:t>
            </a:r>
            <a:r>
              <a:rPr lang="en-US" sz="3886" dirty="0" err="1">
                <a:solidFill>
                  <a:srgbClr val="39484F"/>
                </a:solidFill>
                <a:latin typeface="Core Bandi Face"/>
              </a:rPr>
              <a:t>elección</a:t>
            </a:r>
            <a:r>
              <a:rPr lang="en-US" sz="3886" dirty="0">
                <a:solidFill>
                  <a:srgbClr val="39484F"/>
                </a:solidFill>
                <a:latin typeface="Core Bandi Face"/>
              </a:rPr>
              <a:t>. En </a:t>
            </a:r>
            <a:r>
              <a:rPr lang="en-US" sz="3886" dirty="0" err="1">
                <a:solidFill>
                  <a:srgbClr val="39484F"/>
                </a:solidFill>
                <a:latin typeface="Core Bandi Face"/>
              </a:rPr>
              <a:t>definitiva</a:t>
            </a:r>
            <a:r>
              <a:rPr lang="en-US" sz="3886" dirty="0">
                <a:solidFill>
                  <a:srgbClr val="39484F"/>
                </a:solidFill>
                <a:latin typeface="Core Bandi Face"/>
              </a:rPr>
              <a:t>, </a:t>
            </a:r>
            <a:r>
              <a:rPr lang="en-US" sz="3886" dirty="0" err="1">
                <a:solidFill>
                  <a:srgbClr val="39484F"/>
                </a:solidFill>
                <a:latin typeface="Core Bandi Face"/>
              </a:rPr>
              <a:t>estamos</a:t>
            </a:r>
            <a:r>
              <a:rPr lang="en-US" sz="3886" dirty="0">
                <a:solidFill>
                  <a:srgbClr val="39484F"/>
                </a:solidFill>
                <a:latin typeface="Core Bandi Face"/>
              </a:rPr>
              <a:t> </a:t>
            </a:r>
            <a:r>
              <a:rPr lang="en-US" sz="3886" dirty="0" err="1">
                <a:solidFill>
                  <a:srgbClr val="39484F"/>
                </a:solidFill>
                <a:highlight>
                  <a:srgbClr val="FFFF00"/>
                </a:highlight>
                <a:latin typeface="Core Bandi Face"/>
              </a:rPr>
              <a:t>encarando</a:t>
            </a:r>
            <a:r>
              <a:rPr lang="en-US" sz="3886" dirty="0">
                <a:solidFill>
                  <a:srgbClr val="39484F"/>
                </a:solidFill>
                <a:latin typeface="Core Bandi Face"/>
              </a:rPr>
              <a:t> un </a:t>
            </a:r>
            <a:r>
              <a:rPr lang="en-US" sz="3886" dirty="0" err="1">
                <a:solidFill>
                  <a:srgbClr val="39484F"/>
                </a:solidFill>
                <a:latin typeface="Core Bandi Face"/>
              </a:rPr>
              <a:t>tema</a:t>
            </a:r>
            <a:r>
              <a:rPr lang="en-US" sz="3886" dirty="0">
                <a:solidFill>
                  <a:srgbClr val="39484F"/>
                </a:solidFill>
                <a:latin typeface="Core Bandi Face"/>
              </a:rPr>
              <a:t> que </a:t>
            </a:r>
            <a:r>
              <a:rPr lang="en-US" sz="3886" dirty="0" err="1">
                <a:solidFill>
                  <a:srgbClr val="39484F"/>
                </a:solidFill>
                <a:latin typeface="Core Bandi Face"/>
              </a:rPr>
              <a:t>requiere</a:t>
            </a:r>
            <a:r>
              <a:rPr lang="en-US" sz="3886" dirty="0">
                <a:solidFill>
                  <a:srgbClr val="39484F"/>
                </a:solidFill>
                <a:latin typeface="Core Bandi Face"/>
              </a:rPr>
              <a:t> </a:t>
            </a:r>
            <a:r>
              <a:rPr lang="en-US" sz="3886" dirty="0" err="1">
                <a:solidFill>
                  <a:srgbClr val="39484F"/>
                </a:solidFill>
                <a:latin typeface="Core Bandi Face"/>
              </a:rPr>
              <a:t>una</a:t>
            </a:r>
            <a:r>
              <a:rPr lang="en-US" sz="3886" dirty="0">
                <a:solidFill>
                  <a:srgbClr val="39484F"/>
                </a:solidFill>
                <a:latin typeface="Core Bandi Face"/>
              </a:rPr>
              <a:t> </a:t>
            </a:r>
            <a:r>
              <a:rPr lang="en-US" sz="3886" dirty="0" err="1">
                <a:solidFill>
                  <a:srgbClr val="39484F"/>
                </a:solidFill>
                <a:latin typeface="Core Bandi Face"/>
              </a:rPr>
              <a:t>cuidadosa</a:t>
            </a:r>
            <a:r>
              <a:rPr lang="en-US" sz="3886" dirty="0">
                <a:solidFill>
                  <a:srgbClr val="39484F"/>
                </a:solidFill>
                <a:latin typeface="Core Bandi Face"/>
              </a:rPr>
              <a:t> </a:t>
            </a:r>
            <a:r>
              <a:rPr lang="en-US" sz="3886" dirty="0" err="1">
                <a:solidFill>
                  <a:srgbClr val="39484F"/>
                </a:solidFill>
                <a:latin typeface="Core Bandi Face"/>
              </a:rPr>
              <a:t>consideración</a:t>
            </a:r>
            <a:r>
              <a:rPr lang="en-US" sz="3886" dirty="0">
                <a:solidFill>
                  <a:srgbClr val="39484F"/>
                </a:solidFill>
                <a:latin typeface="Core Bandi Face"/>
              </a:rPr>
              <a:t> de </a:t>
            </a:r>
            <a:r>
              <a:rPr lang="en-US" sz="3886" dirty="0" err="1">
                <a:solidFill>
                  <a:srgbClr val="39484F"/>
                </a:solidFill>
                <a:latin typeface="Core Bandi Face"/>
              </a:rPr>
              <a:t>todas</a:t>
            </a:r>
            <a:r>
              <a:rPr lang="en-US" sz="3886" dirty="0">
                <a:solidFill>
                  <a:srgbClr val="39484F"/>
                </a:solidFill>
                <a:latin typeface="Core Bandi Face"/>
              </a:rPr>
              <a:t> las </a:t>
            </a:r>
            <a:r>
              <a:rPr lang="en-US" sz="3886" dirty="0" err="1">
                <a:solidFill>
                  <a:srgbClr val="39484F"/>
                </a:solidFill>
                <a:latin typeface="Core Bandi Face"/>
              </a:rPr>
              <a:t>implicancias</a:t>
            </a:r>
            <a:r>
              <a:rPr lang="en-US" sz="3886" dirty="0">
                <a:solidFill>
                  <a:srgbClr val="39484F"/>
                </a:solidFill>
                <a:latin typeface="Core Bandi Face"/>
              </a:rPr>
              <a:t> </a:t>
            </a:r>
            <a:r>
              <a:rPr lang="en-US" sz="3886" dirty="0" err="1">
                <a:solidFill>
                  <a:srgbClr val="39484F"/>
                </a:solidFill>
                <a:latin typeface="Core Bandi Face"/>
              </a:rPr>
              <a:t>involucradas</a:t>
            </a:r>
            <a:r>
              <a:rPr lang="en-US" sz="3886" dirty="0">
                <a:solidFill>
                  <a:srgbClr val="39484F"/>
                </a:solidFill>
                <a:latin typeface="Core Bandi Face"/>
              </a:rPr>
              <a:t>.</a:t>
            </a:r>
          </a:p>
        </p:txBody>
      </p:sp>
    </p:spTree>
  </p:cSld>
  <p:clrMapOvr>
    <a:masterClrMapping/>
  </p:clrMapOvr>
  <p:transition spd="slow">
    <p:push/>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293228" y="7824834"/>
            <a:ext cx="18874456" cy="2798839"/>
          </a:xfrm>
          <a:custGeom>
            <a:avLst/>
            <a:gdLst/>
            <a:ahLst/>
            <a:cxnLst/>
            <a:rect l="l" t="t" r="r" b="b"/>
            <a:pathLst>
              <a:path w="18874456" h="2798839">
                <a:moveTo>
                  <a:pt x="0" y="0"/>
                </a:moveTo>
                <a:lnTo>
                  <a:pt x="18874456" y="0"/>
                </a:lnTo>
                <a:lnTo>
                  <a:pt x="18874456" y="2798839"/>
                </a:lnTo>
                <a:lnTo>
                  <a:pt x="0" y="2798839"/>
                </a:lnTo>
                <a:lnTo>
                  <a:pt x="0" y="0"/>
                </a:lnTo>
                <a:close/>
              </a:path>
            </a:pathLst>
          </a:custGeom>
          <a:blipFill>
            <a:blip r:embed="rId2">
              <a:extLst>
                <a:ext uri="{96DAC541-7B7A-43D3-8B79-37D633B846F1}">
                  <asvg:svgBlip xmlns:asvg="http://schemas.microsoft.com/office/drawing/2016/SVG/main" r:embed="rId3"/>
                </a:ext>
              </a:extLst>
            </a:blip>
            <a:stretch>
              <a:fillRect b="-552450"/>
            </a:stretch>
          </a:blipFill>
        </p:spPr>
        <p:txBody>
          <a:bodyPr/>
          <a:lstStyle/>
          <a:p>
            <a:endParaRPr lang="es-CL"/>
          </a:p>
        </p:txBody>
      </p:sp>
      <p:sp>
        <p:nvSpPr>
          <p:cNvPr id="3" name="Freeform 3"/>
          <p:cNvSpPr/>
          <p:nvPr/>
        </p:nvSpPr>
        <p:spPr>
          <a:xfrm>
            <a:off x="1028700" y="5728125"/>
            <a:ext cx="3088299" cy="3246569"/>
          </a:xfrm>
          <a:custGeom>
            <a:avLst/>
            <a:gdLst/>
            <a:ahLst/>
            <a:cxnLst/>
            <a:rect l="l" t="t" r="r" b="b"/>
            <a:pathLst>
              <a:path w="3088299" h="3246569">
                <a:moveTo>
                  <a:pt x="0" y="0"/>
                </a:moveTo>
                <a:lnTo>
                  <a:pt x="3088299" y="0"/>
                </a:lnTo>
                <a:lnTo>
                  <a:pt x="3088299" y="3246569"/>
                </a:lnTo>
                <a:lnTo>
                  <a:pt x="0" y="3246569"/>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s-CL"/>
          </a:p>
        </p:txBody>
      </p:sp>
      <p:sp>
        <p:nvSpPr>
          <p:cNvPr id="4" name="Freeform 4"/>
          <p:cNvSpPr/>
          <p:nvPr/>
        </p:nvSpPr>
        <p:spPr>
          <a:xfrm>
            <a:off x="13173851" y="6621023"/>
            <a:ext cx="4397481" cy="2407621"/>
          </a:xfrm>
          <a:custGeom>
            <a:avLst/>
            <a:gdLst/>
            <a:ahLst/>
            <a:cxnLst/>
            <a:rect l="l" t="t" r="r" b="b"/>
            <a:pathLst>
              <a:path w="4397481" h="2407621">
                <a:moveTo>
                  <a:pt x="0" y="0"/>
                </a:moveTo>
                <a:lnTo>
                  <a:pt x="4397481" y="0"/>
                </a:lnTo>
                <a:lnTo>
                  <a:pt x="4397481" y="2407621"/>
                </a:lnTo>
                <a:lnTo>
                  <a:pt x="0" y="2407621"/>
                </a:lnTo>
                <a:lnTo>
                  <a:pt x="0" y="0"/>
                </a:lnTo>
                <a:close/>
              </a:path>
            </a:pathLst>
          </a:custGeom>
          <a:blipFill>
            <a:blip r:embed="rId6">
              <a:extLst>
                <a:ext uri="{96DAC541-7B7A-43D3-8B79-37D633B846F1}">
                  <asvg:svgBlip xmlns:asvg="http://schemas.microsoft.com/office/drawing/2016/SVG/main" r:embed="rId7"/>
                </a:ext>
              </a:extLst>
            </a:blip>
            <a:stretch>
              <a:fillRect/>
            </a:stretch>
          </a:blipFill>
        </p:spPr>
        <p:txBody>
          <a:bodyPr/>
          <a:lstStyle/>
          <a:p>
            <a:endParaRPr lang="es-CL"/>
          </a:p>
        </p:txBody>
      </p:sp>
      <p:sp>
        <p:nvSpPr>
          <p:cNvPr id="5" name="Freeform 5"/>
          <p:cNvSpPr/>
          <p:nvPr/>
        </p:nvSpPr>
        <p:spPr>
          <a:xfrm rot="888246">
            <a:off x="3881421" y="6917294"/>
            <a:ext cx="3770186" cy="4114800"/>
          </a:xfrm>
          <a:custGeom>
            <a:avLst/>
            <a:gdLst/>
            <a:ahLst/>
            <a:cxnLst/>
            <a:rect l="l" t="t" r="r" b="b"/>
            <a:pathLst>
              <a:path w="3770186" h="4114800">
                <a:moveTo>
                  <a:pt x="0" y="0"/>
                </a:moveTo>
                <a:lnTo>
                  <a:pt x="3770186" y="0"/>
                </a:lnTo>
                <a:lnTo>
                  <a:pt x="3770186" y="4114800"/>
                </a:lnTo>
                <a:lnTo>
                  <a:pt x="0" y="4114800"/>
                </a:lnTo>
                <a:lnTo>
                  <a:pt x="0" y="0"/>
                </a:lnTo>
                <a:close/>
              </a:path>
            </a:pathLst>
          </a:custGeom>
          <a:blipFill>
            <a:blip r:embed="rId8">
              <a:extLst>
                <a:ext uri="{96DAC541-7B7A-43D3-8B79-37D633B846F1}">
                  <asvg:svgBlip xmlns:asvg="http://schemas.microsoft.com/office/drawing/2016/SVG/main" r:embed="rId9"/>
                </a:ext>
              </a:extLst>
            </a:blip>
            <a:stretch>
              <a:fillRect/>
            </a:stretch>
          </a:blipFill>
        </p:spPr>
        <p:txBody>
          <a:bodyPr/>
          <a:lstStyle/>
          <a:p>
            <a:endParaRPr lang="es-CL"/>
          </a:p>
        </p:txBody>
      </p:sp>
      <p:sp>
        <p:nvSpPr>
          <p:cNvPr id="6" name="Freeform 6"/>
          <p:cNvSpPr/>
          <p:nvPr/>
        </p:nvSpPr>
        <p:spPr>
          <a:xfrm rot="1962801">
            <a:off x="9950710" y="8985319"/>
            <a:ext cx="4513181" cy="744675"/>
          </a:xfrm>
          <a:custGeom>
            <a:avLst/>
            <a:gdLst/>
            <a:ahLst/>
            <a:cxnLst/>
            <a:rect l="l" t="t" r="r" b="b"/>
            <a:pathLst>
              <a:path w="4513181" h="744675">
                <a:moveTo>
                  <a:pt x="0" y="0"/>
                </a:moveTo>
                <a:lnTo>
                  <a:pt x="4513181" y="0"/>
                </a:lnTo>
                <a:lnTo>
                  <a:pt x="4513181" y="744675"/>
                </a:lnTo>
                <a:lnTo>
                  <a:pt x="0" y="744675"/>
                </a:lnTo>
                <a:lnTo>
                  <a:pt x="0" y="0"/>
                </a:lnTo>
                <a:close/>
              </a:path>
            </a:pathLst>
          </a:custGeom>
          <a:blipFill>
            <a:blip r:embed="rId10">
              <a:extLst>
                <a:ext uri="{96DAC541-7B7A-43D3-8B79-37D633B846F1}">
                  <asvg:svgBlip xmlns:asvg="http://schemas.microsoft.com/office/drawing/2016/SVG/main" r:embed="rId11"/>
                </a:ext>
              </a:extLst>
            </a:blip>
            <a:stretch>
              <a:fillRect/>
            </a:stretch>
          </a:blipFill>
        </p:spPr>
        <p:txBody>
          <a:bodyPr/>
          <a:lstStyle/>
          <a:p>
            <a:endParaRPr lang="es-CL"/>
          </a:p>
        </p:txBody>
      </p:sp>
      <p:sp>
        <p:nvSpPr>
          <p:cNvPr id="7" name="TextBox 7"/>
          <p:cNvSpPr txBox="1"/>
          <p:nvPr/>
        </p:nvSpPr>
        <p:spPr>
          <a:xfrm>
            <a:off x="566199" y="562854"/>
            <a:ext cx="17416181" cy="829330"/>
          </a:xfrm>
          <a:prstGeom prst="rect">
            <a:avLst/>
          </a:prstGeom>
        </p:spPr>
        <p:txBody>
          <a:bodyPr lIns="0" tIns="0" rIns="0" bIns="0" rtlCol="0" anchor="t">
            <a:spAutoFit/>
          </a:bodyPr>
          <a:lstStyle/>
          <a:p>
            <a:pPr algn="ctr">
              <a:lnSpc>
                <a:spcPts val="6082"/>
              </a:lnSpc>
            </a:pPr>
            <a:r>
              <a:rPr lang="en-US" sz="6540" dirty="0" err="1">
                <a:solidFill>
                  <a:srgbClr val="39484F"/>
                </a:solidFill>
                <a:latin typeface="Bobby Jones"/>
              </a:rPr>
              <a:t>Disminuir</a:t>
            </a:r>
            <a:r>
              <a:rPr lang="en-US" sz="6540" dirty="0">
                <a:solidFill>
                  <a:srgbClr val="39484F"/>
                </a:solidFill>
                <a:latin typeface="Bobby Jones"/>
              </a:rPr>
              <a:t> </a:t>
            </a:r>
            <a:r>
              <a:rPr lang="en-US" sz="6540" dirty="0" err="1">
                <a:solidFill>
                  <a:srgbClr val="39484F"/>
                </a:solidFill>
                <a:latin typeface="Bobby Jones"/>
              </a:rPr>
              <a:t>el</a:t>
            </a:r>
            <a:r>
              <a:rPr lang="en-US" sz="6540" dirty="0">
                <a:solidFill>
                  <a:srgbClr val="39484F"/>
                </a:solidFill>
                <a:latin typeface="Bobby Jones"/>
              </a:rPr>
              <a:t> </a:t>
            </a:r>
            <a:r>
              <a:rPr lang="en-US" sz="6540" dirty="0" err="1">
                <a:solidFill>
                  <a:srgbClr val="39484F"/>
                </a:solidFill>
                <a:latin typeface="Bobby Jones"/>
              </a:rPr>
              <a:t>uso</a:t>
            </a:r>
            <a:r>
              <a:rPr lang="en-US" sz="6540" dirty="0">
                <a:solidFill>
                  <a:srgbClr val="39484F"/>
                </a:solidFill>
                <a:latin typeface="Bobby Jones"/>
              </a:rPr>
              <a:t> de </a:t>
            </a:r>
            <a:r>
              <a:rPr lang="en-US" sz="6540" dirty="0" err="1">
                <a:solidFill>
                  <a:srgbClr val="39484F"/>
                </a:solidFill>
                <a:latin typeface="Bobby Jones"/>
              </a:rPr>
              <a:t>gerundios</a:t>
            </a:r>
            <a:r>
              <a:rPr lang="en-US" sz="6540" dirty="0">
                <a:solidFill>
                  <a:srgbClr val="39484F"/>
                </a:solidFill>
                <a:latin typeface="Bobby Jones"/>
              </a:rPr>
              <a:t> </a:t>
            </a:r>
            <a:r>
              <a:rPr lang="en-US" sz="6540" dirty="0" err="1">
                <a:solidFill>
                  <a:srgbClr val="39484F"/>
                </a:solidFill>
                <a:latin typeface="Bobby Jones"/>
              </a:rPr>
              <a:t>como</a:t>
            </a:r>
            <a:r>
              <a:rPr lang="en-US" sz="6540" dirty="0">
                <a:solidFill>
                  <a:srgbClr val="39484F"/>
                </a:solidFill>
                <a:latin typeface="Bobby Jones"/>
              </a:rPr>
              <a:t> </a:t>
            </a:r>
            <a:r>
              <a:rPr lang="en-US" sz="6540" dirty="0" err="1">
                <a:solidFill>
                  <a:srgbClr val="39484F"/>
                </a:solidFill>
                <a:latin typeface="Bobby Jones"/>
              </a:rPr>
              <a:t>conectores</a:t>
            </a:r>
            <a:endParaRPr lang="en-US" sz="6540" dirty="0">
              <a:solidFill>
                <a:srgbClr val="39484F"/>
              </a:solidFill>
              <a:latin typeface="Bobby Jones"/>
            </a:endParaRPr>
          </a:p>
        </p:txBody>
      </p:sp>
      <p:sp>
        <p:nvSpPr>
          <p:cNvPr id="8" name="TextBox 8"/>
          <p:cNvSpPr txBox="1"/>
          <p:nvPr/>
        </p:nvSpPr>
        <p:spPr>
          <a:xfrm>
            <a:off x="566199" y="1799758"/>
            <a:ext cx="17005133" cy="4111343"/>
          </a:xfrm>
          <a:prstGeom prst="rect">
            <a:avLst/>
          </a:prstGeom>
        </p:spPr>
        <p:txBody>
          <a:bodyPr lIns="0" tIns="0" rIns="0" bIns="0" rtlCol="0" anchor="t">
            <a:spAutoFit/>
          </a:bodyPr>
          <a:lstStyle/>
          <a:p>
            <a:pPr algn="ctr">
              <a:lnSpc>
                <a:spcPts val="5440"/>
              </a:lnSpc>
              <a:spcBef>
                <a:spcPct val="0"/>
              </a:spcBef>
            </a:pPr>
            <a:r>
              <a:rPr lang="en-US" sz="3886" dirty="0">
                <a:solidFill>
                  <a:srgbClr val="39484F"/>
                </a:solidFill>
                <a:latin typeface="Core Bandi Face"/>
              </a:rPr>
              <a:t> A </a:t>
            </a:r>
            <a:r>
              <a:rPr lang="en-US" sz="3886" dirty="0" err="1">
                <a:solidFill>
                  <a:srgbClr val="39484F"/>
                </a:solidFill>
                <a:latin typeface="Core Bandi Face"/>
              </a:rPr>
              <a:t>medida</a:t>
            </a:r>
            <a:r>
              <a:rPr lang="en-US" sz="3886" dirty="0">
                <a:solidFill>
                  <a:srgbClr val="39484F"/>
                </a:solidFill>
                <a:latin typeface="Core Bandi Face"/>
              </a:rPr>
              <a:t> que </a:t>
            </a:r>
            <a:r>
              <a:rPr lang="en-US" sz="3886" dirty="0" err="1">
                <a:solidFill>
                  <a:srgbClr val="39484F"/>
                </a:solidFill>
                <a:latin typeface="Core Bandi Face"/>
              </a:rPr>
              <a:t>avanzamos</a:t>
            </a:r>
            <a:r>
              <a:rPr lang="en-US" sz="3886" dirty="0">
                <a:solidFill>
                  <a:srgbClr val="39484F"/>
                </a:solidFill>
                <a:latin typeface="Core Bandi Face"/>
              </a:rPr>
              <a:t> </a:t>
            </a:r>
            <a:r>
              <a:rPr lang="en-US" sz="3886" dirty="0" err="1">
                <a:solidFill>
                  <a:srgbClr val="39484F"/>
                </a:solidFill>
                <a:latin typeface="Core Bandi Face"/>
              </a:rPr>
              <a:t>en</a:t>
            </a:r>
            <a:r>
              <a:rPr lang="en-US" sz="3886" dirty="0">
                <a:solidFill>
                  <a:srgbClr val="39484F"/>
                </a:solidFill>
                <a:latin typeface="Core Bandi Face"/>
              </a:rPr>
              <a:t> </a:t>
            </a:r>
            <a:r>
              <a:rPr lang="en-US" sz="3886" dirty="0" err="1">
                <a:solidFill>
                  <a:srgbClr val="39484F"/>
                </a:solidFill>
                <a:latin typeface="Core Bandi Face"/>
              </a:rPr>
              <a:t>esta</a:t>
            </a:r>
            <a:r>
              <a:rPr lang="en-US" sz="3886" dirty="0">
                <a:solidFill>
                  <a:srgbClr val="39484F"/>
                </a:solidFill>
                <a:latin typeface="Core Bandi Face"/>
              </a:rPr>
              <a:t> </a:t>
            </a:r>
            <a:r>
              <a:rPr lang="en-US" sz="3886" dirty="0" err="1">
                <a:solidFill>
                  <a:srgbClr val="39484F"/>
                </a:solidFill>
                <a:latin typeface="Core Bandi Face"/>
              </a:rPr>
              <a:t>discusión</a:t>
            </a:r>
            <a:r>
              <a:rPr lang="en-US" sz="3886" dirty="0">
                <a:solidFill>
                  <a:srgbClr val="39484F"/>
                </a:solidFill>
                <a:latin typeface="Core Bandi Face"/>
              </a:rPr>
              <a:t>, </a:t>
            </a:r>
            <a:r>
              <a:rPr lang="en-US" sz="3886" dirty="0" err="1">
                <a:solidFill>
                  <a:srgbClr val="39484F"/>
                </a:solidFill>
                <a:latin typeface="Core Bandi Face"/>
              </a:rPr>
              <a:t>surgen</a:t>
            </a:r>
            <a:r>
              <a:rPr lang="en-US" sz="3886" dirty="0">
                <a:solidFill>
                  <a:srgbClr val="39484F"/>
                </a:solidFill>
                <a:latin typeface="Core Bandi Face"/>
              </a:rPr>
              <a:t> </a:t>
            </a:r>
            <a:r>
              <a:rPr lang="en-US" sz="3886" dirty="0" err="1">
                <a:solidFill>
                  <a:srgbClr val="39484F"/>
                </a:solidFill>
                <a:latin typeface="Core Bandi Face"/>
              </a:rPr>
              <a:t>argumentos</a:t>
            </a:r>
            <a:r>
              <a:rPr lang="en-US" sz="3886" dirty="0">
                <a:solidFill>
                  <a:srgbClr val="39484F"/>
                </a:solidFill>
                <a:latin typeface="Core Bandi Face"/>
              </a:rPr>
              <a:t> tanto a favor </a:t>
            </a:r>
            <a:r>
              <a:rPr lang="en-US" sz="3886" dirty="0" err="1">
                <a:solidFill>
                  <a:srgbClr val="39484F"/>
                </a:solidFill>
                <a:latin typeface="Core Bandi Face"/>
              </a:rPr>
              <a:t>como</a:t>
            </a:r>
            <a:r>
              <a:rPr lang="en-US" sz="3886" dirty="0">
                <a:solidFill>
                  <a:srgbClr val="39484F"/>
                </a:solidFill>
                <a:latin typeface="Core Bandi Face"/>
              </a:rPr>
              <a:t> </a:t>
            </a:r>
            <a:r>
              <a:rPr lang="en-US" sz="3886" dirty="0" err="1">
                <a:solidFill>
                  <a:srgbClr val="39484F"/>
                </a:solidFill>
                <a:latin typeface="Core Bandi Face"/>
              </a:rPr>
              <a:t>en</a:t>
            </a:r>
            <a:r>
              <a:rPr lang="en-US" sz="3886" dirty="0">
                <a:solidFill>
                  <a:srgbClr val="39484F"/>
                </a:solidFill>
                <a:latin typeface="Core Bandi Face"/>
              </a:rPr>
              <a:t> contra de la </a:t>
            </a:r>
            <a:r>
              <a:rPr lang="en-US" sz="3886" dirty="0" err="1">
                <a:solidFill>
                  <a:srgbClr val="39484F"/>
                </a:solidFill>
                <a:latin typeface="Core Bandi Face"/>
              </a:rPr>
              <a:t>prohibición</a:t>
            </a:r>
            <a:r>
              <a:rPr lang="en-US" sz="3886" dirty="0">
                <a:solidFill>
                  <a:srgbClr val="39484F"/>
                </a:solidFill>
                <a:latin typeface="Core Bandi Face"/>
              </a:rPr>
              <a:t>. Los </a:t>
            </a:r>
            <a:r>
              <a:rPr lang="en-US" sz="3886" dirty="0" err="1">
                <a:solidFill>
                  <a:srgbClr val="39484F"/>
                </a:solidFill>
                <a:latin typeface="Core Bandi Face"/>
              </a:rPr>
              <a:t>defensores</a:t>
            </a:r>
            <a:r>
              <a:rPr lang="en-US" sz="3886" dirty="0">
                <a:solidFill>
                  <a:srgbClr val="39484F"/>
                </a:solidFill>
                <a:latin typeface="Core Bandi Face"/>
              </a:rPr>
              <a:t> </a:t>
            </a:r>
            <a:r>
              <a:rPr lang="en-US" sz="3886" dirty="0" err="1">
                <a:solidFill>
                  <a:srgbClr val="39484F"/>
                </a:solidFill>
                <a:latin typeface="Core Bandi Face"/>
              </a:rPr>
              <a:t>argumentan</a:t>
            </a:r>
            <a:r>
              <a:rPr lang="en-US" sz="3886" dirty="0">
                <a:solidFill>
                  <a:srgbClr val="39484F"/>
                </a:solidFill>
                <a:latin typeface="Core Bandi Face"/>
              </a:rPr>
              <a:t> que es </a:t>
            </a:r>
            <a:r>
              <a:rPr lang="en-US" sz="3886" dirty="0" err="1">
                <a:solidFill>
                  <a:srgbClr val="39484F"/>
                </a:solidFill>
                <a:latin typeface="Core Bandi Face"/>
              </a:rPr>
              <a:t>una</a:t>
            </a:r>
            <a:r>
              <a:rPr lang="en-US" sz="3886" dirty="0">
                <a:solidFill>
                  <a:srgbClr val="39484F"/>
                </a:solidFill>
                <a:latin typeface="Core Bandi Face"/>
              </a:rPr>
              <a:t> </a:t>
            </a:r>
            <a:r>
              <a:rPr lang="en-US" sz="3886" dirty="0" err="1">
                <a:solidFill>
                  <a:srgbClr val="39484F"/>
                </a:solidFill>
                <a:latin typeface="Core Bandi Face"/>
              </a:rPr>
              <a:t>medida</a:t>
            </a:r>
            <a:r>
              <a:rPr lang="en-US" sz="3886" dirty="0">
                <a:solidFill>
                  <a:srgbClr val="39484F"/>
                </a:solidFill>
                <a:latin typeface="Core Bandi Face"/>
              </a:rPr>
              <a:t> </a:t>
            </a:r>
            <a:r>
              <a:rPr lang="en-US" sz="3886" dirty="0" err="1">
                <a:solidFill>
                  <a:srgbClr val="39484F"/>
                </a:solidFill>
                <a:latin typeface="Core Bandi Face"/>
              </a:rPr>
              <a:t>necesaria</a:t>
            </a:r>
            <a:r>
              <a:rPr lang="en-US" sz="3886" dirty="0">
                <a:solidFill>
                  <a:srgbClr val="39484F"/>
                </a:solidFill>
                <a:latin typeface="Core Bandi Face"/>
              </a:rPr>
              <a:t> para </a:t>
            </a:r>
            <a:r>
              <a:rPr lang="en-US" sz="3886" dirty="0" err="1">
                <a:solidFill>
                  <a:srgbClr val="39484F"/>
                </a:solidFill>
                <a:latin typeface="Core Bandi Face"/>
              </a:rPr>
              <a:t>proteger</a:t>
            </a:r>
            <a:r>
              <a:rPr lang="en-US" sz="3886" dirty="0">
                <a:solidFill>
                  <a:srgbClr val="39484F"/>
                </a:solidFill>
                <a:latin typeface="Core Bandi Face"/>
              </a:rPr>
              <a:t> la </a:t>
            </a:r>
            <a:r>
              <a:rPr lang="en-US" sz="3886" dirty="0" err="1">
                <a:solidFill>
                  <a:srgbClr val="39484F"/>
                </a:solidFill>
                <a:latin typeface="Core Bandi Face"/>
              </a:rPr>
              <a:t>salud</a:t>
            </a:r>
            <a:r>
              <a:rPr lang="en-US" sz="3886" dirty="0">
                <a:solidFill>
                  <a:srgbClr val="39484F"/>
                </a:solidFill>
                <a:latin typeface="Core Bandi Face"/>
              </a:rPr>
              <a:t> </a:t>
            </a:r>
            <a:r>
              <a:rPr lang="en-US" sz="3886" dirty="0" err="1">
                <a:solidFill>
                  <a:srgbClr val="39484F"/>
                </a:solidFill>
                <a:latin typeface="Core Bandi Face"/>
              </a:rPr>
              <a:t>pública</a:t>
            </a:r>
            <a:r>
              <a:rPr lang="en-US" sz="3886" dirty="0">
                <a:solidFill>
                  <a:srgbClr val="39484F"/>
                </a:solidFill>
                <a:latin typeface="Core Bandi Face"/>
              </a:rPr>
              <a:t>, </a:t>
            </a:r>
            <a:r>
              <a:rPr lang="en-US" sz="3886" dirty="0" err="1">
                <a:solidFill>
                  <a:srgbClr val="39484F"/>
                </a:solidFill>
                <a:latin typeface="Core Bandi Face"/>
              </a:rPr>
              <a:t>mientras</a:t>
            </a:r>
            <a:r>
              <a:rPr lang="en-US" sz="3886" dirty="0">
                <a:solidFill>
                  <a:srgbClr val="39484F"/>
                </a:solidFill>
                <a:latin typeface="Core Bandi Face"/>
              </a:rPr>
              <a:t> que </a:t>
            </a:r>
            <a:r>
              <a:rPr lang="en-US" sz="3886" dirty="0" err="1">
                <a:solidFill>
                  <a:srgbClr val="39484F"/>
                </a:solidFill>
                <a:latin typeface="Core Bandi Face"/>
              </a:rPr>
              <a:t>los</a:t>
            </a:r>
            <a:r>
              <a:rPr lang="en-US" sz="3886" dirty="0">
                <a:solidFill>
                  <a:srgbClr val="39484F"/>
                </a:solidFill>
                <a:latin typeface="Core Bandi Face"/>
              </a:rPr>
              <a:t> </a:t>
            </a:r>
            <a:r>
              <a:rPr lang="en-US" sz="3886" dirty="0" err="1">
                <a:solidFill>
                  <a:srgbClr val="39484F"/>
                </a:solidFill>
                <a:latin typeface="Core Bandi Face"/>
              </a:rPr>
              <a:t>opositores</a:t>
            </a:r>
            <a:r>
              <a:rPr lang="en-US" sz="3886" dirty="0">
                <a:solidFill>
                  <a:srgbClr val="39484F"/>
                </a:solidFill>
                <a:latin typeface="Core Bandi Face"/>
              </a:rPr>
              <a:t> </a:t>
            </a:r>
            <a:r>
              <a:rPr lang="en-US" sz="3886" dirty="0" err="1">
                <a:solidFill>
                  <a:srgbClr val="39484F"/>
                </a:solidFill>
                <a:latin typeface="Core Bandi Face"/>
              </a:rPr>
              <a:t>alegan</a:t>
            </a:r>
            <a:r>
              <a:rPr lang="en-US" sz="3886" dirty="0">
                <a:solidFill>
                  <a:srgbClr val="39484F"/>
                </a:solidFill>
                <a:latin typeface="Core Bandi Face"/>
              </a:rPr>
              <a:t> que </a:t>
            </a:r>
            <a:r>
              <a:rPr lang="en-US" sz="3886" dirty="0" err="1">
                <a:solidFill>
                  <a:srgbClr val="39484F"/>
                </a:solidFill>
                <a:latin typeface="Core Bandi Face"/>
              </a:rPr>
              <a:t>podría</a:t>
            </a:r>
            <a:r>
              <a:rPr lang="en-US" sz="3886" dirty="0">
                <a:solidFill>
                  <a:srgbClr val="39484F"/>
                </a:solidFill>
                <a:latin typeface="Core Bandi Face"/>
              </a:rPr>
              <a:t> </a:t>
            </a:r>
            <a:r>
              <a:rPr lang="en-US" sz="3886" dirty="0" err="1">
                <a:solidFill>
                  <a:srgbClr val="39484F"/>
                </a:solidFill>
                <a:latin typeface="Core Bandi Face"/>
              </a:rPr>
              <a:t>interferir</a:t>
            </a:r>
            <a:r>
              <a:rPr lang="en-US" sz="3886" dirty="0">
                <a:solidFill>
                  <a:srgbClr val="39484F"/>
                </a:solidFill>
                <a:latin typeface="Core Bandi Face"/>
              </a:rPr>
              <a:t> con la </a:t>
            </a:r>
            <a:r>
              <a:rPr lang="en-US" sz="3886" dirty="0" err="1">
                <a:solidFill>
                  <a:srgbClr val="39484F"/>
                </a:solidFill>
                <a:latin typeface="Core Bandi Face"/>
              </a:rPr>
              <a:t>libertad</a:t>
            </a:r>
            <a:r>
              <a:rPr lang="en-US" sz="3886" dirty="0">
                <a:solidFill>
                  <a:srgbClr val="39484F"/>
                </a:solidFill>
                <a:latin typeface="Core Bandi Face"/>
              </a:rPr>
              <a:t> individual de </a:t>
            </a:r>
            <a:r>
              <a:rPr lang="en-US" sz="3886" dirty="0" err="1">
                <a:solidFill>
                  <a:srgbClr val="39484F"/>
                </a:solidFill>
                <a:latin typeface="Core Bandi Face"/>
              </a:rPr>
              <a:t>elección</a:t>
            </a:r>
            <a:r>
              <a:rPr lang="en-US" sz="3886" dirty="0">
                <a:solidFill>
                  <a:srgbClr val="39484F"/>
                </a:solidFill>
                <a:latin typeface="Core Bandi Face"/>
              </a:rPr>
              <a:t>. En </a:t>
            </a:r>
            <a:r>
              <a:rPr lang="en-US" sz="3886" dirty="0" err="1">
                <a:solidFill>
                  <a:srgbClr val="39484F"/>
                </a:solidFill>
                <a:latin typeface="Core Bandi Face"/>
              </a:rPr>
              <a:t>definitiva</a:t>
            </a:r>
            <a:r>
              <a:rPr lang="en-US" sz="3886" dirty="0">
                <a:solidFill>
                  <a:srgbClr val="39484F"/>
                </a:solidFill>
                <a:latin typeface="Core Bandi Face"/>
              </a:rPr>
              <a:t>, </a:t>
            </a:r>
            <a:r>
              <a:rPr lang="en-US" sz="3886" dirty="0" err="1">
                <a:solidFill>
                  <a:srgbClr val="39484F"/>
                </a:solidFill>
                <a:latin typeface="Core Bandi Face"/>
              </a:rPr>
              <a:t>este</a:t>
            </a:r>
            <a:r>
              <a:rPr lang="en-US" sz="3886" dirty="0">
                <a:solidFill>
                  <a:srgbClr val="39484F"/>
                </a:solidFill>
                <a:latin typeface="Core Bandi Face"/>
              </a:rPr>
              <a:t> es un </a:t>
            </a:r>
            <a:r>
              <a:rPr lang="en-US" sz="3886" dirty="0" err="1">
                <a:solidFill>
                  <a:srgbClr val="39484F"/>
                </a:solidFill>
                <a:latin typeface="Core Bandi Face"/>
              </a:rPr>
              <a:t>tema</a:t>
            </a:r>
            <a:r>
              <a:rPr lang="en-US" sz="3886" dirty="0">
                <a:solidFill>
                  <a:srgbClr val="39484F"/>
                </a:solidFill>
                <a:latin typeface="Core Bandi Face"/>
              </a:rPr>
              <a:t> que </a:t>
            </a:r>
            <a:r>
              <a:rPr lang="en-US" sz="3886" dirty="0" err="1">
                <a:solidFill>
                  <a:srgbClr val="39484F"/>
                </a:solidFill>
                <a:latin typeface="Core Bandi Face"/>
              </a:rPr>
              <a:t>requiere</a:t>
            </a:r>
            <a:r>
              <a:rPr lang="en-US" sz="3886" dirty="0">
                <a:solidFill>
                  <a:srgbClr val="39484F"/>
                </a:solidFill>
                <a:latin typeface="Core Bandi Face"/>
              </a:rPr>
              <a:t> </a:t>
            </a:r>
            <a:r>
              <a:rPr lang="en-US" sz="3886" dirty="0" err="1">
                <a:solidFill>
                  <a:srgbClr val="39484F"/>
                </a:solidFill>
                <a:latin typeface="Core Bandi Face"/>
              </a:rPr>
              <a:t>una</a:t>
            </a:r>
            <a:r>
              <a:rPr lang="en-US" sz="3886" dirty="0">
                <a:solidFill>
                  <a:srgbClr val="39484F"/>
                </a:solidFill>
                <a:latin typeface="Core Bandi Face"/>
              </a:rPr>
              <a:t> </a:t>
            </a:r>
            <a:r>
              <a:rPr lang="en-US" sz="3886" dirty="0" err="1">
                <a:solidFill>
                  <a:srgbClr val="39484F"/>
                </a:solidFill>
                <a:latin typeface="Core Bandi Face"/>
              </a:rPr>
              <a:t>cuidadosa</a:t>
            </a:r>
            <a:r>
              <a:rPr lang="en-US" sz="3886" dirty="0">
                <a:solidFill>
                  <a:srgbClr val="39484F"/>
                </a:solidFill>
                <a:latin typeface="Core Bandi Face"/>
              </a:rPr>
              <a:t> </a:t>
            </a:r>
            <a:r>
              <a:rPr lang="en-US" sz="3886" dirty="0" err="1">
                <a:solidFill>
                  <a:srgbClr val="39484F"/>
                </a:solidFill>
                <a:latin typeface="Core Bandi Face"/>
              </a:rPr>
              <a:t>consideración</a:t>
            </a:r>
            <a:r>
              <a:rPr lang="en-US" sz="3886" dirty="0">
                <a:solidFill>
                  <a:srgbClr val="39484F"/>
                </a:solidFill>
                <a:latin typeface="Core Bandi Face"/>
              </a:rPr>
              <a:t> de </a:t>
            </a:r>
            <a:r>
              <a:rPr lang="en-US" sz="3886" dirty="0" err="1">
                <a:solidFill>
                  <a:srgbClr val="39484F"/>
                </a:solidFill>
                <a:latin typeface="Core Bandi Face"/>
              </a:rPr>
              <a:t>todas</a:t>
            </a:r>
            <a:r>
              <a:rPr lang="en-US" sz="3886" dirty="0">
                <a:solidFill>
                  <a:srgbClr val="39484F"/>
                </a:solidFill>
                <a:latin typeface="Core Bandi Face"/>
              </a:rPr>
              <a:t> las </a:t>
            </a:r>
            <a:r>
              <a:rPr lang="en-US" sz="3886" dirty="0" err="1">
                <a:solidFill>
                  <a:srgbClr val="39484F"/>
                </a:solidFill>
                <a:latin typeface="Core Bandi Face"/>
              </a:rPr>
              <a:t>implicancias</a:t>
            </a:r>
            <a:r>
              <a:rPr lang="en-US" sz="3886" dirty="0">
                <a:solidFill>
                  <a:srgbClr val="39484F"/>
                </a:solidFill>
                <a:latin typeface="Core Bandi Face"/>
              </a:rPr>
              <a:t> </a:t>
            </a:r>
            <a:r>
              <a:rPr lang="en-US" sz="3886" dirty="0" err="1">
                <a:solidFill>
                  <a:srgbClr val="39484F"/>
                </a:solidFill>
                <a:latin typeface="Core Bandi Face"/>
              </a:rPr>
              <a:t>involucradas</a:t>
            </a:r>
            <a:r>
              <a:rPr lang="en-US" sz="3886" dirty="0">
                <a:solidFill>
                  <a:srgbClr val="39484F"/>
                </a:solidFill>
                <a:latin typeface="Core Bandi Face"/>
              </a:rPr>
              <a:t>.</a:t>
            </a:r>
          </a:p>
        </p:txBody>
      </p:sp>
    </p:spTree>
  </p:cSld>
  <p:clrMapOvr>
    <a:masterClrMapping/>
  </p:clrMapOvr>
  <p:transition spd="slow">
    <p:push/>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uadroTexto 2">
            <a:extLst>
              <a:ext uri="{FF2B5EF4-FFF2-40B4-BE49-F238E27FC236}">
                <a16:creationId xmlns:a16="http://schemas.microsoft.com/office/drawing/2014/main" id="{5AE6139A-71FC-4AC3-6F7E-2D46C948C0F3}"/>
              </a:ext>
            </a:extLst>
          </p:cNvPr>
          <p:cNvSpPr txBox="1"/>
          <p:nvPr/>
        </p:nvSpPr>
        <p:spPr>
          <a:xfrm>
            <a:off x="685800" y="2914428"/>
            <a:ext cx="16306800" cy="2385077"/>
          </a:xfrm>
          <a:prstGeom prst="rect">
            <a:avLst/>
          </a:prstGeom>
          <a:noFill/>
        </p:spPr>
        <p:txBody>
          <a:bodyPr wrap="square">
            <a:spAutoFit/>
          </a:bodyPr>
          <a:lstStyle/>
          <a:p>
            <a:pPr marL="450215" algn="just">
              <a:lnSpc>
                <a:spcPct val="150000"/>
              </a:lnSpc>
              <a:spcAft>
                <a:spcPts val="800"/>
              </a:spcAft>
            </a:pPr>
            <a:r>
              <a:rPr lang="es-MX" sz="3200" dirty="0">
                <a:solidFill>
                  <a:srgbClr val="2F5496"/>
                </a:solidFill>
                <a:effectLst/>
                <a:highlight>
                  <a:srgbClr val="FFFF00"/>
                </a:highlight>
                <a:latin typeface="Core Bandi Face" panose="020B0604020202020204" charset="-127"/>
                <a:ea typeface="Core Bandi Face" panose="020B0604020202020204" charset="-127"/>
                <a:cs typeface="Times New Roman" panose="02020603050405020304" pitchFamily="18" charset="0"/>
              </a:rPr>
              <a:t>Siendo</a:t>
            </a:r>
            <a:r>
              <a:rPr lang="es-MX" sz="3200" dirty="0">
                <a:solidFill>
                  <a:srgbClr val="2F5496"/>
                </a:solidFill>
                <a:effectLst/>
                <a:latin typeface="Core Bandi Face" panose="020B0604020202020204" charset="-127"/>
                <a:ea typeface="Core Bandi Face" panose="020B0604020202020204" charset="-127"/>
                <a:cs typeface="Times New Roman" panose="02020603050405020304" pitchFamily="18" charset="0"/>
              </a:rPr>
              <a:t> el objetivo de este trabajo informar a nuestros jóvenes acerca de su surgimiento y las  nefastas repercusiones que la instauración de ellos produjo en toda Europa y que hasta el día de hoy, remecen al mundo.</a:t>
            </a:r>
            <a:r>
              <a:rPr lang="es-MX" sz="4000" dirty="0">
                <a:solidFill>
                  <a:schemeClr val="accent6">
                    <a:lumMod val="75000"/>
                  </a:schemeClr>
                </a:solidFill>
                <a:effectLst/>
                <a:latin typeface="Cooper Black" panose="0208090404030B020404" pitchFamily="18" charset="0"/>
                <a:ea typeface="Core Bandi Face" panose="020B0604020202020204" charset="-127"/>
                <a:cs typeface="Times New Roman" panose="02020603050405020304" pitchFamily="18" charset="0"/>
              </a:rPr>
              <a:t> x</a:t>
            </a:r>
            <a:endParaRPr lang="es-CL" sz="4000" dirty="0">
              <a:solidFill>
                <a:schemeClr val="accent6">
                  <a:lumMod val="75000"/>
                </a:schemeClr>
              </a:solidFill>
              <a:effectLst/>
              <a:latin typeface="Cooper Black" panose="0208090404030B020404" pitchFamily="18" charset="0"/>
              <a:ea typeface="Core Bandi Face" panose="020B0604020202020204" charset="-127"/>
              <a:cs typeface="Times New Roman" panose="02020603050405020304" pitchFamily="18" charset="0"/>
            </a:endParaRPr>
          </a:p>
        </p:txBody>
      </p:sp>
      <p:sp>
        <p:nvSpPr>
          <p:cNvPr id="5" name="CuadroTexto 4">
            <a:extLst>
              <a:ext uri="{FF2B5EF4-FFF2-40B4-BE49-F238E27FC236}">
                <a16:creationId xmlns:a16="http://schemas.microsoft.com/office/drawing/2014/main" id="{C0FB49C0-A9D5-279E-6220-DB8989E57E04}"/>
              </a:ext>
            </a:extLst>
          </p:cNvPr>
          <p:cNvSpPr txBox="1"/>
          <p:nvPr/>
        </p:nvSpPr>
        <p:spPr>
          <a:xfrm>
            <a:off x="685800" y="5862226"/>
            <a:ext cx="16306800" cy="2229072"/>
          </a:xfrm>
          <a:prstGeom prst="rect">
            <a:avLst/>
          </a:prstGeom>
          <a:noFill/>
        </p:spPr>
        <p:txBody>
          <a:bodyPr wrap="square">
            <a:spAutoFit/>
          </a:bodyPr>
          <a:lstStyle/>
          <a:p>
            <a:pPr marL="907415" indent="-457200" algn="just">
              <a:lnSpc>
                <a:spcPct val="150000"/>
              </a:lnSpc>
              <a:spcAft>
                <a:spcPts val="800"/>
              </a:spcAft>
              <a:buFont typeface="Wingdings" panose="05000000000000000000" pitchFamily="2" charset="2"/>
              <a:buChar char="ü"/>
            </a:pPr>
            <a:r>
              <a:rPr lang="es-MX" sz="3200" dirty="0">
                <a:effectLst/>
                <a:latin typeface="Core Bandi Face" panose="020B0604020202020204" charset="-127"/>
                <a:ea typeface="Core Bandi Face" panose="020B0604020202020204" charset="-127"/>
                <a:cs typeface="Times New Roman" panose="02020603050405020304" pitchFamily="18" charset="0"/>
              </a:rPr>
              <a:t>El objetivo de este trabajo </a:t>
            </a:r>
            <a:r>
              <a:rPr lang="es-MX" sz="3200" b="1" u="sng" dirty="0">
                <a:solidFill>
                  <a:schemeClr val="accent6">
                    <a:lumMod val="75000"/>
                  </a:schemeClr>
                </a:solidFill>
                <a:effectLst/>
                <a:latin typeface="Core Bandi Face" panose="020B0604020202020204" charset="-127"/>
                <a:ea typeface="Core Bandi Face" panose="020B0604020202020204" charset="-127"/>
                <a:cs typeface="Times New Roman" panose="02020603050405020304" pitchFamily="18" charset="0"/>
              </a:rPr>
              <a:t>es</a:t>
            </a:r>
            <a:r>
              <a:rPr lang="es-MX" sz="3200" u="sng" dirty="0">
                <a:solidFill>
                  <a:schemeClr val="accent6">
                    <a:lumMod val="75000"/>
                  </a:schemeClr>
                </a:solidFill>
                <a:effectLst/>
                <a:latin typeface="Core Bandi Face" panose="020B0604020202020204" charset="-127"/>
                <a:ea typeface="Core Bandi Face" panose="020B0604020202020204" charset="-127"/>
                <a:cs typeface="Times New Roman" panose="02020603050405020304" pitchFamily="18" charset="0"/>
              </a:rPr>
              <a:t> </a:t>
            </a:r>
            <a:r>
              <a:rPr lang="es-MX" sz="3200" dirty="0">
                <a:effectLst/>
                <a:latin typeface="Core Bandi Face" panose="020B0604020202020204" charset="-127"/>
                <a:ea typeface="Core Bandi Face" panose="020B0604020202020204" charset="-127"/>
                <a:cs typeface="Times New Roman" panose="02020603050405020304" pitchFamily="18" charset="0"/>
              </a:rPr>
              <a:t>informar a nuestros jóvenes acerca de su surgimiento y las  nefastas repercusiones que la instauración de ellos produjo en toda Europa y que hasta el día de hoy, remecen al mundo. </a:t>
            </a:r>
            <a:endParaRPr lang="es-CL" sz="3200" dirty="0">
              <a:effectLst/>
              <a:latin typeface="Core Bandi Face" panose="020B0604020202020204" charset="-127"/>
              <a:ea typeface="Core Bandi Face" panose="020B0604020202020204" charset="-127"/>
              <a:cs typeface="Times New Roman" panose="02020603050405020304" pitchFamily="18" charset="0"/>
            </a:endParaRPr>
          </a:p>
        </p:txBody>
      </p:sp>
      <p:sp>
        <p:nvSpPr>
          <p:cNvPr id="6" name="TextBox 7">
            <a:extLst>
              <a:ext uri="{FF2B5EF4-FFF2-40B4-BE49-F238E27FC236}">
                <a16:creationId xmlns:a16="http://schemas.microsoft.com/office/drawing/2014/main" id="{3F7A44C3-F3AD-A94F-3954-92FB0F81E4F5}"/>
              </a:ext>
            </a:extLst>
          </p:cNvPr>
          <p:cNvSpPr txBox="1"/>
          <p:nvPr/>
        </p:nvSpPr>
        <p:spPr>
          <a:xfrm>
            <a:off x="566199" y="562854"/>
            <a:ext cx="17416181" cy="1564531"/>
          </a:xfrm>
          <a:prstGeom prst="rect">
            <a:avLst/>
          </a:prstGeom>
        </p:spPr>
        <p:txBody>
          <a:bodyPr lIns="0" tIns="0" rIns="0" bIns="0" rtlCol="0" anchor="t">
            <a:spAutoFit/>
          </a:bodyPr>
          <a:lstStyle/>
          <a:p>
            <a:pPr algn="ctr">
              <a:lnSpc>
                <a:spcPts val="6082"/>
              </a:lnSpc>
            </a:pPr>
            <a:r>
              <a:rPr lang="en-US" sz="5400" dirty="0" err="1">
                <a:solidFill>
                  <a:srgbClr val="39484F"/>
                </a:solidFill>
                <a:latin typeface="Bobby Jones"/>
              </a:rPr>
              <a:t>Disminuir</a:t>
            </a:r>
            <a:r>
              <a:rPr lang="en-US" sz="5400" dirty="0">
                <a:solidFill>
                  <a:srgbClr val="39484F"/>
                </a:solidFill>
                <a:latin typeface="Bobby Jones"/>
              </a:rPr>
              <a:t> </a:t>
            </a:r>
            <a:r>
              <a:rPr lang="en-US" sz="5400" dirty="0" err="1">
                <a:solidFill>
                  <a:srgbClr val="39484F"/>
                </a:solidFill>
                <a:latin typeface="Bobby Jones"/>
              </a:rPr>
              <a:t>el</a:t>
            </a:r>
            <a:r>
              <a:rPr lang="en-US" sz="5400" dirty="0">
                <a:solidFill>
                  <a:srgbClr val="39484F"/>
                </a:solidFill>
                <a:latin typeface="Bobby Jones"/>
              </a:rPr>
              <a:t> </a:t>
            </a:r>
            <a:r>
              <a:rPr lang="en-US" sz="5400" dirty="0" err="1">
                <a:solidFill>
                  <a:srgbClr val="39484F"/>
                </a:solidFill>
                <a:latin typeface="Bobby Jones"/>
              </a:rPr>
              <a:t>uso</a:t>
            </a:r>
            <a:r>
              <a:rPr lang="en-US" sz="5400" dirty="0">
                <a:solidFill>
                  <a:srgbClr val="39484F"/>
                </a:solidFill>
                <a:latin typeface="Bobby Jones"/>
              </a:rPr>
              <a:t> de </a:t>
            </a:r>
            <a:r>
              <a:rPr lang="en-US" sz="5400" dirty="0" err="1">
                <a:solidFill>
                  <a:srgbClr val="39484F"/>
                </a:solidFill>
                <a:latin typeface="Bobby Jones"/>
              </a:rPr>
              <a:t>gerundios</a:t>
            </a:r>
            <a:r>
              <a:rPr lang="en-US" sz="5400" dirty="0">
                <a:solidFill>
                  <a:srgbClr val="39484F"/>
                </a:solidFill>
                <a:latin typeface="Bobby Jones"/>
              </a:rPr>
              <a:t> </a:t>
            </a:r>
          </a:p>
          <a:p>
            <a:pPr algn="ctr">
              <a:lnSpc>
                <a:spcPts val="6082"/>
              </a:lnSpc>
            </a:pPr>
            <a:r>
              <a:rPr lang="en-US" sz="5400" dirty="0">
                <a:solidFill>
                  <a:srgbClr val="39484F"/>
                </a:solidFill>
                <a:latin typeface="Bobby Jones"/>
              </a:rPr>
              <a:t>Usar </a:t>
            </a:r>
            <a:r>
              <a:rPr lang="en-US" sz="5400" dirty="0" err="1">
                <a:solidFill>
                  <a:srgbClr val="39484F"/>
                </a:solidFill>
                <a:latin typeface="Bobby Jones"/>
              </a:rPr>
              <a:t>verbos</a:t>
            </a:r>
            <a:r>
              <a:rPr lang="en-US" sz="5400" dirty="0">
                <a:solidFill>
                  <a:srgbClr val="39484F"/>
                </a:solidFill>
                <a:latin typeface="Bobby Jones"/>
              </a:rPr>
              <a:t> </a:t>
            </a:r>
            <a:r>
              <a:rPr lang="en-US" sz="5400" dirty="0" err="1">
                <a:solidFill>
                  <a:srgbClr val="39484F"/>
                </a:solidFill>
                <a:latin typeface="Bobby Jones"/>
              </a:rPr>
              <a:t>conjugados</a:t>
            </a:r>
            <a:r>
              <a:rPr lang="en-US" sz="5400" dirty="0">
                <a:solidFill>
                  <a:srgbClr val="39484F"/>
                </a:solidFill>
                <a:latin typeface="Bobby Jones"/>
              </a:rPr>
              <a:t> </a:t>
            </a:r>
          </a:p>
        </p:txBody>
      </p:sp>
      <p:sp>
        <p:nvSpPr>
          <p:cNvPr id="7" name="Freeform 2">
            <a:extLst>
              <a:ext uri="{FF2B5EF4-FFF2-40B4-BE49-F238E27FC236}">
                <a16:creationId xmlns:a16="http://schemas.microsoft.com/office/drawing/2014/main" id="{2F7E5E4E-1F71-329D-EC46-AEF0EC9ED9FA}"/>
              </a:ext>
            </a:extLst>
          </p:cNvPr>
          <p:cNvSpPr/>
          <p:nvPr/>
        </p:nvSpPr>
        <p:spPr>
          <a:xfrm>
            <a:off x="12392" y="8722468"/>
            <a:ext cx="18275608" cy="1564532"/>
          </a:xfrm>
          <a:custGeom>
            <a:avLst/>
            <a:gdLst/>
            <a:ahLst/>
            <a:cxnLst/>
            <a:rect l="l" t="t" r="r" b="b"/>
            <a:pathLst>
              <a:path w="18874456" h="2798839">
                <a:moveTo>
                  <a:pt x="0" y="0"/>
                </a:moveTo>
                <a:lnTo>
                  <a:pt x="18874456" y="0"/>
                </a:lnTo>
                <a:lnTo>
                  <a:pt x="18874456" y="2798839"/>
                </a:lnTo>
                <a:lnTo>
                  <a:pt x="0" y="2798839"/>
                </a:lnTo>
                <a:lnTo>
                  <a:pt x="0" y="0"/>
                </a:lnTo>
                <a:close/>
              </a:path>
            </a:pathLst>
          </a:custGeom>
          <a:blipFill>
            <a:blip r:embed="rId2">
              <a:extLst>
                <a:ext uri="{96DAC541-7B7A-43D3-8B79-37D633B846F1}">
                  <asvg:svgBlip xmlns:asvg="http://schemas.microsoft.com/office/drawing/2016/SVG/main" r:embed="rId3"/>
                </a:ext>
              </a:extLst>
            </a:blip>
            <a:stretch>
              <a:fillRect b="-552450"/>
            </a:stretch>
          </a:blipFill>
        </p:spPr>
        <p:txBody>
          <a:bodyPr/>
          <a:lstStyle/>
          <a:p>
            <a:endParaRPr lang="es-CL"/>
          </a:p>
        </p:txBody>
      </p:sp>
      <p:sp>
        <p:nvSpPr>
          <p:cNvPr id="8" name="Freeform 5">
            <a:extLst>
              <a:ext uri="{FF2B5EF4-FFF2-40B4-BE49-F238E27FC236}">
                <a16:creationId xmlns:a16="http://schemas.microsoft.com/office/drawing/2014/main" id="{93C0C35C-4BE8-9983-1353-DF1C63F50DFB}"/>
              </a:ext>
            </a:extLst>
          </p:cNvPr>
          <p:cNvSpPr/>
          <p:nvPr/>
        </p:nvSpPr>
        <p:spPr>
          <a:xfrm rot="888246">
            <a:off x="864650" y="8423501"/>
            <a:ext cx="3003732" cy="1790144"/>
          </a:xfrm>
          <a:custGeom>
            <a:avLst/>
            <a:gdLst/>
            <a:ahLst/>
            <a:cxnLst/>
            <a:rect l="l" t="t" r="r" b="b"/>
            <a:pathLst>
              <a:path w="3770186" h="4114800">
                <a:moveTo>
                  <a:pt x="0" y="0"/>
                </a:moveTo>
                <a:lnTo>
                  <a:pt x="3770186" y="0"/>
                </a:lnTo>
                <a:lnTo>
                  <a:pt x="3770186" y="4114800"/>
                </a:lnTo>
                <a:lnTo>
                  <a:pt x="0" y="4114800"/>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s-CL"/>
          </a:p>
        </p:txBody>
      </p:sp>
      <p:sp>
        <p:nvSpPr>
          <p:cNvPr id="9" name="Freeform 4">
            <a:extLst>
              <a:ext uri="{FF2B5EF4-FFF2-40B4-BE49-F238E27FC236}">
                <a16:creationId xmlns:a16="http://schemas.microsoft.com/office/drawing/2014/main" id="{9B6CCB83-2A96-923D-A54C-24A2EA7224DF}"/>
              </a:ext>
            </a:extLst>
          </p:cNvPr>
          <p:cNvSpPr/>
          <p:nvPr/>
        </p:nvSpPr>
        <p:spPr>
          <a:xfrm>
            <a:off x="13030200" y="7879379"/>
            <a:ext cx="4397481" cy="2407621"/>
          </a:xfrm>
          <a:custGeom>
            <a:avLst/>
            <a:gdLst/>
            <a:ahLst/>
            <a:cxnLst/>
            <a:rect l="l" t="t" r="r" b="b"/>
            <a:pathLst>
              <a:path w="4397481" h="2407621">
                <a:moveTo>
                  <a:pt x="0" y="0"/>
                </a:moveTo>
                <a:lnTo>
                  <a:pt x="4397481" y="0"/>
                </a:lnTo>
                <a:lnTo>
                  <a:pt x="4397481" y="2407621"/>
                </a:lnTo>
                <a:lnTo>
                  <a:pt x="0" y="2407621"/>
                </a:lnTo>
                <a:lnTo>
                  <a:pt x="0" y="0"/>
                </a:lnTo>
                <a:close/>
              </a:path>
            </a:pathLst>
          </a:custGeom>
          <a:blipFill>
            <a:blip r:embed="rId6">
              <a:extLst>
                <a:ext uri="{96DAC541-7B7A-43D3-8B79-37D633B846F1}">
                  <asvg:svgBlip xmlns:asvg="http://schemas.microsoft.com/office/drawing/2016/SVG/main" r:embed="rId7"/>
                </a:ext>
              </a:extLst>
            </a:blip>
            <a:stretch>
              <a:fillRect/>
            </a:stretch>
          </a:blipFill>
        </p:spPr>
        <p:txBody>
          <a:bodyPr/>
          <a:lstStyle/>
          <a:p>
            <a:endParaRPr lang="es-CL"/>
          </a:p>
        </p:txBody>
      </p:sp>
      <p:sp>
        <p:nvSpPr>
          <p:cNvPr id="10" name="Freeform 6">
            <a:extLst>
              <a:ext uri="{FF2B5EF4-FFF2-40B4-BE49-F238E27FC236}">
                <a16:creationId xmlns:a16="http://schemas.microsoft.com/office/drawing/2014/main" id="{80123BF5-614A-E924-C7BA-277DBF70A0FC}"/>
              </a:ext>
            </a:extLst>
          </p:cNvPr>
          <p:cNvSpPr/>
          <p:nvPr/>
        </p:nvSpPr>
        <p:spPr>
          <a:xfrm rot="1962801">
            <a:off x="9141049" y="8775014"/>
            <a:ext cx="3511771" cy="672199"/>
          </a:xfrm>
          <a:custGeom>
            <a:avLst/>
            <a:gdLst/>
            <a:ahLst/>
            <a:cxnLst/>
            <a:rect l="l" t="t" r="r" b="b"/>
            <a:pathLst>
              <a:path w="4513181" h="744675">
                <a:moveTo>
                  <a:pt x="0" y="0"/>
                </a:moveTo>
                <a:lnTo>
                  <a:pt x="4513181" y="0"/>
                </a:lnTo>
                <a:lnTo>
                  <a:pt x="4513181" y="744675"/>
                </a:lnTo>
                <a:lnTo>
                  <a:pt x="0" y="744675"/>
                </a:lnTo>
                <a:lnTo>
                  <a:pt x="0" y="0"/>
                </a:lnTo>
                <a:close/>
              </a:path>
            </a:pathLst>
          </a:custGeom>
          <a:blipFill>
            <a:blip r:embed="rId8">
              <a:extLst>
                <a:ext uri="{96DAC541-7B7A-43D3-8B79-37D633B846F1}">
                  <asvg:svgBlip xmlns:asvg="http://schemas.microsoft.com/office/drawing/2016/SVG/main" r:embed="rId9"/>
                </a:ext>
              </a:extLst>
            </a:blip>
            <a:stretch>
              <a:fillRect/>
            </a:stretch>
          </a:blipFill>
        </p:spPr>
        <p:txBody>
          <a:bodyPr/>
          <a:lstStyle/>
          <a:p>
            <a:endParaRPr lang="es-CL"/>
          </a:p>
        </p:txBody>
      </p:sp>
      <p:sp>
        <p:nvSpPr>
          <p:cNvPr id="11" name="Freeform 3">
            <a:extLst>
              <a:ext uri="{FF2B5EF4-FFF2-40B4-BE49-F238E27FC236}">
                <a16:creationId xmlns:a16="http://schemas.microsoft.com/office/drawing/2014/main" id="{5C0B0038-86A3-DABB-5B2F-073F2255728C}"/>
              </a:ext>
            </a:extLst>
          </p:cNvPr>
          <p:cNvSpPr/>
          <p:nvPr/>
        </p:nvSpPr>
        <p:spPr>
          <a:xfrm>
            <a:off x="5164839" y="8191500"/>
            <a:ext cx="3088299" cy="2095500"/>
          </a:xfrm>
          <a:custGeom>
            <a:avLst/>
            <a:gdLst/>
            <a:ahLst/>
            <a:cxnLst/>
            <a:rect l="l" t="t" r="r" b="b"/>
            <a:pathLst>
              <a:path w="3088299" h="3246569">
                <a:moveTo>
                  <a:pt x="0" y="0"/>
                </a:moveTo>
                <a:lnTo>
                  <a:pt x="3088299" y="0"/>
                </a:lnTo>
                <a:lnTo>
                  <a:pt x="3088299" y="3246569"/>
                </a:lnTo>
                <a:lnTo>
                  <a:pt x="0" y="3246569"/>
                </a:lnTo>
                <a:lnTo>
                  <a:pt x="0" y="0"/>
                </a:lnTo>
                <a:close/>
              </a:path>
            </a:pathLst>
          </a:custGeom>
          <a:blipFill>
            <a:blip r:embed="rId10">
              <a:extLst>
                <a:ext uri="{96DAC541-7B7A-43D3-8B79-37D633B846F1}">
                  <asvg:svgBlip xmlns:asvg="http://schemas.microsoft.com/office/drawing/2016/SVG/main" r:embed="rId11"/>
                </a:ext>
              </a:extLst>
            </a:blip>
            <a:stretch>
              <a:fillRect/>
            </a:stretch>
          </a:blipFill>
        </p:spPr>
        <p:txBody>
          <a:bodyPr/>
          <a:lstStyle/>
          <a:p>
            <a:endParaRPr lang="es-CL"/>
          </a:p>
        </p:txBody>
      </p:sp>
    </p:spTree>
    <p:extLst>
      <p:ext uri="{BB962C8B-B14F-4D97-AF65-F5344CB8AC3E}">
        <p14:creationId xmlns:p14="http://schemas.microsoft.com/office/powerpoint/2010/main" val="373200134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uadroTexto 2">
            <a:extLst>
              <a:ext uri="{FF2B5EF4-FFF2-40B4-BE49-F238E27FC236}">
                <a16:creationId xmlns:a16="http://schemas.microsoft.com/office/drawing/2014/main" id="{5AE6139A-71FC-4AC3-6F7E-2D46C948C0F3}"/>
              </a:ext>
            </a:extLst>
          </p:cNvPr>
          <p:cNvSpPr txBox="1"/>
          <p:nvPr/>
        </p:nvSpPr>
        <p:spPr>
          <a:xfrm>
            <a:off x="685800" y="2914428"/>
            <a:ext cx="16306800" cy="3327193"/>
          </a:xfrm>
          <a:prstGeom prst="rect">
            <a:avLst/>
          </a:prstGeom>
          <a:noFill/>
        </p:spPr>
        <p:txBody>
          <a:bodyPr wrap="square">
            <a:spAutoFit/>
          </a:bodyPr>
          <a:lstStyle/>
          <a:p>
            <a:pPr marL="450215" algn="just">
              <a:lnSpc>
                <a:spcPct val="150000"/>
              </a:lnSpc>
              <a:spcAft>
                <a:spcPts val="800"/>
              </a:spcAft>
            </a:pPr>
            <a:r>
              <a:rPr lang="es-ES" sz="3600" dirty="0">
                <a:effectLst/>
                <a:latin typeface="Core Bandi Face" panose="020B0604020202020204" charset="-127"/>
                <a:ea typeface="Core Bandi Face" panose="020B0604020202020204" charset="-127"/>
                <a:cs typeface="Times New Roman" panose="02020603050405020304" pitchFamily="18" charset="0"/>
              </a:rPr>
              <a:t>La participación de Rusia en la primera Guerra </a:t>
            </a:r>
            <a:r>
              <a:rPr lang="es-ES" sz="3600" dirty="0">
                <a:latin typeface="Core Bandi Face" panose="020B0604020202020204" charset="-127"/>
                <a:ea typeface="Core Bandi Face" panose="020B0604020202020204" charset="-127"/>
                <a:cs typeface="Times New Roman" panose="02020603050405020304" pitchFamily="18" charset="0"/>
              </a:rPr>
              <a:t>M</a:t>
            </a:r>
            <a:r>
              <a:rPr lang="es-ES" sz="3600" dirty="0">
                <a:effectLst/>
                <a:latin typeface="Core Bandi Face" panose="020B0604020202020204" charset="-127"/>
                <a:ea typeface="Core Bandi Face" panose="020B0604020202020204" charset="-127"/>
                <a:cs typeface="Times New Roman" panose="02020603050405020304" pitchFamily="18" charset="0"/>
              </a:rPr>
              <a:t>undial, debilita aún más el poder del gobierno monarca, </a:t>
            </a:r>
            <a:r>
              <a:rPr lang="es-ES" sz="3600" dirty="0">
                <a:effectLst/>
                <a:highlight>
                  <a:srgbClr val="00FF00"/>
                </a:highlight>
                <a:latin typeface="Core Bandi Face" panose="020B0604020202020204" charset="-127"/>
                <a:ea typeface="Core Bandi Face" panose="020B0604020202020204" charset="-127"/>
                <a:cs typeface="Times New Roman" panose="02020603050405020304" pitchFamily="18" charset="0"/>
              </a:rPr>
              <a:t>provocando</a:t>
            </a:r>
            <a:r>
              <a:rPr lang="es-ES" sz="3600" dirty="0">
                <a:effectLst/>
                <a:latin typeface="Core Bandi Face" panose="020B0604020202020204" charset="-127"/>
                <a:ea typeface="Core Bandi Face" panose="020B0604020202020204" charset="-127"/>
                <a:cs typeface="Times New Roman" panose="02020603050405020304" pitchFamily="18" charset="0"/>
              </a:rPr>
              <a:t> la rebeldía de los ciudadanos, </a:t>
            </a:r>
            <a:r>
              <a:rPr lang="es-ES" sz="3600" dirty="0">
                <a:effectLst/>
                <a:highlight>
                  <a:srgbClr val="00FF00"/>
                </a:highlight>
                <a:latin typeface="Core Bandi Face" panose="020B0604020202020204" charset="-127"/>
                <a:ea typeface="Core Bandi Face" panose="020B0604020202020204" charset="-127"/>
                <a:cs typeface="Times New Roman" panose="02020603050405020304" pitchFamily="18" charset="0"/>
              </a:rPr>
              <a:t>afectando</a:t>
            </a:r>
            <a:r>
              <a:rPr lang="es-ES" sz="3600" dirty="0">
                <a:effectLst/>
                <a:latin typeface="Core Bandi Face" panose="020B0604020202020204" charset="-127"/>
                <a:ea typeface="Core Bandi Face" panose="020B0604020202020204" charset="-127"/>
                <a:cs typeface="Times New Roman" panose="02020603050405020304" pitchFamily="18" charset="0"/>
              </a:rPr>
              <a:t> la economía del país, </a:t>
            </a:r>
            <a:r>
              <a:rPr lang="es-ES" sz="3600" dirty="0">
                <a:effectLst/>
                <a:highlight>
                  <a:srgbClr val="00FF00"/>
                </a:highlight>
                <a:latin typeface="Core Bandi Face" panose="020B0604020202020204" charset="-127"/>
                <a:ea typeface="Core Bandi Face" panose="020B0604020202020204" charset="-127"/>
                <a:cs typeface="Times New Roman" panose="02020603050405020304" pitchFamily="18" charset="0"/>
              </a:rPr>
              <a:t>sufriendo</a:t>
            </a:r>
            <a:r>
              <a:rPr lang="es-ES" sz="3600" dirty="0">
                <a:effectLst/>
                <a:latin typeface="Core Bandi Face" panose="020B0604020202020204" charset="-127"/>
                <a:ea typeface="Core Bandi Face" panose="020B0604020202020204" charset="-127"/>
                <a:cs typeface="Times New Roman" panose="02020603050405020304" pitchFamily="18" charset="0"/>
              </a:rPr>
              <a:t> muchas bajas en el frente, por un ejército no entrenado y sin armas suficientes para combatir.</a:t>
            </a:r>
            <a:endParaRPr lang="es-CL" sz="3600" dirty="0">
              <a:effectLst/>
              <a:latin typeface="Core Bandi Face" panose="020B0604020202020204" charset="-127"/>
              <a:ea typeface="Core Bandi Face" panose="020B0604020202020204" charset="-127"/>
              <a:cs typeface="Times New Roman" panose="02020603050405020304" pitchFamily="18" charset="0"/>
            </a:endParaRPr>
          </a:p>
        </p:txBody>
      </p:sp>
      <p:sp>
        <p:nvSpPr>
          <p:cNvPr id="6" name="TextBox 7">
            <a:extLst>
              <a:ext uri="{FF2B5EF4-FFF2-40B4-BE49-F238E27FC236}">
                <a16:creationId xmlns:a16="http://schemas.microsoft.com/office/drawing/2014/main" id="{3F7A44C3-F3AD-A94F-3954-92FB0F81E4F5}"/>
              </a:ext>
            </a:extLst>
          </p:cNvPr>
          <p:cNvSpPr txBox="1"/>
          <p:nvPr/>
        </p:nvSpPr>
        <p:spPr>
          <a:xfrm>
            <a:off x="566199" y="562854"/>
            <a:ext cx="17416181" cy="1564531"/>
          </a:xfrm>
          <a:prstGeom prst="rect">
            <a:avLst/>
          </a:prstGeom>
        </p:spPr>
        <p:txBody>
          <a:bodyPr lIns="0" tIns="0" rIns="0" bIns="0" rtlCol="0" anchor="t">
            <a:spAutoFit/>
          </a:bodyPr>
          <a:lstStyle/>
          <a:p>
            <a:pPr algn="ctr">
              <a:lnSpc>
                <a:spcPts val="6082"/>
              </a:lnSpc>
            </a:pPr>
            <a:r>
              <a:rPr lang="en-US" sz="5400" dirty="0" err="1">
                <a:solidFill>
                  <a:srgbClr val="39484F"/>
                </a:solidFill>
                <a:latin typeface="Bobby Jones"/>
              </a:rPr>
              <a:t>Disminuir</a:t>
            </a:r>
            <a:r>
              <a:rPr lang="en-US" sz="5400" dirty="0">
                <a:solidFill>
                  <a:srgbClr val="39484F"/>
                </a:solidFill>
                <a:latin typeface="Bobby Jones"/>
              </a:rPr>
              <a:t> </a:t>
            </a:r>
            <a:r>
              <a:rPr lang="en-US" sz="5400" dirty="0" err="1">
                <a:solidFill>
                  <a:srgbClr val="39484F"/>
                </a:solidFill>
                <a:latin typeface="Bobby Jones"/>
              </a:rPr>
              <a:t>el</a:t>
            </a:r>
            <a:r>
              <a:rPr lang="en-US" sz="5400" dirty="0">
                <a:solidFill>
                  <a:srgbClr val="39484F"/>
                </a:solidFill>
                <a:latin typeface="Bobby Jones"/>
              </a:rPr>
              <a:t> </a:t>
            </a:r>
            <a:r>
              <a:rPr lang="en-US" sz="5400" dirty="0" err="1">
                <a:solidFill>
                  <a:srgbClr val="39484F"/>
                </a:solidFill>
                <a:latin typeface="Bobby Jones"/>
              </a:rPr>
              <a:t>uso</a:t>
            </a:r>
            <a:r>
              <a:rPr lang="en-US" sz="5400" dirty="0">
                <a:solidFill>
                  <a:srgbClr val="39484F"/>
                </a:solidFill>
                <a:latin typeface="Bobby Jones"/>
              </a:rPr>
              <a:t> de </a:t>
            </a:r>
            <a:r>
              <a:rPr lang="en-US" sz="5400" dirty="0" err="1">
                <a:solidFill>
                  <a:srgbClr val="39484F"/>
                </a:solidFill>
                <a:latin typeface="Bobby Jones"/>
              </a:rPr>
              <a:t>gerundios</a:t>
            </a:r>
            <a:r>
              <a:rPr lang="en-US" sz="5400" dirty="0">
                <a:solidFill>
                  <a:srgbClr val="39484F"/>
                </a:solidFill>
                <a:latin typeface="Bobby Jones"/>
              </a:rPr>
              <a:t> </a:t>
            </a:r>
          </a:p>
          <a:p>
            <a:pPr algn="ctr">
              <a:lnSpc>
                <a:spcPts val="6082"/>
              </a:lnSpc>
            </a:pPr>
            <a:r>
              <a:rPr lang="en-US" sz="5400" dirty="0">
                <a:solidFill>
                  <a:srgbClr val="39484F"/>
                </a:solidFill>
                <a:latin typeface="Bobby Jones"/>
              </a:rPr>
              <a:t>Usar </a:t>
            </a:r>
            <a:r>
              <a:rPr lang="en-US" sz="5400" dirty="0" err="1">
                <a:solidFill>
                  <a:srgbClr val="39484F"/>
                </a:solidFill>
                <a:latin typeface="Bobby Jones"/>
              </a:rPr>
              <a:t>verbos</a:t>
            </a:r>
            <a:r>
              <a:rPr lang="en-US" sz="5400" dirty="0">
                <a:solidFill>
                  <a:srgbClr val="39484F"/>
                </a:solidFill>
                <a:latin typeface="Bobby Jones"/>
              </a:rPr>
              <a:t> </a:t>
            </a:r>
            <a:r>
              <a:rPr lang="en-US" sz="5400" dirty="0" err="1">
                <a:solidFill>
                  <a:srgbClr val="39484F"/>
                </a:solidFill>
                <a:latin typeface="Bobby Jones"/>
              </a:rPr>
              <a:t>conjugados</a:t>
            </a:r>
            <a:r>
              <a:rPr lang="en-US" sz="5400" dirty="0">
                <a:solidFill>
                  <a:srgbClr val="39484F"/>
                </a:solidFill>
                <a:latin typeface="Bobby Jones"/>
              </a:rPr>
              <a:t> </a:t>
            </a:r>
          </a:p>
        </p:txBody>
      </p:sp>
      <p:sp>
        <p:nvSpPr>
          <p:cNvPr id="7" name="Freeform 2">
            <a:extLst>
              <a:ext uri="{FF2B5EF4-FFF2-40B4-BE49-F238E27FC236}">
                <a16:creationId xmlns:a16="http://schemas.microsoft.com/office/drawing/2014/main" id="{2F7E5E4E-1F71-329D-EC46-AEF0EC9ED9FA}"/>
              </a:ext>
            </a:extLst>
          </p:cNvPr>
          <p:cNvSpPr/>
          <p:nvPr/>
        </p:nvSpPr>
        <p:spPr>
          <a:xfrm>
            <a:off x="12392" y="8722468"/>
            <a:ext cx="18275608" cy="1564532"/>
          </a:xfrm>
          <a:custGeom>
            <a:avLst/>
            <a:gdLst/>
            <a:ahLst/>
            <a:cxnLst/>
            <a:rect l="l" t="t" r="r" b="b"/>
            <a:pathLst>
              <a:path w="18874456" h="2798839">
                <a:moveTo>
                  <a:pt x="0" y="0"/>
                </a:moveTo>
                <a:lnTo>
                  <a:pt x="18874456" y="0"/>
                </a:lnTo>
                <a:lnTo>
                  <a:pt x="18874456" y="2798839"/>
                </a:lnTo>
                <a:lnTo>
                  <a:pt x="0" y="2798839"/>
                </a:lnTo>
                <a:lnTo>
                  <a:pt x="0" y="0"/>
                </a:lnTo>
                <a:close/>
              </a:path>
            </a:pathLst>
          </a:custGeom>
          <a:blipFill>
            <a:blip r:embed="rId2">
              <a:extLst>
                <a:ext uri="{96DAC541-7B7A-43D3-8B79-37D633B846F1}">
                  <asvg:svgBlip xmlns:asvg="http://schemas.microsoft.com/office/drawing/2016/SVG/main" r:embed="rId3"/>
                </a:ext>
              </a:extLst>
            </a:blip>
            <a:stretch>
              <a:fillRect b="-552450"/>
            </a:stretch>
          </a:blipFill>
        </p:spPr>
        <p:txBody>
          <a:bodyPr/>
          <a:lstStyle/>
          <a:p>
            <a:endParaRPr lang="es-CL"/>
          </a:p>
        </p:txBody>
      </p:sp>
      <p:sp>
        <p:nvSpPr>
          <p:cNvPr id="8" name="Freeform 5">
            <a:extLst>
              <a:ext uri="{FF2B5EF4-FFF2-40B4-BE49-F238E27FC236}">
                <a16:creationId xmlns:a16="http://schemas.microsoft.com/office/drawing/2014/main" id="{93C0C35C-4BE8-9983-1353-DF1C63F50DFB}"/>
              </a:ext>
            </a:extLst>
          </p:cNvPr>
          <p:cNvSpPr/>
          <p:nvPr/>
        </p:nvSpPr>
        <p:spPr>
          <a:xfrm rot="888246">
            <a:off x="864650" y="8423501"/>
            <a:ext cx="3003732" cy="1790144"/>
          </a:xfrm>
          <a:custGeom>
            <a:avLst/>
            <a:gdLst/>
            <a:ahLst/>
            <a:cxnLst/>
            <a:rect l="l" t="t" r="r" b="b"/>
            <a:pathLst>
              <a:path w="3770186" h="4114800">
                <a:moveTo>
                  <a:pt x="0" y="0"/>
                </a:moveTo>
                <a:lnTo>
                  <a:pt x="3770186" y="0"/>
                </a:lnTo>
                <a:lnTo>
                  <a:pt x="3770186" y="4114800"/>
                </a:lnTo>
                <a:lnTo>
                  <a:pt x="0" y="4114800"/>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s-CL"/>
          </a:p>
        </p:txBody>
      </p:sp>
      <p:sp>
        <p:nvSpPr>
          <p:cNvPr id="9" name="Freeform 4">
            <a:extLst>
              <a:ext uri="{FF2B5EF4-FFF2-40B4-BE49-F238E27FC236}">
                <a16:creationId xmlns:a16="http://schemas.microsoft.com/office/drawing/2014/main" id="{9B6CCB83-2A96-923D-A54C-24A2EA7224DF}"/>
              </a:ext>
            </a:extLst>
          </p:cNvPr>
          <p:cNvSpPr/>
          <p:nvPr/>
        </p:nvSpPr>
        <p:spPr>
          <a:xfrm>
            <a:off x="13030200" y="7879379"/>
            <a:ext cx="4397481" cy="2407621"/>
          </a:xfrm>
          <a:custGeom>
            <a:avLst/>
            <a:gdLst/>
            <a:ahLst/>
            <a:cxnLst/>
            <a:rect l="l" t="t" r="r" b="b"/>
            <a:pathLst>
              <a:path w="4397481" h="2407621">
                <a:moveTo>
                  <a:pt x="0" y="0"/>
                </a:moveTo>
                <a:lnTo>
                  <a:pt x="4397481" y="0"/>
                </a:lnTo>
                <a:lnTo>
                  <a:pt x="4397481" y="2407621"/>
                </a:lnTo>
                <a:lnTo>
                  <a:pt x="0" y="2407621"/>
                </a:lnTo>
                <a:lnTo>
                  <a:pt x="0" y="0"/>
                </a:lnTo>
                <a:close/>
              </a:path>
            </a:pathLst>
          </a:custGeom>
          <a:blipFill>
            <a:blip r:embed="rId6">
              <a:extLst>
                <a:ext uri="{96DAC541-7B7A-43D3-8B79-37D633B846F1}">
                  <asvg:svgBlip xmlns:asvg="http://schemas.microsoft.com/office/drawing/2016/SVG/main" r:embed="rId7"/>
                </a:ext>
              </a:extLst>
            </a:blip>
            <a:stretch>
              <a:fillRect/>
            </a:stretch>
          </a:blipFill>
        </p:spPr>
        <p:txBody>
          <a:bodyPr/>
          <a:lstStyle/>
          <a:p>
            <a:endParaRPr lang="es-CL"/>
          </a:p>
        </p:txBody>
      </p:sp>
      <p:sp>
        <p:nvSpPr>
          <p:cNvPr id="10" name="Freeform 6">
            <a:extLst>
              <a:ext uri="{FF2B5EF4-FFF2-40B4-BE49-F238E27FC236}">
                <a16:creationId xmlns:a16="http://schemas.microsoft.com/office/drawing/2014/main" id="{80123BF5-614A-E924-C7BA-277DBF70A0FC}"/>
              </a:ext>
            </a:extLst>
          </p:cNvPr>
          <p:cNvSpPr/>
          <p:nvPr/>
        </p:nvSpPr>
        <p:spPr>
          <a:xfrm rot="1962801">
            <a:off x="9141049" y="8775014"/>
            <a:ext cx="3511771" cy="672199"/>
          </a:xfrm>
          <a:custGeom>
            <a:avLst/>
            <a:gdLst/>
            <a:ahLst/>
            <a:cxnLst/>
            <a:rect l="l" t="t" r="r" b="b"/>
            <a:pathLst>
              <a:path w="4513181" h="744675">
                <a:moveTo>
                  <a:pt x="0" y="0"/>
                </a:moveTo>
                <a:lnTo>
                  <a:pt x="4513181" y="0"/>
                </a:lnTo>
                <a:lnTo>
                  <a:pt x="4513181" y="744675"/>
                </a:lnTo>
                <a:lnTo>
                  <a:pt x="0" y="744675"/>
                </a:lnTo>
                <a:lnTo>
                  <a:pt x="0" y="0"/>
                </a:lnTo>
                <a:close/>
              </a:path>
            </a:pathLst>
          </a:custGeom>
          <a:blipFill>
            <a:blip r:embed="rId8">
              <a:extLst>
                <a:ext uri="{96DAC541-7B7A-43D3-8B79-37D633B846F1}">
                  <asvg:svgBlip xmlns:asvg="http://schemas.microsoft.com/office/drawing/2016/SVG/main" r:embed="rId9"/>
                </a:ext>
              </a:extLst>
            </a:blip>
            <a:stretch>
              <a:fillRect/>
            </a:stretch>
          </a:blipFill>
        </p:spPr>
        <p:txBody>
          <a:bodyPr/>
          <a:lstStyle/>
          <a:p>
            <a:endParaRPr lang="es-CL"/>
          </a:p>
        </p:txBody>
      </p:sp>
      <p:sp>
        <p:nvSpPr>
          <p:cNvPr id="11" name="Freeform 3">
            <a:extLst>
              <a:ext uri="{FF2B5EF4-FFF2-40B4-BE49-F238E27FC236}">
                <a16:creationId xmlns:a16="http://schemas.microsoft.com/office/drawing/2014/main" id="{5C0B0038-86A3-DABB-5B2F-073F2255728C}"/>
              </a:ext>
            </a:extLst>
          </p:cNvPr>
          <p:cNvSpPr/>
          <p:nvPr/>
        </p:nvSpPr>
        <p:spPr>
          <a:xfrm>
            <a:off x="5164839" y="8191500"/>
            <a:ext cx="3088299" cy="2095500"/>
          </a:xfrm>
          <a:custGeom>
            <a:avLst/>
            <a:gdLst/>
            <a:ahLst/>
            <a:cxnLst/>
            <a:rect l="l" t="t" r="r" b="b"/>
            <a:pathLst>
              <a:path w="3088299" h="3246569">
                <a:moveTo>
                  <a:pt x="0" y="0"/>
                </a:moveTo>
                <a:lnTo>
                  <a:pt x="3088299" y="0"/>
                </a:lnTo>
                <a:lnTo>
                  <a:pt x="3088299" y="3246569"/>
                </a:lnTo>
                <a:lnTo>
                  <a:pt x="0" y="3246569"/>
                </a:lnTo>
                <a:lnTo>
                  <a:pt x="0" y="0"/>
                </a:lnTo>
                <a:close/>
              </a:path>
            </a:pathLst>
          </a:custGeom>
          <a:blipFill>
            <a:blip r:embed="rId10">
              <a:extLst>
                <a:ext uri="{96DAC541-7B7A-43D3-8B79-37D633B846F1}">
                  <asvg:svgBlip xmlns:asvg="http://schemas.microsoft.com/office/drawing/2016/SVG/main" r:embed="rId11"/>
                </a:ext>
              </a:extLst>
            </a:blip>
            <a:stretch>
              <a:fillRect/>
            </a:stretch>
          </a:blipFill>
        </p:spPr>
        <p:txBody>
          <a:bodyPr/>
          <a:lstStyle/>
          <a:p>
            <a:endParaRPr lang="es-CL"/>
          </a:p>
        </p:txBody>
      </p:sp>
    </p:spTree>
    <p:extLst>
      <p:ext uri="{BB962C8B-B14F-4D97-AF65-F5344CB8AC3E}">
        <p14:creationId xmlns:p14="http://schemas.microsoft.com/office/powerpoint/2010/main" val="277293510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B8B7803D-31FA-4D8A-516F-3FD137AC4137}"/>
              </a:ext>
            </a:extLst>
          </p:cNvPr>
          <p:cNvSpPr>
            <a:spLocks noGrp="1"/>
          </p:cNvSpPr>
          <p:nvPr>
            <p:ph type="title"/>
          </p:nvPr>
        </p:nvSpPr>
        <p:spPr>
          <a:xfrm>
            <a:off x="457200" y="274638"/>
            <a:ext cx="16840200" cy="9136062"/>
          </a:xfrm>
        </p:spPr>
        <p:txBody>
          <a:bodyPr>
            <a:normAutofit/>
          </a:bodyPr>
          <a:lstStyle/>
          <a:p>
            <a:pPr algn="just"/>
            <a:r>
              <a:rPr lang="es-MX" sz="6600" dirty="0"/>
              <a:t>En el video se refleja el como realizando pequeñas acciones diarias provoca un sentimiento de conformidad, como por ejemplo el hacer tu cama. El tender tu cama es una acción muy simple pero logra hacer un día productivo. Realizando diariamente esto </a:t>
            </a:r>
            <a:r>
              <a:rPr lang="es-MX" sz="6600" dirty="0" err="1"/>
              <a:t>podras</a:t>
            </a:r>
            <a:r>
              <a:rPr lang="es-MX" sz="6600" dirty="0"/>
              <a:t> sentir que eres capaz de enfrentar acciones de mayor dificultad</a:t>
            </a:r>
            <a:endParaRPr lang="es-CL" sz="6600" dirty="0"/>
          </a:p>
        </p:txBody>
      </p:sp>
    </p:spTree>
    <p:extLst>
      <p:ext uri="{BB962C8B-B14F-4D97-AF65-F5344CB8AC3E}">
        <p14:creationId xmlns:p14="http://schemas.microsoft.com/office/powerpoint/2010/main" val="117183280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uadroTexto 2">
            <a:extLst>
              <a:ext uri="{FF2B5EF4-FFF2-40B4-BE49-F238E27FC236}">
                <a16:creationId xmlns:a16="http://schemas.microsoft.com/office/drawing/2014/main" id="{A5138F3B-1F44-2142-7DDE-48D339C0A92C}"/>
              </a:ext>
            </a:extLst>
          </p:cNvPr>
          <p:cNvSpPr txBox="1"/>
          <p:nvPr/>
        </p:nvSpPr>
        <p:spPr>
          <a:xfrm>
            <a:off x="2721983" y="944316"/>
            <a:ext cx="13563600" cy="1107996"/>
          </a:xfrm>
          <a:prstGeom prst="rect">
            <a:avLst/>
          </a:prstGeom>
          <a:noFill/>
        </p:spPr>
        <p:txBody>
          <a:bodyPr wrap="square" rtlCol="0">
            <a:spAutoFit/>
          </a:bodyPr>
          <a:lstStyle/>
          <a:p>
            <a:r>
              <a:rPr lang="es-MX" sz="6600" dirty="0">
                <a:solidFill>
                  <a:schemeClr val="accent6">
                    <a:lumMod val="75000"/>
                  </a:schemeClr>
                </a:solidFill>
                <a:latin typeface="Bobby Jones" panose="020B0604020202020204" charset="0"/>
              </a:rPr>
              <a:t>Mecanismos de correferencia</a:t>
            </a:r>
            <a:endParaRPr lang="es-CL" sz="6600" dirty="0">
              <a:solidFill>
                <a:schemeClr val="accent6">
                  <a:lumMod val="75000"/>
                </a:schemeClr>
              </a:solidFill>
              <a:latin typeface="Bobby Jones" panose="020B0604020202020204" charset="0"/>
            </a:endParaRPr>
          </a:p>
        </p:txBody>
      </p:sp>
      <p:sp>
        <p:nvSpPr>
          <p:cNvPr id="4" name="Freeform 4">
            <a:extLst>
              <a:ext uri="{FF2B5EF4-FFF2-40B4-BE49-F238E27FC236}">
                <a16:creationId xmlns:a16="http://schemas.microsoft.com/office/drawing/2014/main" id="{CAEBA806-FB26-438B-3962-46A80E0D789B}"/>
              </a:ext>
            </a:extLst>
          </p:cNvPr>
          <p:cNvSpPr/>
          <p:nvPr/>
        </p:nvSpPr>
        <p:spPr>
          <a:xfrm rot="2856075">
            <a:off x="1914417" y="4060560"/>
            <a:ext cx="1232337" cy="1567083"/>
          </a:xfrm>
          <a:custGeom>
            <a:avLst/>
            <a:gdLst/>
            <a:ahLst/>
            <a:cxnLst/>
            <a:rect l="l" t="t" r="r" b="b"/>
            <a:pathLst>
              <a:path w="1360147" h="2754727">
                <a:moveTo>
                  <a:pt x="0" y="0"/>
                </a:moveTo>
                <a:lnTo>
                  <a:pt x="1360147" y="0"/>
                </a:lnTo>
                <a:lnTo>
                  <a:pt x="1360147" y="2754728"/>
                </a:lnTo>
                <a:lnTo>
                  <a:pt x="0" y="2754728"/>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s-CL"/>
          </a:p>
        </p:txBody>
      </p:sp>
      <p:sp>
        <p:nvSpPr>
          <p:cNvPr id="6" name="Freeform 4">
            <a:extLst>
              <a:ext uri="{FF2B5EF4-FFF2-40B4-BE49-F238E27FC236}">
                <a16:creationId xmlns:a16="http://schemas.microsoft.com/office/drawing/2014/main" id="{9B1682DC-7E6D-0AF1-A937-C19FF167C100}"/>
              </a:ext>
            </a:extLst>
          </p:cNvPr>
          <p:cNvSpPr/>
          <p:nvPr/>
        </p:nvSpPr>
        <p:spPr>
          <a:xfrm rot="2856075">
            <a:off x="2105814" y="5815005"/>
            <a:ext cx="1232337" cy="1567083"/>
          </a:xfrm>
          <a:custGeom>
            <a:avLst/>
            <a:gdLst/>
            <a:ahLst/>
            <a:cxnLst/>
            <a:rect l="l" t="t" r="r" b="b"/>
            <a:pathLst>
              <a:path w="1360147" h="2754727">
                <a:moveTo>
                  <a:pt x="0" y="0"/>
                </a:moveTo>
                <a:lnTo>
                  <a:pt x="1360147" y="0"/>
                </a:lnTo>
                <a:lnTo>
                  <a:pt x="1360147" y="2754728"/>
                </a:lnTo>
                <a:lnTo>
                  <a:pt x="0" y="2754728"/>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s-CL"/>
          </a:p>
        </p:txBody>
      </p:sp>
      <p:sp>
        <p:nvSpPr>
          <p:cNvPr id="8" name="CuadroTexto 7">
            <a:extLst>
              <a:ext uri="{FF2B5EF4-FFF2-40B4-BE49-F238E27FC236}">
                <a16:creationId xmlns:a16="http://schemas.microsoft.com/office/drawing/2014/main" id="{454663F6-ADA2-0D15-5E23-B2E688FDBB11}"/>
              </a:ext>
            </a:extLst>
          </p:cNvPr>
          <p:cNvSpPr txBox="1"/>
          <p:nvPr/>
        </p:nvSpPr>
        <p:spPr>
          <a:xfrm>
            <a:off x="2581801" y="2171700"/>
            <a:ext cx="13563600" cy="1569660"/>
          </a:xfrm>
          <a:prstGeom prst="rect">
            <a:avLst/>
          </a:prstGeom>
          <a:noFill/>
        </p:spPr>
        <p:txBody>
          <a:bodyPr wrap="square">
            <a:spAutoFit/>
          </a:bodyPr>
          <a:lstStyle/>
          <a:p>
            <a:r>
              <a:rPr lang="es-MX" sz="3200" dirty="0"/>
              <a:t>Los mecanismos de correferencia son los procedimientos lingüísticos que permiten aludir varias veces a un mismo referente a lo largo del texto. Esto evita la repetición innecesaria de conceptos. </a:t>
            </a:r>
            <a:endParaRPr lang="es-CL" sz="3200" dirty="0"/>
          </a:p>
        </p:txBody>
      </p:sp>
      <p:pic>
        <p:nvPicPr>
          <p:cNvPr id="10" name="Imagen 9">
            <a:extLst>
              <a:ext uri="{FF2B5EF4-FFF2-40B4-BE49-F238E27FC236}">
                <a16:creationId xmlns:a16="http://schemas.microsoft.com/office/drawing/2014/main" id="{0DBB8265-030A-C5B2-0CCF-5ECC407576D3}"/>
              </a:ext>
            </a:extLst>
          </p:cNvPr>
          <p:cNvPicPr>
            <a:picLocks noChangeAspect="1"/>
          </p:cNvPicPr>
          <p:nvPr/>
        </p:nvPicPr>
        <p:blipFill rotWithShape="1">
          <a:blip r:embed="rId4"/>
          <a:srcRect l="3711" t="3831" r="7672" b="22899"/>
          <a:stretch/>
        </p:blipFill>
        <p:spPr>
          <a:xfrm>
            <a:off x="3820638" y="4000500"/>
            <a:ext cx="10646724" cy="5342184"/>
          </a:xfrm>
          <a:prstGeom prst="rect">
            <a:avLst/>
          </a:prstGeom>
        </p:spPr>
      </p:pic>
      <p:sp>
        <p:nvSpPr>
          <p:cNvPr id="11" name="Rectángulo 10">
            <a:extLst>
              <a:ext uri="{FF2B5EF4-FFF2-40B4-BE49-F238E27FC236}">
                <a16:creationId xmlns:a16="http://schemas.microsoft.com/office/drawing/2014/main" id="{2C8A7654-362A-8976-6D92-937F342DF052}"/>
              </a:ext>
            </a:extLst>
          </p:cNvPr>
          <p:cNvSpPr/>
          <p:nvPr/>
        </p:nvSpPr>
        <p:spPr>
          <a:xfrm>
            <a:off x="10744200" y="8115301"/>
            <a:ext cx="3810000" cy="1227384"/>
          </a:xfrm>
          <a:prstGeom prst="rect">
            <a:avLst/>
          </a:prstGeom>
          <a:solidFill>
            <a:schemeClr val="bg1"/>
          </a:solidFill>
          <a:ln>
            <a:solidFill>
              <a:schemeClr val="bg1"/>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s-CL" dirty="0"/>
          </a:p>
        </p:txBody>
      </p:sp>
      <p:sp>
        <p:nvSpPr>
          <p:cNvPr id="15" name="CuadroTexto 14">
            <a:extLst>
              <a:ext uri="{FF2B5EF4-FFF2-40B4-BE49-F238E27FC236}">
                <a16:creationId xmlns:a16="http://schemas.microsoft.com/office/drawing/2014/main" id="{8DAB403C-2579-9448-5784-145839B3AE77}"/>
              </a:ext>
            </a:extLst>
          </p:cNvPr>
          <p:cNvSpPr txBox="1"/>
          <p:nvPr/>
        </p:nvSpPr>
        <p:spPr>
          <a:xfrm>
            <a:off x="3845219" y="9486900"/>
            <a:ext cx="10646724" cy="369332"/>
          </a:xfrm>
          <a:prstGeom prst="rect">
            <a:avLst/>
          </a:prstGeom>
          <a:noFill/>
        </p:spPr>
        <p:txBody>
          <a:bodyPr wrap="square" rtlCol="0">
            <a:spAutoFit/>
          </a:bodyPr>
          <a:lstStyle/>
          <a:p>
            <a:r>
              <a:rPr lang="es-MX" dirty="0"/>
              <a:t>Ref. Centro de Escritura, Universidad de Los Andes </a:t>
            </a:r>
            <a:endParaRPr lang="es-CL" dirty="0"/>
          </a:p>
        </p:txBody>
      </p:sp>
    </p:spTree>
    <p:extLst>
      <p:ext uri="{BB962C8B-B14F-4D97-AF65-F5344CB8AC3E}">
        <p14:creationId xmlns:p14="http://schemas.microsoft.com/office/powerpoint/2010/main" val="1187212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7162801" y="9793190"/>
            <a:ext cx="10210800" cy="493810"/>
          </a:xfrm>
          <a:custGeom>
            <a:avLst/>
            <a:gdLst/>
            <a:ahLst/>
            <a:cxnLst/>
            <a:rect l="l" t="t" r="r" b="b"/>
            <a:pathLst>
              <a:path w="17179112" h="1768867">
                <a:moveTo>
                  <a:pt x="0" y="0"/>
                </a:moveTo>
                <a:lnTo>
                  <a:pt x="17179112" y="0"/>
                </a:lnTo>
                <a:lnTo>
                  <a:pt x="17179112" y="1768866"/>
                </a:lnTo>
                <a:lnTo>
                  <a:pt x="0" y="1768866"/>
                </a:lnTo>
                <a:lnTo>
                  <a:pt x="0" y="0"/>
                </a:lnTo>
                <a:close/>
              </a:path>
            </a:pathLst>
          </a:custGeom>
          <a:blipFill>
            <a:blip r:embed="rId2">
              <a:extLst>
                <a:ext uri="{96DAC541-7B7A-43D3-8B79-37D633B846F1}">
                  <asvg:svgBlip xmlns:asvg="http://schemas.microsoft.com/office/drawing/2016/SVG/main" r:embed="rId3"/>
                </a:ext>
              </a:extLst>
            </a:blip>
            <a:stretch>
              <a:fillRect b="-839629"/>
            </a:stretch>
          </a:blipFill>
        </p:spPr>
        <p:txBody>
          <a:bodyPr/>
          <a:lstStyle/>
          <a:p>
            <a:r>
              <a:rPr lang="es-CL" b="1" dirty="0"/>
              <a:t>https://espanholnarede.com/2011/02/21/comparacion-de-los-conectores-en-espanol-y-portugues/</a:t>
            </a:r>
          </a:p>
        </p:txBody>
      </p:sp>
      <p:sp>
        <p:nvSpPr>
          <p:cNvPr id="7" name="TextBox 7"/>
          <p:cNvSpPr txBox="1"/>
          <p:nvPr/>
        </p:nvSpPr>
        <p:spPr>
          <a:xfrm>
            <a:off x="404501" y="342900"/>
            <a:ext cx="17179112" cy="1194494"/>
          </a:xfrm>
          <a:prstGeom prst="rect">
            <a:avLst/>
          </a:prstGeom>
        </p:spPr>
        <p:txBody>
          <a:bodyPr wrap="square" lIns="0" tIns="0" rIns="0" bIns="0" rtlCol="0" anchor="t">
            <a:spAutoFit/>
          </a:bodyPr>
          <a:lstStyle/>
          <a:p>
            <a:pPr algn="ctr">
              <a:lnSpc>
                <a:spcPts val="10424"/>
              </a:lnSpc>
            </a:pPr>
            <a:r>
              <a:rPr lang="en-US" sz="6600" dirty="0">
                <a:solidFill>
                  <a:srgbClr val="39484F"/>
                </a:solidFill>
                <a:latin typeface="Bobby Jones"/>
              </a:rPr>
              <a:t>Usar </a:t>
            </a:r>
            <a:r>
              <a:rPr lang="en-US" sz="6600" dirty="0" err="1">
                <a:solidFill>
                  <a:srgbClr val="39484F"/>
                </a:solidFill>
                <a:latin typeface="Bobby Jones"/>
              </a:rPr>
              <a:t>conectores</a:t>
            </a:r>
            <a:r>
              <a:rPr lang="en-US" sz="6600" dirty="0">
                <a:solidFill>
                  <a:srgbClr val="39484F"/>
                </a:solidFill>
                <a:latin typeface="Bobby Jones"/>
              </a:rPr>
              <a:t> </a:t>
            </a:r>
          </a:p>
        </p:txBody>
      </p:sp>
      <p:pic>
        <p:nvPicPr>
          <p:cNvPr id="4" name="Imagen 3">
            <a:extLst>
              <a:ext uri="{FF2B5EF4-FFF2-40B4-BE49-F238E27FC236}">
                <a16:creationId xmlns:a16="http://schemas.microsoft.com/office/drawing/2014/main" id="{C5338942-96ED-A4FE-DB6E-E2731B2CFA71}"/>
              </a:ext>
            </a:extLst>
          </p:cNvPr>
          <p:cNvPicPr>
            <a:picLocks noChangeAspect="1"/>
          </p:cNvPicPr>
          <p:nvPr/>
        </p:nvPicPr>
        <p:blipFill rotWithShape="1">
          <a:blip r:embed="rId4"/>
          <a:srcRect t="7576"/>
          <a:stretch/>
        </p:blipFill>
        <p:spPr>
          <a:xfrm>
            <a:off x="1028700" y="1536165"/>
            <a:ext cx="15278100" cy="8236131"/>
          </a:xfrm>
          <a:prstGeom prst="rect">
            <a:avLst/>
          </a:prstGeom>
        </p:spPr>
      </p:pic>
    </p:spTree>
    <p:extLst>
      <p:ext uri="{BB962C8B-B14F-4D97-AF65-F5344CB8AC3E}">
        <p14:creationId xmlns:p14="http://schemas.microsoft.com/office/powerpoint/2010/main" val="2364745658"/>
      </p:ext>
    </p:extLst>
  </p:cSld>
  <p:clrMapOvr>
    <a:masterClrMapping/>
  </p:clrMapOvr>
  <p:transition spd="slow">
    <p:push/>
  </p:transition>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5" name="Rectangle 7">
            <a:extLst>
              <a:ext uri="{FF2B5EF4-FFF2-40B4-BE49-F238E27FC236}">
                <a16:creationId xmlns:a16="http://schemas.microsoft.com/office/drawing/2014/main" id="{86FF76B9-219D-4469-AF87-0236D29032F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8288000" cy="10287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17" name="Group 9">
            <a:extLst>
              <a:ext uri="{FF2B5EF4-FFF2-40B4-BE49-F238E27FC236}">
                <a16:creationId xmlns:a16="http://schemas.microsoft.com/office/drawing/2014/main" id="{DB88BD78-87E1-424D-B479-C37D8E41B12E}"/>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flipH="1">
            <a:off x="16446955" y="3537"/>
            <a:ext cx="2814980" cy="2649013"/>
            <a:chOff x="-648769" y="2358"/>
            <a:chExt cx="1876653" cy="1766008"/>
          </a:xfrm>
        </p:grpSpPr>
        <p:sp>
          <p:nvSpPr>
            <p:cNvPr id="11" name="Freeform: Shape 10">
              <a:extLst>
                <a:ext uri="{FF2B5EF4-FFF2-40B4-BE49-F238E27FC236}">
                  <a16:creationId xmlns:a16="http://schemas.microsoft.com/office/drawing/2014/main" id="{C05EB894-9410-4B20-95E4-7A25101AB89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2700000">
              <a:off x="-415188" y="-231223"/>
              <a:ext cx="1409491" cy="1876653"/>
            </a:xfrm>
            <a:custGeom>
              <a:avLst/>
              <a:gdLst>
                <a:gd name="connsiteX0" fmla="*/ 0 w 1409491"/>
                <a:gd name="connsiteY0" fmla="*/ 643075 h 1876653"/>
                <a:gd name="connsiteX1" fmla="*/ 643075 w 1409491"/>
                <a:gd name="connsiteY1" fmla="*/ 0 h 1876653"/>
                <a:gd name="connsiteX2" fmla="*/ 1409491 w 1409491"/>
                <a:gd name="connsiteY2" fmla="*/ 0 h 1876653"/>
                <a:gd name="connsiteX3" fmla="*/ 1409491 w 1409491"/>
                <a:gd name="connsiteY3" fmla="*/ 1876653 h 1876653"/>
                <a:gd name="connsiteX4" fmla="*/ 1233578 w 1409491"/>
                <a:gd name="connsiteY4" fmla="*/ 1876653 h 187665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491" h="1876653">
                  <a:moveTo>
                    <a:pt x="0" y="643075"/>
                  </a:moveTo>
                  <a:lnTo>
                    <a:pt x="643075" y="0"/>
                  </a:lnTo>
                  <a:lnTo>
                    <a:pt x="1409491" y="0"/>
                  </a:lnTo>
                  <a:lnTo>
                    <a:pt x="1409491" y="1876653"/>
                  </a:lnTo>
                  <a:lnTo>
                    <a:pt x="1233578" y="1876653"/>
                  </a:lnTo>
                  <a:close/>
                </a:path>
              </a:pathLst>
            </a:cu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Rectangle 11">
              <a:extLst>
                <a:ext uri="{FF2B5EF4-FFF2-40B4-BE49-F238E27FC236}">
                  <a16:creationId xmlns:a16="http://schemas.microsoft.com/office/drawing/2014/main" id="{166E38B6-B050-4340-8E8F-3A971DADC03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2700000">
              <a:off x="301285" y="1282788"/>
              <a:ext cx="485578" cy="485578"/>
            </a:xfrm>
            <a:prstGeom prst="rect">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4" name="Rectangle 13">
            <a:extLst>
              <a:ext uri="{FF2B5EF4-FFF2-40B4-BE49-F238E27FC236}">
                <a16:creationId xmlns:a16="http://schemas.microsoft.com/office/drawing/2014/main" id="{2E80C965-DB6D-4F81-9E9E-B027384D0B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4105794" y="9050499"/>
            <a:ext cx="968052" cy="968052"/>
          </a:xfrm>
          <a:prstGeom prst="rect">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Isosceles Triangle 15">
            <a:extLst>
              <a:ext uri="{FF2B5EF4-FFF2-40B4-BE49-F238E27FC236}">
                <a16:creationId xmlns:a16="http://schemas.microsoft.com/office/drawing/2014/main" id="{633C5E46-DAC5-4661-9C87-22B08E2A512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015154" y="8581662"/>
            <a:ext cx="3392947" cy="1705336"/>
          </a:xfrm>
          <a:prstGeom prst="triangle">
            <a:avLst>
              <a:gd name="adj" fmla="val 50000"/>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Imagen 2">
            <a:extLst>
              <a:ext uri="{FF2B5EF4-FFF2-40B4-BE49-F238E27FC236}">
                <a16:creationId xmlns:a16="http://schemas.microsoft.com/office/drawing/2014/main" id="{26E01DB1-6565-ABA8-870F-E16B8F8938B4}"/>
              </a:ext>
            </a:extLst>
          </p:cNvPr>
          <p:cNvPicPr>
            <a:picLocks noChangeAspect="1"/>
          </p:cNvPicPr>
          <p:nvPr/>
        </p:nvPicPr>
        <p:blipFill>
          <a:blip r:embed="rId2"/>
          <a:stretch>
            <a:fillRect/>
          </a:stretch>
        </p:blipFill>
        <p:spPr>
          <a:xfrm>
            <a:off x="533400" y="965200"/>
            <a:ext cx="15216607" cy="8356598"/>
          </a:xfrm>
          <a:prstGeom prst="rect">
            <a:avLst/>
          </a:prstGeom>
          <a:ln>
            <a:noFill/>
          </a:ln>
        </p:spPr>
      </p:pic>
    </p:spTree>
    <p:extLst>
      <p:ext uri="{BB962C8B-B14F-4D97-AF65-F5344CB8AC3E}">
        <p14:creationId xmlns:p14="http://schemas.microsoft.com/office/powerpoint/2010/main" val="348333764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rgbClr val="FFEC9B"/>
        </a:solidFill>
        <a:effectLst/>
      </p:bgPr>
    </p:bg>
    <p:spTree>
      <p:nvGrpSpPr>
        <p:cNvPr id="1" name=""/>
        <p:cNvGrpSpPr/>
        <p:nvPr/>
      </p:nvGrpSpPr>
      <p:grpSpPr>
        <a:xfrm>
          <a:off x="0" y="0"/>
          <a:ext cx="0" cy="0"/>
          <a:chOff x="0" y="0"/>
          <a:chExt cx="0" cy="0"/>
        </a:xfrm>
      </p:grpSpPr>
      <p:sp>
        <p:nvSpPr>
          <p:cNvPr id="2" name="Freeform 2"/>
          <p:cNvSpPr/>
          <p:nvPr/>
        </p:nvSpPr>
        <p:spPr>
          <a:xfrm>
            <a:off x="-293228" y="7610227"/>
            <a:ext cx="18874456" cy="2798839"/>
          </a:xfrm>
          <a:custGeom>
            <a:avLst/>
            <a:gdLst/>
            <a:ahLst/>
            <a:cxnLst/>
            <a:rect l="l" t="t" r="r" b="b"/>
            <a:pathLst>
              <a:path w="18874456" h="2798839">
                <a:moveTo>
                  <a:pt x="0" y="0"/>
                </a:moveTo>
                <a:lnTo>
                  <a:pt x="18874456" y="0"/>
                </a:lnTo>
                <a:lnTo>
                  <a:pt x="18874456" y="2798839"/>
                </a:lnTo>
                <a:lnTo>
                  <a:pt x="0" y="2798839"/>
                </a:lnTo>
                <a:lnTo>
                  <a:pt x="0" y="0"/>
                </a:lnTo>
                <a:close/>
              </a:path>
            </a:pathLst>
          </a:custGeom>
          <a:blipFill>
            <a:blip r:embed="rId2">
              <a:extLst>
                <a:ext uri="{96DAC541-7B7A-43D3-8B79-37D633B846F1}">
                  <asvg:svgBlip xmlns:asvg="http://schemas.microsoft.com/office/drawing/2016/SVG/main" r:embed="rId3"/>
                </a:ext>
              </a:extLst>
            </a:blip>
            <a:stretch>
              <a:fillRect b="-552450"/>
            </a:stretch>
          </a:blipFill>
        </p:spPr>
        <p:txBody>
          <a:bodyPr/>
          <a:lstStyle/>
          <a:p>
            <a:endParaRPr lang="es-CL"/>
          </a:p>
        </p:txBody>
      </p:sp>
      <p:sp>
        <p:nvSpPr>
          <p:cNvPr id="3" name="Freeform 3"/>
          <p:cNvSpPr/>
          <p:nvPr/>
        </p:nvSpPr>
        <p:spPr>
          <a:xfrm rot="1209838">
            <a:off x="12944681" y="6506920"/>
            <a:ext cx="4349853" cy="2974212"/>
          </a:xfrm>
          <a:custGeom>
            <a:avLst/>
            <a:gdLst/>
            <a:ahLst/>
            <a:cxnLst/>
            <a:rect l="l" t="t" r="r" b="b"/>
            <a:pathLst>
              <a:path w="4349853" h="2974212">
                <a:moveTo>
                  <a:pt x="0" y="0"/>
                </a:moveTo>
                <a:lnTo>
                  <a:pt x="4349853" y="0"/>
                </a:lnTo>
                <a:lnTo>
                  <a:pt x="4349853" y="2974212"/>
                </a:lnTo>
                <a:lnTo>
                  <a:pt x="0" y="2974212"/>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s-CL"/>
          </a:p>
        </p:txBody>
      </p:sp>
      <p:sp>
        <p:nvSpPr>
          <p:cNvPr id="4" name="Freeform 4"/>
          <p:cNvSpPr/>
          <p:nvPr/>
        </p:nvSpPr>
        <p:spPr>
          <a:xfrm>
            <a:off x="666989" y="6508873"/>
            <a:ext cx="3318326" cy="3090191"/>
          </a:xfrm>
          <a:custGeom>
            <a:avLst/>
            <a:gdLst/>
            <a:ahLst/>
            <a:cxnLst/>
            <a:rect l="l" t="t" r="r" b="b"/>
            <a:pathLst>
              <a:path w="3318326" h="3090191">
                <a:moveTo>
                  <a:pt x="0" y="0"/>
                </a:moveTo>
                <a:lnTo>
                  <a:pt x="3318325" y="0"/>
                </a:lnTo>
                <a:lnTo>
                  <a:pt x="3318325" y="3090190"/>
                </a:lnTo>
                <a:lnTo>
                  <a:pt x="0" y="3090190"/>
                </a:lnTo>
                <a:lnTo>
                  <a:pt x="0" y="0"/>
                </a:lnTo>
                <a:close/>
              </a:path>
            </a:pathLst>
          </a:custGeom>
          <a:blipFill>
            <a:blip r:embed="rId6">
              <a:extLst>
                <a:ext uri="{96DAC541-7B7A-43D3-8B79-37D633B846F1}">
                  <asvg:svgBlip xmlns:asvg="http://schemas.microsoft.com/office/drawing/2016/SVG/main" r:embed="rId7"/>
                </a:ext>
              </a:extLst>
            </a:blip>
            <a:stretch>
              <a:fillRect/>
            </a:stretch>
          </a:blipFill>
        </p:spPr>
        <p:txBody>
          <a:bodyPr/>
          <a:lstStyle/>
          <a:p>
            <a:endParaRPr lang="es-CL"/>
          </a:p>
        </p:txBody>
      </p:sp>
      <p:sp>
        <p:nvSpPr>
          <p:cNvPr id="5" name="Freeform 5"/>
          <p:cNvSpPr/>
          <p:nvPr/>
        </p:nvSpPr>
        <p:spPr>
          <a:xfrm rot="1289070">
            <a:off x="14988741" y="2066136"/>
            <a:ext cx="2861858" cy="2931481"/>
          </a:xfrm>
          <a:custGeom>
            <a:avLst/>
            <a:gdLst/>
            <a:ahLst/>
            <a:cxnLst/>
            <a:rect l="l" t="t" r="r" b="b"/>
            <a:pathLst>
              <a:path w="2861858" h="2931481">
                <a:moveTo>
                  <a:pt x="0" y="0"/>
                </a:moveTo>
                <a:lnTo>
                  <a:pt x="2861858" y="0"/>
                </a:lnTo>
                <a:lnTo>
                  <a:pt x="2861858" y="2931481"/>
                </a:lnTo>
                <a:lnTo>
                  <a:pt x="0" y="2931481"/>
                </a:lnTo>
                <a:lnTo>
                  <a:pt x="0" y="0"/>
                </a:lnTo>
                <a:close/>
              </a:path>
            </a:pathLst>
          </a:custGeom>
          <a:blipFill>
            <a:blip r:embed="rId8">
              <a:extLst>
                <a:ext uri="{96DAC541-7B7A-43D3-8B79-37D633B846F1}">
                  <asvg:svgBlip xmlns:asvg="http://schemas.microsoft.com/office/drawing/2016/SVG/main" r:embed="rId9"/>
                </a:ext>
              </a:extLst>
            </a:blip>
            <a:stretch>
              <a:fillRect/>
            </a:stretch>
          </a:blipFill>
        </p:spPr>
        <p:txBody>
          <a:bodyPr/>
          <a:lstStyle/>
          <a:p>
            <a:endParaRPr lang="es-CL"/>
          </a:p>
        </p:txBody>
      </p:sp>
      <p:sp>
        <p:nvSpPr>
          <p:cNvPr id="6" name="TextBox 6"/>
          <p:cNvSpPr txBox="1"/>
          <p:nvPr/>
        </p:nvSpPr>
        <p:spPr>
          <a:xfrm>
            <a:off x="1600200" y="488787"/>
            <a:ext cx="5524134" cy="1426031"/>
          </a:xfrm>
          <a:prstGeom prst="rect">
            <a:avLst/>
          </a:prstGeom>
        </p:spPr>
        <p:txBody>
          <a:bodyPr wrap="square" lIns="0" tIns="0" rIns="0" bIns="0" rtlCol="0" anchor="t">
            <a:spAutoFit/>
          </a:bodyPr>
          <a:lstStyle/>
          <a:p>
            <a:pPr>
              <a:lnSpc>
                <a:spcPts val="10424"/>
              </a:lnSpc>
            </a:pPr>
            <a:r>
              <a:rPr lang="en-US" sz="6600" dirty="0">
                <a:solidFill>
                  <a:srgbClr val="39484F"/>
                </a:solidFill>
                <a:latin typeface="Bobby Jones"/>
              </a:rPr>
              <a:t>EN </a:t>
            </a:r>
            <a:r>
              <a:rPr lang="en-US" sz="6600" dirty="0" err="1">
                <a:solidFill>
                  <a:srgbClr val="39484F"/>
                </a:solidFill>
                <a:latin typeface="Bobby Jones"/>
              </a:rPr>
              <a:t>Síntesis</a:t>
            </a:r>
            <a:r>
              <a:rPr lang="en-US" sz="11208" dirty="0">
                <a:solidFill>
                  <a:srgbClr val="39484F"/>
                </a:solidFill>
                <a:latin typeface="Bobby Jones"/>
              </a:rPr>
              <a:t>…</a:t>
            </a:r>
          </a:p>
        </p:txBody>
      </p:sp>
      <p:sp>
        <p:nvSpPr>
          <p:cNvPr id="10" name="CuadroTexto 9">
            <a:extLst>
              <a:ext uri="{FF2B5EF4-FFF2-40B4-BE49-F238E27FC236}">
                <a16:creationId xmlns:a16="http://schemas.microsoft.com/office/drawing/2014/main" id="{AB54E3A4-DDDF-4F7D-2916-A93740326AA4}"/>
              </a:ext>
            </a:extLst>
          </p:cNvPr>
          <p:cNvSpPr txBox="1"/>
          <p:nvPr/>
        </p:nvSpPr>
        <p:spPr>
          <a:xfrm>
            <a:off x="614150" y="1870179"/>
            <a:ext cx="13406650" cy="2308324"/>
          </a:xfrm>
          <a:prstGeom prst="rect">
            <a:avLst/>
          </a:prstGeom>
          <a:noFill/>
        </p:spPr>
        <p:txBody>
          <a:bodyPr wrap="square">
            <a:spAutoFit/>
          </a:bodyPr>
          <a:lstStyle/>
          <a:p>
            <a:pPr algn="l"/>
            <a:r>
              <a:rPr lang="es-MX" sz="3600" dirty="0"/>
              <a:t>“La técnica de la escritura abarca todas las materias y todos los rincones de la comunidad humana. Escribir puede ser una forma de elaborar el conocimiento disciplinario científico y humanista, si se utiliza de modo eficaz siguiendo algunos consejos”. (Cassany, 1999) </a:t>
            </a:r>
            <a:endParaRPr lang="es-MX" sz="3600" i="0" dirty="0">
              <a:effectLst/>
              <a:latin typeface="Core Bandi Face" panose="020B0604020202020204" charset="-127"/>
              <a:ea typeface="Core Bandi Face" panose="020B0604020202020204" charset="-127"/>
            </a:endParaRPr>
          </a:p>
        </p:txBody>
      </p:sp>
    </p:spTree>
  </p:cSld>
  <p:clrMapOvr>
    <a:masterClrMapping/>
  </p:clrMapOvr>
  <p:transition spd="slow">
    <p:push/>
  </p:transition>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302</TotalTime>
  <Words>733</Words>
  <Application>Microsoft Office PowerPoint</Application>
  <PresentationFormat>Personalizado</PresentationFormat>
  <Paragraphs>34</Paragraphs>
  <Slides>16</Slides>
  <Notes>0</Notes>
  <HiddenSlides>0</HiddenSlides>
  <MMClips>0</MMClips>
  <ScaleCrop>false</ScaleCrop>
  <HeadingPairs>
    <vt:vector size="6" baseType="variant">
      <vt:variant>
        <vt:lpstr>Fuentes usadas</vt:lpstr>
      </vt:variant>
      <vt:variant>
        <vt:i4>6</vt:i4>
      </vt:variant>
      <vt:variant>
        <vt:lpstr>Tema</vt:lpstr>
      </vt:variant>
      <vt:variant>
        <vt:i4>1</vt:i4>
      </vt:variant>
      <vt:variant>
        <vt:lpstr>Títulos de diapositiva</vt:lpstr>
      </vt:variant>
      <vt:variant>
        <vt:i4>16</vt:i4>
      </vt:variant>
    </vt:vector>
  </HeadingPairs>
  <TitlesOfParts>
    <vt:vector size="23" baseType="lpstr">
      <vt:lpstr>Bobby Jones</vt:lpstr>
      <vt:lpstr>Wingdings</vt:lpstr>
      <vt:lpstr>Core Bandi Face</vt:lpstr>
      <vt:lpstr>Arial</vt:lpstr>
      <vt:lpstr>Calibri</vt:lpstr>
      <vt:lpstr>Cooper Black</vt:lpstr>
      <vt:lpstr>Office Theme</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En el video se refleja el como realizando pequeñas acciones diarias provoca un sentimiento de conformidad, como por ejemplo el hacer tu cama. El tender tu cama es una acción muy simple pero logra hacer un día productivo. Realizando diariamente esto podras sentir que eres capaz de enfrentar acciones de mayor dificultad</vt:lpstr>
      <vt:lpstr>Presentación de PowerPoint</vt:lpstr>
      <vt:lpstr>Presentación de PowerPoint</vt:lpstr>
      <vt:lpstr>Presentación de PowerPoint</vt:lpstr>
      <vt:lpstr>Presentación de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COMENTARIO CRÍTICO USM</dc:title>
  <dc:creator>vcamp</dc:creator>
  <cp:lastModifiedBy>Valeska Campos</cp:lastModifiedBy>
  <cp:revision>20</cp:revision>
  <dcterms:created xsi:type="dcterms:W3CDTF">2006-08-16T00:00:00Z</dcterms:created>
  <dcterms:modified xsi:type="dcterms:W3CDTF">2024-08-07T14:58:38Z</dcterms:modified>
  <dc:identifier>DAGBHk7H4DY</dc:identifier>
</cp:coreProperties>
</file>