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8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9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0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2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3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4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15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16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17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18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353" r:id="rId3"/>
    <p:sldId id="383" r:id="rId4"/>
    <p:sldId id="373" r:id="rId5"/>
    <p:sldId id="386" r:id="rId6"/>
    <p:sldId id="391" r:id="rId7"/>
    <p:sldId id="390" r:id="rId8"/>
    <p:sldId id="406" r:id="rId9"/>
    <p:sldId id="412" r:id="rId10"/>
    <p:sldId id="404" r:id="rId11"/>
    <p:sldId id="405" r:id="rId12"/>
    <p:sldId id="400" r:id="rId13"/>
    <p:sldId id="401" r:id="rId14"/>
    <p:sldId id="402" r:id="rId15"/>
    <p:sldId id="403" r:id="rId16"/>
    <p:sldId id="409" r:id="rId17"/>
    <p:sldId id="410" r:id="rId18"/>
    <p:sldId id="411" r:id="rId19"/>
    <p:sldId id="407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5" autoAdjust="0"/>
    <p:restoredTop sz="93471" autoAdjust="0"/>
  </p:normalViewPr>
  <p:slideViewPr>
    <p:cSldViewPr snapToGrid="0">
      <p:cViewPr varScale="1">
        <p:scale>
          <a:sx n="114" d="100"/>
          <a:sy n="114" d="100"/>
        </p:scale>
        <p:origin x="186" y="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erver06\departamental\06%20DEPTO%20ABASTECIMIENTO\03%20FINANZAS\Presupuesto%202025\CONTROL%20PRESUPUESTARIO\12.-CIERRE%20DICIEMBRE%20BANCO%204\ESNAVAL_NOV%20CON%20PROYECCI&#211;N%202026.xls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Server06\departamental\06%20DEPTO%20ABASTECIMIENTO\03%20FINANZAS\Presupuesto%202025\CONTROL%20PRESUPUESTARIO\11.-CIERRE%20NOVIEMBRE%20BANCO%204\PROYECCI&#211;N%20PRESUPUESTARIA%20Y%20DESVIACI&#211;N%20DE%20CAJA%202025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Server06\departamental\06%20DEPTO%20ABASTECIMIENTO\03%20FINANZAS\Presupuesto%202025\CONTROL%20PRESUPUESTARIO\12.-CIERRE%20DICIEMBRE%20BANCO%204\ESNAVAL_NOV%20CON%20PROYECCI&#211;N%202026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 b="0" i="0" u="none" strike="noStrike" baseline="0">
                <a:solidFill>
                  <a:srgbClr val="333333"/>
                </a:solidFill>
                <a:latin typeface="Arial"/>
                <a:ea typeface="Arial"/>
                <a:cs typeface="Arial"/>
              </a:defRPr>
            </a:pPr>
            <a:r>
              <a:rPr lang="es-CL"/>
              <a:t>Saldo de Caja</a:t>
            </a:r>
          </a:p>
        </c:rich>
      </c:tx>
      <c:layout/>
      <c:overlay val="0"/>
      <c:spPr>
        <a:noFill/>
        <a:ln w="25400">
          <a:noFill/>
        </a:ln>
      </c:spPr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v>Saldo Inicial de Caja</c:v>
          </c:tx>
          <c:spPr>
            <a:solidFill>
              <a:srgbClr val="00B0F0"/>
            </a:solidFill>
            <a:ln w="25400">
              <a:noFill/>
            </a:ln>
          </c:spPr>
          <c:invertIfNegative val="0"/>
          <c:cat>
            <c:numRef>
              <c:f>'[1]FLUJOS 2022-2024'!$D$5:$G$5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CONCLUSIONES!$B$6:$E$6</c:f>
              <c:numCache>
                <c:formatCode>_("$"* #,##0_);_("$"* \(#,##0\);_("$"* "-"_);_(@_)</c:formatCode>
                <c:ptCount val="4"/>
                <c:pt idx="0">
                  <c:v>1863858556</c:v>
                </c:pt>
                <c:pt idx="1">
                  <c:v>1338429383</c:v>
                </c:pt>
                <c:pt idx="2">
                  <c:v>877135658</c:v>
                </c:pt>
                <c:pt idx="3">
                  <c:v>538994817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861-4E2D-B5C3-910AF5E8E9E5}"/>
            </c:ext>
          </c:extLst>
        </c:ser>
        <c:ser>
          <c:idx val="2"/>
          <c:order val="1"/>
          <c:tx>
            <c:v>Saldo Final de Caja</c:v>
          </c:tx>
          <c:spPr>
            <a:solidFill>
              <a:srgbClr val="70AD47"/>
            </a:solidFill>
            <a:ln w="25400">
              <a:noFill/>
            </a:ln>
          </c:spPr>
          <c:invertIfNegative val="0"/>
          <c:cat>
            <c:numRef>
              <c:f>'[1]FLUJOS 2022-2024'!$D$5:$G$5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CONCLUSIONES!$B$9:$E$9</c:f>
              <c:numCache>
                <c:formatCode>_("$"* #,##0_);_("$"* \(#,##0\);_("$"* "-"_);_(@_)</c:formatCode>
                <c:ptCount val="4"/>
                <c:pt idx="0">
                  <c:v>1338429383</c:v>
                </c:pt>
                <c:pt idx="1">
                  <c:v>877135658</c:v>
                </c:pt>
                <c:pt idx="2">
                  <c:v>538994817</c:v>
                </c:pt>
                <c:pt idx="3">
                  <c:v>906530910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861-4E2D-B5C3-910AF5E8E9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1383775776"/>
        <c:axId val="1"/>
      </c:barChart>
      <c:catAx>
        <c:axId val="1383775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/>
          <a:lstStyle/>
          <a:p>
            <a:pPr>
              <a:defRPr sz="900" b="0" i="0" u="none" strike="noStrike" baseline="0">
                <a:solidFill>
                  <a:srgbClr val="333333"/>
                </a:solidFill>
                <a:latin typeface="Arial"/>
                <a:ea typeface="Arial"/>
                <a:cs typeface="Arial"/>
              </a:defRPr>
            </a:pPr>
            <a:endParaRPr lang="es-CL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_(&quot;$&quot;* #,##0_);_(&quot;$&quot;* \(#,##0\);_(&quot;$&quot;* &quot;-&quot;_);_(@_)" sourceLinked="1"/>
        <c:majorTickMark val="none"/>
        <c:minorTickMark val="none"/>
        <c:tickLblPos val="nextTo"/>
        <c:spPr>
          <a:ln w="6350">
            <a:noFill/>
          </a:ln>
        </c:spPr>
        <c:txPr>
          <a:bodyPr rot="0" vert="horz"/>
          <a:lstStyle/>
          <a:p>
            <a:pPr>
              <a:defRPr sz="900" b="0" i="0" u="none" strike="noStrike" baseline="0">
                <a:solidFill>
                  <a:srgbClr val="333333"/>
                </a:solidFill>
                <a:latin typeface="Arial"/>
                <a:ea typeface="Arial"/>
                <a:cs typeface="Arial"/>
              </a:defRPr>
            </a:pPr>
            <a:endParaRPr lang="es-CL"/>
          </a:p>
        </c:txPr>
        <c:crossAx val="1383775776"/>
        <c:crosses val="autoZero"/>
        <c:crossBetween val="between"/>
      </c:valAx>
      <c:spPr>
        <a:noFill/>
        <a:ln w="25400">
          <a:noFill/>
        </a:ln>
      </c:spPr>
    </c:plotArea>
    <c:legend>
      <c:legendPos val="t"/>
      <c:layout/>
      <c:overlay val="0"/>
      <c:spPr>
        <a:noFill/>
        <a:ln w="25400">
          <a:noFill/>
        </a:ln>
      </c:spPr>
      <c:txPr>
        <a:bodyPr/>
        <a:lstStyle/>
        <a:p>
          <a:pPr>
            <a:defRPr sz="1050" b="0" i="0" u="none" strike="noStrike" baseline="0">
              <a:solidFill>
                <a:srgbClr val="333333"/>
              </a:solidFill>
              <a:latin typeface="Arial"/>
              <a:ea typeface="Arial"/>
              <a:cs typeface="Arial"/>
            </a:defRPr>
          </a:pPr>
          <a:endParaRPr lang="es-CL"/>
        </a:p>
      </c:txPr>
    </c:legend>
    <c:plotVisOnly val="1"/>
    <c:dispBlanksAs val="zero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s-C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cap="none" baseline="0">
                <a:solidFill>
                  <a:schemeClr val="lt1">
                    <a:lumMod val="8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s-CL"/>
              <a:t>CURVA DE RETIROS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cap="none" baseline="0">
              <a:solidFill>
                <a:schemeClr val="lt1">
                  <a:lumMod val="8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s-CL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v>PROYECCIÓN</c:v>
          </c:tx>
          <c:spPr>
            <a:ln w="22225" cap="rnd">
              <a:solidFill>
                <a:schemeClr val="accent1"/>
              </a:solidFill>
            </a:ln>
            <a:effectLst>
              <a:glow rad="139700">
                <a:schemeClr val="accent1">
                  <a:satMod val="175000"/>
                  <a:alpha val="14000"/>
                </a:schemeClr>
              </a:glow>
            </a:effectLst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s-C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'PROYECCIÓN PRESUPUESTARIA'!$O$6:$O$17</c:f>
              <c:strCache>
                <c:ptCount val="12"/>
                <c:pt idx="0">
                  <c:v>ENERO</c:v>
                </c:pt>
                <c:pt idx="1">
                  <c:v>FEBRERO</c:v>
                </c:pt>
                <c:pt idx="2">
                  <c:v>MARZO</c:v>
                </c:pt>
                <c:pt idx="3">
                  <c:v>ABRIL</c:v>
                </c:pt>
                <c:pt idx="4">
                  <c:v>MAYO</c:v>
                </c:pt>
                <c:pt idx="5">
                  <c:v>JUNIO</c:v>
                </c:pt>
                <c:pt idx="6">
                  <c:v>JULIO</c:v>
                </c:pt>
                <c:pt idx="7">
                  <c:v>AGOSTO</c:v>
                </c:pt>
                <c:pt idx="8">
                  <c:v>SEPTIEMBRE</c:v>
                </c:pt>
                <c:pt idx="9">
                  <c:v>OCTUBRE</c:v>
                </c:pt>
                <c:pt idx="10">
                  <c:v>NOVIEMBRE</c:v>
                </c:pt>
                <c:pt idx="11">
                  <c:v>DICIEMBRE</c:v>
                </c:pt>
              </c:strCache>
            </c:strRef>
          </c:cat>
          <c:val>
            <c:numRef>
              <c:f>'PROYECCIÓN PRESUPUESTARIA'!$Q$6:$Q$17</c:f>
              <c:numCache>
                <c:formatCode>General</c:formatCode>
                <c:ptCount val="12"/>
                <c:pt idx="0">
                  <c:v>4</c:v>
                </c:pt>
                <c:pt idx="1">
                  <c:v>10</c:v>
                </c:pt>
                <c:pt idx="2">
                  <c:v>13</c:v>
                </c:pt>
                <c:pt idx="3">
                  <c:v>17</c:v>
                </c:pt>
                <c:pt idx="4">
                  <c:v>21</c:v>
                </c:pt>
                <c:pt idx="5">
                  <c:v>25</c:v>
                </c:pt>
                <c:pt idx="6">
                  <c:v>29</c:v>
                </c:pt>
                <c:pt idx="7">
                  <c:v>33</c:v>
                </c:pt>
                <c:pt idx="8">
                  <c:v>37</c:v>
                </c:pt>
                <c:pt idx="9">
                  <c:v>41</c:v>
                </c:pt>
                <c:pt idx="10">
                  <c:v>45</c:v>
                </c:pt>
                <c:pt idx="11">
                  <c:v>49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15D-4169-9599-DEBA1D58DB3D}"/>
            </c:ext>
          </c:extLst>
        </c:ser>
        <c:ser>
          <c:idx val="1"/>
          <c:order val="1"/>
          <c:tx>
            <c:v>REAL</c:v>
          </c:tx>
          <c:spPr>
            <a:ln w="22225" cap="rnd">
              <a:solidFill>
                <a:schemeClr val="accent2"/>
              </a:solidFill>
            </a:ln>
            <a:effectLst>
              <a:glow rad="139700">
                <a:schemeClr val="accent2">
                  <a:satMod val="175000"/>
                  <a:alpha val="14000"/>
                </a:schemeClr>
              </a:glow>
            </a:effectLst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s-C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'PROYECCIÓN PRESUPUESTARIA'!$O$6:$O$17</c:f>
              <c:strCache>
                <c:ptCount val="12"/>
                <c:pt idx="0">
                  <c:v>ENERO</c:v>
                </c:pt>
                <c:pt idx="1">
                  <c:v>FEBRERO</c:v>
                </c:pt>
                <c:pt idx="2">
                  <c:v>MARZO</c:v>
                </c:pt>
                <c:pt idx="3">
                  <c:v>ABRIL</c:v>
                </c:pt>
                <c:pt idx="4">
                  <c:v>MAYO</c:v>
                </c:pt>
                <c:pt idx="5">
                  <c:v>JUNIO</c:v>
                </c:pt>
                <c:pt idx="6">
                  <c:v>JULIO</c:v>
                </c:pt>
                <c:pt idx="7">
                  <c:v>AGOSTO</c:v>
                </c:pt>
                <c:pt idx="8">
                  <c:v>SEPTIEMBRE</c:v>
                </c:pt>
                <c:pt idx="9">
                  <c:v>OCTUBRE</c:v>
                </c:pt>
                <c:pt idx="10">
                  <c:v>NOVIEMBRE</c:v>
                </c:pt>
                <c:pt idx="11">
                  <c:v>DICIEMBRE</c:v>
                </c:pt>
              </c:strCache>
            </c:strRef>
          </c:cat>
          <c:val>
            <c:numRef>
              <c:f>'PROYECCIÓN PRESUPUESTARIA'!$S$6:$S$17</c:f>
              <c:numCache>
                <c:formatCode>General</c:formatCode>
                <c:ptCount val="12"/>
                <c:pt idx="0">
                  <c:v>0</c:v>
                </c:pt>
                <c:pt idx="1">
                  <c:v>10</c:v>
                </c:pt>
                <c:pt idx="2">
                  <c:v>11</c:v>
                </c:pt>
                <c:pt idx="3">
                  <c:v>16</c:v>
                </c:pt>
                <c:pt idx="4">
                  <c:v>23</c:v>
                </c:pt>
                <c:pt idx="5">
                  <c:v>29</c:v>
                </c:pt>
                <c:pt idx="6">
                  <c:v>32</c:v>
                </c:pt>
                <c:pt idx="7">
                  <c:v>34</c:v>
                </c:pt>
                <c:pt idx="8">
                  <c:v>35</c:v>
                </c:pt>
                <c:pt idx="9">
                  <c:v>38</c:v>
                </c:pt>
                <c:pt idx="10">
                  <c:v>41</c:v>
                </c:pt>
                <c:pt idx="11">
                  <c:v>41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15D-4169-9599-DEBA1D58DB3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765721055"/>
        <c:axId val="765721887"/>
      </c:lineChart>
      <c:catAx>
        <c:axId val="765721055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75000"/>
                      <a:lumOff val="25000"/>
                    </a:schemeClr>
                  </a:gs>
                  <a:gs pos="0">
                    <a:schemeClr val="dk1">
                      <a:lumMod val="65000"/>
                      <a:lumOff val="3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s-CL"/>
          </a:p>
        </c:txPr>
        <c:crossAx val="765721887"/>
        <c:crosses val="autoZero"/>
        <c:auto val="1"/>
        <c:lblAlgn val="ctr"/>
        <c:lblOffset val="100"/>
        <c:noMultiLvlLbl val="0"/>
      </c:catAx>
      <c:valAx>
        <c:axId val="765721887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75000"/>
                      <a:lumOff val="25000"/>
                    </a:schemeClr>
                  </a:gs>
                  <a:gs pos="0">
                    <a:schemeClr val="dk1">
                      <a:lumMod val="65000"/>
                      <a:lumOff val="3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s-CL"/>
          </a:p>
        </c:txPr>
        <c:crossAx val="76572105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l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s-CL"/>
        </a:p>
      </c:txPr>
    </c:legend>
    <c:plotVisOnly val="1"/>
    <c:dispBlanksAs val="gap"/>
    <c:showDLblsOverMax val="0"/>
  </c:chart>
  <c:spPr>
    <a:solidFill>
      <a:schemeClr val="dk1">
        <a:lumMod val="75000"/>
        <a:lumOff val="25000"/>
      </a:schemeClr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s-C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 b="0" i="0" u="none" strike="noStrike" baseline="0">
                <a:solidFill>
                  <a:srgbClr val="333333"/>
                </a:solidFill>
                <a:latin typeface="Arial"/>
                <a:ea typeface="Arial"/>
                <a:cs typeface="Arial"/>
              </a:defRPr>
            </a:pPr>
            <a:r>
              <a:rPr lang="es-CL"/>
              <a:t>Saldo de Caja</a:t>
            </a:r>
          </a:p>
        </c:rich>
      </c:tx>
      <c:layout/>
      <c:overlay val="0"/>
      <c:spPr>
        <a:noFill/>
        <a:ln w="25400">
          <a:noFill/>
        </a:ln>
      </c:spPr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v>Saldo Inicial de Caja</c:v>
          </c:tx>
          <c:spPr>
            <a:solidFill>
              <a:srgbClr val="00B0F0"/>
            </a:solidFill>
            <a:ln w="25400">
              <a:noFill/>
            </a:ln>
          </c:spPr>
          <c:invertIfNegative val="0"/>
          <c:cat>
            <c:numRef>
              <c:f>'[1]FLUJOS 2022-2024'!$D$5:$G$5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CONCLUSIONES!$B$6:$E$6</c:f>
              <c:numCache>
                <c:formatCode>_("$"* #,##0_);_("$"* \(#,##0\);_("$"* "-"_);_(@_)</c:formatCode>
                <c:ptCount val="4"/>
                <c:pt idx="0">
                  <c:v>1863858556</c:v>
                </c:pt>
                <c:pt idx="1">
                  <c:v>1338429383</c:v>
                </c:pt>
                <c:pt idx="2">
                  <c:v>877135658</c:v>
                </c:pt>
                <c:pt idx="3">
                  <c:v>538994817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C90-40C0-B940-447DB542E420}"/>
            </c:ext>
          </c:extLst>
        </c:ser>
        <c:ser>
          <c:idx val="2"/>
          <c:order val="1"/>
          <c:tx>
            <c:v>Saldo Final de Caja</c:v>
          </c:tx>
          <c:spPr>
            <a:solidFill>
              <a:srgbClr val="70AD47"/>
            </a:solidFill>
            <a:ln w="25400">
              <a:noFill/>
            </a:ln>
          </c:spPr>
          <c:invertIfNegative val="0"/>
          <c:cat>
            <c:numRef>
              <c:f>'[1]FLUJOS 2022-2024'!$D$5:$G$5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CONCLUSIONES!$B$9:$E$9</c:f>
              <c:numCache>
                <c:formatCode>_("$"* #,##0_);_("$"* \(#,##0\);_("$"* "-"_);_(@_)</c:formatCode>
                <c:ptCount val="4"/>
                <c:pt idx="0">
                  <c:v>1338429383</c:v>
                </c:pt>
                <c:pt idx="1">
                  <c:v>877135658</c:v>
                </c:pt>
                <c:pt idx="2">
                  <c:v>538994817</c:v>
                </c:pt>
                <c:pt idx="3">
                  <c:v>906530910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C90-40C0-B940-447DB542E4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1383775776"/>
        <c:axId val="1"/>
      </c:barChart>
      <c:catAx>
        <c:axId val="1383775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/>
          <a:lstStyle/>
          <a:p>
            <a:pPr>
              <a:defRPr sz="900" b="0" i="0" u="none" strike="noStrike" baseline="0">
                <a:solidFill>
                  <a:srgbClr val="333333"/>
                </a:solidFill>
                <a:latin typeface="Arial"/>
                <a:ea typeface="Arial"/>
                <a:cs typeface="Arial"/>
              </a:defRPr>
            </a:pPr>
            <a:endParaRPr lang="es-CL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_(&quot;$&quot;* #,##0_);_(&quot;$&quot;* \(#,##0\);_(&quot;$&quot;* &quot;-&quot;_);_(@_)" sourceLinked="1"/>
        <c:majorTickMark val="none"/>
        <c:minorTickMark val="none"/>
        <c:tickLblPos val="nextTo"/>
        <c:spPr>
          <a:ln w="6350">
            <a:noFill/>
          </a:ln>
        </c:spPr>
        <c:txPr>
          <a:bodyPr rot="0" vert="horz"/>
          <a:lstStyle/>
          <a:p>
            <a:pPr>
              <a:defRPr sz="900" b="0" i="0" u="none" strike="noStrike" baseline="0">
                <a:solidFill>
                  <a:srgbClr val="333333"/>
                </a:solidFill>
                <a:latin typeface="Arial"/>
                <a:ea typeface="Arial"/>
                <a:cs typeface="Arial"/>
              </a:defRPr>
            </a:pPr>
            <a:endParaRPr lang="es-CL"/>
          </a:p>
        </c:txPr>
        <c:crossAx val="1383775776"/>
        <c:crosses val="autoZero"/>
        <c:crossBetween val="between"/>
      </c:valAx>
      <c:spPr>
        <a:noFill/>
        <a:ln w="25400">
          <a:noFill/>
        </a:ln>
      </c:spPr>
    </c:plotArea>
    <c:legend>
      <c:legendPos val="t"/>
      <c:layout/>
      <c:overlay val="0"/>
      <c:spPr>
        <a:noFill/>
        <a:ln w="25400">
          <a:noFill/>
        </a:ln>
      </c:spPr>
      <c:txPr>
        <a:bodyPr/>
        <a:lstStyle/>
        <a:p>
          <a:pPr>
            <a:defRPr sz="1050" b="0" i="0" u="none" strike="noStrike" baseline="0">
              <a:solidFill>
                <a:srgbClr val="333333"/>
              </a:solidFill>
              <a:latin typeface="Arial"/>
              <a:ea typeface="Arial"/>
              <a:cs typeface="Arial"/>
            </a:defRPr>
          </a:pPr>
          <a:endParaRPr lang="es-CL"/>
        </a:p>
      </c:txPr>
    </c:legend>
    <c:plotVisOnly val="1"/>
    <c:dispBlanksAs val="zero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s-CL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6">
  <cs:axisTitle>
    <cs:lnRef idx="0"/>
    <cs:fillRef idx="0"/>
    <cs:effectRef idx="0"/>
    <cs:fontRef idx="minor">
      <a:schemeClr val="lt1">
        <a:lumMod val="75000"/>
      </a:schemeClr>
    </cs:fontRef>
    <cs:defRPr sz="900" b="1" kern="1200"/>
  </cs:axisTitle>
  <cs:categoryAxis>
    <cs:lnRef idx="0"/>
    <cs:fillRef idx="0"/>
    <cs:effectRef idx="0"/>
    <cs:fontRef idx="minor">
      <a:schemeClr val="lt1">
        <a:lumMod val="75000"/>
      </a:schemeClr>
    </cs:fontRef>
    <cs:defRPr sz="900" kern="1200"/>
  </cs:categoryAxis>
  <cs:chartArea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>
        <a:lumMod val="75000"/>
      </a:schemeClr>
    </cs:fontRef>
    <cs:defRPr sz="900" kern="1200"/>
  </cs:dataLabel>
  <cs:dataLabelCallout>
    <cs:lnRef idx="0"/>
    <cs:fillRef idx="0"/>
    <cs:effectRef idx="0"/>
    <cs:fontRef idx="minor">
      <a:schemeClr val="lt1">
        <a:lumMod val="15000"/>
        <a:lumOff val="85000"/>
      </a:schemeClr>
    </cs:fontRef>
    <cs:spPr>
      <a:solidFill>
        <a:schemeClr val="dk1">
          <a:lumMod val="65000"/>
          <a:lumOff val="35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9525" cap="flat" cmpd="sng" algn="ctr">
        <a:solidFill>
          <a:schemeClr val="phClr"/>
        </a:solidFill>
        <a:miter lim="800000"/>
      </a:ln>
      <a:effectLst>
        <a:glow rad="63500">
          <a:schemeClr val="phClr">
            <a:satMod val="175000"/>
            <a:alpha val="25000"/>
          </a:schemeClr>
        </a:glow>
      </a:effectLst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ln w="9525" cap="flat" cmpd="sng" algn="ctr">
        <a:solidFill>
          <a:schemeClr val="phClr"/>
        </a:solidFill>
        <a:miter lim="800000"/>
      </a:ln>
      <a:effectLst>
        <a:glow rad="63500">
          <a:schemeClr val="phClr">
            <a:satMod val="175000"/>
            <a:alpha val="25000"/>
          </a:schemeClr>
        </a:glow>
      </a:effectLst>
    </cs:spPr>
  </cs:dataPoint3D>
  <cs:dataPointLine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ln w="22225" cap="rnd">
        <a:solidFill>
          <a:schemeClr val="phClr"/>
        </a:solidFill>
      </a:ln>
      <a:effectLst>
        <a:glow rad="139700">
          <a:schemeClr val="phClr">
            <a:satMod val="175000"/>
            <a:alpha val="14000"/>
          </a:schemeClr>
        </a:glow>
      </a:effectLst>
    </cs:spPr>
  </cs:dataPointLine>
  <cs:dataPointMarker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lumMod val="60000"/>
          <a:lumOff val="40000"/>
        </a:schemeClr>
      </a:solidFill>
      <a:effectLst>
        <a:glow rad="63500">
          <a:schemeClr val="phClr">
            <a:satMod val="175000"/>
            <a:alpha val="25000"/>
          </a:schemeClr>
        </a:glow>
      </a:effectLst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75000"/>
      </a:schemeClr>
    </cs:fontRef>
    <cs:spPr>
      <a:ln w="9525">
        <a:solidFill>
          <a:schemeClr val="dk1">
            <a:lumMod val="50000"/>
            <a:lumOff val="50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7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75000"/>
                <a:lumOff val="25000"/>
              </a:schemeClr>
            </a:gs>
            <a:gs pos="0">
              <a:schemeClr val="dk1">
                <a:lumMod val="65000"/>
                <a:lumOff val="3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75000"/>
                <a:lumOff val="25000"/>
                <a:alpha val="25000"/>
              </a:schemeClr>
            </a:gs>
            <a:gs pos="0">
              <a:schemeClr val="dk1">
                <a:lumMod val="65000"/>
                <a:lumOff val="35000"/>
                <a:alpha val="2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leaderLine>
  <cs:legend>
    <cs:lnRef idx="0"/>
    <cs:fillRef idx="0"/>
    <cs:effectRef idx="0"/>
    <cs:fontRef idx="minor">
      <a:schemeClr val="lt1">
        <a:lumMod val="7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lt1">
        <a:lumMod val="7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85000"/>
      </a:schemeClr>
    </cs:fontRef>
    <cs:defRPr sz="1400" b="1" kern="1200" cap="none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25400" cap="rnd">
        <a:solidFill>
          <a:schemeClr val="phClr">
            <a:alpha val="50000"/>
          </a:schemeClr>
        </a:solidFill>
      </a:ln>
    </cs:spPr>
  </cs:trendline>
  <cs:trendlineLabel>
    <cs:lnRef idx="0"/>
    <cs:fillRef idx="0"/>
    <cs:effectRef idx="0"/>
    <cs:fontRef idx="minor">
      <a:schemeClr val="lt1">
        <a:lumMod val="7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85000"/>
        </a:schemeClr>
      </a:solidFill>
      <a:ln w="9525">
        <a:solidFill>
          <a:schemeClr val="dk1">
            <a:lumMod val="50000"/>
          </a:schemeClr>
        </a:solidFill>
        <a:round/>
      </a:ln>
    </cs:spPr>
  </cs:upBar>
  <cs:valueAxis>
    <cs:lnRef idx="0"/>
    <cs:fillRef idx="0"/>
    <cs:effectRef idx="0"/>
    <cs:fontRef idx="minor">
      <a:schemeClr val="lt1">
        <a:lumMod val="7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ES" b="1" noProof="0" dirty="0" smtClean="0"/>
            <a:t>Agenda</a:t>
          </a:r>
          <a:endParaRPr lang="es-CL" b="1" noProof="0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321C20-0C1F-4664-88AA-E7334D105C74}" type="doc">
      <dgm:prSet loTypeId="urn:microsoft.com/office/officeart/2005/8/layout/list1" loCatId="list" qsTypeId="urn:microsoft.com/office/officeart/2005/8/quickstyle/3d2" qsCatId="3D" csTypeId="urn:microsoft.com/office/officeart/2005/8/colors/accent5_2" csCatId="accent5" phldr="1"/>
      <dgm:spPr/>
      <dgm:t>
        <a:bodyPr/>
        <a:lstStyle/>
        <a:p>
          <a:endParaRPr lang="es-MX"/>
        </a:p>
      </dgm:t>
    </dgm:pt>
    <dgm:pt modelId="{B9116209-B39E-42FE-A1CF-BB4D80051D96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Fuentes de Financiamiento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07FBFB30-B3C5-4BF5-9DFF-B13DC00B0359}" type="parTrans" cxnId="{C39BF2DC-FEA3-42F0-8F92-4B4D0DE7B6E6}">
      <dgm:prSet/>
      <dgm:spPr/>
      <dgm:t>
        <a:bodyPr/>
        <a:lstStyle/>
        <a:p>
          <a:endParaRPr lang="es-CL"/>
        </a:p>
      </dgm:t>
    </dgm:pt>
    <dgm:pt modelId="{B5507991-6FA1-40EE-879A-E636BB8F0639}" type="sibTrans" cxnId="{C39BF2DC-FEA3-42F0-8F92-4B4D0DE7B6E6}">
      <dgm:prSet/>
      <dgm:spPr/>
      <dgm:t>
        <a:bodyPr/>
        <a:lstStyle/>
        <a:p>
          <a:endParaRPr lang="es-CL"/>
        </a:p>
      </dgm:t>
    </dgm:pt>
    <dgm:pt modelId="{F3B1F668-B788-4876-B05A-518C5894C70F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Orgánica Depto. Abastecimiento y Finanzas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4A3B7094-4D54-4E7B-B560-371A76F77259}" type="parTrans" cxnId="{35974F40-CEAD-46DA-BCC5-1D7A07A2F9CA}">
      <dgm:prSet/>
      <dgm:spPr/>
      <dgm:t>
        <a:bodyPr/>
        <a:lstStyle/>
        <a:p>
          <a:endParaRPr lang="es-ES"/>
        </a:p>
      </dgm:t>
    </dgm:pt>
    <dgm:pt modelId="{DCE8834F-11B5-4D86-BFDF-A366E83250C6}" type="sibTrans" cxnId="{35974F40-CEAD-46DA-BCC5-1D7A07A2F9CA}">
      <dgm:prSet/>
      <dgm:spPr/>
      <dgm:t>
        <a:bodyPr/>
        <a:lstStyle/>
        <a:p>
          <a:endParaRPr lang="es-ES"/>
        </a:p>
      </dgm:t>
    </dgm:pt>
    <dgm:pt modelId="{A92CD9A8-76D8-4A29-9BDA-123152A84B83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Alimentación y Transporte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C08E0D7F-D30F-43F6-A4EE-29CCA27A0FCA}" type="sibTrans" cxnId="{EDDBD2A1-CEBC-453E-BDB1-257D0D21814C}">
      <dgm:prSet/>
      <dgm:spPr/>
      <dgm:t>
        <a:bodyPr/>
        <a:lstStyle/>
        <a:p>
          <a:endParaRPr lang="es-ES"/>
        </a:p>
      </dgm:t>
    </dgm:pt>
    <dgm:pt modelId="{F4A3EDFA-94E0-4CC2-83C6-79151092A3EF}" type="parTrans" cxnId="{EDDBD2A1-CEBC-453E-BDB1-257D0D21814C}">
      <dgm:prSet/>
      <dgm:spPr/>
      <dgm:t>
        <a:bodyPr/>
        <a:lstStyle/>
        <a:p>
          <a:endParaRPr lang="es-ES"/>
        </a:p>
      </dgm:t>
    </dgm:pt>
    <dgm:pt modelId="{F9597F49-1D45-426B-BCCB-8B6DF48AC001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Sistema de Adquisiciones y Vestuario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276D8014-3FBD-49CD-BB66-5C7C1114F267}" type="parTrans" cxnId="{384DC207-637B-476D-BB16-FEAD9AAF43F8}">
      <dgm:prSet/>
      <dgm:spPr/>
      <dgm:t>
        <a:bodyPr/>
        <a:lstStyle/>
        <a:p>
          <a:endParaRPr lang="es-ES"/>
        </a:p>
      </dgm:t>
    </dgm:pt>
    <dgm:pt modelId="{40275103-01BA-4EC5-9CEF-B0E73CA40040}" type="sibTrans" cxnId="{384DC207-637B-476D-BB16-FEAD9AAF43F8}">
      <dgm:prSet/>
      <dgm:spPr/>
      <dgm:t>
        <a:bodyPr/>
        <a:lstStyle/>
        <a:p>
          <a:endParaRPr lang="es-ES"/>
        </a:p>
      </dgm:t>
    </dgm:pt>
    <dgm:pt modelId="{4877AA59-31C6-4B64-8CF1-3CAA147DCF65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13718D00-4BAD-4BFF-AD5D-09ED42458397}" type="parTrans" cxnId="{CB2C1594-12E6-4AE4-B1AA-586DB6BDCF93}">
      <dgm:prSet/>
      <dgm:spPr/>
      <dgm:t>
        <a:bodyPr/>
        <a:lstStyle/>
        <a:p>
          <a:endParaRPr lang="es-ES"/>
        </a:p>
      </dgm:t>
    </dgm:pt>
    <dgm:pt modelId="{8A153831-BD4F-4A18-B3C9-5A3FB76EB9CB}" type="sibTrans" cxnId="{CB2C1594-12E6-4AE4-B1AA-586DB6BDCF93}">
      <dgm:prSet/>
      <dgm:spPr/>
      <dgm:t>
        <a:bodyPr/>
        <a:lstStyle/>
        <a:p>
          <a:endParaRPr lang="es-ES"/>
        </a:p>
      </dgm:t>
    </dgm:pt>
    <dgm:pt modelId="{A7F3384E-CE60-470B-AD49-BFAA129483E8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FES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9793865E-F2FA-46ED-A442-BDC2E7FDDD66}" type="parTrans" cxnId="{F16D4ED4-56AB-42D5-A992-C3F85B52299B}">
      <dgm:prSet/>
      <dgm:spPr/>
      <dgm:t>
        <a:bodyPr/>
        <a:lstStyle/>
        <a:p>
          <a:endParaRPr lang="es-ES"/>
        </a:p>
      </dgm:t>
    </dgm:pt>
    <dgm:pt modelId="{6529B05C-AC5F-4DC5-9E67-CC4BAEF1FC4A}" type="sibTrans" cxnId="{F16D4ED4-56AB-42D5-A992-C3F85B52299B}">
      <dgm:prSet/>
      <dgm:spPr/>
      <dgm:t>
        <a:bodyPr/>
        <a:lstStyle/>
        <a:p>
          <a:endParaRPr lang="es-ES"/>
        </a:p>
      </dgm:t>
    </dgm:pt>
    <dgm:pt modelId="{CE3BFC24-8735-46E5-A4B0-8917B490F8A5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 smtClean="0">
              <a:latin typeface="Calibri" pitchFamily="34" charset="0"/>
              <a:cs typeface="Calibri" pitchFamily="34" charset="0"/>
            </a:rPr>
            <a:t>Habitabilidad*</a:t>
          </a:r>
          <a:endParaRPr lang="es-MX" sz="2000" b="1" dirty="0">
            <a:latin typeface="Calibri" pitchFamily="34" charset="0"/>
            <a:cs typeface="Calibri" pitchFamily="34" charset="0"/>
          </a:endParaRPr>
        </a:p>
      </dgm:t>
    </dgm:pt>
    <dgm:pt modelId="{6642F2D7-181E-46C4-96CF-A55D2086FB51}" type="parTrans" cxnId="{8D656704-E3E5-4FEA-BD0E-B90171E226F8}">
      <dgm:prSet/>
      <dgm:spPr/>
      <dgm:t>
        <a:bodyPr/>
        <a:lstStyle/>
        <a:p>
          <a:endParaRPr lang="es-ES"/>
        </a:p>
      </dgm:t>
    </dgm:pt>
    <dgm:pt modelId="{FDD988BC-22AE-4B61-B2EA-8D7C4DD18EB2}" type="sibTrans" cxnId="{8D656704-E3E5-4FEA-BD0E-B90171E226F8}">
      <dgm:prSet/>
      <dgm:spPr/>
      <dgm:t>
        <a:bodyPr/>
        <a:lstStyle/>
        <a:p>
          <a:endParaRPr lang="es-ES"/>
        </a:p>
      </dgm:t>
    </dgm:pt>
    <dgm:pt modelId="{BB6FF27E-4DE9-488C-BDA4-9B2EC410592A}" type="pres">
      <dgm:prSet presAssocID="{5F321C20-0C1F-4664-88AA-E7334D105C7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3B084EF8-E23B-4F64-B3AD-7FCD0E06A288}" type="pres">
      <dgm:prSet presAssocID="{F3B1F668-B788-4876-B05A-518C5894C70F}" presName="parentLin" presStyleCnt="0"/>
      <dgm:spPr/>
    </dgm:pt>
    <dgm:pt modelId="{DD0C7D76-635A-42C2-BC66-189E6B63ED96}" type="pres">
      <dgm:prSet presAssocID="{F3B1F668-B788-4876-B05A-518C5894C70F}" presName="parentLeftMargin" presStyleLbl="node1" presStyleIdx="0" presStyleCnt="7"/>
      <dgm:spPr/>
      <dgm:t>
        <a:bodyPr/>
        <a:lstStyle/>
        <a:p>
          <a:endParaRPr lang="es-ES"/>
        </a:p>
      </dgm:t>
    </dgm:pt>
    <dgm:pt modelId="{D719A60C-8A74-4D45-9E53-31A78C76EEDD}" type="pres">
      <dgm:prSet presAssocID="{F3B1F668-B788-4876-B05A-518C5894C70F}" presName="parentText" presStyleLbl="node1" presStyleIdx="0" presStyleCnt="7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B662EDB-3AB1-4182-A3C2-A1E62C40BC16}" type="pres">
      <dgm:prSet presAssocID="{F3B1F668-B788-4876-B05A-518C5894C70F}" presName="negativeSpace" presStyleCnt="0"/>
      <dgm:spPr/>
    </dgm:pt>
    <dgm:pt modelId="{0BED7234-3835-47E3-B86E-D09F80BA6AD7}" type="pres">
      <dgm:prSet presAssocID="{F3B1F668-B788-4876-B05A-518C5894C70F}" presName="childText" presStyleLbl="conFgAcc1" presStyleIdx="0" presStyleCnt="7">
        <dgm:presLayoutVars>
          <dgm:bulletEnabled val="1"/>
        </dgm:presLayoutVars>
      </dgm:prSet>
      <dgm:spPr/>
    </dgm:pt>
    <dgm:pt modelId="{2BDD7E5C-78EB-461C-ABC8-104776FC7AB5}" type="pres">
      <dgm:prSet presAssocID="{DCE8834F-11B5-4D86-BFDF-A366E83250C6}" presName="spaceBetweenRectangles" presStyleCnt="0"/>
      <dgm:spPr/>
    </dgm:pt>
    <dgm:pt modelId="{8320C46C-27BF-4FFD-A2D9-E2EBA9E409C0}" type="pres">
      <dgm:prSet presAssocID="{B9116209-B39E-42FE-A1CF-BB4D80051D96}" presName="parentLin" presStyleCnt="0"/>
      <dgm:spPr/>
      <dgm:t>
        <a:bodyPr/>
        <a:lstStyle/>
        <a:p>
          <a:endParaRPr lang="es-ES"/>
        </a:p>
      </dgm:t>
    </dgm:pt>
    <dgm:pt modelId="{F3984EC5-41EE-4DDE-8472-FEC0B98FBD26}" type="pres">
      <dgm:prSet presAssocID="{B9116209-B39E-42FE-A1CF-BB4D80051D96}" presName="parentLeftMargin" presStyleLbl="node1" presStyleIdx="0" presStyleCnt="7"/>
      <dgm:spPr/>
      <dgm:t>
        <a:bodyPr/>
        <a:lstStyle/>
        <a:p>
          <a:endParaRPr lang="es-CL"/>
        </a:p>
      </dgm:t>
    </dgm:pt>
    <dgm:pt modelId="{188FC2A3-9A4F-40BF-A838-CDF76AA08B66}" type="pres">
      <dgm:prSet presAssocID="{B9116209-B39E-42FE-A1CF-BB4D80051D96}" presName="parentText" presStyleLbl="node1" presStyleIdx="1" presStyleCnt="7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B553A8B-6FA1-427E-AEDC-20E6198A27C4}" type="pres">
      <dgm:prSet presAssocID="{B9116209-B39E-42FE-A1CF-BB4D80051D96}" presName="negativeSpace" presStyleCnt="0"/>
      <dgm:spPr/>
      <dgm:t>
        <a:bodyPr/>
        <a:lstStyle/>
        <a:p>
          <a:endParaRPr lang="es-ES"/>
        </a:p>
      </dgm:t>
    </dgm:pt>
    <dgm:pt modelId="{C4D59D48-324B-49A9-8FB8-8F0D133C6DB2}" type="pres">
      <dgm:prSet presAssocID="{B9116209-B39E-42FE-A1CF-BB4D80051D96}" presName="childText" presStyleLbl="conFgAcc1" presStyleIdx="1" presStyleCnt="7" custScaleY="131285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endParaRPr lang="es-CL"/>
        </a:p>
      </dgm:t>
    </dgm:pt>
    <dgm:pt modelId="{8B84A5BA-4C1D-4A2B-8326-BF5B6DD07FE0}" type="pres">
      <dgm:prSet presAssocID="{B5507991-6FA1-40EE-879A-E636BB8F0639}" presName="spaceBetweenRectangles" presStyleCnt="0"/>
      <dgm:spPr/>
      <dgm:t>
        <a:bodyPr/>
        <a:lstStyle/>
        <a:p>
          <a:endParaRPr lang="es-ES"/>
        </a:p>
      </dgm:t>
    </dgm:pt>
    <dgm:pt modelId="{45B8B016-F747-462B-B916-60AB5E8AFF99}" type="pres">
      <dgm:prSet presAssocID="{F9597F49-1D45-426B-BCCB-8B6DF48AC001}" presName="parentLin" presStyleCnt="0"/>
      <dgm:spPr/>
    </dgm:pt>
    <dgm:pt modelId="{CF9BBD9E-0BA3-447B-B508-F52DE5A9D574}" type="pres">
      <dgm:prSet presAssocID="{F9597F49-1D45-426B-BCCB-8B6DF48AC001}" presName="parentLeftMargin" presStyleLbl="node1" presStyleIdx="1" presStyleCnt="7"/>
      <dgm:spPr/>
      <dgm:t>
        <a:bodyPr/>
        <a:lstStyle/>
        <a:p>
          <a:endParaRPr lang="es-ES"/>
        </a:p>
      </dgm:t>
    </dgm:pt>
    <dgm:pt modelId="{DBAAB35C-1A2E-4BE1-A3D3-7C499052937D}" type="pres">
      <dgm:prSet presAssocID="{F9597F49-1D45-426B-BCCB-8B6DF48AC001}" presName="parentText" presStyleLbl="node1" presStyleIdx="2" presStyleCnt="7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F7F8EAA-F110-48F6-ADB5-8F29B34F77CB}" type="pres">
      <dgm:prSet presAssocID="{F9597F49-1D45-426B-BCCB-8B6DF48AC001}" presName="negativeSpace" presStyleCnt="0"/>
      <dgm:spPr/>
    </dgm:pt>
    <dgm:pt modelId="{DDED966B-7941-48FE-9387-EF2FCD9C5F28}" type="pres">
      <dgm:prSet presAssocID="{F9597F49-1D45-426B-BCCB-8B6DF48AC001}" presName="childText" presStyleLbl="conFgAcc1" presStyleIdx="2" presStyleCnt="7">
        <dgm:presLayoutVars>
          <dgm:bulletEnabled val="1"/>
        </dgm:presLayoutVars>
      </dgm:prSet>
      <dgm:spPr/>
    </dgm:pt>
    <dgm:pt modelId="{186AC79F-4BE7-4238-B02C-196254105369}" type="pres">
      <dgm:prSet presAssocID="{40275103-01BA-4EC5-9CEF-B0E73CA40040}" presName="spaceBetweenRectangles" presStyleCnt="0"/>
      <dgm:spPr/>
    </dgm:pt>
    <dgm:pt modelId="{044DE39D-FDFC-488D-9812-E00329A94191}" type="pres">
      <dgm:prSet presAssocID="{A92CD9A8-76D8-4A29-9BDA-123152A84B83}" presName="parentLin" presStyleCnt="0"/>
      <dgm:spPr/>
      <dgm:t>
        <a:bodyPr/>
        <a:lstStyle/>
        <a:p>
          <a:endParaRPr lang="es-ES"/>
        </a:p>
      </dgm:t>
    </dgm:pt>
    <dgm:pt modelId="{D4C7BB4D-EFA1-4BA5-9328-6C78D86E18CF}" type="pres">
      <dgm:prSet presAssocID="{A92CD9A8-76D8-4A29-9BDA-123152A84B83}" presName="parentLeftMargin" presStyleLbl="node1" presStyleIdx="2" presStyleCnt="7"/>
      <dgm:spPr/>
      <dgm:t>
        <a:bodyPr/>
        <a:lstStyle/>
        <a:p>
          <a:endParaRPr lang="es-ES"/>
        </a:p>
      </dgm:t>
    </dgm:pt>
    <dgm:pt modelId="{C01B33F3-97ED-400D-A8F5-A2C6ACC27356}" type="pres">
      <dgm:prSet presAssocID="{A92CD9A8-76D8-4A29-9BDA-123152A84B83}" presName="parentText" presStyleLbl="node1" presStyleIdx="3" presStyleCnt="7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349DE55-DACA-4FDF-86B5-51FC0FF212B5}" type="pres">
      <dgm:prSet presAssocID="{A92CD9A8-76D8-4A29-9BDA-123152A84B83}" presName="negativeSpace" presStyleCnt="0"/>
      <dgm:spPr/>
      <dgm:t>
        <a:bodyPr/>
        <a:lstStyle/>
        <a:p>
          <a:endParaRPr lang="es-ES"/>
        </a:p>
      </dgm:t>
    </dgm:pt>
    <dgm:pt modelId="{4CC6E8C4-E8F8-49A8-8E24-729B3D7477BF}" type="pres">
      <dgm:prSet presAssocID="{A92CD9A8-76D8-4A29-9BDA-123152A84B83}" presName="childText" presStyleLbl="conFgAcc1" presStyleIdx="3" presStyleCnt="7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endParaRPr lang="es-ES"/>
        </a:p>
      </dgm:t>
    </dgm:pt>
    <dgm:pt modelId="{12B93221-F850-445A-9017-E358D7648673}" type="pres">
      <dgm:prSet presAssocID="{C08E0D7F-D30F-43F6-A4EE-29CCA27A0FCA}" presName="spaceBetweenRectangles" presStyleCnt="0"/>
      <dgm:spPr/>
    </dgm:pt>
    <dgm:pt modelId="{24E3D9CA-6567-4F3B-95A5-B0191FD10CD1}" type="pres">
      <dgm:prSet presAssocID="{4877AA59-31C6-4B64-8CF1-3CAA147DCF65}" presName="parentLin" presStyleCnt="0"/>
      <dgm:spPr/>
    </dgm:pt>
    <dgm:pt modelId="{311AFE0F-6A7A-4FCD-BFB3-30CA73BEDF36}" type="pres">
      <dgm:prSet presAssocID="{4877AA59-31C6-4B64-8CF1-3CAA147DCF65}" presName="parentLeftMargin" presStyleLbl="node1" presStyleIdx="3" presStyleCnt="7"/>
      <dgm:spPr/>
      <dgm:t>
        <a:bodyPr/>
        <a:lstStyle/>
        <a:p>
          <a:endParaRPr lang="es-ES"/>
        </a:p>
      </dgm:t>
    </dgm:pt>
    <dgm:pt modelId="{738DD072-EC39-443F-8048-FF5C29E32803}" type="pres">
      <dgm:prSet presAssocID="{4877AA59-31C6-4B64-8CF1-3CAA147DCF65}" presName="parentText" presStyleLbl="node1" presStyleIdx="4" presStyleCnt="7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56DA37B-1A3C-473F-8F24-62D369875C1B}" type="pres">
      <dgm:prSet presAssocID="{4877AA59-31C6-4B64-8CF1-3CAA147DCF65}" presName="negativeSpace" presStyleCnt="0"/>
      <dgm:spPr/>
    </dgm:pt>
    <dgm:pt modelId="{F906935B-540E-446C-978C-264AC44B5C2C}" type="pres">
      <dgm:prSet presAssocID="{4877AA59-31C6-4B64-8CF1-3CAA147DCF65}" presName="childText" presStyleLbl="conFgAcc1" presStyleIdx="4" presStyleCnt="7">
        <dgm:presLayoutVars>
          <dgm:bulletEnabled val="1"/>
        </dgm:presLayoutVars>
      </dgm:prSet>
      <dgm:spPr/>
    </dgm:pt>
    <dgm:pt modelId="{0F021F05-4470-4D5A-9A40-C84F4458561C}" type="pres">
      <dgm:prSet presAssocID="{8A153831-BD4F-4A18-B3C9-5A3FB76EB9CB}" presName="spaceBetweenRectangles" presStyleCnt="0"/>
      <dgm:spPr/>
    </dgm:pt>
    <dgm:pt modelId="{BF79969F-D0A2-4F7B-A422-918B7650411B}" type="pres">
      <dgm:prSet presAssocID="{A7F3384E-CE60-470B-AD49-BFAA129483E8}" presName="parentLin" presStyleCnt="0"/>
      <dgm:spPr/>
    </dgm:pt>
    <dgm:pt modelId="{DE1C0AF9-69E2-40E1-A8FC-33A7971E26BE}" type="pres">
      <dgm:prSet presAssocID="{A7F3384E-CE60-470B-AD49-BFAA129483E8}" presName="parentLeftMargin" presStyleLbl="node1" presStyleIdx="4" presStyleCnt="7"/>
      <dgm:spPr/>
      <dgm:t>
        <a:bodyPr/>
        <a:lstStyle/>
        <a:p>
          <a:endParaRPr lang="es-ES"/>
        </a:p>
      </dgm:t>
    </dgm:pt>
    <dgm:pt modelId="{EDBFB1F5-804D-4CB3-B2A5-B8EB6BDF7C02}" type="pres">
      <dgm:prSet presAssocID="{A7F3384E-CE60-470B-AD49-BFAA129483E8}" presName="parentText" presStyleLbl="node1" presStyleIdx="5" presStyleCnt="7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2BCA324-675A-4087-BF4F-F663570E0775}" type="pres">
      <dgm:prSet presAssocID="{A7F3384E-CE60-470B-AD49-BFAA129483E8}" presName="negativeSpace" presStyleCnt="0"/>
      <dgm:spPr/>
    </dgm:pt>
    <dgm:pt modelId="{5F2FC84D-C67B-411B-8893-AE6459108960}" type="pres">
      <dgm:prSet presAssocID="{A7F3384E-CE60-470B-AD49-BFAA129483E8}" presName="childText" presStyleLbl="conFgAcc1" presStyleIdx="5" presStyleCnt="7">
        <dgm:presLayoutVars>
          <dgm:bulletEnabled val="1"/>
        </dgm:presLayoutVars>
      </dgm:prSet>
      <dgm:spPr/>
    </dgm:pt>
    <dgm:pt modelId="{A27EE3FC-3ED0-41E2-9C63-611A73EE34AD}" type="pres">
      <dgm:prSet presAssocID="{6529B05C-AC5F-4DC5-9E67-CC4BAEF1FC4A}" presName="spaceBetweenRectangles" presStyleCnt="0"/>
      <dgm:spPr/>
    </dgm:pt>
    <dgm:pt modelId="{7EF9F05D-981C-4CA2-A63B-21B42FEEE1DF}" type="pres">
      <dgm:prSet presAssocID="{CE3BFC24-8735-46E5-A4B0-8917B490F8A5}" presName="parentLin" presStyleCnt="0"/>
      <dgm:spPr/>
    </dgm:pt>
    <dgm:pt modelId="{27690883-DB27-4C1E-B3AD-A8337B7D399D}" type="pres">
      <dgm:prSet presAssocID="{CE3BFC24-8735-46E5-A4B0-8917B490F8A5}" presName="parentLeftMargin" presStyleLbl="node1" presStyleIdx="5" presStyleCnt="7"/>
      <dgm:spPr/>
      <dgm:t>
        <a:bodyPr/>
        <a:lstStyle/>
        <a:p>
          <a:endParaRPr lang="es-ES"/>
        </a:p>
      </dgm:t>
    </dgm:pt>
    <dgm:pt modelId="{2DC565FD-D3ED-4229-8806-5ECD2C5EC21B}" type="pres">
      <dgm:prSet presAssocID="{CE3BFC24-8735-46E5-A4B0-8917B490F8A5}" presName="parentText" presStyleLbl="node1" presStyleIdx="6" presStyleCnt="7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03C0A5B-843E-4946-8767-5696F631CE5E}" type="pres">
      <dgm:prSet presAssocID="{CE3BFC24-8735-46E5-A4B0-8917B490F8A5}" presName="negativeSpace" presStyleCnt="0"/>
      <dgm:spPr/>
    </dgm:pt>
    <dgm:pt modelId="{2BE9F3DD-9C77-4399-8B5F-8BA00CF6ED30}" type="pres">
      <dgm:prSet presAssocID="{CE3BFC24-8735-46E5-A4B0-8917B490F8A5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7F45D876-A723-436F-9AD3-58DD191BA767}" type="presOf" srcId="{A92CD9A8-76D8-4A29-9BDA-123152A84B83}" destId="{D4C7BB4D-EFA1-4BA5-9328-6C78D86E18CF}" srcOrd="0" destOrd="0" presId="urn:microsoft.com/office/officeart/2005/8/layout/list1"/>
    <dgm:cxn modelId="{2775C096-179F-49FE-87BB-9BE36DD616D8}" type="presOf" srcId="{B9116209-B39E-42FE-A1CF-BB4D80051D96}" destId="{F3984EC5-41EE-4DDE-8472-FEC0B98FBD26}" srcOrd="0" destOrd="0" presId="urn:microsoft.com/office/officeart/2005/8/layout/list1"/>
    <dgm:cxn modelId="{EDDBD2A1-CEBC-453E-BDB1-257D0D21814C}" srcId="{5F321C20-0C1F-4664-88AA-E7334D105C74}" destId="{A92CD9A8-76D8-4A29-9BDA-123152A84B83}" srcOrd="3" destOrd="0" parTransId="{F4A3EDFA-94E0-4CC2-83C6-79151092A3EF}" sibTransId="{C08E0D7F-D30F-43F6-A4EE-29CCA27A0FCA}"/>
    <dgm:cxn modelId="{4C2F009F-B08F-4ABF-AB13-445475322923}" type="presOf" srcId="{F3B1F668-B788-4876-B05A-518C5894C70F}" destId="{D719A60C-8A74-4D45-9E53-31A78C76EEDD}" srcOrd="1" destOrd="0" presId="urn:microsoft.com/office/officeart/2005/8/layout/list1"/>
    <dgm:cxn modelId="{82141766-7217-4E4C-82E8-4E175630BA4D}" type="presOf" srcId="{4877AA59-31C6-4B64-8CF1-3CAA147DCF65}" destId="{738DD072-EC39-443F-8048-FF5C29E32803}" srcOrd="1" destOrd="0" presId="urn:microsoft.com/office/officeart/2005/8/layout/list1"/>
    <dgm:cxn modelId="{35974F40-CEAD-46DA-BCC5-1D7A07A2F9CA}" srcId="{5F321C20-0C1F-4664-88AA-E7334D105C74}" destId="{F3B1F668-B788-4876-B05A-518C5894C70F}" srcOrd="0" destOrd="0" parTransId="{4A3B7094-4D54-4E7B-B560-371A76F77259}" sibTransId="{DCE8834F-11B5-4D86-BFDF-A366E83250C6}"/>
    <dgm:cxn modelId="{9BF29F5B-1C7C-45F2-B3EE-B2073770D67B}" type="presOf" srcId="{A7F3384E-CE60-470B-AD49-BFAA129483E8}" destId="{EDBFB1F5-804D-4CB3-B2A5-B8EB6BDF7C02}" srcOrd="1" destOrd="0" presId="urn:microsoft.com/office/officeart/2005/8/layout/list1"/>
    <dgm:cxn modelId="{719A1543-B7D5-49CB-9869-89C14E68830A}" type="presOf" srcId="{5F321C20-0C1F-4664-88AA-E7334D105C74}" destId="{BB6FF27E-4DE9-488C-BDA4-9B2EC410592A}" srcOrd="0" destOrd="0" presId="urn:microsoft.com/office/officeart/2005/8/layout/list1"/>
    <dgm:cxn modelId="{CB2C1594-12E6-4AE4-B1AA-586DB6BDCF93}" srcId="{5F321C20-0C1F-4664-88AA-E7334D105C74}" destId="{4877AA59-31C6-4B64-8CF1-3CAA147DCF65}" srcOrd="4" destOrd="0" parTransId="{13718D00-4BAD-4BFF-AD5D-09ED42458397}" sibTransId="{8A153831-BD4F-4A18-B3C9-5A3FB76EB9CB}"/>
    <dgm:cxn modelId="{C39BF2DC-FEA3-42F0-8F92-4B4D0DE7B6E6}" srcId="{5F321C20-0C1F-4664-88AA-E7334D105C74}" destId="{B9116209-B39E-42FE-A1CF-BB4D80051D96}" srcOrd="1" destOrd="0" parTransId="{07FBFB30-B3C5-4BF5-9DFF-B13DC00B0359}" sibTransId="{B5507991-6FA1-40EE-879A-E636BB8F0639}"/>
    <dgm:cxn modelId="{481F7CA2-E9F0-46B1-A1A6-5BE8B1D27DAE}" type="presOf" srcId="{F9597F49-1D45-426B-BCCB-8B6DF48AC001}" destId="{CF9BBD9E-0BA3-447B-B508-F52DE5A9D574}" srcOrd="0" destOrd="0" presId="urn:microsoft.com/office/officeart/2005/8/layout/list1"/>
    <dgm:cxn modelId="{384DC207-637B-476D-BB16-FEAD9AAF43F8}" srcId="{5F321C20-0C1F-4664-88AA-E7334D105C74}" destId="{F9597F49-1D45-426B-BCCB-8B6DF48AC001}" srcOrd="2" destOrd="0" parTransId="{276D8014-3FBD-49CD-BB66-5C7C1114F267}" sibTransId="{40275103-01BA-4EC5-9CEF-B0E73CA40040}"/>
    <dgm:cxn modelId="{709E4609-E944-4A5A-93A6-4D6EF2428FAF}" type="presOf" srcId="{A7F3384E-CE60-470B-AD49-BFAA129483E8}" destId="{DE1C0AF9-69E2-40E1-A8FC-33A7971E26BE}" srcOrd="0" destOrd="0" presId="urn:microsoft.com/office/officeart/2005/8/layout/list1"/>
    <dgm:cxn modelId="{F16D4ED4-56AB-42D5-A992-C3F85B52299B}" srcId="{5F321C20-0C1F-4664-88AA-E7334D105C74}" destId="{A7F3384E-CE60-470B-AD49-BFAA129483E8}" srcOrd="5" destOrd="0" parTransId="{9793865E-F2FA-46ED-A442-BDC2E7FDDD66}" sibTransId="{6529B05C-AC5F-4DC5-9E67-CC4BAEF1FC4A}"/>
    <dgm:cxn modelId="{FC828F7D-5F24-4E32-A761-E6A68DE91FAC}" type="presOf" srcId="{F9597F49-1D45-426B-BCCB-8B6DF48AC001}" destId="{DBAAB35C-1A2E-4BE1-A3D3-7C499052937D}" srcOrd="1" destOrd="0" presId="urn:microsoft.com/office/officeart/2005/8/layout/list1"/>
    <dgm:cxn modelId="{A5937EF8-3344-452A-98C1-984E07EBE356}" type="presOf" srcId="{4877AA59-31C6-4B64-8CF1-3CAA147DCF65}" destId="{311AFE0F-6A7A-4FCD-BFB3-30CA73BEDF36}" srcOrd="0" destOrd="0" presId="urn:microsoft.com/office/officeart/2005/8/layout/list1"/>
    <dgm:cxn modelId="{CF828E0F-83C2-4497-BBE9-F22EFA512C73}" type="presOf" srcId="{CE3BFC24-8735-46E5-A4B0-8917B490F8A5}" destId="{27690883-DB27-4C1E-B3AD-A8337B7D399D}" srcOrd="0" destOrd="0" presId="urn:microsoft.com/office/officeart/2005/8/layout/list1"/>
    <dgm:cxn modelId="{2D7C2566-B854-4BEF-A1DC-3E7130EEA323}" type="presOf" srcId="{F3B1F668-B788-4876-B05A-518C5894C70F}" destId="{DD0C7D76-635A-42C2-BC66-189E6B63ED96}" srcOrd="0" destOrd="0" presId="urn:microsoft.com/office/officeart/2005/8/layout/list1"/>
    <dgm:cxn modelId="{AD6DA5D7-784C-432C-81B0-DAC89DF80224}" type="presOf" srcId="{A92CD9A8-76D8-4A29-9BDA-123152A84B83}" destId="{C01B33F3-97ED-400D-A8F5-A2C6ACC27356}" srcOrd="1" destOrd="0" presId="urn:microsoft.com/office/officeart/2005/8/layout/list1"/>
    <dgm:cxn modelId="{8D656704-E3E5-4FEA-BD0E-B90171E226F8}" srcId="{5F321C20-0C1F-4664-88AA-E7334D105C74}" destId="{CE3BFC24-8735-46E5-A4B0-8917B490F8A5}" srcOrd="6" destOrd="0" parTransId="{6642F2D7-181E-46C4-96CF-A55D2086FB51}" sibTransId="{FDD988BC-22AE-4B61-B2EA-8D7C4DD18EB2}"/>
    <dgm:cxn modelId="{4E4D610E-99B9-4D90-B29B-06F413AED72D}" type="presOf" srcId="{CE3BFC24-8735-46E5-A4B0-8917B490F8A5}" destId="{2DC565FD-D3ED-4229-8806-5ECD2C5EC21B}" srcOrd="1" destOrd="0" presId="urn:microsoft.com/office/officeart/2005/8/layout/list1"/>
    <dgm:cxn modelId="{BB1F5210-5ECC-40B4-ACC9-53C82CB9A2BF}" type="presOf" srcId="{B9116209-B39E-42FE-A1CF-BB4D80051D96}" destId="{188FC2A3-9A4F-40BF-A838-CDF76AA08B66}" srcOrd="1" destOrd="0" presId="urn:microsoft.com/office/officeart/2005/8/layout/list1"/>
    <dgm:cxn modelId="{26A9A139-4E62-4C5F-96CD-847CC1B0AE2C}" type="presParOf" srcId="{BB6FF27E-4DE9-488C-BDA4-9B2EC410592A}" destId="{3B084EF8-E23B-4F64-B3AD-7FCD0E06A288}" srcOrd="0" destOrd="0" presId="urn:microsoft.com/office/officeart/2005/8/layout/list1"/>
    <dgm:cxn modelId="{53D168CA-CE6A-4EBB-8213-E3E98D6D8B20}" type="presParOf" srcId="{3B084EF8-E23B-4F64-B3AD-7FCD0E06A288}" destId="{DD0C7D76-635A-42C2-BC66-189E6B63ED96}" srcOrd="0" destOrd="0" presId="urn:microsoft.com/office/officeart/2005/8/layout/list1"/>
    <dgm:cxn modelId="{2887C83C-890D-451E-B0B7-7219DAF097C8}" type="presParOf" srcId="{3B084EF8-E23B-4F64-B3AD-7FCD0E06A288}" destId="{D719A60C-8A74-4D45-9E53-31A78C76EEDD}" srcOrd="1" destOrd="0" presId="urn:microsoft.com/office/officeart/2005/8/layout/list1"/>
    <dgm:cxn modelId="{9509C6DA-D2F6-4267-B817-27EBDAC50DFA}" type="presParOf" srcId="{BB6FF27E-4DE9-488C-BDA4-9B2EC410592A}" destId="{BB662EDB-3AB1-4182-A3C2-A1E62C40BC16}" srcOrd="1" destOrd="0" presId="urn:microsoft.com/office/officeart/2005/8/layout/list1"/>
    <dgm:cxn modelId="{EE1E8905-AF2E-44B0-897B-F9250EFA3303}" type="presParOf" srcId="{BB6FF27E-4DE9-488C-BDA4-9B2EC410592A}" destId="{0BED7234-3835-47E3-B86E-D09F80BA6AD7}" srcOrd="2" destOrd="0" presId="urn:microsoft.com/office/officeart/2005/8/layout/list1"/>
    <dgm:cxn modelId="{8CC23C55-DD9A-43F1-A3F7-C1165BC46BE1}" type="presParOf" srcId="{BB6FF27E-4DE9-488C-BDA4-9B2EC410592A}" destId="{2BDD7E5C-78EB-461C-ABC8-104776FC7AB5}" srcOrd="3" destOrd="0" presId="urn:microsoft.com/office/officeart/2005/8/layout/list1"/>
    <dgm:cxn modelId="{5CFD91FB-50B3-4092-9C93-689A5A5276FF}" type="presParOf" srcId="{BB6FF27E-4DE9-488C-BDA4-9B2EC410592A}" destId="{8320C46C-27BF-4FFD-A2D9-E2EBA9E409C0}" srcOrd="4" destOrd="0" presId="urn:microsoft.com/office/officeart/2005/8/layout/list1"/>
    <dgm:cxn modelId="{9FEEFF56-DF88-410B-809A-A338F84C9CD0}" type="presParOf" srcId="{8320C46C-27BF-4FFD-A2D9-E2EBA9E409C0}" destId="{F3984EC5-41EE-4DDE-8472-FEC0B98FBD26}" srcOrd="0" destOrd="0" presId="urn:microsoft.com/office/officeart/2005/8/layout/list1"/>
    <dgm:cxn modelId="{E467DB5A-32C6-4232-958D-6ED25693FD6D}" type="presParOf" srcId="{8320C46C-27BF-4FFD-A2D9-E2EBA9E409C0}" destId="{188FC2A3-9A4F-40BF-A838-CDF76AA08B66}" srcOrd="1" destOrd="0" presId="urn:microsoft.com/office/officeart/2005/8/layout/list1"/>
    <dgm:cxn modelId="{B3445D03-5F7E-4775-8221-27FFD5E5F3E2}" type="presParOf" srcId="{BB6FF27E-4DE9-488C-BDA4-9B2EC410592A}" destId="{1B553A8B-6FA1-427E-AEDC-20E6198A27C4}" srcOrd="5" destOrd="0" presId="urn:microsoft.com/office/officeart/2005/8/layout/list1"/>
    <dgm:cxn modelId="{99FFDD39-B567-43D0-B3C6-C99367624582}" type="presParOf" srcId="{BB6FF27E-4DE9-488C-BDA4-9B2EC410592A}" destId="{C4D59D48-324B-49A9-8FB8-8F0D133C6DB2}" srcOrd="6" destOrd="0" presId="urn:microsoft.com/office/officeart/2005/8/layout/list1"/>
    <dgm:cxn modelId="{A93F4807-DBCB-4222-9171-46068CFD0046}" type="presParOf" srcId="{BB6FF27E-4DE9-488C-BDA4-9B2EC410592A}" destId="{8B84A5BA-4C1D-4A2B-8326-BF5B6DD07FE0}" srcOrd="7" destOrd="0" presId="urn:microsoft.com/office/officeart/2005/8/layout/list1"/>
    <dgm:cxn modelId="{557F9DA1-F723-44EE-A2E5-C0EAA22EA0A5}" type="presParOf" srcId="{BB6FF27E-4DE9-488C-BDA4-9B2EC410592A}" destId="{45B8B016-F747-462B-B916-60AB5E8AFF99}" srcOrd="8" destOrd="0" presId="urn:microsoft.com/office/officeart/2005/8/layout/list1"/>
    <dgm:cxn modelId="{D8FDB54C-134A-46F5-9CF2-41EDAE2102C1}" type="presParOf" srcId="{45B8B016-F747-462B-B916-60AB5E8AFF99}" destId="{CF9BBD9E-0BA3-447B-B508-F52DE5A9D574}" srcOrd="0" destOrd="0" presId="urn:microsoft.com/office/officeart/2005/8/layout/list1"/>
    <dgm:cxn modelId="{0E3733DC-D832-4978-AF62-FC0CE8352EBD}" type="presParOf" srcId="{45B8B016-F747-462B-B916-60AB5E8AFF99}" destId="{DBAAB35C-1A2E-4BE1-A3D3-7C499052937D}" srcOrd="1" destOrd="0" presId="urn:microsoft.com/office/officeart/2005/8/layout/list1"/>
    <dgm:cxn modelId="{6CDD77C4-F477-47E7-92D9-E4A00D0EA114}" type="presParOf" srcId="{BB6FF27E-4DE9-488C-BDA4-9B2EC410592A}" destId="{AF7F8EAA-F110-48F6-ADB5-8F29B34F77CB}" srcOrd="9" destOrd="0" presId="urn:microsoft.com/office/officeart/2005/8/layout/list1"/>
    <dgm:cxn modelId="{15499F22-13CD-4314-A8D6-3D376A5A4B98}" type="presParOf" srcId="{BB6FF27E-4DE9-488C-BDA4-9B2EC410592A}" destId="{DDED966B-7941-48FE-9387-EF2FCD9C5F28}" srcOrd="10" destOrd="0" presId="urn:microsoft.com/office/officeart/2005/8/layout/list1"/>
    <dgm:cxn modelId="{E2BB3EE3-E265-4F3A-80E5-E6D90611DC60}" type="presParOf" srcId="{BB6FF27E-4DE9-488C-BDA4-9B2EC410592A}" destId="{186AC79F-4BE7-4238-B02C-196254105369}" srcOrd="11" destOrd="0" presId="urn:microsoft.com/office/officeart/2005/8/layout/list1"/>
    <dgm:cxn modelId="{352CDFA7-896D-406A-AFCC-F7B3AC0C9899}" type="presParOf" srcId="{BB6FF27E-4DE9-488C-BDA4-9B2EC410592A}" destId="{044DE39D-FDFC-488D-9812-E00329A94191}" srcOrd="12" destOrd="0" presId="urn:microsoft.com/office/officeart/2005/8/layout/list1"/>
    <dgm:cxn modelId="{1A8088E1-16F7-48AC-8E47-5D29C7253FBB}" type="presParOf" srcId="{044DE39D-FDFC-488D-9812-E00329A94191}" destId="{D4C7BB4D-EFA1-4BA5-9328-6C78D86E18CF}" srcOrd="0" destOrd="0" presId="urn:microsoft.com/office/officeart/2005/8/layout/list1"/>
    <dgm:cxn modelId="{DA859238-6616-4D33-A918-BF5CDF4DC5D7}" type="presParOf" srcId="{044DE39D-FDFC-488D-9812-E00329A94191}" destId="{C01B33F3-97ED-400D-A8F5-A2C6ACC27356}" srcOrd="1" destOrd="0" presId="urn:microsoft.com/office/officeart/2005/8/layout/list1"/>
    <dgm:cxn modelId="{CA4B7A8F-8DCB-41AD-A7CB-8C8A7F89D5C8}" type="presParOf" srcId="{BB6FF27E-4DE9-488C-BDA4-9B2EC410592A}" destId="{7349DE55-DACA-4FDF-86B5-51FC0FF212B5}" srcOrd="13" destOrd="0" presId="urn:microsoft.com/office/officeart/2005/8/layout/list1"/>
    <dgm:cxn modelId="{966FCB78-F053-43C6-A515-500AA062DE42}" type="presParOf" srcId="{BB6FF27E-4DE9-488C-BDA4-9B2EC410592A}" destId="{4CC6E8C4-E8F8-49A8-8E24-729B3D7477BF}" srcOrd="14" destOrd="0" presId="urn:microsoft.com/office/officeart/2005/8/layout/list1"/>
    <dgm:cxn modelId="{AF4B7BC9-F525-4C71-863C-505E1252FE21}" type="presParOf" srcId="{BB6FF27E-4DE9-488C-BDA4-9B2EC410592A}" destId="{12B93221-F850-445A-9017-E358D7648673}" srcOrd="15" destOrd="0" presId="urn:microsoft.com/office/officeart/2005/8/layout/list1"/>
    <dgm:cxn modelId="{AFB3958F-D8F3-4D44-BFB2-5ECF96890B81}" type="presParOf" srcId="{BB6FF27E-4DE9-488C-BDA4-9B2EC410592A}" destId="{24E3D9CA-6567-4F3B-95A5-B0191FD10CD1}" srcOrd="16" destOrd="0" presId="urn:microsoft.com/office/officeart/2005/8/layout/list1"/>
    <dgm:cxn modelId="{0162FB93-7EB9-43F9-B36B-316508345BEE}" type="presParOf" srcId="{24E3D9CA-6567-4F3B-95A5-B0191FD10CD1}" destId="{311AFE0F-6A7A-4FCD-BFB3-30CA73BEDF36}" srcOrd="0" destOrd="0" presId="urn:microsoft.com/office/officeart/2005/8/layout/list1"/>
    <dgm:cxn modelId="{41A95EAE-688C-4D3E-8830-B82384BFE342}" type="presParOf" srcId="{24E3D9CA-6567-4F3B-95A5-B0191FD10CD1}" destId="{738DD072-EC39-443F-8048-FF5C29E32803}" srcOrd="1" destOrd="0" presId="urn:microsoft.com/office/officeart/2005/8/layout/list1"/>
    <dgm:cxn modelId="{9F0B1CBC-AD31-42AC-B6E4-8641613B672E}" type="presParOf" srcId="{BB6FF27E-4DE9-488C-BDA4-9B2EC410592A}" destId="{856DA37B-1A3C-473F-8F24-62D369875C1B}" srcOrd="17" destOrd="0" presId="urn:microsoft.com/office/officeart/2005/8/layout/list1"/>
    <dgm:cxn modelId="{0E223DC8-2A89-40ED-96EC-1CD86C1B89D4}" type="presParOf" srcId="{BB6FF27E-4DE9-488C-BDA4-9B2EC410592A}" destId="{F906935B-540E-446C-978C-264AC44B5C2C}" srcOrd="18" destOrd="0" presId="urn:microsoft.com/office/officeart/2005/8/layout/list1"/>
    <dgm:cxn modelId="{BE407D8E-38AF-414A-AA61-1A6359EBEC3B}" type="presParOf" srcId="{BB6FF27E-4DE9-488C-BDA4-9B2EC410592A}" destId="{0F021F05-4470-4D5A-9A40-C84F4458561C}" srcOrd="19" destOrd="0" presId="urn:microsoft.com/office/officeart/2005/8/layout/list1"/>
    <dgm:cxn modelId="{543CCBFD-B061-4091-B1C9-5CE209DF980D}" type="presParOf" srcId="{BB6FF27E-4DE9-488C-BDA4-9B2EC410592A}" destId="{BF79969F-D0A2-4F7B-A422-918B7650411B}" srcOrd="20" destOrd="0" presId="urn:microsoft.com/office/officeart/2005/8/layout/list1"/>
    <dgm:cxn modelId="{AB2992CA-4A5F-45DB-B14D-E7EFEDE167DB}" type="presParOf" srcId="{BF79969F-D0A2-4F7B-A422-918B7650411B}" destId="{DE1C0AF9-69E2-40E1-A8FC-33A7971E26BE}" srcOrd="0" destOrd="0" presId="urn:microsoft.com/office/officeart/2005/8/layout/list1"/>
    <dgm:cxn modelId="{34BB9542-F964-4226-935F-5C4F8235DA9F}" type="presParOf" srcId="{BF79969F-D0A2-4F7B-A422-918B7650411B}" destId="{EDBFB1F5-804D-4CB3-B2A5-B8EB6BDF7C02}" srcOrd="1" destOrd="0" presId="urn:microsoft.com/office/officeart/2005/8/layout/list1"/>
    <dgm:cxn modelId="{8C14882F-3D10-439D-8A6D-F67021E3D467}" type="presParOf" srcId="{BB6FF27E-4DE9-488C-BDA4-9B2EC410592A}" destId="{F2BCA324-675A-4087-BF4F-F663570E0775}" srcOrd="21" destOrd="0" presId="urn:microsoft.com/office/officeart/2005/8/layout/list1"/>
    <dgm:cxn modelId="{EBF87E8E-2B74-4E2C-BEC3-AA34FF88714C}" type="presParOf" srcId="{BB6FF27E-4DE9-488C-BDA4-9B2EC410592A}" destId="{5F2FC84D-C67B-411B-8893-AE6459108960}" srcOrd="22" destOrd="0" presId="urn:microsoft.com/office/officeart/2005/8/layout/list1"/>
    <dgm:cxn modelId="{F0A7EF2D-9FFE-4834-9D90-0C669DD4FEE7}" type="presParOf" srcId="{BB6FF27E-4DE9-488C-BDA4-9B2EC410592A}" destId="{A27EE3FC-3ED0-41E2-9C63-611A73EE34AD}" srcOrd="23" destOrd="0" presId="urn:microsoft.com/office/officeart/2005/8/layout/list1"/>
    <dgm:cxn modelId="{CE7EABAF-2E21-445B-96C2-E44E1D4BAC64}" type="presParOf" srcId="{BB6FF27E-4DE9-488C-BDA4-9B2EC410592A}" destId="{7EF9F05D-981C-4CA2-A63B-21B42FEEE1DF}" srcOrd="24" destOrd="0" presId="urn:microsoft.com/office/officeart/2005/8/layout/list1"/>
    <dgm:cxn modelId="{9495857F-B680-4723-A7C9-FD1B1E9FD780}" type="presParOf" srcId="{7EF9F05D-981C-4CA2-A63B-21B42FEEE1DF}" destId="{27690883-DB27-4C1E-B3AD-A8337B7D399D}" srcOrd="0" destOrd="0" presId="urn:microsoft.com/office/officeart/2005/8/layout/list1"/>
    <dgm:cxn modelId="{5208950F-D537-46C6-8DBE-DB7165B9C615}" type="presParOf" srcId="{7EF9F05D-981C-4CA2-A63B-21B42FEEE1DF}" destId="{2DC565FD-D3ED-4229-8806-5ECD2C5EC21B}" srcOrd="1" destOrd="0" presId="urn:microsoft.com/office/officeart/2005/8/layout/list1"/>
    <dgm:cxn modelId="{71074D50-F79B-461B-93A5-6CEB610AC6B2}" type="presParOf" srcId="{BB6FF27E-4DE9-488C-BDA4-9B2EC410592A}" destId="{803C0A5B-843E-4946-8767-5696F631CE5E}" srcOrd="25" destOrd="0" presId="urn:microsoft.com/office/officeart/2005/8/layout/list1"/>
    <dgm:cxn modelId="{9942D518-E48E-4932-8373-E755F1D5597D}" type="presParOf" srcId="{BB6FF27E-4DE9-488C-BDA4-9B2EC410592A}" destId="{2BE9F3DD-9C77-4399-8B5F-8BA00CF6ED30}" srcOrd="26" destOrd="0" presId="urn:microsoft.com/office/officeart/2005/8/layout/list1"/>
  </dgm:cxnLst>
  <dgm:bg>
    <a:noFill/>
    <a:effectLst/>
  </dgm:bg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Orgánica Depto Abastecimiento y Finanzas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89F5B19-95B2-4446-A322-367659057F20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BA64E19A-704D-4C03-BA8C-A63B42CE3085}">
      <dgm:prSet phldrT="[Texto]"/>
      <dgm:spPr/>
      <dgm:t>
        <a:bodyPr/>
        <a:lstStyle/>
        <a:p>
          <a:r>
            <a:rPr lang="es-ES" dirty="0" smtClean="0"/>
            <a:t>OFABAS</a:t>
          </a:r>
          <a:endParaRPr lang="es-ES" dirty="0"/>
        </a:p>
      </dgm:t>
    </dgm:pt>
    <dgm:pt modelId="{E5AA0565-3C21-481C-BFE6-0C32D36420A1}" type="parTrans" cxnId="{28F6EAB5-2B18-4739-BF8D-0ECA19047245}">
      <dgm:prSet/>
      <dgm:spPr/>
      <dgm:t>
        <a:bodyPr/>
        <a:lstStyle/>
        <a:p>
          <a:endParaRPr lang="es-ES"/>
        </a:p>
      </dgm:t>
    </dgm:pt>
    <dgm:pt modelId="{F1ED9CD1-3F30-4DDE-A326-4185B57E030A}" type="sibTrans" cxnId="{28F6EAB5-2B18-4739-BF8D-0ECA19047245}">
      <dgm:prSet/>
      <dgm:spPr/>
      <dgm:t>
        <a:bodyPr/>
        <a:lstStyle/>
        <a:p>
          <a:r>
            <a:rPr lang="es-ES" dirty="0" smtClean="0"/>
            <a:t>CF AB MELKONIAN</a:t>
          </a:r>
          <a:endParaRPr lang="es-ES" dirty="0"/>
        </a:p>
      </dgm:t>
    </dgm:pt>
    <dgm:pt modelId="{EAFADF22-78F5-4CF5-8BE4-33FD694703DC}" type="asst">
      <dgm:prSet phldrT="[Texto]"/>
      <dgm:spPr/>
      <dgm:t>
        <a:bodyPr/>
        <a:lstStyle/>
        <a:p>
          <a:r>
            <a:rPr lang="es-ES" dirty="0" smtClean="0"/>
            <a:t>SECRETARÍA</a:t>
          </a:r>
          <a:endParaRPr lang="es-ES" dirty="0"/>
        </a:p>
      </dgm:t>
    </dgm:pt>
    <dgm:pt modelId="{FA5D9A95-27BB-426B-830B-7DCE65CD2F63}" type="parTrans" cxnId="{DE8A0169-F125-41E9-AA3B-1CE6ADCB1C8C}">
      <dgm:prSet/>
      <dgm:spPr/>
      <dgm:t>
        <a:bodyPr/>
        <a:lstStyle/>
        <a:p>
          <a:endParaRPr lang="es-ES"/>
        </a:p>
      </dgm:t>
    </dgm:pt>
    <dgm:pt modelId="{A7B5AC0C-47F3-4F90-9CD3-FFEFFD5B5348}" type="sibTrans" cxnId="{DE8A0169-F125-41E9-AA3B-1CE6ADCB1C8C}">
      <dgm:prSet/>
      <dgm:spPr/>
      <dgm:t>
        <a:bodyPr/>
        <a:lstStyle/>
        <a:p>
          <a:r>
            <a:rPr lang="es-ES" dirty="0" smtClean="0"/>
            <a:t>M1 PIÑA</a:t>
          </a:r>
          <a:endParaRPr lang="es-ES" dirty="0"/>
        </a:p>
      </dgm:t>
    </dgm:pt>
    <dgm:pt modelId="{34BC3014-EADE-41EE-B38A-03C4F9B63584}">
      <dgm:prSet phldrT="[Texto]"/>
      <dgm:spPr/>
      <dgm:t>
        <a:bodyPr/>
        <a:lstStyle/>
        <a:p>
          <a:r>
            <a:rPr lang="es-ES" dirty="0" smtClean="0"/>
            <a:t>FINANZAS</a:t>
          </a:r>
          <a:endParaRPr lang="es-ES" dirty="0"/>
        </a:p>
      </dgm:t>
    </dgm:pt>
    <dgm:pt modelId="{D673D7B0-2945-4187-B109-311DC35FD1F6}" type="parTrans" cxnId="{C55E0DE6-E0BB-4F1D-A67B-EABBFC2E9B2E}">
      <dgm:prSet/>
      <dgm:spPr/>
      <dgm:t>
        <a:bodyPr/>
        <a:lstStyle/>
        <a:p>
          <a:endParaRPr lang="es-ES"/>
        </a:p>
      </dgm:t>
    </dgm:pt>
    <dgm:pt modelId="{0F0F47C1-9C30-4A04-AA93-EEEB17C5E39C}" type="sibTrans" cxnId="{C55E0DE6-E0BB-4F1D-A67B-EABBFC2E9B2E}">
      <dgm:prSet/>
      <dgm:spPr/>
      <dgm:t>
        <a:bodyPr/>
        <a:lstStyle/>
        <a:p>
          <a:r>
            <a:rPr lang="es-ES" dirty="0" smtClean="0"/>
            <a:t>E.C. CIFUENTES</a:t>
          </a:r>
          <a:endParaRPr lang="es-ES" dirty="0"/>
        </a:p>
      </dgm:t>
    </dgm:pt>
    <dgm:pt modelId="{992869E0-DAB7-4B3F-8F3E-B99F366357C3}">
      <dgm:prSet phldrT="[Texto]"/>
      <dgm:spPr/>
      <dgm:t>
        <a:bodyPr/>
        <a:lstStyle/>
        <a:p>
          <a:r>
            <a:rPr lang="es-ES" dirty="0" smtClean="0"/>
            <a:t>ADQUISICIONES</a:t>
          </a:r>
          <a:endParaRPr lang="es-ES" dirty="0"/>
        </a:p>
      </dgm:t>
    </dgm:pt>
    <dgm:pt modelId="{FB647252-A719-4F97-AAEA-F7E22D9EC948}" type="parTrans" cxnId="{64DD6FB8-2E5B-4E81-8CF8-7A717A497869}">
      <dgm:prSet/>
      <dgm:spPr/>
      <dgm:t>
        <a:bodyPr/>
        <a:lstStyle/>
        <a:p>
          <a:endParaRPr lang="es-ES"/>
        </a:p>
      </dgm:t>
    </dgm:pt>
    <dgm:pt modelId="{7E600523-1D8C-4A29-BB04-C8A6CD0CF76A}" type="sibTrans" cxnId="{64DD6FB8-2E5B-4E81-8CF8-7A717A497869}">
      <dgm:prSet/>
      <dgm:spPr/>
      <dgm:t>
        <a:bodyPr/>
        <a:lstStyle/>
        <a:p>
          <a:r>
            <a:rPr lang="es-ES" dirty="0" smtClean="0"/>
            <a:t>T1 AB FERRUZOLA</a:t>
          </a:r>
          <a:endParaRPr lang="es-ES" dirty="0"/>
        </a:p>
      </dgm:t>
    </dgm:pt>
    <dgm:pt modelId="{198F2881-15A0-42A0-9163-F09DB37CBA94}">
      <dgm:prSet phldrT="[Texto]"/>
      <dgm:spPr/>
      <dgm:t>
        <a:bodyPr/>
        <a:lstStyle/>
        <a:p>
          <a:r>
            <a:rPr lang="es-ES" dirty="0" smtClean="0"/>
            <a:t>ALIMENTACIÓN</a:t>
          </a:r>
          <a:endParaRPr lang="es-ES" dirty="0"/>
        </a:p>
      </dgm:t>
    </dgm:pt>
    <dgm:pt modelId="{3EDE818A-3B8B-47D1-9965-E686527BFBD0}" type="parTrans" cxnId="{CE329FBC-BD42-4209-BE17-976E27FF9D8D}">
      <dgm:prSet/>
      <dgm:spPr/>
      <dgm:t>
        <a:bodyPr/>
        <a:lstStyle/>
        <a:p>
          <a:endParaRPr lang="es-ES"/>
        </a:p>
      </dgm:t>
    </dgm:pt>
    <dgm:pt modelId="{5F813EBD-1311-48D9-B9B2-FBE4D2D19280}" type="sibTrans" cxnId="{CE329FBC-BD42-4209-BE17-976E27FF9D8D}">
      <dgm:prSet/>
      <dgm:spPr/>
      <dgm:t>
        <a:bodyPr/>
        <a:lstStyle/>
        <a:p>
          <a:r>
            <a:rPr lang="es-ES" dirty="0" smtClean="0"/>
            <a:t>T2 AB CARRASCO</a:t>
          </a:r>
          <a:endParaRPr lang="es-ES" dirty="0"/>
        </a:p>
      </dgm:t>
    </dgm:pt>
    <dgm:pt modelId="{DF02D0C3-05FE-4B3A-B88B-97FDB8FA74F3}">
      <dgm:prSet phldrT="[Texto]"/>
      <dgm:spPr/>
      <dgm:t>
        <a:bodyPr/>
        <a:lstStyle/>
        <a:p>
          <a:r>
            <a:rPr lang="es-ES" dirty="0" smtClean="0"/>
            <a:t>VESTUARIO</a:t>
          </a:r>
          <a:endParaRPr lang="es-ES" dirty="0"/>
        </a:p>
      </dgm:t>
    </dgm:pt>
    <dgm:pt modelId="{32BCD49A-9F13-4006-BFDF-B9E0898A77CC}" type="parTrans" cxnId="{31DE7DA7-77A6-4B90-8FAA-FD4072457DFB}">
      <dgm:prSet/>
      <dgm:spPr/>
      <dgm:t>
        <a:bodyPr/>
        <a:lstStyle/>
        <a:p>
          <a:endParaRPr lang="es-ES"/>
        </a:p>
      </dgm:t>
    </dgm:pt>
    <dgm:pt modelId="{0416BCEE-E1BF-465B-B1D7-F7B0F998A48F}" type="sibTrans" cxnId="{31DE7DA7-77A6-4B90-8FAA-FD4072457DFB}">
      <dgm:prSet/>
      <dgm:spPr/>
      <dgm:t>
        <a:bodyPr/>
        <a:lstStyle/>
        <a:p>
          <a:r>
            <a:rPr lang="es-ES" dirty="0" smtClean="0"/>
            <a:t>SO POBLETE</a:t>
          </a:r>
          <a:endParaRPr lang="es-ES" dirty="0"/>
        </a:p>
      </dgm:t>
    </dgm:pt>
    <dgm:pt modelId="{0F42F195-0F24-43F0-BD15-E6E0F663395C}">
      <dgm:prSet phldrT="[Texto]"/>
      <dgm:spPr/>
      <dgm:t>
        <a:bodyPr/>
        <a:lstStyle/>
        <a:p>
          <a:r>
            <a:rPr lang="es-ES" dirty="0" smtClean="0"/>
            <a:t>PRESUPUESTO</a:t>
          </a:r>
          <a:endParaRPr lang="es-ES" dirty="0"/>
        </a:p>
      </dgm:t>
    </dgm:pt>
    <dgm:pt modelId="{D19066A3-C2D2-4A62-8A10-1CD4FC91FB18}" type="parTrans" cxnId="{05D14105-E0AA-4BC8-8D02-6DD5111A29A0}">
      <dgm:prSet/>
      <dgm:spPr/>
      <dgm:t>
        <a:bodyPr/>
        <a:lstStyle/>
        <a:p>
          <a:endParaRPr lang="es-ES"/>
        </a:p>
      </dgm:t>
    </dgm:pt>
    <dgm:pt modelId="{5BA3C771-FE3B-4ABF-808A-4F435E233D71}" type="sibTrans" cxnId="{05D14105-E0AA-4BC8-8D02-6DD5111A29A0}">
      <dgm:prSet/>
      <dgm:spPr/>
      <dgm:t>
        <a:bodyPr/>
        <a:lstStyle/>
        <a:p>
          <a:r>
            <a:rPr lang="es-ES" dirty="0" smtClean="0"/>
            <a:t>S2 VARAS</a:t>
          </a:r>
          <a:endParaRPr lang="es-ES" dirty="0"/>
        </a:p>
      </dgm:t>
    </dgm:pt>
    <dgm:pt modelId="{8469011B-A738-438E-82DB-F766763ED884}">
      <dgm:prSet phldrT="[Texto]"/>
      <dgm:spPr/>
      <dgm:t>
        <a:bodyPr/>
        <a:lstStyle/>
        <a:p>
          <a:r>
            <a:rPr lang="es-ES" dirty="0" smtClean="0"/>
            <a:t>CONTABILIDAD</a:t>
          </a:r>
          <a:endParaRPr lang="es-ES" dirty="0"/>
        </a:p>
      </dgm:t>
    </dgm:pt>
    <dgm:pt modelId="{848B1058-A136-442E-89D5-99FC09681126}" type="parTrans" cxnId="{AD6516DF-8D55-4267-AC16-B29A93D332F0}">
      <dgm:prSet/>
      <dgm:spPr/>
      <dgm:t>
        <a:bodyPr/>
        <a:lstStyle/>
        <a:p>
          <a:endParaRPr lang="es-ES"/>
        </a:p>
      </dgm:t>
    </dgm:pt>
    <dgm:pt modelId="{4FAF971E-BC14-47A8-9FBA-0E027A9DC325}" type="sibTrans" cxnId="{AD6516DF-8D55-4267-AC16-B29A93D332F0}">
      <dgm:prSet/>
      <dgm:spPr/>
      <dgm:t>
        <a:bodyPr/>
        <a:lstStyle/>
        <a:p>
          <a:r>
            <a:rPr lang="es-ES" dirty="0" smtClean="0"/>
            <a:t>PAC VALDES</a:t>
          </a:r>
          <a:endParaRPr lang="es-ES" dirty="0"/>
        </a:p>
      </dgm:t>
    </dgm:pt>
    <dgm:pt modelId="{235C7922-7DE8-4081-9D3C-ABDE02E0C092}">
      <dgm:prSet phldrT="[Texto]"/>
      <dgm:spPr/>
      <dgm:t>
        <a:bodyPr/>
        <a:lstStyle/>
        <a:p>
          <a:r>
            <a:rPr lang="es-ES" dirty="0" smtClean="0"/>
            <a:t>UAF</a:t>
          </a:r>
          <a:endParaRPr lang="es-ES" dirty="0"/>
        </a:p>
      </dgm:t>
    </dgm:pt>
    <dgm:pt modelId="{706A606A-1FC4-4802-9FE0-0DE69A9887A8}" type="parTrans" cxnId="{C92C4C3F-6271-4386-A6B4-66717D8FCC8C}">
      <dgm:prSet/>
      <dgm:spPr/>
      <dgm:t>
        <a:bodyPr/>
        <a:lstStyle/>
        <a:p>
          <a:endParaRPr lang="es-ES"/>
        </a:p>
      </dgm:t>
    </dgm:pt>
    <dgm:pt modelId="{DD0FDE0F-0592-4ABA-8168-25DC7B63F48D}" type="sibTrans" cxnId="{C92C4C3F-6271-4386-A6B4-66717D8FCC8C}">
      <dgm:prSet/>
      <dgm:spPr/>
      <dgm:t>
        <a:bodyPr/>
        <a:lstStyle/>
        <a:p>
          <a:r>
            <a:rPr lang="es-ES" dirty="0" smtClean="0"/>
            <a:t>PAC AGUIRRE</a:t>
          </a:r>
          <a:endParaRPr lang="es-ES" dirty="0"/>
        </a:p>
      </dgm:t>
    </dgm:pt>
    <dgm:pt modelId="{BFF094D2-E174-463D-A3FA-2E9798C5DFF3}">
      <dgm:prSet phldrT="[Texto]"/>
      <dgm:spPr/>
      <dgm:t>
        <a:bodyPr/>
        <a:lstStyle/>
        <a:p>
          <a:r>
            <a:rPr lang="es-ES" dirty="0" smtClean="0"/>
            <a:t>SUPERVISOR ADQ.</a:t>
          </a:r>
          <a:endParaRPr lang="es-ES" dirty="0"/>
        </a:p>
      </dgm:t>
    </dgm:pt>
    <dgm:pt modelId="{ACA1568D-9C46-4721-B972-51FF6806BE65}" type="parTrans" cxnId="{F447DC8F-027D-47FB-B315-EBD3B284ECD0}">
      <dgm:prSet/>
      <dgm:spPr/>
      <dgm:t>
        <a:bodyPr/>
        <a:lstStyle/>
        <a:p>
          <a:endParaRPr lang="es-ES"/>
        </a:p>
      </dgm:t>
    </dgm:pt>
    <dgm:pt modelId="{A6BDF4F4-4431-4DF1-A189-1165D42CDCB0}" type="sibTrans" cxnId="{F447DC8F-027D-47FB-B315-EBD3B284ECD0}">
      <dgm:prSet/>
      <dgm:spPr/>
      <dgm:t>
        <a:bodyPr/>
        <a:lstStyle/>
        <a:p>
          <a:r>
            <a:rPr lang="es-ES" dirty="0" smtClean="0"/>
            <a:t>SO MESSINA</a:t>
          </a:r>
          <a:endParaRPr lang="es-ES" dirty="0"/>
        </a:p>
      </dgm:t>
    </dgm:pt>
    <dgm:pt modelId="{F31D8179-FB41-4CA2-BA11-3F4F405F0587}">
      <dgm:prSet phldrT="[Texto]"/>
      <dgm:spPr/>
      <dgm:t>
        <a:bodyPr/>
        <a:lstStyle/>
        <a:p>
          <a:r>
            <a:rPr lang="es-ES" smtClean="0"/>
            <a:t>MAY GENERAL</a:t>
          </a:r>
          <a:endParaRPr lang="es-ES" dirty="0"/>
        </a:p>
      </dgm:t>
    </dgm:pt>
    <dgm:pt modelId="{4A284F2F-DE89-4B6E-B16E-D9AED211905B}" type="parTrans" cxnId="{F58484E7-9DB5-456B-86A8-39FEF22C4537}">
      <dgm:prSet/>
      <dgm:spPr/>
      <dgm:t>
        <a:bodyPr/>
        <a:lstStyle/>
        <a:p>
          <a:endParaRPr lang="es-ES"/>
        </a:p>
      </dgm:t>
    </dgm:pt>
    <dgm:pt modelId="{A2267AA7-E8E0-4828-9669-9F25218C1BD6}" type="sibTrans" cxnId="{F58484E7-9DB5-456B-86A8-39FEF22C4537}">
      <dgm:prSet/>
      <dgm:spPr/>
      <dgm:t>
        <a:bodyPr/>
        <a:lstStyle/>
        <a:p>
          <a:r>
            <a:rPr lang="es-ES" dirty="0" smtClean="0"/>
            <a:t>SO FUENTES</a:t>
          </a:r>
          <a:endParaRPr lang="es-ES" dirty="0"/>
        </a:p>
      </dgm:t>
    </dgm:pt>
    <dgm:pt modelId="{A3E222AA-F548-4A75-B952-9BBD9F79380B}">
      <dgm:prSet phldrT="[Texto]"/>
      <dgm:spPr/>
      <dgm:t>
        <a:bodyPr/>
        <a:lstStyle/>
        <a:p>
          <a:r>
            <a:rPr lang="es-ES" dirty="0" smtClean="0"/>
            <a:t>LAVANDERÍA</a:t>
          </a:r>
          <a:endParaRPr lang="es-ES" dirty="0"/>
        </a:p>
      </dgm:t>
    </dgm:pt>
    <dgm:pt modelId="{AB344A2D-1A02-4493-98BE-1E38D5845AFE}" type="parTrans" cxnId="{EA7B2DD3-2BD5-4E90-B2D1-7D1D04096C39}">
      <dgm:prSet/>
      <dgm:spPr/>
      <dgm:t>
        <a:bodyPr/>
        <a:lstStyle/>
        <a:p>
          <a:endParaRPr lang="es-ES"/>
        </a:p>
      </dgm:t>
    </dgm:pt>
    <dgm:pt modelId="{863A8E3C-8B9B-49B4-A603-9392F23CDC96}" type="sibTrans" cxnId="{EA7B2DD3-2BD5-4E90-B2D1-7D1D04096C39}">
      <dgm:prSet/>
      <dgm:spPr/>
      <dgm:t>
        <a:bodyPr/>
        <a:lstStyle/>
        <a:p>
          <a:r>
            <a:rPr lang="es-ES" dirty="0" smtClean="0"/>
            <a:t>S2 VILCHES</a:t>
          </a:r>
          <a:endParaRPr lang="es-ES" dirty="0"/>
        </a:p>
      </dgm:t>
    </dgm:pt>
    <dgm:pt modelId="{EB53BFA9-D313-4118-8364-5A5836ED7FF0}">
      <dgm:prSet phldrT="[Texto]"/>
      <dgm:spPr/>
      <dgm:t>
        <a:bodyPr/>
        <a:lstStyle/>
        <a:p>
          <a:r>
            <a:rPr lang="es-ES" dirty="0" smtClean="0"/>
            <a:t>SASTRERÍA</a:t>
          </a:r>
          <a:endParaRPr lang="es-ES" dirty="0"/>
        </a:p>
      </dgm:t>
    </dgm:pt>
    <dgm:pt modelId="{A937B378-1C61-4F1A-9926-CC1CD0B57E88}" type="parTrans" cxnId="{2793FED3-1F5C-46FD-A5C3-0E123A1ED93B}">
      <dgm:prSet/>
      <dgm:spPr/>
      <dgm:t>
        <a:bodyPr/>
        <a:lstStyle/>
        <a:p>
          <a:endParaRPr lang="es-ES"/>
        </a:p>
      </dgm:t>
    </dgm:pt>
    <dgm:pt modelId="{5639DCC1-5EEA-419C-B282-14E777A9F4B9}" type="sibTrans" cxnId="{2793FED3-1F5C-46FD-A5C3-0E123A1ED93B}">
      <dgm:prSet/>
      <dgm:spPr/>
      <dgm:t>
        <a:bodyPr/>
        <a:lstStyle/>
        <a:p>
          <a:r>
            <a:rPr lang="es-ES" dirty="0" smtClean="0"/>
            <a:t>SO SÁNCHEZ</a:t>
          </a:r>
          <a:endParaRPr lang="es-ES" dirty="0"/>
        </a:p>
      </dgm:t>
    </dgm:pt>
    <dgm:pt modelId="{25B54DED-9AA6-4ADE-A19B-1DEB230B2F9F}">
      <dgm:prSet phldrT="[Texto]"/>
      <dgm:spPr/>
      <dgm:t>
        <a:bodyPr/>
        <a:lstStyle/>
        <a:p>
          <a:r>
            <a:rPr lang="es-ES" dirty="0" smtClean="0"/>
            <a:t>ROPERÍA</a:t>
          </a:r>
          <a:endParaRPr lang="es-ES" dirty="0"/>
        </a:p>
      </dgm:t>
    </dgm:pt>
    <dgm:pt modelId="{BE8DC1D0-A0B6-424D-AC5B-C90F521AE887}" type="parTrans" cxnId="{2AFA9FEB-41CC-4F74-9EDC-C037D5C5DA2E}">
      <dgm:prSet/>
      <dgm:spPr/>
      <dgm:t>
        <a:bodyPr/>
        <a:lstStyle/>
        <a:p>
          <a:endParaRPr lang="es-ES"/>
        </a:p>
      </dgm:t>
    </dgm:pt>
    <dgm:pt modelId="{F4F16848-67D1-4BB6-A6C6-CDDAEFD1479B}" type="sibTrans" cxnId="{2AFA9FEB-41CC-4F74-9EDC-C037D5C5DA2E}">
      <dgm:prSet/>
      <dgm:spPr/>
      <dgm:t>
        <a:bodyPr/>
        <a:lstStyle/>
        <a:p>
          <a:r>
            <a:rPr lang="es-ES" dirty="0" smtClean="0"/>
            <a:t>S2 PINO</a:t>
          </a:r>
          <a:endParaRPr lang="es-ES" dirty="0"/>
        </a:p>
      </dgm:t>
    </dgm:pt>
    <dgm:pt modelId="{DA7134A0-78D2-437A-B922-C1BBC446DE99}">
      <dgm:prSet phldrT="[Texto]"/>
      <dgm:spPr/>
      <dgm:t>
        <a:bodyPr/>
        <a:lstStyle/>
        <a:p>
          <a:r>
            <a:rPr lang="es-ES" dirty="0" smtClean="0"/>
            <a:t>M. VÍVERES</a:t>
          </a:r>
          <a:endParaRPr lang="es-ES" dirty="0"/>
        </a:p>
      </dgm:t>
    </dgm:pt>
    <dgm:pt modelId="{10A1131E-20D9-40B3-8BFC-0FDAE04D1760}" type="parTrans" cxnId="{5611C756-B56B-491D-A127-9C18ED5C2303}">
      <dgm:prSet/>
      <dgm:spPr/>
      <dgm:t>
        <a:bodyPr/>
        <a:lstStyle/>
        <a:p>
          <a:endParaRPr lang="es-ES"/>
        </a:p>
      </dgm:t>
    </dgm:pt>
    <dgm:pt modelId="{CA8BB90A-0349-4BED-A6C6-99262955FBDA}" type="sibTrans" cxnId="{5611C756-B56B-491D-A127-9C18ED5C2303}">
      <dgm:prSet/>
      <dgm:spPr/>
      <dgm:t>
        <a:bodyPr/>
        <a:lstStyle/>
        <a:p>
          <a:r>
            <a:rPr lang="es-ES" dirty="0" smtClean="0"/>
            <a:t>SO HERMANN</a:t>
          </a:r>
          <a:endParaRPr lang="es-ES" dirty="0"/>
        </a:p>
      </dgm:t>
    </dgm:pt>
    <dgm:pt modelId="{F60700D9-A2A7-4B8C-8DA2-265175629BAA}">
      <dgm:prSet phldrT="[Texto]"/>
      <dgm:spPr/>
      <dgm:t>
        <a:bodyPr/>
        <a:lstStyle/>
        <a:p>
          <a:r>
            <a:rPr lang="es-ES" dirty="0" smtClean="0"/>
            <a:t>PANADERÍA</a:t>
          </a:r>
          <a:endParaRPr lang="es-ES" dirty="0"/>
        </a:p>
      </dgm:t>
    </dgm:pt>
    <dgm:pt modelId="{51B24E40-35FB-4D24-9B2E-C0D4DF4409F3}" type="parTrans" cxnId="{472D9EC9-C193-44A6-AA3E-F52F966189CA}">
      <dgm:prSet/>
      <dgm:spPr/>
      <dgm:t>
        <a:bodyPr/>
        <a:lstStyle/>
        <a:p>
          <a:endParaRPr lang="es-ES"/>
        </a:p>
      </dgm:t>
    </dgm:pt>
    <dgm:pt modelId="{BA2F4075-6594-4515-A7F0-FFCAE07446F7}" type="sibTrans" cxnId="{472D9EC9-C193-44A6-AA3E-F52F966189CA}">
      <dgm:prSet/>
      <dgm:spPr/>
      <dgm:t>
        <a:bodyPr/>
        <a:lstStyle/>
        <a:p>
          <a:r>
            <a:rPr lang="es-ES" dirty="0" smtClean="0"/>
            <a:t>S1 INOSTROZA</a:t>
          </a:r>
          <a:endParaRPr lang="es-ES" dirty="0"/>
        </a:p>
      </dgm:t>
    </dgm:pt>
    <dgm:pt modelId="{7EA50FF6-0444-47B2-AB95-53387498D5DD}">
      <dgm:prSet phldrT="[Texto]"/>
      <dgm:spPr/>
      <dgm:t>
        <a:bodyPr/>
        <a:lstStyle/>
        <a:p>
          <a:r>
            <a:rPr lang="es-ES" dirty="0" smtClean="0"/>
            <a:t>COCINA</a:t>
          </a:r>
          <a:endParaRPr lang="es-ES" dirty="0"/>
        </a:p>
      </dgm:t>
    </dgm:pt>
    <dgm:pt modelId="{13174568-8F95-446E-8015-7B5FE2961A87}" type="parTrans" cxnId="{EFA4D222-F879-4C9B-8C77-57F83730BBA5}">
      <dgm:prSet/>
      <dgm:spPr/>
      <dgm:t>
        <a:bodyPr/>
        <a:lstStyle/>
        <a:p>
          <a:endParaRPr lang="es-ES"/>
        </a:p>
      </dgm:t>
    </dgm:pt>
    <dgm:pt modelId="{6772AE56-1B9C-45A4-B665-88F430FBC084}" type="sibTrans" cxnId="{EFA4D222-F879-4C9B-8C77-57F83730BBA5}">
      <dgm:prSet/>
      <dgm:spPr/>
      <dgm:t>
        <a:bodyPr/>
        <a:lstStyle/>
        <a:p>
          <a:r>
            <a:rPr lang="es-ES" dirty="0" smtClean="0"/>
            <a:t>SO VILLALÓN</a:t>
          </a:r>
          <a:endParaRPr lang="es-ES" dirty="0"/>
        </a:p>
      </dgm:t>
    </dgm:pt>
    <dgm:pt modelId="{F8C4007D-F04D-419E-9BC3-C7CE08C39948}">
      <dgm:prSet phldrT="[Texto]"/>
      <dgm:spPr/>
      <dgm:t>
        <a:bodyPr/>
        <a:lstStyle/>
        <a:p>
          <a:r>
            <a:rPr lang="es-ES" dirty="0" smtClean="0"/>
            <a:t>SALA DE VENTAS</a:t>
          </a:r>
          <a:endParaRPr lang="es-ES" dirty="0"/>
        </a:p>
      </dgm:t>
    </dgm:pt>
    <dgm:pt modelId="{A9352C36-A685-4C03-8925-9FE0BEE9561B}" type="parTrans" cxnId="{39A19682-9270-427A-9F6C-642B7E3914C6}">
      <dgm:prSet/>
      <dgm:spPr/>
      <dgm:t>
        <a:bodyPr/>
        <a:lstStyle/>
        <a:p>
          <a:endParaRPr lang="es-ES"/>
        </a:p>
      </dgm:t>
    </dgm:pt>
    <dgm:pt modelId="{0F2E1E14-8FAF-4E2C-8D2A-063B8668B0AF}" type="sibTrans" cxnId="{39A19682-9270-427A-9F6C-642B7E3914C6}">
      <dgm:prSet/>
      <dgm:spPr/>
      <dgm:t>
        <a:bodyPr/>
        <a:lstStyle/>
        <a:p>
          <a:r>
            <a:rPr lang="es-ES" dirty="0" smtClean="0"/>
            <a:t>S2 DURÁN</a:t>
          </a:r>
          <a:endParaRPr lang="es-ES" dirty="0"/>
        </a:p>
      </dgm:t>
    </dgm:pt>
    <dgm:pt modelId="{41AE85D4-AEA7-4216-93DF-EB1B89F71A61}">
      <dgm:prSet phldrT="[Texto]"/>
      <dgm:spPr/>
      <dgm:t>
        <a:bodyPr/>
        <a:lstStyle/>
        <a:p>
          <a:r>
            <a:rPr lang="es-ES" dirty="0" smtClean="0"/>
            <a:t>CTAS .CTES.</a:t>
          </a:r>
          <a:endParaRPr lang="es-ES" dirty="0"/>
        </a:p>
      </dgm:t>
    </dgm:pt>
    <dgm:pt modelId="{953AEB35-0921-42BA-85EF-740637DF3B10}" type="parTrans" cxnId="{5B88C919-56A7-4F54-890B-C50F71AC4D73}">
      <dgm:prSet/>
      <dgm:spPr/>
      <dgm:t>
        <a:bodyPr/>
        <a:lstStyle/>
        <a:p>
          <a:endParaRPr lang="es-ES"/>
        </a:p>
      </dgm:t>
    </dgm:pt>
    <dgm:pt modelId="{DA24748D-C38D-4B11-9310-0C8E5C3F59B3}" type="sibTrans" cxnId="{5B88C919-56A7-4F54-890B-C50F71AC4D73}">
      <dgm:prSet/>
      <dgm:spPr/>
      <dgm:t>
        <a:bodyPr/>
        <a:lstStyle/>
        <a:p>
          <a:r>
            <a:rPr lang="es-ES" dirty="0" smtClean="0"/>
            <a:t>PAC DONOSO</a:t>
          </a:r>
          <a:endParaRPr lang="es-ES" dirty="0"/>
        </a:p>
      </dgm:t>
    </dgm:pt>
    <dgm:pt modelId="{51B9FB59-AE3F-4428-A992-74A1808C839B}">
      <dgm:prSet phldrT="[Texto]"/>
      <dgm:spPr/>
      <dgm:t>
        <a:bodyPr/>
        <a:lstStyle/>
        <a:p>
          <a:r>
            <a:rPr lang="es-ES" dirty="0" smtClean="0"/>
            <a:t>PELUQUERÍA</a:t>
          </a:r>
          <a:endParaRPr lang="es-ES" dirty="0"/>
        </a:p>
      </dgm:t>
    </dgm:pt>
    <dgm:pt modelId="{9F91298F-1941-41BB-80D8-90D40DF15346}" type="parTrans" cxnId="{43C44D3D-77F4-4799-AB8F-CC7738F6F5FB}">
      <dgm:prSet/>
      <dgm:spPr/>
      <dgm:t>
        <a:bodyPr/>
        <a:lstStyle/>
        <a:p>
          <a:endParaRPr lang="es-ES"/>
        </a:p>
      </dgm:t>
    </dgm:pt>
    <dgm:pt modelId="{B88EAF1B-0116-400A-B9BC-7BCE7C91BC7B}" type="sibTrans" cxnId="{43C44D3D-77F4-4799-AB8F-CC7738F6F5FB}">
      <dgm:prSet/>
      <dgm:spPr/>
      <dgm:t>
        <a:bodyPr/>
        <a:lstStyle/>
        <a:p>
          <a:r>
            <a:rPr lang="es-ES" dirty="0" smtClean="0"/>
            <a:t>C1 ARAYA</a:t>
          </a:r>
          <a:endParaRPr lang="es-ES" dirty="0"/>
        </a:p>
      </dgm:t>
    </dgm:pt>
    <dgm:pt modelId="{070BA837-C64C-4118-A42E-34D6457ADB85}" type="pres">
      <dgm:prSet presAssocID="{589F5B19-95B2-4446-A322-367659057F2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11A1056E-D260-4DA0-BCEC-7733A03406DA}" type="pres">
      <dgm:prSet presAssocID="{BA64E19A-704D-4C03-BA8C-A63B42CE3085}" presName="hierRoot1" presStyleCnt="0">
        <dgm:presLayoutVars>
          <dgm:hierBranch val="init"/>
        </dgm:presLayoutVars>
      </dgm:prSet>
      <dgm:spPr/>
    </dgm:pt>
    <dgm:pt modelId="{4E7368FD-E89D-4DCC-974E-3C0D0E8C056A}" type="pres">
      <dgm:prSet presAssocID="{BA64E19A-704D-4C03-BA8C-A63B42CE3085}" presName="rootComposite1" presStyleCnt="0"/>
      <dgm:spPr/>
    </dgm:pt>
    <dgm:pt modelId="{05B37911-0A4E-4EFA-92F2-19DEECD17A49}" type="pres">
      <dgm:prSet presAssocID="{BA64E19A-704D-4C03-BA8C-A63B42CE3085}" presName="rootText1" presStyleLbl="node0" presStyleIdx="0" presStyleCnt="1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94389B34-048A-487B-A0A5-234D5F66519E}" type="pres">
      <dgm:prSet presAssocID="{BA64E19A-704D-4C03-BA8C-A63B42CE3085}" presName="titleText1" presStyleLbl="fgAcc0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75490A78-AD49-4D8F-A570-CC619C72B3A1}" type="pres">
      <dgm:prSet presAssocID="{BA64E19A-704D-4C03-BA8C-A63B42CE3085}" presName="rootConnector1" presStyleLbl="node1" presStyleIdx="0" presStyleCnt="18"/>
      <dgm:spPr/>
      <dgm:t>
        <a:bodyPr/>
        <a:lstStyle/>
        <a:p>
          <a:endParaRPr lang="es-ES"/>
        </a:p>
      </dgm:t>
    </dgm:pt>
    <dgm:pt modelId="{A8491BB2-CDF9-4E51-812B-DCDA32852B71}" type="pres">
      <dgm:prSet presAssocID="{BA64E19A-704D-4C03-BA8C-A63B42CE3085}" presName="hierChild2" presStyleCnt="0"/>
      <dgm:spPr/>
    </dgm:pt>
    <dgm:pt modelId="{E5A1007A-9F48-4835-ABFE-892C80A79F15}" type="pres">
      <dgm:prSet presAssocID="{D673D7B0-2945-4187-B109-311DC35FD1F6}" presName="Name37" presStyleLbl="parChTrans1D2" presStyleIdx="0" presStyleCnt="5"/>
      <dgm:spPr/>
      <dgm:t>
        <a:bodyPr/>
        <a:lstStyle/>
        <a:p>
          <a:endParaRPr lang="es-ES"/>
        </a:p>
      </dgm:t>
    </dgm:pt>
    <dgm:pt modelId="{B0F61074-8196-49FE-8D81-2834BD3C6143}" type="pres">
      <dgm:prSet presAssocID="{34BC3014-EADE-41EE-B38A-03C4F9B63584}" presName="hierRoot2" presStyleCnt="0">
        <dgm:presLayoutVars>
          <dgm:hierBranch val="init"/>
        </dgm:presLayoutVars>
      </dgm:prSet>
      <dgm:spPr/>
    </dgm:pt>
    <dgm:pt modelId="{29F113F9-EAD0-4A36-A081-80958A097AEE}" type="pres">
      <dgm:prSet presAssocID="{34BC3014-EADE-41EE-B38A-03C4F9B63584}" presName="rootComposite" presStyleCnt="0"/>
      <dgm:spPr/>
    </dgm:pt>
    <dgm:pt modelId="{C314D66B-1829-4587-98BC-5FBC1140B073}" type="pres">
      <dgm:prSet presAssocID="{34BC3014-EADE-41EE-B38A-03C4F9B63584}" presName="rootText" presStyleLbl="node1" presStyleIdx="0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6F190BCF-D698-4F55-A034-074CF57E1851}" type="pres">
      <dgm:prSet presAssocID="{34BC3014-EADE-41EE-B38A-03C4F9B63584}" presName="titleText2" presStyleLbl="fgAcc1" presStyleIdx="0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CD6A3AF7-66F2-412D-BA47-5DACFD9E3106}" type="pres">
      <dgm:prSet presAssocID="{34BC3014-EADE-41EE-B38A-03C4F9B63584}" presName="rootConnector" presStyleLbl="node2" presStyleIdx="0" presStyleCnt="0"/>
      <dgm:spPr/>
      <dgm:t>
        <a:bodyPr/>
        <a:lstStyle/>
        <a:p>
          <a:endParaRPr lang="es-ES"/>
        </a:p>
      </dgm:t>
    </dgm:pt>
    <dgm:pt modelId="{E444A3CE-213F-442F-B9A9-D849CA1C569F}" type="pres">
      <dgm:prSet presAssocID="{34BC3014-EADE-41EE-B38A-03C4F9B63584}" presName="hierChild4" presStyleCnt="0"/>
      <dgm:spPr/>
    </dgm:pt>
    <dgm:pt modelId="{D829C5CA-798B-4C5A-8089-677E41FDC032}" type="pres">
      <dgm:prSet presAssocID="{D19066A3-C2D2-4A62-8A10-1CD4FC91FB18}" presName="Name37" presStyleLbl="parChTrans1D3" presStyleIdx="0" presStyleCnt="13"/>
      <dgm:spPr/>
      <dgm:t>
        <a:bodyPr/>
        <a:lstStyle/>
        <a:p>
          <a:endParaRPr lang="es-ES"/>
        </a:p>
      </dgm:t>
    </dgm:pt>
    <dgm:pt modelId="{8100F659-04CF-46E1-8CB0-1B04B5A16681}" type="pres">
      <dgm:prSet presAssocID="{0F42F195-0F24-43F0-BD15-E6E0F663395C}" presName="hierRoot2" presStyleCnt="0">
        <dgm:presLayoutVars>
          <dgm:hierBranch val="init"/>
        </dgm:presLayoutVars>
      </dgm:prSet>
      <dgm:spPr/>
    </dgm:pt>
    <dgm:pt modelId="{29999B9F-AC57-4E2C-9569-FCD44DA2A26F}" type="pres">
      <dgm:prSet presAssocID="{0F42F195-0F24-43F0-BD15-E6E0F663395C}" presName="rootComposite" presStyleCnt="0"/>
      <dgm:spPr/>
    </dgm:pt>
    <dgm:pt modelId="{4E7D6FFB-6EB3-40DD-82C3-0C1377A68492}" type="pres">
      <dgm:prSet presAssocID="{0F42F195-0F24-43F0-BD15-E6E0F663395C}" presName="rootText" presStyleLbl="node1" presStyleIdx="1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7F2665E5-5A3C-45B9-B11E-DFFDFE0E191E}" type="pres">
      <dgm:prSet presAssocID="{0F42F195-0F24-43F0-BD15-E6E0F663395C}" presName="titleText2" presStyleLbl="fgAcc1" presStyleIdx="1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C2AEB513-919A-4EF4-B049-A423627C9473}" type="pres">
      <dgm:prSet presAssocID="{0F42F195-0F24-43F0-BD15-E6E0F663395C}" presName="rootConnector" presStyleLbl="node3" presStyleIdx="0" presStyleCnt="0"/>
      <dgm:spPr/>
      <dgm:t>
        <a:bodyPr/>
        <a:lstStyle/>
        <a:p>
          <a:endParaRPr lang="es-ES"/>
        </a:p>
      </dgm:t>
    </dgm:pt>
    <dgm:pt modelId="{480A3360-A6A5-4003-997E-0983F598930E}" type="pres">
      <dgm:prSet presAssocID="{0F42F195-0F24-43F0-BD15-E6E0F663395C}" presName="hierChild4" presStyleCnt="0"/>
      <dgm:spPr/>
    </dgm:pt>
    <dgm:pt modelId="{B5777853-851B-4CEE-B3DC-67C0AB55A33D}" type="pres">
      <dgm:prSet presAssocID="{0F42F195-0F24-43F0-BD15-E6E0F663395C}" presName="hierChild5" presStyleCnt="0"/>
      <dgm:spPr/>
    </dgm:pt>
    <dgm:pt modelId="{BA007A04-18F7-4D68-982F-6B59B06B0B7F}" type="pres">
      <dgm:prSet presAssocID="{848B1058-A136-442E-89D5-99FC09681126}" presName="Name37" presStyleLbl="parChTrans1D3" presStyleIdx="1" presStyleCnt="13"/>
      <dgm:spPr/>
      <dgm:t>
        <a:bodyPr/>
        <a:lstStyle/>
        <a:p>
          <a:endParaRPr lang="es-ES"/>
        </a:p>
      </dgm:t>
    </dgm:pt>
    <dgm:pt modelId="{EEE1563B-6A3C-4C06-8D44-F4501DD8A80A}" type="pres">
      <dgm:prSet presAssocID="{8469011B-A738-438E-82DB-F766763ED884}" presName="hierRoot2" presStyleCnt="0">
        <dgm:presLayoutVars>
          <dgm:hierBranch val="init"/>
        </dgm:presLayoutVars>
      </dgm:prSet>
      <dgm:spPr/>
    </dgm:pt>
    <dgm:pt modelId="{6A86D367-591A-4C5A-9FC8-AB878B3EBA35}" type="pres">
      <dgm:prSet presAssocID="{8469011B-A738-438E-82DB-F766763ED884}" presName="rootComposite" presStyleCnt="0"/>
      <dgm:spPr/>
    </dgm:pt>
    <dgm:pt modelId="{E1F63D26-4F15-4212-8AE0-83088927E734}" type="pres">
      <dgm:prSet presAssocID="{8469011B-A738-438E-82DB-F766763ED884}" presName="rootText" presStyleLbl="node1" presStyleIdx="2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6955E7BD-066C-467F-B6B3-B5A630A6EBAE}" type="pres">
      <dgm:prSet presAssocID="{8469011B-A738-438E-82DB-F766763ED884}" presName="titleText2" presStyleLbl="fgAcc1" presStyleIdx="2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BEE83921-82F8-443F-967E-2C1A4F43CCFD}" type="pres">
      <dgm:prSet presAssocID="{8469011B-A738-438E-82DB-F766763ED884}" presName="rootConnector" presStyleLbl="node3" presStyleIdx="0" presStyleCnt="0"/>
      <dgm:spPr/>
      <dgm:t>
        <a:bodyPr/>
        <a:lstStyle/>
        <a:p>
          <a:endParaRPr lang="es-ES"/>
        </a:p>
      </dgm:t>
    </dgm:pt>
    <dgm:pt modelId="{9E26950D-2C7A-4D83-A938-C05C6FC5939E}" type="pres">
      <dgm:prSet presAssocID="{8469011B-A738-438E-82DB-F766763ED884}" presName="hierChild4" presStyleCnt="0"/>
      <dgm:spPr/>
    </dgm:pt>
    <dgm:pt modelId="{B2C888FE-4A01-4D68-92F7-CFFF2EAA5E4D}" type="pres">
      <dgm:prSet presAssocID="{953AEB35-0921-42BA-85EF-740637DF3B10}" presName="Name37" presStyleLbl="parChTrans1D4" presStyleIdx="0" presStyleCnt="1"/>
      <dgm:spPr/>
      <dgm:t>
        <a:bodyPr/>
        <a:lstStyle/>
        <a:p>
          <a:endParaRPr lang="es-ES"/>
        </a:p>
      </dgm:t>
    </dgm:pt>
    <dgm:pt modelId="{0AEDA05A-B6EB-4B08-8F78-EEBC70973879}" type="pres">
      <dgm:prSet presAssocID="{41AE85D4-AEA7-4216-93DF-EB1B89F71A61}" presName="hierRoot2" presStyleCnt="0">
        <dgm:presLayoutVars>
          <dgm:hierBranch val="init"/>
        </dgm:presLayoutVars>
      </dgm:prSet>
      <dgm:spPr/>
    </dgm:pt>
    <dgm:pt modelId="{453A5418-6AFA-4C7B-A328-0AED5CD96352}" type="pres">
      <dgm:prSet presAssocID="{41AE85D4-AEA7-4216-93DF-EB1B89F71A61}" presName="rootComposite" presStyleCnt="0"/>
      <dgm:spPr/>
    </dgm:pt>
    <dgm:pt modelId="{A133EB72-9744-4F07-B1EB-BEEE4EAA8779}" type="pres">
      <dgm:prSet presAssocID="{41AE85D4-AEA7-4216-93DF-EB1B89F71A61}" presName="rootText" presStyleLbl="node1" presStyleIdx="3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80207CCF-4226-4B50-8905-74C15F84196D}" type="pres">
      <dgm:prSet presAssocID="{41AE85D4-AEA7-4216-93DF-EB1B89F71A61}" presName="titleText2" presStyleLbl="fgAcc1" presStyleIdx="3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B75E7E54-F2F4-4CBC-84C3-AF8B9EA117D6}" type="pres">
      <dgm:prSet presAssocID="{41AE85D4-AEA7-4216-93DF-EB1B89F71A61}" presName="rootConnector" presStyleLbl="node4" presStyleIdx="0" presStyleCnt="0"/>
      <dgm:spPr/>
      <dgm:t>
        <a:bodyPr/>
        <a:lstStyle/>
        <a:p>
          <a:endParaRPr lang="es-ES"/>
        </a:p>
      </dgm:t>
    </dgm:pt>
    <dgm:pt modelId="{B52660F0-8464-41D9-A15B-FF3049EC28A8}" type="pres">
      <dgm:prSet presAssocID="{41AE85D4-AEA7-4216-93DF-EB1B89F71A61}" presName="hierChild4" presStyleCnt="0"/>
      <dgm:spPr/>
    </dgm:pt>
    <dgm:pt modelId="{D1B86A77-66DE-44AC-B549-B39C1E92D8EE}" type="pres">
      <dgm:prSet presAssocID="{41AE85D4-AEA7-4216-93DF-EB1B89F71A61}" presName="hierChild5" presStyleCnt="0"/>
      <dgm:spPr/>
    </dgm:pt>
    <dgm:pt modelId="{4DBC0384-F0F7-4648-B014-1A0AB136D212}" type="pres">
      <dgm:prSet presAssocID="{8469011B-A738-438E-82DB-F766763ED884}" presName="hierChild5" presStyleCnt="0"/>
      <dgm:spPr/>
    </dgm:pt>
    <dgm:pt modelId="{350C31EF-6144-4557-AC81-77F1A80E12F1}" type="pres">
      <dgm:prSet presAssocID="{706A606A-1FC4-4802-9FE0-0DE69A9887A8}" presName="Name37" presStyleLbl="parChTrans1D3" presStyleIdx="2" presStyleCnt="13"/>
      <dgm:spPr/>
      <dgm:t>
        <a:bodyPr/>
        <a:lstStyle/>
        <a:p>
          <a:endParaRPr lang="es-ES"/>
        </a:p>
      </dgm:t>
    </dgm:pt>
    <dgm:pt modelId="{11F2D3E9-7313-418F-90E9-F188F9FE6668}" type="pres">
      <dgm:prSet presAssocID="{235C7922-7DE8-4081-9D3C-ABDE02E0C092}" presName="hierRoot2" presStyleCnt="0">
        <dgm:presLayoutVars>
          <dgm:hierBranch val="init"/>
        </dgm:presLayoutVars>
      </dgm:prSet>
      <dgm:spPr/>
    </dgm:pt>
    <dgm:pt modelId="{05C5C8BF-694D-4338-97AA-26BEDD06ECEA}" type="pres">
      <dgm:prSet presAssocID="{235C7922-7DE8-4081-9D3C-ABDE02E0C092}" presName="rootComposite" presStyleCnt="0"/>
      <dgm:spPr/>
    </dgm:pt>
    <dgm:pt modelId="{DA629486-43BF-486D-BEAF-E90D08AFBCD7}" type="pres">
      <dgm:prSet presAssocID="{235C7922-7DE8-4081-9D3C-ABDE02E0C092}" presName="rootText" presStyleLbl="node1" presStyleIdx="4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832C7B7F-8005-4FD9-8033-26C96AF9BFC9}" type="pres">
      <dgm:prSet presAssocID="{235C7922-7DE8-4081-9D3C-ABDE02E0C092}" presName="titleText2" presStyleLbl="fgAcc1" presStyleIdx="4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55F6C511-CED8-4803-82F8-2B20CB4879F9}" type="pres">
      <dgm:prSet presAssocID="{235C7922-7DE8-4081-9D3C-ABDE02E0C092}" presName="rootConnector" presStyleLbl="node3" presStyleIdx="0" presStyleCnt="0"/>
      <dgm:spPr/>
      <dgm:t>
        <a:bodyPr/>
        <a:lstStyle/>
        <a:p>
          <a:endParaRPr lang="es-ES"/>
        </a:p>
      </dgm:t>
    </dgm:pt>
    <dgm:pt modelId="{1D6A4955-7B75-4431-8750-2D20E676A25E}" type="pres">
      <dgm:prSet presAssocID="{235C7922-7DE8-4081-9D3C-ABDE02E0C092}" presName="hierChild4" presStyleCnt="0"/>
      <dgm:spPr/>
    </dgm:pt>
    <dgm:pt modelId="{CA7D34CC-8204-4DEC-A58C-77CE81C37DB1}" type="pres">
      <dgm:prSet presAssocID="{235C7922-7DE8-4081-9D3C-ABDE02E0C092}" presName="hierChild5" presStyleCnt="0"/>
      <dgm:spPr/>
    </dgm:pt>
    <dgm:pt modelId="{FE65C4CE-B9CA-4461-ADAF-74E1C1350B18}" type="pres">
      <dgm:prSet presAssocID="{34BC3014-EADE-41EE-B38A-03C4F9B63584}" presName="hierChild5" presStyleCnt="0"/>
      <dgm:spPr/>
    </dgm:pt>
    <dgm:pt modelId="{F42B1712-B93F-4895-85C4-47C66D8980F6}" type="pres">
      <dgm:prSet presAssocID="{FB647252-A719-4F97-AAEA-F7E22D9EC948}" presName="Name37" presStyleLbl="parChTrans1D2" presStyleIdx="1" presStyleCnt="5"/>
      <dgm:spPr/>
      <dgm:t>
        <a:bodyPr/>
        <a:lstStyle/>
        <a:p>
          <a:endParaRPr lang="es-ES"/>
        </a:p>
      </dgm:t>
    </dgm:pt>
    <dgm:pt modelId="{7EDDBE08-D47A-4F15-AEC0-209D1B1C08C0}" type="pres">
      <dgm:prSet presAssocID="{992869E0-DAB7-4B3F-8F3E-B99F366357C3}" presName="hierRoot2" presStyleCnt="0">
        <dgm:presLayoutVars>
          <dgm:hierBranch val="init"/>
        </dgm:presLayoutVars>
      </dgm:prSet>
      <dgm:spPr/>
    </dgm:pt>
    <dgm:pt modelId="{E560CC69-9D16-49E9-9854-140C525FE4F9}" type="pres">
      <dgm:prSet presAssocID="{992869E0-DAB7-4B3F-8F3E-B99F366357C3}" presName="rootComposite" presStyleCnt="0"/>
      <dgm:spPr/>
    </dgm:pt>
    <dgm:pt modelId="{925C4398-E578-48F6-AD52-F8C52CD43300}" type="pres">
      <dgm:prSet presAssocID="{992869E0-DAB7-4B3F-8F3E-B99F366357C3}" presName="rootText" presStyleLbl="node1" presStyleIdx="5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FC8DFFF1-97E1-4D71-909D-5457DDA015CE}" type="pres">
      <dgm:prSet presAssocID="{992869E0-DAB7-4B3F-8F3E-B99F366357C3}" presName="titleText2" presStyleLbl="fgAcc1" presStyleIdx="5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A8378605-BDCE-428E-8F1F-7FCB701B61F4}" type="pres">
      <dgm:prSet presAssocID="{992869E0-DAB7-4B3F-8F3E-B99F366357C3}" presName="rootConnector" presStyleLbl="node2" presStyleIdx="0" presStyleCnt="0"/>
      <dgm:spPr/>
      <dgm:t>
        <a:bodyPr/>
        <a:lstStyle/>
        <a:p>
          <a:endParaRPr lang="es-ES"/>
        </a:p>
      </dgm:t>
    </dgm:pt>
    <dgm:pt modelId="{D8E81D58-F1F2-4ADA-90D4-644BA9A964EA}" type="pres">
      <dgm:prSet presAssocID="{992869E0-DAB7-4B3F-8F3E-B99F366357C3}" presName="hierChild4" presStyleCnt="0"/>
      <dgm:spPr/>
    </dgm:pt>
    <dgm:pt modelId="{9929971B-4353-47AB-8685-49A5E16DBB01}" type="pres">
      <dgm:prSet presAssocID="{ACA1568D-9C46-4721-B972-51FF6806BE65}" presName="Name37" presStyleLbl="parChTrans1D3" presStyleIdx="3" presStyleCnt="13"/>
      <dgm:spPr/>
      <dgm:t>
        <a:bodyPr/>
        <a:lstStyle/>
        <a:p>
          <a:endParaRPr lang="es-ES"/>
        </a:p>
      </dgm:t>
    </dgm:pt>
    <dgm:pt modelId="{A0055937-3FB6-4A62-B678-1C75FF4FE589}" type="pres">
      <dgm:prSet presAssocID="{BFF094D2-E174-463D-A3FA-2E9798C5DFF3}" presName="hierRoot2" presStyleCnt="0">
        <dgm:presLayoutVars>
          <dgm:hierBranch val="init"/>
        </dgm:presLayoutVars>
      </dgm:prSet>
      <dgm:spPr/>
    </dgm:pt>
    <dgm:pt modelId="{A9CBA5DE-DBFC-41C9-B1BF-84915352990A}" type="pres">
      <dgm:prSet presAssocID="{BFF094D2-E174-463D-A3FA-2E9798C5DFF3}" presName="rootComposite" presStyleCnt="0"/>
      <dgm:spPr/>
    </dgm:pt>
    <dgm:pt modelId="{105DA1A4-7872-454B-BA3A-37C2EEA05A65}" type="pres">
      <dgm:prSet presAssocID="{BFF094D2-E174-463D-A3FA-2E9798C5DFF3}" presName="rootText" presStyleLbl="node1" presStyleIdx="6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54FEF15B-661E-4167-99FB-C5AE8E1EEF78}" type="pres">
      <dgm:prSet presAssocID="{BFF094D2-E174-463D-A3FA-2E9798C5DFF3}" presName="titleText2" presStyleLbl="fgAcc1" presStyleIdx="6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89413639-F37A-4FF6-A987-E408235C21E7}" type="pres">
      <dgm:prSet presAssocID="{BFF094D2-E174-463D-A3FA-2E9798C5DFF3}" presName="rootConnector" presStyleLbl="node3" presStyleIdx="0" presStyleCnt="0"/>
      <dgm:spPr/>
      <dgm:t>
        <a:bodyPr/>
        <a:lstStyle/>
        <a:p>
          <a:endParaRPr lang="es-ES"/>
        </a:p>
      </dgm:t>
    </dgm:pt>
    <dgm:pt modelId="{81A57F9E-58C5-4D7D-81CD-F7DAAE971DB2}" type="pres">
      <dgm:prSet presAssocID="{BFF094D2-E174-463D-A3FA-2E9798C5DFF3}" presName="hierChild4" presStyleCnt="0"/>
      <dgm:spPr/>
    </dgm:pt>
    <dgm:pt modelId="{0FFAF50F-310E-4410-AA72-497C7F0CB541}" type="pres">
      <dgm:prSet presAssocID="{BFF094D2-E174-463D-A3FA-2E9798C5DFF3}" presName="hierChild5" presStyleCnt="0"/>
      <dgm:spPr/>
    </dgm:pt>
    <dgm:pt modelId="{D6CD3370-3F4C-4F86-BB49-F57422BEFCBC}" type="pres">
      <dgm:prSet presAssocID="{4A284F2F-DE89-4B6E-B16E-D9AED211905B}" presName="Name37" presStyleLbl="parChTrans1D3" presStyleIdx="4" presStyleCnt="13"/>
      <dgm:spPr/>
      <dgm:t>
        <a:bodyPr/>
        <a:lstStyle/>
        <a:p>
          <a:endParaRPr lang="es-ES"/>
        </a:p>
      </dgm:t>
    </dgm:pt>
    <dgm:pt modelId="{8CB1E70D-1BFC-4D6D-B038-B2DD319F4283}" type="pres">
      <dgm:prSet presAssocID="{F31D8179-FB41-4CA2-BA11-3F4F405F0587}" presName="hierRoot2" presStyleCnt="0">
        <dgm:presLayoutVars>
          <dgm:hierBranch val="init"/>
        </dgm:presLayoutVars>
      </dgm:prSet>
      <dgm:spPr/>
    </dgm:pt>
    <dgm:pt modelId="{29027F5F-B13A-4BD5-8128-57B63DDD2174}" type="pres">
      <dgm:prSet presAssocID="{F31D8179-FB41-4CA2-BA11-3F4F405F0587}" presName="rootComposite" presStyleCnt="0"/>
      <dgm:spPr/>
    </dgm:pt>
    <dgm:pt modelId="{A29026EA-B77D-4D0F-8F8C-6E737051774F}" type="pres">
      <dgm:prSet presAssocID="{F31D8179-FB41-4CA2-BA11-3F4F405F0587}" presName="rootText" presStyleLbl="node1" presStyleIdx="7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9F6FBF55-B510-466D-955F-494D0D65D479}" type="pres">
      <dgm:prSet presAssocID="{F31D8179-FB41-4CA2-BA11-3F4F405F0587}" presName="titleText2" presStyleLbl="fgAcc1" presStyleIdx="7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940C20E5-8824-407D-8B49-7CECC892BC06}" type="pres">
      <dgm:prSet presAssocID="{F31D8179-FB41-4CA2-BA11-3F4F405F0587}" presName="rootConnector" presStyleLbl="node3" presStyleIdx="0" presStyleCnt="0"/>
      <dgm:spPr/>
      <dgm:t>
        <a:bodyPr/>
        <a:lstStyle/>
        <a:p>
          <a:endParaRPr lang="es-ES"/>
        </a:p>
      </dgm:t>
    </dgm:pt>
    <dgm:pt modelId="{9A0C8782-C5EF-401D-BD54-4AE5D96AFAEA}" type="pres">
      <dgm:prSet presAssocID="{F31D8179-FB41-4CA2-BA11-3F4F405F0587}" presName="hierChild4" presStyleCnt="0"/>
      <dgm:spPr/>
    </dgm:pt>
    <dgm:pt modelId="{1FC097F8-A9F7-4C15-B0E0-293AD8129611}" type="pres">
      <dgm:prSet presAssocID="{F31D8179-FB41-4CA2-BA11-3F4F405F0587}" presName="hierChild5" presStyleCnt="0"/>
      <dgm:spPr/>
    </dgm:pt>
    <dgm:pt modelId="{4687A817-19FC-4A70-B5CA-0659860322F5}" type="pres">
      <dgm:prSet presAssocID="{AB344A2D-1A02-4493-98BE-1E38D5845AFE}" presName="Name37" presStyleLbl="parChTrans1D3" presStyleIdx="5" presStyleCnt="13"/>
      <dgm:spPr/>
      <dgm:t>
        <a:bodyPr/>
        <a:lstStyle/>
        <a:p>
          <a:endParaRPr lang="es-ES"/>
        </a:p>
      </dgm:t>
    </dgm:pt>
    <dgm:pt modelId="{EFD032EB-0A08-4186-8F3B-149B9B74A9E3}" type="pres">
      <dgm:prSet presAssocID="{A3E222AA-F548-4A75-B952-9BBD9F79380B}" presName="hierRoot2" presStyleCnt="0">
        <dgm:presLayoutVars>
          <dgm:hierBranch val="init"/>
        </dgm:presLayoutVars>
      </dgm:prSet>
      <dgm:spPr/>
    </dgm:pt>
    <dgm:pt modelId="{FCAB946A-9FEC-4BD2-B426-716D3D1F281E}" type="pres">
      <dgm:prSet presAssocID="{A3E222AA-F548-4A75-B952-9BBD9F79380B}" presName="rootComposite" presStyleCnt="0"/>
      <dgm:spPr/>
    </dgm:pt>
    <dgm:pt modelId="{C8757C12-C787-4556-8776-AB53B0E1B8C6}" type="pres">
      <dgm:prSet presAssocID="{A3E222AA-F548-4A75-B952-9BBD9F79380B}" presName="rootText" presStyleLbl="node1" presStyleIdx="8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C5445C57-FC5A-4CB2-A827-A803582E501D}" type="pres">
      <dgm:prSet presAssocID="{A3E222AA-F548-4A75-B952-9BBD9F79380B}" presName="titleText2" presStyleLbl="fgAcc1" presStyleIdx="8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89C7E195-BBE9-494F-9640-626F896A2162}" type="pres">
      <dgm:prSet presAssocID="{A3E222AA-F548-4A75-B952-9BBD9F79380B}" presName="rootConnector" presStyleLbl="node3" presStyleIdx="0" presStyleCnt="0"/>
      <dgm:spPr/>
      <dgm:t>
        <a:bodyPr/>
        <a:lstStyle/>
        <a:p>
          <a:endParaRPr lang="es-ES"/>
        </a:p>
      </dgm:t>
    </dgm:pt>
    <dgm:pt modelId="{6F882383-BC1A-4B3C-AE39-6F40D3A23917}" type="pres">
      <dgm:prSet presAssocID="{A3E222AA-F548-4A75-B952-9BBD9F79380B}" presName="hierChild4" presStyleCnt="0"/>
      <dgm:spPr/>
    </dgm:pt>
    <dgm:pt modelId="{54999095-E6CA-4989-BAD3-E6DCABFB2146}" type="pres">
      <dgm:prSet presAssocID="{A3E222AA-F548-4A75-B952-9BBD9F79380B}" presName="hierChild5" presStyleCnt="0"/>
      <dgm:spPr/>
    </dgm:pt>
    <dgm:pt modelId="{C5A1F541-071B-4FBE-8481-4AA3F47D5447}" type="pres">
      <dgm:prSet presAssocID="{BE8DC1D0-A0B6-424D-AC5B-C90F521AE887}" presName="Name37" presStyleLbl="parChTrans1D3" presStyleIdx="6" presStyleCnt="13"/>
      <dgm:spPr/>
      <dgm:t>
        <a:bodyPr/>
        <a:lstStyle/>
        <a:p>
          <a:endParaRPr lang="es-ES"/>
        </a:p>
      </dgm:t>
    </dgm:pt>
    <dgm:pt modelId="{22D75ADC-ABFA-4824-A822-5D85973087A3}" type="pres">
      <dgm:prSet presAssocID="{25B54DED-9AA6-4ADE-A19B-1DEB230B2F9F}" presName="hierRoot2" presStyleCnt="0">
        <dgm:presLayoutVars>
          <dgm:hierBranch val="init"/>
        </dgm:presLayoutVars>
      </dgm:prSet>
      <dgm:spPr/>
    </dgm:pt>
    <dgm:pt modelId="{9597F2F7-61F5-4BC3-B297-7F4BE27F8285}" type="pres">
      <dgm:prSet presAssocID="{25B54DED-9AA6-4ADE-A19B-1DEB230B2F9F}" presName="rootComposite" presStyleCnt="0"/>
      <dgm:spPr/>
    </dgm:pt>
    <dgm:pt modelId="{871C4578-79D1-470E-8957-376988927BB0}" type="pres">
      <dgm:prSet presAssocID="{25B54DED-9AA6-4ADE-A19B-1DEB230B2F9F}" presName="rootText" presStyleLbl="node1" presStyleIdx="9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B72F0D2B-67D1-4734-B27F-4B2A65ECB49B}" type="pres">
      <dgm:prSet presAssocID="{25B54DED-9AA6-4ADE-A19B-1DEB230B2F9F}" presName="titleText2" presStyleLbl="fgAcc1" presStyleIdx="9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E36D36CD-43FB-4D74-88C1-841A5CCF082E}" type="pres">
      <dgm:prSet presAssocID="{25B54DED-9AA6-4ADE-A19B-1DEB230B2F9F}" presName="rootConnector" presStyleLbl="node3" presStyleIdx="0" presStyleCnt="0"/>
      <dgm:spPr/>
      <dgm:t>
        <a:bodyPr/>
        <a:lstStyle/>
        <a:p>
          <a:endParaRPr lang="es-ES"/>
        </a:p>
      </dgm:t>
    </dgm:pt>
    <dgm:pt modelId="{61DEBF58-F3A3-4F59-99FC-F8624909604B}" type="pres">
      <dgm:prSet presAssocID="{25B54DED-9AA6-4ADE-A19B-1DEB230B2F9F}" presName="hierChild4" presStyleCnt="0"/>
      <dgm:spPr/>
    </dgm:pt>
    <dgm:pt modelId="{D6DE45BC-C885-4F60-AEAF-CC3640E16059}" type="pres">
      <dgm:prSet presAssocID="{25B54DED-9AA6-4ADE-A19B-1DEB230B2F9F}" presName="hierChild5" presStyleCnt="0"/>
      <dgm:spPr/>
    </dgm:pt>
    <dgm:pt modelId="{85E21E20-7CBA-4849-A0FA-1D74745C07F5}" type="pres">
      <dgm:prSet presAssocID="{A937B378-1C61-4F1A-9926-CC1CD0B57E88}" presName="Name37" presStyleLbl="parChTrans1D3" presStyleIdx="7" presStyleCnt="13"/>
      <dgm:spPr/>
      <dgm:t>
        <a:bodyPr/>
        <a:lstStyle/>
        <a:p>
          <a:endParaRPr lang="es-ES"/>
        </a:p>
      </dgm:t>
    </dgm:pt>
    <dgm:pt modelId="{8ED15F9A-AB80-492E-913E-EAE9DD8E5294}" type="pres">
      <dgm:prSet presAssocID="{EB53BFA9-D313-4118-8364-5A5836ED7FF0}" presName="hierRoot2" presStyleCnt="0">
        <dgm:presLayoutVars>
          <dgm:hierBranch val="init"/>
        </dgm:presLayoutVars>
      </dgm:prSet>
      <dgm:spPr/>
    </dgm:pt>
    <dgm:pt modelId="{C5904AB3-B13B-4B09-990C-EF764D7A2B1F}" type="pres">
      <dgm:prSet presAssocID="{EB53BFA9-D313-4118-8364-5A5836ED7FF0}" presName="rootComposite" presStyleCnt="0"/>
      <dgm:spPr/>
    </dgm:pt>
    <dgm:pt modelId="{F5271925-C629-4BAA-91ED-65A943EF30F6}" type="pres">
      <dgm:prSet presAssocID="{EB53BFA9-D313-4118-8364-5A5836ED7FF0}" presName="rootText" presStyleLbl="node1" presStyleIdx="10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07582EBD-8DD2-4374-80DE-F6520B699BE8}" type="pres">
      <dgm:prSet presAssocID="{EB53BFA9-D313-4118-8364-5A5836ED7FF0}" presName="titleText2" presStyleLbl="fgAcc1" presStyleIdx="10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84C8FFC7-64C3-4153-84BA-54123C0CF0AB}" type="pres">
      <dgm:prSet presAssocID="{EB53BFA9-D313-4118-8364-5A5836ED7FF0}" presName="rootConnector" presStyleLbl="node3" presStyleIdx="0" presStyleCnt="0"/>
      <dgm:spPr/>
      <dgm:t>
        <a:bodyPr/>
        <a:lstStyle/>
        <a:p>
          <a:endParaRPr lang="es-ES"/>
        </a:p>
      </dgm:t>
    </dgm:pt>
    <dgm:pt modelId="{A806BB9E-EC16-43DD-ABB4-F82011B1CDCC}" type="pres">
      <dgm:prSet presAssocID="{EB53BFA9-D313-4118-8364-5A5836ED7FF0}" presName="hierChild4" presStyleCnt="0"/>
      <dgm:spPr/>
    </dgm:pt>
    <dgm:pt modelId="{5ADE8291-261E-4170-8BBD-C2FAE200D2D0}" type="pres">
      <dgm:prSet presAssocID="{EB53BFA9-D313-4118-8364-5A5836ED7FF0}" presName="hierChild5" presStyleCnt="0"/>
      <dgm:spPr/>
    </dgm:pt>
    <dgm:pt modelId="{99A7CEAE-EAF9-446E-BFD9-1E8E73B0E190}" type="pres">
      <dgm:prSet presAssocID="{9F91298F-1941-41BB-80D8-90D40DF15346}" presName="Name37" presStyleLbl="parChTrans1D3" presStyleIdx="8" presStyleCnt="13"/>
      <dgm:spPr/>
      <dgm:t>
        <a:bodyPr/>
        <a:lstStyle/>
        <a:p>
          <a:endParaRPr lang="es-ES"/>
        </a:p>
      </dgm:t>
    </dgm:pt>
    <dgm:pt modelId="{919E51C4-6B43-47E9-860B-8501F6CDF9F0}" type="pres">
      <dgm:prSet presAssocID="{51B9FB59-AE3F-4428-A992-74A1808C839B}" presName="hierRoot2" presStyleCnt="0">
        <dgm:presLayoutVars>
          <dgm:hierBranch val="init"/>
        </dgm:presLayoutVars>
      </dgm:prSet>
      <dgm:spPr/>
    </dgm:pt>
    <dgm:pt modelId="{3D39845D-7713-468C-ABE7-1065C658BD08}" type="pres">
      <dgm:prSet presAssocID="{51B9FB59-AE3F-4428-A992-74A1808C839B}" presName="rootComposite" presStyleCnt="0"/>
      <dgm:spPr/>
    </dgm:pt>
    <dgm:pt modelId="{BFF2DF1F-CF09-463F-8B0C-5AAE615B7023}" type="pres">
      <dgm:prSet presAssocID="{51B9FB59-AE3F-4428-A992-74A1808C839B}" presName="rootText" presStyleLbl="node1" presStyleIdx="11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EF3E84AE-224A-4283-B539-614E7716F162}" type="pres">
      <dgm:prSet presAssocID="{51B9FB59-AE3F-4428-A992-74A1808C839B}" presName="titleText2" presStyleLbl="fgAcc1" presStyleIdx="11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99F4E4CD-0A4D-4229-A4FF-D073C2956B92}" type="pres">
      <dgm:prSet presAssocID="{51B9FB59-AE3F-4428-A992-74A1808C839B}" presName="rootConnector" presStyleLbl="node3" presStyleIdx="0" presStyleCnt="0"/>
      <dgm:spPr/>
      <dgm:t>
        <a:bodyPr/>
        <a:lstStyle/>
        <a:p>
          <a:endParaRPr lang="es-ES"/>
        </a:p>
      </dgm:t>
    </dgm:pt>
    <dgm:pt modelId="{89866DA5-A6B2-4962-8B80-178A1A3CA72A}" type="pres">
      <dgm:prSet presAssocID="{51B9FB59-AE3F-4428-A992-74A1808C839B}" presName="hierChild4" presStyleCnt="0"/>
      <dgm:spPr/>
    </dgm:pt>
    <dgm:pt modelId="{ABF60982-DF13-40E2-8465-19F80CB5A6A9}" type="pres">
      <dgm:prSet presAssocID="{51B9FB59-AE3F-4428-A992-74A1808C839B}" presName="hierChild5" presStyleCnt="0"/>
      <dgm:spPr/>
    </dgm:pt>
    <dgm:pt modelId="{660D19C3-DDE6-4B1E-810B-C01ACAEE6151}" type="pres">
      <dgm:prSet presAssocID="{992869E0-DAB7-4B3F-8F3E-B99F366357C3}" presName="hierChild5" presStyleCnt="0"/>
      <dgm:spPr/>
    </dgm:pt>
    <dgm:pt modelId="{0F5726BD-9A16-49EF-9457-56F77B6164BC}" type="pres">
      <dgm:prSet presAssocID="{3EDE818A-3B8B-47D1-9965-E686527BFBD0}" presName="Name37" presStyleLbl="parChTrans1D2" presStyleIdx="2" presStyleCnt="5"/>
      <dgm:spPr/>
      <dgm:t>
        <a:bodyPr/>
        <a:lstStyle/>
        <a:p>
          <a:endParaRPr lang="es-ES"/>
        </a:p>
      </dgm:t>
    </dgm:pt>
    <dgm:pt modelId="{3CCFA82A-4A2A-4F96-963A-2D72B78F0D72}" type="pres">
      <dgm:prSet presAssocID="{198F2881-15A0-42A0-9163-F09DB37CBA94}" presName="hierRoot2" presStyleCnt="0">
        <dgm:presLayoutVars>
          <dgm:hierBranch val="init"/>
        </dgm:presLayoutVars>
      </dgm:prSet>
      <dgm:spPr/>
    </dgm:pt>
    <dgm:pt modelId="{C5D0C32F-F755-41AA-B0DE-B014A30B19CD}" type="pres">
      <dgm:prSet presAssocID="{198F2881-15A0-42A0-9163-F09DB37CBA94}" presName="rootComposite" presStyleCnt="0"/>
      <dgm:spPr/>
    </dgm:pt>
    <dgm:pt modelId="{9D02B9A7-A02D-419D-9EC6-9CBB88D2A5D4}" type="pres">
      <dgm:prSet presAssocID="{198F2881-15A0-42A0-9163-F09DB37CBA94}" presName="rootText" presStyleLbl="node1" presStyleIdx="12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55C1B2A0-7C76-481D-A738-98C0B536706A}" type="pres">
      <dgm:prSet presAssocID="{198F2881-15A0-42A0-9163-F09DB37CBA94}" presName="titleText2" presStyleLbl="fgAcc1" presStyleIdx="12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9EF9D3F9-3F9B-4615-BCEB-FE24142674A8}" type="pres">
      <dgm:prSet presAssocID="{198F2881-15A0-42A0-9163-F09DB37CBA94}" presName="rootConnector" presStyleLbl="node2" presStyleIdx="0" presStyleCnt="0"/>
      <dgm:spPr/>
      <dgm:t>
        <a:bodyPr/>
        <a:lstStyle/>
        <a:p>
          <a:endParaRPr lang="es-ES"/>
        </a:p>
      </dgm:t>
    </dgm:pt>
    <dgm:pt modelId="{A867F502-F30E-4176-8B77-D13652D4642F}" type="pres">
      <dgm:prSet presAssocID="{198F2881-15A0-42A0-9163-F09DB37CBA94}" presName="hierChild4" presStyleCnt="0"/>
      <dgm:spPr/>
    </dgm:pt>
    <dgm:pt modelId="{0DF8822C-D23D-40DA-A85C-D0B6D1A19A27}" type="pres">
      <dgm:prSet presAssocID="{10A1131E-20D9-40B3-8BFC-0FDAE04D1760}" presName="Name37" presStyleLbl="parChTrans1D3" presStyleIdx="9" presStyleCnt="13"/>
      <dgm:spPr/>
      <dgm:t>
        <a:bodyPr/>
        <a:lstStyle/>
        <a:p>
          <a:endParaRPr lang="es-ES"/>
        </a:p>
      </dgm:t>
    </dgm:pt>
    <dgm:pt modelId="{C454A77B-C1E5-4D08-9005-5B3ECB8415FE}" type="pres">
      <dgm:prSet presAssocID="{DA7134A0-78D2-437A-B922-C1BBC446DE99}" presName="hierRoot2" presStyleCnt="0">
        <dgm:presLayoutVars>
          <dgm:hierBranch val="init"/>
        </dgm:presLayoutVars>
      </dgm:prSet>
      <dgm:spPr/>
    </dgm:pt>
    <dgm:pt modelId="{78385955-C4C6-4C32-B1D0-65656EC3F690}" type="pres">
      <dgm:prSet presAssocID="{DA7134A0-78D2-437A-B922-C1BBC446DE99}" presName="rootComposite" presStyleCnt="0"/>
      <dgm:spPr/>
    </dgm:pt>
    <dgm:pt modelId="{E8A3745A-8827-47A3-9DA4-11703FE3F0B9}" type="pres">
      <dgm:prSet presAssocID="{DA7134A0-78D2-437A-B922-C1BBC446DE99}" presName="rootText" presStyleLbl="node1" presStyleIdx="13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3C2A1ADA-B348-470B-96BF-CA1D31A51A66}" type="pres">
      <dgm:prSet presAssocID="{DA7134A0-78D2-437A-B922-C1BBC446DE99}" presName="titleText2" presStyleLbl="fgAcc1" presStyleIdx="13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EDD612C0-73F7-4666-BAFE-39BE2D3B2618}" type="pres">
      <dgm:prSet presAssocID="{DA7134A0-78D2-437A-B922-C1BBC446DE99}" presName="rootConnector" presStyleLbl="node3" presStyleIdx="0" presStyleCnt="0"/>
      <dgm:spPr/>
      <dgm:t>
        <a:bodyPr/>
        <a:lstStyle/>
        <a:p>
          <a:endParaRPr lang="es-ES"/>
        </a:p>
      </dgm:t>
    </dgm:pt>
    <dgm:pt modelId="{15D368FA-EAE5-49AC-BDC5-C44EF58E8604}" type="pres">
      <dgm:prSet presAssocID="{DA7134A0-78D2-437A-B922-C1BBC446DE99}" presName="hierChild4" presStyleCnt="0"/>
      <dgm:spPr/>
    </dgm:pt>
    <dgm:pt modelId="{0BBEA772-5AA0-4466-9663-784216DF3CEE}" type="pres">
      <dgm:prSet presAssocID="{DA7134A0-78D2-437A-B922-C1BBC446DE99}" presName="hierChild5" presStyleCnt="0"/>
      <dgm:spPr/>
    </dgm:pt>
    <dgm:pt modelId="{5DD1B040-48F4-4392-B630-C445CF8B4F4F}" type="pres">
      <dgm:prSet presAssocID="{51B24E40-35FB-4D24-9B2E-C0D4DF4409F3}" presName="Name37" presStyleLbl="parChTrans1D3" presStyleIdx="10" presStyleCnt="13"/>
      <dgm:spPr/>
      <dgm:t>
        <a:bodyPr/>
        <a:lstStyle/>
        <a:p>
          <a:endParaRPr lang="es-ES"/>
        </a:p>
      </dgm:t>
    </dgm:pt>
    <dgm:pt modelId="{F3B486C8-3FDC-46E5-8825-A99E12BC48FC}" type="pres">
      <dgm:prSet presAssocID="{F60700D9-A2A7-4B8C-8DA2-265175629BAA}" presName="hierRoot2" presStyleCnt="0">
        <dgm:presLayoutVars>
          <dgm:hierBranch val="init"/>
        </dgm:presLayoutVars>
      </dgm:prSet>
      <dgm:spPr/>
    </dgm:pt>
    <dgm:pt modelId="{09152190-DC3E-4D85-A65D-E60FB0A000BD}" type="pres">
      <dgm:prSet presAssocID="{F60700D9-A2A7-4B8C-8DA2-265175629BAA}" presName="rootComposite" presStyleCnt="0"/>
      <dgm:spPr/>
    </dgm:pt>
    <dgm:pt modelId="{2E9FFC6D-A3BE-4E96-9842-A0F6DADB6BD3}" type="pres">
      <dgm:prSet presAssocID="{F60700D9-A2A7-4B8C-8DA2-265175629BAA}" presName="rootText" presStyleLbl="node1" presStyleIdx="14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D5E43ED4-C75A-453F-B9D2-3998B62964F7}" type="pres">
      <dgm:prSet presAssocID="{F60700D9-A2A7-4B8C-8DA2-265175629BAA}" presName="titleText2" presStyleLbl="fgAcc1" presStyleIdx="14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2931855A-BDB9-45D1-9E1A-968BED96BD8C}" type="pres">
      <dgm:prSet presAssocID="{F60700D9-A2A7-4B8C-8DA2-265175629BAA}" presName="rootConnector" presStyleLbl="node3" presStyleIdx="0" presStyleCnt="0"/>
      <dgm:spPr/>
      <dgm:t>
        <a:bodyPr/>
        <a:lstStyle/>
        <a:p>
          <a:endParaRPr lang="es-ES"/>
        </a:p>
      </dgm:t>
    </dgm:pt>
    <dgm:pt modelId="{2822B040-D74A-4258-8967-7B2DD2DD813A}" type="pres">
      <dgm:prSet presAssocID="{F60700D9-A2A7-4B8C-8DA2-265175629BAA}" presName="hierChild4" presStyleCnt="0"/>
      <dgm:spPr/>
    </dgm:pt>
    <dgm:pt modelId="{E8D4F9E6-B68C-4B93-9B50-A339F9B8E789}" type="pres">
      <dgm:prSet presAssocID="{F60700D9-A2A7-4B8C-8DA2-265175629BAA}" presName="hierChild5" presStyleCnt="0"/>
      <dgm:spPr/>
    </dgm:pt>
    <dgm:pt modelId="{C95DFE8D-95EA-4425-8DFA-9251327909FA}" type="pres">
      <dgm:prSet presAssocID="{13174568-8F95-446E-8015-7B5FE2961A87}" presName="Name37" presStyleLbl="parChTrans1D3" presStyleIdx="11" presStyleCnt="13"/>
      <dgm:spPr/>
      <dgm:t>
        <a:bodyPr/>
        <a:lstStyle/>
        <a:p>
          <a:endParaRPr lang="es-ES"/>
        </a:p>
      </dgm:t>
    </dgm:pt>
    <dgm:pt modelId="{EE2A089E-1EAB-4839-B6D1-6AD5144EB14B}" type="pres">
      <dgm:prSet presAssocID="{7EA50FF6-0444-47B2-AB95-53387498D5DD}" presName="hierRoot2" presStyleCnt="0">
        <dgm:presLayoutVars>
          <dgm:hierBranch val="init"/>
        </dgm:presLayoutVars>
      </dgm:prSet>
      <dgm:spPr/>
    </dgm:pt>
    <dgm:pt modelId="{F8EC398B-813D-4DCC-A599-F72B40341746}" type="pres">
      <dgm:prSet presAssocID="{7EA50FF6-0444-47B2-AB95-53387498D5DD}" presName="rootComposite" presStyleCnt="0"/>
      <dgm:spPr/>
    </dgm:pt>
    <dgm:pt modelId="{288DBE26-71BC-4D9F-A54D-6607740648CB}" type="pres">
      <dgm:prSet presAssocID="{7EA50FF6-0444-47B2-AB95-53387498D5DD}" presName="rootText" presStyleLbl="node1" presStyleIdx="15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FE86F1FC-F0DA-4C10-B59B-316A50BC82C1}" type="pres">
      <dgm:prSet presAssocID="{7EA50FF6-0444-47B2-AB95-53387498D5DD}" presName="titleText2" presStyleLbl="fgAcc1" presStyleIdx="15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80A3AC3B-141D-454E-A918-12771E02DBC0}" type="pres">
      <dgm:prSet presAssocID="{7EA50FF6-0444-47B2-AB95-53387498D5DD}" presName="rootConnector" presStyleLbl="node3" presStyleIdx="0" presStyleCnt="0"/>
      <dgm:spPr/>
      <dgm:t>
        <a:bodyPr/>
        <a:lstStyle/>
        <a:p>
          <a:endParaRPr lang="es-ES"/>
        </a:p>
      </dgm:t>
    </dgm:pt>
    <dgm:pt modelId="{BE1E730C-39E7-4B74-B4F2-99483FA86168}" type="pres">
      <dgm:prSet presAssocID="{7EA50FF6-0444-47B2-AB95-53387498D5DD}" presName="hierChild4" presStyleCnt="0"/>
      <dgm:spPr/>
    </dgm:pt>
    <dgm:pt modelId="{BF61B7D0-9EB3-4865-88D5-0B8B2EBA6A20}" type="pres">
      <dgm:prSet presAssocID="{7EA50FF6-0444-47B2-AB95-53387498D5DD}" presName="hierChild5" presStyleCnt="0"/>
      <dgm:spPr/>
    </dgm:pt>
    <dgm:pt modelId="{3198FD09-C50B-4CC6-8CC8-92D49103B874}" type="pres">
      <dgm:prSet presAssocID="{198F2881-15A0-42A0-9163-F09DB37CBA94}" presName="hierChild5" presStyleCnt="0"/>
      <dgm:spPr/>
    </dgm:pt>
    <dgm:pt modelId="{9B584628-FE4E-436D-9C47-37A973D0F1CF}" type="pres">
      <dgm:prSet presAssocID="{32BCD49A-9F13-4006-BFDF-B9E0898A77CC}" presName="Name37" presStyleLbl="parChTrans1D2" presStyleIdx="3" presStyleCnt="5"/>
      <dgm:spPr/>
      <dgm:t>
        <a:bodyPr/>
        <a:lstStyle/>
        <a:p>
          <a:endParaRPr lang="es-ES"/>
        </a:p>
      </dgm:t>
    </dgm:pt>
    <dgm:pt modelId="{3C6A8EC9-E387-44D2-B86C-BF591166E2FC}" type="pres">
      <dgm:prSet presAssocID="{DF02D0C3-05FE-4B3A-B88B-97FDB8FA74F3}" presName="hierRoot2" presStyleCnt="0">
        <dgm:presLayoutVars>
          <dgm:hierBranch val="init"/>
        </dgm:presLayoutVars>
      </dgm:prSet>
      <dgm:spPr/>
    </dgm:pt>
    <dgm:pt modelId="{F38CCB68-1CFE-4F96-9C56-7768BA5C92BF}" type="pres">
      <dgm:prSet presAssocID="{DF02D0C3-05FE-4B3A-B88B-97FDB8FA74F3}" presName="rootComposite" presStyleCnt="0"/>
      <dgm:spPr/>
    </dgm:pt>
    <dgm:pt modelId="{BE029582-0A9D-4D74-9F9C-46F7D1FD3E43}" type="pres">
      <dgm:prSet presAssocID="{DF02D0C3-05FE-4B3A-B88B-97FDB8FA74F3}" presName="rootText" presStyleLbl="node1" presStyleIdx="16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B93BECCF-E61C-4E3C-BB8C-4606512F9C56}" type="pres">
      <dgm:prSet presAssocID="{DF02D0C3-05FE-4B3A-B88B-97FDB8FA74F3}" presName="titleText2" presStyleLbl="fgAcc1" presStyleIdx="16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5608B958-E611-4668-A0A8-1341DE015682}" type="pres">
      <dgm:prSet presAssocID="{DF02D0C3-05FE-4B3A-B88B-97FDB8FA74F3}" presName="rootConnector" presStyleLbl="node2" presStyleIdx="0" presStyleCnt="0"/>
      <dgm:spPr/>
      <dgm:t>
        <a:bodyPr/>
        <a:lstStyle/>
        <a:p>
          <a:endParaRPr lang="es-ES"/>
        </a:p>
      </dgm:t>
    </dgm:pt>
    <dgm:pt modelId="{CE45D631-7AAB-4F4E-B06A-634E1BAD8E5F}" type="pres">
      <dgm:prSet presAssocID="{DF02D0C3-05FE-4B3A-B88B-97FDB8FA74F3}" presName="hierChild4" presStyleCnt="0"/>
      <dgm:spPr/>
    </dgm:pt>
    <dgm:pt modelId="{74280771-D276-4835-B867-55FF2129AC7E}" type="pres">
      <dgm:prSet presAssocID="{A9352C36-A685-4C03-8925-9FE0BEE9561B}" presName="Name37" presStyleLbl="parChTrans1D3" presStyleIdx="12" presStyleCnt="13"/>
      <dgm:spPr/>
      <dgm:t>
        <a:bodyPr/>
        <a:lstStyle/>
        <a:p>
          <a:endParaRPr lang="es-ES"/>
        </a:p>
      </dgm:t>
    </dgm:pt>
    <dgm:pt modelId="{C9296124-FB54-400A-BA87-E23DD8679EE6}" type="pres">
      <dgm:prSet presAssocID="{F8C4007D-F04D-419E-9BC3-C7CE08C39948}" presName="hierRoot2" presStyleCnt="0">
        <dgm:presLayoutVars>
          <dgm:hierBranch val="init"/>
        </dgm:presLayoutVars>
      </dgm:prSet>
      <dgm:spPr/>
    </dgm:pt>
    <dgm:pt modelId="{515799D8-0113-4049-A741-A1CFAC953525}" type="pres">
      <dgm:prSet presAssocID="{F8C4007D-F04D-419E-9BC3-C7CE08C39948}" presName="rootComposite" presStyleCnt="0"/>
      <dgm:spPr/>
    </dgm:pt>
    <dgm:pt modelId="{3987C8BF-E225-4EC8-9869-78FD8EB890AB}" type="pres">
      <dgm:prSet presAssocID="{F8C4007D-F04D-419E-9BC3-C7CE08C39948}" presName="rootText" presStyleLbl="node1" presStyleIdx="17" presStyleCnt="18">
        <dgm:presLayoutVars>
          <dgm:chMax/>
          <dgm:chPref val="3"/>
        </dgm:presLayoutVars>
      </dgm:prSet>
      <dgm:spPr/>
      <dgm:t>
        <a:bodyPr/>
        <a:lstStyle/>
        <a:p>
          <a:endParaRPr lang="es-ES"/>
        </a:p>
      </dgm:t>
    </dgm:pt>
    <dgm:pt modelId="{9D633158-2CEE-4119-AAC8-9639B68EDD7E}" type="pres">
      <dgm:prSet presAssocID="{F8C4007D-F04D-419E-9BC3-C7CE08C39948}" presName="titleText2" presStyleLbl="fgAcc1" presStyleIdx="17" presStyleCnt="18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0CBB8D7F-BF84-4BD4-AB53-A02A71BC78C7}" type="pres">
      <dgm:prSet presAssocID="{F8C4007D-F04D-419E-9BC3-C7CE08C39948}" presName="rootConnector" presStyleLbl="node3" presStyleIdx="0" presStyleCnt="0"/>
      <dgm:spPr/>
      <dgm:t>
        <a:bodyPr/>
        <a:lstStyle/>
        <a:p>
          <a:endParaRPr lang="es-ES"/>
        </a:p>
      </dgm:t>
    </dgm:pt>
    <dgm:pt modelId="{654BEFBC-F0A4-4C3E-B80D-B0E5DF59769F}" type="pres">
      <dgm:prSet presAssocID="{F8C4007D-F04D-419E-9BC3-C7CE08C39948}" presName="hierChild4" presStyleCnt="0"/>
      <dgm:spPr/>
    </dgm:pt>
    <dgm:pt modelId="{B833CEF2-A2DE-4617-8EBB-D335FB69865F}" type="pres">
      <dgm:prSet presAssocID="{F8C4007D-F04D-419E-9BC3-C7CE08C39948}" presName="hierChild5" presStyleCnt="0"/>
      <dgm:spPr/>
    </dgm:pt>
    <dgm:pt modelId="{0ABFAF13-0468-4411-8523-6823FE079597}" type="pres">
      <dgm:prSet presAssocID="{DF02D0C3-05FE-4B3A-B88B-97FDB8FA74F3}" presName="hierChild5" presStyleCnt="0"/>
      <dgm:spPr/>
    </dgm:pt>
    <dgm:pt modelId="{246EEFB4-E635-4583-8A27-F425AFAA645F}" type="pres">
      <dgm:prSet presAssocID="{BA64E19A-704D-4C03-BA8C-A63B42CE3085}" presName="hierChild3" presStyleCnt="0"/>
      <dgm:spPr/>
    </dgm:pt>
    <dgm:pt modelId="{953554A1-3F15-4E83-A1BD-EA45A2AE2DD8}" type="pres">
      <dgm:prSet presAssocID="{FA5D9A95-27BB-426B-830B-7DCE65CD2F63}" presName="Name96" presStyleLbl="parChTrans1D2" presStyleIdx="4" presStyleCnt="5"/>
      <dgm:spPr/>
      <dgm:t>
        <a:bodyPr/>
        <a:lstStyle/>
        <a:p>
          <a:endParaRPr lang="es-ES"/>
        </a:p>
      </dgm:t>
    </dgm:pt>
    <dgm:pt modelId="{C48B51BD-808A-41F5-A53B-9CFC56BA5D97}" type="pres">
      <dgm:prSet presAssocID="{EAFADF22-78F5-4CF5-8BE4-33FD694703DC}" presName="hierRoot3" presStyleCnt="0">
        <dgm:presLayoutVars>
          <dgm:hierBranch val="init"/>
        </dgm:presLayoutVars>
      </dgm:prSet>
      <dgm:spPr/>
    </dgm:pt>
    <dgm:pt modelId="{CB7B9C29-9CC4-4A5F-86D6-1FF4C1BA0A13}" type="pres">
      <dgm:prSet presAssocID="{EAFADF22-78F5-4CF5-8BE4-33FD694703DC}" presName="rootComposite3" presStyleCnt="0"/>
      <dgm:spPr/>
    </dgm:pt>
    <dgm:pt modelId="{2A7603AA-639E-408C-81AC-5B457467F156}" type="pres">
      <dgm:prSet presAssocID="{EAFADF22-78F5-4CF5-8BE4-33FD694703DC}" presName="rootText3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BD2F4D4-CFDB-4874-90F5-A056874B4042}" type="pres">
      <dgm:prSet presAssocID="{EAFADF22-78F5-4CF5-8BE4-33FD694703DC}" presName="titleText3" presStyleLbl="fgAcc2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CD6803C4-969A-46E9-A38C-0963B1053F2C}" type="pres">
      <dgm:prSet presAssocID="{EAFADF22-78F5-4CF5-8BE4-33FD694703DC}" presName="rootConnector3" presStyleLbl="asst1" presStyleIdx="0" presStyleCnt="1"/>
      <dgm:spPr/>
      <dgm:t>
        <a:bodyPr/>
        <a:lstStyle/>
        <a:p>
          <a:endParaRPr lang="es-ES"/>
        </a:p>
      </dgm:t>
    </dgm:pt>
    <dgm:pt modelId="{1EFF3604-F909-427F-A30F-9FE857F22E5C}" type="pres">
      <dgm:prSet presAssocID="{EAFADF22-78F5-4CF5-8BE4-33FD694703DC}" presName="hierChild6" presStyleCnt="0"/>
      <dgm:spPr/>
    </dgm:pt>
    <dgm:pt modelId="{F6F742D1-1A75-486F-8173-DDC6EEF6E47E}" type="pres">
      <dgm:prSet presAssocID="{EAFADF22-78F5-4CF5-8BE4-33FD694703DC}" presName="hierChild7" presStyleCnt="0"/>
      <dgm:spPr/>
    </dgm:pt>
  </dgm:ptLst>
  <dgm:cxnLst>
    <dgm:cxn modelId="{AE9FF3B2-6BE9-4388-AE0B-81B64D6A6316}" type="presOf" srcId="{0F2E1E14-8FAF-4E2C-8D2A-063B8668B0AF}" destId="{9D633158-2CEE-4119-AAC8-9639B68EDD7E}" srcOrd="0" destOrd="0" presId="urn:microsoft.com/office/officeart/2008/layout/NameandTitleOrganizationalChart"/>
    <dgm:cxn modelId="{63C1AD5F-E887-4441-A840-E1EDD4AD2FE2}" type="presOf" srcId="{D673D7B0-2945-4187-B109-311DC35FD1F6}" destId="{E5A1007A-9F48-4835-ABFE-892C80A79F15}" srcOrd="0" destOrd="0" presId="urn:microsoft.com/office/officeart/2008/layout/NameandTitleOrganizationalChart"/>
    <dgm:cxn modelId="{50BF1F04-2D86-4C52-BA22-2EAF15E1C713}" type="presOf" srcId="{A7B5AC0C-47F3-4F90-9CD3-FFEFFD5B5348}" destId="{BBD2F4D4-CFDB-4874-90F5-A056874B4042}" srcOrd="0" destOrd="0" presId="urn:microsoft.com/office/officeart/2008/layout/NameandTitleOrganizationalChart"/>
    <dgm:cxn modelId="{78180655-446F-41E6-A04A-CAED7F450563}" type="presOf" srcId="{D19066A3-C2D2-4A62-8A10-1CD4FC91FB18}" destId="{D829C5CA-798B-4C5A-8089-677E41FDC032}" srcOrd="0" destOrd="0" presId="urn:microsoft.com/office/officeart/2008/layout/NameandTitleOrganizationalChart"/>
    <dgm:cxn modelId="{FB7577CA-CD7E-405A-8E27-8297B91B237F}" type="presOf" srcId="{5639DCC1-5EEA-419C-B282-14E777A9F4B9}" destId="{07582EBD-8DD2-4374-80DE-F6520B699BE8}" srcOrd="0" destOrd="0" presId="urn:microsoft.com/office/officeart/2008/layout/NameandTitleOrganizationalChart"/>
    <dgm:cxn modelId="{748EC4ED-5085-44CC-8A3C-03151521E7B5}" type="presOf" srcId="{F8C4007D-F04D-419E-9BC3-C7CE08C39948}" destId="{3987C8BF-E225-4EC8-9869-78FD8EB890AB}" srcOrd="0" destOrd="0" presId="urn:microsoft.com/office/officeart/2008/layout/NameandTitleOrganizationalChart"/>
    <dgm:cxn modelId="{43C44D3D-77F4-4799-AB8F-CC7738F6F5FB}" srcId="{992869E0-DAB7-4B3F-8F3E-B99F366357C3}" destId="{51B9FB59-AE3F-4428-A992-74A1808C839B}" srcOrd="5" destOrd="0" parTransId="{9F91298F-1941-41BB-80D8-90D40DF15346}" sibTransId="{B88EAF1B-0116-400A-B9BC-7BCE7C91BC7B}"/>
    <dgm:cxn modelId="{E7BE8F84-4E0F-45B9-8CC1-47FF3C2CFFB6}" type="presOf" srcId="{3EDE818A-3B8B-47D1-9965-E686527BFBD0}" destId="{0F5726BD-9A16-49EF-9457-56F77B6164BC}" srcOrd="0" destOrd="0" presId="urn:microsoft.com/office/officeart/2008/layout/NameandTitleOrganizationalChart"/>
    <dgm:cxn modelId="{D1D55FCD-2414-40BB-BA41-A95055B8B26C}" type="presOf" srcId="{DF02D0C3-05FE-4B3A-B88B-97FDB8FA74F3}" destId="{BE029582-0A9D-4D74-9F9C-46F7D1FD3E43}" srcOrd="0" destOrd="0" presId="urn:microsoft.com/office/officeart/2008/layout/NameandTitleOrganizationalChart"/>
    <dgm:cxn modelId="{1E2EEFDE-4830-45EF-9376-3C323D5F6DBB}" type="presOf" srcId="{848B1058-A136-442E-89D5-99FC09681126}" destId="{BA007A04-18F7-4D68-982F-6B59B06B0B7F}" srcOrd="0" destOrd="0" presId="urn:microsoft.com/office/officeart/2008/layout/NameandTitleOrganizationalChart"/>
    <dgm:cxn modelId="{1F9024FA-29F6-49B1-98BF-484F0A41DBBA}" type="presOf" srcId="{EB53BFA9-D313-4118-8364-5A5836ED7FF0}" destId="{84C8FFC7-64C3-4153-84BA-54123C0CF0AB}" srcOrd="1" destOrd="0" presId="urn:microsoft.com/office/officeart/2008/layout/NameandTitleOrganizationalChart"/>
    <dgm:cxn modelId="{49E08E6C-DDA9-494C-A1D7-5215418840B1}" type="presOf" srcId="{F8C4007D-F04D-419E-9BC3-C7CE08C39948}" destId="{0CBB8D7F-BF84-4BD4-AB53-A02A71BC78C7}" srcOrd="1" destOrd="0" presId="urn:microsoft.com/office/officeart/2008/layout/NameandTitleOrganizationalChart"/>
    <dgm:cxn modelId="{F4F51573-066B-4D0E-A719-C29B727C9573}" type="presOf" srcId="{CA8BB90A-0349-4BED-A6C6-99262955FBDA}" destId="{3C2A1ADA-B348-470B-96BF-CA1D31A51A66}" srcOrd="0" destOrd="0" presId="urn:microsoft.com/office/officeart/2008/layout/NameandTitleOrganizationalChart"/>
    <dgm:cxn modelId="{1B2EA2DA-B3D7-4564-9AE2-46BFF3263279}" type="presOf" srcId="{10A1131E-20D9-40B3-8BFC-0FDAE04D1760}" destId="{0DF8822C-D23D-40DA-A85C-D0B6D1A19A27}" srcOrd="0" destOrd="0" presId="urn:microsoft.com/office/officeart/2008/layout/NameandTitleOrganizationalChart"/>
    <dgm:cxn modelId="{013BF185-A6BE-44EA-BA13-812A082FB58F}" type="presOf" srcId="{7EA50FF6-0444-47B2-AB95-53387498D5DD}" destId="{288DBE26-71BC-4D9F-A54D-6607740648CB}" srcOrd="0" destOrd="0" presId="urn:microsoft.com/office/officeart/2008/layout/NameandTitleOrganizationalChart"/>
    <dgm:cxn modelId="{75AA628D-F803-4504-9D7F-7860F7557FB8}" type="presOf" srcId="{A3E222AA-F548-4A75-B952-9BBD9F79380B}" destId="{C8757C12-C787-4556-8776-AB53B0E1B8C6}" srcOrd="0" destOrd="0" presId="urn:microsoft.com/office/officeart/2008/layout/NameandTitleOrganizationalChart"/>
    <dgm:cxn modelId="{11197C95-C78C-4528-AE2C-531F4781346D}" type="presOf" srcId="{5F813EBD-1311-48D9-B9B2-FBE4D2D19280}" destId="{55C1B2A0-7C76-481D-A738-98C0B536706A}" srcOrd="0" destOrd="0" presId="urn:microsoft.com/office/officeart/2008/layout/NameandTitleOrganizationalChart"/>
    <dgm:cxn modelId="{F0AFBAB1-3ED0-4224-846F-C599CCD5FAAE}" type="presOf" srcId="{A3E222AA-F548-4A75-B952-9BBD9F79380B}" destId="{89C7E195-BBE9-494F-9640-626F896A2162}" srcOrd="1" destOrd="0" presId="urn:microsoft.com/office/officeart/2008/layout/NameandTitleOrganizationalChart"/>
    <dgm:cxn modelId="{10B59D4B-2954-40EC-9795-26A7A1824390}" type="presOf" srcId="{992869E0-DAB7-4B3F-8F3E-B99F366357C3}" destId="{925C4398-E578-48F6-AD52-F8C52CD43300}" srcOrd="0" destOrd="0" presId="urn:microsoft.com/office/officeart/2008/layout/NameandTitleOrganizationalChart"/>
    <dgm:cxn modelId="{A9E42816-B1B2-4D44-BA85-3F6E75EA95A8}" type="presOf" srcId="{41AE85D4-AEA7-4216-93DF-EB1B89F71A61}" destId="{A133EB72-9744-4F07-B1EB-BEEE4EAA8779}" srcOrd="0" destOrd="0" presId="urn:microsoft.com/office/officeart/2008/layout/NameandTitleOrganizationalChart"/>
    <dgm:cxn modelId="{8791DFDB-7628-448B-A786-E00E50A42C19}" type="presOf" srcId="{4A284F2F-DE89-4B6E-B16E-D9AED211905B}" destId="{D6CD3370-3F4C-4F86-BB49-F57422BEFCBC}" srcOrd="0" destOrd="0" presId="urn:microsoft.com/office/officeart/2008/layout/NameandTitleOrganizationalChart"/>
    <dgm:cxn modelId="{BBC9E737-0AA7-4595-859B-D78AACEAD2FC}" type="presOf" srcId="{ACA1568D-9C46-4721-B972-51FF6806BE65}" destId="{9929971B-4353-47AB-8685-49A5E16DBB01}" srcOrd="0" destOrd="0" presId="urn:microsoft.com/office/officeart/2008/layout/NameandTitleOrganizationalChart"/>
    <dgm:cxn modelId="{C11E194F-AD00-416D-9194-CEA65CC2F16F}" type="presOf" srcId="{0F42F195-0F24-43F0-BD15-E6E0F663395C}" destId="{C2AEB513-919A-4EF4-B049-A423627C9473}" srcOrd="1" destOrd="0" presId="urn:microsoft.com/office/officeart/2008/layout/NameandTitleOrganizationalChart"/>
    <dgm:cxn modelId="{31DE7DA7-77A6-4B90-8FAA-FD4072457DFB}" srcId="{BA64E19A-704D-4C03-BA8C-A63B42CE3085}" destId="{DF02D0C3-05FE-4B3A-B88B-97FDB8FA74F3}" srcOrd="4" destOrd="0" parTransId="{32BCD49A-9F13-4006-BFDF-B9E0898A77CC}" sibTransId="{0416BCEE-E1BF-465B-B1D7-F7B0F998A48F}"/>
    <dgm:cxn modelId="{EBF0D03A-BF58-46D6-ACFD-F113556C215E}" type="presOf" srcId="{BA2F4075-6594-4515-A7F0-FFCAE07446F7}" destId="{D5E43ED4-C75A-453F-B9D2-3998B62964F7}" srcOrd="0" destOrd="0" presId="urn:microsoft.com/office/officeart/2008/layout/NameandTitleOrganizationalChart"/>
    <dgm:cxn modelId="{D9187F39-FC4B-47CD-A7EA-6BCBE6989DCF}" type="presOf" srcId="{953AEB35-0921-42BA-85EF-740637DF3B10}" destId="{B2C888FE-4A01-4D68-92F7-CFFF2EAA5E4D}" srcOrd="0" destOrd="0" presId="urn:microsoft.com/office/officeart/2008/layout/NameandTitleOrganizationalChart"/>
    <dgm:cxn modelId="{C039E0A5-04F7-4345-B798-D0ACC2D8F435}" type="presOf" srcId="{198F2881-15A0-42A0-9163-F09DB37CBA94}" destId="{9EF9D3F9-3F9B-4615-BCEB-FE24142674A8}" srcOrd="1" destOrd="0" presId="urn:microsoft.com/office/officeart/2008/layout/NameandTitleOrganizationalChart"/>
    <dgm:cxn modelId="{154682E6-89F8-422D-A036-D27A03F936ED}" type="presOf" srcId="{EAFADF22-78F5-4CF5-8BE4-33FD694703DC}" destId="{CD6803C4-969A-46E9-A38C-0963B1053F2C}" srcOrd="1" destOrd="0" presId="urn:microsoft.com/office/officeart/2008/layout/NameandTitleOrganizationalChart"/>
    <dgm:cxn modelId="{28F6EAB5-2B18-4739-BF8D-0ECA19047245}" srcId="{589F5B19-95B2-4446-A322-367659057F20}" destId="{BA64E19A-704D-4C03-BA8C-A63B42CE3085}" srcOrd="0" destOrd="0" parTransId="{E5AA0565-3C21-481C-BFE6-0C32D36420A1}" sibTransId="{F1ED9CD1-3F30-4DDE-A326-4185B57E030A}"/>
    <dgm:cxn modelId="{A92E98EF-FDB8-447F-8283-4E27C4D4AC9A}" type="presOf" srcId="{51B24E40-35FB-4D24-9B2E-C0D4DF4409F3}" destId="{5DD1B040-48F4-4392-B630-C445CF8B4F4F}" srcOrd="0" destOrd="0" presId="urn:microsoft.com/office/officeart/2008/layout/NameandTitleOrganizationalChart"/>
    <dgm:cxn modelId="{CBB3D3E8-3E3D-4ADD-8F8A-4539B28DDC36}" type="presOf" srcId="{DA7134A0-78D2-437A-B922-C1BBC446DE99}" destId="{E8A3745A-8827-47A3-9DA4-11703FE3F0B9}" srcOrd="0" destOrd="0" presId="urn:microsoft.com/office/officeart/2008/layout/NameandTitleOrganizationalChart"/>
    <dgm:cxn modelId="{5419205D-3702-416F-A938-E6C035117285}" type="presOf" srcId="{0416BCEE-E1BF-465B-B1D7-F7B0F998A48F}" destId="{B93BECCF-E61C-4E3C-BB8C-4606512F9C56}" srcOrd="0" destOrd="0" presId="urn:microsoft.com/office/officeart/2008/layout/NameandTitleOrganizationalChart"/>
    <dgm:cxn modelId="{056873FF-BB1D-4231-917D-16E77462FA94}" type="presOf" srcId="{8469011B-A738-438E-82DB-F766763ED884}" destId="{E1F63D26-4F15-4212-8AE0-83088927E734}" srcOrd="0" destOrd="0" presId="urn:microsoft.com/office/officeart/2008/layout/NameandTitleOrganizationalChart"/>
    <dgm:cxn modelId="{67334605-2009-4D54-AF7A-6C280A75CFE2}" type="presOf" srcId="{198F2881-15A0-42A0-9163-F09DB37CBA94}" destId="{9D02B9A7-A02D-419D-9EC6-9CBB88D2A5D4}" srcOrd="0" destOrd="0" presId="urn:microsoft.com/office/officeart/2008/layout/NameandTitleOrganizationalChart"/>
    <dgm:cxn modelId="{472D9EC9-C193-44A6-AA3E-F52F966189CA}" srcId="{198F2881-15A0-42A0-9163-F09DB37CBA94}" destId="{F60700D9-A2A7-4B8C-8DA2-265175629BAA}" srcOrd="1" destOrd="0" parTransId="{51B24E40-35FB-4D24-9B2E-C0D4DF4409F3}" sibTransId="{BA2F4075-6594-4515-A7F0-FFCAE07446F7}"/>
    <dgm:cxn modelId="{A8DB5744-0A35-41D2-958D-0A97E52DFB11}" type="presOf" srcId="{51B9FB59-AE3F-4428-A992-74A1808C839B}" destId="{99F4E4CD-0A4D-4229-A4FF-D073C2956B92}" srcOrd="1" destOrd="0" presId="urn:microsoft.com/office/officeart/2008/layout/NameandTitleOrganizationalChart"/>
    <dgm:cxn modelId="{ED3B25AA-8DCF-47DF-B1C1-6A0A65C6251D}" type="presOf" srcId="{25B54DED-9AA6-4ADE-A19B-1DEB230B2F9F}" destId="{E36D36CD-43FB-4D74-88C1-841A5CCF082E}" srcOrd="1" destOrd="0" presId="urn:microsoft.com/office/officeart/2008/layout/NameandTitleOrganizationalChart"/>
    <dgm:cxn modelId="{6BD5D829-42AF-4795-8F36-3E81CF8C427F}" type="presOf" srcId="{FA5D9A95-27BB-426B-830B-7DCE65CD2F63}" destId="{953554A1-3F15-4E83-A1BD-EA45A2AE2DD8}" srcOrd="0" destOrd="0" presId="urn:microsoft.com/office/officeart/2008/layout/NameandTitleOrganizationalChart"/>
    <dgm:cxn modelId="{55D073F3-8B70-4992-B23F-C7D697D042B0}" type="presOf" srcId="{BE8DC1D0-A0B6-424D-AC5B-C90F521AE887}" destId="{C5A1F541-071B-4FBE-8481-4AA3F47D5447}" srcOrd="0" destOrd="0" presId="urn:microsoft.com/office/officeart/2008/layout/NameandTitleOrganizationalChart"/>
    <dgm:cxn modelId="{32A9ED84-E2A6-44F6-9EEB-A41FEE925D9F}" type="presOf" srcId="{FB647252-A719-4F97-AAEA-F7E22D9EC948}" destId="{F42B1712-B93F-4895-85C4-47C66D8980F6}" srcOrd="0" destOrd="0" presId="urn:microsoft.com/office/officeart/2008/layout/NameandTitleOrganizationalChart"/>
    <dgm:cxn modelId="{C5787F48-C829-41E5-A091-0188BA7127E9}" type="presOf" srcId="{992869E0-DAB7-4B3F-8F3E-B99F366357C3}" destId="{A8378605-BDCE-428E-8F1F-7FCB701B61F4}" srcOrd="1" destOrd="0" presId="urn:microsoft.com/office/officeart/2008/layout/NameandTitleOrganizationalChart"/>
    <dgm:cxn modelId="{05D14105-E0AA-4BC8-8D02-6DD5111A29A0}" srcId="{34BC3014-EADE-41EE-B38A-03C4F9B63584}" destId="{0F42F195-0F24-43F0-BD15-E6E0F663395C}" srcOrd="0" destOrd="0" parTransId="{D19066A3-C2D2-4A62-8A10-1CD4FC91FB18}" sibTransId="{5BA3C771-FE3B-4ABF-808A-4F435E233D71}"/>
    <dgm:cxn modelId="{2793FED3-1F5C-46FD-A5C3-0E123A1ED93B}" srcId="{992869E0-DAB7-4B3F-8F3E-B99F366357C3}" destId="{EB53BFA9-D313-4118-8364-5A5836ED7FF0}" srcOrd="4" destOrd="0" parTransId="{A937B378-1C61-4F1A-9926-CC1CD0B57E88}" sibTransId="{5639DCC1-5EEA-419C-B282-14E777A9F4B9}"/>
    <dgm:cxn modelId="{FF34426A-AD4C-4945-A935-9D1708439F43}" type="presOf" srcId="{BA64E19A-704D-4C03-BA8C-A63B42CE3085}" destId="{05B37911-0A4E-4EFA-92F2-19DEECD17A49}" srcOrd="0" destOrd="0" presId="urn:microsoft.com/office/officeart/2008/layout/NameandTitleOrganizationalChart"/>
    <dgm:cxn modelId="{39A19682-9270-427A-9F6C-642B7E3914C6}" srcId="{DF02D0C3-05FE-4B3A-B88B-97FDB8FA74F3}" destId="{F8C4007D-F04D-419E-9BC3-C7CE08C39948}" srcOrd="0" destOrd="0" parTransId="{A9352C36-A685-4C03-8925-9FE0BEE9561B}" sibTransId="{0F2E1E14-8FAF-4E2C-8D2A-063B8668B0AF}"/>
    <dgm:cxn modelId="{C9F374DC-7FD0-424D-95A2-0F095CF5C730}" type="presOf" srcId="{DA7134A0-78D2-437A-B922-C1BBC446DE99}" destId="{EDD612C0-73F7-4666-BAFE-39BE2D3B2618}" srcOrd="1" destOrd="0" presId="urn:microsoft.com/office/officeart/2008/layout/NameandTitleOrganizationalChart"/>
    <dgm:cxn modelId="{5FA13E32-CF55-4C14-92E3-51DE175073DF}" type="presOf" srcId="{25B54DED-9AA6-4ADE-A19B-1DEB230B2F9F}" destId="{871C4578-79D1-470E-8957-376988927BB0}" srcOrd="0" destOrd="0" presId="urn:microsoft.com/office/officeart/2008/layout/NameandTitleOrganizationalChart"/>
    <dgm:cxn modelId="{AD6516DF-8D55-4267-AC16-B29A93D332F0}" srcId="{34BC3014-EADE-41EE-B38A-03C4F9B63584}" destId="{8469011B-A738-438E-82DB-F766763ED884}" srcOrd="1" destOrd="0" parTransId="{848B1058-A136-442E-89D5-99FC09681126}" sibTransId="{4FAF971E-BC14-47A8-9FBA-0E027A9DC325}"/>
    <dgm:cxn modelId="{D8CCC3B8-422F-4088-8237-185C3B3A164A}" type="presOf" srcId="{235C7922-7DE8-4081-9D3C-ABDE02E0C092}" destId="{DA629486-43BF-486D-BEAF-E90D08AFBCD7}" srcOrd="0" destOrd="0" presId="urn:microsoft.com/office/officeart/2008/layout/NameandTitleOrganizationalChart"/>
    <dgm:cxn modelId="{3C61D322-9BF6-486D-8275-98D1EF5230E2}" type="presOf" srcId="{8469011B-A738-438E-82DB-F766763ED884}" destId="{BEE83921-82F8-443F-967E-2C1A4F43CCFD}" srcOrd="1" destOrd="0" presId="urn:microsoft.com/office/officeart/2008/layout/NameandTitleOrganizationalChart"/>
    <dgm:cxn modelId="{1B16AD66-893D-47C3-BC7C-0ACA6A6DFC13}" type="presOf" srcId="{A937B378-1C61-4F1A-9926-CC1CD0B57E88}" destId="{85E21E20-7CBA-4849-A0FA-1D74745C07F5}" srcOrd="0" destOrd="0" presId="urn:microsoft.com/office/officeart/2008/layout/NameandTitleOrganizationalChart"/>
    <dgm:cxn modelId="{B0D49D0F-3398-4BFA-8332-8D693C373756}" type="presOf" srcId="{51B9FB59-AE3F-4428-A992-74A1808C839B}" destId="{BFF2DF1F-CF09-463F-8B0C-5AAE615B7023}" srcOrd="0" destOrd="0" presId="urn:microsoft.com/office/officeart/2008/layout/NameandTitleOrganizationalChart"/>
    <dgm:cxn modelId="{F58484E7-9DB5-456B-86A8-39FEF22C4537}" srcId="{992869E0-DAB7-4B3F-8F3E-B99F366357C3}" destId="{F31D8179-FB41-4CA2-BA11-3F4F405F0587}" srcOrd="1" destOrd="0" parTransId="{4A284F2F-DE89-4B6E-B16E-D9AED211905B}" sibTransId="{A2267AA7-E8E0-4828-9669-9F25218C1BD6}"/>
    <dgm:cxn modelId="{BB053BA0-FE9E-451F-9385-385E077324D1}" type="presOf" srcId="{34BC3014-EADE-41EE-B38A-03C4F9B63584}" destId="{C314D66B-1829-4587-98BC-5FBC1140B073}" srcOrd="0" destOrd="0" presId="urn:microsoft.com/office/officeart/2008/layout/NameandTitleOrganizationalChart"/>
    <dgm:cxn modelId="{DF6B5000-CCBE-4CE1-9654-38DBE65853B6}" type="presOf" srcId="{F60700D9-A2A7-4B8C-8DA2-265175629BAA}" destId="{2E9FFC6D-A3BE-4E96-9842-A0F6DADB6BD3}" srcOrd="0" destOrd="0" presId="urn:microsoft.com/office/officeart/2008/layout/NameandTitleOrganizationalChart"/>
    <dgm:cxn modelId="{C55E0DE6-E0BB-4F1D-A67B-EABBFC2E9B2E}" srcId="{BA64E19A-704D-4C03-BA8C-A63B42CE3085}" destId="{34BC3014-EADE-41EE-B38A-03C4F9B63584}" srcOrd="1" destOrd="0" parTransId="{D673D7B0-2945-4187-B109-311DC35FD1F6}" sibTransId="{0F0F47C1-9C30-4A04-AA93-EEEB17C5E39C}"/>
    <dgm:cxn modelId="{EFA4D222-F879-4C9B-8C77-57F83730BBA5}" srcId="{198F2881-15A0-42A0-9163-F09DB37CBA94}" destId="{7EA50FF6-0444-47B2-AB95-53387498D5DD}" srcOrd="2" destOrd="0" parTransId="{13174568-8F95-446E-8015-7B5FE2961A87}" sibTransId="{6772AE56-1B9C-45A4-B665-88F430FBC084}"/>
    <dgm:cxn modelId="{41BC0CB4-4373-47A4-8063-AF116BC8E705}" type="presOf" srcId="{32BCD49A-9F13-4006-BFDF-B9E0898A77CC}" destId="{9B584628-FE4E-436D-9C47-37A973D0F1CF}" srcOrd="0" destOrd="0" presId="urn:microsoft.com/office/officeart/2008/layout/NameandTitleOrganizationalChart"/>
    <dgm:cxn modelId="{C92C4C3F-6271-4386-A6B4-66717D8FCC8C}" srcId="{34BC3014-EADE-41EE-B38A-03C4F9B63584}" destId="{235C7922-7DE8-4081-9D3C-ABDE02E0C092}" srcOrd="2" destOrd="0" parTransId="{706A606A-1FC4-4802-9FE0-0DE69A9887A8}" sibTransId="{DD0FDE0F-0592-4ABA-8168-25DC7B63F48D}"/>
    <dgm:cxn modelId="{DD59EEC0-9C6F-416D-9D83-856562C1FBC4}" type="presOf" srcId="{AB344A2D-1A02-4493-98BE-1E38D5845AFE}" destId="{4687A817-19FC-4A70-B5CA-0659860322F5}" srcOrd="0" destOrd="0" presId="urn:microsoft.com/office/officeart/2008/layout/NameandTitleOrganizationalChart"/>
    <dgm:cxn modelId="{5611C756-B56B-491D-A127-9C18ED5C2303}" srcId="{198F2881-15A0-42A0-9163-F09DB37CBA94}" destId="{DA7134A0-78D2-437A-B922-C1BBC446DE99}" srcOrd="0" destOrd="0" parTransId="{10A1131E-20D9-40B3-8BFC-0FDAE04D1760}" sibTransId="{CA8BB90A-0349-4BED-A6C6-99262955FBDA}"/>
    <dgm:cxn modelId="{CE329FBC-BD42-4209-BE17-976E27FF9D8D}" srcId="{BA64E19A-704D-4C03-BA8C-A63B42CE3085}" destId="{198F2881-15A0-42A0-9163-F09DB37CBA94}" srcOrd="3" destOrd="0" parTransId="{3EDE818A-3B8B-47D1-9965-E686527BFBD0}" sibTransId="{5F813EBD-1311-48D9-B9B2-FBE4D2D19280}"/>
    <dgm:cxn modelId="{5F44EE91-909D-407F-927B-E5FE1472A95F}" type="presOf" srcId="{EAFADF22-78F5-4CF5-8BE4-33FD694703DC}" destId="{2A7603AA-639E-408C-81AC-5B457467F156}" srcOrd="0" destOrd="0" presId="urn:microsoft.com/office/officeart/2008/layout/NameandTitleOrganizationalChart"/>
    <dgm:cxn modelId="{D2E600A6-0F80-47E0-A584-A2E2213DE49E}" type="presOf" srcId="{F1ED9CD1-3F30-4DDE-A326-4185B57E030A}" destId="{94389B34-048A-487B-A0A5-234D5F66519E}" srcOrd="0" destOrd="0" presId="urn:microsoft.com/office/officeart/2008/layout/NameandTitleOrganizationalChart"/>
    <dgm:cxn modelId="{A1AA2AA9-25A6-4962-9F99-7DAF4C9255D4}" type="presOf" srcId="{BA64E19A-704D-4C03-BA8C-A63B42CE3085}" destId="{75490A78-AD49-4D8F-A570-CC619C72B3A1}" srcOrd="1" destOrd="0" presId="urn:microsoft.com/office/officeart/2008/layout/NameandTitleOrganizationalChart"/>
    <dgm:cxn modelId="{D17A581B-973E-4267-B10A-49138316A6D1}" type="presOf" srcId="{F31D8179-FB41-4CA2-BA11-3F4F405F0587}" destId="{940C20E5-8824-407D-8B49-7CECC892BC06}" srcOrd="1" destOrd="0" presId="urn:microsoft.com/office/officeart/2008/layout/NameandTitleOrganizationalChart"/>
    <dgm:cxn modelId="{44DA1676-5144-40D5-89B3-1C2A4C8865A1}" type="presOf" srcId="{863A8E3C-8B9B-49B4-A603-9392F23CDC96}" destId="{C5445C57-FC5A-4CB2-A827-A803582E501D}" srcOrd="0" destOrd="0" presId="urn:microsoft.com/office/officeart/2008/layout/NameandTitleOrganizationalChart"/>
    <dgm:cxn modelId="{EA7B2DD3-2BD5-4E90-B2D1-7D1D04096C39}" srcId="{992869E0-DAB7-4B3F-8F3E-B99F366357C3}" destId="{A3E222AA-F548-4A75-B952-9BBD9F79380B}" srcOrd="2" destOrd="0" parTransId="{AB344A2D-1A02-4493-98BE-1E38D5845AFE}" sibTransId="{863A8E3C-8B9B-49B4-A603-9392F23CDC96}"/>
    <dgm:cxn modelId="{8ABED803-7E8F-44AC-BF60-E330EB94DD9C}" type="presOf" srcId="{4FAF971E-BC14-47A8-9FBA-0E027A9DC325}" destId="{6955E7BD-066C-467F-B6B3-B5A630A6EBAE}" srcOrd="0" destOrd="0" presId="urn:microsoft.com/office/officeart/2008/layout/NameandTitleOrganizationalChart"/>
    <dgm:cxn modelId="{943A4E61-5CEC-4145-9205-C80653B6D4E0}" type="presOf" srcId="{235C7922-7DE8-4081-9D3C-ABDE02E0C092}" destId="{55F6C511-CED8-4803-82F8-2B20CB4879F9}" srcOrd="1" destOrd="0" presId="urn:microsoft.com/office/officeart/2008/layout/NameandTitleOrganizationalChart"/>
    <dgm:cxn modelId="{2AFA9FEB-41CC-4F74-9EDC-C037D5C5DA2E}" srcId="{992869E0-DAB7-4B3F-8F3E-B99F366357C3}" destId="{25B54DED-9AA6-4ADE-A19B-1DEB230B2F9F}" srcOrd="3" destOrd="0" parTransId="{BE8DC1D0-A0B6-424D-AC5B-C90F521AE887}" sibTransId="{F4F16848-67D1-4BB6-A6C6-CDDAEFD1479B}"/>
    <dgm:cxn modelId="{EB8A902E-47BA-4BAC-9314-F6480AAEE1C7}" type="presOf" srcId="{F60700D9-A2A7-4B8C-8DA2-265175629BAA}" destId="{2931855A-BDB9-45D1-9E1A-968BED96BD8C}" srcOrd="1" destOrd="0" presId="urn:microsoft.com/office/officeart/2008/layout/NameandTitleOrganizationalChart"/>
    <dgm:cxn modelId="{64DD6FB8-2E5B-4E81-8CF8-7A717A497869}" srcId="{BA64E19A-704D-4C03-BA8C-A63B42CE3085}" destId="{992869E0-DAB7-4B3F-8F3E-B99F366357C3}" srcOrd="2" destOrd="0" parTransId="{FB647252-A719-4F97-AAEA-F7E22D9EC948}" sibTransId="{7E600523-1D8C-4A29-BB04-C8A6CD0CF76A}"/>
    <dgm:cxn modelId="{A7F7DA00-C7B9-4473-9255-9D89A8486245}" type="presOf" srcId="{589F5B19-95B2-4446-A322-367659057F20}" destId="{070BA837-C64C-4118-A42E-34D6457ADB85}" srcOrd="0" destOrd="0" presId="urn:microsoft.com/office/officeart/2008/layout/NameandTitleOrganizationalChart"/>
    <dgm:cxn modelId="{BEE89E31-DAEB-4546-9CA3-05A85BFD2E38}" type="presOf" srcId="{DD0FDE0F-0592-4ABA-8168-25DC7B63F48D}" destId="{832C7B7F-8005-4FD9-8033-26C96AF9BFC9}" srcOrd="0" destOrd="0" presId="urn:microsoft.com/office/officeart/2008/layout/NameandTitleOrganizationalChart"/>
    <dgm:cxn modelId="{0DF63BA5-7FA2-4D43-BDDF-909E4B1D26B8}" type="presOf" srcId="{7EA50FF6-0444-47B2-AB95-53387498D5DD}" destId="{80A3AC3B-141D-454E-A918-12771E02DBC0}" srcOrd="1" destOrd="0" presId="urn:microsoft.com/office/officeart/2008/layout/NameandTitleOrganizationalChart"/>
    <dgm:cxn modelId="{A52553C1-2E1A-4986-804A-C32E05C765B4}" type="presOf" srcId="{34BC3014-EADE-41EE-B38A-03C4F9B63584}" destId="{CD6A3AF7-66F2-412D-BA47-5DACFD9E3106}" srcOrd="1" destOrd="0" presId="urn:microsoft.com/office/officeart/2008/layout/NameandTitleOrganizationalChart"/>
    <dgm:cxn modelId="{5FC2B354-45B0-4998-BA75-1635F7DD9152}" type="presOf" srcId="{13174568-8F95-446E-8015-7B5FE2961A87}" destId="{C95DFE8D-95EA-4425-8DFA-9251327909FA}" srcOrd="0" destOrd="0" presId="urn:microsoft.com/office/officeart/2008/layout/NameandTitleOrganizationalChart"/>
    <dgm:cxn modelId="{422431EA-D753-4B23-B11E-FC22584579A8}" type="presOf" srcId="{7E600523-1D8C-4A29-BB04-C8A6CD0CF76A}" destId="{FC8DFFF1-97E1-4D71-909D-5457DDA015CE}" srcOrd="0" destOrd="0" presId="urn:microsoft.com/office/officeart/2008/layout/NameandTitleOrganizationalChart"/>
    <dgm:cxn modelId="{DE8A0169-F125-41E9-AA3B-1CE6ADCB1C8C}" srcId="{BA64E19A-704D-4C03-BA8C-A63B42CE3085}" destId="{EAFADF22-78F5-4CF5-8BE4-33FD694703DC}" srcOrd="0" destOrd="0" parTransId="{FA5D9A95-27BB-426B-830B-7DCE65CD2F63}" sibTransId="{A7B5AC0C-47F3-4F90-9CD3-FFEFFD5B5348}"/>
    <dgm:cxn modelId="{2FF4ED1D-BACF-429F-9F50-84E35A31B2D0}" type="presOf" srcId="{F31D8179-FB41-4CA2-BA11-3F4F405F0587}" destId="{A29026EA-B77D-4D0F-8F8C-6E737051774F}" srcOrd="0" destOrd="0" presId="urn:microsoft.com/office/officeart/2008/layout/NameandTitleOrganizationalChart"/>
    <dgm:cxn modelId="{32981153-7836-4557-A896-A8907AA18A87}" type="presOf" srcId="{9F91298F-1941-41BB-80D8-90D40DF15346}" destId="{99A7CEAE-EAF9-446E-BFD9-1E8E73B0E190}" srcOrd="0" destOrd="0" presId="urn:microsoft.com/office/officeart/2008/layout/NameandTitleOrganizationalChart"/>
    <dgm:cxn modelId="{B9E80F09-F745-4135-BE5B-E35827EC47CB}" type="presOf" srcId="{A2267AA7-E8E0-4828-9669-9F25218C1BD6}" destId="{9F6FBF55-B510-466D-955F-494D0D65D479}" srcOrd="0" destOrd="0" presId="urn:microsoft.com/office/officeart/2008/layout/NameandTitleOrganizationalChart"/>
    <dgm:cxn modelId="{76AD8CEC-33FF-4009-B2F3-D74B0FD36030}" type="presOf" srcId="{0F42F195-0F24-43F0-BD15-E6E0F663395C}" destId="{4E7D6FFB-6EB3-40DD-82C3-0C1377A68492}" srcOrd="0" destOrd="0" presId="urn:microsoft.com/office/officeart/2008/layout/NameandTitleOrganizationalChart"/>
    <dgm:cxn modelId="{61719120-9B85-4EA8-AC35-E533BFA7A35A}" type="presOf" srcId="{A9352C36-A685-4C03-8925-9FE0BEE9561B}" destId="{74280771-D276-4835-B867-55FF2129AC7E}" srcOrd="0" destOrd="0" presId="urn:microsoft.com/office/officeart/2008/layout/NameandTitleOrganizationalChart"/>
    <dgm:cxn modelId="{9C536199-A64A-4D80-9E48-8C2077738691}" type="presOf" srcId="{EB53BFA9-D313-4118-8364-5A5836ED7FF0}" destId="{F5271925-C629-4BAA-91ED-65A943EF30F6}" srcOrd="0" destOrd="0" presId="urn:microsoft.com/office/officeart/2008/layout/NameandTitleOrganizationalChart"/>
    <dgm:cxn modelId="{10010BC2-09B5-4CEA-911F-64992FAD4CB0}" type="presOf" srcId="{A6BDF4F4-4431-4DF1-A189-1165D42CDCB0}" destId="{54FEF15B-661E-4167-99FB-C5AE8E1EEF78}" srcOrd="0" destOrd="0" presId="urn:microsoft.com/office/officeart/2008/layout/NameandTitleOrganizationalChart"/>
    <dgm:cxn modelId="{4FDEE3DB-586C-44EB-8FC4-A653407CF748}" type="presOf" srcId="{B88EAF1B-0116-400A-B9BC-7BCE7C91BC7B}" destId="{EF3E84AE-224A-4283-B539-614E7716F162}" srcOrd="0" destOrd="0" presId="urn:microsoft.com/office/officeart/2008/layout/NameandTitleOrganizationalChart"/>
    <dgm:cxn modelId="{9E2D25D7-D01F-4AAB-9EC5-4CBB7AAD948B}" type="presOf" srcId="{0F0F47C1-9C30-4A04-AA93-EEEB17C5E39C}" destId="{6F190BCF-D698-4F55-A034-074CF57E1851}" srcOrd="0" destOrd="0" presId="urn:microsoft.com/office/officeart/2008/layout/NameandTitleOrganizationalChart"/>
    <dgm:cxn modelId="{082F0C7F-2BEB-406A-A2B1-D1A9BB5DBFED}" type="presOf" srcId="{5BA3C771-FE3B-4ABF-808A-4F435E233D71}" destId="{7F2665E5-5A3C-45B9-B11E-DFFDFE0E191E}" srcOrd="0" destOrd="0" presId="urn:microsoft.com/office/officeart/2008/layout/NameandTitleOrganizationalChart"/>
    <dgm:cxn modelId="{F58AC3D1-42DC-45CA-96C7-30E03311C15E}" type="presOf" srcId="{706A606A-1FC4-4802-9FE0-0DE69A9887A8}" destId="{350C31EF-6144-4557-AC81-77F1A80E12F1}" srcOrd="0" destOrd="0" presId="urn:microsoft.com/office/officeart/2008/layout/NameandTitleOrganizationalChart"/>
    <dgm:cxn modelId="{5B88C919-56A7-4F54-890B-C50F71AC4D73}" srcId="{8469011B-A738-438E-82DB-F766763ED884}" destId="{41AE85D4-AEA7-4216-93DF-EB1B89F71A61}" srcOrd="0" destOrd="0" parTransId="{953AEB35-0921-42BA-85EF-740637DF3B10}" sibTransId="{DA24748D-C38D-4B11-9310-0C8E5C3F59B3}"/>
    <dgm:cxn modelId="{FAB61B8D-1F47-4661-91B2-00A39912CE31}" type="presOf" srcId="{F4F16848-67D1-4BB6-A6C6-CDDAEFD1479B}" destId="{B72F0D2B-67D1-4734-B27F-4B2A65ECB49B}" srcOrd="0" destOrd="0" presId="urn:microsoft.com/office/officeart/2008/layout/NameandTitleOrganizationalChart"/>
    <dgm:cxn modelId="{B05544B3-DAB5-4320-B631-1AAD75CF97DB}" type="presOf" srcId="{DA24748D-C38D-4B11-9310-0C8E5C3F59B3}" destId="{80207CCF-4226-4B50-8905-74C15F84196D}" srcOrd="0" destOrd="0" presId="urn:microsoft.com/office/officeart/2008/layout/NameandTitleOrganizationalChart"/>
    <dgm:cxn modelId="{04DAE444-31FB-4C9D-A926-E99D61A5DB7D}" type="presOf" srcId="{BFF094D2-E174-463D-A3FA-2E9798C5DFF3}" destId="{105DA1A4-7872-454B-BA3A-37C2EEA05A65}" srcOrd="0" destOrd="0" presId="urn:microsoft.com/office/officeart/2008/layout/NameandTitleOrganizationalChart"/>
    <dgm:cxn modelId="{A91F40FA-4233-414A-A5DD-A40C0F5D8799}" type="presOf" srcId="{BFF094D2-E174-463D-A3FA-2E9798C5DFF3}" destId="{89413639-F37A-4FF6-A987-E408235C21E7}" srcOrd="1" destOrd="0" presId="urn:microsoft.com/office/officeart/2008/layout/NameandTitleOrganizationalChart"/>
    <dgm:cxn modelId="{0DE057EB-8C0E-479E-AF72-A0EC850817A6}" type="presOf" srcId="{6772AE56-1B9C-45A4-B665-88F430FBC084}" destId="{FE86F1FC-F0DA-4C10-B59B-316A50BC82C1}" srcOrd="0" destOrd="0" presId="urn:microsoft.com/office/officeart/2008/layout/NameandTitleOrganizationalChart"/>
    <dgm:cxn modelId="{63C3F558-4A6A-4CAA-BC3C-CE53B89F0129}" type="presOf" srcId="{41AE85D4-AEA7-4216-93DF-EB1B89F71A61}" destId="{B75E7E54-F2F4-4CBC-84C3-AF8B9EA117D6}" srcOrd="1" destOrd="0" presId="urn:microsoft.com/office/officeart/2008/layout/NameandTitleOrganizationalChart"/>
    <dgm:cxn modelId="{F447DC8F-027D-47FB-B315-EBD3B284ECD0}" srcId="{992869E0-DAB7-4B3F-8F3E-B99F366357C3}" destId="{BFF094D2-E174-463D-A3FA-2E9798C5DFF3}" srcOrd="0" destOrd="0" parTransId="{ACA1568D-9C46-4721-B972-51FF6806BE65}" sibTransId="{A6BDF4F4-4431-4DF1-A189-1165D42CDCB0}"/>
    <dgm:cxn modelId="{336BA306-83E8-457A-A5E2-0A6483AD248E}" type="presOf" srcId="{DF02D0C3-05FE-4B3A-B88B-97FDB8FA74F3}" destId="{5608B958-E611-4668-A0A8-1341DE015682}" srcOrd="1" destOrd="0" presId="urn:microsoft.com/office/officeart/2008/layout/NameandTitleOrganizationalChart"/>
    <dgm:cxn modelId="{661564B3-2317-4ECB-B24F-B73B837AE9CE}" type="presParOf" srcId="{070BA837-C64C-4118-A42E-34D6457ADB85}" destId="{11A1056E-D260-4DA0-BCEC-7733A03406DA}" srcOrd="0" destOrd="0" presId="urn:microsoft.com/office/officeart/2008/layout/NameandTitleOrganizationalChart"/>
    <dgm:cxn modelId="{BCB9DFC2-2FC8-48C6-9B1B-1666642C7EDD}" type="presParOf" srcId="{11A1056E-D260-4DA0-BCEC-7733A03406DA}" destId="{4E7368FD-E89D-4DCC-974E-3C0D0E8C056A}" srcOrd="0" destOrd="0" presId="urn:microsoft.com/office/officeart/2008/layout/NameandTitleOrganizationalChart"/>
    <dgm:cxn modelId="{307E44AF-EFD4-41BB-B4CE-910F73D35BE4}" type="presParOf" srcId="{4E7368FD-E89D-4DCC-974E-3C0D0E8C056A}" destId="{05B37911-0A4E-4EFA-92F2-19DEECD17A49}" srcOrd="0" destOrd="0" presId="urn:microsoft.com/office/officeart/2008/layout/NameandTitleOrganizationalChart"/>
    <dgm:cxn modelId="{4D46E7D6-188D-46B0-A697-B9EAA7A9335C}" type="presParOf" srcId="{4E7368FD-E89D-4DCC-974E-3C0D0E8C056A}" destId="{94389B34-048A-487B-A0A5-234D5F66519E}" srcOrd="1" destOrd="0" presId="urn:microsoft.com/office/officeart/2008/layout/NameandTitleOrganizationalChart"/>
    <dgm:cxn modelId="{C31ACB38-D4BB-4E1D-9F48-63F9A08FDA5B}" type="presParOf" srcId="{4E7368FD-E89D-4DCC-974E-3C0D0E8C056A}" destId="{75490A78-AD49-4D8F-A570-CC619C72B3A1}" srcOrd="2" destOrd="0" presId="urn:microsoft.com/office/officeart/2008/layout/NameandTitleOrganizationalChart"/>
    <dgm:cxn modelId="{D08FA32E-1816-4CB6-9E78-FBFAE661A7F2}" type="presParOf" srcId="{11A1056E-D260-4DA0-BCEC-7733A03406DA}" destId="{A8491BB2-CDF9-4E51-812B-DCDA32852B71}" srcOrd="1" destOrd="0" presId="urn:microsoft.com/office/officeart/2008/layout/NameandTitleOrganizationalChart"/>
    <dgm:cxn modelId="{BC79C110-0039-41FA-9E26-5F0AB595FA89}" type="presParOf" srcId="{A8491BB2-CDF9-4E51-812B-DCDA32852B71}" destId="{E5A1007A-9F48-4835-ABFE-892C80A79F15}" srcOrd="0" destOrd="0" presId="urn:microsoft.com/office/officeart/2008/layout/NameandTitleOrganizationalChart"/>
    <dgm:cxn modelId="{D7EE1498-146E-4189-B5DE-EE4216DDD25E}" type="presParOf" srcId="{A8491BB2-CDF9-4E51-812B-DCDA32852B71}" destId="{B0F61074-8196-49FE-8D81-2834BD3C6143}" srcOrd="1" destOrd="0" presId="urn:microsoft.com/office/officeart/2008/layout/NameandTitleOrganizationalChart"/>
    <dgm:cxn modelId="{67027D36-4D0E-4399-A538-3D1C1B128322}" type="presParOf" srcId="{B0F61074-8196-49FE-8D81-2834BD3C6143}" destId="{29F113F9-EAD0-4A36-A081-80958A097AEE}" srcOrd="0" destOrd="0" presId="urn:microsoft.com/office/officeart/2008/layout/NameandTitleOrganizationalChart"/>
    <dgm:cxn modelId="{76C97776-BF2A-4BF4-AF71-A5F56F44F029}" type="presParOf" srcId="{29F113F9-EAD0-4A36-A081-80958A097AEE}" destId="{C314D66B-1829-4587-98BC-5FBC1140B073}" srcOrd="0" destOrd="0" presId="urn:microsoft.com/office/officeart/2008/layout/NameandTitleOrganizationalChart"/>
    <dgm:cxn modelId="{727B7BE1-6374-48B0-BE22-38033716ECC2}" type="presParOf" srcId="{29F113F9-EAD0-4A36-A081-80958A097AEE}" destId="{6F190BCF-D698-4F55-A034-074CF57E1851}" srcOrd="1" destOrd="0" presId="urn:microsoft.com/office/officeart/2008/layout/NameandTitleOrganizationalChart"/>
    <dgm:cxn modelId="{0C936806-479D-4BF2-BF53-838B84373858}" type="presParOf" srcId="{29F113F9-EAD0-4A36-A081-80958A097AEE}" destId="{CD6A3AF7-66F2-412D-BA47-5DACFD9E3106}" srcOrd="2" destOrd="0" presId="urn:microsoft.com/office/officeart/2008/layout/NameandTitleOrganizationalChart"/>
    <dgm:cxn modelId="{8A066F66-AEA3-4DAD-ABCC-2D8A287D8C67}" type="presParOf" srcId="{B0F61074-8196-49FE-8D81-2834BD3C6143}" destId="{E444A3CE-213F-442F-B9A9-D849CA1C569F}" srcOrd="1" destOrd="0" presId="urn:microsoft.com/office/officeart/2008/layout/NameandTitleOrganizationalChart"/>
    <dgm:cxn modelId="{3E73CFCE-0958-4C78-A5CE-2496A25C41A5}" type="presParOf" srcId="{E444A3CE-213F-442F-B9A9-D849CA1C569F}" destId="{D829C5CA-798B-4C5A-8089-677E41FDC032}" srcOrd="0" destOrd="0" presId="urn:microsoft.com/office/officeart/2008/layout/NameandTitleOrganizationalChart"/>
    <dgm:cxn modelId="{EBB1D91D-42E6-4D4F-AD28-3BB94C774F66}" type="presParOf" srcId="{E444A3CE-213F-442F-B9A9-D849CA1C569F}" destId="{8100F659-04CF-46E1-8CB0-1B04B5A16681}" srcOrd="1" destOrd="0" presId="urn:microsoft.com/office/officeart/2008/layout/NameandTitleOrganizationalChart"/>
    <dgm:cxn modelId="{A25C3339-F9E1-47AC-95A8-5B5D41997EA9}" type="presParOf" srcId="{8100F659-04CF-46E1-8CB0-1B04B5A16681}" destId="{29999B9F-AC57-4E2C-9569-FCD44DA2A26F}" srcOrd="0" destOrd="0" presId="urn:microsoft.com/office/officeart/2008/layout/NameandTitleOrganizationalChart"/>
    <dgm:cxn modelId="{D74D0503-CE25-425D-A05C-03D91602DF50}" type="presParOf" srcId="{29999B9F-AC57-4E2C-9569-FCD44DA2A26F}" destId="{4E7D6FFB-6EB3-40DD-82C3-0C1377A68492}" srcOrd="0" destOrd="0" presId="urn:microsoft.com/office/officeart/2008/layout/NameandTitleOrganizationalChart"/>
    <dgm:cxn modelId="{57579568-2653-455C-84AF-5F69665B0292}" type="presParOf" srcId="{29999B9F-AC57-4E2C-9569-FCD44DA2A26F}" destId="{7F2665E5-5A3C-45B9-B11E-DFFDFE0E191E}" srcOrd="1" destOrd="0" presId="urn:microsoft.com/office/officeart/2008/layout/NameandTitleOrganizationalChart"/>
    <dgm:cxn modelId="{D2B2DF9F-C535-4B2F-A427-309F1F34947B}" type="presParOf" srcId="{29999B9F-AC57-4E2C-9569-FCD44DA2A26F}" destId="{C2AEB513-919A-4EF4-B049-A423627C9473}" srcOrd="2" destOrd="0" presId="urn:microsoft.com/office/officeart/2008/layout/NameandTitleOrganizationalChart"/>
    <dgm:cxn modelId="{F736442F-B481-4CC5-AF94-A2072D694766}" type="presParOf" srcId="{8100F659-04CF-46E1-8CB0-1B04B5A16681}" destId="{480A3360-A6A5-4003-997E-0983F598930E}" srcOrd="1" destOrd="0" presId="urn:microsoft.com/office/officeart/2008/layout/NameandTitleOrganizationalChart"/>
    <dgm:cxn modelId="{E88E2D9C-91E7-43FA-B347-23A8BBCB46FA}" type="presParOf" srcId="{8100F659-04CF-46E1-8CB0-1B04B5A16681}" destId="{B5777853-851B-4CEE-B3DC-67C0AB55A33D}" srcOrd="2" destOrd="0" presId="urn:microsoft.com/office/officeart/2008/layout/NameandTitleOrganizationalChart"/>
    <dgm:cxn modelId="{E9D5BCAF-0AE1-4FA5-95D7-11DB1D0DB13C}" type="presParOf" srcId="{E444A3CE-213F-442F-B9A9-D849CA1C569F}" destId="{BA007A04-18F7-4D68-982F-6B59B06B0B7F}" srcOrd="2" destOrd="0" presId="urn:microsoft.com/office/officeart/2008/layout/NameandTitleOrganizationalChart"/>
    <dgm:cxn modelId="{149F9CDD-23FF-4143-91C7-6390B3E2F70B}" type="presParOf" srcId="{E444A3CE-213F-442F-B9A9-D849CA1C569F}" destId="{EEE1563B-6A3C-4C06-8D44-F4501DD8A80A}" srcOrd="3" destOrd="0" presId="urn:microsoft.com/office/officeart/2008/layout/NameandTitleOrganizationalChart"/>
    <dgm:cxn modelId="{ED6DE7D5-6A02-4337-9C63-173064FE7E87}" type="presParOf" srcId="{EEE1563B-6A3C-4C06-8D44-F4501DD8A80A}" destId="{6A86D367-591A-4C5A-9FC8-AB878B3EBA35}" srcOrd="0" destOrd="0" presId="urn:microsoft.com/office/officeart/2008/layout/NameandTitleOrganizationalChart"/>
    <dgm:cxn modelId="{6636BADD-B0D9-4F0F-BA94-4FB6F05CE3B7}" type="presParOf" srcId="{6A86D367-591A-4C5A-9FC8-AB878B3EBA35}" destId="{E1F63D26-4F15-4212-8AE0-83088927E734}" srcOrd="0" destOrd="0" presId="urn:microsoft.com/office/officeart/2008/layout/NameandTitleOrganizationalChart"/>
    <dgm:cxn modelId="{9004E774-D0F8-401D-A006-FB96A111600D}" type="presParOf" srcId="{6A86D367-591A-4C5A-9FC8-AB878B3EBA35}" destId="{6955E7BD-066C-467F-B6B3-B5A630A6EBAE}" srcOrd="1" destOrd="0" presId="urn:microsoft.com/office/officeart/2008/layout/NameandTitleOrganizationalChart"/>
    <dgm:cxn modelId="{48B2CC4C-80C5-4F3F-8790-47EC3B2DB285}" type="presParOf" srcId="{6A86D367-591A-4C5A-9FC8-AB878B3EBA35}" destId="{BEE83921-82F8-443F-967E-2C1A4F43CCFD}" srcOrd="2" destOrd="0" presId="urn:microsoft.com/office/officeart/2008/layout/NameandTitleOrganizationalChart"/>
    <dgm:cxn modelId="{C88B7BA2-77BF-4474-9713-39196FB58472}" type="presParOf" srcId="{EEE1563B-6A3C-4C06-8D44-F4501DD8A80A}" destId="{9E26950D-2C7A-4D83-A938-C05C6FC5939E}" srcOrd="1" destOrd="0" presId="urn:microsoft.com/office/officeart/2008/layout/NameandTitleOrganizationalChart"/>
    <dgm:cxn modelId="{8244E619-C0DD-4EFB-986F-A3BAF95CE9C9}" type="presParOf" srcId="{9E26950D-2C7A-4D83-A938-C05C6FC5939E}" destId="{B2C888FE-4A01-4D68-92F7-CFFF2EAA5E4D}" srcOrd="0" destOrd="0" presId="urn:microsoft.com/office/officeart/2008/layout/NameandTitleOrganizationalChart"/>
    <dgm:cxn modelId="{BD6F5AFF-D4CD-41EF-B58F-9E1AF0971B31}" type="presParOf" srcId="{9E26950D-2C7A-4D83-A938-C05C6FC5939E}" destId="{0AEDA05A-B6EB-4B08-8F78-EEBC70973879}" srcOrd="1" destOrd="0" presId="urn:microsoft.com/office/officeart/2008/layout/NameandTitleOrganizationalChart"/>
    <dgm:cxn modelId="{45FAA825-9D2A-4108-897E-D7D855DA2A14}" type="presParOf" srcId="{0AEDA05A-B6EB-4B08-8F78-EEBC70973879}" destId="{453A5418-6AFA-4C7B-A328-0AED5CD96352}" srcOrd="0" destOrd="0" presId="urn:microsoft.com/office/officeart/2008/layout/NameandTitleOrganizationalChart"/>
    <dgm:cxn modelId="{FB196545-D7E3-448F-8AD8-405C30179CC3}" type="presParOf" srcId="{453A5418-6AFA-4C7B-A328-0AED5CD96352}" destId="{A133EB72-9744-4F07-B1EB-BEEE4EAA8779}" srcOrd="0" destOrd="0" presId="urn:microsoft.com/office/officeart/2008/layout/NameandTitleOrganizationalChart"/>
    <dgm:cxn modelId="{C2923CE7-3FCC-4B66-9456-076BEB62A7DB}" type="presParOf" srcId="{453A5418-6AFA-4C7B-A328-0AED5CD96352}" destId="{80207CCF-4226-4B50-8905-74C15F84196D}" srcOrd="1" destOrd="0" presId="urn:microsoft.com/office/officeart/2008/layout/NameandTitleOrganizationalChart"/>
    <dgm:cxn modelId="{D634A463-80CF-404E-ABE9-7C8B8E4FB081}" type="presParOf" srcId="{453A5418-6AFA-4C7B-A328-0AED5CD96352}" destId="{B75E7E54-F2F4-4CBC-84C3-AF8B9EA117D6}" srcOrd="2" destOrd="0" presId="urn:microsoft.com/office/officeart/2008/layout/NameandTitleOrganizationalChart"/>
    <dgm:cxn modelId="{3FC5BC80-2705-4B1D-992F-AA46706CB368}" type="presParOf" srcId="{0AEDA05A-B6EB-4B08-8F78-EEBC70973879}" destId="{B52660F0-8464-41D9-A15B-FF3049EC28A8}" srcOrd="1" destOrd="0" presId="urn:microsoft.com/office/officeart/2008/layout/NameandTitleOrganizationalChart"/>
    <dgm:cxn modelId="{30B60148-BE52-4FE8-A46C-FDBD87500C4E}" type="presParOf" srcId="{0AEDA05A-B6EB-4B08-8F78-EEBC70973879}" destId="{D1B86A77-66DE-44AC-B549-B39C1E92D8EE}" srcOrd="2" destOrd="0" presId="urn:microsoft.com/office/officeart/2008/layout/NameandTitleOrganizationalChart"/>
    <dgm:cxn modelId="{8300CB83-7449-44D8-92AE-A30409FFCAEB}" type="presParOf" srcId="{EEE1563B-6A3C-4C06-8D44-F4501DD8A80A}" destId="{4DBC0384-F0F7-4648-B014-1A0AB136D212}" srcOrd="2" destOrd="0" presId="urn:microsoft.com/office/officeart/2008/layout/NameandTitleOrganizationalChart"/>
    <dgm:cxn modelId="{4A11E5C1-FFA7-4BA8-83D1-5E81EA9050E5}" type="presParOf" srcId="{E444A3CE-213F-442F-B9A9-D849CA1C569F}" destId="{350C31EF-6144-4557-AC81-77F1A80E12F1}" srcOrd="4" destOrd="0" presId="urn:microsoft.com/office/officeart/2008/layout/NameandTitleOrganizationalChart"/>
    <dgm:cxn modelId="{98565B03-B5F4-4AA8-9F69-827F95D1F3B7}" type="presParOf" srcId="{E444A3CE-213F-442F-B9A9-D849CA1C569F}" destId="{11F2D3E9-7313-418F-90E9-F188F9FE6668}" srcOrd="5" destOrd="0" presId="urn:microsoft.com/office/officeart/2008/layout/NameandTitleOrganizationalChart"/>
    <dgm:cxn modelId="{99D13F78-E6E8-41A3-92D8-84C9AC6BA41D}" type="presParOf" srcId="{11F2D3E9-7313-418F-90E9-F188F9FE6668}" destId="{05C5C8BF-694D-4338-97AA-26BEDD06ECEA}" srcOrd="0" destOrd="0" presId="urn:microsoft.com/office/officeart/2008/layout/NameandTitleOrganizationalChart"/>
    <dgm:cxn modelId="{FBF94378-62EC-4A46-9DC2-9BA326578E58}" type="presParOf" srcId="{05C5C8BF-694D-4338-97AA-26BEDD06ECEA}" destId="{DA629486-43BF-486D-BEAF-E90D08AFBCD7}" srcOrd="0" destOrd="0" presId="urn:microsoft.com/office/officeart/2008/layout/NameandTitleOrganizationalChart"/>
    <dgm:cxn modelId="{76AD7028-F29F-4ACA-8E55-3516D5DA2A08}" type="presParOf" srcId="{05C5C8BF-694D-4338-97AA-26BEDD06ECEA}" destId="{832C7B7F-8005-4FD9-8033-26C96AF9BFC9}" srcOrd="1" destOrd="0" presId="urn:microsoft.com/office/officeart/2008/layout/NameandTitleOrganizationalChart"/>
    <dgm:cxn modelId="{4BB1FEA5-6533-4F78-BCE1-83D31A59989F}" type="presParOf" srcId="{05C5C8BF-694D-4338-97AA-26BEDD06ECEA}" destId="{55F6C511-CED8-4803-82F8-2B20CB4879F9}" srcOrd="2" destOrd="0" presId="urn:microsoft.com/office/officeart/2008/layout/NameandTitleOrganizationalChart"/>
    <dgm:cxn modelId="{3DBB33AE-39FF-4E08-9559-59DB7B3DABF7}" type="presParOf" srcId="{11F2D3E9-7313-418F-90E9-F188F9FE6668}" destId="{1D6A4955-7B75-4431-8750-2D20E676A25E}" srcOrd="1" destOrd="0" presId="urn:microsoft.com/office/officeart/2008/layout/NameandTitleOrganizationalChart"/>
    <dgm:cxn modelId="{3E9E0257-B1E2-4DE0-9D39-95CE46A53C4A}" type="presParOf" srcId="{11F2D3E9-7313-418F-90E9-F188F9FE6668}" destId="{CA7D34CC-8204-4DEC-A58C-77CE81C37DB1}" srcOrd="2" destOrd="0" presId="urn:microsoft.com/office/officeart/2008/layout/NameandTitleOrganizationalChart"/>
    <dgm:cxn modelId="{C0E08AD1-0736-4413-80EF-6ACDE6FD06B2}" type="presParOf" srcId="{B0F61074-8196-49FE-8D81-2834BD3C6143}" destId="{FE65C4CE-B9CA-4461-ADAF-74E1C1350B18}" srcOrd="2" destOrd="0" presId="urn:microsoft.com/office/officeart/2008/layout/NameandTitleOrganizationalChart"/>
    <dgm:cxn modelId="{BFAE0036-E263-466F-8591-06371B90DC6C}" type="presParOf" srcId="{A8491BB2-CDF9-4E51-812B-DCDA32852B71}" destId="{F42B1712-B93F-4895-85C4-47C66D8980F6}" srcOrd="2" destOrd="0" presId="urn:microsoft.com/office/officeart/2008/layout/NameandTitleOrganizationalChart"/>
    <dgm:cxn modelId="{1B450B4C-D820-4E97-A13A-B4E3E8B30690}" type="presParOf" srcId="{A8491BB2-CDF9-4E51-812B-DCDA32852B71}" destId="{7EDDBE08-D47A-4F15-AEC0-209D1B1C08C0}" srcOrd="3" destOrd="0" presId="urn:microsoft.com/office/officeart/2008/layout/NameandTitleOrganizationalChart"/>
    <dgm:cxn modelId="{18905046-5D54-4FA7-8618-367488F25982}" type="presParOf" srcId="{7EDDBE08-D47A-4F15-AEC0-209D1B1C08C0}" destId="{E560CC69-9D16-49E9-9854-140C525FE4F9}" srcOrd="0" destOrd="0" presId="urn:microsoft.com/office/officeart/2008/layout/NameandTitleOrganizationalChart"/>
    <dgm:cxn modelId="{E0CE4256-2E00-4FE1-AB20-CF9BDD46EC35}" type="presParOf" srcId="{E560CC69-9D16-49E9-9854-140C525FE4F9}" destId="{925C4398-E578-48F6-AD52-F8C52CD43300}" srcOrd="0" destOrd="0" presId="urn:microsoft.com/office/officeart/2008/layout/NameandTitleOrganizationalChart"/>
    <dgm:cxn modelId="{1E0425ED-8F2E-4E1E-96DC-DA7D89633BFD}" type="presParOf" srcId="{E560CC69-9D16-49E9-9854-140C525FE4F9}" destId="{FC8DFFF1-97E1-4D71-909D-5457DDA015CE}" srcOrd="1" destOrd="0" presId="urn:microsoft.com/office/officeart/2008/layout/NameandTitleOrganizationalChart"/>
    <dgm:cxn modelId="{75976BEF-B452-4E5A-9097-9A511FD092BD}" type="presParOf" srcId="{E560CC69-9D16-49E9-9854-140C525FE4F9}" destId="{A8378605-BDCE-428E-8F1F-7FCB701B61F4}" srcOrd="2" destOrd="0" presId="urn:microsoft.com/office/officeart/2008/layout/NameandTitleOrganizationalChart"/>
    <dgm:cxn modelId="{B6D65EA2-4035-49B3-9052-4133EB38EBC3}" type="presParOf" srcId="{7EDDBE08-D47A-4F15-AEC0-209D1B1C08C0}" destId="{D8E81D58-F1F2-4ADA-90D4-644BA9A964EA}" srcOrd="1" destOrd="0" presId="urn:microsoft.com/office/officeart/2008/layout/NameandTitleOrganizationalChart"/>
    <dgm:cxn modelId="{8BDBF64E-02C6-466D-8199-F794BD56C5CD}" type="presParOf" srcId="{D8E81D58-F1F2-4ADA-90D4-644BA9A964EA}" destId="{9929971B-4353-47AB-8685-49A5E16DBB01}" srcOrd="0" destOrd="0" presId="urn:microsoft.com/office/officeart/2008/layout/NameandTitleOrganizationalChart"/>
    <dgm:cxn modelId="{4D99C199-86FB-4DE0-ACBB-5E33D424A66F}" type="presParOf" srcId="{D8E81D58-F1F2-4ADA-90D4-644BA9A964EA}" destId="{A0055937-3FB6-4A62-B678-1C75FF4FE589}" srcOrd="1" destOrd="0" presId="urn:microsoft.com/office/officeart/2008/layout/NameandTitleOrganizationalChart"/>
    <dgm:cxn modelId="{27BC5A98-51E0-4AB2-8192-6EAD2E0B3F89}" type="presParOf" srcId="{A0055937-3FB6-4A62-B678-1C75FF4FE589}" destId="{A9CBA5DE-DBFC-41C9-B1BF-84915352990A}" srcOrd="0" destOrd="0" presId="urn:microsoft.com/office/officeart/2008/layout/NameandTitleOrganizationalChart"/>
    <dgm:cxn modelId="{9EF2CFED-AEEA-4CCB-8C65-7E073F6385B8}" type="presParOf" srcId="{A9CBA5DE-DBFC-41C9-B1BF-84915352990A}" destId="{105DA1A4-7872-454B-BA3A-37C2EEA05A65}" srcOrd="0" destOrd="0" presId="urn:microsoft.com/office/officeart/2008/layout/NameandTitleOrganizationalChart"/>
    <dgm:cxn modelId="{E1409EFE-B5B6-4428-9AA7-A2CA7E404A2E}" type="presParOf" srcId="{A9CBA5DE-DBFC-41C9-B1BF-84915352990A}" destId="{54FEF15B-661E-4167-99FB-C5AE8E1EEF78}" srcOrd="1" destOrd="0" presId="urn:microsoft.com/office/officeart/2008/layout/NameandTitleOrganizationalChart"/>
    <dgm:cxn modelId="{F2189622-8DC1-4178-BFFD-F015A33C803A}" type="presParOf" srcId="{A9CBA5DE-DBFC-41C9-B1BF-84915352990A}" destId="{89413639-F37A-4FF6-A987-E408235C21E7}" srcOrd="2" destOrd="0" presId="urn:microsoft.com/office/officeart/2008/layout/NameandTitleOrganizationalChart"/>
    <dgm:cxn modelId="{C1DEB011-B74E-4682-BEAA-839402CA2BC5}" type="presParOf" srcId="{A0055937-3FB6-4A62-B678-1C75FF4FE589}" destId="{81A57F9E-58C5-4D7D-81CD-F7DAAE971DB2}" srcOrd="1" destOrd="0" presId="urn:microsoft.com/office/officeart/2008/layout/NameandTitleOrganizationalChart"/>
    <dgm:cxn modelId="{F1FE5073-A9B4-424D-A237-CD06D0A08B67}" type="presParOf" srcId="{A0055937-3FB6-4A62-B678-1C75FF4FE589}" destId="{0FFAF50F-310E-4410-AA72-497C7F0CB541}" srcOrd="2" destOrd="0" presId="urn:microsoft.com/office/officeart/2008/layout/NameandTitleOrganizationalChart"/>
    <dgm:cxn modelId="{BC588D46-0555-4902-83E9-472216DAB14B}" type="presParOf" srcId="{D8E81D58-F1F2-4ADA-90D4-644BA9A964EA}" destId="{D6CD3370-3F4C-4F86-BB49-F57422BEFCBC}" srcOrd="2" destOrd="0" presId="urn:microsoft.com/office/officeart/2008/layout/NameandTitleOrganizationalChart"/>
    <dgm:cxn modelId="{FC53CE5D-EEC1-4E64-87F5-EE8FF82D7ECF}" type="presParOf" srcId="{D8E81D58-F1F2-4ADA-90D4-644BA9A964EA}" destId="{8CB1E70D-1BFC-4D6D-B038-B2DD319F4283}" srcOrd="3" destOrd="0" presId="urn:microsoft.com/office/officeart/2008/layout/NameandTitleOrganizationalChart"/>
    <dgm:cxn modelId="{86A361F1-9B2B-4207-8062-5B748FC7B268}" type="presParOf" srcId="{8CB1E70D-1BFC-4D6D-B038-B2DD319F4283}" destId="{29027F5F-B13A-4BD5-8128-57B63DDD2174}" srcOrd="0" destOrd="0" presId="urn:microsoft.com/office/officeart/2008/layout/NameandTitleOrganizationalChart"/>
    <dgm:cxn modelId="{B3D65239-560C-4CBC-A9F3-603BA6380FFE}" type="presParOf" srcId="{29027F5F-B13A-4BD5-8128-57B63DDD2174}" destId="{A29026EA-B77D-4D0F-8F8C-6E737051774F}" srcOrd="0" destOrd="0" presId="urn:microsoft.com/office/officeart/2008/layout/NameandTitleOrganizationalChart"/>
    <dgm:cxn modelId="{B0821F60-B9AC-42EE-9CBF-C77712B2C0EF}" type="presParOf" srcId="{29027F5F-B13A-4BD5-8128-57B63DDD2174}" destId="{9F6FBF55-B510-466D-955F-494D0D65D479}" srcOrd="1" destOrd="0" presId="urn:microsoft.com/office/officeart/2008/layout/NameandTitleOrganizationalChart"/>
    <dgm:cxn modelId="{A39B8076-92A0-46DB-9BB4-C35A04BBE899}" type="presParOf" srcId="{29027F5F-B13A-4BD5-8128-57B63DDD2174}" destId="{940C20E5-8824-407D-8B49-7CECC892BC06}" srcOrd="2" destOrd="0" presId="urn:microsoft.com/office/officeart/2008/layout/NameandTitleOrganizationalChart"/>
    <dgm:cxn modelId="{D650002D-CA58-4F57-8003-995C304DF9AD}" type="presParOf" srcId="{8CB1E70D-1BFC-4D6D-B038-B2DD319F4283}" destId="{9A0C8782-C5EF-401D-BD54-4AE5D96AFAEA}" srcOrd="1" destOrd="0" presId="urn:microsoft.com/office/officeart/2008/layout/NameandTitleOrganizationalChart"/>
    <dgm:cxn modelId="{2422F457-66F8-4963-918D-AF7E16802E3F}" type="presParOf" srcId="{8CB1E70D-1BFC-4D6D-B038-B2DD319F4283}" destId="{1FC097F8-A9F7-4C15-B0E0-293AD8129611}" srcOrd="2" destOrd="0" presId="urn:microsoft.com/office/officeart/2008/layout/NameandTitleOrganizationalChart"/>
    <dgm:cxn modelId="{1C99BC69-0D13-475A-8F15-1F73756B05B5}" type="presParOf" srcId="{D8E81D58-F1F2-4ADA-90D4-644BA9A964EA}" destId="{4687A817-19FC-4A70-B5CA-0659860322F5}" srcOrd="4" destOrd="0" presId="urn:microsoft.com/office/officeart/2008/layout/NameandTitleOrganizationalChart"/>
    <dgm:cxn modelId="{612DD5FC-4FEC-4164-8F5C-1FAC6B4990E5}" type="presParOf" srcId="{D8E81D58-F1F2-4ADA-90D4-644BA9A964EA}" destId="{EFD032EB-0A08-4186-8F3B-149B9B74A9E3}" srcOrd="5" destOrd="0" presId="urn:microsoft.com/office/officeart/2008/layout/NameandTitleOrganizationalChart"/>
    <dgm:cxn modelId="{935B2204-BAC8-47E6-A46D-1F14AA05A757}" type="presParOf" srcId="{EFD032EB-0A08-4186-8F3B-149B9B74A9E3}" destId="{FCAB946A-9FEC-4BD2-B426-716D3D1F281E}" srcOrd="0" destOrd="0" presId="urn:microsoft.com/office/officeart/2008/layout/NameandTitleOrganizationalChart"/>
    <dgm:cxn modelId="{009B0576-3C0A-44ED-8E75-73601063C168}" type="presParOf" srcId="{FCAB946A-9FEC-4BD2-B426-716D3D1F281E}" destId="{C8757C12-C787-4556-8776-AB53B0E1B8C6}" srcOrd="0" destOrd="0" presId="urn:microsoft.com/office/officeart/2008/layout/NameandTitleOrganizationalChart"/>
    <dgm:cxn modelId="{B38F4489-874B-4ACF-99E1-3FD861065E22}" type="presParOf" srcId="{FCAB946A-9FEC-4BD2-B426-716D3D1F281E}" destId="{C5445C57-FC5A-4CB2-A827-A803582E501D}" srcOrd="1" destOrd="0" presId="urn:microsoft.com/office/officeart/2008/layout/NameandTitleOrganizationalChart"/>
    <dgm:cxn modelId="{226429B5-84B1-4563-BE5B-447194655707}" type="presParOf" srcId="{FCAB946A-9FEC-4BD2-B426-716D3D1F281E}" destId="{89C7E195-BBE9-494F-9640-626F896A2162}" srcOrd="2" destOrd="0" presId="urn:microsoft.com/office/officeart/2008/layout/NameandTitleOrganizationalChart"/>
    <dgm:cxn modelId="{B2261D2A-BF7A-49BB-B58F-280D97C4AD85}" type="presParOf" srcId="{EFD032EB-0A08-4186-8F3B-149B9B74A9E3}" destId="{6F882383-BC1A-4B3C-AE39-6F40D3A23917}" srcOrd="1" destOrd="0" presId="urn:microsoft.com/office/officeart/2008/layout/NameandTitleOrganizationalChart"/>
    <dgm:cxn modelId="{841C2D72-168B-4E1F-B88D-F9715ED6DCC7}" type="presParOf" srcId="{EFD032EB-0A08-4186-8F3B-149B9B74A9E3}" destId="{54999095-E6CA-4989-BAD3-E6DCABFB2146}" srcOrd="2" destOrd="0" presId="urn:microsoft.com/office/officeart/2008/layout/NameandTitleOrganizationalChart"/>
    <dgm:cxn modelId="{D9689064-1191-4A3C-AF21-AF44A041B6F0}" type="presParOf" srcId="{D8E81D58-F1F2-4ADA-90D4-644BA9A964EA}" destId="{C5A1F541-071B-4FBE-8481-4AA3F47D5447}" srcOrd="6" destOrd="0" presId="urn:microsoft.com/office/officeart/2008/layout/NameandTitleOrganizationalChart"/>
    <dgm:cxn modelId="{09A498FB-F7A6-42F6-A254-05C045996552}" type="presParOf" srcId="{D8E81D58-F1F2-4ADA-90D4-644BA9A964EA}" destId="{22D75ADC-ABFA-4824-A822-5D85973087A3}" srcOrd="7" destOrd="0" presId="urn:microsoft.com/office/officeart/2008/layout/NameandTitleOrganizationalChart"/>
    <dgm:cxn modelId="{DD40AD7A-52DE-4364-9CC4-2CE4C6A5C2D9}" type="presParOf" srcId="{22D75ADC-ABFA-4824-A822-5D85973087A3}" destId="{9597F2F7-61F5-4BC3-B297-7F4BE27F8285}" srcOrd="0" destOrd="0" presId="urn:microsoft.com/office/officeart/2008/layout/NameandTitleOrganizationalChart"/>
    <dgm:cxn modelId="{FF647759-A17C-4B67-B24B-1B4455FF53E3}" type="presParOf" srcId="{9597F2F7-61F5-4BC3-B297-7F4BE27F8285}" destId="{871C4578-79D1-470E-8957-376988927BB0}" srcOrd="0" destOrd="0" presId="urn:microsoft.com/office/officeart/2008/layout/NameandTitleOrganizationalChart"/>
    <dgm:cxn modelId="{5295F4DC-33C4-41A9-A7C2-FC620454F599}" type="presParOf" srcId="{9597F2F7-61F5-4BC3-B297-7F4BE27F8285}" destId="{B72F0D2B-67D1-4734-B27F-4B2A65ECB49B}" srcOrd="1" destOrd="0" presId="urn:microsoft.com/office/officeart/2008/layout/NameandTitleOrganizationalChart"/>
    <dgm:cxn modelId="{31CC4B35-D6DA-4C10-9E1E-8AE0CE8AE1FD}" type="presParOf" srcId="{9597F2F7-61F5-4BC3-B297-7F4BE27F8285}" destId="{E36D36CD-43FB-4D74-88C1-841A5CCF082E}" srcOrd="2" destOrd="0" presId="urn:microsoft.com/office/officeart/2008/layout/NameandTitleOrganizationalChart"/>
    <dgm:cxn modelId="{AB2B7087-BF98-498C-AF2A-2AC00B51D9A9}" type="presParOf" srcId="{22D75ADC-ABFA-4824-A822-5D85973087A3}" destId="{61DEBF58-F3A3-4F59-99FC-F8624909604B}" srcOrd="1" destOrd="0" presId="urn:microsoft.com/office/officeart/2008/layout/NameandTitleOrganizationalChart"/>
    <dgm:cxn modelId="{A7D0E3E8-81D9-4F2D-A1EA-3556C17BFB66}" type="presParOf" srcId="{22D75ADC-ABFA-4824-A822-5D85973087A3}" destId="{D6DE45BC-C885-4F60-AEAF-CC3640E16059}" srcOrd="2" destOrd="0" presId="urn:microsoft.com/office/officeart/2008/layout/NameandTitleOrganizationalChart"/>
    <dgm:cxn modelId="{1E8AA1B2-3407-4978-BBB0-F78551908CAB}" type="presParOf" srcId="{D8E81D58-F1F2-4ADA-90D4-644BA9A964EA}" destId="{85E21E20-7CBA-4849-A0FA-1D74745C07F5}" srcOrd="8" destOrd="0" presId="urn:microsoft.com/office/officeart/2008/layout/NameandTitleOrganizationalChart"/>
    <dgm:cxn modelId="{CB06BBAF-4097-4304-842A-BC0CB0016D36}" type="presParOf" srcId="{D8E81D58-F1F2-4ADA-90D4-644BA9A964EA}" destId="{8ED15F9A-AB80-492E-913E-EAE9DD8E5294}" srcOrd="9" destOrd="0" presId="urn:microsoft.com/office/officeart/2008/layout/NameandTitleOrganizationalChart"/>
    <dgm:cxn modelId="{2F874725-6CC7-43C3-AD1F-B05783B75686}" type="presParOf" srcId="{8ED15F9A-AB80-492E-913E-EAE9DD8E5294}" destId="{C5904AB3-B13B-4B09-990C-EF764D7A2B1F}" srcOrd="0" destOrd="0" presId="urn:microsoft.com/office/officeart/2008/layout/NameandTitleOrganizationalChart"/>
    <dgm:cxn modelId="{C1D36EA1-6A83-4551-AD0E-6381111A8E8D}" type="presParOf" srcId="{C5904AB3-B13B-4B09-990C-EF764D7A2B1F}" destId="{F5271925-C629-4BAA-91ED-65A943EF30F6}" srcOrd="0" destOrd="0" presId="urn:microsoft.com/office/officeart/2008/layout/NameandTitleOrganizationalChart"/>
    <dgm:cxn modelId="{DFCE6435-CAD4-498E-AF90-FD22833F6FCA}" type="presParOf" srcId="{C5904AB3-B13B-4B09-990C-EF764D7A2B1F}" destId="{07582EBD-8DD2-4374-80DE-F6520B699BE8}" srcOrd="1" destOrd="0" presId="urn:microsoft.com/office/officeart/2008/layout/NameandTitleOrganizationalChart"/>
    <dgm:cxn modelId="{55AD25FB-CF7A-4298-97D4-2ADE5FDBDC8F}" type="presParOf" srcId="{C5904AB3-B13B-4B09-990C-EF764D7A2B1F}" destId="{84C8FFC7-64C3-4153-84BA-54123C0CF0AB}" srcOrd="2" destOrd="0" presId="urn:microsoft.com/office/officeart/2008/layout/NameandTitleOrganizationalChart"/>
    <dgm:cxn modelId="{C033A5F9-4C4F-453E-8817-49AC0B7172F7}" type="presParOf" srcId="{8ED15F9A-AB80-492E-913E-EAE9DD8E5294}" destId="{A806BB9E-EC16-43DD-ABB4-F82011B1CDCC}" srcOrd="1" destOrd="0" presId="urn:microsoft.com/office/officeart/2008/layout/NameandTitleOrganizationalChart"/>
    <dgm:cxn modelId="{EBC279DC-D53A-420A-B7FB-99387EFE5D48}" type="presParOf" srcId="{8ED15F9A-AB80-492E-913E-EAE9DD8E5294}" destId="{5ADE8291-261E-4170-8BBD-C2FAE200D2D0}" srcOrd="2" destOrd="0" presId="urn:microsoft.com/office/officeart/2008/layout/NameandTitleOrganizationalChart"/>
    <dgm:cxn modelId="{C5253372-0CFD-435B-BC2B-03D68D5DB42C}" type="presParOf" srcId="{D8E81D58-F1F2-4ADA-90D4-644BA9A964EA}" destId="{99A7CEAE-EAF9-446E-BFD9-1E8E73B0E190}" srcOrd="10" destOrd="0" presId="urn:microsoft.com/office/officeart/2008/layout/NameandTitleOrganizationalChart"/>
    <dgm:cxn modelId="{D8D4CF61-9977-4EA1-9491-2D672A6E26FA}" type="presParOf" srcId="{D8E81D58-F1F2-4ADA-90D4-644BA9A964EA}" destId="{919E51C4-6B43-47E9-860B-8501F6CDF9F0}" srcOrd="11" destOrd="0" presId="urn:microsoft.com/office/officeart/2008/layout/NameandTitleOrganizationalChart"/>
    <dgm:cxn modelId="{98C6F251-18B8-4126-9E89-0F62A0C35FE1}" type="presParOf" srcId="{919E51C4-6B43-47E9-860B-8501F6CDF9F0}" destId="{3D39845D-7713-468C-ABE7-1065C658BD08}" srcOrd="0" destOrd="0" presId="urn:microsoft.com/office/officeart/2008/layout/NameandTitleOrganizationalChart"/>
    <dgm:cxn modelId="{095D59A1-8B20-4B13-8A1D-5A6382AA9189}" type="presParOf" srcId="{3D39845D-7713-468C-ABE7-1065C658BD08}" destId="{BFF2DF1F-CF09-463F-8B0C-5AAE615B7023}" srcOrd="0" destOrd="0" presId="urn:microsoft.com/office/officeart/2008/layout/NameandTitleOrganizationalChart"/>
    <dgm:cxn modelId="{57AC4C21-DBFE-42B3-B28C-B64CA1343FDD}" type="presParOf" srcId="{3D39845D-7713-468C-ABE7-1065C658BD08}" destId="{EF3E84AE-224A-4283-B539-614E7716F162}" srcOrd="1" destOrd="0" presId="urn:microsoft.com/office/officeart/2008/layout/NameandTitleOrganizationalChart"/>
    <dgm:cxn modelId="{E001C921-0D4A-4904-8D22-23564121614C}" type="presParOf" srcId="{3D39845D-7713-468C-ABE7-1065C658BD08}" destId="{99F4E4CD-0A4D-4229-A4FF-D073C2956B92}" srcOrd="2" destOrd="0" presId="urn:microsoft.com/office/officeart/2008/layout/NameandTitleOrganizationalChart"/>
    <dgm:cxn modelId="{085E973E-17A4-415B-A50E-EACCC26F8D32}" type="presParOf" srcId="{919E51C4-6B43-47E9-860B-8501F6CDF9F0}" destId="{89866DA5-A6B2-4962-8B80-178A1A3CA72A}" srcOrd="1" destOrd="0" presId="urn:microsoft.com/office/officeart/2008/layout/NameandTitleOrganizationalChart"/>
    <dgm:cxn modelId="{EBD1BCDA-9C64-4B16-A024-9118924A0D32}" type="presParOf" srcId="{919E51C4-6B43-47E9-860B-8501F6CDF9F0}" destId="{ABF60982-DF13-40E2-8465-19F80CB5A6A9}" srcOrd="2" destOrd="0" presId="urn:microsoft.com/office/officeart/2008/layout/NameandTitleOrganizationalChart"/>
    <dgm:cxn modelId="{155338E7-CA81-461F-89AD-5D56B575140C}" type="presParOf" srcId="{7EDDBE08-D47A-4F15-AEC0-209D1B1C08C0}" destId="{660D19C3-DDE6-4B1E-810B-C01ACAEE6151}" srcOrd="2" destOrd="0" presId="urn:microsoft.com/office/officeart/2008/layout/NameandTitleOrganizationalChart"/>
    <dgm:cxn modelId="{DEB91203-7AC6-448A-ADF5-A4E8D0B856F3}" type="presParOf" srcId="{A8491BB2-CDF9-4E51-812B-DCDA32852B71}" destId="{0F5726BD-9A16-49EF-9457-56F77B6164BC}" srcOrd="4" destOrd="0" presId="urn:microsoft.com/office/officeart/2008/layout/NameandTitleOrganizationalChart"/>
    <dgm:cxn modelId="{06F2B6FC-F892-4114-8438-EC77354EE330}" type="presParOf" srcId="{A8491BB2-CDF9-4E51-812B-DCDA32852B71}" destId="{3CCFA82A-4A2A-4F96-963A-2D72B78F0D72}" srcOrd="5" destOrd="0" presId="urn:microsoft.com/office/officeart/2008/layout/NameandTitleOrganizationalChart"/>
    <dgm:cxn modelId="{4F5FC93E-35FF-4378-9DCD-226405AEF0F2}" type="presParOf" srcId="{3CCFA82A-4A2A-4F96-963A-2D72B78F0D72}" destId="{C5D0C32F-F755-41AA-B0DE-B014A30B19CD}" srcOrd="0" destOrd="0" presId="urn:microsoft.com/office/officeart/2008/layout/NameandTitleOrganizationalChart"/>
    <dgm:cxn modelId="{4D92A5E4-638A-4B04-95BD-307CA38C227C}" type="presParOf" srcId="{C5D0C32F-F755-41AA-B0DE-B014A30B19CD}" destId="{9D02B9A7-A02D-419D-9EC6-9CBB88D2A5D4}" srcOrd="0" destOrd="0" presId="urn:microsoft.com/office/officeart/2008/layout/NameandTitleOrganizationalChart"/>
    <dgm:cxn modelId="{B31E6368-A8EE-42E9-BB76-BF5B971D8FC9}" type="presParOf" srcId="{C5D0C32F-F755-41AA-B0DE-B014A30B19CD}" destId="{55C1B2A0-7C76-481D-A738-98C0B536706A}" srcOrd="1" destOrd="0" presId="urn:microsoft.com/office/officeart/2008/layout/NameandTitleOrganizationalChart"/>
    <dgm:cxn modelId="{38293D21-0C78-4EF8-B8D5-14FF0B4A6F7B}" type="presParOf" srcId="{C5D0C32F-F755-41AA-B0DE-B014A30B19CD}" destId="{9EF9D3F9-3F9B-4615-BCEB-FE24142674A8}" srcOrd="2" destOrd="0" presId="urn:microsoft.com/office/officeart/2008/layout/NameandTitleOrganizationalChart"/>
    <dgm:cxn modelId="{8F5B1692-A7A6-4842-994F-5FD675286CF4}" type="presParOf" srcId="{3CCFA82A-4A2A-4F96-963A-2D72B78F0D72}" destId="{A867F502-F30E-4176-8B77-D13652D4642F}" srcOrd="1" destOrd="0" presId="urn:microsoft.com/office/officeart/2008/layout/NameandTitleOrganizationalChart"/>
    <dgm:cxn modelId="{E7D2C71B-4CA5-4C25-BB2F-BA6B794EDA41}" type="presParOf" srcId="{A867F502-F30E-4176-8B77-D13652D4642F}" destId="{0DF8822C-D23D-40DA-A85C-D0B6D1A19A27}" srcOrd="0" destOrd="0" presId="urn:microsoft.com/office/officeart/2008/layout/NameandTitleOrganizationalChart"/>
    <dgm:cxn modelId="{14041A84-DE91-45A7-951C-397ADC3E8FD9}" type="presParOf" srcId="{A867F502-F30E-4176-8B77-D13652D4642F}" destId="{C454A77B-C1E5-4D08-9005-5B3ECB8415FE}" srcOrd="1" destOrd="0" presId="urn:microsoft.com/office/officeart/2008/layout/NameandTitleOrganizationalChart"/>
    <dgm:cxn modelId="{97E3E9C3-2BF8-4BDF-8FF8-56A8193D9291}" type="presParOf" srcId="{C454A77B-C1E5-4D08-9005-5B3ECB8415FE}" destId="{78385955-C4C6-4C32-B1D0-65656EC3F690}" srcOrd="0" destOrd="0" presId="urn:microsoft.com/office/officeart/2008/layout/NameandTitleOrganizationalChart"/>
    <dgm:cxn modelId="{985E262C-6803-4162-ABEA-F2166C8E56BB}" type="presParOf" srcId="{78385955-C4C6-4C32-B1D0-65656EC3F690}" destId="{E8A3745A-8827-47A3-9DA4-11703FE3F0B9}" srcOrd="0" destOrd="0" presId="urn:microsoft.com/office/officeart/2008/layout/NameandTitleOrganizationalChart"/>
    <dgm:cxn modelId="{A2769CC3-65C8-4245-BECA-9AD85A3D3E5A}" type="presParOf" srcId="{78385955-C4C6-4C32-B1D0-65656EC3F690}" destId="{3C2A1ADA-B348-470B-96BF-CA1D31A51A66}" srcOrd="1" destOrd="0" presId="urn:microsoft.com/office/officeart/2008/layout/NameandTitleOrganizationalChart"/>
    <dgm:cxn modelId="{3BFB7079-CC34-44CB-82C1-82E1427647D7}" type="presParOf" srcId="{78385955-C4C6-4C32-B1D0-65656EC3F690}" destId="{EDD612C0-73F7-4666-BAFE-39BE2D3B2618}" srcOrd="2" destOrd="0" presId="urn:microsoft.com/office/officeart/2008/layout/NameandTitleOrganizationalChart"/>
    <dgm:cxn modelId="{FAF9B0E1-CE31-4AA3-96D8-469D0A331C86}" type="presParOf" srcId="{C454A77B-C1E5-4D08-9005-5B3ECB8415FE}" destId="{15D368FA-EAE5-49AC-BDC5-C44EF58E8604}" srcOrd="1" destOrd="0" presId="urn:microsoft.com/office/officeart/2008/layout/NameandTitleOrganizationalChart"/>
    <dgm:cxn modelId="{6A2903B0-EADA-450B-9906-94E7F0CD8FCF}" type="presParOf" srcId="{C454A77B-C1E5-4D08-9005-5B3ECB8415FE}" destId="{0BBEA772-5AA0-4466-9663-784216DF3CEE}" srcOrd="2" destOrd="0" presId="urn:microsoft.com/office/officeart/2008/layout/NameandTitleOrganizationalChart"/>
    <dgm:cxn modelId="{3E5B61F4-F2BB-4DDE-AA60-F14F16A3DDFE}" type="presParOf" srcId="{A867F502-F30E-4176-8B77-D13652D4642F}" destId="{5DD1B040-48F4-4392-B630-C445CF8B4F4F}" srcOrd="2" destOrd="0" presId="urn:microsoft.com/office/officeart/2008/layout/NameandTitleOrganizationalChart"/>
    <dgm:cxn modelId="{E4B50E5F-5E63-42B9-B5DE-31FD45F4E4F3}" type="presParOf" srcId="{A867F502-F30E-4176-8B77-D13652D4642F}" destId="{F3B486C8-3FDC-46E5-8825-A99E12BC48FC}" srcOrd="3" destOrd="0" presId="urn:microsoft.com/office/officeart/2008/layout/NameandTitleOrganizationalChart"/>
    <dgm:cxn modelId="{670CC66F-A24D-45BD-9044-024EE00E8525}" type="presParOf" srcId="{F3B486C8-3FDC-46E5-8825-A99E12BC48FC}" destId="{09152190-DC3E-4D85-A65D-E60FB0A000BD}" srcOrd="0" destOrd="0" presId="urn:microsoft.com/office/officeart/2008/layout/NameandTitleOrganizationalChart"/>
    <dgm:cxn modelId="{3F01CE72-58B0-4BB1-BA7B-6D02053BB577}" type="presParOf" srcId="{09152190-DC3E-4D85-A65D-E60FB0A000BD}" destId="{2E9FFC6D-A3BE-4E96-9842-A0F6DADB6BD3}" srcOrd="0" destOrd="0" presId="urn:microsoft.com/office/officeart/2008/layout/NameandTitleOrganizationalChart"/>
    <dgm:cxn modelId="{36491D63-4C93-4F3A-A344-2BA9223511F0}" type="presParOf" srcId="{09152190-DC3E-4D85-A65D-E60FB0A000BD}" destId="{D5E43ED4-C75A-453F-B9D2-3998B62964F7}" srcOrd="1" destOrd="0" presId="urn:microsoft.com/office/officeart/2008/layout/NameandTitleOrganizationalChart"/>
    <dgm:cxn modelId="{D5662DAF-A971-4F25-A83C-1F2B9AC8B7C4}" type="presParOf" srcId="{09152190-DC3E-4D85-A65D-E60FB0A000BD}" destId="{2931855A-BDB9-45D1-9E1A-968BED96BD8C}" srcOrd="2" destOrd="0" presId="urn:microsoft.com/office/officeart/2008/layout/NameandTitleOrganizationalChart"/>
    <dgm:cxn modelId="{2C99A307-8EF2-49A7-B5E1-B9582FD101BE}" type="presParOf" srcId="{F3B486C8-3FDC-46E5-8825-A99E12BC48FC}" destId="{2822B040-D74A-4258-8967-7B2DD2DD813A}" srcOrd="1" destOrd="0" presId="urn:microsoft.com/office/officeart/2008/layout/NameandTitleOrganizationalChart"/>
    <dgm:cxn modelId="{25AB3282-1884-469A-9448-90D08D49BD56}" type="presParOf" srcId="{F3B486C8-3FDC-46E5-8825-A99E12BC48FC}" destId="{E8D4F9E6-B68C-4B93-9B50-A339F9B8E789}" srcOrd="2" destOrd="0" presId="urn:microsoft.com/office/officeart/2008/layout/NameandTitleOrganizationalChart"/>
    <dgm:cxn modelId="{AE0C3235-ECDD-4AF0-81D0-9CC892255335}" type="presParOf" srcId="{A867F502-F30E-4176-8B77-D13652D4642F}" destId="{C95DFE8D-95EA-4425-8DFA-9251327909FA}" srcOrd="4" destOrd="0" presId="urn:microsoft.com/office/officeart/2008/layout/NameandTitleOrganizationalChart"/>
    <dgm:cxn modelId="{63D1DC0A-C8D0-440C-93CA-7A54FFA0FE87}" type="presParOf" srcId="{A867F502-F30E-4176-8B77-D13652D4642F}" destId="{EE2A089E-1EAB-4839-B6D1-6AD5144EB14B}" srcOrd="5" destOrd="0" presId="urn:microsoft.com/office/officeart/2008/layout/NameandTitleOrganizationalChart"/>
    <dgm:cxn modelId="{65CA9C71-BA52-4283-BED4-6C0C1EE8F4A1}" type="presParOf" srcId="{EE2A089E-1EAB-4839-B6D1-6AD5144EB14B}" destId="{F8EC398B-813D-4DCC-A599-F72B40341746}" srcOrd="0" destOrd="0" presId="urn:microsoft.com/office/officeart/2008/layout/NameandTitleOrganizationalChart"/>
    <dgm:cxn modelId="{98C79C8D-D9C4-47DF-88DB-21B64CB317C7}" type="presParOf" srcId="{F8EC398B-813D-4DCC-A599-F72B40341746}" destId="{288DBE26-71BC-4D9F-A54D-6607740648CB}" srcOrd="0" destOrd="0" presId="urn:microsoft.com/office/officeart/2008/layout/NameandTitleOrganizationalChart"/>
    <dgm:cxn modelId="{D75FA529-FD1E-4E16-8AD5-AE05EF82230F}" type="presParOf" srcId="{F8EC398B-813D-4DCC-A599-F72B40341746}" destId="{FE86F1FC-F0DA-4C10-B59B-316A50BC82C1}" srcOrd="1" destOrd="0" presId="urn:microsoft.com/office/officeart/2008/layout/NameandTitleOrganizationalChart"/>
    <dgm:cxn modelId="{51AF9113-EEB4-4CE6-814A-6AE99ED0929F}" type="presParOf" srcId="{F8EC398B-813D-4DCC-A599-F72B40341746}" destId="{80A3AC3B-141D-454E-A918-12771E02DBC0}" srcOrd="2" destOrd="0" presId="urn:microsoft.com/office/officeart/2008/layout/NameandTitleOrganizationalChart"/>
    <dgm:cxn modelId="{B4924EC8-D797-4CCF-9F52-F974F51BF83C}" type="presParOf" srcId="{EE2A089E-1EAB-4839-B6D1-6AD5144EB14B}" destId="{BE1E730C-39E7-4B74-B4F2-99483FA86168}" srcOrd="1" destOrd="0" presId="urn:microsoft.com/office/officeart/2008/layout/NameandTitleOrganizationalChart"/>
    <dgm:cxn modelId="{A58AA37C-2D1E-4210-90D8-E14D69F89CEF}" type="presParOf" srcId="{EE2A089E-1EAB-4839-B6D1-6AD5144EB14B}" destId="{BF61B7D0-9EB3-4865-88D5-0B8B2EBA6A20}" srcOrd="2" destOrd="0" presId="urn:microsoft.com/office/officeart/2008/layout/NameandTitleOrganizationalChart"/>
    <dgm:cxn modelId="{C8694B91-FA3F-429F-B8EF-F6BB06BF9073}" type="presParOf" srcId="{3CCFA82A-4A2A-4F96-963A-2D72B78F0D72}" destId="{3198FD09-C50B-4CC6-8CC8-92D49103B874}" srcOrd="2" destOrd="0" presId="urn:microsoft.com/office/officeart/2008/layout/NameandTitleOrganizationalChart"/>
    <dgm:cxn modelId="{C0E37F97-CEB9-4FF5-BC7C-A992CF7E5592}" type="presParOf" srcId="{A8491BB2-CDF9-4E51-812B-DCDA32852B71}" destId="{9B584628-FE4E-436D-9C47-37A973D0F1CF}" srcOrd="6" destOrd="0" presId="urn:microsoft.com/office/officeart/2008/layout/NameandTitleOrganizationalChart"/>
    <dgm:cxn modelId="{E48BF62C-1791-4856-8724-C7E009C79585}" type="presParOf" srcId="{A8491BB2-CDF9-4E51-812B-DCDA32852B71}" destId="{3C6A8EC9-E387-44D2-B86C-BF591166E2FC}" srcOrd="7" destOrd="0" presId="urn:microsoft.com/office/officeart/2008/layout/NameandTitleOrganizationalChart"/>
    <dgm:cxn modelId="{DF0F640D-E321-4FF1-80A3-9F172E30F829}" type="presParOf" srcId="{3C6A8EC9-E387-44D2-B86C-BF591166E2FC}" destId="{F38CCB68-1CFE-4F96-9C56-7768BA5C92BF}" srcOrd="0" destOrd="0" presId="urn:microsoft.com/office/officeart/2008/layout/NameandTitleOrganizationalChart"/>
    <dgm:cxn modelId="{B7D5F461-4C2F-4434-B03A-68C588C138D9}" type="presParOf" srcId="{F38CCB68-1CFE-4F96-9C56-7768BA5C92BF}" destId="{BE029582-0A9D-4D74-9F9C-46F7D1FD3E43}" srcOrd="0" destOrd="0" presId="urn:microsoft.com/office/officeart/2008/layout/NameandTitleOrganizationalChart"/>
    <dgm:cxn modelId="{2571CD19-0905-4B2D-9E67-1340D41324B7}" type="presParOf" srcId="{F38CCB68-1CFE-4F96-9C56-7768BA5C92BF}" destId="{B93BECCF-E61C-4E3C-BB8C-4606512F9C56}" srcOrd="1" destOrd="0" presId="urn:microsoft.com/office/officeart/2008/layout/NameandTitleOrganizationalChart"/>
    <dgm:cxn modelId="{C6A50108-AF9B-4FDD-82D5-D4385A7D5F65}" type="presParOf" srcId="{F38CCB68-1CFE-4F96-9C56-7768BA5C92BF}" destId="{5608B958-E611-4668-A0A8-1341DE015682}" srcOrd="2" destOrd="0" presId="urn:microsoft.com/office/officeart/2008/layout/NameandTitleOrganizationalChart"/>
    <dgm:cxn modelId="{D0E0FBCC-810B-4020-ADD3-1830D13A1FA2}" type="presParOf" srcId="{3C6A8EC9-E387-44D2-B86C-BF591166E2FC}" destId="{CE45D631-7AAB-4F4E-B06A-634E1BAD8E5F}" srcOrd="1" destOrd="0" presId="urn:microsoft.com/office/officeart/2008/layout/NameandTitleOrganizationalChart"/>
    <dgm:cxn modelId="{B4B3C60F-2B6D-4C4E-8AA5-BEEB4B600CAD}" type="presParOf" srcId="{CE45D631-7AAB-4F4E-B06A-634E1BAD8E5F}" destId="{74280771-D276-4835-B867-55FF2129AC7E}" srcOrd="0" destOrd="0" presId="urn:microsoft.com/office/officeart/2008/layout/NameandTitleOrganizationalChart"/>
    <dgm:cxn modelId="{2B06E143-694C-4FF0-86AB-C0F5C83A415C}" type="presParOf" srcId="{CE45D631-7AAB-4F4E-B06A-634E1BAD8E5F}" destId="{C9296124-FB54-400A-BA87-E23DD8679EE6}" srcOrd="1" destOrd="0" presId="urn:microsoft.com/office/officeart/2008/layout/NameandTitleOrganizationalChart"/>
    <dgm:cxn modelId="{60028E72-B1E6-4CAE-B312-88194D3D74A0}" type="presParOf" srcId="{C9296124-FB54-400A-BA87-E23DD8679EE6}" destId="{515799D8-0113-4049-A741-A1CFAC953525}" srcOrd="0" destOrd="0" presId="urn:microsoft.com/office/officeart/2008/layout/NameandTitleOrganizationalChart"/>
    <dgm:cxn modelId="{D7D08F38-501C-45F9-840A-A41C0C223A79}" type="presParOf" srcId="{515799D8-0113-4049-A741-A1CFAC953525}" destId="{3987C8BF-E225-4EC8-9869-78FD8EB890AB}" srcOrd="0" destOrd="0" presId="urn:microsoft.com/office/officeart/2008/layout/NameandTitleOrganizationalChart"/>
    <dgm:cxn modelId="{8694ACB8-A377-40C7-ABC9-771DA0DCA7B6}" type="presParOf" srcId="{515799D8-0113-4049-A741-A1CFAC953525}" destId="{9D633158-2CEE-4119-AAC8-9639B68EDD7E}" srcOrd="1" destOrd="0" presId="urn:microsoft.com/office/officeart/2008/layout/NameandTitleOrganizationalChart"/>
    <dgm:cxn modelId="{2F1AB1CE-2363-4BC4-BEBC-7590BBC238F0}" type="presParOf" srcId="{515799D8-0113-4049-A741-A1CFAC953525}" destId="{0CBB8D7F-BF84-4BD4-AB53-A02A71BC78C7}" srcOrd="2" destOrd="0" presId="urn:microsoft.com/office/officeart/2008/layout/NameandTitleOrganizationalChart"/>
    <dgm:cxn modelId="{40910A86-D4D0-4218-8D08-FBF8D35B8B4E}" type="presParOf" srcId="{C9296124-FB54-400A-BA87-E23DD8679EE6}" destId="{654BEFBC-F0A4-4C3E-B80D-B0E5DF59769F}" srcOrd="1" destOrd="0" presId="urn:microsoft.com/office/officeart/2008/layout/NameandTitleOrganizationalChart"/>
    <dgm:cxn modelId="{919EC09C-2730-4889-B2D1-01822D0EB153}" type="presParOf" srcId="{C9296124-FB54-400A-BA87-E23DD8679EE6}" destId="{B833CEF2-A2DE-4617-8EBB-D335FB69865F}" srcOrd="2" destOrd="0" presId="urn:microsoft.com/office/officeart/2008/layout/NameandTitleOrganizationalChart"/>
    <dgm:cxn modelId="{13EABB44-B1E2-4E30-9617-69562C9DF2A2}" type="presParOf" srcId="{3C6A8EC9-E387-44D2-B86C-BF591166E2FC}" destId="{0ABFAF13-0468-4411-8523-6823FE079597}" srcOrd="2" destOrd="0" presId="urn:microsoft.com/office/officeart/2008/layout/NameandTitleOrganizationalChart"/>
    <dgm:cxn modelId="{899EC116-CEBC-4C2C-B7D8-27A85BD07E6F}" type="presParOf" srcId="{11A1056E-D260-4DA0-BCEC-7733A03406DA}" destId="{246EEFB4-E635-4583-8A27-F425AFAA645F}" srcOrd="2" destOrd="0" presId="urn:microsoft.com/office/officeart/2008/layout/NameandTitleOrganizationalChart"/>
    <dgm:cxn modelId="{8AE4961B-FE43-45A9-B400-4485C3BE4999}" type="presParOf" srcId="{246EEFB4-E635-4583-8A27-F425AFAA645F}" destId="{953554A1-3F15-4E83-A1BD-EA45A2AE2DD8}" srcOrd="0" destOrd="0" presId="urn:microsoft.com/office/officeart/2008/layout/NameandTitleOrganizationalChart"/>
    <dgm:cxn modelId="{BA4725E6-F5BB-4D6E-9236-C1F5EF73D055}" type="presParOf" srcId="{246EEFB4-E635-4583-8A27-F425AFAA645F}" destId="{C48B51BD-808A-41F5-A53B-9CFC56BA5D97}" srcOrd="1" destOrd="0" presId="urn:microsoft.com/office/officeart/2008/layout/NameandTitleOrganizationalChart"/>
    <dgm:cxn modelId="{0F4DB46F-3B81-48B3-A2DE-02390B105C84}" type="presParOf" srcId="{C48B51BD-808A-41F5-A53B-9CFC56BA5D97}" destId="{CB7B9C29-9CC4-4A5F-86D6-1FF4C1BA0A13}" srcOrd="0" destOrd="0" presId="urn:microsoft.com/office/officeart/2008/layout/NameandTitleOrganizationalChart"/>
    <dgm:cxn modelId="{CCC37D78-BDCD-4BFD-885E-8B5E9E124A39}" type="presParOf" srcId="{CB7B9C29-9CC4-4A5F-86D6-1FF4C1BA0A13}" destId="{2A7603AA-639E-408C-81AC-5B457467F156}" srcOrd="0" destOrd="0" presId="urn:microsoft.com/office/officeart/2008/layout/NameandTitleOrganizationalChart"/>
    <dgm:cxn modelId="{08EA2A76-16C7-42F8-A202-E547EE6BD557}" type="presParOf" srcId="{CB7B9C29-9CC4-4A5F-86D6-1FF4C1BA0A13}" destId="{BBD2F4D4-CFDB-4874-90F5-A056874B4042}" srcOrd="1" destOrd="0" presId="urn:microsoft.com/office/officeart/2008/layout/NameandTitleOrganizationalChart"/>
    <dgm:cxn modelId="{16C744A2-4F26-43F5-BB25-E22C60C6B190}" type="presParOf" srcId="{CB7B9C29-9CC4-4A5F-86D6-1FF4C1BA0A13}" destId="{CD6803C4-969A-46E9-A38C-0963B1053F2C}" srcOrd="2" destOrd="0" presId="urn:microsoft.com/office/officeart/2008/layout/NameandTitleOrganizationalChart"/>
    <dgm:cxn modelId="{84F1FEE3-CA1E-4A16-8E77-D1DDD8B048AC}" type="presParOf" srcId="{C48B51BD-808A-41F5-A53B-9CFC56BA5D97}" destId="{1EFF3604-F909-427F-A30F-9FE857F22E5C}" srcOrd="1" destOrd="0" presId="urn:microsoft.com/office/officeart/2008/layout/NameandTitleOrganizationalChart"/>
    <dgm:cxn modelId="{4664C3A0-FCDD-4BC5-A77D-939D321DA0AE}" type="presParOf" srcId="{C48B51BD-808A-41F5-A53B-9CFC56BA5D97}" destId="{F6F742D1-1A75-486F-8173-DDC6EEF6E47E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Distribución Presupuestaria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Distribución Presupuestaria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Sistema de </a:t>
          </a:r>
          <a:r>
            <a:rPr lang="es-MX" sz="2800" b="1" dirty="0" smtClean="0">
              <a:latin typeface="Calibri" pitchFamily="34" charset="0"/>
              <a:cs typeface="Calibri" pitchFamily="34" charset="0"/>
            </a:rPr>
            <a:t>Adquisiciones y Vestuario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Sistema de Adquisiciones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BEA107C-6A55-4FF1-AAB0-81E312A58A1E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5131BB44-2105-4B87-8731-0D45BADF0BAD}">
      <dgm:prSet phldrT="[Texto]" custT="1"/>
      <dgm:spPr>
        <a:ln w="57150">
          <a:noFill/>
        </a:ln>
      </dgm:spPr>
      <dgm:t>
        <a:bodyPr/>
        <a:lstStyle/>
        <a:p>
          <a:r>
            <a:rPr lang="es-ES" sz="1600" dirty="0" smtClean="0"/>
            <a:t>FOLIO</a:t>
          </a:r>
          <a:endParaRPr lang="es-ES" sz="1600" dirty="0"/>
        </a:p>
      </dgm:t>
    </dgm:pt>
    <dgm:pt modelId="{E712D993-5FAE-4CD0-904B-FBD85F65905F}" type="parTrans" cxnId="{21D397C2-EBF3-45FD-A519-68A03016C1DD}">
      <dgm:prSet/>
      <dgm:spPr/>
      <dgm:t>
        <a:bodyPr/>
        <a:lstStyle/>
        <a:p>
          <a:endParaRPr lang="es-ES"/>
        </a:p>
      </dgm:t>
    </dgm:pt>
    <dgm:pt modelId="{CF87658D-5EA5-4809-8CB4-3E122C4A9221}" type="sibTrans" cxnId="{21D397C2-EBF3-45FD-A519-68A03016C1DD}">
      <dgm:prSet/>
      <dgm:spPr/>
      <dgm:t>
        <a:bodyPr/>
        <a:lstStyle/>
        <a:p>
          <a:endParaRPr lang="es-ES"/>
        </a:p>
      </dgm:t>
    </dgm:pt>
    <dgm:pt modelId="{D6C260A7-3ADC-449A-8FA0-6E46F32A17C4}">
      <dgm:prSet phldrT="[Texto]"/>
      <dgm:spPr/>
      <dgm:t>
        <a:bodyPr/>
        <a:lstStyle/>
        <a:p>
          <a:r>
            <a:rPr lang="es-ES" dirty="0" smtClean="0"/>
            <a:t>COMEX ADQ</a:t>
          </a:r>
          <a:endParaRPr lang="es-ES" dirty="0"/>
        </a:p>
      </dgm:t>
    </dgm:pt>
    <dgm:pt modelId="{B28E59CA-8BC1-485F-B3DF-A28DE4D9D505}" type="parTrans" cxnId="{264CF2ED-B5F7-462B-8534-63B6D085EAA6}">
      <dgm:prSet/>
      <dgm:spPr/>
      <dgm:t>
        <a:bodyPr/>
        <a:lstStyle/>
        <a:p>
          <a:endParaRPr lang="es-ES"/>
        </a:p>
      </dgm:t>
    </dgm:pt>
    <dgm:pt modelId="{2E6BA54E-FF6B-40AB-A01D-62B42AEF9E25}" type="sibTrans" cxnId="{264CF2ED-B5F7-462B-8534-63B6D085EAA6}">
      <dgm:prSet/>
      <dgm:spPr/>
      <dgm:t>
        <a:bodyPr/>
        <a:lstStyle/>
        <a:p>
          <a:endParaRPr lang="es-ES"/>
        </a:p>
      </dgm:t>
    </dgm:pt>
    <dgm:pt modelId="{245E15D5-D189-4D76-B610-86485CA913C4}">
      <dgm:prSet phldrT="[Texto]"/>
      <dgm:spPr/>
      <dgm:t>
        <a:bodyPr/>
        <a:lstStyle/>
        <a:p>
          <a:r>
            <a:rPr lang="es-ES" dirty="0" smtClean="0"/>
            <a:t>CUADRO COMPARATIVO</a:t>
          </a:r>
          <a:endParaRPr lang="es-ES" dirty="0"/>
        </a:p>
      </dgm:t>
    </dgm:pt>
    <dgm:pt modelId="{9BCB5CD2-53C7-451C-A26F-0FD1D2521365}" type="parTrans" cxnId="{9F8C67B6-25D8-42D0-AF1B-89B16813329E}">
      <dgm:prSet/>
      <dgm:spPr/>
      <dgm:t>
        <a:bodyPr/>
        <a:lstStyle/>
        <a:p>
          <a:endParaRPr lang="es-ES"/>
        </a:p>
      </dgm:t>
    </dgm:pt>
    <dgm:pt modelId="{C406253C-C52F-4EE6-B9F3-3B98A319CC15}" type="sibTrans" cxnId="{9F8C67B6-25D8-42D0-AF1B-89B16813329E}">
      <dgm:prSet/>
      <dgm:spPr/>
      <dgm:t>
        <a:bodyPr/>
        <a:lstStyle/>
        <a:p>
          <a:endParaRPr lang="es-ES"/>
        </a:p>
      </dgm:t>
    </dgm:pt>
    <dgm:pt modelId="{61864F5D-418D-4099-8F00-4B7B8F5F07C4}">
      <dgm:prSet phldrT="[Texto]"/>
      <dgm:spPr/>
      <dgm:t>
        <a:bodyPr/>
        <a:lstStyle/>
        <a:p>
          <a:r>
            <a:rPr lang="es-ES" dirty="0" smtClean="0"/>
            <a:t>CDP</a:t>
          </a:r>
          <a:endParaRPr lang="es-ES" dirty="0"/>
        </a:p>
      </dgm:t>
    </dgm:pt>
    <dgm:pt modelId="{DFAAA66E-A7D3-41A5-AA4F-2B535F896EC6}" type="parTrans" cxnId="{C986BE24-A833-48E3-A76F-ACFB022271FC}">
      <dgm:prSet/>
      <dgm:spPr/>
      <dgm:t>
        <a:bodyPr/>
        <a:lstStyle/>
        <a:p>
          <a:endParaRPr lang="es-ES"/>
        </a:p>
      </dgm:t>
    </dgm:pt>
    <dgm:pt modelId="{38E8C9DD-9E5D-47C4-8E62-D7F8005BA2FB}" type="sibTrans" cxnId="{C986BE24-A833-48E3-A76F-ACFB022271FC}">
      <dgm:prSet/>
      <dgm:spPr/>
      <dgm:t>
        <a:bodyPr/>
        <a:lstStyle/>
        <a:p>
          <a:endParaRPr lang="es-ES"/>
        </a:p>
      </dgm:t>
    </dgm:pt>
    <dgm:pt modelId="{2310817B-58E5-4357-AD8B-44D8B65E1D45}">
      <dgm:prSet phldrT="[Texto]"/>
      <dgm:spPr/>
      <dgm:t>
        <a:bodyPr/>
        <a:lstStyle/>
        <a:p>
          <a:r>
            <a:rPr lang="es-ES" dirty="0" smtClean="0"/>
            <a:t>LEGAJO A RECEPCIÓN</a:t>
          </a:r>
          <a:endParaRPr lang="es-ES" dirty="0"/>
        </a:p>
      </dgm:t>
    </dgm:pt>
    <dgm:pt modelId="{9A033472-21C2-4F69-B6C7-65B311AC4DF3}" type="parTrans" cxnId="{AFEE0EDE-3893-4CC9-B42E-564071059988}">
      <dgm:prSet/>
      <dgm:spPr/>
      <dgm:t>
        <a:bodyPr/>
        <a:lstStyle/>
        <a:p>
          <a:endParaRPr lang="es-ES"/>
        </a:p>
      </dgm:t>
    </dgm:pt>
    <dgm:pt modelId="{F03D5315-2A97-4930-96E1-78310115CE7E}" type="sibTrans" cxnId="{AFEE0EDE-3893-4CC9-B42E-564071059988}">
      <dgm:prSet/>
      <dgm:spPr/>
      <dgm:t>
        <a:bodyPr/>
        <a:lstStyle/>
        <a:p>
          <a:endParaRPr lang="es-ES"/>
        </a:p>
      </dgm:t>
    </dgm:pt>
    <dgm:pt modelId="{6830A73E-DCED-4AEB-BB34-D3870C771A2F}">
      <dgm:prSet phldrT="[Texto]"/>
      <dgm:spPr/>
      <dgm:t>
        <a:bodyPr/>
        <a:lstStyle/>
        <a:p>
          <a:r>
            <a:rPr lang="es-ES" dirty="0" smtClean="0"/>
            <a:t>EMISIÓN OC - OBLIGACIÓN CGU</a:t>
          </a:r>
          <a:endParaRPr lang="es-ES" dirty="0"/>
        </a:p>
      </dgm:t>
    </dgm:pt>
    <dgm:pt modelId="{687F1364-9BC2-4223-A15B-7B77E1598E3C}" type="parTrans" cxnId="{33A9D336-CAB6-4577-B224-4B9E48038A61}">
      <dgm:prSet/>
      <dgm:spPr/>
      <dgm:t>
        <a:bodyPr/>
        <a:lstStyle/>
        <a:p>
          <a:endParaRPr lang="es-ES"/>
        </a:p>
      </dgm:t>
    </dgm:pt>
    <dgm:pt modelId="{883E6BD6-BC0E-4619-A247-4BC44EE9530D}" type="sibTrans" cxnId="{33A9D336-CAB6-4577-B224-4B9E48038A61}">
      <dgm:prSet/>
      <dgm:spPr/>
      <dgm:t>
        <a:bodyPr/>
        <a:lstStyle/>
        <a:p>
          <a:endParaRPr lang="es-ES"/>
        </a:p>
      </dgm:t>
    </dgm:pt>
    <dgm:pt modelId="{8CE364ED-E020-4521-B536-93530A3148EC}">
      <dgm:prSet phldrT="[Texto]"/>
      <dgm:spPr/>
      <dgm:t>
        <a:bodyPr/>
        <a:lstStyle/>
        <a:p>
          <a:r>
            <a:rPr lang="es-ES" dirty="0" smtClean="0"/>
            <a:t>Adquisiciones</a:t>
          </a:r>
          <a:endParaRPr lang="es-ES" dirty="0"/>
        </a:p>
      </dgm:t>
    </dgm:pt>
    <dgm:pt modelId="{DF463C5A-3D4A-4CEF-AB68-5F99028BADC5}" type="parTrans" cxnId="{62DD710B-85BD-4C81-9D43-568B5E755108}">
      <dgm:prSet/>
      <dgm:spPr/>
      <dgm:t>
        <a:bodyPr/>
        <a:lstStyle/>
        <a:p>
          <a:endParaRPr lang="es-ES"/>
        </a:p>
      </dgm:t>
    </dgm:pt>
    <dgm:pt modelId="{440940B8-F8C1-45E3-B694-A6D4B99E7E4F}" type="sibTrans" cxnId="{62DD710B-85BD-4C81-9D43-568B5E755108}">
      <dgm:prSet/>
      <dgm:spPr/>
      <dgm:t>
        <a:bodyPr/>
        <a:lstStyle/>
        <a:p>
          <a:endParaRPr lang="es-ES"/>
        </a:p>
      </dgm:t>
    </dgm:pt>
    <dgm:pt modelId="{DC62F750-8147-4990-96B2-D40EA061E958}">
      <dgm:prSet phldrT="[Texto]"/>
      <dgm:spPr/>
      <dgm:t>
        <a:bodyPr/>
        <a:lstStyle/>
        <a:p>
          <a:r>
            <a:rPr lang="es-ES" dirty="0" smtClean="0"/>
            <a:t>Adquisiciones</a:t>
          </a:r>
          <a:endParaRPr lang="es-ES" dirty="0"/>
        </a:p>
      </dgm:t>
    </dgm:pt>
    <dgm:pt modelId="{A679C44E-BD80-4B3E-9DF8-56DBB69C5A1C}" type="parTrans" cxnId="{145C7152-D585-47C1-A3A5-DBF2D75F5795}">
      <dgm:prSet/>
      <dgm:spPr/>
      <dgm:t>
        <a:bodyPr/>
        <a:lstStyle/>
        <a:p>
          <a:endParaRPr lang="es-ES"/>
        </a:p>
      </dgm:t>
    </dgm:pt>
    <dgm:pt modelId="{6EE2B05A-D14B-4868-9C58-147674E36D85}" type="sibTrans" cxnId="{145C7152-D585-47C1-A3A5-DBF2D75F5795}">
      <dgm:prSet/>
      <dgm:spPr/>
      <dgm:t>
        <a:bodyPr/>
        <a:lstStyle/>
        <a:p>
          <a:endParaRPr lang="es-ES"/>
        </a:p>
      </dgm:t>
    </dgm:pt>
    <dgm:pt modelId="{B8966A36-0852-44B4-B91E-59AD78DE7810}">
      <dgm:prSet phldrT="[Texto]"/>
      <dgm:spPr/>
      <dgm:t>
        <a:bodyPr/>
        <a:lstStyle/>
        <a:p>
          <a:r>
            <a:rPr lang="es-ES" dirty="0" smtClean="0"/>
            <a:t>Adquisiciones</a:t>
          </a:r>
          <a:endParaRPr lang="es-ES" dirty="0"/>
        </a:p>
      </dgm:t>
    </dgm:pt>
    <dgm:pt modelId="{D31B53D9-8037-41C6-AA4A-42FEF387E3F8}" type="parTrans" cxnId="{54FA4A07-D396-44CE-901B-AEE7B9E3908C}">
      <dgm:prSet/>
      <dgm:spPr/>
      <dgm:t>
        <a:bodyPr/>
        <a:lstStyle/>
        <a:p>
          <a:endParaRPr lang="es-ES"/>
        </a:p>
      </dgm:t>
    </dgm:pt>
    <dgm:pt modelId="{7422BB57-16AD-4C52-8B75-59C302B3E4B2}" type="sibTrans" cxnId="{54FA4A07-D396-44CE-901B-AEE7B9E3908C}">
      <dgm:prSet/>
      <dgm:spPr/>
      <dgm:t>
        <a:bodyPr/>
        <a:lstStyle/>
        <a:p>
          <a:endParaRPr lang="es-ES"/>
        </a:p>
      </dgm:t>
    </dgm:pt>
    <dgm:pt modelId="{9A35E702-BA80-4FBB-81B7-1D1A5FED1CAF}">
      <dgm:prSet phldrT="[Texto]" custT="1"/>
      <dgm:spPr>
        <a:ln w="57150">
          <a:noFill/>
        </a:ln>
      </dgm:spPr>
      <dgm:t>
        <a:bodyPr/>
        <a:lstStyle/>
        <a:p>
          <a:r>
            <a:rPr lang="es-ES" sz="1050" dirty="0" smtClean="0"/>
            <a:t>Requirente</a:t>
          </a:r>
          <a:endParaRPr lang="es-ES" sz="1050" dirty="0"/>
        </a:p>
      </dgm:t>
    </dgm:pt>
    <dgm:pt modelId="{73136C9F-670C-456A-8909-74525F291A8D}" type="parTrans" cxnId="{C789F30B-22CA-4E22-9CC6-938A02486223}">
      <dgm:prSet/>
      <dgm:spPr/>
      <dgm:t>
        <a:bodyPr/>
        <a:lstStyle/>
        <a:p>
          <a:endParaRPr lang="es-ES"/>
        </a:p>
      </dgm:t>
    </dgm:pt>
    <dgm:pt modelId="{D7AEC9C5-372F-427A-9B8A-B0F5B1703599}" type="sibTrans" cxnId="{C789F30B-22CA-4E22-9CC6-938A02486223}">
      <dgm:prSet/>
      <dgm:spPr/>
      <dgm:t>
        <a:bodyPr/>
        <a:lstStyle/>
        <a:p>
          <a:endParaRPr lang="es-ES"/>
        </a:p>
      </dgm:t>
    </dgm:pt>
    <dgm:pt modelId="{571A8990-66E5-4458-BBB4-D11724679DCB}">
      <dgm:prSet phldrT="[Texto]"/>
      <dgm:spPr/>
      <dgm:t>
        <a:bodyPr/>
        <a:lstStyle/>
        <a:p>
          <a:r>
            <a:rPr lang="es-ES" dirty="0" smtClean="0"/>
            <a:t>Presupuesto</a:t>
          </a:r>
          <a:endParaRPr lang="es-ES" dirty="0"/>
        </a:p>
      </dgm:t>
    </dgm:pt>
    <dgm:pt modelId="{2DBF97CC-B40A-4636-8465-FD9BCAF61AC5}" type="parTrans" cxnId="{BAFE171F-8E49-4BD6-BCAE-2C2903339B2A}">
      <dgm:prSet/>
      <dgm:spPr/>
      <dgm:t>
        <a:bodyPr/>
        <a:lstStyle/>
        <a:p>
          <a:endParaRPr lang="es-ES"/>
        </a:p>
      </dgm:t>
    </dgm:pt>
    <dgm:pt modelId="{7F60BA84-DCCC-487B-A2B9-D9DB32A7B62E}" type="sibTrans" cxnId="{BAFE171F-8E49-4BD6-BCAE-2C2903339B2A}">
      <dgm:prSet/>
      <dgm:spPr/>
      <dgm:t>
        <a:bodyPr/>
        <a:lstStyle/>
        <a:p>
          <a:endParaRPr lang="es-ES"/>
        </a:p>
      </dgm:t>
    </dgm:pt>
    <dgm:pt modelId="{A918B73B-ABC7-4AFA-86AE-87C0F10345DA}">
      <dgm:prSet phldrT="[Texto]"/>
      <dgm:spPr/>
      <dgm:t>
        <a:bodyPr/>
        <a:lstStyle/>
        <a:p>
          <a:r>
            <a:rPr lang="es-ES" dirty="0" smtClean="0"/>
            <a:t>S2 Varas</a:t>
          </a:r>
          <a:endParaRPr lang="es-ES" dirty="0"/>
        </a:p>
      </dgm:t>
    </dgm:pt>
    <dgm:pt modelId="{C06A6E26-DFC1-49BB-AA40-901E39E24134}" type="parTrans" cxnId="{81457BA1-3A20-44B6-8AF2-DE42C58A239E}">
      <dgm:prSet/>
      <dgm:spPr/>
      <dgm:t>
        <a:bodyPr/>
        <a:lstStyle/>
        <a:p>
          <a:endParaRPr lang="es-ES"/>
        </a:p>
      </dgm:t>
    </dgm:pt>
    <dgm:pt modelId="{2590C53A-1597-492F-B082-ACDB6DC8B9F7}" type="sibTrans" cxnId="{81457BA1-3A20-44B6-8AF2-DE42C58A239E}">
      <dgm:prSet/>
      <dgm:spPr/>
      <dgm:t>
        <a:bodyPr/>
        <a:lstStyle/>
        <a:p>
          <a:endParaRPr lang="es-ES"/>
        </a:p>
      </dgm:t>
    </dgm:pt>
    <dgm:pt modelId="{B20CCF5D-6E3B-455B-8617-FE91B0759115}">
      <dgm:prSet phldrT="[Texto]"/>
      <dgm:spPr/>
      <dgm:t>
        <a:bodyPr/>
        <a:lstStyle/>
        <a:p>
          <a:r>
            <a:rPr lang="es-ES" dirty="0" smtClean="0"/>
            <a:t>Comprador</a:t>
          </a:r>
          <a:endParaRPr lang="es-ES" dirty="0"/>
        </a:p>
      </dgm:t>
    </dgm:pt>
    <dgm:pt modelId="{F7A814EE-F06F-43B4-98CD-7F4FEB5261A5}" type="parTrans" cxnId="{BDC74723-8C55-45EC-BA73-A10A970FE1AE}">
      <dgm:prSet/>
      <dgm:spPr/>
      <dgm:t>
        <a:bodyPr/>
        <a:lstStyle/>
        <a:p>
          <a:endParaRPr lang="es-ES"/>
        </a:p>
      </dgm:t>
    </dgm:pt>
    <dgm:pt modelId="{D40185DF-783B-4267-BBD0-6DA4BF2A2A13}" type="sibTrans" cxnId="{BDC74723-8C55-45EC-BA73-A10A970FE1AE}">
      <dgm:prSet/>
      <dgm:spPr/>
      <dgm:t>
        <a:bodyPr/>
        <a:lstStyle/>
        <a:p>
          <a:endParaRPr lang="es-ES"/>
        </a:p>
      </dgm:t>
    </dgm:pt>
    <dgm:pt modelId="{5D37E813-186A-464F-AB04-8CB48B8BE643}">
      <dgm:prSet phldrT="[Texto]"/>
      <dgm:spPr/>
      <dgm:t>
        <a:bodyPr/>
        <a:lstStyle/>
        <a:p>
          <a:r>
            <a:rPr lang="es-ES" dirty="0" err="1" smtClean="0"/>
            <a:t>Sup</a:t>
          </a:r>
          <a:r>
            <a:rPr lang="es-ES" dirty="0" smtClean="0"/>
            <a:t> - Comprador</a:t>
          </a:r>
          <a:endParaRPr lang="es-ES" dirty="0"/>
        </a:p>
      </dgm:t>
    </dgm:pt>
    <dgm:pt modelId="{9F757F63-01F8-4DB2-9379-419A41AD8095}" type="parTrans" cxnId="{B247436D-3ADF-4B58-8534-2B78FA7766BC}">
      <dgm:prSet/>
      <dgm:spPr/>
      <dgm:t>
        <a:bodyPr/>
        <a:lstStyle/>
        <a:p>
          <a:endParaRPr lang="es-ES"/>
        </a:p>
      </dgm:t>
    </dgm:pt>
    <dgm:pt modelId="{59C2C0E9-312C-438F-9AD6-616950098CEC}" type="sibTrans" cxnId="{B247436D-3ADF-4B58-8534-2B78FA7766BC}">
      <dgm:prSet/>
      <dgm:spPr/>
      <dgm:t>
        <a:bodyPr/>
        <a:lstStyle/>
        <a:p>
          <a:endParaRPr lang="es-ES"/>
        </a:p>
      </dgm:t>
    </dgm:pt>
    <dgm:pt modelId="{58D69F8F-1020-4619-BEDC-B3460E07311E}">
      <dgm:prSet phldrT="[Texto]"/>
      <dgm:spPr/>
      <dgm:t>
        <a:bodyPr/>
        <a:lstStyle/>
        <a:p>
          <a:r>
            <a:rPr lang="es-ES" dirty="0" smtClean="0"/>
            <a:t>Comprador</a:t>
          </a:r>
          <a:endParaRPr lang="es-ES" dirty="0"/>
        </a:p>
      </dgm:t>
    </dgm:pt>
    <dgm:pt modelId="{6935FFCE-EB17-415D-8516-6A411F2CC98D}" type="parTrans" cxnId="{C4C27862-3024-4199-91B4-A61DC1491AB3}">
      <dgm:prSet/>
      <dgm:spPr/>
      <dgm:t>
        <a:bodyPr/>
        <a:lstStyle/>
        <a:p>
          <a:endParaRPr lang="es-ES"/>
        </a:p>
      </dgm:t>
    </dgm:pt>
    <dgm:pt modelId="{FD6CDBC0-628A-437B-B0BE-3632E4DB885B}" type="sibTrans" cxnId="{C4C27862-3024-4199-91B4-A61DC1491AB3}">
      <dgm:prSet/>
      <dgm:spPr/>
      <dgm:t>
        <a:bodyPr/>
        <a:lstStyle/>
        <a:p>
          <a:endParaRPr lang="es-ES"/>
        </a:p>
      </dgm:t>
    </dgm:pt>
    <dgm:pt modelId="{1F12AC0D-5499-4CA5-BCF8-9F560C9A6331}">
      <dgm:prSet/>
      <dgm:spPr/>
      <dgm:t>
        <a:bodyPr/>
        <a:lstStyle/>
        <a:p>
          <a:r>
            <a:rPr lang="es-ES" dirty="0" smtClean="0"/>
            <a:t>Adquisiciones</a:t>
          </a:r>
          <a:endParaRPr lang="es-ES" dirty="0"/>
        </a:p>
      </dgm:t>
    </dgm:pt>
    <dgm:pt modelId="{D96C578B-387C-4FB1-900C-1BD613C1230C}" type="parTrans" cxnId="{0E4AD08F-93A8-4AFB-9EAA-778F960B0150}">
      <dgm:prSet/>
      <dgm:spPr/>
      <dgm:t>
        <a:bodyPr/>
        <a:lstStyle/>
        <a:p>
          <a:endParaRPr lang="es-ES"/>
        </a:p>
      </dgm:t>
    </dgm:pt>
    <dgm:pt modelId="{BBD1F17E-0B52-4C7D-9940-EFE0750A803B}" type="sibTrans" cxnId="{0E4AD08F-93A8-4AFB-9EAA-778F960B0150}">
      <dgm:prSet/>
      <dgm:spPr/>
      <dgm:t>
        <a:bodyPr/>
        <a:lstStyle/>
        <a:p>
          <a:endParaRPr lang="es-ES"/>
        </a:p>
      </dgm:t>
    </dgm:pt>
    <dgm:pt modelId="{7C313089-FB5D-4757-8493-94B0BC730BB7}">
      <dgm:prSet/>
      <dgm:spPr/>
      <dgm:t>
        <a:bodyPr/>
        <a:lstStyle/>
        <a:p>
          <a:r>
            <a:rPr lang="es-ES" dirty="0" smtClean="0"/>
            <a:t>Comprador a Recepción</a:t>
          </a:r>
          <a:endParaRPr lang="es-ES" dirty="0"/>
        </a:p>
      </dgm:t>
    </dgm:pt>
    <dgm:pt modelId="{76AC102A-2C90-4F9F-9306-88F2CE78B044}" type="parTrans" cxnId="{43A9516D-2E78-4D56-A10A-B3BD3BBD0E72}">
      <dgm:prSet/>
      <dgm:spPr/>
      <dgm:t>
        <a:bodyPr/>
        <a:lstStyle/>
        <a:p>
          <a:endParaRPr lang="es-ES"/>
        </a:p>
      </dgm:t>
    </dgm:pt>
    <dgm:pt modelId="{F9B4229F-7D25-448C-91D2-92BC93A9106A}" type="sibTrans" cxnId="{43A9516D-2E78-4D56-A10A-B3BD3BBD0E72}">
      <dgm:prSet/>
      <dgm:spPr/>
      <dgm:t>
        <a:bodyPr/>
        <a:lstStyle/>
        <a:p>
          <a:endParaRPr lang="es-ES"/>
        </a:p>
      </dgm:t>
    </dgm:pt>
    <dgm:pt modelId="{05A9EB5B-D456-4253-8DCF-C3B335CCC14D}">
      <dgm:prSet/>
      <dgm:spPr>
        <a:ln w="57150">
          <a:noFill/>
        </a:ln>
      </dgm:spPr>
      <dgm:t>
        <a:bodyPr/>
        <a:lstStyle/>
        <a:p>
          <a:r>
            <a:rPr lang="es-ES" dirty="0" smtClean="0"/>
            <a:t>RECEPCIÓN MATERIAL</a:t>
          </a:r>
          <a:endParaRPr lang="es-ES" dirty="0"/>
        </a:p>
      </dgm:t>
    </dgm:pt>
    <dgm:pt modelId="{9256191B-DDA3-418F-904B-4A74D153EE94}" type="parTrans" cxnId="{5A324992-7E0B-4F31-9C1A-C9905C50D4BD}">
      <dgm:prSet/>
      <dgm:spPr/>
      <dgm:t>
        <a:bodyPr/>
        <a:lstStyle/>
        <a:p>
          <a:endParaRPr lang="es-ES"/>
        </a:p>
      </dgm:t>
    </dgm:pt>
    <dgm:pt modelId="{2E11F1D5-59CF-4C29-8C86-5586E7D07EEC}" type="sibTrans" cxnId="{5A324992-7E0B-4F31-9C1A-C9905C50D4BD}">
      <dgm:prSet/>
      <dgm:spPr/>
      <dgm:t>
        <a:bodyPr/>
        <a:lstStyle/>
        <a:p>
          <a:endParaRPr lang="es-ES"/>
        </a:p>
      </dgm:t>
    </dgm:pt>
    <dgm:pt modelId="{94DC3B75-650B-465D-928E-5B99A0A07FD8}">
      <dgm:prSet/>
      <dgm:spPr>
        <a:ln w="57150">
          <a:noFill/>
        </a:ln>
      </dgm:spPr>
      <dgm:t>
        <a:bodyPr/>
        <a:lstStyle/>
        <a:p>
          <a:r>
            <a:rPr lang="es-ES" dirty="0" smtClean="0"/>
            <a:t>Adquisiciones</a:t>
          </a:r>
          <a:endParaRPr lang="es-ES" dirty="0"/>
        </a:p>
      </dgm:t>
    </dgm:pt>
    <dgm:pt modelId="{82D36CE0-5B81-4C24-B422-0607C810DA1E}" type="parTrans" cxnId="{8B182888-BEA8-45C7-B69A-E4ABCD472CE6}">
      <dgm:prSet/>
      <dgm:spPr/>
      <dgm:t>
        <a:bodyPr/>
        <a:lstStyle/>
        <a:p>
          <a:endParaRPr lang="es-ES"/>
        </a:p>
      </dgm:t>
    </dgm:pt>
    <dgm:pt modelId="{D71F56AE-51E9-4261-A1D4-0A786D1162DA}" type="sibTrans" cxnId="{8B182888-BEA8-45C7-B69A-E4ABCD472CE6}">
      <dgm:prSet/>
      <dgm:spPr/>
      <dgm:t>
        <a:bodyPr/>
        <a:lstStyle/>
        <a:p>
          <a:endParaRPr lang="es-ES"/>
        </a:p>
      </dgm:t>
    </dgm:pt>
    <dgm:pt modelId="{63406359-484B-4219-A206-662A1570F460}">
      <dgm:prSet/>
      <dgm:spPr>
        <a:ln w="57150">
          <a:noFill/>
        </a:ln>
      </dgm:spPr>
      <dgm:t>
        <a:bodyPr/>
        <a:lstStyle/>
        <a:p>
          <a:r>
            <a:rPr lang="es-ES" dirty="0" smtClean="0"/>
            <a:t>Acta de Recepción</a:t>
          </a:r>
          <a:endParaRPr lang="es-ES" dirty="0"/>
        </a:p>
      </dgm:t>
    </dgm:pt>
    <dgm:pt modelId="{873B91BA-F548-4161-A62A-534164667AF5}" type="parTrans" cxnId="{5DAB02B1-C097-440F-B47B-6290C9451DD9}">
      <dgm:prSet/>
      <dgm:spPr/>
      <dgm:t>
        <a:bodyPr/>
        <a:lstStyle/>
        <a:p>
          <a:endParaRPr lang="es-ES"/>
        </a:p>
      </dgm:t>
    </dgm:pt>
    <dgm:pt modelId="{26F70A88-B575-441A-A05F-1EA1725B851E}" type="sibTrans" cxnId="{5DAB02B1-C097-440F-B47B-6290C9451DD9}">
      <dgm:prSet/>
      <dgm:spPr/>
      <dgm:t>
        <a:bodyPr/>
        <a:lstStyle/>
        <a:p>
          <a:endParaRPr lang="es-ES"/>
        </a:p>
      </dgm:t>
    </dgm:pt>
    <dgm:pt modelId="{C8990EB5-91EA-4E6B-BA80-F0F6BC3A01C9}">
      <dgm:prSet/>
      <dgm:spPr>
        <a:ln w="57150">
          <a:noFill/>
        </a:ln>
      </dgm:spPr>
      <dgm:t>
        <a:bodyPr/>
        <a:lstStyle/>
        <a:p>
          <a:r>
            <a:rPr lang="es-ES" dirty="0" smtClean="0"/>
            <a:t>ACTA DE RECEPCIÓN</a:t>
          </a:r>
          <a:endParaRPr lang="es-ES" dirty="0"/>
        </a:p>
      </dgm:t>
    </dgm:pt>
    <dgm:pt modelId="{D3EAFD1E-8A4F-41D2-940D-37C4D8E8C79A}" type="parTrans" cxnId="{BAB9B438-BBD0-4A33-B60E-60A8DCAA4E80}">
      <dgm:prSet/>
      <dgm:spPr/>
      <dgm:t>
        <a:bodyPr/>
        <a:lstStyle/>
        <a:p>
          <a:endParaRPr lang="es-ES"/>
        </a:p>
      </dgm:t>
    </dgm:pt>
    <dgm:pt modelId="{D2079879-085A-4442-B79A-A0CD74E5DD30}" type="sibTrans" cxnId="{BAB9B438-BBD0-4A33-B60E-60A8DCAA4E80}">
      <dgm:prSet/>
      <dgm:spPr/>
      <dgm:t>
        <a:bodyPr/>
        <a:lstStyle/>
        <a:p>
          <a:endParaRPr lang="es-ES"/>
        </a:p>
      </dgm:t>
    </dgm:pt>
    <dgm:pt modelId="{161E4BF0-FD9A-4776-A88D-63313085C955}">
      <dgm:prSet/>
      <dgm:spPr>
        <a:ln w="57150">
          <a:noFill/>
        </a:ln>
      </dgm:spPr>
      <dgm:t>
        <a:bodyPr/>
        <a:lstStyle/>
        <a:p>
          <a:r>
            <a:rPr lang="es-ES" dirty="0" smtClean="0"/>
            <a:t>Adquisiciones</a:t>
          </a:r>
          <a:endParaRPr lang="es-ES" dirty="0"/>
        </a:p>
      </dgm:t>
    </dgm:pt>
    <dgm:pt modelId="{5C66B370-9929-4EDB-9498-B054E5CDC716}" type="parTrans" cxnId="{F97FC372-08D9-4885-9042-270BE9F9C385}">
      <dgm:prSet/>
      <dgm:spPr/>
      <dgm:t>
        <a:bodyPr/>
        <a:lstStyle/>
        <a:p>
          <a:endParaRPr lang="es-ES"/>
        </a:p>
      </dgm:t>
    </dgm:pt>
    <dgm:pt modelId="{BF0D3389-19CF-4FE7-B2FF-0310D6247ED2}" type="sibTrans" cxnId="{F97FC372-08D9-4885-9042-270BE9F9C385}">
      <dgm:prSet/>
      <dgm:spPr/>
      <dgm:t>
        <a:bodyPr/>
        <a:lstStyle/>
        <a:p>
          <a:endParaRPr lang="es-ES"/>
        </a:p>
      </dgm:t>
    </dgm:pt>
    <dgm:pt modelId="{3C77A0F7-078F-4AD3-9EDC-19DF7F470E5F}">
      <dgm:prSet/>
      <dgm:spPr>
        <a:ln w="57150">
          <a:noFill/>
        </a:ln>
      </dgm:spPr>
      <dgm:t>
        <a:bodyPr/>
        <a:lstStyle/>
        <a:p>
          <a:r>
            <a:rPr lang="es-ES" dirty="0" smtClean="0"/>
            <a:t>Recepción</a:t>
          </a:r>
          <a:endParaRPr lang="es-ES" dirty="0"/>
        </a:p>
      </dgm:t>
    </dgm:pt>
    <dgm:pt modelId="{30AC769D-C67D-44AA-924B-DB3A3CF15A24}" type="parTrans" cxnId="{E41EA3E7-3152-41B2-BB5F-FB15E628EC17}">
      <dgm:prSet/>
      <dgm:spPr/>
      <dgm:t>
        <a:bodyPr/>
        <a:lstStyle/>
        <a:p>
          <a:endParaRPr lang="es-ES"/>
        </a:p>
      </dgm:t>
    </dgm:pt>
    <dgm:pt modelId="{F10BD681-BCD2-49EE-A45C-CCCF19D84CEB}" type="sibTrans" cxnId="{E41EA3E7-3152-41B2-BB5F-FB15E628EC17}">
      <dgm:prSet/>
      <dgm:spPr/>
      <dgm:t>
        <a:bodyPr/>
        <a:lstStyle/>
        <a:p>
          <a:endParaRPr lang="es-ES"/>
        </a:p>
      </dgm:t>
    </dgm:pt>
    <dgm:pt modelId="{0BD9DC72-E7A1-4954-BF66-2D9977EBDC81}">
      <dgm:prSet/>
      <dgm:spPr>
        <a:ln w="57150">
          <a:noFill/>
        </a:ln>
      </dgm:spPr>
      <dgm:t>
        <a:bodyPr/>
        <a:lstStyle/>
        <a:p>
          <a:r>
            <a:rPr lang="es-ES" dirty="0" smtClean="0"/>
            <a:t>Firma recepción – asesor técnico</a:t>
          </a:r>
          <a:endParaRPr lang="es-ES" dirty="0"/>
        </a:p>
      </dgm:t>
    </dgm:pt>
    <dgm:pt modelId="{56EFA9F9-77E9-4EB2-AB85-CE126E57E0BF}" type="parTrans" cxnId="{A86D8562-EEDC-4B27-AD03-2DA8984B8D7B}">
      <dgm:prSet/>
      <dgm:spPr/>
      <dgm:t>
        <a:bodyPr/>
        <a:lstStyle/>
        <a:p>
          <a:endParaRPr lang="es-ES"/>
        </a:p>
      </dgm:t>
    </dgm:pt>
    <dgm:pt modelId="{A4B9330D-CC43-468D-88B5-AEFBB53F691F}" type="sibTrans" cxnId="{A86D8562-EEDC-4B27-AD03-2DA8984B8D7B}">
      <dgm:prSet/>
      <dgm:spPr/>
      <dgm:t>
        <a:bodyPr/>
        <a:lstStyle/>
        <a:p>
          <a:endParaRPr lang="es-ES"/>
        </a:p>
      </dgm:t>
    </dgm:pt>
    <dgm:pt modelId="{A561258D-D624-4BFF-8518-67714A3D76FC}">
      <dgm:prSet/>
      <dgm:spPr/>
      <dgm:t>
        <a:bodyPr/>
        <a:lstStyle/>
        <a:p>
          <a:r>
            <a:rPr lang="es-ES" dirty="0" smtClean="0"/>
            <a:t>RESOLUCIÓN DE PAGO</a:t>
          </a:r>
          <a:endParaRPr lang="es-ES" dirty="0"/>
        </a:p>
      </dgm:t>
    </dgm:pt>
    <dgm:pt modelId="{087DB8C5-7078-4C6A-8339-AC11FE6A34FC}" type="parTrans" cxnId="{B0C58AAF-71F3-4CBC-A013-E9C5D50E1BEA}">
      <dgm:prSet/>
      <dgm:spPr/>
      <dgm:t>
        <a:bodyPr/>
        <a:lstStyle/>
        <a:p>
          <a:endParaRPr lang="es-ES"/>
        </a:p>
      </dgm:t>
    </dgm:pt>
    <dgm:pt modelId="{8DFBDBFA-C2CC-49E9-9658-138C1E55477C}" type="sibTrans" cxnId="{B0C58AAF-71F3-4CBC-A013-E9C5D50E1BEA}">
      <dgm:prSet/>
      <dgm:spPr/>
      <dgm:t>
        <a:bodyPr/>
        <a:lstStyle/>
        <a:p>
          <a:endParaRPr lang="es-ES"/>
        </a:p>
      </dgm:t>
    </dgm:pt>
    <dgm:pt modelId="{AE89C36C-0C5E-4F10-876A-F1102837B41C}">
      <dgm:prSet/>
      <dgm:spPr/>
      <dgm:t>
        <a:bodyPr/>
        <a:lstStyle/>
        <a:p>
          <a:r>
            <a:rPr lang="es-ES" dirty="0" smtClean="0"/>
            <a:t>Finanzas – </a:t>
          </a:r>
          <a:r>
            <a:rPr lang="es-ES" dirty="0" err="1" smtClean="0"/>
            <a:t>Rendicuenta</a:t>
          </a:r>
          <a:endParaRPr lang="es-ES" dirty="0"/>
        </a:p>
      </dgm:t>
    </dgm:pt>
    <dgm:pt modelId="{E0554BDA-E7FF-4276-99BE-54FF7D3B2682}" type="parTrans" cxnId="{74989A0B-D6F8-45A7-BDD3-5F3FD92CE8AE}">
      <dgm:prSet/>
      <dgm:spPr/>
      <dgm:t>
        <a:bodyPr/>
        <a:lstStyle/>
        <a:p>
          <a:endParaRPr lang="es-ES"/>
        </a:p>
      </dgm:t>
    </dgm:pt>
    <dgm:pt modelId="{3BF06EC2-5280-4777-A620-7291A196744E}" type="sibTrans" cxnId="{74989A0B-D6F8-45A7-BDD3-5F3FD92CE8AE}">
      <dgm:prSet/>
      <dgm:spPr/>
      <dgm:t>
        <a:bodyPr/>
        <a:lstStyle/>
        <a:p>
          <a:endParaRPr lang="es-ES"/>
        </a:p>
      </dgm:t>
    </dgm:pt>
    <dgm:pt modelId="{B578E75A-A31D-4877-9F1F-3092C94396AE}">
      <dgm:prSet/>
      <dgm:spPr/>
      <dgm:t>
        <a:bodyPr/>
        <a:lstStyle/>
        <a:p>
          <a:r>
            <a:rPr lang="es-ES" dirty="0" smtClean="0"/>
            <a:t>Sra Jessica emite resolución y pasa entrega legajo a recepción para vuelta de firmas.</a:t>
          </a:r>
          <a:endParaRPr lang="es-ES" dirty="0"/>
        </a:p>
      </dgm:t>
    </dgm:pt>
    <dgm:pt modelId="{831A43FA-26D4-447A-901A-58B624E1C04D}" type="parTrans" cxnId="{F4AF0208-BDCF-4BFE-99E6-2483506F33CF}">
      <dgm:prSet/>
      <dgm:spPr/>
      <dgm:t>
        <a:bodyPr/>
        <a:lstStyle/>
        <a:p>
          <a:endParaRPr lang="es-ES"/>
        </a:p>
      </dgm:t>
    </dgm:pt>
    <dgm:pt modelId="{7D4C0A27-5154-4316-A08E-59E512848473}" type="sibTrans" cxnId="{F4AF0208-BDCF-4BFE-99E6-2483506F33CF}">
      <dgm:prSet/>
      <dgm:spPr/>
      <dgm:t>
        <a:bodyPr/>
        <a:lstStyle/>
        <a:p>
          <a:endParaRPr lang="es-ES"/>
        </a:p>
      </dgm:t>
    </dgm:pt>
    <dgm:pt modelId="{DF15FB4F-B0A5-48B0-9069-CED6049F1BE6}">
      <dgm:prSet/>
      <dgm:spPr/>
      <dgm:t>
        <a:bodyPr/>
        <a:lstStyle/>
        <a:p>
          <a:r>
            <a:rPr lang="es-ES" dirty="0" smtClean="0"/>
            <a:t>LEGAJO A PAGO</a:t>
          </a:r>
          <a:endParaRPr lang="es-ES" dirty="0"/>
        </a:p>
      </dgm:t>
    </dgm:pt>
    <dgm:pt modelId="{A639D82D-910C-47DC-8BE1-CD375945F91B}" type="parTrans" cxnId="{FBBA10CC-C36E-4BFB-B943-5F2829C6B32F}">
      <dgm:prSet/>
      <dgm:spPr/>
      <dgm:t>
        <a:bodyPr/>
        <a:lstStyle/>
        <a:p>
          <a:endParaRPr lang="es-ES"/>
        </a:p>
      </dgm:t>
    </dgm:pt>
    <dgm:pt modelId="{7F4A1172-C3DE-47D6-A4DA-C4F63CEDE1F1}" type="sibTrans" cxnId="{FBBA10CC-C36E-4BFB-B943-5F2829C6B32F}">
      <dgm:prSet/>
      <dgm:spPr/>
      <dgm:t>
        <a:bodyPr/>
        <a:lstStyle/>
        <a:p>
          <a:endParaRPr lang="es-ES"/>
        </a:p>
      </dgm:t>
    </dgm:pt>
    <dgm:pt modelId="{3CEA5AC1-4210-4579-854C-79BD0181E355}">
      <dgm:prSet/>
      <dgm:spPr/>
      <dgm:t>
        <a:bodyPr/>
        <a:lstStyle/>
        <a:p>
          <a:r>
            <a:rPr lang="es-ES" dirty="0" smtClean="0"/>
            <a:t>Adquisiciones</a:t>
          </a:r>
          <a:endParaRPr lang="es-ES" dirty="0"/>
        </a:p>
      </dgm:t>
    </dgm:pt>
    <dgm:pt modelId="{32C2C937-A6BE-4696-A03C-C6346F9E8C4D}" type="parTrans" cxnId="{06A49268-7172-438C-AEE7-90F0FB496341}">
      <dgm:prSet/>
      <dgm:spPr/>
      <dgm:t>
        <a:bodyPr/>
        <a:lstStyle/>
        <a:p>
          <a:endParaRPr lang="es-ES"/>
        </a:p>
      </dgm:t>
    </dgm:pt>
    <dgm:pt modelId="{43E69944-B4BC-4004-9717-4B71EC480F63}" type="sibTrans" cxnId="{06A49268-7172-438C-AEE7-90F0FB496341}">
      <dgm:prSet/>
      <dgm:spPr/>
      <dgm:t>
        <a:bodyPr/>
        <a:lstStyle/>
        <a:p>
          <a:endParaRPr lang="es-ES"/>
        </a:p>
      </dgm:t>
    </dgm:pt>
    <dgm:pt modelId="{A77E00CC-8EDA-41D4-8090-E131DF153443}">
      <dgm:prSet/>
      <dgm:spPr/>
      <dgm:t>
        <a:bodyPr/>
        <a:lstStyle/>
        <a:p>
          <a:r>
            <a:rPr lang="es-ES" dirty="0" smtClean="0"/>
            <a:t>FIRMAS LEGAJO DE PAGO</a:t>
          </a:r>
          <a:endParaRPr lang="es-ES" dirty="0"/>
        </a:p>
      </dgm:t>
    </dgm:pt>
    <dgm:pt modelId="{6C5EB4D8-FE04-418A-B489-81074F7416EC}" type="parTrans" cxnId="{E3B270E6-6D4F-4F51-8916-64DCFDC17275}">
      <dgm:prSet/>
      <dgm:spPr/>
      <dgm:t>
        <a:bodyPr/>
        <a:lstStyle/>
        <a:p>
          <a:endParaRPr lang="es-ES"/>
        </a:p>
      </dgm:t>
    </dgm:pt>
    <dgm:pt modelId="{BDC3E759-95C8-4ECD-8682-BF437DD0D4ED}" type="sibTrans" cxnId="{E3B270E6-6D4F-4F51-8916-64DCFDC17275}">
      <dgm:prSet/>
      <dgm:spPr/>
      <dgm:t>
        <a:bodyPr/>
        <a:lstStyle/>
        <a:p>
          <a:endParaRPr lang="es-ES"/>
        </a:p>
      </dgm:t>
    </dgm:pt>
    <dgm:pt modelId="{41EE6107-9911-4F99-8300-086FB07E73C2}">
      <dgm:prSet/>
      <dgm:spPr/>
      <dgm:t>
        <a:bodyPr/>
        <a:lstStyle/>
        <a:p>
          <a:r>
            <a:rPr lang="es-ES" dirty="0" smtClean="0"/>
            <a:t>Adquisiciones</a:t>
          </a:r>
          <a:endParaRPr lang="es-ES" dirty="0"/>
        </a:p>
      </dgm:t>
    </dgm:pt>
    <dgm:pt modelId="{53F6E19F-F141-47B6-8641-20FE6ED8772D}" type="parTrans" cxnId="{44FE4203-7BF5-459E-AB17-A02B3B955A48}">
      <dgm:prSet/>
      <dgm:spPr/>
      <dgm:t>
        <a:bodyPr/>
        <a:lstStyle/>
        <a:p>
          <a:endParaRPr lang="es-ES"/>
        </a:p>
      </dgm:t>
    </dgm:pt>
    <dgm:pt modelId="{79253281-BDEF-43CE-99CC-1DEF51B43A99}" type="sibTrans" cxnId="{44FE4203-7BF5-459E-AB17-A02B3B955A48}">
      <dgm:prSet/>
      <dgm:spPr/>
      <dgm:t>
        <a:bodyPr/>
        <a:lstStyle/>
        <a:p>
          <a:endParaRPr lang="es-ES"/>
        </a:p>
      </dgm:t>
    </dgm:pt>
    <dgm:pt modelId="{3591F32B-9BDB-4E52-857F-D04DE15FDFC8}">
      <dgm:prSet/>
      <dgm:spPr/>
      <dgm:t>
        <a:bodyPr/>
        <a:lstStyle/>
        <a:p>
          <a:r>
            <a:rPr lang="es-ES" dirty="0" smtClean="0"/>
            <a:t>Recepción</a:t>
          </a:r>
          <a:endParaRPr lang="es-ES" dirty="0"/>
        </a:p>
      </dgm:t>
    </dgm:pt>
    <dgm:pt modelId="{F1DD85DF-B1A5-4BE5-97F4-7DF595DBFCEB}" type="parTrans" cxnId="{4950ABD9-CFF2-4738-8763-BC1C0263006D}">
      <dgm:prSet/>
      <dgm:spPr/>
      <dgm:t>
        <a:bodyPr/>
        <a:lstStyle/>
        <a:p>
          <a:endParaRPr lang="es-ES"/>
        </a:p>
      </dgm:t>
    </dgm:pt>
    <dgm:pt modelId="{19C3F125-9336-42DB-AE53-1918CE609D4B}" type="sibTrans" cxnId="{4950ABD9-CFF2-4738-8763-BC1C0263006D}">
      <dgm:prSet/>
      <dgm:spPr/>
      <dgm:t>
        <a:bodyPr/>
        <a:lstStyle/>
        <a:p>
          <a:endParaRPr lang="es-ES"/>
        </a:p>
      </dgm:t>
    </dgm:pt>
    <dgm:pt modelId="{F3CEFEC3-7437-4C7F-8628-77AB7B21D345}">
      <dgm:prSet/>
      <dgm:spPr/>
      <dgm:t>
        <a:bodyPr/>
        <a:lstStyle/>
        <a:p>
          <a:r>
            <a:rPr lang="es-ES" dirty="0" smtClean="0"/>
            <a:t>PAGO DE OBLIGACIÓN</a:t>
          </a:r>
          <a:endParaRPr lang="es-ES" dirty="0"/>
        </a:p>
      </dgm:t>
    </dgm:pt>
    <dgm:pt modelId="{0290340F-D3B6-44E6-B092-2E1185F39437}" type="parTrans" cxnId="{3F25DA57-B5E9-4FD8-B0EE-73097B7E4E61}">
      <dgm:prSet/>
      <dgm:spPr/>
      <dgm:t>
        <a:bodyPr/>
        <a:lstStyle/>
        <a:p>
          <a:endParaRPr lang="es-ES"/>
        </a:p>
      </dgm:t>
    </dgm:pt>
    <dgm:pt modelId="{2EE17B81-27BD-48B9-BB40-7AF36247F242}" type="sibTrans" cxnId="{3F25DA57-B5E9-4FD8-B0EE-73097B7E4E61}">
      <dgm:prSet/>
      <dgm:spPr/>
      <dgm:t>
        <a:bodyPr/>
        <a:lstStyle/>
        <a:p>
          <a:endParaRPr lang="es-ES"/>
        </a:p>
      </dgm:t>
    </dgm:pt>
    <dgm:pt modelId="{7FE5BCD2-32FB-4884-97C8-DEDADF5C8847}">
      <dgm:prSet/>
      <dgm:spPr/>
      <dgm:t>
        <a:bodyPr/>
        <a:lstStyle/>
        <a:p>
          <a:r>
            <a:rPr lang="es-ES" dirty="0" smtClean="0"/>
            <a:t>CENFIN Respectivo devenga.</a:t>
          </a:r>
          <a:endParaRPr lang="es-ES" dirty="0"/>
        </a:p>
      </dgm:t>
    </dgm:pt>
    <dgm:pt modelId="{327F59E8-5258-467B-877A-2ABDAF6B9457}" type="parTrans" cxnId="{B614C4C7-15EC-44FD-BBF0-05F612568C55}">
      <dgm:prSet/>
      <dgm:spPr/>
      <dgm:t>
        <a:bodyPr/>
        <a:lstStyle/>
        <a:p>
          <a:endParaRPr lang="es-ES"/>
        </a:p>
      </dgm:t>
    </dgm:pt>
    <dgm:pt modelId="{A844F0C9-7FE2-4D44-93D4-A0BC96B0DA3B}" type="sibTrans" cxnId="{B614C4C7-15EC-44FD-BBF0-05F612568C55}">
      <dgm:prSet/>
      <dgm:spPr/>
      <dgm:t>
        <a:bodyPr/>
        <a:lstStyle/>
        <a:p>
          <a:endParaRPr lang="es-ES"/>
        </a:p>
      </dgm:t>
    </dgm:pt>
    <dgm:pt modelId="{1D62BA6E-0FEE-4077-A7C0-484BA04F8C05}">
      <dgm:prSet/>
      <dgm:spPr/>
      <dgm:t>
        <a:bodyPr/>
        <a:lstStyle/>
        <a:p>
          <a:r>
            <a:rPr lang="es-ES" dirty="0" smtClean="0"/>
            <a:t>Controla remisión pago descartando facturas en SECP.</a:t>
          </a:r>
          <a:endParaRPr lang="es-ES" dirty="0"/>
        </a:p>
      </dgm:t>
    </dgm:pt>
    <dgm:pt modelId="{519B8D7B-200C-409A-9763-611BF5EBE46F}" type="parTrans" cxnId="{956F1012-02A1-41D3-AE51-B89F8AF611DB}">
      <dgm:prSet/>
      <dgm:spPr/>
      <dgm:t>
        <a:bodyPr/>
        <a:lstStyle/>
        <a:p>
          <a:endParaRPr lang="es-ES"/>
        </a:p>
      </dgm:t>
    </dgm:pt>
    <dgm:pt modelId="{02745665-8A3C-44BF-BCE1-03C33182ACF7}" type="sibTrans" cxnId="{956F1012-02A1-41D3-AE51-B89F8AF611DB}">
      <dgm:prSet/>
      <dgm:spPr/>
      <dgm:t>
        <a:bodyPr/>
        <a:lstStyle/>
        <a:p>
          <a:endParaRPr lang="es-ES"/>
        </a:p>
      </dgm:t>
    </dgm:pt>
    <dgm:pt modelId="{2AD15892-D292-4033-9F1E-CDC2647ED5CB}">
      <dgm:prSet/>
      <dgm:spPr/>
      <dgm:t>
        <a:bodyPr/>
        <a:lstStyle/>
        <a:p>
          <a:r>
            <a:rPr lang="es-ES" dirty="0" smtClean="0"/>
            <a:t>Transferencias con legajos completos a OFABAS para pago.</a:t>
          </a:r>
          <a:endParaRPr lang="es-ES" dirty="0"/>
        </a:p>
      </dgm:t>
    </dgm:pt>
    <dgm:pt modelId="{98D3F6C4-4228-4E0C-A36F-B28DCA8DEBEB}" type="parTrans" cxnId="{10C4C8D1-EB47-4890-B79D-F9112907661F}">
      <dgm:prSet/>
      <dgm:spPr/>
      <dgm:t>
        <a:bodyPr/>
        <a:lstStyle/>
        <a:p>
          <a:endParaRPr lang="es-ES"/>
        </a:p>
      </dgm:t>
    </dgm:pt>
    <dgm:pt modelId="{709765AE-FB6C-4A94-8895-A32F91C9D1B9}" type="sibTrans" cxnId="{10C4C8D1-EB47-4890-B79D-F9112907661F}">
      <dgm:prSet/>
      <dgm:spPr/>
      <dgm:t>
        <a:bodyPr/>
        <a:lstStyle/>
        <a:p>
          <a:endParaRPr lang="es-ES"/>
        </a:p>
      </dgm:t>
    </dgm:pt>
    <dgm:pt modelId="{A4FECFC4-0593-4D77-8CAF-0126258E3DCB}">
      <dgm:prSet phldrT="[Texto]"/>
      <dgm:spPr/>
      <dgm:t>
        <a:bodyPr/>
        <a:lstStyle/>
        <a:p>
          <a:r>
            <a:rPr lang="es-ES" dirty="0" smtClean="0"/>
            <a:t>PAC Sepúlveda (CF 3)</a:t>
          </a:r>
          <a:endParaRPr lang="es-ES" dirty="0"/>
        </a:p>
      </dgm:t>
    </dgm:pt>
    <dgm:pt modelId="{302E717D-638E-4E2C-AAEB-A5E8F03C147A}" type="parTrans" cxnId="{2FFC7ED8-F03D-4C55-8CB0-C372A8306C89}">
      <dgm:prSet/>
      <dgm:spPr/>
      <dgm:t>
        <a:bodyPr/>
        <a:lstStyle/>
        <a:p>
          <a:endParaRPr lang="es-ES"/>
        </a:p>
      </dgm:t>
    </dgm:pt>
    <dgm:pt modelId="{7E6E8935-264D-475F-826A-912AA8B05082}" type="sibTrans" cxnId="{2FFC7ED8-F03D-4C55-8CB0-C372A8306C89}">
      <dgm:prSet/>
      <dgm:spPr/>
      <dgm:t>
        <a:bodyPr/>
        <a:lstStyle/>
        <a:p>
          <a:endParaRPr lang="es-ES"/>
        </a:p>
      </dgm:t>
    </dgm:pt>
    <dgm:pt modelId="{40D0E786-3E3C-4AAE-81A0-4884C7B47C9E}">
      <dgm:prSet phldrT="[Texto]"/>
      <dgm:spPr/>
      <dgm:t>
        <a:bodyPr/>
        <a:lstStyle/>
        <a:p>
          <a:r>
            <a:rPr lang="es-ES" dirty="0" smtClean="0"/>
            <a:t>PAC Trujillo (CF 10)</a:t>
          </a:r>
          <a:endParaRPr lang="es-ES" dirty="0"/>
        </a:p>
      </dgm:t>
    </dgm:pt>
    <dgm:pt modelId="{DADC4402-4E13-41E4-BC07-AD5318FA0652}" type="parTrans" cxnId="{2FADF599-D296-4182-9017-4FC9864143A5}">
      <dgm:prSet/>
      <dgm:spPr/>
      <dgm:t>
        <a:bodyPr/>
        <a:lstStyle/>
        <a:p>
          <a:endParaRPr lang="es-ES"/>
        </a:p>
      </dgm:t>
    </dgm:pt>
    <dgm:pt modelId="{9CF512F6-1E95-47B3-ADDE-36B953E7BAAF}" type="sibTrans" cxnId="{2FADF599-D296-4182-9017-4FC9864143A5}">
      <dgm:prSet/>
      <dgm:spPr/>
      <dgm:t>
        <a:bodyPr/>
        <a:lstStyle/>
        <a:p>
          <a:endParaRPr lang="es-ES"/>
        </a:p>
      </dgm:t>
    </dgm:pt>
    <dgm:pt modelId="{10A99410-A7F2-4987-A5C1-94C1E95C2EB7}">
      <dgm:prSet phldrT="[Texto]" custT="1"/>
      <dgm:spPr>
        <a:ln w="57150">
          <a:noFill/>
        </a:ln>
      </dgm:spPr>
      <dgm:t>
        <a:bodyPr/>
        <a:lstStyle/>
        <a:p>
          <a:r>
            <a:rPr lang="es-ES" sz="1050" dirty="0" smtClean="0"/>
            <a:t>Jefe Depto. requirente</a:t>
          </a:r>
          <a:endParaRPr lang="es-ES" sz="1050" dirty="0"/>
        </a:p>
      </dgm:t>
    </dgm:pt>
    <dgm:pt modelId="{C76D45DC-BE3D-4428-B72F-7B9C2775AE03}" type="parTrans" cxnId="{200E7175-C787-428B-997A-3F4C0AD9734C}">
      <dgm:prSet/>
      <dgm:spPr/>
      <dgm:t>
        <a:bodyPr/>
        <a:lstStyle/>
        <a:p>
          <a:endParaRPr lang="es-ES"/>
        </a:p>
      </dgm:t>
    </dgm:pt>
    <dgm:pt modelId="{644AB3EC-8377-4064-AA8A-A4444C5529CB}" type="sibTrans" cxnId="{200E7175-C787-428B-997A-3F4C0AD9734C}">
      <dgm:prSet/>
      <dgm:spPr/>
      <dgm:t>
        <a:bodyPr/>
        <a:lstStyle/>
        <a:p>
          <a:endParaRPr lang="es-ES"/>
        </a:p>
      </dgm:t>
    </dgm:pt>
    <dgm:pt modelId="{EC13E926-3BAF-4C57-B925-A3A2F8938E9A}">
      <dgm:prSet phldrT="[Texto]" custT="1"/>
      <dgm:spPr>
        <a:ln w="57150">
          <a:noFill/>
        </a:ln>
      </dgm:spPr>
      <dgm:t>
        <a:bodyPr/>
        <a:lstStyle/>
        <a:p>
          <a:r>
            <a:rPr lang="es-ES" sz="1050" dirty="0" smtClean="0"/>
            <a:t>Presupuesto</a:t>
          </a:r>
          <a:endParaRPr lang="es-ES" sz="1050" dirty="0"/>
        </a:p>
      </dgm:t>
    </dgm:pt>
    <dgm:pt modelId="{9DF3CB6F-8D07-4838-95FC-847A0D68E050}" type="parTrans" cxnId="{ACE28F51-0BF3-4F3C-9721-51992DFF26D7}">
      <dgm:prSet/>
      <dgm:spPr/>
      <dgm:t>
        <a:bodyPr/>
        <a:lstStyle/>
        <a:p>
          <a:endParaRPr lang="es-ES"/>
        </a:p>
      </dgm:t>
    </dgm:pt>
    <dgm:pt modelId="{1879A79B-ED18-4C2A-8D19-EEBB4F86B6E9}" type="sibTrans" cxnId="{ACE28F51-0BF3-4F3C-9721-51992DFF26D7}">
      <dgm:prSet/>
      <dgm:spPr/>
      <dgm:t>
        <a:bodyPr/>
        <a:lstStyle/>
        <a:p>
          <a:endParaRPr lang="es-ES"/>
        </a:p>
      </dgm:t>
    </dgm:pt>
    <dgm:pt modelId="{6AF228AC-97FA-4040-B6BA-0F67A9E6A5F8}">
      <dgm:prSet phldrT="[Texto]" custT="1"/>
      <dgm:spPr>
        <a:ln w="57150">
          <a:noFill/>
        </a:ln>
      </dgm:spPr>
      <dgm:t>
        <a:bodyPr/>
        <a:lstStyle/>
        <a:p>
          <a:r>
            <a:rPr lang="es-ES" sz="1050" dirty="0" smtClean="0"/>
            <a:t>OFABAS</a:t>
          </a:r>
          <a:endParaRPr lang="es-ES" sz="1050" dirty="0"/>
        </a:p>
      </dgm:t>
    </dgm:pt>
    <dgm:pt modelId="{7D625062-D08A-4E79-B3F5-5BAA4D5226F9}" type="parTrans" cxnId="{AF4F80EE-C1A5-4246-BD19-ECA57E4F541A}">
      <dgm:prSet/>
      <dgm:spPr/>
      <dgm:t>
        <a:bodyPr/>
        <a:lstStyle/>
        <a:p>
          <a:endParaRPr lang="es-ES"/>
        </a:p>
      </dgm:t>
    </dgm:pt>
    <dgm:pt modelId="{6C81C2CE-2716-4EAB-B14E-B114C6012FBE}" type="sibTrans" cxnId="{AF4F80EE-C1A5-4246-BD19-ECA57E4F541A}">
      <dgm:prSet/>
      <dgm:spPr/>
      <dgm:t>
        <a:bodyPr/>
        <a:lstStyle/>
        <a:p>
          <a:endParaRPr lang="es-ES"/>
        </a:p>
      </dgm:t>
    </dgm:pt>
    <dgm:pt modelId="{B0CAF557-A852-41ED-9C32-E2589F5C6577}">
      <dgm:prSet phldrT="[Texto]" custT="1"/>
      <dgm:spPr>
        <a:ln w="57150">
          <a:noFill/>
        </a:ln>
      </dgm:spPr>
      <dgm:t>
        <a:bodyPr/>
        <a:lstStyle/>
        <a:p>
          <a:r>
            <a:rPr lang="es-ES" sz="1050" dirty="0" smtClean="0"/>
            <a:t>OF. Adquisiciones</a:t>
          </a:r>
          <a:endParaRPr lang="es-ES" sz="1050" dirty="0"/>
        </a:p>
      </dgm:t>
    </dgm:pt>
    <dgm:pt modelId="{E54B399A-DBAE-4772-88BB-D5C4C8B19297}" type="parTrans" cxnId="{A673276F-5ABC-42DE-BF73-65ED2BD184F2}">
      <dgm:prSet/>
      <dgm:spPr/>
      <dgm:t>
        <a:bodyPr/>
        <a:lstStyle/>
        <a:p>
          <a:endParaRPr lang="es-ES"/>
        </a:p>
      </dgm:t>
    </dgm:pt>
    <dgm:pt modelId="{0A68D213-C9E6-46BD-B439-1ADCAFEB3882}" type="sibTrans" cxnId="{A673276F-5ABC-42DE-BF73-65ED2BD184F2}">
      <dgm:prSet/>
      <dgm:spPr/>
      <dgm:t>
        <a:bodyPr/>
        <a:lstStyle/>
        <a:p>
          <a:endParaRPr lang="es-ES"/>
        </a:p>
      </dgm:t>
    </dgm:pt>
    <dgm:pt modelId="{B79EF9C6-6AEF-4A5C-9CFB-9E9F8A84A8C9}">
      <dgm:prSet/>
      <dgm:spPr>
        <a:ln w="57150">
          <a:noFill/>
        </a:ln>
      </dgm:spPr>
      <dgm:t>
        <a:bodyPr/>
        <a:lstStyle/>
        <a:p>
          <a:r>
            <a:rPr lang="es-ES" dirty="0" smtClean="0"/>
            <a:t>Encargado firma acta</a:t>
          </a:r>
          <a:endParaRPr lang="es-ES" dirty="0"/>
        </a:p>
      </dgm:t>
    </dgm:pt>
    <dgm:pt modelId="{24EB608F-58F7-4D37-AE6A-C37302108076}" type="parTrans" cxnId="{0A23C074-56C5-4662-BC00-7E0AA565D463}">
      <dgm:prSet/>
      <dgm:spPr/>
      <dgm:t>
        <a:bodyPr/>
        <a:lstStyle/>
        <a:p>
          <a:endParaRPr lang="es-ES"/>
        </a:p>
      </dgm:t>
    </dgm:pt>
    <dgm:pt modelId="{034A9392-35F2-4FE8-9E66-217B1A25044B}" type="sibTrans" cxnId="{0A23C074-56C5-4662-BC00-7E0AA565D463}">
      <dgm:prSet/>
      <dgm:spPr/>
      <dgm:t>
        <a:bodyPr/>
        <a:lstStyle/>
        <a:p>
          <a:endParaRPr lang="es-ES"/>
        </a:p>
      </dgm:t>
    </dgm:pt>
    <dgm:pt modelId="{4995A349-2C3D-4C91-931A-FCD5E6924863}" type="pres">
      <dgm:prSet presAssocID="{2BEA107C-6A55-4FF1-AAB0-81E312A58A1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B9FBAF4F-D6D3-447B-8A6D-6005286ABA3E}" type="pres">
      <dgm:prSet presAssocID="{5131BB44-2105-4B87-8731-0D45BADF0BAD}" presName="node" presStyleLbl="node1" presStyleIdx="0" presStyleCnt="12" custScaleX="132500" custScaleY="13137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4DBFAD8-1BAF-4FE5-B46F-D265488CC4AC}" type="pres">
      <dgm:prSet presAssocID="{CF87658D-5EA5-4809-8CB4-3E122C4A9221}" presName="sibTrans" presStyleLbl="sibTrans1D1" presStyleIdx="0" presStyleCnt="11"/>
      <dgm:spPr/>
      <dgm:t>
        <a:bodyPr/>
        <a:lstStyle/>
        <a:p>
          <a:endParaRPr lang="es-ES"/>
        </a:p>
      </dgm:t>
    </dgm:pt>
    <dgm:pt modelId="{C010303D-5988-470E-A412-6585AF6F29C7}" type="pres">
      <dgm:prSet presAssocID="{CF87658D-5EA5-4809-8CB4-3E122C4A9221}" presName="connectorText" presStyleLbl="sibTrans1D1" presStyleIdx="0" presStyleCnt="11"/>
      <dgm:spPr/>
      <dgm:t>
        <a:bodyPr/>
        <a:lstStyle/>
        <a:p>
          <a:endParaRPr lang="es-ES"/>
        </a:p>
      </dgm:t>
    </dgm:pt>
    <dgm:pt modelId="{57051A27-29F5-4D20-8729-557EB62D4981}" type="pres">
      <dgm:prSet presAssocID="{D6C260A7-3ADC-449A-8FA0-6E46F32A17C4}" presName="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1948622-0A89-4C3C-BA9E-861F0FE6FF7A}" type="pres">
      <dgm:prSet presAssocID="{2E6BA54E-FF6B-40AB-A01D-62B42AEF9E25}" presName="sibTrans" presStyleLbl="sibTrans1D1" presStyleIdx="1" presStyleCnt="11"/>
      <dgm:spPr/>
      <dgm:t>
        <a:bodyPr/>
        <a:lstStyle/>
        <a:p>
          <a:endParaRPr lang="es-ES"/>
        </a:p>
      </dgm:t>
    </dgm:pt>
    <dgm:pt modelId="{249B5DC1-C3FD-4F37-82E1-B2F35AAFBD76}" type="pres">
      <dgm:prSet presAssocID="{2E6BA54E-FF6B-40AB-A01D-62B42AEF9E25}" presName="connectorText" presStyleLbl="sibTrans1D1" presStyleIdx="1" presStyleCnt="11"/>
      <dgm:spPr/>
      <dgm:t>
        <a:bodyPr/>
        <a:lstStyle/>
        <a:p>
          <a:endParaRPr lang="es-ES"/>
        </a:p>
      </dgm:t>
    </dgm:pt>
    <dgm:pt modelId="{D19C11B3-5F22-4765-B390-9926451DC969}" type="pres">
      <dgm:prSet presAssocID="{245E15D5-D189-4D76-B610-86485CA913C4}" presName="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A8638E6-761E-464E-92E9-FFD95059357E}" type="pres">
      <dgm:prSet presAssocID="{C406253C-C52F-4EE6-B9F3-3B98A319CC15}" presName="sibTrans" presStyleLbl="sibTrans1D1" presStyleIdx="2" presStyleCnt="11"/>
      <dgm:spPr/>
      <dgm:t>
        <a:bodyPr/>
        <a:lstStyle/>
        <a:p>
          <a:endParaRPr lang="es-ES"/>
        </a:p>
      </dgm:t>
    </dgm:pt>
    <dgm:pt modelId="{0C262581-039B-4376-8D80-A956CE6C8933}" type="pres">
      <dgm:prSet presAssocID="{C406253C-C52F-4EE6-B9F3-3B98A319CC15}" presName="connectorText" presStyleLbl="sibTrans1D1" presStyleIdx="2" presStyleCnt="11"/>
      <dgm:spPr/>
      <dgm:t>
        <a:bodyPr/>
        <a:lstStyle/>
        <a:p>
          <a:endParaRPr lang="es-ES"/>
        </a:p>
      </dgm:t>
    </dgm:pt>
    <dgm:pt modelId="{ED6E4490-B615-4808-8DCB-422745543741}" type="pres">
      <dgm:prSet presAssocID="{61864F5D-418D-4099-8F00-4B7B8F5F07C4}" presName="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0158A71-37C1-438B-B274-EA95882C6CAD}" type="pres">
      <dgm:prSet presAssocID="{38E8C9DD-9E5D-47C4-8E62-D7F8005BA2FB}" presName="sibTrans" presStyleLbl="sibTrans1D1" presStyleIdx="3" presStyleCnt="11"/>
      <dgm:spPr/>
      <dgm:t>
        <a:bodyPr/>
        <a:lstStyle/>
        <a:p>
          <a:endParaRPr lang="es-ES"/>
        </a:p>
      </dgm:t>
    </dgm:pt>
    <dgm:pt modelId="{169E19BA-55ED-4B1C-8017-FF92EBB14604}" type="pres">
      <dgm:prSet presAssocID="{38E8C9DD-9E5D-47C4-8E62-D7F8005BA2FB}" presName="connectorText" presStyleLbl="sibTrans1D1" presStyleIdx="3" presStyleCnt="11"/>
      <dgm:spPr/>
      <dgm:t>
        <a:bodyPr/>
        <a:lstStyle/>
        <a:p>
          <a:endParaRPr lang="es-ES"/>
        </a:p>
      </dgm:t>
    </dgm:pt>
    <dgm:pt modelId="{10C27C6B-420E-4D60-80D5-C3C27B5762A2}" type="pres">
      <dgm:prSet presAssocID="{6830A73E-DCED-4AEB-BB34-D3870C771A2F}" presName="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03DA119-67A6-4596-9509-70E4E428581D}" type="pres">
      <dgm:prSet presAssocID="{883E6BD6-BC0E-4619-A247-4BC44EE9530D}" presName="sibTrans" presStyleLbl="sibTrans1D1" presStyleIdx="4" presStyleCnt="11"/>
      <dgm:spPr/>
      <dgm:t>
        <a:bodyPr/>
        <a:lstStyle/>
        <a:p>
          <a:endParaRPr lang="es-ES"/>
        </a:p>
      </dgm:t>
    </dgm:pt>
    <dgm:pt modelId="{92FB058A-34FC-41E0-BD45-EEBAB0CBBB8C}" type="pres">
      <dgm:prSet presAssocID="{883E6BD6-BC0E-4619-A247-4BC44EE9530D}" presName="connectorText" presStyleLbl="sibTrans1D1" presStyleIdx="4" presStyleCnt="11"/>
      <dgm:spPr/>
      <dgm:t>
        <a:bodyPr/>
        <a:lstStyle/>
        <a:p>
          <a:endParaRPr lang="es-ES"/>
        </a:p>
      </dgm:t>
    </dgm:pt>
    <dgm:pt modelId="{6AD1BC85-AE82-4AF7-A762-A079C1DFF8F7}" type="pres">
      <dgm:prSet presAssocID="{2310817B-58E5-4357-AD8B-44D8B65E1D45}" presName="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FD4018F-6E8C-427A-B760-485E075CD7A4}" type="pres">
      <dgm:prSet presAssocID="{F03D5315-2A97-4930-96E1-78310115CE7E}" presName="sibTrans" presStyleLbl="sibTrans1D1" presStyleIdx="5" presStyleCnt="11"/>
      <dgm:spPr/>
      <dgm:t>
        <a:bodyPr/>
        <a:lstStyle/>
        <a:p>
          <a:endParaRPr lang="es-ES"/>
        </a:p>
      </dgm:t>
    </dgm:pt>
    <dgm:pt modelId="{1A9C47F0-BBC1-4763-BC05-BBFF2DBD9BE5}" type="pres">
      <dgm:prSet presAssocID="{F03D5315-2A97-4930-96E1-78310115CE7E}" presName="connectorText" presStyleLbl="sibTrans1D1" presStyleIdx="5" presStyleCnt="11"/>
      <dgm:spPr/>
      <dgm:t>
        <a:bodyPr/>
        <a:lstStyle/>
        <a:p>
          <a:endParaRPr lang="es-ES"/>
        </a:p>
      </dgm:t>
    </dgm:pt>
    <dgm:pt modelId="{A8D7FF8D-8BA7-4784-8E24-96169D3300A9}" type="pres">
      <dgm:prSet presAssocID="{05A9EB5B-D456-4253-8DCF-C3B335CCC14D}" presName="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65CDDF1-8D5B-4729-ACA5-F7167AC1F0B2}" type="pres">
      <dgm:prSet presAssocID="{2E11F1D5-59CF-4C29-8C86-5586E7D07EEC}" presName="sibTrans" presStyleLbl="sibTrans1D1" presStyleIdx="6" presStyleCnt="11"/>
      <dgm:spPr/>
      <dgm:t>
        <a:bodyPr/>
        <a:lstStyle/>
        <a:p>
          <a:endParaRPr lang="es-ES"/>
        </a:p>
      </dgm:t>
    </dgm:pt>
    <dgm:pt modelId="{423C460E-D5F1-41AC-8413-FD7332DB87CE}" type="pres">
      <dgm:prSet presAssocID="{2E11F1D5-59CF-4C29-8C86-5586E7D07EEC}" presName="connectorText" presStyleLbl="sibTrans1D1" presStyleIdx="6" presStyleCnt="11"/>
      <dgm:spPr/>
      <dgm:t>
        <a:bodyPr/>
        <a:lstStyle/>
        <a:p>
          <a:endParaRPr lang="es-ES"/>
        </a:p>
      </dgm:t>
    </dgm:pt>
    <dgm:pt modelId="{1B3CD239-0696-4242-84A4-0FC71401CA60}" type="pres">
      <dgm:prSet presAssocID="{C8990EB5-91EA-4E6B-BA80-F0F6BC3A01C9}" presName="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CAFC154-B840-4B1D-A7C0-0118D0E3607C}" type="pres">
      <dgm:prSet presAssocID="{D2079879-085A-4442-B79A-A0CD74E5DD30}" presName="sibTrans" presStyleLbl="sibTrans1D1" presStyleIdx="7" presStyleCnt="11"/>
      <dgm:spPr/>
      <dgm:t>
        <a:bodyPr/>
        <a:lstStyle/>
        <a:p>
          <a:endParaRPr lang="es-ES"/>
        </a:p>
      </dgm:t>
    </dgm:pt>
    <dgm:pt modelId="{07B17540-245D-4F88-8B73-953D3F127421}" type="pres">
      <dgm:prSet presAssocID="{D2079879-085A-4442-B79A-A0CD74E5DD30}" presName="connectorText" presStyleLbl="sibTrans1D1" presStyleIdx="7" presStyleCnt="11"/>
      <dgm:spPr/>
      <dgm:t>
        <a:bodyPr/>
        <a:lstStyle/>
        <a:p>
          <a:endParaRPr lang="es-ES"/>
        </a:p>
      </dgm:t>
    </dgm:pt>
    <dgm:pt modelId="{043F47A3-B7E7-4AA1-B55A-99587887708F}" type="pres">
      <dgm:prSet presAssocID="{A561258D-D624-4BFF-8518-67714A3D76FC}" presName="node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7368179-B826-40AB-9BF2-6A83CEAC2584}" type="pres">
      <dgm:prSet presAssocID="{8DFBDBFA-C2CC-49E9-9658-138C1E55477C}" presName="sibTrans" presStyleLbl="sibTrans1D1" presStyleIdx="8" presStyleCnt="11"/>
      <dgm:spPr/>
      <dgm:t>
        <a:bodyPr/>
        <a:lstStyle/>
        <a:p>
          <a:endParaRPr lang="es-ES"/>
        </a:p>
      </dgm:t>
    </dgm:pt>
    <dgm:pt modelId="{316242AC-DF82-4812-ABC8-793CC547AF61}" type="pres">
      <dgm:prSet presAssocID="{8DFBDBFA-C2CC-49E9-9658-138C1E55477C}" presName="connectorText" presStyleLbl="sibTrans1D1" presStyleIdx="8" presStyleCnt="11"/>
      <dgm:spPr/>
      <dgm:t>
        <a:bodyPr/>
        <a:lstStyle/>
        <a:p>
          <a:endParaRPr lang="es-ES"/>
        </a:p>
      </dgm:t>
    </dgm:pt>
    <dgm:pt modelId="{8FE2E3E1-784A-4625-80F9-0DA2C43E4E08}" type="pres">
      <dgm:prSet presAssocID="{A77E00CC-8EDA-41D4-8090-E131DF153443}" presName="node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E19FE30-9D83-4AA5-A668-AC16E9FCAEAE}" type="pres">
      <dgm:prSet presAssocID="{BDC3E759-95C8-4ECD-8682-BF437DD0D4ED}" presName="sibTrans" presStyleLbl="sibTrans1D1" presStyleIdx="9" presStyleCnt="11"/>
      <dgm:spPr/>
      <dgm:t>
        <a:bodyPr/>
        <a:lstStyle/>
        <a:p>
          <a:endParaRPr lang="es-ES"/>
        </a:p>
      </dgm:t>
    </dgm:pt>
    <dgm:pt modelId="{E5C2464A-98D3-467E-8DEE-9ACCDBC5DB44}" type="pres">
      <dgm:prSet presAssocID="{BDC3E759-95C8-4ECD-8682-BF437DD0D4ED}" presName="connectorText" presStyleLbl="sibTrans1D1" presStyleIdx="9" presStyleCnt="11"/>
      <dgm:spPr/>
      <dgm:t>
        <a:bodyPr/>
        <a:lstStyle/>
        <a:p>
          <a:endParaRPr lang="es-ES"/>
        </a:p>
      </dgm:t>
    </dgm:pt>
    <dgm:pt modelId="{C7E953E0-334B-490F-B86B-0BDAA2C7AF08}" type="pres">
      <dgm:prSet presAssocID="{DF15FB4F-B0A5-48B0-9069-CED6049F1BE6}" presName="nod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7494892-FF75-4539-BED6-44A259966D58}" type="pres">
      <dgm:prSet presAssocID="{7F4A1172-C3DE-47D6-A4DA-C4F63CEDE1F1}" presName="sibTrans" presStyleLbl="sibTrans1D1" presStyleIdx="10" presStyleCnt="11"/>
      <dgm:spPr/>
      <dgm:t>
        <a:bodyPr/>
        <a:lstStyle/>
        <a:p>
          <a:endParaRPr lang="es-ES"/>
        </a:p>
      </dgm:t>
    </dgm:pt>
    <dgm:pt modelId="{42FA5BE1-C350-4747-BAAE-9E8C45348B43}" type="pres">
      <dgm:prSet presAssocID="{7F4A1172-C3DE-47D6-A4DA-C4F63CEDE1F1}" presName="connectorText" presStyleLbl="sibTrans1D1" presStyleIdx="10" presStyleCnt="11"/>
      <dgm:spPr/>
      <dgm:t>
        <a:bodyPr/>
        <a:lstStyle/>
        <a:p>
          <a:endParaRPr lang="es-ES"/>
        </a:p>
      </dgm:t>
    </dgm:pt>
    <dgm:pt modelId="{A224D923-AD8A-4BA0-9323-0B3EB34AD8EA}" type="pres">
      <dgm:prSet presAssocID="{F3CEFEC3-7437-4C7F-8628-77AB7B21D345}" presName="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FEE0EDE-3893-4CC9-B42E-564071059988}" srcId="{2BEA107C-6A55-4FF1-AAB0-81E312A58A1E}" destId="{2310817B-58E5-4357-AD8B-44D8B65E1D45}" srcOrd="5" destOrd="0" parTransId="{9A033472-21C2-4F69-B6C7-65B311AC4DF3}" sibTransId="{F03D5315-2A97-4930-96E1-78310115CE7E}"/>
    <dgm:cxn modelId="{7269836E-1D46-4ABF-AA75-B95CC7CA4C4A}" type="presOf" srcId="{5D37E813-186A-464F-AB04-8CB48B8BE643}" destId="{57051A27-29F5-4D20-8729-557EB62D4981}" srcOrd="0" destOrd="2" presId="urn:microsoft.com/office/officeart/2005/8/layout/bProcess3"/>
    <dgm:cxn modelId="{A86D8562-EEDC-4B27-AD03-2DA8984B8D7B}" srcId="{161E4BF0-FD9A-4776-A88D-63313085C955}" destId="{0BD9DC72-E7A1-4954-BF66-2D9977EBDC81}" srcOrd="1" destOrd="0" parTransId="{56EFA9F9-77E9-4EB2-AB85-CE126E57E0BF}" sibTransId="{A4B9330D-CC43-468D-88B5-AEFBB53F691F}"/>
    <dgm:cxn modelId="{B46C91A4-FA4F-492D-B739-45B7A08FAE53}" type="presOf" srcId="{5131BB44-2105-4B87-8731-0D45BADF0BAD}" destId="{B9FBAF4F-D6D3-447B-8A6D-6005286ABA3E}" srcOrd="0" destOrd="0" presId="urn:microsoft.com/office/officeart/2005/8/layout/bProcess3"/>
    <dgm:cxn modelId="{9FF3C957-C09C-4CD3-BE4A-DF71F516F069}" type="presOf" srcId="{94DC3B75-650B-465D-928E-5B99A0A07FD8}" destId="{A8D7FF8D-8BA7-4784-8E24-96169D3300A9}" srcOrd="0" destOrd="1" presId="urn:microsoft.com/office/officeart/2005/8/layout/bProcess3"/>
    <dgm:cxn modelId="{E61C90D3-0BA9-4986-A7A5-072A9AD35B06}" type="presOf" srcId="{BDC3E759-95C8-4ECD-8682-BF437DD0D4ED}" destId="{CE19FE30-9D83-4AA5-A668-AC16E9FCAEAE}" srcOrd="0" destOrd="0" presId="urn:microsoft.com/office/officeart/2005/8/layout/bProcess3"/>
    <dgm:cxn modelId="{B0C58AAF-71F3-4CBC-A013-E9C5D50E1BEA}" srcId="{2BEA107C-6A55-4FF1-AAB0-81E312A58A1E}" destId="{A561258D-D624-4BFF-8518-67714A3D76FC}" srcOrd="8" destOrd="0" parTransId="{087DB8C5-7078-4C6A-8339-AC11FE6A34FC}" sibTransId="{8DFBDBFA-C2CC-49E9-9658-138C1E55477C}"/>
    <dgm:cxn modelId="{4950ABD9-CFF2-4738-8763-BC1C0263006D}" srcId="{41EE6107-9911-4F99-8300-086FB07E73C2}" destId="{3591F32B-9BDB-4E52-857F-D04DE15FDFC8}" srcOrd="0" destOrd="0" parTransId="{F1DD85DF-B1A5-4BE5-97F4-7DF595DBFCEB}" sibTransId="{19C3F125-9336-42DB-AE53-1918CE609D4B}"/>
    <dgm:cxn modelId="{B1973402-90C5-42D2-A187-25DFE1E6AFBB}" type="presOf" srcId="{D2079879-085A-4442-B79A-A0CD74E5DD30}" destId="{07B17540-245D-4F88-8B73-953D3F127421}" srcOrd="1" destOrd="0" presId="urn:microsoft.com/office/officeart/2005/8/layout/bProcess3"/>
    <dgm:cxn modelId="{97AE0C86-AB68-4FCE-B481-5729A034C722}" type="presOf" srcId="{A77E00CC-8EDA-41D4-8090-E131DF153443}" destId="{8FE2E3E1-784A-4625-80F9-0DA2C43E4E08}" srcOrd="0" destOrd="0" presId="urn:microsoft.com/office/officeart/2005/8/layout/bProcess3"/>
    <dgm:cxn modelId="{E6ECE675-1721-4722-816C-3A506FBCB0DB}" type="presOf" srcId="{2E6BA54E-FF6B-40AB-A01D-62B42AEF9E25}" destId="{249B5DC1-C3FD-4F37-82E1-B2F35AAFBD76}" srcOrd="1" destOrd="0" presId="urn:microsoft.com/office/officeart/2005/8/layout/bProcess3"/>
    <dgm:cxn modelId="{10C4C8D1-EB47-4890-B79D-F9112907661F}" srcId="{F3CEFEC3-7437-4C7F-8628-77AB7B21D345}" destId="{2AD15892-D292-4033-9F1E-CDC2647ED5CB}" srcOrd="1" destOrd="0" parTransId="{98D3F6C4-4228-4E0C-A36F-B28DCA8DEBEB}" sibTransId="{709765AE-FB6C-4A94-8895-A32F91C9D1B9}"/>
    <dgm:cxn modelId="{742ABF10-CEED-4275-8230-D9A92221CFE9}" type="presOf" srcId="{40D0E786-3E3C-4AAE-81A0-4884C7B47C9E}" destId="{ED6E4490-B615-4808-8DCB-422745543741}" srcOrd="0" destOrd="4" presId="urn:microsoft.com/office/officeart/2005/8/layout/bProcess3"/>
    <dgm:cxn modelId="{F4AF0208-BDCF-4BFE-99E6-2483506F33CF}" srcId="{AE89C36C-0C5E-4F10-876A-F1102837B41C}" destId="{B578E75A-A31D-4877-9F1F-3092C94396AE}" srcOrd="0" destOrd="0" parTransId="{831A43FA-26D4-447A-901A-58B624E1C04D}" sibTransId="{7D4C0A27-5154-4316-A08E-59E512848473}"/>
    <dgm:cxn modelId="{018AA82F-1868-4BB6-9A32-22F4FED9908A}" type="presOf" srcId="{AE89C36C-0C5E-4F10-876A-F1102837B41C}" destId="{043F47A3-B7E7-4AA1-B55A-99587887708F}" srcOrd="0" destOrd="1" presId="urn:microsoft.com/office/officeart/2005/8/layout/bProcess3"/>
    <dgm:cxn modelId="{115E139E-1E61-40F9-A083-F4B9B3F46400}" type="presOf" srcId="{2BEA107C-6A55-4FF1-AAB0-81E312A58A1E}" destId="{4995A349-2C3D-4C91-931A-FCD5E6924863}" srcOrd="0" destOrd="0" presId="urn:microsoft.com/office/officeart/2005/8/layout/bProcess3"/>
    <dgm:cxn modelId="{88BEB154-F14E-4E51-9057-8C30146C1ADD}" type="presOf" srcId="{41EE6107-9911-4F99-8300-086FB07E73C2}" destId="{8FE2E3E1-784A-4625-80F9-0DA2C43E4E08}" srcOrd="0" destOrd="1" presId="urn:microsoft.com/office/officeart/2005/8/layout/bProcess3"/>
    <dgm:cxn modelId="{A673276F-5ABC-42DE-BF73-65ED2BD184F2}" srcId="{5131BB44-2105-4B87-8731-0D45BADF0BAD}" destId="{B0CAF557-A852-41ED-9C32-E2589F5C6577}" srcOrd="4" destOrd="0" parTransId="{E54B399A-DBAE-4772-88BB-D5C4C8B19297}" sibTransId="{0A68D213-C9E6-46BD-B439-1ADCAFEB3882}"/>
    <dgm:cxn modelId="{0012BE29-0399-403D-8578-85BFA86F2620}" type="presOf" srcId="{A918B73B-ABC7-4AFA-86AE-87C0F10345DA}" destId="{ED6E4490-B615-4808-8DCB-422745543741}" srcOrd="0" destOrd="2" presId="urn:microsoft.com/office/officeart/2005/8/layout/bProcess3"/>
    <dgm:cxn modelId="{F663B9C1-15FF-4657-BCEB-8B1898F604F5}" type="presOf" srcId="{7FE5BCD2-32FB-4884-97C8-DEDADF5C8847}" destId="{A224D923-AD8A-4BA0-9323-0B3EB34AD8EA}" srcOrd="0" destOrd="1" presId="urn:microsoft.com/office/officeart/2005/8/layout/bProcess3"/>
    <dgm:cxn modelId="{6DCED5F6-7CB8-4756-9ACF-052D5687C6DB}" type="presOf" srcId="{245E15D5-D189-4D76-B610-86485CA913C4}" destId="{D19C11B3-5F22-4765-B390-9926451DC969}" srcOrd="0" destOrd="0" presId="urn:microsoft.com/office/officeart/2005/8/layout/bProcess3"/>
    <dgm:cxn modelId="{956F1012-02A1-41D3-AE51-B89F8AF611DB}" srcId="{3CEA5AC1-4210-4579-854C-79BD0181E355}" destId="{1D62BA6E-0FEE-4077-A7C0-484BA04F8C05}" srcOrd="0" destOrd="0" parTransId="{519B8D7B-200C-409A-9763-611BF5EBE46F}" sibTransId="{02745665-8A3C-44BF-BCE1-03C33182ACF7}"/>
    <dgm:cxn modelId="{DB17F53F-EFF0-4F2E-8C91-2ECE98433852}" type="presOf" srcId="{F3CEFEC3-7437-4C7F-8628-77AB7B21D345}" destId="{A224D923-AD8A-4BA0-9323-0B3EB34AD8EA}" srcOrd="0" destOrd="0" presId="urn:microsoft.com/office/officeart/2005/8/layout/bProcess3"/>
    <dgm:cxn modelId="{216CD0E8-0861-49A6-BADF-51C859C75496}" type="presOf" srcId="{C406253C-C52F-4EE6-B9F3-3B98A319CC15}" destId="{0C262581-039B-4376-8D80-A956CE6C8933}" srcOrd="1" destOrd="0" presId="urn:microsoft.com/office/officeart/2005/8/layout/bProcess3"/>
    <dgm:cxn modelId="{B247436D-3ADF-4B58-8534-2B78FA7766BC}" srcId="{B8966A36-0852-44B4-B91E-59AD78DE7810}" destId="{5D37E813-186A-464F-AB04-8CB48B8BE643}" srcOrd="0" destOrd="0" parTransId="{9F757F63-01F8-4DB2-9379-419A41AD8095}" sibTransId="{59C2C0E9-312C-438F-9AD6-616950098CEC}"/>
    <dgm:cxn modelId="{BDC74723-8C55-45EC-BA73-A10A970FE1AE}" srcId="{8CE364ED-E020-4521-B536-93530A3148EC}" destId="{B20CCF5D-6E3B-455B-8617-FE91B0759115}" srcOrd="0" destOrd="0" parTransId="{F7A814EE-F06F-43B4-98CD-7F4FEB5261A5}" sibTransId="{D40185DF-783B-4267-BBD0-6DA4BF2A2A13}"/>
    <dgm:cxn modelId="{F5AED4BB-ABFD-43A8-8513-1CC2E4EE03B1}" type="presOf" srcId="{C8990EB5-91EA-4E6B-BA80-F0F6BC3A01C9}" destId="{1B3CD239-0696-4242-84A4-0FC71401CA60}" srcOrd="0" destOrd="0" presId="urn:microsoft.com/office/officeart/2005/8/layout/bProcess3"/>
    <dgm:cxn modelId="{BAFE171F-8E49-4BD6-BCAE-2C2903339B2A}" srcId="{61864F5D-418D-4099-8F00-4B7B8F5F07C4}" destId="{571A8990-66E5-4458-BBB4-D11724679DCB}" srcOrd="0" destOrd="0" parTransId="{2DBF97CC-B40A-4636-8465-FD9BCAF61AC5}" sibTransId="{7F60BA84-DCCC-487B-A2B9-D9DB32A7B62E}"/>
    <dgm:cxn modelId="{5DA81742-14DF-4A11-AEED-35F9D291C242}" type="presOf" srcId="{CF87658D-5EA5-4809-8CB4-3E122C4A9221}" destId="{04DBFAD8-1BAF-4FE5-B46F-D265488CC4AC}" srcOrd="0" destOrd="0" presId="urn:microsoft.com/office/officeart/2005/8/layout/bProcess3"/>
    <dgm:cxn modelId="{916BAD0F-9BBF-4181-9369-7EAF449FE6CF}" type="presOf" srcId="{C406253C-C52F-4EE6-B9F3-3B98A319CC15}" destId="{9A8638E6-761E-464E-92E9-FFD95059357E}" srcOrd="0" destOrd="0" presId="urn:microsoft.com/office/officeart/2005/8/layout/bProcess3"/>
    <dgm:cxn modelId="{C986BE24-A833-48E3-A76F-ACFB022271FC}" srcId="{2BEA107C-6A55-4FF1-AAB0-81E312A58A1E}" destId="{61864F5D-418D-4099-8F00-4B7B8F5F07C4}" srcOrd="3" destOrd="0" parTransId="{DFAAA66E-A7D3-41A5-AA4F-2B535F896EC6}" sibTransId="{38E8C9DD-9E5D-47C4-8E62-D7F8005BA2FB}"/>
    <dgm:cxn modelId="{948BDE15-8571-47BD-95FE-2957C0AB8045}" type="presOf" srcId="{0BD9DC72-E7A1-4954-BF66-2D9977EBDC81}" destId="{1B3CD239-0696-4242-84A4-0FC71401CA60}" srcOrd="0" destOrd="3" presId="urn:microsoft.com/office/officeart/2005/8/layout/bProcess3"/>
    <dgm:cxn modelId="{A43C4513-172F-4883-B2BF-1C293BFA8EEC}" type="presOf" srcId="{7F4A1172-C3DE-47D6-A4DA-C4F63CEDE1F1}" destId="{42FA5BE1-C350-4747-BAAE-9E8C45348B43}" srcOrd="1" destOrd="0" presId="urn:microsoft.com/office/officeart/2005/8/layout/bProcess3"/>
    <dgm:cxn modelId="{B614C4C7-15EC-44FD-BBF0-05F612568C55}" srcId="{F3CEFEC3-7437-4C7F-8628-77AB7B21D345}" destId="{7FE5BCD2-32FB-4884-97C8-DEDADF5C8847}" srcOrd="0" destOrd="0" parTransId="{327F59E8-5258-467B-877A-2ABDAF6B9457}" sibTransId="{A844F0C9-7FE2-4D44-93D4-A0BC96B0DA3B}"/>
    <dgm:cxn modelId="{6A2D199D-8CDA-4020-BDD1-5C44E16A66E8}" type="presOf" srcId="{61864F5D-418D-4099-8F00-4B7B8F5F07C4}" destId="{ED6E4490-B615-4808-8DCB-422745543741}" srcOrd="0" destOrd="0" presId="urn:microsoft.com/office/officeart/2005/8/layout/bProcess3"/>
    <dgm:cxn modelId="{5DAB02B1-C097-440F-B47B-6290C9451DD9}" srcId="{94DC3B75-650B-465D-928E-5B99A0A07FD8}" destId="{63406359-484B-4219-A206-662A1570F460}" srcOrd="0" destOrd="0" parTransId="{873B91BA-F548-4161-A62A-534164667AF5}" sibTransId="{26F70A88-B575-441A-A05F-1EA1725B851E}"/>
    <dgm:cxn modelId="{F6E1F930-F3D8-4364-80B4-61FB0CF8418F}" type="presOf" srcId="{B79EF9C6-6AEF-4A5C-9CFB-9E9F8A84A8C9}" destId="{A8D7FF8D-8BA7-4784-8E24-96169D3300A9}" srcOrd="0" destOrd="3" presId="urn:microsoft.com/office/officeart/2005/8/layout/bProcess3"/>
    <dgm:cxn modelId="{099B783F-B77E-440E-9A19-7E1B80456F9F}" type="presOf" srcId="{3CEA5AC1-4210-4579-854C-79BD0181E355}" destId="{C7E953E0-334B-490F-B86B-0BDAA2C7AF08}" srcOrd="0" destOrd="1" presId="urn:microsoft.com/office/officeart/2005/8/layout/bProcess3"/>
    <dgm:cxn modelId="{B6D2AC8D-4848-4B49-831A-7ECA4720461A}" type="presOf" srcId="{58D69F8F-1020-4619-BEDC-B3460E07311E}" destId="{D19C11B3-5F22-4765-B390-9926451DC969}" srcOrd="0" destOrd="2" presId="urn:microsoft.com/office/officeart/2005/8/layout/bProcess3"/>
    <dgm:cxn modelId="{5A324992-7E0B-4F31-9C1A-C9905C50D4BD}" srcId="{2BEA107C-6A55-4FF1-AAB0-81E312A58A1E}" destId="{05A9EB5B-D456-4253-8DCF-C3B335CCC14D}" srcOrd="6" destOrd="0" parTransId="{9256191B-DDA3-418F-904B-4A74D153EE94}" sibTransId="{2E11F1D5-59CF-4C29-8C86-5586E7D07EEC}"/>
    <dgm:cxn modelId="{175E8DD3-75D6-4954-9334-F5C05894EB74}" type="presOf" srcId="{571A8990-66E5-4458-BBB4-D11724679DCB}" destId="{ED6E4490-B615-4808-8DCB-422745543741}" srcOrd="0" destOrd="1" presId="urn:microsoft.com/office/officeart/2005/8/layout/bProcess3"/>
    <dgm:cxn modelId="{B69559B7-4E97-40AF-BBDA-D3AFDC38FA30}" type="presOf" srcId="{38E8C9DD-9E5D-47C4-8E62-D7F8005BA2FB}" destId="{60158A71-37C1-438B-B274-EA95882C6CAD}" srcOrd="0" destOrd="0" presId="urn:microsoft.com/office/officeart/2005/8/layout/bProcess3"/>
    <dgm:cxn modelId="{C789F30B-22CA-4E22-9CC6-938A02486223}" srcId="{5131BB44-2105-4B87-8731-0D45BADF0BAD}" destId="{9A35E702-BA80-4FBB-81B7-1D1A5FED1CAF}" srcOrd="0" destOrd="0" parTransId="{73136C9F-670C-456A-8909-74525F291A8D}" sibTransId="{D7AEC9C5-372F-427A-9B8A-B0F5B1703599}"/>
    <dgm:cxn modelId="{0A23C074-56C5-4662-BC00-7E0AA565D463}" srcId="{94DC3B75-650B-465D-928E-5B99A0A07FD8}" destId="{B79EF9C6-6AEF-4A5C-9CFB-9E9F8A84A8C9}" srcOrd="1" destOrd="0" parTransId="{24EB608F-58F7-4D37-AE6A-C37302108076}" sibTransId="{034A9392-35F2-4FE8-9E66-217B1A25044B}"/>
    <dgm:cxn modelId="{ACE28F51-0BF3-4F3C-9721-51992DFF26D7}" srcId="{5131BB44-2105-4B87-8731-0D45BADF0BAD}" destId="{EC13E926-3BAF-4C57-B925-A3A2F8938E9A}" srcOrd="1" destOrd="0" parTransId="{9DF3CB6F-8D07-4838-95FC-847A0D68E050}" sibTransId="{1879A79B-ED18-4C2A-8D19-EEBB4F86B6E9}"/>
    <dgm:cxn modelId="{2FFC7ED8-F03D-4C55-8CB0-C372A8306C89}" srcId="{571A8990-66E5-4458-BBB4-D11724679DCB}" destId="{A4FECFC4-0593-4D77-8CAF-0126258E3DCB}" srcOrd="1" destOrd="0" parTransId="{302E717D-638E-4E2C-AAEB-A5E8F03C147A}" sibTransId="{7E6E8935-264D-475F-826A-912AA8B05082}"/>
    <dgm:cxn modelId="{6E56EBC5-DD56-4191-B0D2-BC697FF2F63B}" type="presOf" srcId="{2E11F1D5-59CF-4C29-8C86-5586E7D07EEC}" destId="{C65CDDF1-8D5B-4729-ACA5-F7167AC1F0B2}" srcOrd="0" destOrd="0" presId="urn:microsoft.com/office/officeart/2005/8/layout/bProcess3"/>
    <dgm:cxn modelId="{145C7152-D585-47C1-A3A5-DBF2D75F5795}" srcId="{245E15D5-D189-4D76-B610-86485CA913C4}" destId="{DC62F750-8147-4990-96B2-D40EA061E958}" srcOrd="0" destOrd="0" parTransId="{A679C44E-BD80-4B3E-9DF8-56DBB69C5A1C}" sibTransId="{6EE2B05A-D14B-4868-9C58-147674E36D85}"/>
    <dgm:cxn modelId="{6D5D3F47-B078-4140-BCC5-D80621EC13F2}" type="presOf" srcId="{8DFBDBFA-C2CC-49E9-9658-138C1E55477C}" destId="{316242AC-DF82-4812-ABC8-793CC547AF61}" srcOrd="1" destOrd="0" presId="urn:microsoft.com/office/officeart/2005/8/layout/bProcess3"/>
    <dgm:cxn modelId="{E41EA3E7-3152-41B2-BB5F-FB15E628EC17}" srcId="{161E4BF0-FD9A-4776-A88D-63313085C955}" destId="{3C77A0F7-078F-4AD3-9EDC-19DF7F470E5F}" srcOrd="0" destOrd="0" parTransId="{30AC769D-C67D-44AA-924B-DB3A3CF15A24}" sibTransId="{F10BD681-BCD2-49EE-A45C-CCCF19D84CEB}"/>
    <dgm:cxn modelId="{C4C27862-3024-4199-91B4-A61DC1491AB3}" srcId="{DC62F750-8147-4990-96B2-D40EA061E958}" destId="{58D69F8F-1020-4619-BEDC-B3460E07311E}" srcOrd="0" destOrd="0" parTransId="{6935FFCE-EB17-415D-8516-6A411F2CC98D}" sibTransId="{FD6CDBC0-628A-437B-B0BE-3632E4DB885B}"/>
    <dgm:cxn modelId="{06538F0E-52D2-4F08-A088-8605BF4CD2CF}" type="presOf" srcId="{B8966A36-0852-44B4-B91E-59AD78DE7810}" destId="{57051A27-29F5-4D20-8729-557EB62D4981}" srcOrd="0" destOrd="1" presId="urn:microsoft.com/office/officeart/2005/8/layout/bProcess3"/>
    <dgm:cxn modelId="{E3B270E6-6D4F-4F51-8916-64DCFDC17275}" srcId="{2BEA107C-6A55-4FF1-AAB0-81E312A58A1E}" destId="{A77E00CC-8EDA-41D4-8090-E131DF153443}" srcOrd="9" destOrd="0" parTransId="{6C5EB4D8-FE04-418A-B489-81074F7416EC}" sibTransId="{BDC3E759-95C8-4ECD-8682-BF437DD0D4ED}"/>
    <dgm:cxn modelId="{B8562419-9BBA-4114-893B-DC7BCA6C81AE}" type="presOf" srcId="{8DFBDBFA-C2CC-49E9-9658-138C1E55477C}" destId="{C7368179-B826-40AB-9BF2-6A83CEAC2584}" srcOrd="0" destOrd="0" presId="urn:microsoft.com/office/officeart/2005/8/layout/bProcess3"/>
    <dgm:cxn modelId="{AF4F80EE-C1A5-4246-BD19-ECA57E4F541A}" srcId="{5131BB44-2105-4B87-8731-0D45BADF0BAD}" destId="{6AF228AC-97FA-4040-B6BA-0F67A9E6A5F8}" srcOrd="3" destOrd="0" parTransId="{7D625062-D08A-4E79-B3F5-5BAA4D5226F9}" sibTransId="{6C81C2CE-2716-4EAB-B14E-B114C6012FBE}"/>
    <dgm:cxn modelId="{200E7175-C787-428B-997A-3F4C0AD9734C}" srcId="{5131BB44-2105-4B87-8731-0D45BADF0BAD}" destId="{10A99410-A7F2-4987-A5C1-94C1E95C2EB7}" srcOrd="2" destOrd="0" parTransId="{C76D45DC-BE3D-4428-B72F-7B9C2775AE03}" sibTransId="{644AB3EC-8377-4064-AA8A-A4444C5529CB}"/>
    <dgm:cxn modelId="{D6AF0B92-5172-49B4-853D-8F5094C2D27A}" type="presOf" srcId="{B20CCF5D-6E3B-455B-8617-FE91B0759115}" destId="{10C27C6B-420E-4D60-80D5-C3C27B5762A2}" srcOrd="0" destOrd="2" presId="urn:microsoft.com/office/officeart/2005/8/layout/bProcess3"/>
    <dgm:cxn modelId="{F97FC372-08D9-4885-9042-270BE9F9C385}" srcId="{C8990EB5-91EA-4E6B-BA80-F0F6BC3A01C9}" destId="{161E4BF0-FD9A-4776-A88D-63313085C955}" srcOrd="0" destOrd="0" parTransId="{5C66B370-9929-4EDB-9498-B054E5CDC716}" sibTransId="{BF0D3389-19CF-4FE7-B2FF-0310D6247ED2}"/>
    <dgm:cxn modelId="{BE010175-6E0A-4F82-981F-D22A99CE7C6A}" type="presOf" srcId="{F03D5315-2A97-4930-96E1-78310115CE7E}" destId="{1A9C47F0-BBC1-4763-BC05-BBFF2DBD9BE5}" srcOrd="1" destOrd="0" presId="urn:microsoft.com/office/officeart/2005/8/layout/bProcess3"/>
    <dgm:cxn modelId="{572B1EBB-F30E-4C5B-9825-52A0467EAD2B}" type="presOf" srcId="{3C77A0F7-078F-4AD3-9EDC-19DF7F470E5F}" destId="{1B3CD239-0696-4242-84A4-0FC71401CA60}" srcOrd="0" destOrd="2" presId="urn:microsoft.com/office/officeart/2005/8/layout/bProcess3"/>
    <dgm:cxn modelId="{44FE4203-7BF5-459E-AB17-A02B3B955A48}" srcId="{A77E00CC-8EDA-41D4-8090-E131DF153443}" destId="{41EE6107-9911-4F99-8300-086FB07E73C2}" srcOrd="0" destOrd="0" parTransId="{53F6E19F-F141-47B6-8641-20FE6ED8772D}" sibTransId="{79253281-BDEF-43CE-99CC-1DEF51B43A99}"/>
    <dgm:cxn modelId="{33A9D336-CAB6-4577-B224-4B9E48038A61}" srcId="{2BEA107C-6A55-4FF1-AAB0-81E312A58A1E}" destId="{6830A73E-DCED-4AEB-BB34-D3870C771A2F}" srcOrd="4" destOrd="0" parTransId="{687F1364-9BC2-4223-A15B-7B77E1598E3C}" sibTransId="{883E6BD6-BC0E-4619-A247-4BC44EE9530D}"/>
    <dgm:cxn modelId="{81457BA1-3A20-44B6-8AF2-DE42C58A239E}" srcId="{571A8990-66E5-4458-BBB4-D11724679DCB}" destId="{A918B73B-ABC7-4AFA-86AE-87C0F10345DA}" srcOrd="0" destOrd="0" parTransId="{C06A6E26-DFC1-49BB-AA40-901E39E24134}" sibTransId="{2590C53A-1597-492F-B082-ACDB6DC8B9F7}"/>
    <dgm:cxn modelId="{7A52752F-28B9-456E-AEB8-0C61AD3D3B13}" type="presOf" srcId="{883E6BD6-BC0E-4619-A247-4BC44EE9530D}" destId="{A03DA119-67A6-4596-9509-70E4E428581D}" srcOrd="0" destOrd="0" presId="urn:microsoft.com/office/officeart/2005/8/layout/bProcess3"/>
    <dgm:cxn modelId="{92F22F84-D835-431C-BBC1-0944A8054AC6}" type="presOf" srcId="{6AF228AC-97FA-4040-B6BA-0F67A9E6A5F8}" destId="{B9FBAF4F-D6D3-447B-8A6D-6005286ABA3E}" srcOrd="0" destOrd="4" presId="urn:microsoft.com/office/officeart/2005/8/layout/bProcess3"/>
    <dgm:cxn modelId="{D90A8DB7-1753-4964-A419-5D25B3FF7EE1}" type="presOf" srcId="{B0CAF557-A852-41ED-9C32-E2589F5C6577}" destId="{B9FBAF4F-D6D3-447B-8A6D-6005286ABA3E}" srcOrd="0" destOrd="5" presId="urn:microsoft.com/office/officeart/2005/8/layout/bProcess3"/>
    <dgm:cxn modelId="{E3AFF442-4365-4694-A84A-D0D697A5368A}" type="presOf" srcId="{B578E75A-A31D-4877-9F1F-3092C94396AE}" destId="{043F47A3-B7E7-4AA1-B55A-99587887708F}" srcOrd="0" destOrd="2" presId="urn:microsoft.com/office/officeart/2005/8/layout/bProcess3"/>
    <dgm:cxn modelId="{2184F4C0-51D6-45CE-8496-BB007F4B5938}" type="presOf" srcId="{BDC3E759-95C8-4ECD-8682-BF437DD0D4ED}" destId="{E5C2464A-98D3-467E-8DEE-9ACCDBC5DB44}" srcOrd="1" destOrd="0" presId="urn:microsoft.com/office/officeart/2005/8/layout/bProcess3"/>
    <dgm:cxn modelId="{4FCCC1B4-1286-48C1-BD7B-AEE3A7FD7751}" type="presOf" srcId="{1D62BA6E-0FEE-4077-A7C0-484BA04F8C05}" destId="{C7E953E0-334B-490F-B86B-0BDAA2C7AF08}" srcOrd="0" destOrd="2" presId="urn:microsoft.com/office/officeart/2005/8/layout/bProcess3"/>
    <dgm:cxn modelId="{ACBD3D5E-E121-424A-83FF-0C696CFD240B}" type="presOf" srcId="{2310817B-58E5-4357-AD8B-44D8B65E1D45}" destId="{6AD1BC85-AE82-4AF7-A762-A079C1DFF8F7}" srcOrd="0" destOrd="0" presId="urn:microsoft.com/office/officeart/2005/8/layout/bProcess3"/>
    <dgm:cxn modelId="{54FA4A07-D396-44CE-901B-AEE7B9E3908C}" srcId="{D6C260A7-3ADC-449A-8FA0-6E46F32A17C4}" destId="{B8966A36-0852-44B4-B91E-59AD78DE7810}" srcOrd="0" destOrd="0" parTransId="{D31B53D9-8037-41C6-AA4A-42FEF387E3F8}" sibTransId="{7422BB57-16AD-4C52-8B75-59C302B3E4B2}"/>
    <dgm:cxn modelId="{21D397C2-EBF3-45FD-A519-68A03016C1DD}" srcId="{2BEA107C-6A55-4FF1-AAB0-81E312A58A1E}" destId="{5131BB44-2105-4B87-8731-0D45BADF0BAD}" srcOrd="0" destOrd="0" parTransId="{E712D993-5FAE-4CD0-904B-FBD85F65905F}" sibTransId="{CF87658D-5EA5-4809-8CB4-3E122C4A9221}"/>
    <dgm:cxn modelId="{1FAB7FEE-2DDA-4A98-B8F4-60BF1BC974CD}" type="presOf" srcId="{F03D5315-2A97-4930-96E1-78310115CE7E}" destId="{EFD4018F-6E8C-427A-B760-485E075CD7A4}" srcOrd="0" destOrd="0" presId="urn:microsoft.com/office/officeart/2005/8/layout/bProcess3"/>
    <dgm:cxn modelId="{023C7DC1-2AF8-4552-B884-6AA70D7AC9BE}" type="presOf" srcId="{883E6BD6-BC0E-4619-A247-4BC44EE9530D}" destId="{92FB058A-34FC-41E0-BD45-EEBAB0CBBB8C}" srcOrd="1" destOrd="0" presId="urn:microsoft.com/office/officeart/2005/8/layout/bProcess3"/>
    <dgm:cxn modelId="{0BA1975F-3FAC-4667-9159-70BE9E0A214C}" type="presOf" srcId="{D6C260A7-3ADC-449A-8FA0-6E46F32A17C4}" destId="{57051A27-29F5-4D20-8729-557EB62D4981}" srcOrd="0" destOrd="0" presId="urn:microsoft.com/office/officeart/2005/8/layout/bProcess3"/>
    <dgm:cxn modelId="{BAB9B438-BBD0-4A33-B60E-60A8DCAA4E80}" srcId="{2BEA107C-6A55-4FF1-AAB0-81E312A58A1E}" destId="{C8990EB5-91EA-4E6B-BA80-F0F6BC3A01C9}" srcOrd="7" destOrd="0" parTransId="{D3EAFD1E-8A4F-41D2-940D-37C4D8E8C79A}" sibTransId="{D2079879-085A-4442-B79A-A0CD74E5DD30}"/>
    <dgm:cxn modelId="{145D8BCA-01E6-4DD6-93B8-2D7FF72AB301}" type="presOf" srcId="{10A99410-A7F2-4987-A5C1-94C1E95C2EB7}" destId="{B9FBAF4F-D6D3-447B-8A6D-6005286ABA3E}" srcOrd="0" destOrd="3" presId="urn:microsoft.com/office/officeart/2005/8/layout/bProcess3"/>
    <dgm:cxn modelId="{61115384-B37E-43C9-8898-C669560A4181}" type="presOf" srcId="{7F4A1172-C3DE-47D6-A4DA-C4F63CEDE1F1}" destId="{A7494892-FF75-4539-BED6-44A259966D58}" srcOrd="0" destOrd="0" presId="urn:microsoft.com/office/officeart/2005/8/layout/bProcess3"/>
    <dgm:cxn modelId="{93D1542F-D119-4622-8090-12D4A95EFE76}" type="presOf" srcId="{2AD15892-D292-4033-9F1E-CDC2647ED5CB}" destId="{A224D923-AD8A-4BA0-9323-0B3EB34AD8EA}" srcOrd="0" destOrd="2" presId="urn:microsoft.com/office/officeart/2005/8/layout/bProcess3"/>
    <dgm:cxn modelId="{903264AD-E870-449C-85F2-881E18778E1E}" type="presOf" srcId="{161E4BF0-FD9A-4776-A88D-63313085C955}" destId="{1B3CD239-0696-4242-84A4-0FC71401CA60}" srcOrd="0" destOrd="1" presId="urn:microsoft.com/office/officeart/2005/8/layout/bProcess3"/>
    <dgm:cxn modelId="{23C7D0B0-7AE3-4F4F-8EE9-A22BC4BA7F2B}" type="presOf" srcId="{1F12AC0D-5499-4CA5-BCF8-9F560C9A6331}" destId="{6AD1BC85-AE82-4AF7-A762-A079C1DFF8F7}" srcOrd="0" destOrd="1" presId="urn:microsoft.com/office/officeart/2005/8/layout/bProcess3"/>
    <dgm:cxn modelId="{D433DBCD-A097-4081-AE55-4C0D77BF7BBF}" type="presOf" srcId="{DC62F750-8147-4990-96B2-D40EA061E958}" destId="{D19C11B3-5F22-4765-B390-9926451DC969}" srcOrd="0" destOrd="1" presId="urn:microsoft.com/office/officeart/2005/8/layout/bProcess3"/>
    <dgm:cxn modelId="{6D87968D-BB44-4CF5-B982-488B6F2F976A}" type="presOf" srcId="{8CE364ED-E020-4521-B536-93530A3148EC}" destId="{10C27C6B-420E-4D60-80D5-C3C27B5762A2}" srcOrd="0" destOrd="1" presId="urn:microsoft.com/office/officeart/2005/8/layout/bProcess3"/>
    <dgm:cxn modelId="{BEA11720-1985-43A8-8429-CD4CCE87D4D2}" type="presOf" srcId="{EC13E926-3BAF-4C57-B925-A3A2F8938E9A}" destId="{B9FBAF4F-D6D3-447B-8A6D-6005286ABA3E}" srcOrd="0" destOrd="2" presId="urn:microsoft.com/office/officeart/2005/8/layout/bProcess3"/>
    <dgm:cxn modelId="{253B555A-F882-411A-AA7E-1B5673C46FAF}" type="presOf" srcId="{2E6BA54E-FF6B-40AB-A01D-62B42AEF9E25}" destId="{21948622-0A89-4C3C-BA9E-861F0FE6FF7A}" srcOrd="0" destOrd="0" presId="urn:microsoft.com/office/officeart/2005/8/layout/bProcess3"/>
    <dgm:cxn modelId="{EC895B41-FC4C-4BC2-BF6E-E8DAF3DD0B2A}" type="presOf" srcId="{3591F32B-9BDB-4E52-857F-D04DE15FDFC8}" destId="{8FE2E3E1-784A-4625-80F9-0DA2C43E4E08}" srcOrd="0" destOrd="2" presId="urn:microsoft.com/office/officeart/2005/8/layout/bProcess3"/>
    <dgm:cxn modelId="{53D06EF6-C842-4660-A97E-B5DF5DAC2CC7}" type="presOf" srcId="{6830A73E-DCED-4AEB-BB34-D3870C771A2F}" destId="{10C27C6B-420E-4D60-80D5-C3C27B5762A2}" srcOrd="0" destOrd="0" presId="urn:microsoft.com/office/officeart/2005/8/layout/bProcess3"/>
    <dgm:cxn modelId="{363F1077-4B49-4B03-9CEB-2C893158C721}" type="presOf" srcId="{7C313089-FB5D-4757-8493-94B0BC730BB7}" destId="{6AD1BC85-AE82-4AF7-A762-A079C1DFF8F7}" srcOrd="0" destOrd="2" presId="urn:microsoft.com/office/officeart/2005/8/layout/bProcess3"/>
    <dgm:cxn modelId="{095756BB-AE2F-417C-8AD7-CCC0AB14F05C}" type="presOf" srcId="{63406359-484B-4219-A206-662A1570F460}" destId="{A8D7FF8D-8BA7-4784-8E24-96169D3300A9}" srcOrd="0" destOrd="2" presId="urn:microsoft.com/office/officeart/2005/8/layout/bProcess3"/>
    <dgm:cxn modelId="{74989A0B-D6F8-45A7-BDD3-5F3FD92CE8AE}" srcId="{A561258D-D624-4BFF-8518-67714A3D76FC}" destId="{AE89C36C-0C5E-4F10-876A-F1102837B41C}" srcOrd="0" destOrd="0" parTransId="{E0554BDA-E7FF-4276-99BE-54FF7D3B2682}" sibTransId="{3BF06EC2-5280-4777-A620-7291A196744E}"/>
    <dgm:cxn modelId="{264CF2ED-B5F7-462B-8534-63B6D085EAA6}" srcId="{2BEA107C-6A55-4FF1-AAB0-81E312A58A1E}" destId="{D6C260A7-3ADC-449A-8FA0-6E46F32A17C4}" srcOrd="1" destOrd="0" parTransId="{B28E59CA-8BC1-485F-B3DF-A28DE4D9D505}" sibTransId="{2E6BA54E-FF6B-40AB-A01D-62B42AEF9E25}"/>
    <dgm:cxn modelId="{8197EA24-F499-40FC-B2FF-132CD30C8B50}" type="presOf" srcId="{CF87658D-5EA5-4809-8CB4-3E122C4A9221}" destId="{C010303D-5988-470E-A412-6585AF6F29C7}" srcOrd="1" destOrd="0" presId="urn:microsoft.com/office/officeart/2005/8/layout/bProcess3"/>
    <dgm:cxn modelId="{3B2F38EC-B8EF-4D3D-BB41-AF1A1E2D98E2}" type="presOf" srcId="{D2079879-085A-4442-B79A-A0CD74E5DD30}" destId="{2CAFC154-B840-4B1D-A7C0-0118D0E3607C}" srcOrd="0" destOrd="0" presId="urn:microsoft.com/office/officeart/2005/8/layout/bProcess3"/>
    <dgm:cxn modelId="{FBBA10CC-C36E-4BFB-B943-5F2829C6B32F}" srcId="{2BEA107C-6A55-4FF1-AAB0-81E312A58A1E}" destId="{DF15FB4F-B0A5-48B0-9069-CED6049F1BE6}" srcOrd="10" destOrd="0" parTransId="{A639D82D-910C-47DC-8BE1-CD375945F91B}" sibTransId="{7F4A1172-C3DE-47D6-A4DA-C4F63CEDE1F1}"/>
    <dgm:cxn modelId="{06A49268-7172-438C-AEE7-90F0FB496341}" srcId="{DF15FB4F-B0A5-48B0-9069-CED6049F1BE6}" destId="{3CEA5AC1-4210-4579-854C-79BD0181E355}" srcOrd="0" destOrd="0" parTransId="{32C2C937-A6BE-4696-A03C-C6346F9E8C4D}" sibTransId="{43E69944-B4BC-4004-9717-4B71EC480F63}"/>
    <dgm:cxn modelId="{4CD4D1EF-D8A2-45C9-92AC-B97206C3A63F}" type="presOf" srcId="{38E8C9DD-9E5D-47C4-8E62-D7F8005BA2FB}" destId="{169E19BA-55ED-4B1C-8017-FF92EBB14604}" srcOrd="1" destOrd="0" presId="urn:microsoft.com/office/officeart/2005/8/layout/bProcess3"/>
    <dgm:cxn modelId="{BF9221C8-46B6-4F53-8304-E08417DAED84}" type="presOf" srcId="{05A9EB5B-D456-4253-8DCF-C3B335CCC14D}" destId="{A8D7FF8D-8BA7-4784-8E24-96169D3300A9}" srcOrd="0" destOrd="0" presId="urn:microsoft.com/office/officeart/2005/8/layout/bProcess3"/>
    <dgm:cxn modelId="{19E8BFC0-3327-4AE2-9A4B-EEB3C3AF374E}" type="presOf" srcId="{9A35E702-BA80-4FBB-81B7-1D1A5FED1CAF}" destId="{B9FBAF4F-D6D3-447B-8A6D-6005286ABA3E}" srcOrd="0" destOrd="1" presId="urn:microsoft.com/office/officeart/2005/8/layout/bProcess3"/>
    <dgm:cxn modelId="{8B182888-BEA8-45C7-B69A-E4ABCD472CE6}" srcId="{05A9EB5B-D456-4253-8DCF-C3B335CCC14D}" destId="{94DC3B75-650B-465D-928E-5B99A0A07FD8}" srcOrd="0" destOrd="0" parTransId="{82D36CE0-5B81-4C24-B422-0607C810DA1E}" sibTransId="{D71F56AE-51E9-4261-A1D4-0A786D1162DA}"/>
    <dgm:cxn modelId="{0E4AD08F-93A8-4AFB-9EAA-778F960B0150}" srcId="{2310817B-58E5-4357-AD8B-44D8B65E1D45}" destId="{1F12AC0D-5499-4CA5-BCF8-9F560C9A6331}" srcOrd="0" destOrd="0" parTransId="{D96C578B-387C-4FB1-900C-1BD613C1230C}" sibTransId="{BBD1F17E-0B52-4C7D-9940-EFE0750A803B}"/>
    <dgm:cxn modelId="{2FADF599-D296-4182-9017-4FC9864143A5}" srcId="{571A8990-66E5-4458-BBB4-D11724679DCB}" destId="{40D0E786-3E3C-4AAE-81A0-4884C7B47C9E}" srcOrd="2" destOrd="0" parTransId="{DADC4402-4E13-41E4-BC07-AD5318FA0652}" sibTransId="{9CF512F6-1E95-47B3-ADDE-36B953E7BAAF}"/>
    <dgm:cxn modelId="{3F25DA57-B5E9-4FD8-B0EE-73097B7E4E61}" srcId="{2BEA107C-6A55-4FF1-AAB0-81E312A58A1E}" destId="{F3CEFEC3-7437-4C7F-8628-77AB7B21D345}" srcOrd="11" destOrd="0" parTransId="{0290340F-D3B6-44E6-B092-2E1185F39437}" sibTransId="{2EE17B81-27BD-48B9-BB40-7AF36247F242}"/>
    <dgm:cxn modelId="{D82C89C1-0D8F-49D4-8138-C40508487F66}" type="presOf" srcId="{A561258D-D624-4BFF-8518-67714A3D76FC}" destId="{043F47A3-B7E7-4AA1-B55A-99587887708F}" srcOrd="0" destOrd="0" presId="urn:microsoft.com/office/officeart/2005/8/layout/bProcess3"/>
    <dgm:cxn modelId="{62DD710B-85BD-4C81-9D43-568B5E755108}" srcId="{6830A73E-DCED-4AEB-BB34-D3870C771A2F}" destId="{8CE364ED-E020-4521-B536-93530A3148EC}" srcOrd="0" destOrd="0" parTransId="{DF463C5A-3D4A-4CEF-AB68-5F99028BADC5}" sibTransId="{440940B8-F8C1-45E3-B694-A6D4B99E7E4F}"/>
    <dgm:cxn modelId="{021AF1E3-7AE7-488E-93B7-11D35089BBDA}" type="presOf" srcId="{A4FECFC4-0593-4D77-8CAF-0126258E3DCB}" destId="{ED6E4490-B615-4808-8DCB-422745543741}" srcOrd="0" destOrd="3" presId="urn:microsoft.com/office/officeart/2005/8/layout/bProcess3"/>
    <dgm:cxn modelId="{AE059BF1-C937-4E39-8F59-FBF24D5C831C}" type="presOf" srcId="{DF15FB4F-B0A5-48B0-9069-CED6049F1BE6}" destId="{C7E953E0-334B-490F-B86B-0BDAA2C7AF08}" srcOrd="0" destOrd="0" presId="urn:microsoft.com/office/officeart/2005/8/layout/bProcess3"/>
    <dgm:cxn modelId="{9F8C67B6-25D8-42D0-AF1B-89B16813329E}" srcId="{2BEA107C-6A55-4FF1-AAB0-81E312A58A1E}" destId="{245E15D5-D189-4D76-B610-86485CA913C4}" srcOrd="2" destOrd="0" parTransId="{9BCB5CD2-53C7-451C-A26F-0FD1D2521365}" sibTransId="{C406253C-C52F-4EE6-B9F3-3B98A319CC15}"/>
    <dgm:cxn modelId="{43A9516D-2E78-4D56-A10A-B3BD3BBD0E72}" srcId="{1F12AC0D-5499-4CA5-BCF8-9F560C9A6331}" destId="{7C313089-FB5D-4757-8493-94B0BC730BB7}" srcOrd="0" destOrd="0" parTransId="{76AC102A-2C90-4F9F-9306-88F2CE78B044}" sibTransId="{F9B4229F-7D25-448C-91D2-92BC93A9106A}"/>
    <dgm:cxn modelId="{8406EAD0-7C6E-476B-BA41-94E3C0C22528}" type="presOf" srcId="{2E11F1D5-59CF-4C29-8C86-5586E7D07EEC}" destId="{423C460E-D5F1-41AC-8413-FD7332DB87CE}" srcOrd="1" destOrd="0" presId="urn:microsoft.com/office/officeart/2005/8/layout/bProcess3"/>
    <dgm:cxn modelId="{5FA04255-F2F2-463D-9C3F-43B73D968D6A}" type="presParOf" srcId="{4995A349-2C3D-4C91-931A-FCD5E6924863}" destId="{B9FBAF4F-D6D3-447B-8A6D-6005286ABA3E}" srcOrd="0" destOrd="0" presId="urn:microsoft.com/office/officeart/2005/8/layout/bProcess3"/>
    <dgm:cxn modelId="{796B6B19-A226-4C86-A5C9-B40D654630F0}" type="presParOf" srcId="{4995A349-2C3D-4C91-931A-FCD5E6924863}" destId="{04DBFAD8-1BAF-4FE5-B46F-D265488CC4AC}" srcOrd="1" destOrd="0" presId="urn:microsoft.com/office/officeart/2005/8/layout/bProcess3"/>
    <dgm:cxn modelId="{438E5504-D92E-458D-85C4-06608BBDDC3C}" type="presParOf" srcId="{04DBFAD8-1BAF-4FE5-B46F-D265488CC4AC}" destId="{C010303D-5988-470E-A412-6585AF6F29C7}" srcOrd="0" destOrd="0" presId="urn:microsoft.com/office/officeart/2005/8/layout/bProcess3"/>
    <dgm:cxn modelId="{8E4A872D-2F10-4C93-9D77-7DB3322F66DD}" type="presParOf" srcId="{4995A349-2C3D-4C91-931A-FCD5E6924863}" destId="{57051A27-29F5-4D20-8729-557EB62D4981}" srcOrd="2" destOrd="0" presId="urn:microsoft.com/office/officeart/2005/8/layout/bProcess3"/>
    <dgm:cxn modelId="{6FEF63DB-76D2-40E6-BDFE-E9317E53CA64}" type="presParOf" srcId="{4995A349-2C3D-4C91-931A-FCD5E6924863}" destId="{21948622-0A89-4C3C-BA9E-861F0FE6FF7A}" srcOrd="3" destOrd="0" presId="urn:microsoft.com/office/officeart/2005/8/layout/bProcess3"/>
    <dgm:cxn modelId="{02126F78-1B77-4724-9361-1CF144732123}" type="presParOf" srcId="{21948622-0A89-4C3C-BA9E-861F0FE6FF7A}" destId="{249B5DC1-C3FD-4F37-82E1-B2F35AAFBD76}" srcOrd="0" destOrd="0" presId="urn:microsoft.com/office/officeart/2005/8/layout/bProcess3"/>
    <dgm:cxn modelId="{56A1E338-AF2F-47E7-82F8-596C03243EBB}" type="presParOf" srcId="{4995A349-2C3D-4C91-931A-FCD5E6924863}" destId="{D19C11B3-5F22-4765-B390-9926451DC969}" srcOrd="4" destOrd="0" presId="urn:microsoft.com/office/officeart/2005/8/layout/bProcess3"/>
    <dgm:cxn modelId="{2E143245-8C94-471B-BCC7-7308C01A239B}" type="presParOf" srcId="{4995A349-2C3D-4C91-931A-FCD5E6924863}" destId="{9A8638E6-761E-464E-92E9-FFD95059357E}" srcOrd="5" destOrd="0" presId="urn:microsoft.com/office/officeart/2005/8/layout/bProcess3"/>
    <dgm:cxn modelId="{C051F7D7-30E2-4CA0-8B06-6197ED7D3239}" type="presParOf" srcId="{9A8638E6-761E-464E-92E9-FFD95059357E}" destId="{0C262581-039B-4376-8D80-A956CE6C8933}" srcOrd="0" destOrd="0" presId="urn:microsoft.com/office/officeart/2005/8/layout/bProcess3"/>
    <dgm:cxn modelId="{0B5A2874-C8FE-430B-982A-517AA1423632}" type="presParOf" srcId="{4995A349-2C3D-4C91-931A-FCD5E6924863}" destId="{ED6E4490-B615-4808-8DCB-422745543741}" srcOrd="6" destOrd="0" presId="urn:microsoft.com/office/officeart/2005/8/layout/bProcess3"/>
    <dgm:cxn modelId="{FEDE8811-7CCA-46E2-897A-C1D78A9F126E}" type="presParOf" srcId="{4995A349-2C3D-4C91-931A-FCD5E6924863}" destId="{60158A71-37C1-438B-B274-EA95882C6CAD}" srcOrd="7" destOrd="0" presId="urn:microsoft.com/office/officeart/2005/8/layout/bProcess3"/>
    <dgm:cxn modelId="{9C4A84EF-9840-4C62-80BC-6B1E9ECD5641}" type="presParOf" srcId="{60158A71-37C1-438B-B274-EA95882C6CAD}" destId="{169E19BA-55ED-4B1C-8017-FF92EBB14604}" srcOrd="0" destOrd="0" presId="urn:microsoft.com/office/officeart/2005/8/layout/bProcess3"/>
    <dgm:cxn modelId="{310FBD19-7787-45FF-9DFB-BC102E6A1625}" type="presParOf" srcId="{4995A349-2C3D-4C91-931A-FCD5E6924863}" destId="{10C27C6B-420E-4D60-80D5-C3C27B5762A2}" srcOrd="8" destOrd="0" presId="urn:microsoft.com/office/officeart/2005/8/layout/bProcess3"/>
    <dgm:cxn modelId="{27185035-3C34-4EBB-B06B-6A7984E43DB2}" type="presParOf" srcId="{4995A349-2C3D-4C91-931A-FCD5E6924863}" destId="{A03DA119-67A6-4596-9509-70E4E428581D}" srcOrd="9" destOrd="0" presId="urn:microsoft.com/office/officeart/2005/8/layout/bProcess3"/>
    <dgm:cxn modelId="{505795FE-8152-4E09-A883-A0D4F93415C4}" type="presParOf" srcId="{A03DA119-67A6-4596-9509-70E4E428581D}" destId="{92FB058A-34FC-41E0-BD45-EEBAB0CBBB8C}" srcOrd="0" destOrd="0" presId="urn:microsoft.com/office/officeart/2005/8/layout/bProcess3"/>
    <dgm:cxn modelId="{90DBF37D-5687-433E-87B3-DBC903C6BBD4}" type="presParOf" srcId="{4995A349-2C3D-4C91-931A-FCD5E6924863}" destId="{6AD1BC85-AE82-4AF7-A762-A079C1DFF8F7}" srcOrd="10" destOrd="0" presId="urn:microsoft.com/office/officeart/2005/8/layout/bProcess3"/>
    <dgm:cxn modelId="{3DAD2301-FFCB-41B5-AEEE-2F737F2F088F}" type="presParOf" srcId="{4995A349-2C3D-4C91-931A-FCD5E6924863}" destId="{EFD4018F-6E8C-427A-B760-485E075CD7A4}" srcOrd="11" destOrd="0" presId="urn:microsoft.com/office/officeart/2005/8/layout/bProcess3"/>
    <dgm:cxn modelId="{7966E8F8-757D-4AFE-9C7C-51CE78A90C89}" type="presParOf" srcId="{EFD4018F-6E8C-427A-B760-485E075CD7A4}" destId="{1A9C47F0-BBC1-4763-BC05-BBFF2DBD9BE5}" srcOrd="0" destOrd="0" presId="urn:microsoft.com/office/officeart/2005/8/layout/bProcess3"/>
    <dgm:cxn modelId="{CDAE1DB1-842F-41FA-AA06-F7822C48398D}" type="presParOf" srcId="{4995A349-2C3D-4C91-931A-FCD5E6924863}" destId="{A8D7FF8D-8BA7-4784-8E24-96169D3300A9}" srcOrd="12" destOrd="0" presId="urn:microsoft.com/office/officeart/2005/8/layout/bProcess3"/>
    <dgm:cxn modelId="{D0FEE0C1-3EB6-46AA-8DC6-36F419CFD407}" type="presParOf" srcId="{4995A349-2C3D-4C91-931A-FCD5E6924863}" destId="{C65CDDF1-8D5B-4729-ACA5-F7167AC1F0B2}" srcOrd="13" destOrd="0" presId="urn:microsoft.com/office/officeart/2005/8/layout/bProcess3"/>
    <dgm:cxn modelId="{5BD0206F-58AE-40C8-A1CF-0566B5AF00F8}" type="presParOf" srcId="{C65CDDF1-8D5B-4729-ACA5-F7167AC1F0B2}" destId="{423C460E-D5F1-41AC-8413-FD7332DB87CE}" srcOrd="0" destOrd="0" presId="urn:microsoft.com/office/officeart/2005/8/layout/bProcess3"/>
    <dgm:cxn modelId="{1BE10B6E-6791-4F88-8665-3D74F7971485}" type="presParOf" srcId="{4995A349-2C3D-4C91-931A-FCD5E6924863}" destId="{1B3CD239-0696-4242-84A4-0FC71401CA60}" srcOrd="14" destOrd="0" presId="urn:microsoft.com/office/officeart/2005/8/layout/bProcess3"/>
    <dgm:cxn modelId="{1F9B57C9-D974-4A22-AC3B-CF5703B926FF}" type="presParOf" srcId="{4995A349-2C3D-4C91-931A-FCD5E6924863}" destId="{2CAFC154-B840-4B1D-A7C0-0118D0E3607C}" srcOrd="15" destOrd="0" presId="urn:microsoft.com/office/officeart/2005/8/layout/bProcess3"/>
    <dgm:cxn modelId="{9A34F29C-34DC-422C-A9FB-C7C00322DC10}" type="presParOf" srcId="{2CAFC154-B840-4B1D-A7C0-0118D0E3607C}" destId="{07B17540-245D-4F88-8B73-953D3F127421}" srcOrd="0" destOrd="0" presId="urn:microsoft.com/office/officeart/2005/8/layout/bProcess3"/>
    <dgm:cxn modelId="{7C4AF835-C21D-4C3A-8D66-A1647FF0F924}" type="presParOf" srcId="{4995A349-2C3D-4C91-931A-FCD5E6924863}" destId="{043F47A3-B7E7-4AA1-B55A-99587887708F}" srcOrd="16" destOrd="0" presId="urn:microsoft.com/office/officeart/2005/8/layout/bProcess3"/>
    <dgm:cxn modelId="{7B0C3497-7433-4118-96E2-11655EFFB75C}" type="presParOf" srcId="{4995A349-2C3D-4C91-931A-FCD5E6924863}" destId="{C7368179-B826-40AB-9BF2-6A83CEAC2584}" srcOrd="17" destOrd="0" presId="urn:microsoft.com/office/officeart/2005/8/layout/bProcess3"/>
    <dgm:cxn modelId="{D1545743-7DF4-42AB-8729-E38357D0F46B}" type="presParOf" srcId="{C7368179-B826-40AB-9BF2-6A83CEAC2584}" destId="{316242AC-DF82-4812-ABC8-793CC547AF61}" srcOrd="0" destOrd="0" presId="urn:microsoft.com/office/officeart/2005/8/layout/bProcess3"/>
    <dgm:cxn modelId="{7C6565DF-0A85-4BBC-BA77-4EA89AAEE4E6}" type="presParOf" srcId="{4995A349-2C3D-4C91-931A-FCD5E6924863}" destId="{8FE2E3E1-784A-4625-80F9-0DA2C43E4E08}" srcOrd="18" destOrd="0" presId="urn:microsoft.com/office/officeart/2005/8/layout/bProcess3"/>
    <dgm:cxn modelId="{7F5A24A7-58B2-4E55-A54A-D05CA035FA4D}" type="presParOf" srcId="{4995A349-2C3D-4C91-931A-FCD5E6924863}" destId="{CE19FE30-9D83-4AA5-A668-AC16E9FCAEAE}" srcOrd="19" destOrd="0" presId="urn:microsoft.com/office/officeart/2005/8/layout/bProcess3"/>
    <dgm:cxn modelId="{30176BFE-1221-4300-8281-F77F9B50AB61}" type="presParOf" srcId="{CE19FE30-9D83-4AA5-A668-AC16E9FCAEAE}" destId="{E5C2464A-98D3-467E-8DEE-9ACCDBC5DB44}" srcOrd="0" destOrd="0" presId="urn:microsoft.com/office/officeart/2005/8/layout/bProcess3"/>
    <dgm:cxn modelId="{B569EB13-214C-4968-819A-543516997EB8}" type="presParOf" srcId="{4995A349-2C3D-4C91-931A-FCD5E6924863}" destId="{C7E953E0-334B-490F-B86B-0BDAA2C7AF08}" srcOrd="20" destOrd="0" presId="urn:microsoft.com/office/officeart/2005/8/layout/bProcess3"/>
    <dgm:cxn modelId="{7F737E81-CDD3-49E3-979E-CD5CBA97F6EF}" type="presParOf" srcId="{4995A349-2C3D-4C91-931A-FCD5E6924863}" destId="{A7494892-FF75-4539-BED6-44A259966D58}" srcOrd="21" destOrd="0" presId="urn:microsoft.com/office/officeart/2005/8/layout/bProcess3"/>
    <dgm:cxn modelId="{6FAB9DBC-D98B-4347-A12D-57327570FFF0}" type="presParOf" srcId="{A7494892-FF75-4539-BED6-44A259966D58}" destId="{42FA5BE1-C350-4747-BAAE-9E8C45348B43}" srcOrd="0" destOrd="0" presId="urn:microsoft.com/office/officeart/2005/8/layout/bProcess3"/>
    <dgm:cxn modelId="{323DE229-FF13-4CBA-A3A4-3C76AAB3BAA7}" type="presParOf" srcId="{4995A349-2C3D-4C91-931A-FCD5E6924863}" destId="{A224D923-AD8A-4BA0-9323-0B3EB34AD8EA}" srcOrd="2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Sistema de </a:t>
          </a:r>
          <a:r>
            <a:rPr lang="es-MX" sz="2800" b="1" dirty="0" smtClean="0">
              <a:latin typeface="Calibri" pitchFamily="34" charset="0"/>
              <a:cs typeface="Calibri" pitchFamily="34" charset="0"/>
            </a:rPr>
            <a:t>Adquisiciones y Vestuario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D80448D-6399-42E1-9505-3CB807551525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8E0ECC66-838F-4174-9BBF-AE5466530D22}">
      <dgm:prSet phldrT="[Texto]" custT="1"/>
      <dgm:spPr/>
      <dgm:t>
        <a:bodyPr/>
        <a:lstStyle/>
        <a:p>
          <a:r>
            <a:rPr lang="es-CL" sz="1400" b="1" dirty="0" smtClean="0"/>
            <a:t>La Escuela Naval hace entrega de 103 artículos de vestuario, con las siguientes particularidades:</a:t>
          </a:r>
        </a:p>
      </dgm:t>
    </dgm:pt>
    <dgm:pt modelId="{8639517B-84E7-4C02-9B65-9D0AF76E4A41}" type="parTrans" cxnId="{5AA5F8E3-2EA4-4F19-BDFA-4E1DE5A786D1}">
      <dgm:prSet/>
      <dgm:spPr/>
      <dgm:t>
        <a:bodyPr/>
        <a:lstStyle/>
        <a:p>
          <a:endParaRPr lang="es-ES"/>
        </a:p>
      </dgm:t>
    </dgm:pt>
    <dgm:pt modelId="{C5C4E507-2C54-4EBE-85F7-8E06F8A43038}" type="sibTrans" cxnId="{5AA5F8E3-2EA4-4F19-BDFA-4E1DE5A786D1}">
      <dgm:prSet/>
      <dgm:spPr/>
      <dgm:t>
        <a:bodyPr/>
        <a:lstStyle/>
        <a:p>
          <a:endParaRPr lang="es-ES"/>
        </a:p>
      </dgm:t>
    </dgm:pt>
    <dgm:pt modelId="{56E2BD8B-A46B-4D3A-B194-4E44DB38866C}">
      <dgm:prSet phldrT="[Texto]" custT="1"/>
      <dgm:spPr/>
      <dgm:t>
        <a:bodyPr/>
        <a:lstStyle/>
        <a:p>
          <a:r>
            <a:rPr lang="es-CL" sz="2400" dirty="0" smtClean="0"/>
            <a:t>Proveedores complejos:</a:t>
          </a:r>
          <a:endParaRPr lang="es-ES" sz="2400" dirty="0"/>
        </a:p>
      </dgm:t>
    </dgm:pt>
    <dgm:pt modelId="{B152C346-6FF3-4DF8-8A6C-4628C59A3FAF}" type="parTrans" cxnId="{D004D9AE-D90B-43C1-A877-490598A34293}">
      <dgm:prSet/>
      <dgm:spPr/>
      <dgm:t>
        <a:bodyPr/>
        <a:lstStyle/>
        <a:p>
          <a:endParaRPr lang="es-ES"/>
        </a:p>
      </dgm:t>
    </dgm:pt>
    <dgm:pt modelId="{E79D17E8-1875-4ED3-A046-6AF9593E5B04}" type="sibTrans" cxnId="{D004D9AE-D90B-43C1-A877-490598A34293}">
      <dgm:prSet/>
      <dgm:spPr/>
      <dgm:t>
        <a:bodyPr/>
        <a:lstStyle/>
        <a:p>
          <a:endParaRPr lang="es-ES"/>
        </a:p>
      </dgm:t>
    </dgm:pt>
    <dgm:pt modelId="{20014F23-97E0-4281-856A-E0E72C278FBB}">
      <dgm:prSet phldrT="[Texto]"/>
      <dgm:spPr/>
      <dgm:t>
        <a:bodyPr/>
        <a:lstStyle/>
        <a:p>
          <a:r>
            <a:rPr lang="es-CL" dirty="0" smtClean="0"/>
            <a:t>Proveedores facilitadores:</a:t>
          </a:r>
          <a:endParaRPr lang="es-ES" dirty="0"/>
        </a:p>
      </dgm:t>
    </dgm:pt>
    <dgm:pt modelId="{716C3F8E-D4B9-4E9A-9F54-6E3CC4474F38}" type="parTrans" cxnId="{C91117BD-9222-4622-A35C-DA29997AACD9}">
      <dgm:prSet/>
      <dgm:spPr/>
      <dgm:t>
        <a:bodyPr/>
        <a:lstStyle/>
        <a:p>
          <a:endParaRPr lang="es-ES"/>
        </a:p>
      </dgm:t>
    </dgm:pt>
    <dgm:pt modelId="{8FC9ACC3-0ACF-4237-9B33-623BFFDA2E8A}" type="sibTrans" cxnId="{C91117BD-9222-4622-A35C-DA29997AACD9}">
      <dgm:prSet/>
      <dgm:spPr/>
      <dgm:t>
        <a:bodyPr/>
        <a:lstStyle/>
        <a:p>
          <a:endParaRPr lang="es-ES"/>
        </a:p>
      </dgm:t>
    </dgm:pt>
    <dgm:pt modelId="{0A012CB0-4CE7-4CF5-A64F-2BDC9AC9C656}">
      <dgm:prSet/>
      <dgm:spPr/>
      <dgm:t>
        <a:bodyPr/>
        <a:lstStyle/>
        <a:p>
          <a:r>
            <a:rPr lang="es-CL" dirty="0" smtClean="0"/>
            <a:t>Prendas con mayores inconvenientes:</a:t>
          </a:r>
          <a:endParaRPr lang="es-ES" b="1" dirty="0"/>
        </a:p>
      </dgm:t>
    </dgm:pt>
    <dgm:pt modelId="{A56B090E-9A2A-41D8-BEBA-F2BB79DB3DB1}" type="parTrans" cxnId="{91662BA9-4DD2-4210-9E1C-BB7339D5F663}">
      <dgm:prSet/>
      <dgm:spPr/>
      <dgm:t>
        <a:bodyPr/>
        <a:lstStyle/>
        <a:p>
          <a:endParaRPr lang="es-ES"/>
        </a:p>
      </dgm:t>
    </dgm:pt>
    <dgm:pt modelId="{9DD50F04-44C0-47FF-99E1-DB5187BEC3B0}" type="sibTrans" cxnId="{91662BA9-4DD2-4210-9E1C-BB7339D5F663}">
      <dgm:prSet/>
      <dgm:spPr/>
      <dgm:t>
        <a:bodyPr/>
        <a:lstStyle/>
        <a:p>
          <a:endParaRPr lang="es-ES"/>
        </a:p>
      </dgm:t>
    </dgm:pt>
    <dgm:pt modelId="{B47675F3-CAA3-4363-83F0-7F300774ED80}">
      <dgm:prSet phldrT="[Texto]" custT="1"/>
      <dgm:spPr/>
      <dgm:t>
        <a:bodyPr/>
        <a:lstStyle/>
        <a:p>
          <a:r>
            <a:rPr lang="es-ES" sz="2400" dirty="0" smtClean="0"/>
            <a:t>Financiamiento:</a:t>
          </a:r>
          <a:endParaRPr lang="es-ES" sz="2400" dirty="0"/>
        </a:p>
      </dgm:t>
    </dgm:pt>
    <dgm:pt modelId="{D57ED784-4033-4B08-B27E-F8A3E6B205AC}" type="parTrans" cxnId="{0F6993CE-2670-41D9-AAEE-D2D27CCBE9A1}">
      <dgm:prSet/>
      <dgm:spPr/>
      <dgm:t>
        <a:bodyPr/>
        <a:lstStyle/>
        <a:p>
          <a:endParaRPr lang="es-ES"/>
        </a:p>
      </dgm:t>
    </dgm:pt>
    <dgm:pt modelId="{18AA7E01-16D2-4621-BA88-7F7F92E29BDA}" type="sibTrans" cxnId="{0F6993CE-2670-41D9-AAEE-D2D27CCBE9A1}">
      <dgm:prSet/>
      <dgm:spPr/>
      <dgm:t>
        <a:bodyPr/>
        <a:lstStyle/>
        <a:p>
          <a:endParaRPr lang="es-ES"/>
        </a:p>
      </dgm:t>
    </dgm:pt>
    <dgm:pt modelId="{7C7EE401-D5E6-41F6-B15E-ACCD3EA4931C}">
      <dgm:prSet phldrT="[Texto]" custT="1"/>
      <dgm:spPr/>
      <dgm:t>
        <a:bodyPr/>
        <a:lstStyle/>
        <a:p>
          <a:r>
            <a:rPr lang="es-CL" sz="1800" b="0" dirty="0" smtClean="0"/>
            <a:t>Se cobra la matricula de ingreso a los sostenedores (bicicleta).</a:t>
          </a:r>
          <a:endParaRPr lang="es-ES" sz="1800" b="0" dirty="0"/>
        </a:p>
      </dgm:t>
    </dgm:pt>
    <dgm:pt modelId="{4B7408BD-079F-48A0-8BAF-F239A99F79D8}" type="parTrans" cxnId="{BABEE724-B9D3-441A-99E9-35F6154E8B93}">
      <dgm:prSet/>
      <dgm:spPr/>
      <dgm:t>
        <a:bodyPr/>
        <a:lstStyle/>
        <a:p>
          <a:endParaRPr lang="es-ES"/>
        </a:p>
      </dgm:t>
    </dgm:pt>
    <dgm:pt modelId="{0E9166AD-9335-4418-AEB4-646CD7B65B82}" type="sibTrans" cxnId="{BABEE724-B9D3-441A-99E9-35F6154E8B93}">
      <dgm:prSet/>
      <dgm:spPr/>
      <dgm:t>
        <a:bodyPr/>
        <a:lstStyle/>
        <a:p>
          <a:endParaRPr lang="es-ES"/>
        </a:p>
      </dgm:t>
    </dgm:pt>
    <dgm:pt modelId="{0620C6B3-772D-4067-B9A9-19841D4F193C}">
      <dgm:prSet custT="1"/>
      <dgm:spPr/>
      <dgm:t>
        <a:bodyPr/>
        <a:lstStyle/>
        <a:p>
          <a:r>
            <a:rPr lang="es-CL" sz="1800" dirty="0" smtClean="0"/>
            <a:t>CLK.</a:t>
          </a:r>
          <a:endParaRPr lang="es-CL" sz="1800" dirty="0" smtClean="0"/>
        </a:p>
      </dgm:t>
    </dgm:pt>
    <dgm:pt modelId="{2DBB9C68-5A87-426E-89C0-7928A65D0F0D}" type="parTrans" cxnId="{28EAE4B4-2F16-47DF-B77D-E5EDBD1D2E74}">
      <dgm:prSet/>
      <dgm:spPr/>
      <dgm:t>
        <a:bodyPr/>
        <a:lstStyle/>
        <a:p>
          <a:endParaRPr lang="es-ES"/>
        </a:p>
      </dgm:t>
    </dgm:pt>
    <dgm:pt modelId="{EA8883FE-F242-4175-8015-F00F12B8C11E}" type="sibTrans" cxnId="{28EAE4B4-2F16-47DF-B77D-E5EDBD1D2E74}">
      <dgm:prSet/>
      <dgm:spPr/>
      <dgm:t>
        <a:bodyPr/>
        <a:lstStyle/>
        <a:p>
          <a:endParaRPr lang="es-ES"/>
        </a:p>
      </dgm:t>
    </dgm:pt>
    <dgm:pt modelId="{9E73384D-E8C6-4EBA-B5E7-1AAA8AA2263B}">
      <dgm:prSet custT="1"/>
      <dgm:spPr/>
      <dgm:t>
        <a:bodyPr/>
        <a:lstStyle/>
        <a:p>
          <a:r>
            <a:rPr lang="es-CL" sz="1800" dirty="0" smtClean="0"/>
            <a:t>MAVESA.</a:t>
          </a:r>
          <a:endParaRPr lang="es-CL" sz="1800" dirty="0" smtClean="0"/>
        </a:p>
      </dgm:t>
    </dgm:pt>
    <dgm:pt modelId="{784B31D1-E4BE-4244-9035-5F06009FD96D}" type="parTrans" cxnId="{5C91CAA0-6E59-4A95-9F58-371DCD3B50C2}">
      <dgm:prSet/>
      <dgm:spPr/>
      <dgm:t>
        <a:bodyPr/>
        <a:lstStyle/>
        <a:p>
          <a:endParaRPr lang="es-ES"/>
        </a:p>
      </dgm:t>
    </dgm:pt>
    <dgm:pt modelId="{2B6BD872-E37C-4596-A80E-57E8772384C4}" type="sibTrans" cxnId="{5C91CAA0-6E59-4A95-9F58-371DCD3B50C2}">
      <dgm:prSet/>
      <dgm:spPr/>
      <dgm:t>
        <a:bodyPr/>
        <a:lstStyle/>
        <a:p>
          <a:endParaRPr lang="es-ES"/>
        </a:p>
      </dgm:t>
    </dgm:pt>
    <dgm:pt modelId="{5105BFA7-D4B2-481F-A641-53AA47BD2463}">
      <dgm:prSet/>
      <dgm:spPr/>
      <dgm:t>
        <a:bodyPr/>
        <a:lstStyle/>
        <a:p>
          <a:r>
            <a:rPr lang="es-CL" dirty="0" smtClean="0"/>
            <a:t>Gorras.</a:t>
          </a:r>
          <a:endParaRPr lang="es-CL" dirty="0" smtClean="0"/>
        </a:p>
      </dgm:t>
    </dgm:pt>
    <dgm:pt modelId="{4299E621-A78D-48A9-945C-ADBF78AF1397}" type="parTrans" cxnId="{FCA9912A-9E6F-4665-A117-A420EA284BAD}">
      <dgm:prSet/>
      <dgm:spPr/>
      <dgm:t>
        <a:bodyPr/>
        <a:lstStyle/>
        <a:p>
          <a:endParaRPr lang="es-ES"/>
        </a:p>
      </dgm:t>
    </dgm:pt>
    <dgm:pt modelId="{197BB4E5-9688-4A13-B259-055332FF06AF}" type="sibTrans" cxnId="{FCA9912A-9E6F-4665-A117-A420EA284BAD}">
      <dgm:prSet/>
      <dgm:spPr/>
      <dgm:t>
        <a:bodyPr/>
        <a:lstStyle/>
        <a:p>
          <a:endParaRPr lang="es-ES"/>
        </a:p>
      </dgm:t>
    </dgm:pt>
    <dgm:pt modelId="{BEFE21AA-EDC6-46AF-A798-41829A55A99F}">
      <dgm:prSet/>
      <dgm:spPr/>
      <dgm:t>
        <a:bodyPr/>
        <a:lstStyle/>
        <a:p>
          <a:r>
            <a:rPr lang="es-CL" dirty="0" smtClean="0"/>
            <a:t>Tenida de Parada.</a:t>
          </a:r>
          <a:endParaRPr lang="es-CL" dirty="0" smtClean="0"/>
        </a:p>
      </dgm:t>
    </dgm:pt>
    <dgm:pt modelId="{1E7FA169-EEB5-4023-BD1A-FCEC52AE1AC3}" type="parTrans" cxnId="{5CBFF060-2CD0-47B1-828A-D54338BCF36B}">
      <dgm:prSet/>
      <dgm:spPr/>
      <dgm:t>
        <a:bodyPr/>
        <a:lstStyle/>
        <a:p>
          <a:endParaRPr lang="es-ES"/>
        </a:p>
      </dgm:t>
    </dgm:pt>
    <dgm:pt modelId="{CA28B749-34FC-4A88-8042-6584C264C0FB}" type="sibTrans" cxnId="{5CBFF060-2CD0-47B1-828A-D54338BCF36B}">
      <dgm:prSet/>
      <dgm:spPr/>
      <dgm:t>
        <a:bodyPr/>
        <a:lstStyle/>
        <a:p>
          <a:endParaRPr lang="es-ES"/>
        </a:p>
      </dgm:t>
    </dgm:pt>
    <dgm:pt modelId="{3E597B47-C995-4419-AA09-08AA09F675E8}">
      <dgm:prSet/>
      <dgm:spPr/>
      <dgm:t>
        <a:bodyPr/>
        <a:lstStyle/>
        <a:p>
          <a:r>
            <a:rPr lang="es-CL" dirty="0" smtClean="0"/>
            <a:t>TACSPORT.</a:t>
          </a:r>
          <a:endParaRPr lang="es-CL" dirty="0"/>
        </a:p>
      </dgm:t>
    </dgm:pt>
    <dgm:pt modelId="{63D7230E-2E5A-40EA-9A9A-D2D440035738}" type="parTrans" cxnId="{0B7F4B4B-7EEA-488C-B7E7-195C99828CA1}">
      <dgm:prSet/>
      <dgm:spPr/>
      <dgm:t>
        <a:bodyPr/>
        <a:lstStyle/>
        <a:p>
          <a:endParaRPr lang="es-ES"/>
        </a:p>
      </dgm:t>
    </dgm:pt>
    <dgm:pt modelId="{6DF76F32-0B51-4427-B29A-462DE9C92CE5}" type="sibTrans" cxnId="{0B7F4B4B-7EEA-488C-B7E7-195C99828CA1}">
      <dgm:prSet/>
      <dgm:spPr/>
      <dgm:t>
        <a:bodyPr/>
        <a:lstStyle/>
        <a:p>
          <a:endParaRPr lang="es-ES"/>
        </a:p>
      </dgm:t>
    </dgm:pt>
    <dgm:pt modelId="{152B0484-08ED-4909-8402-A9C3AB3863B4}">
      <dgm:prSet/>
      <dgm:spPr/>
      <dgm:t>
        <a:bodyPr/>
        <a:lstStyle/>
        <a:p>
          <a:r>
            <a:rPr lang="es-CL" dirty="0" smtClean="0"/>
            <a:t>JORVENTE.</a:t>
          </a:r>
          <a:endParaRPr lang="es-CL" dirty="0"/>
        </a:p>
      </dgm:t>
    </dgm:pt>
    <dgm:pt modelId="{9BE84AB2-CB0E-44B0-A5C1-4109E4160E28}" type="parTrans" cxnId="{03D44F6F-562E-4CDA-B80D-18EBAF26A67A}">
      <dgm:prSet/>
      <dgm:spPr/>
      <dgm:t>
        <a:bodyPr/>
        <a:lstStyle/>
        <a:p>
          <a:endParaRPr lang="es-ES"/>
        </a:p>
      </dgm:t>
    </dgm:pt>
    <dgm:pt modelId="{2846CA5D-0180-4966-AD50-87CE2FE969EF}" type="sibTrans" cxnId="{03D44F6F-562E-4CDA-B80D-18EBAF26A67A}">
      <dgm:prSet/>
      <dgm:spPr/>
      <dgm:t>
        <a:bodyPr/>
        <a:lstStyle/>
        <a:p>
          <a:endParaRPr lang="es-ES"/>
        </a:p>
      </dgm:t>
    </dgm:pt>
    <dgm:pt modelId="{61446E08-2691-429A-B443-99903CBC2891}">
      <dgm:prSet/>
      <dgm:spPr/>
      <dgm:t>
        <a:bodyPr/>
        <a:lstStyle/>
        <a:p>
          <a:r>
            <a:rPr lang="es-CL" dirty="0" smtClean="0"/>
            <a:t>No tenemos información de mayor homologación con otras FFAA.</a:t>
          </a:r>
          <a:endParaRPr lang="es-CL" dirty="0" smtClean="0"/>
        </a:p>
      </dgm:t>
    </dgm:pt>
    <dgm:pt modelId="{06061012-65F3-4BF5-80F1-6451C251F36C}" type="parTrans" cxnId="{B089C247-F8F6-4C92-837D-74AE531C6662}">
      <dgm:prSet/>
      <dgm:spPr/>
      <dgm:t>
        <a:bodyPr/>
        <a:lstStyle/>
        <a:p>
          <a:endParaRPr lang="es-ES"/>
        </a:p>
      </dgm:t>
    </dgm:pt>
    <dgm:pt modelId="{A4249FAD-0595-402C-9CE1-96171083C920}" type="sibTrans" cxnId="{B089C247-F8F6-4C92-837D-74AE531C6662}">
      <dgm:prSet/>
      <dgm:spPr/>
      <dgm:t>
        <a:bodyPr/>
        <a:lstStyle/>
        <a:p>
          <a:endParaRPr lang="es-ES"/>
        </a:p>
      </dgm:t>
    </dgm:pt>
    <dgm:pt modelId="{27C69EE0-9152-45FA-8244-E77A780C2A02}" type="pres">
      <dgm:prSet presAssocID="{3D80448D-6399-42E1-9505-3CB807551525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BA363E92-FB6C-4A36-A7C7-B2173A0F3EC8}" type="pres">
      <dgm:prSet presAssocID="{3D80448D-6399-42E1-9505-3CB807551525}" presName="matrix" presStyleCnt="0"/>
      <dgm:spPr/>
    </dgm:pt>
    <dgm:pt modelId="{2840D686-A477-46A4-BBD2-6238E5608B83}" type="pres">
      <dgm:prSet presAssocID="{3D80448D-6399-42E1-9505-3CB807551525}" presName="tile1" presStyleLbl="node1" presStyleIdx="0" presStyleCnt="4"/>
      <dgm:spPr/>
      <dgm:t>
        <a:bodyPr/>
        <a:lstStyle/>
        <a:p>
          <a:endParaRPr lang="es-ES"/>
        </a:p>
      </dgm:t>
    </dgm:pt>
    <dgm:pt modelId="{299EB92D-B3F3-4B04-B216-EAB86F57A93C}" type="pres">
      <dgm:prSet presAssocID="{3D80448D-6399-42E1-9505-3CB807551525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6B36EBB-BE81-4564-8EA6-AB7E555B1088}" type="pres">
      <dgm:prSet presAssocID="{3D80448D-6399-42E1-9505-3CB807551525}" presName="tile2" presStyleLbl="node1" presStyleIdx="1" presStyleCnt="4"/>
      <dgm:spPr/>
      <dgm:t>
        <a:bodyPr/>
        <a:lstStyle/>
        <a:p>
          <a:endParaRPr lang="es-ES"/>
        </a:p>
      </dgm:t>
    </dgm:pt>
    <dgm:pt modelId="{C5712748-5B4E-4E65-8BDF-26C7C3F86093}" type="pres">
      <dgm:prSet presAssocID="{3D80448D-6399-42E1-9505-3CB807551525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A896643-C08C-4D71-8993-F5BBB2E6CABC}" type="pres">
      <dgm:prSet presAssocID="{3D80448D-6399-42E1-9505-3CB807551525}" presName="tile3" presStyleLbl="node1" presStyleIdx="2" presStyleCnt="4"/>
      <dgm:spPr/>
      <dgm:t>
        <a:bodyPr/>
        <a:lstStyle/>
        <a:p>
          <a:endParaRPr lang="es-ES"/>
        </a:p>
      </dgm:t>
    </dgm:pt>
    <dgm:pt modelId="{F2D77C96-445A-4D7E-945B-A12D89C571F9}" type="pres">
      <dgm:prSet presAssocID="{3D80448D-6399-42E1-9505-3CB807551525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C5E3E4B-A460-47F3-80A5-10A3A1CA683B}" type="pres">
      <dgm:prSet presAssocID="{3D80448D-6399-42E1-9505-3CB807551525}" presName="tile4" presStyleLbl="node1" presStyleIdx="3" presStyleCnt="4"/>
      <dgm:spPr/>
      <dgm:t>
        <a:bodyPr/>
        <a:lstStyle/>
        <a:p>
          <a:endParaRPr lang="es-ES"/>
        </a:p>
      </dgm:t>
    </dgm:pt>
    <dgm:pt modelId="{903B1FC0-CFE8-4D72-8572-9C27A5F8B17D}" type="pres">
      <dgm:prSet presAssocID="{3D80448D-6399-42E1-9505-3CB807551525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F335FE1-7CD4-4A67-AD13-77B9FEEB81A0}" type="pres">
      <dgm:prSet presAssocID="{3D80448D-6399-42E1-9505-3CB807551525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</dgm:ptLst>
  <dgm:cxnLst>
    <dgm:cxn modelId="{DA926FFC-1596-49D4-AF44-7C4097E364E0}" type="presOf" srcId="{56E2BD8B-A46B-4D3A-B194-4E44DB38866C}" destId="{66B36EBB-BE81-4564-8EA6-AB7E555B1088}" srcOrd="0" destOrd="0" presId="urn:microsoft.com/office/officeart/2005/8/layout/matrix1"/>
    <dgm:cxn modelId="{83D8A11C-35FA-4558-89C2-934456A58E77}" type="presOf" srcId="{B47675F3-CAA3-4363-83F0-7F300774ED80}" destId="{2840D686-A477-46A4-BBD2-6238E5608B83}" srcOrd="0" destOrd="0" presId="urn:microsoft.com/office/officeart/2005/8/layout/matrix1"/>
    <dgm:cxn modelId="{B089C247-F8F6-4C92-837D-74AE531C6662}" srcId="{0A012CB0-4CE7-4CF5-A64F-2BDC9AC9C656}" destId="{61446E08-2691-429A-B443-99903CBC2891}" srcOrd="2" destOrd="0" parTransId="{06061012-65F3-4BF5-80F1-6451C251F36C}" sibTransId="{A4249FAD-0595-402C-9CE1-96171083C920}"/>
    <dgm:cxn modelId="{DDB8D88D-1FF1-4244-9409-B651F1E0C5FC}" type="presOf" srcId="{0A012CB0-4CE7-4CF5-A64F-2BDC9AC9C656}" destId="{9A896643-C08C-4D71-8993-F5BBB2E6CABC}" srcOrd="0" destOrd="0" presId="urn:microsoft.com/office/officeart/2005/8/layout/matrix1"/>
    <dgm:cxn modelId="{91662BA9-4DD2-4210-9E1C-BB7339D5F663}" srcId="{8E0ECC66-838F-4174-9BBF-AE5466530D22}" destId="{0A012CB0-4CE7-4CF5-A64F-2BDC9AC9C656}" srcOrd="2" destOrd="0" parTransId="{A56B090E-9A2A-41D8-BEBA-F2BB79DB3DB1}" sibTransId="{9DD50F04-44C0-47FF-99E1-DB5187BEC3B0}"/>
    <dgm:cxn modelId="{A05ECD19-7A58-4AD2-9F71-62FE66625126}" type="presOf" srcId="{61446E08-2691-429A-B443-99903CBC2891}" destId="{9A896643-C08C-4D71-8993-F5BBB2E6CABC}" srcOrd="0" destOrd="3" presId="urn:microsoft.com/office/officeart/2005/8/layout/matrix1"/>
    <dgm:cxn modelId="{28EAE4B4-2F16-47DF-B77D-E5EDBD1D2E74}" srcId="{56E2BD8B-A46B-4D3A-B194-4E44DB38866C}" destId="{0620C6B3-772D-4067-B9A9-19841D4F193C}" srcOrd="0" destOrd="0" parTransId="{2DBB9C68-5A87-426E-89C0-7928A65D0F0D}" sibTransId="{EA8883FE-F242-4175-8015-F00F12B8C11E}"/>
    <dgm:cxn modelId="{8D994B0D-01E0-4117-9591-073DD7C3E5F1}" type="presOf" srcId="{5105BFA7-D4B2-481F-A641-53AA47BD2463}" destId="{F2D77C96-445A-4D7E-945B-A12D89C571F9}" srcOrd="1" destOrd="1" presId="urn:microsoft.com/office/officeart/2005/8/layout/matrix1"/>
    <dgm:cxn modelId="{1B8C4CE7-7B7E-42A4-9AC0-A3721AD7D4E4}" type="presOf" srcId="{3E597B47-C995-4419-AA09-08AA09F675E8}" destId="{903B1FC0-CFE8-4D72-8572-9C27A5F8B17D}" srcOrd="1" destOrd="1" presId="urn:microsoft.com/office/officeart/2005/8/layout/matrix1"/>
    <dgm:cxn modelId="{39D52134-E13F-4556-B975-0A2C0E4A7A65}" type="presOf" srcId="{8E0ECC66-838F-4174-9BBF-AE5466530D22}" destId="{BF335FE1-7CD4-4A67-AD13-77B9FEEB81A0}" srcOrd="0" destOrd="0" presId="urn:microsoft.com/office/officeart/2005/8/layout/matrix1"/>
    <dgm:cxn modelId="{CF9315A4-13D1-48E8-8832-37F7E43E1C66}" type="presOf" srcId="{152B0484-08ED-4909-8402-A9C3AB3863B4}" destId="{4C5E3E4B-A460-47F3-80A5-10A3A1CA683B}" srcOrd="0" destOrd="2" presId="urn:microsoft.com/office/officeart/2005/8/layout/matrix1"/>
    <dgm:cxn modelId="{BABEE724-B9D3-441A-99E9-35F6154E8B93}" srcId="{B47675F3-CAA3-4363-83F0-7F300774ED80}" destId="{7C7EE401-D5E6-41F6-B15E-ACCD3EA4931C}" srcOrd="0" destOrd="0" parTransId="{4B7408BD-079F-48A0-8BAF-F239A99F79D8}" sibTransId="{0E9166AD-9335-4418-AEB4-646CD7B65B82}"/>
    <dgm:cxn modelId="{F1A56638-3C11-466E-848F-D5A562170989}" type="presOf" srcId="{0620C6B3-772D-4067-B9A9-19841D4F193C}" destId="{C5712748-5B4E-4E65-8BDF-26C7C3F86093}" srcOrd="1" destOrd="1" presId="urn:microsoft.com/office/officeart/2005/8/layout/matrix1"/>
    <dgm:cxn modelId="{FCA9912A-9E6F-4665-A117-A420EA284BAD}" srcId="{0A012CB0-4CE7-4CF5-A64F-2BDC9AC9C656}" destId="{5105BFA7-D4B2-481F-A641-53AA47BD2463}" srcOrd="0" destOrd="0" parTransId="{4299E621-A78D-48A9-945C-ADBF78AF1397}" sibTransId="{197BB4E5-9688-4A13-B259-055332FF06AF}"/>
    <dgm:cxn modelId="{B1E5AF0E-3B3A-48DC-B003-8C8A449797BA}" type="presOf" srcId="{BEFE21AA-EDC6-46AF-A798-41829A55A99F}" destId="{9A896643-C08C-4D71-8993-F5BBB2E6CABC}" srcOrd="0" destOrd="2" presId="urn:microsoft.com/office/officeart/2005/8/layout/matrix1"/>
    <dgm:cxn modelId="{C6E0A442-13D7-4E27-9E26-582F139370DC}" type="presOf" srcId="{BEFE21AA-EDC6-46AF-A798-41829A55A99F}" destId="{F2D77C96-445A-4D7E-945B-A12D89C571F9}" srcOrd="1" destOrd="2" presId="urn:microsoft.com/office/officeart/2005/8/layout/matrix1"/>
    <dgm:cxn modelId="{C91117BD-9222-4622-A35C-DA29997AACD9}" srcId="{8E0ECC66-838F-4174-9BBF-AE5466530D22}" destId="{20014F23-97E0-4281-856A-E0E72C278FBB}" srcOrd="3" destOrd="0" parTransId="{716C3F8E-D4B9-4E9A-9F54-6E3CC4474F38}" sibTransId="{8FC9ACC3-0ACF-4237-9B33-623BFFDA2E8A}"/>
    <dgm:cxn modelId="{0F6993CE-2670-41D9-AAEE-D2D27CCBE9A1}" srcId="{8E0ECC66-838F-4174-9BBF-AE5466530D22}" destId="{B47675F3-CAA3-4363-83F0-7F300774ED80}" srcOrd="0" destOrd="0" parTransId="{D57ED784-4033-4B08-B27E-F8A3E6B205AC}" sibTransId="{18AA7E01-16D2-4621-BA88-7F7F92E29BDA}"/>
    <dgm:cxn modelId="{C07AF74A-57D2-498E-9EF2-BDBFA1E7BA85}" type="presOf" srcId="{7C7EE401-D5E6-41F6-B15E-ACCD3EA4931C}" destId="{2840D686-A477-46A4-BBD2-6238E5608B83}" srcOrd="0" destOrd="1" presId="urn:microsoft.com/office/officeart/2005/8/layout/matrix1"/>
    <dgm:cxn modelId="{EAD4FB25-0DFD-46FB-B8DE-236544E96574}" type="presOf" srcId="{7C7EE401-D5E6-41F6-B15E-ACCD3EA4931C}" destId="{299EB92D-B3F3-4B04-B216-EAB86F57A93C}" srcOrd="1" destOrd="1" presId="urn:microsoft.com/office/officeart/2005/8/layout/matrix1"/>
    <dgm:cxn modelId="{84C6A1D1-E6AD-411B-8FA9-BFA941956827}" type="presOf" srcId="{61446E08-2691-429A-B443-99903CBC2891}" destId="{F2D77C96-445A-4D7E-945B-A12D89C571F9}" srcOrd="1" destOrd="3" presId="urn:microsoft.com/office/officeart/2005/8/layout/matrix1"/>
    <dgm:cxn modelId="{50703024-F94B-4E2C-A69A-97145F620EA2}" type="presOf" srcId="{B47675F3-CAA3-4363-83F0-7F300774ED80}" destId="{299EB92D-B3F3-4B04-B216-EAB86F57A93C}" srcOrd="1" destOrd="0" presId="urn:microsoft.com/office/officeart/2005/8/layout/matrix1"/>
    <dgm:cxn modelId="{52F38DD6-9B30-4384-AA59-D287B02D7E52}" type="presOf" srcId="{9E73384D-E8C6-4EBA-B5E7-1AAA8AA2263B}" destId="{66B36EBB-BE81-4564-8EA6-AB7E555B1088}" srcOrd="0" destOrd="2" presId="urn:microsoft.com/office/officeart/2005/8/layout/matrix1"/>
    <dgm:cxn modelId="{CB87DF96-8FEF-4E44-8F3D-A2345AE8DA8F}" type="presOf" srcId="{20014F23-97E0-4281-856A-E0E72C278FBB}" destId="{903B1FC0-CFE8-4D72-8572-9C27A5F8B17D}" srcOrd="1" destOrd="0" presId="urn:microsoft.com/office/officeart/2005/8/layout/matrix1"/>
    <dgm:cxn modelId="{6F660036-A690-4FCD-8EF1-69095DAD4E34}" type="presOf" srcId="{3E597B47-C995-4419-AA09-08AA09F675E8}" destId="{4C5E3E4B-A460-47F3-80A5-10A3A1CA683B}" srcOrd="0" destOrd="1" presId="urn:microsoft.com/office/officeart/2005/8/layout/matrix1"/>
    <dgm:cxn modelId="{A3567D16-CB41-47C1-B2CC-FD849609C151}" type="presOf" srcId="{20014F23-97E0-4281-856A-E0E72C278FBB}" destId="{4C5E3E4B-A460-47F3-80A5-10A3A1CA683B}" srcOrd="0" destOrd="0" presId="urn:microsoft.com/office/officeart/2005/8/layout/matrix1"/>
    <dgm:cxn modelId="{03D44F6F-562E-4CDA-B80D-18EBAF26A67A}" srcId="{20014F23-97E0-4281-856A-E0E72C278FBB}" destId="{152B0484-08ED-4909-8402-A9C3AB3863B4}" srcOrd="1" destOrd="0" parTransId="{9BE84AB2-CB0E-44B0-A5C1-4109E4160E28}" sibTransId="{2846CA5D-0180-4966-AD50-87CE2FE969EF}"/>
    <dgm:cxn modelId="{D15CA8F5-6C7D-42D5-8FA0-0455F80DC5C8}" type="presOf" srcId="{0620C6B3-772D-4067-B9A9-19841D4F193C}" destId="{66B36EBB-BE81-4564-8EA6-AB7E555B1088}" srcOrd="0" destOrd="1" presId="urn:microsoft.com/office/officeart/2005/8/layout/matrix1"/>
    <dgm:cxn modelId="{0B7F4B4B-7EEA-488C-B7E7-195C99828CA1}" srcId="{20014F23-97E0-4281-856A-E0E72C278FBB}" destId="{3E597B47-C995-4419-AA09-08AA09F675E8}" srcOrd="0" destOrd="0" parTransId="{63D7230E-2E5A-40EA-9A9A-D2D440035738}" sibTransId="{6DF76F32-0B51-4427-B29A-462DE9C92CE5}"/>
    <dgm:cxn modelId="{7662C282-292B-4CF2-B803-F759115BC72E}" type="presOf" srcId="{9E73384D-E8C6-4EBA-B5E7-1AAA8AA2263B}" destId="{C5712748-5B4E-4E65-8BDF-26C7C3F86093}" srcOrd="1" destOrd="2" presId="urn:microsoft.com/office/officeart/2005/8/layout/matrix1"/>
    <dgm:cxn modelId="{5C91CAA0-6E59-4A95-9F58-371DCD3B50C2}" srcId="{56E2BD8B-A46B-4D3A-B194-4E44DB38866C}" destId="{9E73384D-E8C6-4EBA-B5E7-1AAA8AA2263B}" srcOrd="1" destOrd="0" parTransId="{784B31D1-E4BE-4244-9035-5F06009FD96D}" sibTransId="{2B6BD872-E37C-4596-A80E-57E8772384C4}"/>
    <dgm:cxn modelId="{5AA5F8E3-2EA4-4F19-BDFA-4E1DE5A786D1}" srcId="{3D80448D-6399-42E1-9505-3CB807551525}" destId="{8E0ECC66-838F-4174-9BBF-AE5466530D22}" srcOrd="0" destOrd="0" parTransId="{8639517B-84E7-4C02-9B65-9D0AF76E4A41}" sibTransId="{C5C4E507-2C54-4EBE-85F7-8E06F8A43038}"/>
    <dgm:cxn modelId="{B7848707-8EC2-4E43-AEDD-F756051076DB}" type="presOf" srcId="{3D80448D-6399-42E1-9505-3CB807551525}" destId="{27C69EE0-9152-45FA-8244-E77A780C2A02}" srcOrd="0" destOrd="0" presId="urn:microsoft.com/office/officeart/2005/8/layout/matrix1"/>
    <dgm:cxn modelId="{5CBFF060-2CD0-47B1-828A-D54338BCF36B}" srcId="{0A012CB0-4CE7-4CF5-A64F-2BDC9AC9C656}" destId="{BEFE21AA-EDC6-46AF-A798-41829A55A99F}" srcOrd="1" destOrd="0" parTransId="{1E7FA169-EEB5-4023-BD1A-FCEC52AE1AC3}" sibTransId="{CA28B749-34FC-4A88-8042-6584C264C0FB}"/>
    <dgm:cxn modelId="{7A4155D9-C646-4E33-A7D8-09218E124E75}" type="presOf" srcId="{152B0484-08ED-4909-8402-A9C3AB3863B4}" destId="{903B1FC0-CFE8-4D72-8572-9C27A5F8B17D}" srcOrd="1" destOrd="2" presId="urn:microsoft.com/office/officeart/2005/8/layout/matrix1"/>
    <dgm:cxn modelId="{D004D9AE-D90B-43C1-A877-490598A34293}" srcId="{8E0ECC66-838F-4174-9BBF-AE5466530D22}" destId="{56E2BD8B-A46B-4D3A-B194-4E44DB38866C}" srcOrd="1" destOrd="0" parTransId="{B152C346-6FF3-4DF8-8A6C-4628C59A3FAF}" sibTransId="{E79D17E8-1875-4ED3-A046-6AF9593E5B04}"/>
    <dgm:cxn modelId="{189C71A5-7195-4A43-94F7-6E9ABBAFFEAA}" type="presOf" srcId="{56E2BD8B-A46B-4D3A-B194-4E44DB38866C}" destId="{C5712748-5B4E-4E65-8BDF-26C7C3F86093}" srcOrd="1" destOrd="0" presId="urn:microsoft.com/office/officeart/2005/8/layout/matrix1"/>
    <dgm:cxn modelId="{EB717752-04B6-4DDF-BE54-7935D7D6A49F}" type="presOf" srcId="{5105BFA7-D4B2-481F-A641-53AA47BD2463}" destId="{9A896643-C08C-4D71-8993-F5BBB2E6CABC}" srcOrd="0" destOrd="1" presId="urn:microsoft.com/office/officeart/2005/8/layout/matrix1"/>
    <dgm:cxn modelId="{B4905B35-F1FA-4327-A1CB-236F36B34DF1}" type="presOf" srcId="{0A012CB0-4CE7-4CF5-A64F-2BDC9AC9C656}" destId="{F2D77C96-445A-4D7E-945B-A12D89C571F9}" srcOrd="1" destOrd="0" presId="urn:microsoft.com/office/officeart/2005/8/layout/matrix1"/>
    <dgm:cxn modelId="{16C5C2AB-FD8E-44A5-A76A-200DA01420C5}" type="presParOf" srcId="{27C69EE0-9152-45FA-8244-E77A780C2A02}" destId="{BA363E92-FB6C-4A36-A7C7-B2173A0F3EC8}" srcOrd="0" destOrd="0" presId="urn:microsoft.com/office/officeart/2005/8/layout/matrix1"/>
    <dgm:cxn modelId="{62752B03-80FF-4058-9638-921DC5DAF342}" type="presParOf" srcId="{BA363E92-FB6C-4A36-A7C7-B2173A0F3EC8}" destId="{2840D686-A477-46A4-BBD2-6238E5608B83}" srcOrd="0" destOrd="0" presId="urn:microsoft.com/office/officeart/2005/8/layout/matrix1"/>
    <dgm:cxn modelId="{2503374B-0012-435D-9C4D-9972DEDC5E3C}" type="presParOf" srcId="{BA363E92-FB6C-4A36-A7C7-B2173A0F3EC8}" destId="{299EB92D-B3F3-4B04-B216-EAB86F57A93C}" srcOrd="1" destOrd="0" presId="urn:microsoft.com/office/officeart/2005/8/layout/matrix1"/>
    <dgm:cxn modelId="{F3A5F262-5B46-438F-86E7-08536A1DF565}" type="presParOf" srcId="{BA363E92-FB6C-4A36-A7C7-B2173A0F3EC8}" destId="{66B36EBB-BE81-4564-8EA6-AB7E555B1088}" srcOrd="2" destOrd="0" presId="urn:microsoft.com/office/officeart/2005/8/layout/matrix1"/>
    <dgm:cxn modelId="{3D79D5D7-2CB5-46E3-968C-BE29091339E4}" type="presParOf" srcId="{BA363E92-FB6C-4A36-A7C7-B2173A0F3EC8}" destId="{C5712748-5B4E-4E65-8BDF-26C7C3F86093}" srcOrd="3" destOrd="0" presId="urn:microsoft.com/office/officeart/2005/8/layout/matrix1"/>
    <dgm:cxn modelId="{B6EEA628-1C4D-4093-ADF2-0A429B94F234}" type="presParOf" srcId="{BA363E92-FB6C-4A36-A7C7-B2173A0F3EC8}" destId="{9A896643-C08C-4D71-8993-F5BBB2E6CABC}" srcOrd="4" destOrd="0" presId="urn:microsoft.com/office/officeart/2005/8/layout/matrix1"/>
    <dgm:cxn modelId="{48BD8717-8C4D-4EFB-B097-F52C87DD82BF}" type="presParOf" srcId="{BA363E92-FB6C-4A36-A7C7-B2173A0F3EC8}" destId="{F2D77C96-445A-4D7E-945B-A12D89C571F9}" srcOrd="5" destOrd="0" presId="urn:microsoft.com/office/officeart/2005/8/layout/matrix1"/>
    <dgm:cxn modelId="{1CF6FEEE-9179-406E-8B98-E609B90D67D0}" type="presParOf" srcId="{BA363E92-FB6C-4A36-A7C7-B2173A0F3EC8}" destId="{4C5E3E4B-A460-47F3-80A5-10A3A1CA683B}" srcOrd="6" destOrd="0" presId="urn:microsoft.com/office/officeart/2005/8/layout/matrix1"/>
    <dgm:cxn modelId="{98E64E5E-CB9F-48E7-9132-8ACB9AEA82BC}" type="presParOf" srcId="{BA363E92-FB6C-4A36-A7C7-B2173A0F3EC8}" destId="{903B1FC0-CFE8-4D72-8572-9C27A5F8B17D}" srcOrd="7" destOrd="0" presId="urn:microsoft.com/office/officeart/2005/8/layout/matrix1"/>
    <dgm:cxn modelId="{E368F518-B799-404C-B2E0-DEAA765A23F8}" type="presParOf" srcId="{27C69EE0-9152-45FA-8244-E77A780C2A02}" destId="{BF335FE1-7CD4-4A67-AD13-77B9FEEB81A0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CL" sz="2800" b="1" noProof="0" dirty="0" smtClean="0">
              <a:solidFill>
                <a:schemeClr val="bg1"/>
              </a:solidFill>
            </a:rPr>
            <a:t>Alimentación y Transporte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Suspensiones Transitorias - Antecedentes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CL" sz="2800" b="1" noProof="0" dirty="0" smtClean="0">
              <a:solidFill>
                <a:schemeClr val="bg1"/>
              </a:solidFill>
            </a:rPr>
            <a:t>¿Qué </a:t>
          </a:r>
          <a:r>
            <a:rPr lang="es-CL" sz="2800" b="1" noProof="0" dirty="0" smtClean="0">
              <a:solidFill>
                <a:schemeClr val="bg1"/>
              </a:solidFill>
            </a:rPr>
            <a:t>necesito para suspender?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BEA107C-6A55-4FF1-AAB0-81E312A58A1E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D6C260A7-3ADC-449A-8FA0-6E46F32A17C4}">
      <dgm:prSet phldrT="[Texto]"/>
      <dgm:spPr/>
      <dgm:t>
        <a:bodyPr/>
        <a:lstStyle/>
        <a:p>
          <a:r>
            <a:rPr lang="es-ES" dirty="0" smtClean="0"/>
            <a:t>1 MES DEUDA</a:t>
          </a:r>
          <a:endParaRPr lang="es-ES" dirty="0"/>
        </a:p>
      </dgm:t>
    </dgm:pt>
    <dgm:pt modelId="{B28E59CA-8BC1-485F-B3DF-A28DE4D9D505}" type="parTrans" cxnId="{264CF2ED-B5F7-462B-8534-63B6D085EAA6}">
      <dgm:prSet/>
      <dgm:spPr/>
      <dgm:t>
        <a:bodyPr/>
        <a:lstStyle/>
        <a:p>
          <a:endParaRPr lang="es-ES"/>
        </a:p>
      </dgm:t>
    </dgm:pt>
    <dgm:pt modelId="{2E6BA54E-FF6B-40AB-A01D-62B42AEF9E25}" type="sibTrans" cxnId="{264CF2ED-B5F7-462B-8534-63B6D085EAA6}">
      <dgm:prSet/>
      <dgm:spPr/>
      <dgm:t>
        <a:bodyPr/>
        <a:lstStyle/>
        <a:p>
          <a:endParaRPr lang="es-ES"/>
        </a:p>
      </dgm:t>
    </dgm:pt>
    <dgm:pt modelId="{A9516CB8-AAF1-4470-A937-84689E895B28}">
      <dgm:prSet phldrT="[Texto]"/>
      <dgm:spPr/>
      <dgm:t>
        <a:bodyPr/>
        <a:lstStyle/>
        <a:p>
          <a:r>
            <a:rPr lang="es-ES" dirty="0" smtClean="0"/>
            <a:t>AB MAIL DE AVISO A SOSTENEDOR.</a:t>
          </a:r>
          <a:endParaRPr lang="es-ES" dirty="0"/>
        </a:p>
      </dgm:t>
    </dgm:pt>
    <dgm:pt modelId="{5ED62E63-A93F-4E05-BF71-760ED4E2E9A9}" type="parTrans" cxnId="{217960CA-BAE1-41CA-BF46-17C774F2EEEF}">
      <dgm:prSet/>
      <dgm:spPr/>
      <dgm:t>
        <a:bodyPr/>
        <a:lstStyle/>
        <a:p>
          <a:endParaRPr lang="es-ES"/>
        </a:p>
      </dgm:t>
    </dgm:pt>
    <dgm:pt modelId="{087DBABF-CBD5-41A5-A359-8C686BE75204}" type="sibTrans" cxnId="{217960CA-BAE1-41CA-BF46-17C774F2EEEF}">
      <dgm:prSet/>
      <dgm:spPr/>
      <dgm:t>
        <a:bodyPr/>
        <a:lstStyle/>
        <a:p>
          <a:endParaRPr lang="es-ES"/>
        </a:p>
      </dgm:t>
    </dgm:pt>
    <dgm:pt modelId="{498487EF-DD2F-437D-9299-7B8CC7115D7D}">
      <dgm:prSet phldrT="[Texto]"/>
      <dgm:spPr/>
      <dgm:t>
        <a:bodyPr/>
        <a:lstStyle/>
        <a:p>
          <a:r>
            <a:rPr lang="es-ES" dirty="0" smtClean="0"/>
            <a:t>2 MESES DEUDA</a:t>
          </a:r>
          <a:endParaRPr lang="es-ES" dirty="0"/>
        </a:p>
      </dgm:t>
    </dgm:pt>
    <dgm:pt modelId="{57E2E4BB-29AB-46A3-BCCC-BC8EBF413215}" type="parTrans" cxnId="{3F9BC7EB-4387-4B41-B215-562A9924DD33}">
      <dgm:prSet/>
      <dgm:spPr/>
      <dgm:t>
        <a:bodyPr/>
        <a:lstStyle/>
        <a:p>
          <a:endParaRPr lang="es-ES"/>
        </a:p>
      </dgm:t>
    </dgm:pt>
    <dgm:pt modelId="{E74BA8FB-3948-4E6A-970A-12AADDEFE272}" type="sibTrans" cxnId="{3F9BC7EB-4387-4B41-B215-562A9924DD33}">
      <dgm:prSet/>
      <dgm:spPr/>
      <dgm:t>
        <a:bodyPr/>
        <a:lstStyle/>
        <a:p>
          <a:endParaRPr lang="es-ES"/>
        </a:p>
      </dgm:t>
    </dgm:pt>
    <dgm:pt modelId="{566DCC44-BA68-47A8-92E3-CC984E563AD0}">
      <dgm:prSet phldrT="[Texto]"/>
      <dgm:spPr/>
      <dgm:t>
        <a:bodyPr/>
        <a:lstStyle/>
        <a:p>
          <a:r>
            <a:rPr lang="es-ES" dirty="0" smtClean="0"/>
            <a:t> AB ENVÍA MAIL DE AVISO A SOSTENEDOR.</a:t>
          </a:r>
          <a:endParaRPr lang="es-ES" dirty="0"/>
        </a:p>
      </dgm:t>
    </dgm:pt>
    <dgm:pt modelId="{D9A91EF4-4790-472F-A79D-958ECA6C644D}" type="parTrans" cxnId="{91F1A247-C651-4436-806E-FEEDD798557F}">
      <dgm:prSet/>
      <dgm:spPr/>
      <dgm:t>
        <a:bodyPr/>
        <a:lstStyle/>
        <a:p>
          <a:endParaRPr lang="es-ES"/>
        </a:p>
      </dgm:t>
    </dgm:pt>
    <dgm:pt modelId="{94FAA992-C496-4266-9058-A4CC6FCE5697}" type="sibTrans" cxnId="{91F1A247-C651-4436-806E-FEEDD798557F}">
      <dgm:prSet/>
      <dgm:spPr/>
      <dgm:t>
        <a:bodyPr/>
        <a:lstStyle/>
        <a:p>
          <a:endParaRPr lang="es-ES"/>
        </a:p>
      </dgm:t>
    </dgm:pt>
    <dgm:pt modelId="{A0FA7F26-EDB1-430B-A6DC-9A7847818405}">
      <dgm:prSet phldrT="[Texto]"/>
      <dgm:spPr/>
      <dgm:t>
        <a:bodyPr/>
        <a:lstStyle/>
        <a:p>
          <a:r>
            <a:rPr lang="es-ES" dirty="0" smtClean="0"/>
            <a:t>3 MESES DEUDA</a:t>
          </a:r>
          <a:endParaRPr lang="es-ES" dirty="0"/>
        </a:p>
      </dgm:t>
    </dgm:pt>
    <dgm:pt modelId="{463204B9-C0A2-4291-A5F9-50876BACE65D}" type="parTrans" cxnId="{687A2AA6-259B-4B6A-BF84-64FF2D85C260}">
      <dgm:prSet/>
      <dgm:spPr/>
      <dgm:t>
        <a:bodyPr/>
        <a:lstStyle/>
        <a:p>
          <a:endParaRPr lang="es-ES"/>
        </a:p>
      </dgm:t>
    </dgm:pt>
    <dgm:pt modelId="{3787799B-69F3-4AE8-9208-05232E5C20AE}" type="sibTrans" cxnId="{687A2AA6-259B-4B6A-BF84-64FF2D85C260}">
      <dgm:prSet/>
      <dgm:spPr/>
      <dgm:t>
        <a:bodyPr/>
        <a:lstStyle/>
        <a:p>
          <a:endParaRPr lang="es-ES"/>
        </a:p>
      </dgm:t>
    </dgm:pt>
    <dgm:pt modelId="{C6F11D20-0E3B-4F28-A6A3-BCFF50DDFA85}">
      <dgm:prSet phldrT="[Texto]"/>
      <dgm:spPr/>
      <dgm:t>
        <a:bodyPr/>
        <a:lstStyle/>
        <a:p>
          <a:r>
            <a:rPr lang="es-ES" dirty="0" smtClean="0"/>
            <a:t> AB PROCEDE A WARNING 1.</a:t>
          </a:r>
          <a:endParaRPr lang="es-ES" dirty="0"/>
        </a:p>
      </dgm:t>
    </dgm:pt>
    <dgm:pt modelId="{29E1FAF9-18FD-4D13-8ABE-34864D3005E1}" type="parTrans" cxnId="{B3E9DA56-1942-43F3-8F3B-B2822B223271}">
      <dgm:prSet/>
      <dgm:spPr/>
      <dgm:t>
        <a:bodyPr/>
        <a:lstStyle/>
        <a:p>
          <a:endParaRPr lang="es-ES"/>
        </a:p>
      </dgm:t>
    </dgm:pt>
    <dgm:pt modelId="{7DDA9994-3E43-4529-9D4D-38DBF65E3DAD}" type="sibTrans" cxnId="{B3E9DA56-1942-43F3-8F3B-B2822B223271}">
      <dgm:prSet/>
      <dgm:spPr/>
      <dgm:t>
        <a:bodyPr/>
        <a:lstStyle/>
        <a:p>
          <a:endParaRPr lang="es-ES"/>
        </a:p>
      </dgm:t>
    </dgm:pt>
    <dgm:pt modelId="{461F2AC9-D12E-4C09-A216-C0B27A928BEF}">
      <dgm:prSet phldrT="[Texto]"/>
      <dgm:spPr/>
      <dgm:t>
        <a:bodyPr/>
        <a:lstStyle/>
        <a:p>
          <a:r>
            <a:rPr lang="es-ES" dirty="0" smtClean="0"/>
            <a:t>WARNING 1</a:t>
          </a:r>
          <a:endParaRPr lang="es-ES" dirty="0"/>
        </a:p>
      </dgm:t>
    </dgm:pt>
    <dgm:pt modelId="{7943A794-9062-45B4-8674-C43A57F6DB47}" type="parTrans" cxnId="{16E21CBC-E30D-4FC0-BB57-2E850D6DB886}">
      <dgm:prSet/>
      <dgm:spPr/>
      <dgm:t>
        <a:bodyPr/>
        <a:lstStyle/>
        <a:p>
          <a:endParaRPr lang="es-ES"/>
        </a:p>
      </dgm:t>
    </dgm:pt>
    <dgm:pt modelId="{77AC1A0C-658B-486B-81C0-43956E5F6265}" type="sibTrans" cxnId="{16E21CBC-E30D-4FC0-BB57-2E850D6DB886}">
      <dgm:prSet/>
      <dgm:spPr/>
      <dgm:t>
        <a:bodyPr/>
        <a:lstStyle/>
        <a:p>
          <a:endParaRPr lang="es-ES"/>
        </a:p>
      </dgm:t>
    </dgm:pt>
    <dgm:pt modelId="{750F22D2-DD34-48B4-86F3-1B3278B59B58}">
      <dgm:prSet phldrT="[Texto]"/>
      <dgm:spPr/>
      <dgm:t>
        <a:bodyPr/>
        <a:lstStyle/>
        <a:p>
          <a:r>
            <a:rPr lang="es-ES" dirty="0" smtClean="0"/>
            <a:t>DIRECTOR APRUEBA EN CUB CON PRESENCIA OFDIV Y JJDD EJECUTIVO.</a:t>
          </a:r>
          <a:endParaRPr lang="es-ES" dirty="0"/>
        </a:p>
      </dgm:t>
    </dgm:pt>
    <dgm:pt modelId="{205050C6-8E43-493D-BF84-03605B62E8F6}" type="parTrans" cxnId="{961FE029-FE5B-461E-BA44-F645A2ADC7D8}">
      <dgm:prSet/>
      <dgm:spPr/>
      <dgm:t>
        <a:bodyPr/>
        <a:lstStyle/>
        <a:p>
          <a:endParaRPr lang="es-ES"/>
        </a:p>
      </dgm:t>
    </dgm:pt>
    <dgm:pt modelId="{38DFD56A-6C12-408A-90AC-B2A55220CA6E}" type="sibTrans" cxnId="{961FE029-FE5B-461E-BA44-F645A2ADC7D8}">
      <dgm:prSet/>
      <dgm:spPr/>
      <dgm:t>
        <a:bodyPr/>
        <a:lstStyle/>
        <a:p>
          <a:endParaRPr lang="es-ES"/>
        </a:p>
      </dgm:t>
    </dgm:pt>
    <dgm:pt modelId="{92CB080A-C045-4815-8EDB-6FBEA164C722}">
      <dgm:prSet phldrT="[Texto]"/>
      <dgm:spPr/>
      <dgm:t>
        <a:bodyPr/>
        <a:lstStyle/>
        <a:p>
          <a:r>
            <a:rPr lang="es-ES" dirty="0" smtClean="0"/>
            <a:t>AB REMITE CARTA CERTIFICADA FIRMADA POR DIRECTOR.</a:t>
          </a:r>
          <a:endParaRPr lang="es-ES" dirty="0"/>
        </a:p>
      </dgm:t>
    </dgm:pt>
    <dgm:pt modelId="{20FFA74D-16CF-4288-B7DC-096F14553C37}" type="parTrans" cxnId="{63686B29-AFF0-44AD-91CA-830B0311C4BA}">
      <dgm:prSet/>
      <dgm:spPr/>
      <dgm:t>
        <a:bodyPr/>
        <a:lstStyle/>
        <a:p>
          <a:endParaRPr lang="es-ES"/>
        </a:p>
      </dgm:t>
    </dgm:pt>
    <dgm:pt modelId="{985C24FE-0E31-47A7-8A77-3F6099A5B0F1}" type="sibTrans" cxnId="{63686B29-AFF0-44AD-91CA-830B0311C4BA}">
      <dgm:prSet/>
      <dgm:spPr/>
      <dgm:t>
        <a:bodyPr/>
        <a:lstStyle/>
        <a:p>
          <a:endParaRPr lang="es-ES"/>
        </a:p>
      </dgm:t>
    </dgm:pt>
    <dgm:pt modelId="{18B6ADBC-D274-412B-AF23-C5E2703C49FC}">
      <dgm:prSet phldrT="[Texto]"/>
      <dgm:spPr>
        <a:ln w="38100">
          <a:solidFill>
            <a:srgbClr val="FF0000"/>
          </a:solidFill>
        </a:ln>
      </dgm:spPr>
      <dgm:t>
        <a:bodyPr/>
        <a:lstStyle/>
        <a:p>
          <a:r>
            <a:rPr lang="es-ES" dirty="0" smtClean="0"/>
            <a:t>WARNING 1</a:t>
          </a:r>
          <a:endParaRPr lang="es-ES" dirty="0"/>
        </a:p>
      </dgm:t>
    </dgm:pt>
    <dgm:pt modelId="{6A7BF7AF-443F-4A95-8E65-E63320F664C6}" type="parTrans" cxnId="{0AE05F4D-81C4-4714-AED9-385E50294793}">
      <dgm:prSet/>
      <dgm:spPr/>
      <dgm:t>
        <a:bodyPr/>
        <a:lstStyle/>
        <a:p>
          <a:endParaRPr lang="es-ES"/>
        </a:p>
      </dgm:t>
    </dgm:pt>
    <dgm:pt modelId="{24C270F7-FB5E-47B3-8620-C1C7C506EAC1}" type="sibTrans" cxnId="{0AE05F4D-81C4-4714-AED9-385E50294793}">
      <dgm:prSet/>
      <dgm:spPr/>
      <dgm:t>
        <a:bodyPr/>
        <a:lstStyle/>
        <a:p>
          <a:endParaRPr lang="es-ES"/>
        </a:p>
      </dgm:t>
    </dgm:pt>
    <dgm:pt modelId="{F16D41BD-4BED-470E-872D-6AF20851C979}">
      <dgm:prSet phldrT="[Texto]"/>
      <dgm:spPr>
        <a:ln w="38100">
          <a:solidFill>
            <a:srgbClr val="FF0000"/>
          </a:solidFill>
        </a:ln>
      </dgm:spPr>
      <dgm:t>
        <a:bodyPr/>
        <a:lstStyle/>
        <a:p>
          <a:r>
            <a:rPr lang="es-ES" dirty="0" smtClean="0"/>
            <a:t>OFDIV NOTIFICA TELEFÓNICA A SOSTENEDOR QUE LE LLEGARÁ UNA CARTA DE PAGO Y QUE SI NO CUMPLE EL CADETE SERÁ SUSPENDIDO.</a:t>
          </a:r>
          <a:endParaRPr lang="es-ES" dirty="0"/>
        </a:p>
      </dgm:t>
    </dgm:pt>
    <dgm:pt modelId="{9E7AC997-63A4-45BD-BDC6-8DA6A9DB205A}" type="parTrans" cxnId="{1625B0DD-C6FC-4802-99AF-3432F501230F}">
      <dgm:prSet/>
      <dgm:spPr/>
      <dgm:t>
        <a:bodyPr/>
        <a:lstStyle/>
        <a:p>
          <a:endParaRPr lang="es-ES"/>
        </a:p>
      </dgm:t>
    </dgm:pt>
    <dgm:pt modelId="{FC6E8E06-D571-41A1-A688-803C02A1E920}" type="sibTrans" cxnId="{1625B0DD-C6FC-4802-99AF-3432F501230F}">
      <dgm:prSet/>
      <dgm:spPr/>
      <dgm:t>
        <a:bodyPr/>
        <a:lstStyle/>
        <a:p>
          <a:endParaRPr lang="es-ES"/>
        </a:p>
      </dgm:t>
    </dgm:pt>
    <dgm:pt modelId="{F5BE5837-0F05-422F-BA4A-15A391D439C5}">
      <dgm:prSet phldrT="[Texto]"/>
      <dgm:spPr/>
      <dgm:t>
        <a:bodyPr/>
        <a:lstStyle/>
        <a:p>
          <a:r>
            <a:rPr lang="es-ES" dirty="0" smtClean="0"/>
            <a:t>SUSPENSIÓN TRANSITORIA</a:t>
          </a:r>
          <a:endParaRPr lang="es-ES" dirty="0"/>
        </a:p>
      </dgm:t>
    </dgm:pt>
    <dgm:pt modelId="{30B9E02D-64CF-4AE9-85CE-8B11EB5A43DC}" type="parTrans" cxnId="{9C5B778F-E4A7-49AF-A996-050A39400A7C}">
      <dgm:prSet/>
      <dgm:spPr/>
      <dgm:t>
        <a:bodyPr/>
        <a:lstStyle/>
        <a:p>
          <a:endParaRPr lang="es-ES"/>
        </a:p>
      </dgm:t>
    </dgm:pt>
    <dgm:pt modelId="{FB5788ED-08B0-4946-AD48-93AC2AFAFE87}" type="sibTrans" cxnId="{9C5B778F-E4A7-49AF-A996-050A39400A7C}">
      <dgm:prSet/>
      <dgm:spPr/>
      <dgm:t>
        <a:bodyPr/>
        <a:lstStyle/>
        <a:p>
          <a:endParaRPr lang="es-ES"/>
        </a:p>
      </dgm:t>
    </dgm:pt>
    <dgm:pt modelId="{C5ABBBAE-C7E9-4665-B1F4-4094D505FCF0}">
      <dgm:prSet phldrT="[Texto]"/>
      <dgm:spPr/>
      <dgm:t>
        <a:bodyPr/>
        <a:lstStyle/>
        <a:p>
          <a:r>
            <a:rPr lang="es-ES" dirty="0" smtClean="0"/>
            <a:t>WARNING 1</a:t>
          </a:r>
          <a:endParaRPr lang="es-ES" dirty="0"/>
        </a:p>
      </dgm:t>
    </dgm:pt>
    <dgm:pt modelId="{C32C72CD-E4D3-434D-998B-D2E9F7505DE6}" type="parTrans" cxnId="{9A045F1B-D523-40AD-BCE0-365F3BCF7E54}">
      <dgm:prSet/>
      <dgm:spPr/>
      <dgm:t>
        <a:bodyPr/>
        <a:lstStyle/>
        <a:p>
          <a:endParaRPr lang="es-ES"/>
        </a:p>
      </dgm:t>
    </dgm:pt>
    <dgm:pt modelId="{A37B08D7-77C4-4501-9146-C5F997F0E251}" type="sibTrans" cxnId="{9A045F1B-D523-40AD-BCE0-365F3BCF7E54}">
      <dgm:prSet/>
      <dgm:spPr/>
      <dgm:t>
        <a:bodyPr/>
        <a:lstStyle/>
        <a:p>
          <a:endParaRPr lang="es-ES"/>
        </a:p>
      </dgm:t>
    </dgm:pt>
    <dgm:pt modelId="{8E7D0C6F-0DDB-410B-9D28-DECAF740A590}">
      <dgm:prSet phldrT="[Texto]"/>
      <dgm:spPr/>
      <dgm:t>
        <a:bodyPr/>
        <a:lstStyle/>
        <a:p>
          <a:r>
            <a:rPr lang="es-ES" dirty="0" smtClean="0"/>
            <a:t>SOSTENEDOR NO CUMPLE.</a:t>
          </a:r>
          <a:endParaRPr lang="es-ES" dirty="0"/>
        </a:p>
      </dgm:t>
    </dgm:pt>
    <dgm:pt modelId="{6DB9D95A-EEF0-4BCF-94A4-AA6BE82DC9FA}" type="parTrans" cxnId="{06C369DA-A31E-4E51-A182-7AE0CA2B5FF3}">
      <dgm:prSet/>
      <dgm:spPr/>
      <dgm:t>
        <a:bodyPr/>
        <a:lstStyle/>
        <a:p>
          <a:endParaRPr lang="es-ES"/>
        </a:p>
      </dgm:t>
    </dgm:pt>
    <dgm:pt modelId="{C53963A6-4D40-4367-BEFF-444106871A8D}" type="sibTrans" cxnId="{06C369DA-A31E-4E51-A182-7AE0CA2B5FF3}">
      <dgm:prSet/>
      <dgm:spPr/>
      <dgm:t>
        <a:bodyPr/>
        <a:lstStyle/>
        <a:p>
          <a:endParaRPr lang="es-ES"/>
        </a:p>
      </dgm:t>
    </dgm:pt>
    <dgm:pt modelId="{B81F2A99-D4C5-49D0-AE02-CF56F066B7CA}">
      <dgm:prSet phldrT="[Texto]"/>
      <dgm:spPr/>
      <dgm:t>
        <a:bodyPr/>
        <a:lstStyle/>
        <a:p>
          <a:r>
            <a:rPr lang="es-ES" dirty="0" smtClean="0"/>
            <a:t>PAGAR TODO O COORDINAR PLAN DE PAGO CON AB</a:t>
          </a:r>
          <a:endParaRPr lang="es-ES" dirty="0"/>
        </a:p>
      </dgm:t>
    </dgm:pt>
    <dgm:pt modelId="{9A764AED-D1EA-4687-A20A-D6C97CDBE6EA}" type="parTrans" cxnId="{E0D5CCEB-14FE-47B5-9FEC-365E9E848AFA}">
      <dgm:prSet/>
      <dgm:spPr/>
      <dgm:t>
        <a:bodyPr/>
        <a:lstStyle/>
        <a:p>
          <a:endParaRPr lang="es-ES"/>
        </a:p>
      </dgm:t>
    </dgm:pt>
    <dgm:pt modelId="{3D36EECC-C9A0-4489-870C-81D9250CF05D}" type="sibTrans" cxnId="{E0D5CCEB-14FE-47B5-9FEC-365E9E848AFA}">
      <dgm:prSet/>
      <dgm:spPr/>
      <dgm:t>
        <a:bodyPr/>
        <a:lstStyle/>
        <a:p>
          <a:endParaRPr lang="es-ES"/>
        </a:p>
      </dgm:t>
    </dgm:pt>
    <dgm:pt modelId="{DD94DF0E-ECF0-47ED-8720-D02059ED79D8}">
      <dgm:prSet phldrT="[Texto]"/>
      <dgm:spPr/>
      <dgm:t>
        <a:bodyPr/>
        <a:lstStyle/>
        <a:p>
          <a:r>
            <a:rPr lang="es-ES" dirty="0" smtClean="0"/>
            <a:t>AB EMITE CARTA DE SUSPENSIÓN.</a:t>
          </a:r>
          <a:endParaRPr lang="es-ES" dirty="0"/>
        </a:p>
      </dgm:t>
    </dgm:pt>
    <dgm:pt modelId="{FBA1BAF6-5F24-4C8F-B87B-F950E2F01804}" type="parTrans" cxnId="{5D835DCD-F446-40A6-86BA-1D2E2095B7BD}">
      <dgm:prSet/>
      <dgm:spPr/>
      <dgm:t>
        <a:bodyPr/>
        <a:lstStyle/>
        <a:p>
          <a:endParaRPr lang="es-ES"/>
        </a:p>
      </dgm:t>
    </dgm:pt>
    <dgm:pt modelId="{5C037787-9258-47C7-9C3A-7E6CD30DB4D8}" type="sibTrans" cxnId="{5D835DCD-F446-40A6-86BA-1D2E2095B7BD}">
      <dgm:prSet/>
      <dgm:spPr/>
      <dgm:t>
        <a:bodyPr/>
        <a:lstStyle/>
        <a:p>
          <a:endParaRPr lang="es-ES"/>
        </a:p>
      </dgm:t>
    </dgm:pt>
    <dgm:pt modelId="{8FAE61D0-E8E1-4E58-8E0A-EEFCC00ECF87}">
      <dgm:prSet phldrT="[Texto]"/>
      <dgm:spPr/>
      <dgm:t>
        <a:bodyPr/>
        <a:lstStyle/>
        <a:p>
          <a:r>
            <a:rPr lang="es-ES" dirty="0" smtClean="0"/>
            <a:t>OFABAS Y OFDIV PRESENTAN CARTA DE SUSPENSIÓN A DIRECTOR PARA FIRMA.</a:t>
          </a:r>
          <a:endParaRPr lang="es-ES" dirty="0"/>
        </a:p>
      </dgm:t>
    </dgm:pt>
    <dgm:pt modelId="{34518F62-79E9-41B0-848E-932E397D7534}" type="parTrans" cxnId="{BA466FBF-A501-4681-87F0-7621621D5552}">
      <dgm:prSet/>
      <dgm:spPr/>
      <dgm:t>
        <a:bodyPr/>
        <a:lstStyle/>
        <a:p>
          <a:endParaRPr lang="es-ES"/>
        </a:p>
      </dgm:t>
    </dgm:pt>
    <dgm:pt modelId="{208860C9-BEA1-4787-956E-FD7074122A92}" type="sibTrans" cxnId="{BA466FBF-A501-4681-87F0-7621621D5552}">
      <dgm:prSet/>
      <dgm:spPr/>
      <dgm:t>
        <a:bodyPr/>
        <a:lstStyle/>
        <a:p>
          <a:endParaRPr lang="es-ES"/>
        </a:p>
      </dgm:t>
    </dgm:pt>
    <dgm:pt modelId="{2338F930-A225-4982-9029-A6033A5AEF71}">
      <dgm:prSet phldrT="[Texto]"/>
      <dgm:spPr/>
      <dgm:t>
        <a:bodyPr/>
        <a:lstStyle/>
        <a:p>
          <a:r>
            <a:rPr lang="es-ES" dirty="0" smtClean="0"/>
            <a:t>OFDIV NOTIFICA A CADETE EN PRIVADO Y DESPACHA FRANCO SIN RECOGIDA HASTA ENTERAR EL PAGO</a:t>
          </a:r>
          <a:endParaRPr lang="es-ES" dirty="0"/>
        </a:p>
      </dgm:t>
    </dgm:pt>
    <dgm:pt modelId="{AA5C99E7-1EFF-435F-B241-1B949BC220BD}" type="parTrans" cxnId="{13370122-DB5C-42A3-8F27-B6195ECC3F1A}">
      <dgm:prSet/>
      <dgm:spPr/>
      <dgm:t>
        <a:bodyPr/>
        <a:lstStyle/>
        <a:p>
          <a:endParaRPr lang="es-ES"/>
        </a:p>
      </dgm:t>
    </dgm:pt>
    <dgm:pt modelId="{B16266AA-E908-4A3C-92B6-52E0A21D02F1}" type="sibTrans" cxnId="{13370122-DB5C-42A3-8F27-B6195ECC3F1A}">
      <dgm:prSet/>
      <dgm:spPr/>
      <dgm:t>
        <a:bodyPr/>
        <a:lstStyle/>
        <a:p>
          <a:endParaRPr lang="es-ES"/>
        </a:p>
      </dgm:t>
    </dgm:pt>
    <dgm:pt modelId="{AD2A86AD-0C56-4903-A06A-0C570F69D073}">
      <dgm:prSet phldrT="[Texto]"/>
      <dgm:spPr/>
      <dgm:t>
        <a:bodyPr/>
        <a:lstStyle/>
        <a:p>
          <a:r>
            <a:rPr lang="es-ES" dirty="0" smtClean="0"/>
            <a:t>SUSPENSIÓN TRANSITORIA</a:t>
          </a:r>
          <a:endParaRPr lang="es-ES" dirty="0"/>
        </a:p>
      </dgm:t>
    </dgm:pt>
    <dgm:pt modelId="{821F10E3-7896-42E8-BF9F-5B7C0B152A2D}" type="parTrans" cxnId="{B33074F6-9380-4509-B805-B669C9E5B763}">
      <dgm:prSet/>
      <dgm:spPr/>
      <dgm:t>
        <a:bodyPr/>
        <a:lstStyle/>
        <a:p>
          <a:endParaRPr lang="es-ES"/>
        </a:p>
      </dgm:t>
    </dgm:pt>
    <dgm:pt modelId="{E10E818E-6ED9-44E8-93D5-3D325FE56422}" type="sibTrans" cxnId="{B33074F6-9380-4509-B805-B669C9E5B763}">
      <dgm:prSet/>
      <dgm:spPr/>
      <dgm:t>
        <a:bodyPr/>
        <a:lstStyle/>
        <a:p>
          <a:endParaRPr lang="es-ES"/>
        </a:p>
      </dgm:t>
    </dgm:pt>
    <dgm:pt modelId="{14CF90EE-4746-4273-AAA4-16F5BDEC4ACE}">
      <dgm:prSet phldrT="[Texto]"/>
      <dgm:spPr/>
      <dgm:t>
        <a:bodyPr/>
        <a:lstStyle/>
        <a:p>
          <a:r>
            <a:rPr lang="es-ES" dirty="0" smtClean="0"/>
            <a:t>CADETE SUSPENDIDO REMITE COMPROBANTES DE PAGO A OFDIV</a:t>
          </a:r>
          <a:endParaRPr lang="es-ES" dirty="0"/>
        </a:p>
      </dgm:t>
    </dgm:pt>
    <dgm:pt modelId="{AF64D1FD-6F48-4301-8393-89B3DDDA636C}" type="parTrans" cxnId="{A52B4715-8BDD-447A-AE14-DD8501ED4F02}">
      <dgm:prSet/>
      <dgm:spPr/>
      <dgm:t>
        <a:bodyPr/>
        <a:lstStyle/>
        <a:p>
          <a:endParaRPr lang="es-ES"/>
        </a:p>
      </dgm:t>
    </dgm:pt>
    <dgm:pt modelId="{DB85E48D-B30B-4D3F-A11E-2BFA40ED63B3}" type="sibTrans" cxnId="{A52B4715-8BDD-447A-AE14-DD8501ED4F02}">
      <dgm:prSet/>
      <dgm:spPr/>
      <dgm:t>
        <a:bodyPr/>
        <a:lstStyle/>
        <a:p>
          <a:endParaRPr lang="es-ES"/>
        </a:p>
      </dgm:t>
    </dgm:pt>
    <dgm:pt modelId="{D3DC4BF9-F7A0-4331-B0F8-BC136E824136}">
      <dgm:prSet phldrT="[Texto]"/>
      <dgm:spPr/>
      <dgm:t>
        <a:bodyPr/>
        <a:lstStyle/>
        <a:p>
          <a:r>
            <a:rPr lang="es-ES" dirty="0" smtClean="0"/>
            <a:t>SUSPENSIÓN TRANSITORIA</a:t>
          </a:r>
          <a:endParaRPr lang="es-ES" dirty="0"/>
        </a:p>
      </dgm:t>
    </dgm:pt>
    <dgm:pt modelId="{A10614C9-96BF-4D60-B99C-F23447534890}" type="parTrans" cxnId="{92A48ADC-5DE9-4CF5-9F08-E04123784706}">
      <dgm:prSet/>
      <dgm:spPr/>
      <dgm:t>
        <a:bodyPr/>
        <a:lstStyle/>
        <a:p>
          <a:endParaRPr lang="es-ES"/>
        </a:p>
      </dgm:t>
    </dgm:pt>
    <dgm:pt modelId="{C770668A-0296-4231-A9EE-7CC16CA5D4CF}" type="sibTrans" cxnId="{92A48ADC-5DE9-4CF5-9F08-E04123784706}">
      <dgm:prSet/>
      <dgm:spPr/>
      <dgm:t>
        <a:bodyPr/>
        <a:lstStyle/>
        <a:p>
          <a:endParaRPr lang="es-ES"/>
        </a:p>
      </dgm:t>
    </dgm:pt>
    <dgm:pt modelId="{EDF6B127-A174-4298-B316-9A0F36277641}">
      <dgm:prSet phldrT="[Texto]"/>
      <dgm:spPr/>
      <dgm:t>
        <a:bodyPr/>
        <a:lstStyle/>
        <a:p>
          <a:r>
            <a:rPr lang="es-ES" dirty="0" smtClean="0"/>
            <a:t>OFABAS VERIFICA PAGO Y SOLICITA AUTORIZACIÓN A DIRECTOR PARA LEVANTAR SUSPENSIÓN.</a:t>
          </a:r>
          <a:endParaRPr lang="es-ES" dirty="0"/>
        </a:p>
      </dgm:t>
    </dgm:pt>
    <dgm:pt modelId="{CDD90D30-4A44-4438-A504-3811A6619117}" type="parTrans" cxnId="{761EC76E-E95E-4475-AD17-7FB975B894D0}">
      <dgm:prSet/>
      <dgm:spPr/>
      <dgm:t>
        <a:bodyPr/>
        <a:lstStyle/>
        <a:p>
          <a:endParaRPr lang="es-ES"/>
        </a:p>
      </dgm:t>
    </dgm:pt>
    <dgm:pt modelId="{29B9B9D2-FC2A-4563-A370-CFA397DABFC4}" type="sibTrans" cxnId="{761EC76E-E95E-4475-AD17-7FB975B894D0}">
      <dgm:prSet/>
      <dgm:spPr/>
      <dgm:t>
        <a:bodyPr/>
        <a:lstStyle/>
        <a:p>
          <a:endParaRPr lang="es-ES"/>
        </a:p>
      </dgm:t>
    </dgm:pt>
    <dgm:pt modelId="{1E0FD616-3558-4F90-A228-A58482A9FB48}">
      <dgm:prSet phldrT="[Texto]"/>
      <dgm:spPr/>
      <dgm:t>
        <a:bodyPr/>
        <a:lstStyle/>
        <a:p>
          <a:r>
            <a:rPr lang="es-ES" dirty="0" smtClean="0"/>
            <a:t>LEVENTAMIENTO DE SUSPENSIÓN</a:t>
          </a:r>
          <a:endParaRPr lang="es-ES" dirty="0"/>
        </a:p>
      </dgm:t>
    </dgm:pt>
    <dgm:pt modelId="{5B93411A-E846-475E-B429-770A7B13CB38}" type="parTrans" cxnId="{7B53A3AD-B9E3-4266-A9D3-418C038788A3}">
      <dgm:prSet/>
      <dgm:spPr/>
      <dgm:t>
        <a:bodyPr/>
        <a:lstStyle/>
        <a:p>
          <a:endParaRPr lang="es-ES"/>
        </a:p>
      </dgm:t>
    </dgm:pt>
    <dgm:pt modelId="{07068F18-7D6D-4419-B109-1BE9E55DA83A}" type="sibTrans" cxnId="{7B53A3AD-B9E3-4266-A9D3-418C038788A3}">
      <dgm:prSet/>
      <dgm:spPr/>
      <dgm:t>
        <a:bodyPr/>
        <a:lstStyle/>
        <a:p>
          <a:endParaRPr lang="es-ES"/>
        </a:p>
      </dgm:t>
    </dgm:pt>
    <dgm:pt modelId="{4109164A-77E8-4285-8ECD-2B364C81D525}">
      <dgm:prSet phldrT="[Texto]"/>
      <dgm:spPr/>
      <dgm:t>
        <a:bodyPr/>
        <a:lstStyle/>
        <a:p>
          <a:r>
            <a:rPr lang="es-ES" dirty="0" smtClean="0"/>
            <a:t>DIRECTOR LEVANTA SUSPENSIÓN Y AUTORIZA RECOGIDA.</a:t>
          </a:r>
          <a:endParaRPr lang="es-ES" dirty="0"/>
        </a:p>
      </dgm:t>
    </dgm:pt>
    <dgm:pt modelId="{13A46E91-4B1C-41DD-943E-C00B05681BF8}" type="parTrans" cxnId="{32C8DB85-2EC5-4D71-BD99-97011A3B1243}">
      <dgm:prSet/>
      <dgm:spPr/>
      <dgm:t>
        <a:bodyPr/>
        <a:lstStyle/>
        <a:p>
          <a:endParaRPr lang="es-ES"/>
        </a:p>
      </dgm:t>
    </dgm:pt>
    <dgm:pt modelId="{C81804E9-6439-489D-BF2F-08C262ECE6E1}" type="sibTrans" cxnId="{32C8DB85-2EC5-4D71-BD99-97011A3B1243}">
      <dgm:prSet/>
      <dgm:spPr/>
      <dgm:t>
        <a:bodyPr/>
        <a:lstStyle/>
        <a:p>
          <a:endParaRPr lang="es-ES"/>
        </a:p>
      </dgm:t>
    </dgm:pt>
    <dgm:pt modelId="{E6D6FEEE-9474-400F-B6EC-DBD776D39EE7}">
      <dgm:prSet phldrT="[Texto]"/>
      <dgm:spPr/>
      <dgm:t>
        <a:bodyPr/>
        <a:lstStyle/>
        <a:p>
          <a:r>
            <a:rPr lang="es-ES" dirty="0" smtClean="0"/>
            <a:t>OFABAS NOTIFICA JJDD EJECUTIVO.</a:t>
          </a:r>
          <a:endParaRPr lang="es-ES" dirty="0"/>
        </a:p>
      </dgm:t>
    </dgm:pt>
    <dgm:pt modelId="{594F895C-D0B9-4A29-8937-FACDAA3C111F}" type="parTrans" cxnId="{3F05CF85-CEE8-4CD5-AD7B-AF42564DA577}">
      <dgm:prSet/>
      <dgm:spPr/>
      <dgm:t>
        <a:bodyPr/>
        <a:lstStyle/>
        <a:p>
          <a:endParaRPr lang="es-ES"/>
        </a:p>
      </dgm:t>
    </dgm:pt>
    <dgm:pt modelId="{14C32105-CCA5-498E-9A35-45EFB1D61991}" type="sibTrans" cxnId="{3F05CF85-CEE8-4CD5-AD7B-AF42564DA577}">
      <dgm:prSet/>
      <dgm:spPr/>
      <dgm:t>
        <a:bodyPr/>
        <a:lstStyle/>
        <a:p>
          <a:endParaRPr lang="es-ES"/>
        </a:p>
      </dgm:t>
    </dgm:pt>
    <dgm:pt modelId="{F64EA846-D04D-478D-AD92-D98567E7483B}">
      <dgm:prSet phldrT="[Texto]"/>
      <dgm:spPr/>
      <dgm:t>
        <a:bodyPr/>
        <a:lstStyle/>
        <a:p>
          <a:r>
            <a:rPr lang="es-ES" dirty="0" smtClean="0"/>
            <a:t>INSTRUCCIONES DE RECOGIDA</a:t>
          </a:r>
          <a:endParaRPr lang="es-ES" dirty="0"/>
        </a:p>
      </dgm:t>
    </dgm:pt>
    <dgm:pt modelId="{6BAF7125-4582-447B-9353-69CA4D02B8E3}" type="parTrans" cxnId="{1FB76226-34BF-4316-BF24-877040B0238A}">
      <dgm:prSet/>
      <dgm:spPr/>
      <dgm:t>
        <a:bodyPr/>
        <a:lstStyle/>
        <a:p>
          <a:endParaRPr lang="es-ES"/>
        </a:p>
      </dgm:t>
    </dgm:pt>
    <dgm:pt modelId="{FC97A9CD-AC0D-48B4-B878-1EFACA5A9524}" type="sibTrans" cxnId="{1FB76226-34BF-4316-BF24-877040B0238A}">
      <dgm:prSet/>
      <dgm:spPr/>
      <dgm:t>
        <a:bodyPr/>
        <a:lstStyle/>
        <a:p>
          <a:endParaRPr lang="es-ES"/>
        </a:p>
      </dgm:t>
    </dgm:pt>
    <dgm:pt modelId="{2A796C57-C3D9-4995-A276-8D32FC05E42F}">
      <dgm:prSet phldrT="[Texto]"/>
      <dgm:spPr/>
      <dgm:t>
        <a:bodyPr/>
        <a:lstStyle/>
        <a:p>
          <a:r>
            <a:rPr lang="es-ES" dirty="0" smtClean="0"/>
            <a:t>JJDD EJECUTIVO DISPONE RECOGIDA AL CAEDTE SUSPENDIDO.</a:t>
          </a:r>
          <a:endParaRPr lang="es-ES" dirty="0"/>
        </a:p>
      </dgm:t>
    </dgm:pt>
    <dgm:pt modelId="{95016FDB-00F8-41B6-A93C-B563769933D4}" type="parTrans" cxnId="{D754E20E-3C33-44D3-8BDD-85CAD1DD4E5A}">
      <dgm:prSet/>
      <dgm:spPr/>
      <dgm:t>
        <a:bodyPr/>
        <a:lstStyle/>
        <a:p>
          <a:endParaRPr lang="es-ES"/>
        </a:p>
      </dgm:t>
    </dgm:pt>
    <dgm:pt modelId="{4AC94BF0-1A45-4FC0-927F-D29356A753C3}" type="sibTrans" cxnId="{D754E20E-3C33-44D3-8BDD-85CAD1DD4E5A}">
      <dgm:prSet/>
      <dgm:spPr/>
      <dgm:t>
        <a:bodyPr/>
        <a:lstStyle/>
        <a:p>
          <a:endParaRPr lang="es-ES"/>
        </a:p>
      </dgm:t>
    </dgm:pt>
    <dgm:pt modelId="{BDD83C51-0471-4D38-8E11-0FB77630735B}">
      <dgm:prSet phldrT="[Texto]"/>
      <dgm:spPr/>
      <dgm:t>
        <a:bodyPr/>
        <a:lstStyle/>
        <a:p>
          <a:r>
            <a:rPr lang="es-ES" dirty="0" smtClean="0"/>
            <a:t>OFDIV NOFICA CADETE</a:t>
          </a:r>
          <a:endParaRPr lang="es-ES" dirty="0"/>
        </a:p>
      </dgm:t>
    </dgm:pt>
    <dgm:pt modelId="{99438F4C-02EA-4236-B7C4-4715ADE088DB}" type="parTrans" cxnId="{30070FEE-9E1E-4B70-8929-CC4F07F40DC2}">
      <dgm:prSet/>
      <dgm:spPr/>
      <dgm:t>
        <a:bodyPr/>
        <a:lstStyle/>
        <a:p>
          <a:endParaRPr lang="es-ES"/>
        </a:p>
      </dgm:t>
    </dgm:pt>
    <dgm:pt modelId="{30318E86-FDAA-489E-8A3E-402EEED23B25}" type="sibTrans" cxnId="{30070FEE-9E1E-4B70-8929-CC4F07F40DC2}">
      <dgm:prSet/>
      <dgm:spPr/>
      <dgm:t>
        <a:bodyPr/>
        <a:lstStyle/>
        <a:p>
          <a:endParaRPr lang="es-ES"/>
        </a:p>
      </dgm:t>
    </dgm:pt>
    <dgm:pt modelId="{3C7FDA73-2E2C-4D22-9BE2-F952406ACF2C}">
      <dgm:prSet phldrT="[Texto]"/>
      <dgm:spPr/>
      <dgm:t>
        <a:bodyPr/>
        <a:lstStyle/>
        <a:p>
          <a:r>
            <a:rPr lang="es-ES" dirty="0" smtClean="0"/>
            <a:t>RECOGIDA CADETE A ESNAVAL</a:t>
          </a:r>
          <a:endParaRPr lang="es-ES" dirty="0"/>
        </a:p>
      </dgm:t>
    </dgm:pt>
    <dgm:pt modelId="{CA7534A1-D3EB-467B-B58C-464D21DC3ECE}" type="parTrans" cxnId="{10A91CC1-0385-43C2-AA25-3AD64998B12B}">
      <dgm:prSet/>
      <dgm:spPr/>
      <dgm:t>
        <a:bodyPr/>
        <a:lstStyle/>
        <a:p>
          <a:endParaRPr lang="es-ES"/>
        </a:p>
      </dgm:t>
    </dgm:pt>
    <dgm:pt modelId="{C60607C3-06FC-4FFC-A5B8-B6B162D65C3A}" type="sibTrans" cxnId="{10A91CC1-0385-43C2-AA25-3AD64998B12B}">
      <dgm:prSet/>
      <dgm:spPr/>
      <dgm:t>
        <a:bodyPr/>
        <a:lstStyle/>
        <a:p>
          <a:endParaRPr lang="es-ES"/>
        </a:p>
      </dgm:t>
    </dgm:pt>
    <dgm:pt modelId="{4995A349-2C3D-4C91-931A-FCD5E6924863}" type="pres">
      <dgm:prSet presAssocID="{2BEA107C-6A55-4FF1-AAB0-81E312A58A1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7051A27-29F5-4D20-8729-557EB62D4981}" type="pres">
      <dgm:prSet presAssocID="{D6C260A7-3ADC-449A-8FA0-6E46F32A17C4}" presName="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1948622-0A89-4C3C-BA9E-861F0FE6FF7A}" type="pres">
      <dgm:prSet presAssocID="{2E6BA54E-FF6B-40AB-A01D-62B42AEF9E25}" presName="sibTrans" presStyleLbl="sibTrans1D1" presStyleIdx="0" presStyleCnt="11"/>
      <dgm:spPr/>
      <dgm:t>
        <a:bodyPr/>
        <a:lstStyle/>
        <a:p>
          <a:endParaRPr lang="es-ES"/>
        </a:p>
      </dgm:t>
    </dgm:pt>
    <dgm:pt modelId="{249B5DC1-C3FD-4F37-82E1-B2F35AAFBD76}" type="pres">
      <dgm:prSet presAssocID="{2E6BA54E-FF6B-40AB-A01D-62B42AEF9E25}" presName="connectorText" presStyleLbl="sibTrans1D1" presStyleIdx="0" presStyleCnt="11"/>
      <dgm:spPr/>
      <dgm:t>
        <a:bodyPr/>
        <a:lstStyle/>
        <a:p>
          <a:endParaRPr lang="es-ES"/>
        </a:p>
      </dgm:t>
    </dgm:pt>
    <dgm:pt modelId="{7EDA5817-8478-46BC-B468-8B903906CD0E}" type="pres">
      <dgm:prSet presAssocID="{498487EF-DD2F-437D-9299-7B8CC7115D7D}" presName="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5FE54B-0A6E-4FF1-96D3-FD459416F5E7}" type="pres">
      <dgm:prSet presAssocID="{E74BA8FB-3948-4E6A-970A-12AADDEFE272}" presName="sibTrans" presStyleLbl="sibTrans1D1" presStyleIdx="1" presStyleCnt="11"/>
      <dgm:spPr/>
      <dgm:t>
        <a:bodyPr/>
        <a:lstStyle/>
        <a:p>
          <a:endParaRPr lang="es-ES"/>
        </a:p>
      </dgm:t>
    </dgm:pt>
    <dgm:pt modelId="{D86040CC-5492-4250-A135-CAE9F2C00B2F}" type="pres">
      <dgm:prSet presAssocID="{E74BA8FB-3948-4E6A-970A-12AADDEFE272}" presName="connectorText" presStyleLbl="sibTrans1D1" presStyleIdx="1" presStyleCnt="11"/>
      <dgm:spPr/>
      <dgm:t>
        <a:bodyPr/>
        <a:lstStyle/>
        <a:p>
          <a:endParaRPr lang="es-ES"/>
        </a:p>
      </dgm:t>
    </dgm:pt>
    <dgm:pt modelId="{4817F105-F9F0-4142-8A27-BE36FE6F5602}" type="pres">
      <dgm:prSet presAssocID="{A0FA7F26-EDB1-430B-A6DC-9A7847818405}" presName="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7B6B442-8467-4E64-9489-CA7A059E2C54}" type="pres">
      <dgm:prSet presAssocID="{3787799B-69F3-4AE8-9208-05232E5C20AE}" presName="sibTrans" presStyleLbl="sibTrans1D1" presStyleIdx="2" presStyleCnt="11"/>
      <dgm:spPr/>
      <dgm:t>
        <a:bodyPr/>
        <a:lstStyle/>
        <a:p>
          <a:endParaRPr lang="es-ES"/>
        </a:p>
      </dgm:t>
    </dgm:pt>
    <dgm:pt modelId="{8AA631B1-329E-4AFA-B4EC-D7242CBF0145}" type="pres">
      <dgm:prSet presAssocID="{3787799B-69F3-4AE8-9208-05232E5C20AE}" presName="connectorText" presStyleLbl="sibTrans1D1" presStyleIdx="2" presStyleCnt="11"/>
      <dgm:spPr/>
      <dgm:t>
        <a:bodyPr/>
        <a:lstStyle/>
        <a:p>
          <a:endParaRPr lang="es-ES"/>
        </a:p>
      </dgm:t>
    </dgm:pt>
    <dgm:pt modelId="{EA73D459-F7B1-48A4-BB8A-4D7E43BAC7E2}" type="pres">
      <dgm:prSet presAssocID="{461F2AC9-D12E-4C09-A216-C0B27A928BEF}" presName="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C7332A9-346F-42C3-845F-E250DA78A9BD}" type="pres">
      <dgm:prSet presAssocID="{77AC1A0C-658B-486B-81C0-43956E5F6265}" presName="sibTrans" presStyleLbl="sibTrans1D1" presStyleIdx="3" presStyleCnt="11"/>
      <dgm:spPr/>
      <dgm:t>
        <a:bodyPr/>
        <a:lstStyle/>
        <a:p>
          <a:endParaRPr lang="es-ES"/>
        </a:p>
      </dgm:t>
    </dgm:pt>
    <dgm:pt modelId="{4332D436-59F6-4E36-B871-DE1BA8C899A1}" type="pres">
      <dgm:prSet presAssocID="{77AC1A0C-658B-486B-81C0-43956E5F6265}" presName="connectorText" presStyleLbl="sibTrans1D1" presStyleIdx="3" presStyleCnt="11"/>
      <dgm:spPr/>
      <dgm:t>
        <a:bodyPr/>
        <a:lstStyle/>
        <a:p>
          <a:endParaRPr lang="es-ES"/>
        </a:p>
      </dgm:t>
    </dgm:pt>
    <dgm:pt modelId="{42FA5A57-F297-49C6-88B1-E83EFA83E192}" type="pres">
      <dgm:prSet presAssocID="{18B6ADBC-D274-412B-AF23-C5E2703C49FC}" presName="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B31A4EC-C592-4044-9B64-B9957F3E2859}" type="pres">
      <dgm:prSet presAssocID="{24C270F7-FB5E-47B3-8620-C1C7C506EAC1}" presName="sibTrans" presStyleLbl="sibTrans1D1" presStyleIdx="4" presStyleCnt="11"/>
      <dgm:spPr/>
      <dgm:t>
        <a:bodyPr/>
        <a:lstStyle/>
        <a:p>
          <a:endParaRPr lang="es-ES"/>
        </a:p>
      </dgm:t>
    </dgm:pt>
    <dgm:pt modelId="{C88AF32E-0E44-4EB8-97C7-5AD5C0DCAB30}" type="pres">
      <dgm:prSet presAssocID="{24C270F7-FB5E-47B3-8620-C1C7C506EAC1}" presName="connectorText" presStyleLbl="sibTrans1D1" presStyleIdx="4" presStyleCnt="11"/>
      <dgm:spPr/>
      <dgm:t>
        <a:bodyPr/>
        <a:lstStyle/>
        <a:p>
          <a:endParaRPr lang="es-ES"/>
        </a:p>
      </dgm:t>
    </dgm:pt>
    <dgm:pt modelId="{A3FC09AA-5FA9-4E25-8877-F1250A575591}" type="pres">
      <dgm:prSet presAssocID="{C5ABBBAE-C7E9-4665-B1F4-4094D505FCF0}" presName="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D5C019D-4D4A-409D-A50F-1860D14E9312}" type="pres">
      <dgm:prSet presAssocID="{A37B08D7-77C4-4501-9146-C5F997F0E251}" presName="sibTrans" presStyleLbl="sibTrans1D1" presStyleIdx="5" presStyleCnt="11"/>
      <dgm:spPr/>
      <dgm:t>
        <a:bodyPr/>
        <a:lstStyle/>
        <a:p>
          <a:endParaRPr lang="es-ES"/>
        </a:p>
      </dgm:t>
    </dgm:pt>
    <dgm:pt modelId="{6658FD38-046C-4F8F-A96E-8EB9C606C4ED}" type="pres">
      <dgm:prSet presAssocID="{A37B08D7-77C4-4501-9146-C5F997F0E251}" presName="connectorText" presStyleLbl="sibTrans1D1" presStyleIdx="5" presStyleCnt="11"/>
      <dgm:spPr/>
      <dgm:t>
        <a:bodyPr/>
        <a:lstStyle/>
        <a:p>
          <a:endParaRPr lang="es-ES"/>
        </a:p>
      </dgm:t>
    </dgm:pt>
    <dgm:pt modelId="{9AAAC24D-9789-446E-8BDD-ABEE3729B3C6}" type="pres">
      <dgm:prSet presAssocID="{F5BE5837-0F05-422F-BA4A-15A391D439C5}" presName="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88FAB52-2C0B-40CB-9712-3C2EF4930116}" type="pres">
      <dgm:prSet presAssocID="{FB5788ED-08B0-4946-AD48-93AC2AFAFE87}" presName="sibTrans" presStyleLbl="sibTrans1D1" presStyleIdx="6" presStyleCnt="11"/>
      <dgm:spPr/>
      <dgm:t>
        <a:bodyPr/>
        <a:lstStyle/>
        <a:p>
          <a:endParaRPr lang="es-ES"/>
        </a:p>
      </dgm:t>
    </dgm:pt>
    <dgm:pt modelId="{1B9DD182-8B93-4266-A398-99914C0304A2}" type="pres">
      <dgm:prSet presAssocID="{FB5788ED-08B0-4946-AD48-93AC2AFAFE87}" presName="connectorText" presStyleLbl="sibTrans1D1" presStyleIdx="6" presStyleCnt="11"/>
      <dgm:spPr/>
      <dgm:t>
        <a:bodyPr/>
        <a:lstStyle/>
        <a:p>
          <a:endParaRPr lang="es-ES"/>
        </a:p>
      </dgm:t>
    </dgm:pt>
    <dgm:pt modelId="{80CF7E59-3851-49ED-8735-0D30DF4B3982}" type="pres">
      <dgm:prSet presAssocID="{AD2A86AD-0C56-4903-A06A-0C570F69D073}" presName="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CF2BB9F-61DE-4489-B53E-55F7F1D13CCC}" type="pres">
      <dgm:prSet presAssocID="{E10E818E-6ED9-44E8-93D5-3D325FE56422}" presName="sibTrans" presStyleLbl="sibTrans1D1" presStyleIdx="7" presStyleCnt="11"/>
      <dgm:spPr/>
      <dgm:t>
        <a:bodyPr/>
        <a:lstStyle/>
        <a:p>
          <a:endParaRPr lang="es-ES"/>
        </a:p>
      </dgm:t>
    </dgm:pt>
    <dgm:pt modelId="{1C74304A-AAF4-4ABE-AACC-6E71630FC6B3}" type="pres">
      <dgm:prSet presAssocID="{E10E818E-6ED9-44E8-93D5-3D325FE56422}" presName="connectorText" presStyleLbl="sibTrans1D1" presStyleIdx="7" presStyleCnt="11"/>
      <dgm:spPr/>
      <dgm:t>
        <a:bodyPr/>
        <a:lstStyle/>
        <a:p>
          <a:endParaRPr lang="es-ES"/>
        </a:p>
      </dgm:t>
    </dgm:pt>
    <dgm:pt modelId="{696E4D78-17DF-4B82-8618-82CAB12106D4}" type="pres">
      <dgm:prSet presAssocID="{D3DC4BF9-F7A0-4331-B0F8-BC136E824136}" presName="node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311B563-593D-4026-85EA-CAEC527417C5}" type="pres">
      <dgm:prSet presAssocID="{C770668A-0296-4231-A9EE-7CC16CA5D4CF}" presName="sibTrans" presStyleLbl="sibTrans1D1" presStyleIdx="8" presStyleCnt="11"/>
      <dgm:spPr/>
      <dgm:t>
        <a:bodyPr/>
        <a:lstStyle/>
        <a:p>
          <a:endParaRPr lang="es-ES"/>
        </a:p>
      </dgm:t>
    </dgm:pt>
    <dgm:pt modelId="{DAD8954E-63F1-4A2D-8485-A8C89DE0CFA3}" type="pres">
      <dgm:prSet presAssocID="{C770668A-0296-4231-A9EE-7CC16CA5D4CF}" presName="connectorText" presStyleLbl="sibTrans1D1" presStyleIdx="8" presStyleCnt="11"/>
      <dgm:spPr/>
      <dgm:t>
        <a:bodyPr/>
        <a:lstStyle/>
        <a:p>
          <a:endParaRPr lang="es-ES"/>
        </a:p>
      </dgm:t>
    </dgm:pt>
    <dgm:pt modelId="{CF578D2D-4BCD-4361-94FB-7B75E2486C12}" type="pres">
      <dgm:prSet presAssocID="{1E0FD616-3558-4F90-A228-A58482A9FB48}" presName="node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3649B8F-3468-411B-85C3-3327093D5585}" type="pres">
      <dgm:prSet presAssocID="{07068F18-7D6D-4419-B109-1BE9E55DA83A}" presName="sibTrans" presStyleLbl="sibTrans1D1" presStyleIdx="9" presStyleCnt="11"/>
      <dgm:spPr/>
      <dgm:t>
        <a:bodyPr/>
        <a:lstStyle/>
        <a:p>
          <a:endParaRPr lang="es-ES"/>
        </a:p>
      </dgm:t>
    </dgm:pt>
    <dgm:pt modelId="{94A4988E-AB12-4BC3-B753-4A102597B439}" type="pres">
      <dgm:prSet presAssocID="{07068F18-7D6D-4419-B109-1BE9E55DA83A}" presName="connectorText" presStyleLbl="sibTrans1D1" presStyleIdx="9" presStyleCnt="11"/>
      <dgm:spPr/>
      <dgm:t>
        <a:bodyPr/>
        <a:lstStyle/>
        <a:p>
          <a:endParaRPr lang="es-ES"/>
        </a:p>
      </dgm:t>
    </dgm:pt>
    <dgm:pt modelId="{C2F147D3-69C8-445F-8EDF-41F2699F9500}" type="pres">
      <dgm:prSet presAssocID="{F64EA846-D04D-478D-AD92-D98567E7483B}" presName="nod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F3D4613-FF5F-47C6-971C-1FE2FB608206}" type="pres">
      <dgm:prSet presAssocID="{FC97A9CD-AC0D-48B4-B878-1EFACA5A9524}" presName="sibTrans" presStyleLbl="sibTrans1D1" presStyleIdx="10" presStyleCnt="11"/>
      <dgm:spPr/>
      <dgm:t>
        <a:bodyPr/>
        <a:lstStyle/>
        <a:p>
          <a:endParaRPr lang="es-ES"/>
        </a:p>
      </dgm:t>
    </dgm:pt>
    <dgm:pt modelId="{16BB26E5-12C5-4BDD-A1B9-C205ACF17A52}" type="pres">
      <dgm:prSet presAssocID="{FC97A9CD-AC0D-48B4-B878-1EFACA5A9524}" presName="connectorText" presStyleLbl="sibTrans1D1" presStyleIdx="10" presStyleCnt="11"/>
      <dgm:spPr/>
      <dgm:t>
        <a:bodyPr/>
        <a:lstStyle/>
        <a:p>
          <a:endParaRPr lang="es-ES"/>
        </a:p>
      </dgm:t>
    </dgm:pt>
    <dgm:pt modelId="{7DB43E21-9B3B-47B6-8AF5-5830ACCEBFE7}" type="pres">
      <dgm:prSet presAssocID="{3C7FDA73-2E2C-4D22-9BE2-F952406ACF2C}" presName="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10BEC7E-A691-47E0-B541-FADADA5026B7}" type="presOf" srcId="{4109164A-77E8-4285-8ECD-2B364C81D525}" destId="{CF578D2D-4BCD-4361-94FB-7B75E2486C12}" srcOrd="0" destOrd="1" presId="urn:microsoft.com/office/officeart/2005/8/layout/bProcess3"/>
    <dgm:cxn modelId="{58A59321-ABDA-4E58-B33C-066E1446CD0B}" type="presOf" srcId="{24C270F7-FB5E-47B3-8620-C1C7C506EAC1}" destId="{C88AF32E-0E44-4EB8-97C7-5AD5C0DCAB30}" srcOrd="1" destOrd="0" presId="urn:microsoft.com/office/officeart/2005/8/layout/bProcess3"/>
    <dgm:cxn modelId="{961FE029-FE5B-461E-BA44-F645A2ADC7D8}" srcId="{461F2AC9-D12E-4C09-A216-C0B27A928BEF}" destId="{750F22D2-DD34-48B4-86F3-1B3278B59B58}" srcOrd="0" destOrd="0" parTransId="{205050C6-8E43-493D-BF84-03605B62E8F6}" sibTransId="{38DFD56A-6C12-408A-90AC-B2A55220CA6E}"/>
    <dgm:cxn modelId="{BA466FBF-A501-4681-87F0-7621621D5552}" srcId="{F5BE5837-0F05-422F-BA4A-15A391D439C5}" destId="{8FAE61D0-E8E1-4E58-8E0A-EEFCC00ECF87}" srcOrd="0" destOrd="0" parTransId="{34518F62-79E9-41B0-848E-932E397D7534}" sibTransId="{208860C9-BEA1-4787-956E-FD7074122A92}"/>
    <dgm:cxn modelId="{0BA1975F-3FAC-4667-9159-70BE9E0A214C}" type="presOf" srcId="{D6C260A7-3ADC-449A-8FA0-6E46F32A17C4}" destId="{57051A27-29F5-4D20-8729-557EB62D4981}" srcOrd="0" destOrd="0" presId="urn:microsoft.com/office/officeart/2005/8/layout/bProcess3"/>
    <dgm:cxn modelId="{DEF1A95D-D371-49F6-9E85-6DDE9E60BDDE}" type="presOf" srcId="{E6D6FEEE-9474-400F-B6EC-DBD776D39EE7}" destId="{CF578D2D-4BCD-4361-94FB-7B75E2486C12}" srcOrd="0" destOrd="2" presId="urn:microsoft.com/office/officeart/2005/8/layout/bProcess3"/>
    <dgm:cxn modelId="{13370122-DB5C-42A3-8F27-B6195ECC3F1A}" srcId="{F5BE5837-0F05-422F-BA4A-15A391D439C5}" destId="{2338F930-A225-4982-9029-A6033A5AEF71}" srcOrd="1" destOrd="0" parTransId="{AA5C99E7-1EFF-435F-B241-1B949BC220BD}" sibTransId="{B16266AA-E908-4A3C-92B6-52E0A21D02F1}"/>
    <dgm:cxn modelId="{122BB5F3-35EE-4D5B-8A6A-98FCB1D0F1C1}" type="presOf" srcId="{FC97A9CD-AC0D-48B4-B878-1EFACA5A9524}" destId="{16BB26E5-12C5-4BDD-A1B9-C205ACF17A52}" srcOrd="1" destOrd="0" presId="urn:microsoft.com/office/officeart/2005/8/layout/bProcess3"/>
    <dgm:cxn modelId="{5D835DCD-F446-40A6-86BA-1D2E2095B7BD}" srcId="{C5ABBBAE-C7E9-4665-B1F4-4094D505FCF0}" destId="{DD94DF0E-ECF0-47ED-8720-D02059ED79D8}" srcOrd="1" destOrd="0" parTransId="{FBA1BAF6-5F24-4C8F-B87B-F950E2F01804}" sibTransId="{5C037787-9258-47C7-9C3A-7E6CD30DB4D8}"/>
    <dgm:cxn modelId="{115E139E-1E61-40F9-A083-F4B9B3F46400}" type="presOf" srcId="{2BEA107C-6A55-4FF1-AAB0-81E312A58A1E}" destId="{4995A349-2C3D-4C91-931A-FCD5E6924863}" srcOrd="0" destOrd="0" presId="urn:microsoft.com/office/officeart/2005/8/layout/bProcess3"/>
    <dgm:cxn modelId="{348E08D2-DB2E-4A5D-A2F8-6AFA8038687B}" type="presOf" srcId="{18B6ADBC-D274-412B-AF23-C5E2703C49FC}" destId="{42FA5A57-F297-49C6-88B1-E83EFA83E192}" srcOrd="0" destOrd="0" presId="urn:microsoft.com/office/officeart/2005/8/layout/bProcess3"/>
    <dgm:cxn modelId="{B3E9DA56-1942-43F3-8F3B-B2822B223271}" srcId="{A0FA7F26-EDB1-430B-A6DC-9A7847818405}" destId="{C6F11D20-0E3B-4F28-A6A3-BCFF50DDFA85}" srcOrd="0" destOrd="0" parTransId="{29E1FAF9-18FD-4D13-8ABE-34864D3005E1}" sibTransId="{7DDA9994-3E43-4529-9D4D-38DBF65E3DAD}"/>
    <dgm:cxn modelId="{A4BAAC9F-62E2-42C0-A4A8-8F54D9B60EAA}" type="presOf" srcId="{2A796C57-C3D9-4995-A276-8D32FC05E42F}" destId="{C2F147D3-69C8-445F-8EDF-41F2699F9500}" srcOrd="0" destOrd="1" presId="urn:microsoft.com/office/officeart/2005/8/layout/bProcess3"/>
    <dgm:cxn modelId="{C7578871-625E-4D3A-A196-A3A0012C42DB}" type="presOf" srcId="{FB5788ED-08B0-4946-AD48-93AC2AFAFE87}" destId="{188FAB52-2C0B-40CB-9712-3C2EF4930116}" srcOrd="0" destOrd="0" presId="urn:microsoft.com/office/officeart/2005/8/layout/bProcess3"/>
    <dgm:cxn modelId="{10A91CC1-0385-43C2-AA25-3AD64998B12B}" srcId="{2BEA107C-6A55-4FF1-AAB0-81E312A58A1E}" destId="{3C7FDA73-2E2C-4D22-9BE2-F952406ACF2C}" srcOrd="11" destOrd="0" parTransId="{CA7534A1-D3EB-467B-B58C-464D21DC3ECE}" sibTransId="{C60607C3-06FC-4FFC-A5B8-B6B162D65C3A}"/>
    <dgm:cxn modelId="{E896640C-2A5D-45A4-995B-269335169AB0}" type="presOf" srcId="{C770668A-0296-4231-A9EE-7CC16CA5D4CF}" destId="{C311B563-593D-4026-85EA-CAEC527417C5}" srcOrd="0" destOrd="0" presId="urn:microsoft.com/office/officeart/2005/8/layout/bProcess3"/>
    <dgm:cxn modelId="{855EBC33-B1AE-412B-A033-E81D11BBF38B}" type="presOf" srcId="{FB5788ED-08B0-4946-AD48-93AC2AFAFE87}" destId="{1B9DD182-8B93-4266-A398-99914C0304A2}" srcOrd="1" destOrd="0" presId="urn:microsoft.com/office/officeart/2005/8/layout/bProcess3"/>
    <dgm:cxn modelId="{16E21CBC-E30D-4FC0-BB57-2E850D6DB886}" srcId="{2BEA107C-6A55-4FF1-AAB0-81E312A58A1E}" destId="{461F2AC9-D12E-4C09-A216-C0B27A928BEF}" srcOrd="3" destOrd="0" parTransId="{7943A794-9062-45B4-8674-C43A57F6DB47}" sibTransId="{77AC1A0C-658B-486B-81C0-43956E5F6265}"/>
    <dgm:cxn modelId="{579CAF56-87E7-474D-B950-E632D4F5190B}" type="presOf" srcId="{8FAE61D0-E8E1-4E58-8E0A-EEFCC00ECF87}" destId="{9AAAC24D-9789-446E-8BDD-ABEE3729B3C6}" srcOrd="0" destOrd="1" presId="urn:microsoft.com/office/officeart/2005/8/layout/bProcess3"/>
    <dgm:cxn modelId="{2145974E-0CBF-47F9-A759-700BFA5DE8C6}" type="presOf" srcId="{92CB080A-C045-4815-8EDB-6FBEA164C722}" destId="{EA73D459-F7B1-48A4-BB8A-4D7E43BAC7E2}" srcOrd="0" destOrd="2" presId="urn:microsoft.com/office/officeart/2005/8/layout/bProcess3"/>
    <dgm:cxn modelId="{59483444-8F1B-480F-B341-FEEB4BD792BB}" type="presOf" srcId="{AD2A86AD-0C56-4903-A06A-0C570F69D073}" destId="{80CF7E59-3851-49ED-8735-0D30DF4B3982}" srcOrd="0" destOrd="0" presId="urn:microsoft.com/office/officeart/2005/8/layout/bProcess3"/>
    <dgm:cxn modelId="{06F0C615-7245-45E1-960F-A85E2679A2CF}" type="presOf" srcId="{14CF90EE-4746-4273-AAA4-16F5BDEC4ACE}" destId="{80CF7E59-3851-49ED-8735-0D30DF4B3982}" srcOrd="0" destOrd="1" presId="urn:microsoft.com/office/officeart/2005/8/layout/bProcess3"/>
    <dgm:cxn modelId="{32C8DB85-2EC5-4D71-BD99-97011A3B1243}" srcId="{1E0FD616-3558-4F90-A228-A58482A9FB48}" destId="{4109164A-77E8-4285-8ECD-2B364C81D525}" srcOrd="0" destOrd="0" parTransId="{13A46E91-4B1C-41DD-943E-C00B05681BF8}" sibTransId="{C81804E9-6439-489D-BF2F-08C262ECE6E1}"/>
    <dgm:cxn modelId="{EBE06D75-23FE-4423-AFCA-948C0063BC9E}" type="presOf" srcId="{07068F18-7D6D-4419-B109-1BE9E55DA83A}" destId="{83649B8F-3468-411B-85C3-3327093D5585}" srcOrd="0" destOrd="0" presId="urn:microsoft.com/office/officeart/2005/8/layout/bProcess3"/>
    <dgm:cxn modelId="{D754E20E-3C33-44D3-8BDD-85CAD1DD4E5A}" srcId="{F64EA846-D04D-478D-AD92-D98567E7483B}" destId="{2A796C57-C3D9-4995-A276-8D32FC05E42F}" srcOrd="0" destOrd="0" parTransId="{95016FDB-00F8-41B6-A93C-B563769933D4}" sibTransId="{4AC94BF0-1A45-4FC0-927F-D29356A753C3}"/>
    <dgm:cxn modelId="{0AB30C70-2C4B-4B46-B68B-A1C5A0BEEC3B}" type="presOf" srcId="{D3DC4BF9-F7A0-4331-B0F8-BC136E824136}" destId="{696E4D78-17DF-4B82-8618-82CAB12106D4}" srcOrd="0" destOrd="0" presId="urn:microsoft.com/office/officeart/2005/8/layout/bProcess3"/>
    <dgm:cxn modelId="{D964505F-D3AD-4DC0-9DF7-F387FD387791}" type="presOf" srcId="{EDF6B127-A174-4298-B316-9A0F36277641}" destId="{696E4D78-17DF-4B82-8618-82CAB12106D4}" srcOrd="0" destOrd="1" presId="urn:microsoft.com/office/officeart/2005/8/layout/bProcess3"/>
    <dgm:cxn modelId="{06C369DA-A31E-4E51-A182-7AE0CA2B5FF3}" srcId="{C5ABBBAE-C7E9-4665-B1F4-4094D505FCF0}" destId="{8E7D0C6F-0DDB-410B-9D28-DECAF740A590}" srcOrd="0" destOrd="0" parTransId="{6DB9D95A-EEF0-4BCF-94A4-AA6BE82DC9FA}" sibTransId="{C53963A6-4D40-4367-BEFF-444106871A8D}"/>
    <dgm:cxn modelId="{D4221CFE-DDF5-4B13-826B-1BEDC3E0D5BF}" type="presOf" srcId="{3C7FDA73-2E2C-4D22-9BE2-F952406ACF2C}" destId="{7DB43E21-9B3B-47B6-8AF5-5830ACCEBFE7}" srcOrd="0" destOrd="0" presId="urn:microsoft.com/office/officeart/2005/8/layout/bProcess3"/>
    <dgm:cxn modelId="{0AE05F4D-81C4-4714-AED9-385E50294793}" srcId="{2BEA107C-6A55-4FF1-AAB0-81E312A58A1E}" destId="{18B6ADBC-D274-412B-AF23-C5E2703C49FC}" srcOrd="4" destOrd="0" parTransId="{6A7BF7AF-443F-4A95-8E65-E63320F664C6}" sibTransId="{24C270F7-FB5E-47B3-8620-C1C7C506EAC1}"/>
    <dgm:cxn modelId="{187B269B-2AE1-4BC5-9FE6-037D1A8CEDD0}" type="presOf" srcId="{F64EA846-D04D-478D-AD92-D98567E7483B}" destId="{C2F147D3-69C8-445F-8EDF-41F2699F9500}" srcOrd="0" destOrd="0" presId="urn:microsoft.com/office/officeart/2005/8/layout/bProcess3"/>
    <dgm:cxn modelId="{9A045F1B-D523-40AD-BCE0-365F3BCF7E54}" srcId="{2BEA107C-6A55-4FF1-AAB0-81E312A58A1E}" destId="{C5ABBBAE-C7E9-4665-B1F4-4094D505FCF0}" srcOrd="5" destOrd="0" parTransId="{C32C72CD-E4D3-434D-998B-D2E9F7505DE6}" sibTransId="{A37B08D7-77C4-4501-9146-C5F997F0E251}"/>
    <dgm:cxn modelId="{9104C8FF-1813-4164-BE48-C636BF4790C7}" type="presOf" srcId="{566DCC44-BA68-47A8-92E3-CC984E563AD0}" destId="{7EDA5817-8478-46BC-B468-8B903906CD0E}" srcOrd="0" destOrd="1" presId="urn:microsoft.com/office/officeart/2005/8/layout/bProcess3"/>
    <dgm:cxn modelId="{AF0DDDC0-5D97-4828-A937-9D358E6E5ECF}" type="presOf" srcId="{B81F2A99-D4C5-49D0-AE02-CF56F066B7CA}" destId="{4817F105-F9F0-4142-8A27-BE36FE6F5602}" srcOrd="0" destOrd="2" presId="urn:microsoft.com/office/officeart/2005/8/layout/bProcess3"/>
    <dgm:cxn modelId="{8694CB04-81A2-425E-96C6-26178AFA498A}" type="presOf" srcId="{498487EF-DD2F-437D-9299-7B8CC7115D7D}" destId="{7EDA5817-8478-46BC-B468-8B903906CD0E}" srcOrd="0" destOrd="0" presId="urn:microsoft.com/office/officeart/2005/8/layout/bProcess3"/>
    <dgm:cxn modelId="{D91AAFFE-E947-43D1-BE68-7BD43FBDCD7F}" type="presOf" srcId="{2338F930-A225-4982-9029-A6033A5AEF71}" destId="{9AAAC24D-9789-446E-8BDD-ABEE3729B3C6}" srcOrd="0" destOrd="2" presId="urn:microsoft.com/office/officeart/2005/8/layout/bProcess3"/>
    <dgm:cxn modelId="{3F05CF85-CEE8-4CD5-AD7B-AF42564DA577}" srcId="{1E0FD616-3558-4F90-A228-A58482A9FB48}" destId="{E6D6FEEE-9474-400F-B6EC-DBD776D39EE7}" srcOrd="1" destOrd="0" parTransId="{594F895C-D0B9-4A29-8937-FACDAA3C111F}" sibTransId="{14C32105-CCA5-498E-9A35-45EFB1D61991}"/>
    <dgm:cxn modelId="{0E8B9ECA-3A6F-4C3A-8FF1-8EFB73807FBB}" type="presOf" srcId="{FC97A9CD-AC0D-48B4-B878-1EFACA5A9524}" destId="{9F3D4613-FF5F-47C6-971C-1FE2FB608206}" srcOrd="0" destOrd="0" presId="urn:microsoft.com/office/officeart/2005/8/layout/bProcess3"/>
    <dgm:cxn modelId="{5129FC0F-37C0-40B4-B215-4845A641E05C}" type="presOf" srcId="{A0FA7F26-EDB1-430B-A6DC-9A7847818405}" destId="{4817F105-F9F0-4142-8A27-BE36FE6F5602}" srcOrd="0" destOrd="0" presId="urn:microsoft.com/office/officeart/2005/8/layout/bProcess3"/>
    <dgm:cxn modelId="{8B21EFF0-73A8-4E16-879B-E0CF6AA075B8}" type="presOf" srcId="{BDD83C51-0471-4D38-8E11-0FB77630735B}" destId="{C2F147D3-69C8-445F-8EDF-41F2699F9500}" srcOrd="0" destOrd="2" presId="urn:microsoft.com/office/officeart/2005/8/layout/bProcess3"/>
    <dgm:cxn modelId="{825A7193-026F-458B-A458-BA7A17A44939}" type="presOf" srcId="{C770668A-0296-4231-A9EE-7CC16CA5D4CF}" destId="{DAD8954E-63F1-4A2D-8485-A8C89DE0CFA3}" srcOrd="1" destOrd="0" presId="urn:microsoft.com/office/officeart/2005/8/layout/bProcess3"/>
    <dgm:cxn modelId="{A52B4715-8BDD-447A-AE14-DD8501ED4F02}" srcId="{AD2A86AD-0C56-4903-A06A-0C570F69D073}" destId="{14CF90EE-4746-4273-AAA4-16F5BDEC4ACE}" srcOrd="0" destOrd="0" parTransId="{AF64D1FD-6F48-4301-8393-89B3DDDA636C}" sibTransId="{DB85E48D-B30B-4D3F-A11E-2BFA40ED63B3}"/>
    <dgm:cxn modelId="{687A2AA6-259B-4B6A-BF84-64FF2D85C260}" srcId="{2BEA107C-6A55-4FF1-AAB0-81E312A58A1E}" destId="{A0FA7F26-EDB1-430B-A6DC-9A7847818405}" srcOrd="2" destOrd="0" parTransId="{463204B9-C0A2-4291-A5F9-50876BACE65D}" sibTransId="{3787799B-69F3-4AE8-9208-05232E5C20AE}"/>
    <dgm:cxn modelId="{2FDA9E44-6473-42C6-B853-3817F6A21145}" type="presOf" srcId="{E10E818E-6ED9-44E8-93D5-3D325FE56422}" destId="{1C74304A-AAF4-4ABE-AACC-6E71630FC6B3}" srcOrd="1" destOrd="0" presId="urn:microsoft.com/office/officeart/2005/8/layout/bProcess3"/>
    <dgm:cxn modelId="{217960CA-BAE1-41CA-BF46-17C774F2EEEF}" srcId="{D6C260A7-3ADC-449A-8FA0-6E46F32A17C4}" destId="{A9516CB8-AAF1-4470-A937-84689E895B28}" srcOrd="0" destOrd="0" parTransId="{5ED62E63-A93F-4E05-BF71-760ED4E2E9A9}" sibTransId="{087DBABF-CBD5-41A5-A359-8C686BE75204}"/>
    <dgm:cxn modelId="{86C82DC4-EB19-4ECA-9149-4AC4FB32318C}" type="presOf" srcId="{DD94DF0E-ECF0-47ED-8720-D02059ED79D8}" destId="{A3FC09AA-5FA9-4E25-8877-F1250A575591}" srcOrd="0" destOrd="2" presId="urn:microsoft.com/office/officeart/2005/8/layout/bProcess3"/>
    <dgm:cxn modelId="{F3658907-80D1-4188-BB77-A7F009D21D87}" type="presOf" srcId="{E74BA8FB-3948-4E6A-970A-12AADDEFE272}" destId="{D86040CC-5492-4250-A135-CAE9F2C00B2F}" srcOrd="1" destOrd="0" presId="urn:microsoft.com/office/officeart/2005/8/layout/bProcess3"/>
    <dgm:cxn modelId="{3F9BC7EB-4387-4B41-B215-562A9924DD33}" srcId="{2BEA107C-6A55-4FF1-AAB0-81E312A58A1E}" destId="{498487EF-DD2F-437D-9299-7B8CC7115D7D}" srcOrd="1" destOrd="0" parTransId="{57E2E4BB-29AB-46A3-BCCC-BC8EBF413215}" sibTransId="{E74BA8FB-3948-4E6A-970A-12AADDEFE272}"/>
    <dgm:cxn modelId="{761EC76E-E95E-4475-AD17-7FB975B894D0}" srcId="{D3DC4BF9-F7A0-4331-B0F8-BC136E824136}" destId="{EDF6B127-A174-4298-B316-9A0F36277641}" srcOrd="0" destOrd="0" parTransId="{CDD90D30-4A44-4438-A504-3811A6619117}" sibTransId="{29B9B9D2-FC2A-4563-A370-CFA397DABFC4}"/>
    <dgm:cxn modelId="{6706B123-7F64-4CFC-8B69-3D615DD6AF89}" type="presOf" srcId="{2E6BA54E-FF6B-40AB-A01D-62B42AEF9E25}" destId="{249B5DC1-C3FD-4F37-82E1-B2F35AAFBD76}" srcOrd="1" destOrd="0" presId="urn:microsoft.com/office/officeart/2005/8/layout/bProcess3"/>
    <dgm:cxn modelId="{92A48ADC-5DE9-4CF5-9F08-E04123784706}" srcId="{2BEA107C-6A55-4FF1-AAB0-81E312A58A1E}" destId="{D3DC4BF9-F7A0-4331-B0F8-BC136E824136}" srcOrd="8" destOrd="0" parTransId="{A10614C9-96BF-4D60-B99C-F23447534890}" sibTransId="{C770668A-0296-4231-A9EE-7CC16CA5D4CF}"/>
    <dgm:cxn modelId="{7B53A3AD-B9E3-4266-A9D3-418C038788A3}" srcId="{2BEA107C-6A55-4FF1-AAB0-81E312A58A1E}" destId="{1E0FD616-3558-4F90-A228-A58482A9FB48}" srcOrd="9" destOrd="0" parTransId="{5B93411A-E846-475E-B429-770A7B13CB38}" sibTransId="{07068F18-7D6D-4419-B109-1BE9E55DA83A}"/>
    <dgm:cxn modelId="{DCCB29E3-8599-40BE-BD52-4E0B3FAF2C09}" type="presOf" srcId="{750F22D2-DD34-48B4-86F3-1B3278B59B58}" destId="{EA73D459-F7B1-48A4-BB8A-4D7E43BAC7E2}" srcOrd="0" destOrd="1" presId="urn:microsoft.com/office/officeart/2005/8/layout/bProcess3"/>
    <dgm:cxn modelId="{5B2F6BA6-3DD1-490E-A669-E36D4D56176C}" type="presOf" srcId="{E74BA8FB-3948-4E6A-970A-12AADDEFE272}" destId="{D05FE54B-0A6E-4FF1-96D3-FD459416F5E7}" srcOrd="0" destOrd="0" presId="urn:microsoft.com/office/officeart/2005/8/layout/bProcess3"/>
    <dgm:cxn modelId="{2FF46583-4314-4AFF-8E1E-D24EBE372B1D}" type="presOf" srcId="{C6F11D20-0E3B-4F28-A6A3-BCFF50DDFA85}" destId="{4817F105-F9F0-4142-8A27-BE36FE6F5602}" srcOrd="0" destOrd="1" presId="urn:microsoft.com/office/officeart/2005/8/layout/bProcess3"/>
    <dgm:cxn modelId="{35A38406-9A68-4092-B198-ED4B98430BF0}" type="presOf" srcId="{77AC1A0C-658B-486B-81C0-43956E5F6265}" destId="{4332D436-59F6-4E36-B871-DE1BA8C899A1}" srcOrd="1" destOrd="0" presId="urn:microsoft.com/office/officeart/2005/8/layout/bProcess3"/>
    <dgm:cxn modelId="{FFD6955E-5FFF-4A69-8FDB-3606C19BB3F1}" type="presOf" srcId="{3787799B-69F3-4AE8-9208-05232E5C20AE}" destId="{C7B6B442-8467-4E64-9489-CA7A059E2C54}" srcOrd="0" destOrd="0" presId="urn:microsoft.com/office/officeart/2005/8/layout/bProcess3"/>
    <dgm:cxn modelId="{264CF2ED-B5F7-462B-8534-63B6D085EAA6}" srcId="{2BEA107C-6A55-4FF1-AAB0-81E312A58A1E}" destId="{D6C260A7-3ADC-449A-8FA0-6E46F32A17C4}" srcOrd="0" destOrd="0" parTransId="{B28E59CA-8BC1-485F-B3DF-A28DE4D9D505}" sibTransId="{2E6BA54E-FF6B-40AB-A01D-62B42AEF9E25}"/>
    <dgm:cxn modelId="{ED02B521-895F-4EA3-A762-3BFF7358EB4D}" type="presOf" srcId="{77AC1A0C-658B-486B-81C0-43956E5F6265}" destId="{FC7332A9-346F-42C3-845F-E250DA78A9BD}" srcOrd="0" destOrd="0" presId="urn:microsoft.com/office/officeart/2005/8/layout/bProcess3"/>
    <dgm:cxn modelId="{02424348-C8FA-45BD-A69A-2E03EE4FA9CB}" type="presOf" srcId="{24C270F7-FB5E-47B3-8620-C1C7C506EAC1}" destId="{1B31A4EC-C592-4044-9B64-B9957F3E2859}" srcOrd="0" destOrd="0" presId="urn:microsoft.com/office/officeart/2005/8/layout/bProcess3"/>
    <dgm:cxn modelId="{63686B29-AFF0-44AD-91CA-830B0311C4BA}" srcId="{461F2AC9-D12E-4C09-A216-C0B27A928BEF}" destId="{92CB080A-C045-4815-8EDB-6FBEA164C722}" srcOrd="1" destOrd="0" parTransId="{20FFA74D-16CF-4288-B7DC-096F14553C37}" sibTransId="{985C24FE-0E31-47A7-8A77-3F6099A5B0F1}"/>
    <dgm:cxn modelId="{BE8B3612-BEB9-4132-912D-1CD9C54265B5}" type="presOf" srcId="{C5ABBBAE-C7E9-4665-B1F4-4094D505FCF0}" destId="{A3FC09AA-5FA9-4E25-8877-F1250A575591}" srcOrd="0" destOrd="0" presId="urn:microsoft.com/office/officeart/2005/8/layout/bProcess3"/>
    <dgm:cxn modelId="{E0D5CCEB-14FE-47B5-9FEC-365E9E848AFA}" srcId="{C6F11D20-0E3B-4F28-A6A3-BCFF50DDFA85}" destId="{B81F2A99-D4C5-49D0-AE02-CF56F066B7CA}" srcOrd="0" destOrd="0" parTransId="{9A764AED-D1EA-4687-A20A-D6C97CDBE6EA}" sibTransId="{3D36EECC-C9A0-4489-870C-81D9250CF05D}"/>
    <dgm:cxn modelId="{6B48BAFD-5E92-4CB3-89B7-B6D23A0F0B50}" type="presOf" srcId="{8E7D0C6F-0DDB-410B-9D28-DECAF740A590}" destId="{A3FC09AA-5FA9-4E25-8877-F1250A575591}" srcOrd="0" destOrd="1" presId="urn:microsoft.com/office/officeart/2005/8/layout/bProcess3"/>
    <dgm:cxn modelId="{3FA6F13E-B1E3-49F9-B722-A7B4A821B19C}" type="presOf" srcId="{F16D41BD-4BED-470E-872D-6AF20851C979}" destId="{42FA5A57-F297-49C6-88B1-E83EFA83E192}" srcOrd="0" destOrd="1" presId="urn:microsoft.com/office/officeart/2005/8/layout/bProcess3"/>
    <dgm:cxn modelId="{BBBF53E5-8A7F-4A18-9A7F-5BAAD13CF3CE}" type="presOf" srcId="{A37B08D7-77C4-4501-9146-C5F997F0E251}" destId="{FD5C019D-4D4A-409D-A50F-1860D14E9312}" srcOrd="0" destOrd="0" presId="urn:microsoft.com/office/officeart/2005/8/layout/bProcess3"/>
    <dgm:cxn modelId="{A1E16BEA-897B-41A2-B121-D3FE58FC2109}" type="presOf" srcId="{A37B08D7-77C4-4501-9146-C5F997F0E251}" destId="{6658FD38-046C-4F8F-A96E-8EB9C606C4ED}" srcOrd="1" destOrd="0" presId="urn:microsoft.com/office/officeart/2005/8/layout/bProcess3"/>
    <dgm:cxn modelId="{30070FEE-9E1E-4B70-8929-CC4F07F40DC2}" srcId="{F64EA846-D04D-478D-AD92-D98567E7483B}" destId="{BDD83C51-0471-4D38-8E11-0FB77630735B}" srcOrd="1" destOrd="0" parTransId="{99438F4C-02EA-4236-B7C4-4715ADE088DB}" sibTransId="{30318E86-FDAA-489E-8A3E-402EEED23B25}"/>
    <dgm:cxn modelId="{9C5B778F-E4A7-49AF-A996-050A39400A7C}" srcId="{2BEA107C-6A55-4FF1-AAB0-81E312A58A1E}" destId="{F5BE5837-0F05-422F-BA4A-15A391D439C5}" srcOrd="6" destOrd="0" parTransId="{30B9E02D-64CF-4AE9-85CE-8B11EB5A43DC}" sibTransId="{FB5788ED-08B0-4946-AD48-93AC2AFAFE87}"/>
    <dgm:cxn modelId="{B33074F6-9380-4509-B805-B669C9E5B763}" srcId="{2BEA107C-6A55-4FF1-AAB0-81E312A58A1E}" destId="{AD2A86AD-0C56-4903-A06A-0C570F69D073}" srcOrd="7" destOrd="0" parTransId="{821F10E3-7896-42E8-BF9F-5B7C0B152A2D}" sibTransId="{E10E818E-6ED9-44E8-93D5-3D325FE56422}"/>
    <dgm:cxn modelId="{24E52343-5AFA-4724-B251-3B1E27910929}" type="presOf" srcId="{E10E818E-6ED9-44E8-93D5-3D325FE56422}" destId="{3CF2BB9F-61DE-4489-B53E-55F7F1D13CCC}" srcOrd="0" destOrd="0" presId="urn:microsoft.com/office/officeart/2005/8/layout/bProcess3"/>
    <dgm:cxn modelId="{A62FF2AA-14AB-47E2-979E-E8A626BCA6CE}" type="presOf" srcId="{3787799B-69F3-4AE8-9208-05232E5C20AE}" destId="{8AA631B1-329E-4AFA-B4EC-D7242CBF0145}" srcOrd="1" destOrd="0" presId="urn:microsoft.com/office/officeart/2005/8/layout/bProcess3"/>
    <dgm:cxn modelId="{B5CF0A4B-2D20-4B24-A34B-76BAAD555D7A}" type="presOf" srcId="{F5BE5837-0F05-422F-BA4A-15A391D439C5}" destId="{9AAAC24D-9789-446E-8BDD-ABEE3729B3C6}" srcOrd="0" destOrd="0" presId="urn:microsoft.com/office/officeart/2005/8/layout/bProcess3"/>
    <dgm:cxn modelId="{1625B0DD-C6FC-4802-99AF-3432F501230F}" srcId="{18B6ADBC-D274-412B-AF23-C5E2703C49FC}" destId="{F16D41BD-4BED-470E-872D-6AF20851C979}" srcOrd="0" destOrd="0" parTransId="{9E7AC997-63A4-45BD-BDC6-8DA6A9DB205A}" sibTransId="{FC6E8E06-D571-41A1-A688-803C02A1E920}"/>
    <dgm:cxn modelId="{444E07DD-F9E9-490D-B9AF-FE089C33FC85}" type="presOf" srcId="{461F2AC9-D12E-4C09-A216-C0B27A928BEF}" destId="{EA73D459-F7B1-48A4-BB8A-4D7E43BAC7E2}" srcOrd="0" destOrd="0" presId="urn:microsoft.com/office/officeart/2005/8/layout/bProcess3"/>
    <dgm:cxn modelId="{C915FEE2-6641-4BF7-A4D6-DECA72CADD4D}" type="presOf" srcId="{1E0FD616-3558-4F90-A228-A58482A9FB48}" destId="{CF578D2D-4BCD-4361-94FB-7B75E2486C12}" srcOrd="0" destOrd="0" presId="urn:microsoft.com/office/officeart/2005/8/layout/bProcess3"/>
    <dgm:cxn modelId="{1FB76226-34BF-4316-BF24-877040B0238A}" srcId="{2BEA107C-6A55-4FF1-AAB0-81E312A58A1E}" destId="{F64EA846-D04D-478D-AD92-D98567E7483B}" srcOrd="10" destOrd="0" parTransId="{6BAF7125-4582-447B-9353-69CA4D02B8E3}" sibTransId="{FC97A9CD-AC0D-48B4-B878-1EFACA5A9524}"/>
    <dgm:cxn modelId="{91F1A247-C651-4436-806E-FEEDD798557F}" srcId="{498487EF-DD2F-437D-9299-7B8CC7115D7D}" destId="{566DCC44-BA68-47A8-92E3-CC984E563AD0}" srcOrd="0" destOrd="0" parTransId="{D9A91EF4-4790-472F-A79D-958ECA6C644D}" sibTransId="{94FAA992-C496-4266-9058-A4CC6FCE5697}"/>
    <dgm:cxn modelId="{5D615B0A-C7CF-47E4-B9B3-7224D6C423F4}" type="presOf" srcId="{07068F18-7D6D-4419-B109-1BE9E55DA83A}" destId="{94A4988E-AB12-4BC3-B753-4A102597B439}" srcOrd="1" destOrd="0" presId="urn:microsoft.com/office/officeart/2005/8/layout/bProcess3"/>
    <dgm:cxn modelId="{24F45428-1E0F-4961-B8D5-8FF6441CF18A}" type="presOf" srcId="{2E6BA54E-FF6B-40AB-A01D-62B42AEF9E25}" destId="{21948622-0A89-4C3C-BA9E-861F0FE6FF7A}" srcOrd="0" destOrd="0" presId="urn:microsoft.com/office/officeart/2005/8/layout/bProcess3"/>
    <dgm:cxn modelId="{E4339A15-2555-43EF-972F-6BD30265BD09}" type="presOf" srcId="{A9516CB8-AAF1-4470-A937-84689E895B28}" destId="{57051A27-29F5-4D20-8729-557EB62D4981}" srcOrd="0" destOrd="1" presId="urn:microsoft.com/office/officeart/2005/8/layout/bProcess3"/>
    <dgm:cxn modelId="{8E4A872D-2F10-4C93-9D77-7DB3322F66DD}" type="presParOf" srcId="{4995A349-2C3D-4C91-931A-FCD5E6924863}" destId="{57051A27-29F5-4D20-8729-557EB62D4981}" srcOrd="0" destOrd="0" presId="urn:microsoft.com/office/officeart/2005/8/layout/bProcess3"/>
    <dgm:cxn modelId="{756BCF92-1ADE-4273-8463-FAFB1D344812}" type="presParOf" srcId="{4995A349-2C3D-4C91-931A-FCD5E6924863}" destId="{21948622-0A89-4C3C-BA9E-861F0FE6FF7A}" srcOrd="1" destOrd="0" presId="urn:microsoft.com/office/officeart/2005/8/layout/bProcess3"/>
    <dgm:cxn modelId="{776E589C-0423-439D-BDCC-D649030C5133}" type="presParOf" srcId="{21948622-0A89-4C3C-BA9E-861F0FE6FF7A}" destId="{249B5DC1-C3FD-4F37-82E1-B2F35AAFBD76}" srcOrd="0" destOrd="0" presId="urn:microsoft.com/office/officeart/2005/8/layout/bProcess3"/>
    <dgm:cxn modelId="{D97203A8-A54A-4E5B-B30F-953C0D536F56}" type="presParOf" srcId="{4995A349-2C3D-4C91-931A-FCD5E6924863}" destId="{7EDA5817-8478-46BC-B468-8B903906CD0E}" srcOrd="2" destOrd="0" presId="urn:microsoft.com/office/officeart/2005/8/layout/bProcess3"/>
    <dgm:cxn modelId="{62493044-E3F2-4D2F-BB62-567017F62CB2}" type="presParOf" srcId="{4995A349-2C3D-4C91-931A-FCD5E6924863}" destId="{D05FE54B-0A6E-4FF1-96D3-FD459416F5E7}" srcOrd="3" destOrd="0" presId="urn:microsoft.com/office/officeart/2005/8/layout/bProcess3"/>
    <dgm:cxn modelId="{0E73D5F1-1C61-47C7-B021-9B9098EB4E03}" type="presParOf" srcId="{D05FE54B-0A6E-4FF1-96D3-FD459416F5E7}" destId="{D86040CC-5492-4250-A135-CAE9F2C00B2F}" srcOrd="0" destOrd="0" presId="urn:microsoft.com/office/officeart/2005/8/layout/bProcess3"/>
    <dgm:cxn modelId="{5D1F4D90-2525-4C14-BDB1-70D22ACC2CA3}" type="presParOf" srcId="{4995A349-2C3D-4C91-931A-FCD5E6924863}" destId="{4817F105-F9F0-4142-8A27-BE36FE6F5602}" srcOrd="4" destOrd="0" presId="urn:microsoft.com/office/officeart/2005/8/layout/bProcess3"/>
    <dgm:cxn modelId="{DE244E6C-2BDC-4A97-BBBD-E1D59AF7A17D}" type="presParOf" srcId="{4995A349-2C3D-4C91-931A-FCD5E6924863}" destId="{C7B6B442-8467-4E64-9489-CA7A059E2C54}" srcOrd="5" destOrd="0" presId="urn:microsoft.com/office/officeart/2005/8/layout/bProcess3"/>
    <dgm:cxn modelId="{DBD95FD2-1A99-4260-ADA1-FE8F4C5AA6C4}" type="presParOf" srcId="{C7B6B442-8467-4E64-9489-CA7A059E2C54}" destId="{8AA631B1-329E-4AFA-B4EC-D7242CBF0145}" srcOrd="0" destOrd="0" presId="urn:microsoft.com/office/officeart/2005/8/layout/bProcess3"/>
    <dgm:cxn modelId="{A6ED849C-C478-423C-90F3-760D1F984B21}" type="presParOf" srcId="{4995A349-2C3D-4C91-931A-FCD5E6924863}" destId="{EA73D459-F7B1-48A4-BB8A-4D7E43BAC7E2}" srcOrd="6" destOrd="0" presId="urn:microsoft.com/office/officeart/2005/8/layout/bProcess3"/>
    <dgm:cxn modelId="{FF6C8361-9360-46F6-BF34-AF6D2CE54A61}" type="presParOf" srcId="{4995A349-2C3D-4C91-931A-FCD5E6924863}" destId="{FC7332A9-346F-42C3-845F-E250DA78A9BD}" srcOrd="7" destOrd="0" presId="urn:microsoft.com/office/officeart/2005/8/layout/bProcess3"/>
    <dgm:cxn modelId="{74F91098-CD13-4132-A8B5-4100FE0FDABB}" type="presParOf" srcId="{FC7332A9-346F-42C3-845F-E250DA78A9BD}" destId="{4332D436-59F6-4E36-B871-DE1BA8C899A1}" srcOrd="0" destOrd="0" presId="urn:microsoft.com/office/officeart/2005/8/layout/bProcess3"/>
    <dgm:cxn modelId="{4E7E4F0E-45C9-4092-B6ED-4B360734CA0C}" type="presParOf" srcId="{4995A349-2C3D-4C91-931A-FCD5E6924863}" destId="{42FA5A57-F297-49C6-88B1-E83EFA83E192}" srcOrd="8" destOrd="0" presId="urn:microsoft.com/office/officeart/2005/8/layout/bProcess3"/>
    <dgm:cxn modelId="{7D44FDE8-BA4B-4069-AFB5-92C2DF7F361D}" type="presParOf" srcId="{4995A349-2C3D-4C91-931A-FCD5E6924863}" destId="{1B31A4EC-C592-4044-9B64-B9957F3E2859}" srcOrd="9" destOrd="0" presId="urn:microsoft.com/office/officeart/2005/8/layout/bProcess3"/>
    <dgm:cxn modelId="{C655EB91-F859-422F-880D-D0A24459862F}" type="presParOf" srcId="{1B31A4EC-C592-4044-9B64-B9957F3E2859}" destId="{C88AF32E-0E44-4EB8-97C7-5AD5C0DCAB30}" srcOrd="0" destOrd="0" presId="urn:microsoft.com/office/officeart/2005/8/layout/bProcess3"/>
    <dgm:cxn modelId="{0815E2A1-1B90-4177-999D-689F0F37A802}" type="presParOf" srcId="{4995A349-2C3D-4C91-931A-FCD5E6924863}" destId="{A3FC09AA-5FA9-4E25-8877-F1250A575591}" srcOrd="10" destOrd="0" presId="urn:microsoft.com/office/officeart/2005/8/layout/bProcess3"/>
    <dgm:cxn modelId="{62D4DB1F-304C-47A0-A277-57FC0D7E8BAD}" type="presParOf" srcId="{4995A349-2C3D-4C91-931A-FCD5E6924863}" destId="{FD5C019D-4D4A-409D-A50F-1860D14E9312}" srcOrd="11" destOrd="0" presId="urn:microsoft.com/office/officeart/2005/8/layout/bProcess3"/>
    <dgm:cxn modelId="{66607A43-722A-4E3D-9C2F-D69FC6E9953F}" type="presParOf" srcId="{FD5C019D-4D4A-409D-A50F-1860D14E9312}" destId="{6658FD38-046C-4F8F-A96E-8EB9C606C4ED}" srcOrd="0" destOrd="0" presId="urn:microsoft.com/office/officeart/2005/8/layout/bProcess3"/>
    <dgm:cxn modelId="{786A2AC0-BC89-4F66-AED6-556E725A5E27}" type="presParOf" srcId="{4995A349-2C3D-4C91-931A-FCD5E6924863}" destId="{9AAAC24D-9789-446E-8BDD-ABEE3729B3C6}" srcOrd="12" destOrd="0" presId="urn:microsoft.com/office/officeart/2005/8/layout/bProcess3"/>
    <dgm:cxn modelId="{C75ECB67-ACB0-4AF1-80F2-07A5BDDC0A86}" type="presParOf" srcId="{4995A349-2C3D-4C91-931A-FCD5E6924863}" destId="{188FAB52-2C0B-40CB-9712-3C2EF4930116}" srcOrd="13" destOrd="0" presId="urn:microsoft.com/office/officeart/2005/8/layout/bProcess3"/>
    <dgm:cxn modelId="{E9E091E4-E737-438E-8F50-94ED16303813}" type="presParOf" srcId="{188FAB52-2C0B-40CB-9712-3C2EF4930116}" destId="{1B9DD182-8B93-4266-A398-99914C0304A2}" srcOrd="0" destOrd="0" presId="urn:microsoft.com/office/officeart/2005/8/layout/bProcess3"/>
    <dgm:cxn modelId="{189D7BCF-E467-438B-9F8B-0CCD1BD523BE}" type="presParOf" srcId="{4995A349-2C3D-4C91-931A-FCD5E6924863}" destId="{80CF7E59-3851-49ED-8735-0D30DF4B3982}" srcOrd="14" destOrd="0" presId="urn:microsoft.com/office/officeart/2005/8/layout/bProcess3"/>
    <dgm:cxn modelId="{A732D5B5-5AF9-4577-A86A-466E0626A717}" type="presParOf" srcId="{4995A349-2C3D-4C91-931A-FCD5E6924863}" destId="{3CF2BB9F-61DE-4489-B53E-55F7F1D13CCC}" srcOrd="15" destOrd="0" presId="urn:microsoft.com/office/officeart/2005/8/layout/bProcess3"/>
    <dgm:cxn modelId="{0E6903B1-8356-4FA1-8404-94C3DECE686F}" type="presParOf" srcId="{3CF2BB9F-61DE-4489-B53E-55F7F1D13CCC}" destId="{1C74304A-AAF4-4ABE-AACC-6E71630FC6B3}" srcOrd="0" destOrd="0" presId="urn:microsoft.com/office/officeart/2005/8/layout/bProcess3"/>
    <dgm:cxn modelId="{466B0468-33D8-4825-8E50-681954DA0390}" type="presParOf" srcId="{4995A349-2C3D-4C91-931A-FCD5E6924863}" destId="{696E4D78-17DF-4B82-8618-82CAB12106D4}" srcOrd="16" destOrd="0" presId="urn:microsoft.com/office/officeart/2005/8/layout/bProcess3"/>
    <dgm:cxn modelId="{7C7835FD-4983-433C-8CDF-5E85C282D4B9}" type="presParOf" srcId="{4995A349-2C3D-4C91-931A-FCD5E6924863}" destId="{C311B563-593D-4026-85EA-CAEC527417C5}" srcOrd="17" destOrd="0" presId="urn:microsoft.com/office/officeart/2005/8/layout/bProcess3"/>
    <dgm:cxn modelId="{3A69E53D-5A71-4E1A-837E-8FFBB10C4327}" type="presParOf" srcId="{C311B563-593D-4026-85EA-CAEC527417C5}" destId="{DAD8954E-63F1-4A2D-8485-A8C89DE0CFA3}" srcOrd="0" destOrd="0" presId="urn:microsoft.com/office/officeart/2005/8/layout/bProcess3"/>
    <dgm:cxn modelId="{D4D5ACA3-79D4-4FE7-A708-33B5D5377750}" type="presParOf" srcId="{4995A349-2C3D-4C91-931A-FCD5E6924863}" destId="{CF578D2D-4BCD-4361-94FB-7B75E2486C12}" srcOrd="18" destOrd="0" presId="urn:microsoft.com/office/officeart/2005/8/layout/bProcess3"/>
    <dgm:cxn modelId="{8E6EEE0E-7B46-47B3-88D1-4020745597AC}" type="presParOf" srcId="{4995A349-2C3D-4C91-931A-FCD5E6924863}" destId="{83649B8F-3468-411B-85C3-3327093D5585}" srcOrd="19" destOrd="0" presId="urn:microsoft.com/office/officeart/2005/8/layout/bProcess3"/>
    <dgm:cxn modelId="{AF71C79A-E21B-400D-A90B-06D97F73A9B4}" type="presParOf" srcId="{83649B8F-3468-411B-85C3-3327093D5585}" destId="{94A4988E-AB12-4BC3-B753-4A102597B439}" srcOrd="0" destOrd="0" presId="urn:microsoft.com/office/officeart/2005/8/layout/bProcess3"/>
    <dgm:cxn modelId="{2B0A77A1-6FCD-4B78-9943-53F04216636F}" type="presParOf" srcId="{4995A349-2C3D-4C91-931A-FCD5E6924863}" destId="{C2F147D3-69C8-445F-8EDF-41F2699F9500}" srcOrd="20" destOrd="0" presId="urn:microsoft.com/office/officeart/2005/8/layout/bProcess3"/>
    <dgm:cxn modelId="{49F150D8-110B-4C2A-B084-5DD53FAD5622}" type="presParOf" srcId="{4995A349-2C3D-4C91-931A-FCD5E6924863}" destId="{9F3D4613-FF5F-47C6-971C-1FE2FB608206}" srcOrd="21" destOrd="0" presId="urn:microsoft.com/office/officeart/2005/8/layout/bProcess3"/>
    <dgm:cxn modelId="{8886F68D-3F82-4484-B19C-20F232047729}" type="presParOf" srcId="{9F3D4613-FF5F-47C6-971C-1FE2FB608206}" destId="{16BB26E5-12C5-4BDD-A1B9-C205ACF17A52}" srcOrd="0" destOrd="0" presId="urn:microsoft.com/office/officeart/2005/8/layout/bProcess3"/>
    <dgm:cxn modelId="{C5740139-6872-4993-BD6C-F55268CBF5AE}" type="presParOf" srcId="{4995A349-2C3D-4C91-931A-FCD5E6924863}" destId="{7DB43E21-9B3B-47B6-8AF5-5830ACCEBFE7}" srcOrd="2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2BEA107C-6A55-4FF1-AAB0-81E312A58A1E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18B6ADBC-D274-412B-AF23-C5E2703C49FC}">
      <dgm:prSet phldrT="[Texto]" custT="1"/>
      <dgm:spPr>
        <a:ln w="38100">
          <a:solidFill>
            <a:srgbClr val="FF0000"/>
          </a:solidFill>
        </a:ln>
      </dgm:spPr>
      <dgm:t>
        <a:bodyPr/>
        <a:lstStyle/>
        <a:p>
          <a:r>
            <a:rPr lang="es-ES" sz="1200" dirty="0" smtClean="0"/>
            <a:t>WARNING 1</a:t>
          </a:r>
          <a:endParaRPr lang="es-ES" sz="1200" dirty="0"/>
        </a:p>
      </dgm:t>
    </dgm:pt>
    <dgm:pt modelId="{6A7BF7AF-443F-4A95-8E65-E63320F664C6}" type="parTrans" cxnId="{0AE05F4D-81C4-4714-AED9-385E50294793}">
      <dgm:prSet/>
      <dgm:spPr/>
      <dgm:t>
        <a:bodyPr/>
        <a:lstStyle/>
        <a:p>
          <a:endParaRPr lang="es-ES" sz="1800"/>
        </a:p>
      </dgm:t>
    </dgm:pt>
    <dgm:pt modelId="{24C270F7-FB5E-47B3-8620-C1C7C506EAC1}" type="sibTrans" cxnId="{0AE05F4D-81C4-4714-AED9-385E50294793}">
      <dgm:prSet custT="1"/>
      <dgm:spPr/>
      <dgm:t>
        <a:bodyPr/>
        <a:lstStyle/>
        <a:p>
          <a:endParaRPr lang="es-ES" sz="500"/>
        </a:p>
      </dgm:t>
    </dgm:pt>
    <dgm:pt modelId="{F16D41BD-4BED-470E-872D-6AF20851C979}">
      <dgm:prSet phldrT="[Texto]" custT="1"/>
      <dgm:spPr>
        <a:ln w="38100">
          <a:solidFill>
            <a:srgbClr val="FF0000"/>
          </a:solidFill>
        </a:ln>
      </dgm:spPr>
      <dgm:t>
        <a:bodyPr/>
        <a:lstStyle/>
        <a:p>
          <a:r>
            <a:rPr lang="es-ES" sz="900" dirty="0" smtClean="0"/>
            <a:t>OFDIV NOTIFICA TELEFÓNICA A SOSTENEDOR QUE LE LLEGARÁ UNA CARTA DE PAGO Y QUE SI NO CUMPLE EL CADETE SERÁ SUSPENDIDO.</a:t>
          </a:r>
          <a:endParaRPr lang="es-ES" sz="900" dirty="0"/>
        </a:p>
      </dgm:t>
    </dgm:pt>
    <dgm:pt modelId="{9E7AC997-63A4-45BD-BDC6-8DA6A9DB205A}" type="parTrans" cxnId="{1625B0DD-C6FC-4802-99AF-3432F501230F}">
      <dgm:prSet/>
      <dgm:spPr/>
      <dgm:t>
        <a:bodyPr/>
        <a:lstStyle/>
        <a:p>
          <a:endParaRPr lang="es-ES" sz="1800"/>
        </a:p>
      </dgm:t>
    </dgm:pt>
    <dgm:pt modelId="{FC6E8E06-D571-41A1-A688-803C02A1E920}" type="sibTrans" cxnId="{1625B0DD-C6FC-4802-99AF-3432F501230F}">
      <dgm:prSet/>
      <dgm:spPr/>
      <dgm:t>
        <a:bodyPr/>
        <a:lstStyle/>
        <a:p>
          <a:endParaRPr lang="es-ES" sz="1800"/>
        </a:p>
      </dgm:t>
    </dgm:pt>
    <dgm:pt modelId="{F5BE5837-0F05-422F-BA4A-15A391D439C5}">
      <dgm:prSet phldrT="[Texto]" custT="1"/>
      <dgm:spPr/>
      <dgm:t>
        <a:bodyPr/>
        <a:lstStyle/>
        <a:p>
          <a:r>
            <a:rPr lang="es-ES" sz="1200" dirty="0" smtClean="0"/>
            <a:t>SUSPENSIÓN TRANSITORIA</a:t>
          </a:r>
          <a:endParaRPr lang="es-ES" sz="1200" dirty="0"/>
        </a:p>
      </dgm:t>
    </dgm:pt>
    <dgm:pt modelId="{30B9E02D-64CF-4AE9-85CE-8B11EB5A43DC}" type="parTrans" cxnId="{9C5B778F-E4A7-49AF-A996-050A39400A7C}">
      <dgm:prSet/>
      <dgm:spPr/>
      <dgm:t>
        <a:bodyPr/>
        <a:lstStyle/>
        <a:p>
          <a:endParaRPr lang="es-ES" sz="1800"/>
        </a:p>
      </dgm:t>
    </dgm:pt>
    <dgm:pt modelId="{FB5788ED-08B0-4946-AD48-93AC2AFAFE87}" type="sibTrans" cxnId="{9C5B778F-E4A7-49AF-A996-050A39400A7C}">
      <dgm:prSet custT="1"/>
      <dgm:spPr/>
      <dgm:t>
        <a:bodyPr/>
        <a:lstStyle/>
        <a:p>
          <a:endParaRPr lang="es-ES" sz="500"/>
        </a:p>
      </dgm:t>
    </dgm:pt>
    <dgm:pt modelId="{C5ABBBAE-C7E9-4665-B1F4-4094D505FCF0}">
      <dgm:prSet phldrT="[Texto]" custT="1"/>
      <dgm:spPr/>
      <dgm:t>
        <a:bodyPr/>
        <a:lstStyle/>
        <a:p>
          <a:r>
            <a:rPr lang="es-ES" sz="1200" dirty="0" smtClean="0"/>
            <a:t>WARNING 1</a:t>
          </a:r>
          <a:endParaRPr lang="es-ES" sz="1200" dirty="0"/>
        </a:p>
      </dgm:t>
    </dgm:pt>
    <dgm:pt modelId="{C32C72CD-E4D3-434D-998B-D2E9F7505DE6}" type="parTrans" cxnId="{9A045F1B-D523-40AD-BCE0-365F3BCF7E54}">
      <dgm:prSet/>
      <dgm:spPr/>
      <dgm:t>
        <a:bodyPr/>
        <a:lstStyle/>
        <a:p>
          <a:endParaRPr lang="es-ES" sz="1800"/>
        </a:p>
      </dgm:t>
    </dgm:pt>
    <dgm:pt modelId="{A37B08D7-77C4-4501-9146-C5F997F0E251}" type="sibTrans" cxnId="{9A045F1B-D523-40AD-BCE0-365F3BCF7E54}">
      <dgm:prSet custT="1"/>
      <dgm:spPr/>
      <dgm:t>
        <a:bodyPr/>
        <a:lstStyle/>
        <a:p>
          <a:endParaRPr lang="es-ES" sz="500"/>
        </a:p>
      </dgm:t>
    </dgm:pt>
    <dgm:pt modelId="{8E7D0C6F-0DDB-410B-9D28-DECAF740A590}">
      <dgm:prSet phldrT="[Texto]" custT="1"/>
      <dgm:spPr/>
      <dgm:t>
        <a:bodyPr/>
        <a:lstStyle/>
        <a:p>
          <a:r>
            <a:rPr lang="es-ES" sz="900" dirty="0" smtClean="0"/>
            <a:t>SOSTENEDOR ACUERDA PLAN DE PAGO.</a:t>
          </a:r>
          <a:endParaRPr lang="es-ES" sz="900" dirty="0"/>
        </a:p>
      </dgm:t>
    </dgm:pt>
    <dgm:pt modelId="{6DB9D95A-EEF0-4BCF-94A4-AA6BE82DC9FA}" type="parTrans" cxnId="{06C369DA-A31E-4E51-A182-7AE0CA2B5FF3}">
      <dgm:prSet/>
      <dgm:spPr/>
      <dgm:t>
        <a:bodyPr/>
        <a:lstStyle/>
        <a:p>
          <a:endParaRPr lang="es-ES" sz="1800"/>
        </a:p>
      </dgm:t>
    </dgm:pt>
    <dgm:pt modelId="{C53963A6-4D40-4367-BEFF-444106871A8D}" type="sibTrans" cxnId="{06C369DA-A31E-4E51-A182-7AE0CA2B5FF3}">
      <dgm:prSet/>
      <dgm:spPr/>
      <dgm:t>
        <a:bodyPr/>
        <a:lstStyle/>
        <a:p>
          <a:endParaRPr lang="es-ES" sz="1800"/>
        </a:p>
      </dgm:t>
    </dgm:pt>
    <dgm:pt modelId="{DD94DF0E-ECF0-47ED-8720-D02059ED79D8}">
      <dgm:prSet phldrT="[Texto]" custT="1"/>
      <dgm:spPr/>
      <dgm:t>
        <a:bodyPr/>
        <a:lstStyle/>
        <a:p>
          <a:r>
            <a:rPr lang="es-ES" sz="900" dirty="0" smtClean="0"/>
            <a:t>AB EMITE PLAN DE PAGO FIRMADO ANTE NOTARIO.</a:t>
          </a:r>
          <a:endParaRPr lang="es-ES" sz="900" dirty="0"/>
        </a:p>
      </dgm:t>
    </dgm:pt>
    <dgm:pt modelId="{FBA1BAF6-5F24-4C8F-B87B-F950E2F01804}" type="parTrans" cxnId="{5D835DCD-F446-40A6-86BA-1D2E2095B7BD}">
      <dgm:prSet/>
      <dgm:spPr/>
      <dgm:t>
        <a:bodyPr/>
        <a:lstStyle/>
        <a:p>
          <a:endParaRPr lang="es-ES" sz="1800"/>
        </a:p>
      </dgm:t>
    </dgm:pt>
    <dgm:pt modelId="{5C037787-9258-47C7-9C3A-7E6CD30DB4D8}" type="sibTrans" cxnId="{5D835DCD-F446-40A6-86BA-1D2E2095B7BD}">
      <dgm:prSet/>
      <dgm:spPr/>
      <dgm:t>
        <a:bodyPr/>
        <a:lstStyle/>
        <a:p>
          <a:endParaRPr lang="es-ES" sz="1800"/>
        </a:p>
      </dgm:t>
    </dgm:pt>
    <dgm:pt modelId="{8FAE61D0-E8E1-4E58-8E0A-EEFCC00ECF87}">
      <dgm:prSet phldrT="[Texto]" custT="1"/>
      <dgm:spPr/>
      <dgm:t>
        <a:bodyPr/>
        <a:lstStyle/>
        <a:p>
          <a:r>
            <a:rPr lang="es-ES" sz="900" dirty="0" smtClean="0"/>
            <a:t>OFABAS Y OFDIV PRESENTAN CARTA DE SUSPENSIÓN A DIRECTOR PARA FIRMA.</a:t>
          </a:r>
          <a:endParaRPr lang="es-ES" sz="900" dirty="0"/>
        </a:p>
      </dgm:t>
    </dgm:pt>
    <dgm:pt modelId="{34518F62-79E9-41B0-848E-932E397D7534}" type="parTrans" cxnId="{BA466FBF-A501-4681-87F0-7621621D5552}">
      <dgm:prSet/>
      <dgm:spPr/>
      <dgm:t>
        <a:bodyPr/>
        <a:lstStyle/>
        <a:p>
          <a:endParaRPr lang="es-ES" sz="1800"/>
        </a:p>
      </dgm:t>
    </dgm:pt>
    <dgm:pt modelId="{208860C9-BEA1-4787-956E-FD7074122A92}" type="sibTrans" cxnId="{BA466FBF-A501-4681-87F0-7621621D5552}">
      <dgm:prSet/>
      <dgm:spPr/>
      <dgm:t>
        <a:bodyPr/>
        <a:lstStyle/>
        <a:p>
          <a:endParaRPr lang="es-ES" sz="1800"/>
        </a:p>
      </dgm:t>
    </dgm:pt>
    <dgm:pt modelId="{2338F930-A225-4982-9029-A6033A5AEF71}">
      <dgm:prSet phldrT="[Texto]" custT="1"/>
      <dgm:spPr/>
      <dgm:t>
        <a:bodyPr/>
        <a:lstStyle/>
        <a:p>
          <a:r>
            <a:rPr lang="es-ES" sz="900" dirty="0" smtClean="0"/>
            <a:t>OFDIV NOTIFICA A CADETE EN PRIVADO Y DESPACHA FRANCO SIN RECOGIDA HASTA ENTERAR EL PAGO</a:t>
          </a:r>
          <a:endParaRPr lang="es-ES" sz="900" dirty="0"/>
        </a:p>
      </dgm:t>
    </dgm:pt>
    <dgm:pt modelId="{AA5C99E7-1EFF-435F-B241-1B949BC220BD}" type="parTrans" cxnId="{13370122-DB5C-42A3-8F27-B6195ECC3F1A}">
      <dgm:prSet/>
      <dgm:spPr/>
      <dgm:t>
        <a:bodyPr/>
        <a:lstStyle/>
        <a:p>
          <a:endParaRPr lang="es-ES" sz="1800"/>
        </a:p>
      </dgm:t>
    </dgm:pt>
    <dgm:pt modelId="{B16266AA-E908-4A3C-92B6-52E0A21D02F1}" type="sibTrans" cxnId="{13370122-DB5C-42A3-8F27-B6195ECC3F1A}">
      <dgm:prSet/>
      <dgm:spPr/>
      <dgm:t>
        <a:bodyPr/>
        <a:lstStyle/>
        <a:p>
          <a:endParaRPr lang="es-ES" sz="1800"/>
        </a:p>
      </dgm:t>
    </dgm:pt>
    <dgm:pt modelId="{AD2A86AD-0C56-4903-A06A-0C570F69D073}">
      <dgm:prSet phldrT="[Texto]" custT="1"/>
      <dgm:spPr/>
      <dgm:t>
        <a:bodyPr/>
        <a:lstStyle/>
        <a:p>
          <a:r>
            <a:rPr lang="es-ES" sz="1200" dirty="0" smtClean="0"/>
            <a:t>SUSPENSIÓN TRANSITORIA</a:t>
          </a:r>
          <a:endParaRPr lang="es-ES" sz="1200" dirty="0"/>
        </a:p>
      </dgm:t>
    </dgm:pt>
    <dgm:pt modelId="{821F10E3-7896-42E8-BF9F-5B7C0B152A2D}" type="parTrans" cxnId="{B33074F6-9380-4509-B805-B669C9E5B763}">
      <dgm:prSet/>
      <dgm:spPr/>
      <dgm:t>
        <a:bodyPr/>
        <a:lstStyle/>
        <a:p>
          <a:endParaRPr lang="es-ES" sz="1800"/>
        </a:p>
      </dgm:t>
    </dgm:pt>
    <dgm:pt modelId="{E10E818E-6ED9-44E8-93D5-3D325FE56422}" type="sibTrans" cxnId="{B33074F6-9380-4509-B805-B669C9E5B763}">
      <dgm:prSet custT="1"/>
      <dgm:spPr/>
      <dgm:t>
        <a:bodyPr/>
        <a:lstStyle/>
        <a:p>
          <a:endParaRPr lang="es-ES" sz="500"/>
        </a:p>
      </dgm:t>
    </dgm:pt>
    <dgm:pt modelId="{14CF90EE-4746-4273-AAA4-16F5BDEC4ACE}">
      <dgm:prSet phldrT="[Texto]" custT="1"/>
      <dgm:spPr/>
      <dgm:t>
        <a:bodyPr/>
        <a:lstStyle/>
        <a:p>
          <a:r>
            <a:rPr lang="es-ES" sz="900" dirty="0" smtClean="0"/>
            <a:t>CADETE SUSPENDIDO REMITE COMPROBANTES DE PAGO A OFDIV</a:t>
          </a:r>
          <a:endParaRPr lang="es-ES" sz="900" dirty="0"/>
        </a:p>
      </dgm:t>
    </dgm:pt>
    <dgm:pt modelId="{AF64D1FD-6F48-4301-8393-89B3DDDA636C}" type="parTrans" cxnId="{A52B4715-8BDD-447A-AE14-DD8501ED4F02}">
      <dgm:prSet/>
      <dgm:spPr/>
      <dgm:t>
        <a:bodyPr/>
        <a:lstStyle/>
        <a:p>
          <a:endParaRPr lang="es-ES" sz="1800"/>
        </a:p>
      </dgm:t>
    </dgm:pt>
    <dgm:pt modelId="{DB85E48D-B30B-4D3F-A11E-2BFA40ED63B3}" type="sibTrans" cxnId="{A52B4715-8BDD-447A-AE14-DD8501ED4F02}">
      <dgm:prSet/>
      <dgm:spPr/>
      <dgm:t>
        <a:bodyPr/>
        <a:lstStyle/>
        <a:p>
          <a:endParaRPr lang="es-ES" sz="1800"/>
        </a:p>
      </dgm:t>
    </dgm:pt>
    <dgm:pt modelId="{D3DC4BF9-F7A0-4331-B0F8-BC136E824136}">
      <dgm:prSet phldrT="[Texto]" custT="1"/>
      <dgm:spPr/>
      <dgm:t>
        <a:bodyPr/>
        <a:lstStyle/>
        <a:p>
          <a:r>
            <a:rPr lang="es-ES" sz="1200" dirty="0" smtClean="0"/>
            <a:t>SUSPENSIÓN TRANSITORIA</a:t>
          </a:r>
          <a:endParaRPr lang="es-ES" sz="1200" dirty="0"/>
        </a:p>
      </dgm:t>
    </dgm:pt>
    <dgm:pt modelId="{A10614C9-96BF-4D60-B99C-F23447534890}" type="parTrans" cxnId="{92A48ADC-5DE9-4CF5-9F08-E04123784706}">
      <dgm:prSet/>
      <dgm:spPr/>
      <dgm:t>
        <a:bodyPr/>
        <a:lstStyle/>
        <a:p>
          <a:endParaRPr lang="es-ES" sz="1800"/>
        </a:p>
      </dgm:t>
    </dgm:pt>
    <dgm:pt modelId="{C770668A-0296-4231-A9EE-7CC16CA5D4CF}" type="sibTrans" cxnId="{92A48ADC-5DE9-4CF5-9F08-E04123784706}">
      <dgm:prSet custT="1"/>
      <dgm:spPr/>
      <dgm:t>
        <a:bodyPr/>
        <a:lstStyle/>
        <a:p>
          <a:endParaRPr lang="es-ES" sz="500"/>
        </a:p>
      </dgm:t>
    </dgm:pt>
    <dgm:pt modelId="{EDF6B127-A174-4298-B316-9A0F36277641}">
      <dgm:prSet phldrT="[Texto]" custT="1"/>
      <dgm:spPr/>
      <dgm:t>
        <a:bodyPr/>
        <a:lstStyle/>
        <a:p>
          <a:r>
            <a:rPr lang="es-ES" sz="900" dirty="0" smtClean="0"/>
            <a:t>OFABAS VERIFICA PAGO Y SOLICITA AUTORIZACIÓN A DIRECTOR PARA LEVANTAR SUSPENSIÓN.</a:t>
          </a:r>
          <a:endParaRPr lang="es-ES" sz="900" dirty="0"/>
        </a:p>
      </dgm:t>
    </dgm:pt>
    <dgm:pt modelId="{CDD90D30-4A44-4438-A504-3811A6619117}" type="parTrans" cxnId="{761EC76E-E95E-4475-AD17-7FB975B894D0}">
      <dgm:prSet/>
      <dgm:spPr/>
      <dgm:t>
        <a:bodyPr/>
        <a:lstStyle/>
        <a:p>
          <a:endParaRPr lang="es-ES" sz="1800"/>
        </a:p>
      </dgm:t>
    </dgm:pt>
    <dgm:pt modelId="{29B9B9D2-FC2A-4563-A370-CFA397DABFC4}" type="sibTrans" cxnId="{761EC76E-E95E-4475-AD17-7FB975B894D0}">
      <dgm:prSet/>
      <dgm:spPr/>
      <dgm:t>
        <a:bodyPr/>
        <a:lstStyle/>
        <a:p>
          <a:endParaRPr lang="es-ES" sz="1800"/>
        </a:p>
      </dgm:t>
    </dgm:pt>
    <dgm:pt modelId="{1E0FD616-3558-4F90-A228-A58482A9FB48}">
      <dgm:prSet phldrT="[Texto]" custT="1"/>
      <dgm:spPr/>
      <dgm:t>
        <a:bodyPr/>
        <a:lstStyle/>
        <a:p>
          <a:r>
            <a:rPr lang="es-ES" sz="1200" dirty="0" smtClean="0"/>
            <a:t>LEVENTAMIENTO DE SUSPENSIÓN</a:t>
          </a:r>
          <a:endParaRPr lang="es-ES" sz="1200" dirty="0"/>
        </a:p>
      </dgm:t>
    </dgm:pt>
    <dgm:pt modelId="{5B93411A-E846-475E-B429-770A7B13CB38}" type="parTrans" cxnId="{7B53A3AD-B9E3-4266-A9D3-418C038788A3}">
      <dgm:prSet/>
      <dgm:spPr/>
      <dgm:t>
        <a:bodyPr/>
        <a:lstStyle/>
        <a:p>
          <a:endParaRPr lang="es-ES" sz="1800"/>
        </a:p>
      </dgm:t>
    </dgm:pt>
    <dgm:pt modelId="{07068F18-7D6D-4419-B109-1BE9E55DA83A}" type="sibTrans" cxnId="{7B53A3AD-B9E3-4266-A9D3-418C038788A3}">
      <dgm:prSet custT="1"/>
      <dgm:spPr/>
      <dgm:t>
        <a:bodyPr/>
        <a:lstStyle/>
        <a:p>
          <a:endParaRPr lang="es-ES" sz="500"/>
        </a:p>
      </dgm:t>
    </dgm:pt>
    <dgm:pt modelId="{4109164A-77E8-4285-8ECD-2B364C81D525}">
      <dgm:prSet phldrT="[Texto]" custT="1"/>
      <dgm:spPr/>
      <dgm:t>
        <a:bodyPr/>
        <a:lstStyle/>
        <a:p>
          <a:r>
            <a:rPr lang="es-ES" sz="900" dirty="0" smtClean="0"/>
            <a:t>DIRECTOR LEVANTA SUSPENSIÓN Y AUTORIZA RECOGIDA.</a:t>
          </a:r>
          <a:endParaRPr lang="es-ES" sz="900" dirty="0"/>
        </a:p>
      </dgm:t>
    </dgm:pt>
    <dgm:pt modelId="{13A46E91-4B1C-41DD-943E-C00B05681BF8}" type="parTrans" cxnId="{32C8DB85-2EC5-4D71-BD99-97011A3B1243}">
      <dgm:prSet/>
      <dgm:spPr/>
      <dgm:t>
        <a:bodyPr/>
        <a:lstStyle/>
        <a:p>
          <a:endParaRPr lang="es-ES" sz="1800"/>
        </a:p>
      </dgm:t>
    </dgm:pt>
    <dgm:pt modelId="{C81804E9-6439-489D-BF2F-08C262ECE6E1}" type="sibTrans" cxnId="{32C8DB85-2EC5-4D71-BD99-97011A3B1243}">
      <dgm:prSet/>
      <dgm:spPr/>
      <dgm:t>
        <a:bodyPr/>
        <a:lstStyle/>
        <a:p>
          <a:endParaRPr lang="es-ES" sz="1800"/>
        </a:p>
      </dgm:t>
    </dgm:pt>
    <dgm:pt modelId="{E6D6FEEE-9474-400F-B6EC-DBD776D39EE7}">
      <dgm:prSet phldrT="[Texto]" custT="1"/>
      <dgm:spPr/>
      <dgm:t>
        <a:bodyPr/>
        <a:lstStyle/>
        <a:p>
          <a:r>
            <a:rPr lang="es-ES" sz="900" dirty="0" smtClean="0"/>
            <a:t>OFABAS NOTIFICA JJDD EJECUTIVO.</a:t>
          </a:r>
          <a:endParaRPr lang="es-ES" sz="900" dirty="0"/>
        </a:p>
      </dgm:t>
    </dgm:pt>
    <dgm:pt modelId="{594F895C-D0B9-4A29-8937-FACDAA3C111F}" type="parTrans" cxnId="{3F05CF85-CEE8-4CD5-AD7B-AF42564DA577}">
      <dgm:prSet/>
      <dgm:spPr/>
      <dgm:t>
        <a:bodyPr/>
        <a:lstStyle/>
        <a:p>
          <a:endParaRPr lang="es-ES" sz="1800"/>
        </a:p>
      </dgm:t>
    </dgm:pt>
    <dgm:pt modelId="{14C32105-CCA5-498E-9A35-45EFB1D61991}" type="sibTrans" cxnId="{3F05CF85-CEE8-4CD5-AD7B-AF42564DA577}">
      <dgm:prSet/>
      <dgm:spPr/>
      <dgm:t>
        <a:bodyPr/>
        <a:lstStyle/>
        <a:p>
          <a:endParaRPr lang="es-ES" sz="1800"/>
        </a:p>
      </dgm:t>
    </dgm:pt>
    <dgm:pt modelId="{F64EA846-D04D-478D-AD92-D98567E7483B}">
      <dgm:prSet phldrT="[Texto]" custT="1"/>
      <dgm:spPr/>
      <dgm:t>
        <a:bodyPr/>
        <a:lstStyle/>
        <a:p>
          <a:r>
            <a:rPr lang="es-ES" sz="1200" dirty="0" smtClean="0"/>
            <a:t>INSTRUCCIONES DE RECOGIDA</a:t>
          </a:r>
          <a:endParaRPr lang="es-ES" sz="1200" dirty="0"/>
        </a:p>
      </dgm:t>
    </dgm:pt>
    <dgm:pt modelId="{6BAF7125-4582-447B-9353-69CA4D02B8E3}" type="parTrans" cxnId="{1FB76226-34BF-4316-BF24-877040B0238A}">
      <dgm:prSet/>
      <dgm:spPr/>
      <dgm:t>
        <a:bodyPr/>
        <a:lstStyle/>
        <a:p>
          <a:endParaRPr lang="es-ES" sz="1800"/>
        </a:p>
      </dgm:t>
    </dgm:pt>
    <dgm:pt modelId="{FC97A9CD-AC0D-48B4-B878-1EFACA5A9524}" type="sibTrans" cxnId="{1FB76226-34BF-4316-BF24-877040B0238A}">
      <dgm:prSet custT="1"/>
      <dgm:spPr/>
      <dgm:t>
        <a:bodyPr/>
        <a:lstStyle/>
        <a:p>
          <a:endParaRPr lang="es-ES" sz="500"/>
        </a:p>
      </dgm:t>
    </dgm:pt>
    <dgm:pt modelId="{2A796C57-C3D9-4995-A276-8D32FC05E42F}">
      <dgm:prSet phldrT="[Texto]" custT="1"/>
      <dgm:spPr/>
      <dgm:t>
        <a:bodyPr/>
        <a:lstStyle/>
        <a:p>
          <a:r>
            <a:rPr lang="es-ES" sz="900" dirty="0" smtClean="0"/>
            <a:t>JJDD EJECUTIVO DISPONE RECOGIDA AL CAEDTE SUSPENDIDO.</a:t>
          </a:r>
          <a:endParaRPr lang="es-ES" sz="900" dirty="0"/>
        </a:p>
      </dgm:t>
    </dgm:pt>
    <dgm:pt modelId="{95016FDB-00F8-41B6-A93C-B563769933D4}" type="parTrans" cxnId="{D754E20E-3C33-44D3-8BDD-85CAD1DD4E5A}">
      <dgm:prSet/>
      <dgm:spPr/>
      <dgm:t>
        <a:bodyPr/>
        <a:lstStyle/>
        <a:p>
          <a:endParaRPr lang="es-ES" sz="1800"/>
        </a:p>
      </dgm:t>
    </dgm:pt>
    <dgm:pt modelId="{4AC94BF0-1A45-4FC0-927F-D29356A753C3}" type="sibTrans" cxnId="{D754E20E-3C33-44D3-8BDD-85CAD1DD4E5A}">
      <dgm:prSet/>
      <dgm:spPr/>
      <dgm:t>
        <a:bodyPr/>
        <a:lstStyle/>
        <a:p>
          <a:endParaRPr lang="es-ES" sz="1800"/>
        </a:p>
      </dgm:t>
    </dgm:pt>
    <dgm:pt modelId="{BDD83C51-0471-4D38-8E11-0FB77630735B}">
      <dgm:prSet phldrT="[Texto]" custT="1"/>
      <dgm:spPr/>
      <dgm:t>
        <a:bodyPr/>
        <a:lstStyle/>
        <a:p>
          <a:r>
            <a:rPr lang="es-ES" sz="900" dirty="0" smtClean="0"/>
            <a:t>OFDIV NOFICA CADETE</a:t>
          </a:r>
          <a:endParaRPr lang="es-ES" sz="900" dirty="0"/>
        </a:p>
      </dgm:t>
    </dgm:pt>
    <dgm:pt modelId="{99438F4C-02EA-4236-B7C4-4715ADE088DB}" type="parTrans" cxnId="{30070FEE-9E1E-4B70-8929-CC4F07F40DC2}">
      <dgm:prSet/>
      <dgm:spPr/>
      <dgm:t>
        <a:bodyPr/>
        <a:lstStyle/>
        <a:p>
          <a:endParaRPr lang="es-ES" sz="1800"/>
        </a:p>
      </dgm:t>
    </dgm:pt>
    <dgm:pt modelId="{30318E86-FDAA-489E-8A3E-402EEED23B25}" type="sibTrans" cxnId="{30070FEE-9E1E-4B70-8929-CC4F07F40DC2}">
      <dgm:prSet/>
      <dgm:spPr/>
      <dgm:t>
        <a:bodyPr/>
        <a:lstStyle/>
        <a:p>
          <a:endParaRPr lang="es-ES" sz="1800"/>
        </a:p>
      </dgm:t>
    </dgm:pt>
    <dgm:pt modelId="{3C7FDA73-2E2C-4D22-9BE2-F952406ACF2C}">
      <dgm:prSet phldrT="[Texto]" custT="1"/>
      <dgm:spPr/>
      <dgm:t>
        <a:bodyPr/>
        <a:lstStyle/>
        <a:p>
          <a:r>
            <a:rPr lang="es-ES" sz="1200" dirty="0" smtClean="0"/>
            <a:t>RECOGIDA CADETE A ESNAVAL</a:t>
          </a:r>
          <a:endParaRPr lang="es-ES" sz="1200" dirty="0"/>
        </a:p>
      </dgm:t>
    </dgm:pt>
    <dgm:pt modelId="{CA7534A1-D3EB-467B-B58C-464D21DC3ECE}" type="parTrans" cxnId="{10A91CC1-0385-43C2-AA25-3AD64998B12B}">
      <dgm:prSet/>
      <dgm:spPr/>
      <dgm:t>
        <a:bodyPr/>
        <a:lstStyle/>
        <a:p>
          <a:endParaRPr lang="es-ES" sz="1800"/>
        </a:p>
      </dgm:t>
    </dgm:pt>
    <dgm:pt modelId="{C60607C3-06FC-4FFC-A5B8-B6B162D65C3A}" type="sibTrans" cxnId="{10A91CC1-0385-43C2-AA25-3AD64998B12B}">
      <dgm:prSet/>
      <dgm:spPr/>
      <dgm:t>
        <a:bodyPr/>
        <a:lstStyle/>
        <a:p>
          <a:endParaRPr lang="es-ES" sz="1800"/>
        </a:p>
      </dgm:t>
    </dgm:pt>
    <dgm:pt modelId="{6050FBE9-5741-4F41-8AA6-66D1FFA22F24}">
      <dgm:prSet phldrT="[Texto]" custT="1"/>
      <dgm:spPr/>
      <dgm:t>
        <a:bodyPr/>
        <a:lstStyle/>
        <a:p>
          <a:r>
            <a:rPr lang="es-ES" sz="1200" dirty="0" smtClean="0"/>
            <a:t>NO CUMPLE PLAN DE PAGO</a:t>
          </a:r>
          <a:endParaRPr lang="es-ES" sz="1200" dirty="0"/>
        </a:p>
      </dgm:t>
    </dgm:pt>
    <dgm:pt modelId="{5FD9F36E-C2DE-46FC-9535-92432D998A05}" type="parTrans" cxnId="{3EE7F29F-D042-41A9-9BD4-AECB1901F804}">
      <dgm:prSet/>
      <dgm:spPr/>
      <dgm:t>
        <a:bodyPr/>
        <a:lstStyle/>
        <a:p>
          <a:endParaRPr lang="es-ES" sz="1800"/>
        </a:p>
      </dgm:t>
    </dgm:pt>
    <dgm:pt modelId="{C3ED6A51-5120-4C52-9D68-2F24F15A6FD4}" type="sibTrans" cxnId="{3EE7F29F-D042-41A9-9BD4-AECB1901F804}">
      <dgm:prSet custT="1"/>
      <dgm:spPr/>
      <dgm:t>
        <a:bodyPr/>
        <a:lstStyle/>
        <a:p>
          <a:endParaRPr lang="es-ES" sz="500"/>
        </a:p>
      </dgm:t>
    </dgm:pt>
    <dgm:pt modelId="{7136A9DA-ADA7-4C28-B7B6-45B611D20041}">
      <dgm:prSet phldrT="[Texto]" custT="1"/>
      <dgm:spPr/>
      <dgm:t>
        <a:bodyPr/>
        <a:lstStyle/>
        <a:p>
          <a:r>
            <a:rPr lang="es-ES" sz="900" dirty="0" smtClean="0"/>
            <a:t>AB PROCEDE A WARNING 2.</a:t>
          </a:r>
          <a:endParaRPr lang="es-ES" sz="900" dirty="0"/>
        </a:p>
      </dgm:t>
    </dgm:pt>
    <dgm:pt modelId="{2F25B6CB-439E-4CF0-94A2-3ED2EFB0B8A7}" type="parTrans" cxnId="{DD874EF9-552A-48E1-B80D-5D0B01A088B8}">
      <dgm:prSet/>
      <dgm:spPr/>
      <dgm:t>
        <a:bodyPr/>
        <a:lstStyle/>
        <a:p>
          <a:endParaRPr lang="es-ES" sz="1800"/>
        </a:p>
      </dgm:t>
    </dgm:pt>
    <dgm:pt modelId="{CDF704EF-E06A-420F-93B7-8DA1AE6E5A84}" type="sibTrans" cxnId="{DD874EF9-552A-48E1-B80D-5D0B01A088B8}">
      <dgm:prSet/>
      <dgm:spPr/>
      <dgm:t>
        <a:bodyPr/>
        <a:lstStyle/>
        <a:p>
          <a:endParaRPr lang="es-ES" sz="1800"/>
        </a:p>
      </dgm:t>
    </dgm:pt>
    <dgm:pt modelId="{F0DA722F-F835-44C9-BE8E-BD3310263761}">
      <dgm:prSet phldrT="[Texto]" custT="1"/>
      <dgm:spPr/>
      <dgm:t>
        <a:bodyPr/>
        <a:lstStyle/>
        <a:p>
          <a:r>
            <a:rPr lang="es-ES" sz="1200" dirty="0" smtClean="0"/>
            <a:t>WARNING 2</a:t>
          </a:r>
          <a:endParaRPr lang="es-ES" sz="1200" dirty="0"/>
        </a:p>
      </dgm:t>
    </dgm:pt>
    <dgm:pt modelId="{82BB9E7B-0066-4255-A2C2-B607238A5FD1}" type="parTrans" cxnId="{29240341-A0E7-4459-920D-B06B47851D7F}">
      <dgm:prSet/>
      <dgm:spPr/>
      <dgm:t>
        <a:bodyPr/>
        <a:lstStyle/>
        <a:p>
          <a:endParaRPr lang="es-ES" sz="1800"/>
        </a:p>
      </dgm:t>
    </dgm:pt>
    <dgm:pt modelId="{32F15376-1A48-4071-AA65-67825E2BFB63}" type="sibTrans" cxnId="{29240341-A0E7-4459-920D-B06B47851D7F}">
      <dgm:prSet custT="1"/>
      <dgm:spPr/>
      <dgm:t>
        <a:bodyPr/>
        <a:lstStyle/>
        <a:p>
          <a:endParaRPr lang="es-ES" sz="500"/>
        </a:p>
      </dgm:t>
    </dgm:pt>
    <dgm:pt modelId="{EBD75B1E-3A10-4AA8-BDB8-7379E75C4CDB}">
      <dgm:prSet phldrT="[Texto]" custT="1"/>
      <dgm:spPr/>
      <dgm:t>
        <a:bodyPr/>
        <a:lstStyle/>
        <a:p>
          <a:r>
            <a:rPr lang="es-ES" sz="900" dirty="0" smtClean="0"/>
            <a:t>PAGA TODO LO ADEUDADO O NO SE RECOGE.</a:t>
          </a:r>
          <a:endParaRPr lang="es-ES" sz="900" dirty="0"/>
        </a:p>
      </dgm:t>
    </dgm:pt>
    <dgm:pt modelId="{5B745759-D141-4455-8AF0-C511EA112ADB}" type="parTrans" cxnId="{5E781DD4-9FC3-41CC-8959-BB91E28BF676}">
      <dgm:prSet/>
      <dgm:spPr/>
      <dgm:t>
        <a:bodyPr/>
        <a:lstStyle/>
        <a:p>
          <a:endParaRPr lang="es-ES" sz="1800"/>
        </a:p>
      </dgm:t>
    </dgm:pt>
    <dgm:pt modelId="{5D6E8E5A-4E2E-4683-9020-46F7F55D1C26}" type="sibTrans" cxnId="{5E781DD4-9FC3-41CC-8959-BB91E28BF676}">
      <dgm:prSet/>
      <dgm:spPr/>
      <dgm:t>
        <a:bodyPr/>
        <a:lstStyle/>
        <a:p>
          <a:endParaRPr lang="es-ES" sz="1800"/>
        </a:p>
      </dgm:t>
    </dgm:pt>
    <dgm:pt modelId="{9837A342-B1CE-4167-A9A3-CBFAA21BD497}">
      <dgm:prSet phldrT="[Texto]" custT="1"/>
      <dgm:spPr/>
      <dgm:t>
        <a:bodyPr/>
        <a:lstStyle/>
        <a:p>
          <a:r>
            <a:rPr lang="es-ES" sz="900" dirty="0" smtClean="0"/>
            <a:t>DIRECTOR APRUEBA EN CUB CON PRESENCIA OFDIV Y JJDD EJECUTIVO.</a:t>
          </a:r>
          <a:endParaRPr lang="es-ES" sz="900" dirty="0"/>
        </a:p>
      </dgm:t>
    </dgm:pt>
    <dgm:pt modelId="{CE663975-F4A8-41F9-B2F1-C75B6B7F0267}" type="parTrans" cxnId="{B5726B97-E84D-4591-A248-2DE124463FCF}">
      <dgm:prSet/>
      <dgm:spPr/>
      <dgm:t>
        <a:bodyPr/>
        <a:lstStyle/>
        <a:p>
          <a:endParaRPr lang="es-ES" sz="1800"/>
        </a:p>
      </dgm:t>
    </dgm:pt>
    <dgm:pt modelId="{F40BF5A5-8F03-42A5-86AC-8EE00969FACB}" type="sibTrans" cxnId="{B5726B97-E84D-4591-A248-2DE124463FCF}">
      <dgm:prSet/>
      <dgm:spPr/>
      <dgm:t>
        <a:bodyPr/>
        <a:lstStyle/>
        <a:p>
          <a:endParaRPr lang="es-ES" sz="1800"/>
        </a:p>
      </dgm:t>
    </dgm:pt>
    <dgm:pt modelId="{5D0931B9-8531-4933-8F47-3165C1D14E7C}">
      <dgm:prSet phldrT="[Texto]" custT="1"/>
      <dgm:spPr/>
      <dgm:t>
        <a:bodyPr/>
        <a:lstStyle/>
        <a:p>
          <a:r>
            <a:rPr lang="es-ES" sz="900" dirty="0" smtClean="0"/>
            <a:t>AB REMITE CARTA CERTIFICADA FIRMADA POR DIRECTOR.</a:t>
          </a:r>
          <a:endParaRPr lang="es-ES" sz="900" dirty="0"/>
        </a:p>
      </dgm:t>
    </dgm:pt>
    <dgm:pt modelId="{A5799269-B0C6-4783-B116-C1F3949FC482}" type="parTrans" cxnId="{FF2CD02D-33C5-4A38-8929-E04625CA6183}">
      <dgm:prSet/>
      <dgm:spPr/>
      <dgm:t>
        <a:bodyPr/>
        <a:lstStyle/>
        <a:p>
          <a:endParaRPr lang="es-ES" sz="1800"/>
        </a:p>
      </dgm:t>
    </dgm:pt>
    <dgm:pt modelId="{A4737BBA-4FBC-4E00-A34C-9F52C22C584C}" type="sibTrans" cxnId="{FF2CD02D-33C5-4A38-8929-E04625CA6183}">
      <dgm:prSet/>
      <dgm:spPr/>
      <dgm:t>
        <a:bodyPr/>
        <a:lstStyle/>
        <a:p>
          <a:endParaRPr lang="es-ES" sz="1800"/>
        </a:p>
      </dgm:t>
    </dgm:pt>
    <dgm:pt modelId="{FBCD0CEA-463D-45C3-A8CB-A0E128CE4C82}">
      <dgm:prSet phldrT="[Texto]" custT="1"/>
      <dgm:spPr>
        <a:ln w="38100">
          <a:noFill/>
        </a:ln>
      </dgm:spPr>
      <dgm:t>
        <a:bodyPr/>
        <a:lstStyle/>
        <a:p>
          <a:r>
            <a:rPr lang="es-ES" sz="1200" dirty="0" smtClean="0"/>
            <a:t>WARNING 2</a:t>
          </a:r>
          <a:endParaRPr lang="es-ES" sz="1200" dirty="0"/>
        </a:p>
      </dgm:t>
    </dgm:pt>
    <dgm:pt modelId="{2E270997-94F2-4508-B12E-5B7DCD086A1D}" type="parTrans" cxnId="{3BC02FC7-D642-46FE-838A-0FE22EB2C76E}">
      <dgm:prSet/>
      <dgm:spPr/>
      <dgm:t>
        <a:bodyPr/>
        <a:lstStyle/>
        <a:p>
          <a:endParaRPr lang="es-ES" sz="1800"/>
        </a:p>
      </dgm:t>
    </dgm:pt>
    <dgm:pt modelId="{627C39D9-8ED5-44C9-AC81-4E166DAAEF02}" type="sibTrans" cxnId="{3BC02FC7-D642-46FE-838A-0FE22EB2C76E}">
      <dgm:prSet custT="1"/>
      <dgm:spPr/>
      <dgm:t>
        <a:bodyPr/>
        <a:lstStyle/>
        <a:p>
          <a:endParaRPr lang="es-ES" sz="500"/>
        </a:p>
      </dgm:t>
    </dgm:pt>
    <dgm:pt modelId="{D6930F0B-0FD5-44A7-BB42-02047312ED1A}">
      <dgm:prSet phldrT="[Texto]" custT="1"/>
      <dgm:spPr>
        <a:ln w="38100">
          <a:noFill/>
        </a:ln>
      </dgm:spPr>
      <dgm:t>
        <a:bodyPr/>
        <a:lstStyle/>
        <a:p>
          <a:r>
            <a:rPr lang="es-ES" sz="900" dirty="0" smtClean="0"/>
            <a:t>OFDIV NOTIFICA TELEFÓNICA A SOSTENEDOR QUE LE LLEGARÁ UNA CARTA DE PAGO Y QUE SI NO CUMPLE EL CADETE SERÁ SUSPENDIDO.</a:t>
          </a:r>
          <a:endParaRPr lang="es-ES" sz="900" dirty="0"/>
        </a:p>
      </dgm:t>
    </dgm:pt>
    <dgm:pt modelId="{06B7B465-502F-42C8-BA2D-BD61379A38EB}" type="parTrans" cxnId="{ABB0E488-B888-457C-9E40-6F4AC7B53D35}">
      <dgm:prSet/>
      <dgm:spPr/>
      <dgm:t>
        <a:bodyPr/>
        <a:lstStyle/>
        <a:p>
          <a:endParaRPr lang="es-ES" sz="1800"/>
        </a:p>
      </dgm:t>
    </dgm:pt>
    <dgm:pt modelId="{65E99FA9-E4C6-4843-9EB2-94E0CE0A8B3B}" type="sibTrans" cxnId="{ABB0E488-B888-457C-9E40-6F4AC7B53D35}">
      <dgm:prSet/>
      <dgm:spPr/>
      <dgm:t>
        <a:bodyPr/>
        <a:lstStyle/>
        <a:p>
          <a:endParaRPr lang="es-ES" sz="1800"/>
        </a:p>
      </dgm:t>
    </dgm:pt>
    <dgm:pt modelId="{FE4B3470-D3AF-4A27-9910-D530772F3B8A}">
      <dgm:prSet phldrT="[Texto]" custT="1"/>
      <dgm:spPr/>
      <dgm:t>
        <a:bodyPr/>
        <a:lstStyle/>
        <a:p>
          <a:r>
            <a:rPr lang="es-ES" sz="1200" dirty="0" smtClean="0"/>
            <a:t>WARNING 2</a:t>
          </a:r>
          <a:endParaRPr lang="es-ES" sz="1200" dirty="0"/>
        </a:p>
      </dgm:t>
    </dgm:pt>
    <dgm:pt modelId="{432EB990-BFEE-4CAC-847C-6237265B3E23}" type="parTrans" cxnId="{C945B241-A856-449A-8B97-A7C78DBB73E6}">
      <dgm:prSet/>
      <dgm:spPr/>
      <dgm:t>
        <a:bodyPr/>
        <a:lstStyle/>
        <a:p>
          <a:endParaRPr lang="es-ES" sz="1800"/>
        </a:p>
      </dgm:t>
    </dgm:pt>
    <dgm:pt modelId="{E39CF87E-00D1-4F14-8C26-599E50542B09}" type="sibTrans" cxnId="{C945B241-A856-449A-8B97-A7C78DBB73E6}">
      <dgm:prSet custT="1"/>
      <dgm:spPr/>
      <dgm:t>
        <a:bodyPr/>
        <a:lstStyle/>
        <a:p>
          <a:endParaRPr lang="es-ES" sz="500"/>
        </a:p>
      </dgm:t>
    </dgm:pt>
    <dgm:pt modelId="{9BCE4E23-DCFD-41A7-8D65-8E55E23ED58E}">
      <dgm:prSet phldrT="[Texto]" custT="1"/>
      <dgm:spPr/>
      <dgm:t>
        <a:bodyPr/>
        <a:lstStyle/>
        <a:p>
          <a:r>
            <a:rPr lang="es-ES" sz="900" dirty="0" smtClean="0"/>
            <a:t>SOSTENEDOR NO CUMPLE.</a:t>
          </a:r>
          <a:endParaRPr lang="es-ES" sz="900" dirty="0"/>
        </a:p>
      </dgm:t>
    </dgm:pt>
    <dgm:pt modelId="{60D1107B-7C2A-4E2C-A571-45E95202A5F1}" type="parTrans" cxnId="{FACB5AE4-67ED-43F0-8105-15EAC3D848AD}">
      <dgm:prSet/>
      <dgm:spPr/>
      <dgm:t>
        <a:bodyPr/>
        <a:lstStyle/>
        <a:p>
          <a:endParaRPr lang="es-ES" sz="1800"/>
        </a:p>
      </dgm:t>
    </dgm:pt>
    <dgm:pt modelId="{FF987251-EC42-47EB-8C88-1D1041765E16}" type="sibTrans" cxnId="{FACB5AE4-67ED-43F0-8105-15EAC3D848AD}">
      <dgm:prSet/>
      <dgm:spPr/>
      <dgm:t>
        <a:bodyPr/>
        <a:lstStyle/>
        <a:p>
          <a:endParaRPr lang="es-ES" sz="1800"/>
        </a:p>
      </dgm:t>
    </dgm:pt>
    <dgm:pt modelId="{4A944C8B-4548-4FB1-A9AF-086452E048CA}">
      <dgm:prSet phldrT="[Texto]" custT="1"/>
      <dgm:spPr/>
      <dgm:t>
        <a:bodyPr/>
        <a:lstStyle/>
        <a:p>
          <a:r>
            <a:rPr lang="es-ES" sz="900" dirty="0" smtClean="0"/>
            <a:t>AB EMITE CARTA DE SUSPENSIÓN.</a:t>
          </a:r>
          <a:endParaRPr lang="es-ES" sz="900" dirty="0"/>
        </a:p>
      </dgm:t>
    </dgm:pt>
    <dgm:pt modelId="{470C53DE-8D6B-4606-9A72-1E631DF6B356}" type="parTrans" cxnId="{0F268FE2-59A4-4F19-848A-D13FBE3480C0}">
      <dgm:prSet/>
      <dgm:spPr/>
      <dgm:t>
        <a:bodyPr/>
        <a:lstStyle/>
        <a:p>
          <a:endParaRPr lang="es-ES" sz="1800"/>
        </a:p>
      </dgm:t>
    </dgm:pt>
    <dgm:pt modelId="{1DF1A0EE-AC64-4674-B32A-34DF7792495B}" type="sibTrans" cxnId="{0F268FE2-59A4-4F19-848A-D13FBE3480C0}">
      <dgm:prSet/>
      <dgm:spPr/>
      <dgm:t>
        <a:bodyPr/>
        <a:lstStyle/>
        <a:p>
          <a:endParaRPr lang="es-ES" sz="1800"/>
        </a:p>
      </dgm:t>
    </dgm:pt>
    <dgm:pt modelId="{4995A349-2C3D-4C91-931A-FCD5E6924863}" type="pres">
      <dgm:prSet presAssocID="{2BEA107C-6A55-4FF1-AAB0-81E312A58A1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42FA5A57-F297-49C6-88B1-E83EFA83E192}" type="pres">
      <dgm:prSet presAssocID="{18B6ADBC-D274-412B-AF23-C5E2703C49FC}" presName="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B31A4EC-C592-4044-9B64-B9957F3E2859}" type="pres">
      <dgm:prSet presAssocID="{24C270F7-FB5E-47B3-8620-C1C7C506EAC1}" presName="sibTrans" presStyleLbl="sibTrans1D1" presStyleIdx="0" presStyleCnt="11"/>
      <dgm:spPr/>
      <dgm:t>
        <a:bodyPr/>
        <a:lstStyle/>
        <a:p>
          <a:endParaRPr lang="es-ES"/>
        </a:p>
      </dgm:t>
    </dgm:pt>
    <dgm:pt modelId="{C88AF32E-0E44-4EB8-97C7-5AD5C0DCAB30}" type="pres">
      <dgm:prSet presAssocID="{24C270F7-FB5E-47B3-8620-C1C7C506EAC1}" presName="connectorText" presStyleLbl="sibTrans1D1" presStyleIdx="0" presStyleCnt="11"/>
      <dgm:spPr/>
      <dgm:t>
        <a:bodyPr/>
        <a:lstStyle/>
        <a:p>
          <a:endParaRPr lang="es-ES"/>
        </a:p>
      </dgm:t>
    </dgm:pt>
    <dgm:pt modelId="{A3FC09AA-5FA9-4E25-8877-F1250A575591}" type="pres">
      <dgm:prSet presAssocID="{C5ABBBAE-C7E9-4665-B1F4-4094D505FCF0}" presName="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D5C019D-4D4A-409D-A50F-1860D14E9312}" type="pres">
      <dgm:prSet presAssocID="{A37B08D7-77C4-4501-9146-C5F997F0E251}" presName="sibTrans" presStyleLbl="sibTrans1D1" presStyleIdx="1" presStyleCnt="11"/>
      <dgm:spPr/>
      <dgm:t>
        <a:bodyPr/>
        <a:lstStyle/>
        <a:p>
          <a:endParaRPr lang="es-ES"/>
        </a:p>
      </dgm:t>
    </dgm:pt>
    <dgm:pt modelId="{6658FD38-046C-4F8F-A96E-8EB9C606C4ED}" type="pres">
      <dgm:prSet presAssocID="{A37B08D7-77C4-4501-9146-C5F997F0E251}" presName="connectorText" presStyleLbl="sibTrans1D1" presStyleIdx="1" presStyleCnt="11"/>
      <dgm:spPr/>
      <dgm:t>
        <a:bodyPr/>
        <a:lstStyle/>
        <a:p>
          <a:endParaRPr lang="es-ES"/>
        </a:p>
      </dgm:t>
    </dgm:pt>
    <dgm:pt modelId="{8CCE8011-FA29-4CD0-9301-AC85548C2AA9}" type="pres">
      <dgm:prSet presAssocID="{6050FBE9-5741-4F41-8AA6-66D1FFA22F24}" presName="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25F3652-0A38-4ACB-86F0-4095E36E2C77}" type="pres">
      <dgm:prSet presAssocID="{C3ED6A51-5120-4C52-9D68-2F24F15A6FD4}" presName="sibTrans" presStyleLbl="sibTrans1D1" presStyleIdx="2" presStyleCnt="11"/>
      <dgm:spPr/>
      <dgm:t>
        <a:bodyPr/>
        <a:lstStyle/>
        <a:p>
          <a:endParaRPr lang="es-ES"/>
        </a:p>
      </dgm:t>
    </dgm:pt>
    <dgm:pt modelId="{1F08B97D-22AC-45E8-9823-CDFB2C654827}" type="pres">
      <dgm:prSet presAssocID="{C3ED6A51-5120-4C52-9D68-2F24F15A6FD4}" presName="connectorText" presStyleLbl="sibTrans1D1" presStyleIdx="2" presStyleCnt="11"/>
      <dgm:spPr/>
      <dgm:t>
        <a:bodyPr/>
        <a:lstStyle/>
        <a:p>
          <a:endParaRPr lang="es-ES"/>
        </a:p>
      </dgm:t>
    </dgm:pt>
    <dgm:pt modelId="{AD8DB277-6A74-4A91-B820-5D01E546CB0F}" type="pres">
      <dgm:prSet presAssocID="{F0DA722F-F835-44C9-BE8E-BD3310263761}" presName="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752ED9-D4F2-458E-BAC4-98D6B976C8F8}" type="pres">
      <dgm:prSet presAssocID="{32F15376-1A48-4071-AA65-67825E2BFB63}" presName="sibTrans" presStyleLbl="sibTrans1D1" presStyleIdx="3" presStyleCnt="11"/>
      <dgm:spPr/>
      <dgm:t>
        <a:bodyPr/>
        <a:lstStyle/>
        <a:p>
          <a:endParaRPr lang="es-ES"/>
        </a:p>
      </dgm:t>
    </dgm:pt>
    <dgm:pt modelId="{0CD79FFE-9C85-4A07-8761-C71EACA66CBC}" type="pres">
      <dgm:prSet presAssocID="{32F15376-1A48-4071-AA65-67825E2BFB63}" presName="connectorText" presStyleLbl="sibTrans1D1" presStyleIdx="3" presStyleCnt="11"/>
      <dgm:spPr/>
      <dgm:t>
        <a:bodyPr/>
        <a:lstStyle/>
        <a:p>
          <a:endParaRPr lang="es-ES"/>
        </a:p>
      </dgm:t>
    </dgm:pt>
    <dgm:pt modelId="{9CF670F6-A213-4CB4-8710-F9E8A712AE12}" type="pres">
      <dgm:prSet presAssocID="{FBCD0CEA-463D-45C3-A8CB-A0E128CE4C82}" presName="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72B486A-185F-4419-BC12-C379CB42FAFA}" type="pres">
      <dgm:prSet presAssocID="{627C39D9-8ED5-44C9-AC81-4E166DAAEF02}" presName="sibTrans" presStyleLbl="sibTrans1D1" presStyleIdx="4" presStyleCnt="11"/>
      <dgm:spPr/>
      <dgm:t>
        <a:bodyPr/>
        <a:lstStyle/>
        <a:p>
          <a:endParaRPr lang="es-ES"/>
        </a:p>
      </dgm:t>
    </dgm:pt>
    <dgm:pt modelId="{A2367DE3-9C02-474A-A653-AEFA1CA25828}" type="pres">
      <dgm:prSet presAssocID="{627C39D9-8ED5-44C9-AC81-4E166DAAEF02}" presName="connectorText" presStyleLbl="sibTrans1D1" presStyleIdx="4" presStyleCnt="11"/>
      <dgm:spPr/>
      <dgm:t>
        <a:bodyPr/>
        <a:lstStyle/>
        <a:p>
          <a:endParaRPr lang="es-ES"/>
        </a:p>
      </dgm:t>
    </dgm:pt>
    <dgm:pt modelId="{5D250F29-F201-4CF7-A864-8294B980B7AC}" type="pres">
      <dgm:prSet presAssocID="{FE4B3470-D3AF-4A27-9910-D530772F3B8A}" presName="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460A4B5-2047-40E3-8BD5-B0C4FC064B00}" type="pres">
      <dgm:prSet presAssocID="{E39CF87E-00D1-4F14-8C26-599E50542B09}" presName="sibTrans" presStyleLbl="sibTrans1D1" presStyleIdx="5" presStyleCnt="11"/>
      <dgm:spPr/>
      <dgm:t>
        <a:bodyPr/>
        <a:lstStyle/>
        <a:p>
          <a:endParaRPr lang="es-ES"/>
        </a:p>
      </dgm:t>
    </dgm:pt>
    <dgm:pt modelId="{5C97CF1D-E528-4891-BC61-47EBA1F3E65E}" type="pres">
      <dgm:prSet presAssocID="{E39CF87E-00D1-4F14-8C26-599E50542B09}" presName="connectorText" presStyleLbl="sibTrans1D1" presStyleIdx="5" presStyleCnt="11"/>
      <dgm:spPr/>
      <dgm:t>
        <a:bodyPr/>
        <a:lstStyle/>
        <a:p>
          <a:endParaRPr lang="es-ES"/>
        </a:p>
      </dgm:t>
    </dgm:pt>
    <dgm:pt modelId="{9AAAC24D-9789-446E-8BDD-ABEE3729B3C6}" type="pres">
      <dgm:prSet presAssocID="{F5BE5837-0F05-422F-BA4A-15A391D439C5}" presName="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88FAB52-2C0B-40CB-9712-3C2EF4930116}" type="pres">
      <dgm:prSet presAssocID="{FB5788ED-08B0-4946-AD48-93AC2AFAFE87}" presName="sibTrans" presStyleLbl="sibTrans1D1" presStyleIdx="6" presStyleCnt="11"/>
      <dgm:spPr/>
      <dgm:t>
        <a:bodyPr/>
        <a:lstStyle/>
        <a:p>
          <a:endParaRPr lang="es-ES"/>
        </a:p>
      </dgm:t>
    </dgm:pt>
    <dgm:pt modelId="{1B9DD182-8B93-4266-A398-99914C0304A2}" type="pres">
      <dgm:prSet presAssocID="{FB5788ED-08B0-4946-AD48-93AC2AFAFE87}" presName="connectorText" presStyleLbl="sibTrans1D1" presStyleIdx="6" presStyleCnt="11"/>
      <dgm:spPr/>
      <dgm:t>
        <a:bodyPr/>
        <a:lstStyle/>
        <a:p>
          <a:endParaRPr lang="es-ES"/>
        </a:p>
      </dgm:t>
    </dgm:pt>
    <dgm:pt modelId="{80CF7E59-3851-49ED-8735-0D30DF4B3982}" type="pres">
      <dgm:prSet presAssocID="{AD2A86AD-0C56-4903-A06A-0C570F69D073}" presName="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CF2BB9F-61DE-4489-B53E-55F7F1D13CCC}" type="pres">
      <dgm:prSet presAssocID="{E10E818E-6ED9-44E8-93D5-3D325FE56422}" presName="sibTrans" presStyleLbl="sibTrans1D1" presStyleIdx="7" presStyleCnt="11"/>
      <dgm:spPr/>
      <dgm:t>
        <a:bodyPr/>
        <a:lstStyle/>
        <a:p>
          <a:endParaRPr lang="es-ES"/>
        </a:p>
      </dgm:t>
    </dgm:pt>
    <dgm:pt modelId="{1C74304A-AAF4-4ABE-AACC-6E71630FC6B3}" type="pres">
      <dgm:prSet presAssocID="{E10E818E-6ED9-44E8-93D5-3D325FE56422}" presName="connectorText" presStyleLbl="sibTrans1D1" presStyleIdx="7" presStyleCnt="11"/>
      <dgm:spPr/>
      <dgm:t>
        <a:bodyPr/>
        <a:lstStyle/>
        <a:p>
          <a:endParaRPr lang="es-ES"/>
        </a:p>
      </dgm:t>
    </dgm:pt>
    <dgm:pt modelId="{696E4D78-17DF-4B82-8618-82CAB12106D4}" type="pres">
      <dgm:prSet presAssocID="{D3DC4BF9-F7A0-4331-B0F8-BC136E824136}" presName="node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311B563-593D-4026-85EA-CAEC527417C5}" type="pres">
      <dgm:prSet presAssocID="{C770668A-0296-4231-A9EE-7CC16CA5D4CF}" presName="sibTrans" presStyleLbl="sibTrans1D1" presStyleIdx="8" presStyleCnt="11"/>
      <dgm:spPr/>
      <dgm:t>
        <a:bodyPr/>
        <a:lstStyle/>
        <a:p>
          <a:endParaRPr lang="es-ES"/>
        </a:p>
      </dgm:t>
    </dgm:pt>
    <dgm:pt modelId="{DAD8954E-63F1-4A2D-8485-A8C89DE0CFA3}" type="pres">
      <dgm:prSet presAssocID="{C770668A-0296-4231-A9EE-7CC16CA5D4CF}" presName="connectorText" presStyleLbl="sibTrans1D1" presStyleIdx="8" presStyleCnt="11"/>
      <dgm:spPr/>
      <dgm:t>
        <a:bodyPr/>
        <a:lstStyle/>
        <a:p>
          <a:endParaRPr lang="es-ES"/>
        </a:p>
      </dgm:t>
    </dgm:pt>
    <dgm:pt modelId="{CF578D2D-4BCD-4361-94FB-7B75E2486C12}" type="pres">
      <dgm:prSet presAssocID="{1E0FD616-3558-4F90-A228-A58482A9FB48}" presName="node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3649B8F-3468-411B-85C3-3327093D5585}" type="pres">
      <dgm:prSet presAssocID="{07068F18-7D6D-4419-B109-1BE9E55DA83A}" presName="sibTrans" presStyleLbl="sibTrans1D1" presStyleIdx="9" presStyleCnt="11"/>
      <dgm:spPr/>
      <dgm:t>
        <a:bodyPr/>
        <a:lstStyle/>
        <a:p>
          <a:endParaRPr lang="es-ES"/>
        </a:p>
      </dgm:t>
    </dgm:pt>
    <dgm:pt modelId="{94A4988E-AB12-4BC3-B753-4A102597B439}" type="pres">
      <dgm:prSet presAssocID="{07068F18-7D6D-4419-B109-1BE9E55DA83A}" presName="connectorText" presStyleLbl="sibTrans1D1" presStyleIdx="9" presStyleCnt="11"/>
      <dgm:spPr/>
      <dgm:t>
        <a:bodyPr/>
        <a:lstStyle/>
        <a:p>
          <a:endParaRPr lang="es-ES"/>
        </a:p>
      </dgm:t>
    </dgm:pt>
    <dgm:pt modelId="{C2F147D3-69C8-445F-8EDF-41F2699F9500}" type="pres">
      <dgm:prSet presAssocID="{F64EA846-D04D-478D-AD92-D98567E7483B}" presName="nod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F3D4613-FF5F-47C6-971C-1FE2FB608206}" type="pres">
      <dgm:prSet presAssocID="{FC97A9CD-AC0D-48B4-B878-1EFACA5A9524}" presName="sibTrans" presStyleLbl="sibTrans1D1" presStyleIdx="10" presStyleCnt="11"/>
      <dgm:spPr/>
      <dgm:t>
        <a:bodyPr/>
        <a:lstStyle/>
        <a:p>
          <a:endParaRPr lang="es-ES"/>
        </a:p>
      </dgm:t>
    </dgm:pt>
    <dgm:pt modelId="{16BB26E5-12C5-4BDD-A1B9-C205ACF17A52}" type="pres">
      <dgm:prSet presAssocID="{FC97A9CD-AC0D-48B4-B878-1EFACA5A9524}" presName="connectorText" presStyleLbl="sibTrans1D1" presStyleIdx="10" presStyleCnt="11"/>
      <dgm:spPr/>
      <dgm:t>
        <a:bodyPr/>
        <a:lstStyle/>
        <a:p>
          <a:endParaRPr lang="es-ES"/>
        </a:p>
      </dgm:t>
    </dgm:pt>
    <dgm:pt modelId="{7DB43E21-9B3B-47B6-8AF5-5830ACCEBFE7}" type="pres">
      <dgm:prSet presAssocID="{3C7FDA73-2E2C-4D22-9BE2-F952406ACF2C}" presName="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10BEC7E-A691-47E0-B541-FADADA5026B7}" type="presOf" srcId="{4109164A-77E8-4285-8ECD-2B364C81D525}" destId="{CF578D2D-4BCD-4361-94FB-7B75E2486C12}" srcOrd="0" destOrd="1" presId="urn:microsoft.com/office/officeart/2005/8/layout/bProcess3"/>
    <dgm:cxn modelId="{58A59321-ABDA-4E58-B33C-066E1446CD0B}" type="presOf" srcId="{24C270F7-FB5E-47B3-8620-C1C7C506EAC1}" destId="{C88AF32E-0E44-4EB8-97C7-5AD5C0DCAB30}" srcOrd="1" destOrd="0" presId="urn:microsoft.com/office/officeart/2005/8/layout/bProcess3"/>
    <dgm:cxn modelId="{C2507998-CE30-47C4-A70F-7EC54783715B}" type="presOf" srcId="{E39CF87E-00D1-4F14-8C26-599E50542B09}" destId="{0460A4B5-2047-40E3-8BD5-B0C4FC064B00}" srcOrd="0" destOrd="0" presId="urn:microsoft.com/office/officeart/2005/8/layout/bProcess3"/>
    <dgm:cxn modelId="{29240341-A0E7-4459-920D-B06B47851D7F}" srcId="{2BEA107C-6A55-4FF1-AAB0-81E312A58A1E}" destId="{F0DA722F-F835-44C9-BE8E-BD3310263761}" srcOrd="3" destOrd="0" parTransId="{82BB9E7B-0066-4255-A2C2-B607238A5FD1}" sibTransId="{32F15376-1A48-4071-AA65-67825E2BFB63}"/>
    <dgm:cxn modelId="{DD874EF9-552A-48E1-B80D-5D0B01A088B8}" srcId="{6050FBE9-5741-4F41-8AA6-66D1FFA22F24}" destId="{7136A9DA-ADA7-4C28-B7B6-45B611D20041}" srcOrd="0" destOrd="0" parTransId="{2F25B6CB-439E-4CF0-94A2-3ED2EFB0B8A7}" sibTransId="{CDF704EF-E06A-420F-93B7-8DA1AE6E5A84}"/>
    <dgm:cxn modelId="{BA466FBF-A501-4681-87F0-7621621D5552}" srcId="{F5BE5837-0F05-422F-BA4A-15A391D439C5}" destId="{8FAE61D0-E8E1-4E58-8E0A-EEFCC00ECF87}" srcOrd="0" destOrd="0" parTransId="{34518F62-79E9-41B0-848E-932E397D7534}" sibTransId="{208860C9-BEA1-4787-956E-FD7074122A92}"/>
    <dgm:cxn modelId="{DEF1A95D-D371-49F6-9E85-6DDE9E60BDDE}" type="presOf" srcId="{E6D6FEEE-9474-400F-B6EC-DBD776D39EE7}" destId="{CF578D2D-4BCD-4361-94FB-7B75E2486C12}" srcOrd="0" destOrd="2" presId="urn:microsoft.com/office/officeart/2005/8/layout/bProcess3"/>
    <dgm:cxn modelId="{13370122-DB5C-42A3-8F27-B6195ECC3F1A}" srcId="{F5BE5837-0F05-422F-BA4A-15A391D439C5}" destId="{2338F930-A225-4982-9029-A6033A5AEF71}" srcOrd="1" destOrd="0" parTransId="{AA5C99E7-1EFF-435F-B241-1B949BC220BD}" sibTransId="{B16266AA-E908-4A3C-92B6-52E0A21D02F1}"/>
    <dgm:cxn modelId="{122BB5F3-35EE-4D5B-8A6A-98FCB1D0F1C1}" type="presOf" srcId="{FC97A9CD-AC0D-48B4-B878-1EFACA5A9524}" destId="{16BB26E5-12C5-4BDD-A1B9-C205ACF17A52}" srcOrd="1" destOrd="0" presId="urn:microsoft.com/office/officeart/2005/8/layout/bProcess3"/>
    <dgm:cxn modelId="{5407D5A2-2D6D-4A6D-A967-DC0740EE1A5C}" type="presOf" srcId="{6050FBE9-5741-4F41-8AA6-66D1FFA22F24}" destId="{8CCE8011-FA29-4CD0-9301-AC85548C2AA9}" srcOrd="0" destOrd="0" presId="urn:microsoft.com/office/officeart/2005/8/layout/bProcess3"/>
    <dgm:cxn modelId="{5D835DCD-F446-40A6-86BA-1D2E2095B7BD}" srcId="{C5ABBBAE-C7E9-4665-B1F4-4094D505FCF0}" destId="{DD94DF0E-ECF0-47ED-8720-D02059ED79D8}" srcOrd="1" destOrd="0" parTransId="{FBA1BAF6-5F24-4C8F-B87B-F950E2F01804}" sibTransId="{5C037787-9258-47C7-9C3A-7E6CD30DB4D8}"/>
    <dgm:cxn modelId="{114DFB89-ED69-4F56-A48C-220A7AC22F37}" type="presOf" srcId="{E39CF87E-00D1-4F14-8C26-599E50542B09}" destId="{5C97CF1D-E528-4891-BC61-47EBA1F3E65E}" srcOrd="1" destOrd="0" presId="urn:microsoft.com/office/officeart/2005/8/layout/bProcess3"/>
    <dgm:cxn modelId="{115E139E-1E61-40F9-A083-F4B9B3F46400}" type="presOf" srcId="{2BEA107C-6A55-4FF1-AAB0-81E312A58A1E}" destId="{4995A349-2C3D-4C91-931A-FCD5E6924863}" srcOrd="0" destOrd="0" presId="urn:microsoft.com/office/officeart/2005/8/layout/bProcess3"/>
    <dgm:cxn modelId="{FF2CD02D-33C5-4A38-8929-E04625CA6183}" srcId="{F0DA722F-F835-44C9-BE8E-BD3310263761}" destId="{5D0931B9-8531-4933-8F47-3165C1D14E7C}" srcOrd="1" destOrd="0" parTransId="{A5799269-B0C6-4783-B116-C1F3949FC482}" sibTransId="{A4737BBA-4FBC-4E00-A34C-9F52C22C584C}"/>
    <dgm:cxn modelId="{348E08D2-DB2E-4A5D-A2F8-6AFA8038687B}" type="presOf" srcId="{18B6ADBC-D274-412B-AF23-C5E2703C49FC}" destId="{42FA5A57-F297-49C6-88B1-E83EFA83E192}" srcOrd="0" destOrd="0" presId="urn:microsoft.com/office/officeart/2005/8/layout/bProcess3"/>
    <dgm:cxn modelId="{A4BAAC9F-62E2-42C0-A4A8-8F54D9B60EAA}" type="presOf" srcId="{2A796C57-C3D9-4995-A276-8D32FC05E42F}" destId="{C2F147D3-69C8-445F-8EDF-41F2699F9500}" srcOrd="0" destOrd="1" presId="urn:microsoft.com/office/officeart/2005/8/layout/bProcess3"/>
    <dgm:cxn modelId="{5B1291F0-3A9C-4718-AEAC-948E0B2F2DB0}" type="presOf" srcId="{32F15376-1A48-4071-AA65-67825E2BFB63}" destId="{0CD79FFE-9C85-4A07-8761-C71EACA66CBC}" srcOrd="1" destOrd="0" presId="urn:microsoft.com/office/officeart/2005/8/layout/bProcess3"/>
    <dgm:cxn modelId="{C7578871-625E-4D3A-A196-A3A0012C42DB}" type="presOf" srcId="{FB5788ED-08B0-4946-AD48-93AC2AFAFE87}" destId="{188FAB52-2C0B-40CB-9712-3C2EF4930116}" srcOrd="0" destOrd="0" presId="urn:microsoft.com/office/officeart/2005/8/layout/bProcess3"/>
    <dgm:cxn modelId="{7DD40C24-459F-4056-93E0-F15064545BDE}" type="presOf" srcId="{627C39D9-8ED5-44C9-AC81-4E166DAAEF02}" destId="{A2367DE3-9C02-474A-A653-AEFA1CA25828}" srcOrd="1" destOrd="0" presId="urn:microsoft.com/office/officeart/2005/8/layout/bProcess3"/>
    <dgm:cxn modelId="{10A91CC1-0385-43C2-AA25-3AD64998B12B}" srcId="{2BEA107C-6A55-4FF1-AAB0-81E312A58A1E}" destId="{3C7FDA73-2E2C-4D22-9BE2-F952406ACF2C}" srcOrd="11" destOrd="0" parTransId="{CA7534A1-D3EB-467B-B58C-464D21DC3ECE}" sibTransId="{C60607C3-06FC-4FFC-A5B8-B6B162D65C3A}"/>
    <dgm:cxn modelId="{6E5022EB-0C21-4B91-8AAA-17E5089DD9C2}" type="presOf" srcId="{9837A342-B1CE-4167-A9A3-CBFAA21BD497}" destId="{AD8DB277-6A74-4A91-B820-5D01E546CB0F}" srcOrd="0" destOrd="1" presId="urn:microsoft.com/office/officeart/2005/8/layout/bProcess3"/>
    <dgm:cxn modelId="{E896640C-2A5D-45A4-995B-269335169AB0}" type="presOf" srcId="{C770668A-0296-4231-A9EE-7CC16CA5D4CF}" destId="{C311B563-593D-4026-85EA-CAEC527417C5}" srcOrd="0" destOrd="0" presId="urn:microsoft.com/office/officeart/2005/8/layout/bProcess3"/>
    <dgm:cxn modelId="{E96647E3-C752-466D-8DE5-E18A873D902C}" type="presOf" srcId="{7136A9DA-ADA7-4C28-B7B6-45B611D20041}" destId="{8CCE8011-FA29-4CD0-9301-AC85548C2AA9}" srcOrd="0" destOrd="1" presId="urn:microsoft.com/office/officeart/2005/8/layout/bProcess3"/>
    <dgm:cxn modelId="{855EBC33-B1AE-412B-A033-E81D11BBF38B}" type="presOf" srcId="{FB5788ED-08B0-4946-AD48-93AC2AFAFE87}" destId="{1B9DD182-8B93-4266-A398-99914C0304A2}" srcOrd="1" destOrd="0" presId="urn:microsoft.com/office/officeart/2005/8/layout/bProcess3"/>
    <dgm:cxn modelId="{0F268FE2-59A4-4F19-848A-D13FBE3480C0}" srcId="{FE4B3470-D3AF-4A27-9910-D530772F3B8A}" destId="{4A944C8B-4548-4FB1-A9AF-086452E048CA}" srcOrd="1" destOrd="0" parTransId="{470C53DE-8D6B-4606-9A72-1E631DF6B356}" sibTransId="{1DF1A0EE-AC64-4674-B32A-34DF7792495B}"/>
    <dgm:cxn modelId="{579CAF56-87E7-474D-B950-E632D4F5190B}" type="presOf" srcId="{8FAE61D0-E8E1-4E58-8E0A-EEFCC00ECF87}" destId="{9AAAC24D-9789-446E-8BDD-ABEE3729B3C6}" srcOrd="0" destOrd="1" presId="urn:microsoft.com/office/officeart/2005/8/layout/bProcess3"/>
    <dgm:cxn modelId="{59483444-8F1B-480F-B341-FEEB4BD792BB}" type="presOf" srcId="{AD2A86AD-0C56-4903-A06A-0C570F69D073}" destId="{80CF7E59-3851-49ED-8735-0D30DF4B3982}" srcOrd="0" destOrd="0" presId="urn:microsoft.com/office/officeart/2005/8/layout/bProcess3"/>
    <dgm:cxn modelId="{06F0C615-7245-45E1-960F-A85E2679A2CF}" type="presOf" srcId="{14CF90EE-4746-4273-AAA4-16F5BDEC4ACE}" destId="{80CF7E59-3851-49ED-8735-0D30DF4B3982}" srcOrd="0" destOrd="1" presId="urn:microsoft.com/office/officeart/2005/8/layout/bProcess3"/>
    <dgm:cxn modelId="{8D382028-2CB0-476E-8BB6-E874FE79D35C}" type="presOf" srcId="{C3ED6A51-5120-4C52-9D68-2F24F15A6FD4}" destId="{625F3652-0A38-4ACB-86F0-4095E36E2C77}" srcOrd="0" destOrd="0" presId="urn:microsoft.com/office/officeart/2005/8/layout/bProcess3"/>
    <dgm:cxn modelId="{32C8DB85-2EC5-4D71-BD99-97011A3B1243}" srcId="{1E0FD616-3558-4F90-A228-A58482A9FB48}" destId="{4109164A-77E8-4285-8ECD-2B364C81D525}" srcOrd="0" destOrd="0" parTransId="{13A46E91-4B1C-41DD-943E-C00B05681BF8}" sibTransId="{C81804E9-6439-489D-BF2F-08C262ECE6E1}"/>
    <dgm:cxn modelId="{EBE06D75-23FE-4423-AFCA-948C0063BC9E}" type="presOf" srcId="{07068F18-7D6D-4419-B109-1BE9E55DA83A}" destId="{83649B8F-3468-411B-85C3-3327093D5585}" srcOrd="0" destOrd="0" presId="urn:microsoft.com/office/officeart/2005/8/layout/bProcess3"/>
    <dgm:cxn modelId="{D754E20E-3C33-44D3-8BDD-85CAD1DD4E5A}" srcId="{F64EA846-D04D-478D-AD92-D98567E7483B}" destId="{2A796C57-C3D9-4995-A276-8D32FC05E42F}" srcOrd="0" destOrd="0" parTransId="{95016FDB-00F8-41B6-A93C-B563769933D4}" sibTransId="{4AC94BF0-1A45-4FC0-927F-D29356A753C3}"/>
    <dgm:cxn modelId="{0AB30C70-2C4B-4B46-B68B-A1C5A0BEEC3B}" type="presOf" srcId="{D3DC4BF9-F7A0-4331-B0F8-BC136E824136}" destId="{696E4D78-17DF-4B82-8618-82CAB12106D4}" srcOrd="0" destOrd="0" presId="urn:microsoft.com/office/officeart/2005/8/layout/bProcess3"/>
    <dgm:cxn modelId="{E72D24E0-2F80-4CB7-A88E-8AB86A83613F}" type="presOf" srcId="{F0DA722F-F835-44C9-BE8E-BD3310263761}" destId="{AD8DB277-6A74-4A91-B820-5D01E546CB0F}" srcOrd="0" destOrd="0" presId="urn:microsoft.com/office/officeart/2005/8/layout/bProcess3"/>
    <dgm:cxn modelId="{D964505F-D3AD-4DC0-9DF7-F387FD387791}" type="presOf" srcId="{EDF6B127-A174-4298-B316-9A0F36277641}" destId="{696E4D78-17DF-4B82-8618-82CAB12106D4}" srcOrd="0" destOrd="1" presId="urn:microsoft.com/office/officeart/2005/8/layout/bProcess3"/>
    <dgm:cxn modelId="{06C369DA-A31E-4E51-A182-7AE0CA2B5FF3}" srcId="{C5ABBBAE-C7E9-4665-B1F4-4094D505FCF0}" destId="{8E7D0C6F-0DDB-410B-9D28-DECAF740A590}" srcOrd="0" destOrd="0" parTransId="{6DB9D95A-EEF0-4BCF-94A4-AA6BE82DC9FA}" sibTransId="{C53963A6-4D40-4367-BEFF-444106871A8D}"/>
    <dgm:cxn modelId="{BEF98C50-6FDD-41CB-9350-D60A5A93018E}" type="presOf" srcId="{9BCE4E23-DCFD-41A7-8D65-8E55E23ED58E}" destId="{5D250F29-F201-4CF7-A864-8294B980B7AC}" srcOrd="0" destOrd="1" presId="urn:microsoft.com/office/officeart/2005/8/layout/bProcess3"/>
    <dgm:cxn modelId="{D4221CFE-DDF5-4B13-826B-1BEDC3E0D5BF}" type="presOf" srcId="{3C7FDA73-2E2C-4D22-9BE2-F952406ACF2C}" destId="{7DB43E21-9B3B-47B6-8AF5-5830ACCEBFE7}" srcOrd="0" destOrd="0" presId="urn:microsoft.com/office/officeart/2005/8/layout/bProcess3"/>
    <dgm:cxn modelId="{0AE05F4D-81C4-4714-AED9-385E50294793}" srcId="{2BEA107C-6A55-4FF1-AAB0-81E312A58A1E}" destId="{18B6ADBC-D274-412B-AF23-C5E2703C49FC}" srcOrd="0" destOrd="0" parTransId="{6A7BF7AF-443F-4A95-8E65-E63320F664C6}" sibTransId="{24C270F7-FB5E-47B3-8620-C1C7C506EAC1}"/>
    <dgm:cxn modelId="{187B269B-2AE1-4BC5-9FE6-037D1A8CEDD0}" type="presOf" srcId="{F64EA846-D04D-478D-AD92-D98567E7483B}" destId="{C2F147D3-69C8-445F-8EDF-41F2699F9500}" srcOrd="0" destOrd="0" presId="urn:microsoft.com/office/officeart/2005/8/layout/bProcess3"/>
    <dgm:cxn modelId="{9A045F1B-D523-40AD-BCE0-365F3BCF7E54}" srcId="{2BEA107C-6A55-4FF1-AAB0-81E312A58A1E}" destId="{C5ABBBAE-C7E9-4665-B1F4-4094D505FCF0}" srcOrd="1" destOrd="0" parTransId="{C32C72CD-E4D3-434D-998B-D2E9F7505DE6}" sibTransId="{A37B08D7-77C4-4501-9146-C5F997F0E251}"/>
    <dgm:cxn modelId="{FACB5AE4-67ED-43F0-8105-15EAC3D848AD}" srcId="{FE4B3470-D3AF-4A27-9910-D530772F3B8A}" destId="{9BCE4E23-DCFD-41A7-8D65-8E55E23ED58E}" srcOrd="0" destOrd="0" parTransId="{60D1107B-7C2A-4E2C-A571-45E95202A5F1}" sibTransId="{FF987251-EC42-47EB-8C88-1D1041765E16}"/>
    <dgm:cxn modelId="{6719C4F5-4421-4825-9369-77585D2723E3}" type="presOf" srcId="{FE4B3470-D3AF-4A27-9910-D530772F3B8A}" destId="{5D250F29-F201-4CF7-A864-8294B980B7AC}" srcOrd="0" destOrd="0" presId="urn:microsoft.com/office/officeart/2005/8/layout/bProcess3"/>
    <dgm:cxn modelId="{3F05CF85-CEE8-4CD5-AD7B-AF42564DA577}" srcId="{1E0FD616-3558-4F90-A228-A58482A9FB48}" destId="{E6D6FEEE-9474-400F-B6EC-DBD776D39EE7}" srcOrd="1" destOrd="0" parTransId="{594F895C-D0B9-4A29-8937-FACDAA3C111F}" sibTransId="{14C32105-CCA5-498E-9A35-45EFB1D61991}"/>
    <dgm:cxn modelId="{D91AAFFE-E947-43D1-BE68-7BD43FBDCD7F}" type="presOf" srcId="{2338F930-A225-4982-9029-A6033A5AEF71}" destId="{9AAAC24D-9789-446E-8BDD-ABEE3729B3C6}" srcOrd="0" destOrd="2" presId="urn:microsoft.com/office/officeart/2005/8/layout/bProcess3"/>
    <dgm:cxn modelId="{0E8B9ECA-3A6F-4C3A-8FF1-8EFB73807FBB}" type="presOf" srcId="{FC97A9CD-AC0D-48B4-B878-1EFACA5A9524}" destId="{9F3D4613-FF5F-47C6-971C-1FE2FB608206}" srcOrd="0" destOrd="0" presId="urn:microsoft.com/office/officeart/2005/8/layout/bProcess3"/>
    <dgm:cxn modelId="{8B21EFF0-73A8-4E16-879B-E0CF6AA075B8}" type="presOf" srcId="{BDD83C51-0471-4D38-8E11-0FB77630735B}" destId="{C2F147D3-69C8-445F-8EDF-41F2699F9500}" srcOrd="0" destOrd="2" presId="urn:microsoft.com/office/officeart/2005/8/layout/bProcess3"/>
    <dgm:cxn modelId="{F45A94A4-F228-4406-ABBD-DE5D7D30B362}" type="presOf" srcId="{EBD75B1E-3A10-4AA8-BDB8-7379E75C4CDB}" destId="{8CCE8011-FA29-4CD0-9301-AC85548C2AA9}" srcOrd="0" destOrd="2" presId="urn:microsoft.com/office/officeart/2005/8/layout/bProcess3"/>
    <dgm:cxn modelId="{825A7193-026F-458B-A458-BA7A17A44939}" type="presOf" srcId="{C770668A-0296-4231-A9EE-7CC16CA5D4CF}" destId="{DAD8954E-63F1-4A2D-8485-A8C89DE0CFA3}" srcOrd="1" destOrd="0" presId="urn:microsoft.com/office/officeart/2005/8/layout/bProcess3"/>
    <dgm:cxn modelId="{554E2D98-AF40-4D0A-8B28-D87AFB82E41C}" type="presOf" srcId="{D6930F0B-0FD5-44A7-BB42-02047312ED1A}" destId="{9CF670F6-A213-4CB4-8710-F9E8A712AE12}" srcOrd="0" destOrd="1" presId="urn:microsoft.com/office/officeart/2005/8/layout/bProcess3"/>
    <dgm:cxn modelId="{A52B4715-8BDD-447A-AE14-DD8501ED4F02}" srcId="{AD2A86AD-0C56-4903-A06A-0C570F69D073}" destId="{14CF90EE-4746-4273-AAA4-16F5BDEC4ACE}" srcOrd="0" destOrd="0" parTransId="{AF64D1FD-6F48-4301-8393-89B3DDDA636C}" sibTransId="{DB85E48D-B30B-4D3F-A11E-2BFA40ED63B3}"/>
    <dgm:cxn modelId="{2FDA9E44-6473-42C6-B853-3817F6A21145}" type="presOf" srcId="{E10E818E-6ED9-44E8-93D5-3D325FE56422}" destId="{1C74304A-AAF4-4ABE-AACC-6E71630FC6B3}" srcOrd="1" destOrd="0" presId="urn:microsoft.com/office/officeart/2005/8/layout/bProcess3"/>
    <dgm:cxn modelId="{ABB0E488-B888-457C-9E40-6F4AC7B53D35}" srcId="{FBCD0CEA-463D-45C3-A8CB-A0E128CE4C82}" destId="{D6930F0B-0FD5-44A7-BB42-02047312ED1A}" srcOrd="0" destOrd="0" parTransId="{06B7B465-502F-42C8-BA2D-BD61379A38EB}" sibTransId="{65E99FA9-E4C6-4843-9EB2-94E0CE0A8B3B}"/>
    <dgm:cxn modelId="{86C82DC4-EB19-4ECA-9149-4AC4FB32318C}" type="presOf" srcId="{DD94DF0E-ECF0-47ED-8720-D02059ED79D8}" destId="{A3FC09AA-5FA9-4E25-8877-F1250A575591}" srcOrd="0" destOrd="2" presId="urn:microsoft.com/office/officeart/2005/8/layout/bProcess3"/>
    <dgm:cxn modelId="{3BC02FC7-D642-46FE-838A-0FE22EB2C76E}" srcId="{2BEA107C-6A55-4FF1-AAB0-81E312A58A1E}" destId="{FBCD0CEA-463D-45C3-A8CB-A0E128CE4C82}" srcOrd="4" destOrd="0" parTransId="{2E270997-94F2-4508-B12E-5B7DCD086A1D}" sibTransId="{627C39D9-8ED5-44C9-AC81-4E166DAAEF02}"/>
    <dgm:cxn modelId="{761EC76E-E95E-4475-AD17-7FB975B894D0}" srcId="{D3DC4BF9-F7A0-4331-B0F8-BC136E824136}" destId="{EDF6B127-A174-4298-B316-9A0F36277641}" srcOrd="0" destOrd="0" parTransId="{CDD90D30-4A44-4438-A504-3811A6619117}" sibTransId="{29B9B9D2-FC2A-4563-A370-CFA397DABFC4}"/>
    <dgm:cxn modelId="{3EE7F29F-D042-41A9-9BD4-AECB1901F804}" srcId="{2BEA107C-6A55-4FF1-AAB0-81E312A58A1E}" destId="{6050FBE9-5741-4F41-8AA6-66D1FFA22F24}" srcOrd="2" destOrd="0" parTransId="{5FD9F36E-C2DE-46FC-9535-92432D998A05}" sibTransId="{C3ED6A51-5120-4C52-9D68-2F24F15A6FD4}"/>
    <dgm:cxn modelId="{B5726B97-E84D-4591-A248-2DE124463FCF}" srcId="{F0DA722F-F835-44C9-BE8E-BD3310263761}" destId="{9837A342-B1CE-4167-A9A3-CBFAA21BD497}" srcOrd="0" destOrd="0" parTransId="{CE663975-F4A8-41F9-B2F1-C75B6B7F0267}" sibTransId="{F40BF5A5-8F03-42A5-86AC-8EE00969FACB}"/>
    <dgm:cxn modelId="{92A48ADC-5DE9-4CF5-9F08-E04123784706}" srcId="{2BEA107C-6A55-4FF1-AAB0-81E312A58A1E}" destId="{D3DC4BF9-F7A0-4331-B0F8-BC136E824136}" srcOrd="8" destOrd="0" parTransId="{A10614C9-96BF-4D60-B99C-F23447534890}" sibTransId="{C770668A-0296-4231-A9EE-7CC16CA5D4CF}"/>
    <dgm:cxn modelId="{7B53A3AD-B9E3-4266-A9D3-418C038788A3}" srcId="{2BEA107C-6A55-4FF1-AAB0-81E312A58A1E}" destId="{1E0FD616-3558-4F90-A228-A58482A9FB48}" srcOrd="9" destOrd="0" parTransId="{5B93411A-E846-475E-B429-770A7B13CB38}" sibTransId="{07068F18-7D6D-4419-B109-1BE9E55DA83A}"/>
    <dgm:cxn modelId="{11BBB438-215C-4672-BBB0-A8757788AD53}" type="presOf" srcId="{C3ED6A51-5120-4C52-9D68-2F24F15A6FD4}" destId="{1F08B97D-22AC-45E8-9823-CDFB2C654827}" srcOrd="1" destOrd="0" presId="urn:microsoft.com/office/officeart/2005/8/layout/bProcess3"/>
    <dgm:cxn modelId="{C945B241-A856-449A-8B97-A7C78DBB73E6}" srcId="{2BEA107C-6A55-4FF1-AAB0-81E312A58A1E}" destId="{FE4B3470-D3AF-4A27-9910-D530772F3B8A}" srcOrd="5" destOrd="0" parTransId="{432EB990-BFEE-4CAC-847C-6237265B3E23}" sibTransId="{E39CF87E-00D1-4F14-8C26-599E50542B09}"/>
    <dgm:cxn modelId="{FFC8B002-0EF3-4825-BF3F-E8CA5C4F585E}" type="presOf" srcId="{627C39D9-8ED5-44C9-AC81-4E166DAAEF02}" destId="{372B486A-185F-4419-BC12-C379CB42FAFA}" srcOrd="0" destOrd="0" presId="urn:microsoft.com/office/officeart/2005/8/layout/bProcess3"/>
    <dgm:cxn modelId="{0542E301-A87F-470A-B70F-8C270D67F1C9}" type="presOf" srcId="{FBCD0CEA-463D-45C3-A8CB-A0E128CE4C82}" destId="{9CF670F6-A213-4CB4-8710-F9E8A712AE12}" srcOrd="0" destOrd="0" presId="urn:microsoft.com/office/officeart/2005/8/layout/bProcess3"/>
    <dgm:cxn modelId="{02424348-C8FA-45BD-A69A-2E03EE4FA9CB}" type="presOf" srcId="{24C270F7-FB5E-47B3-8620-C1C7C506EAC1}" destId="{1B31A4EC-C592-4044-9B64-B9957F3E2859}" srcOrd="0" destOrd="0" presId="urn:microsoft.com/office/officeart/2005/8/layout/bProcess3"/>
    <dgm:cxn modelId="{BE8B3612-BEB9-4132-912D-1CD9C54265B5}" type="presOf" srcId="{C5ABBBAE-C7E9-4665-B1F4-4094D505FCF0}" destId="{A3FC09AA-5FA9-4E25-8877-F1250A575591}" srcOrd="0" destOrd="0" presId="urn:microsoft.com/office/officeart/2005/8/layout/bProcess3"/>
    <dgm:cxn modelId="{6B48BAFD-5E92-4CB3-89B7-B6D23A0F0B50}" type="presOf" srcId="{8E7D0C6F-0DDB-410B-9D28-DECAF740A590}" destId="{A3FC09AA-5FA9-4E25-8877-F1250A575591}" srcOrd="0" destOrd="1" presId="urn:microsoft.com/office/officeart/2005/8/layout/bProcess3"/>
    <dgm:cxn modelId="{3FA6F13E-B1E3-49F9-B722-A7B4A821B19C}" type="presOf" srcId="{F16D41BD-4BED-470E-872D-6AF20851C979}" destId="{42FA5A57-F297-49C6-88B1-E83EFA83E192}" srcOrd="0" destOrd="1" presId="urn:microsoft.com/office/officeart/2005/8/layout/bProcess3"/>
    <dgm:cxn modelId="{13FDF566-77F0-4B67-999E-2C429D891B1B}" type="presOf" srcId="{32F15376-1A48-4071-AA65-67825E2BFB63}" destId="{D0752ED9-D4F2-458E-BAC4-98D6B976C8F8}" srcOrd="0" destOrd="0" presId="urn:microsoft.com/office/officeart/2005/8/layout/bProcess3"/>
    <dgm:cxn modelId="{E2164104-FAAF-489E-978F-60F2B29BCF9D}" type="presOf" srcId="{5D0931B9-8531-4933-8F47-3165C1D14E7C}" destId="{AD8DB277-6A74-4A91-B820-5D01E546CB0F}" srcOrd="0" destOrd="2" presId="urn:microsoft.com/office/officeart/2005/8/layout/bProcess3"/>
    <dgm:cxn modelId="{BBBF53E5-8A7F-4A18-9A7F-5BAAD13CF3CE}" type="presOf" srcId="{A37B08D7-77C4-4501-9146-C5F997F0E251}" destId="{FD5C019D-4D4A-409D-A50F-1860D14E9312}" srcOrd="0" destOrd="0" presId="urn:microsoft.com/office/officeart/2005/8/layout/bProcess3"/>
    <dgm:cxn modelId="{A1E16BEA-897B-41A2-B121-D3FE58FC2109}" type="presOf" srcId="{A37B08D7-77C4-4501-9146-C5F997F0E251}" destId="{6658FD38-046C-4F8F-A96E-8EB9C606C4ED}" srcOrd="1" destOrd="0" presId="urn:microsoft.com/office/officeart/2005/8/layout/bProcess3"/>
    <dgm:cxn modelId="{30070FEE-9E1E-4B70-8929-CC4F07F40DC2}" srcId="{F64EA846-D04D-478D-AD92-D98567E7483B}" destId="{BDD83C51-0471-4D38-8E11-0FB77630735B}" srcOrd="1" destOrd="0" parTransId="{99438F4C-02EA-4236-B7C4-4715ADE088DB}" sibTransId="{30318E86-FDAA-489E-8A3E-402EEED23B25}"/>
    <dgm:cxn modelId="{9C5B778F-E4A7-49AF-A996-050A39400A7C}" srcId="{2BEA107C-6A55-4FF1-AAB0-81E312A58A1E}" destId="{F5BE5837-0F05-422F-BA4A-15A391D439C5}" srcOrd="6" destOrd="0" parTransId="{30B9E02D-64CF-4AE9-85CE-8B11EB5A43DC}" sibTransId="{FB5788ED-08B0-4946-AD48-93AC2AFAFE87}"/>
    <dgm:cxn modelId="{B33074F6-9380-4509-B805-B669C9E5B763}" srcId="{2BEA107C-6A55-4FF1-AAB0-81E312A58A1E}" destId="{AD2A86AD-0C56-4903-A06A-0C570F69D073}" srcOrd="7" destOrd="0" parTransId="{821F10E3-7896-42E8-BF9F-5B7C0B152A2D}" sibTransId="{E10E818E-6ED9-44E8-93D5-3D325FE56422}"/>
    <dgm:cxn modelId="{5C8F9962-7047-401B-94E3-E9486A44F7D7}" type="presOf" srcId="{4A944C8B-4548-4FB1-A9AF-086452E048CA}" destId="{5D250F29-F201-4CF7-A864-8294B980B7AC}" srcOrd="0" destOrd="2" presId="urn:microsoft.com/office/officeart/2005/8/layout/bProcess3"/>
    <dgm:cxn modelId="{24E52343-5AFA-4724-B251-3B1E27910929}" type="presOf" srcId="{E10E818E-6ED9-44E8-93D5-3D325FE56422}" destId="{3CF2BB9F-61DE-4489-B53E-55F7F1D13CCC}" srcOrd="0" destOrd="0" presId="urn:microsoft.com/office/officeart/2005/8/layout/bProcess3"/>
    <dgm:cxn modelId="{5E781DD4-9FC3-41CC-8959-BB91E28BF676}" srcId="{7136A9DA-ADA7-4C28-B7B6-45B611D20041}" destId="{EBD75B1E-3A10-4AA8-BDB8-7379E75C4CDB}" srcOrd="0" destOrd="0" parTransId="{5B745759-D141-4455-8AF0-C511EA112ADB}" sibTransId="{5D6E8E5A-4E2E-4683-9020-46F7F55D1C26}"/>
    <dgm:cxn modelId="{B5CF0A4B-2D20-4B24-A34B-76BAAD555D7A}" type="presOf" srcId="{F5BE5837-0F05-422F-BA4A-15A391D439C5}" destId="{9AAAC24D-9789-446E-8BDD-ABEE3729B3C6}" srcOrd="0" destOrd="0" presId="urn:microsoft.com/office/officeart/2005/8/layout/bProcess3"/>
    <dgm:cxn modelId="{1625B0DD-C6FC-4802-99AF-3432F501230F}" srcId="{18B6ADBC-D274-412B-AF23-C5E2703C49FC}" destId="{F16D41BD-4BED-470E-872D-6AF20851C979}" srcOrd="0" destOrd="0" parTransId="{9E7AC997-63A4-45BD-BDC6-8DA6A9DB205A}" sibTransId="{FC6E8E06-D571-41A1-A688-803C02A1E920}"/>
    <dgm:cxn modelId="{C915FEE2-6641-4BF7-A4D6-DECA72CADD4D}" type="presOf" srcId="{1E0FD616-3558-4F90-A228-A58482A9FB48}" destId="{CF578D2D-4BCD-4361-94FB-7B75E2486C12}" srcOrd="0" destOrd="0" presId="urn:microsoft.com/office/officeart/2005/8/layout/bProcess3"/>
    <dgm:cxn modelId="{1FB76226-34BF-4316-BF24-877040B0238A}" srcId="{2BEA107C-6A55-4FF1-AAB0-81E312A58A1E}" destId="{F64EA846-D04D-478D-AD92-D98567E7483B}" srcOrd="10" destOrd="0" parTransId="{6BAF7125-4582-447B-9353-69CA4D02B8E3}" sibTransId="{FC97A9CD-AC0D-48B4-B878-1EFACA5A9524}"/>
    <dgm:cxn modelId="{5D615B0A-C7CF-47E4-B9B3-7224D6C423F4}" type="presOf" srcId="{07068F18-7D6D-4419-B109-1BE9E55DA83A}" destId="{94A4988E-AB12-4BC3-B753-4A102597B439}" srcOrd="1" destOrd="0" presId="urn:microsoft.com/office/officeart/2005/8/layout/bProcess3"/>
    <dgm:cxn modelId="{4E7E4F0E-45C9-4092-B6ED-4B360734CA0C}" type="presParOf" srcId="{4995A349-2C3D-4C91-931A-FCD5E6924863}" destId="{42FA5A57-F297-49C6-88B1-E83EFA83E192}" srcOrd="0" destOrd="0" presId="urn:microsoft.com/office/officeart/2005/8/layout/bProcess3"/>
    <dgm:cxn modelId="{7D44FDE8-BA4B-4069-AFB5-92C2DF7F361D}" type="presParOf" srcId="{4995A349-2C3D-4C91-931A-FCD5E6924863}" destId="{1B31A4EC-C592-4044-9B64-B9957F3E2859}" srcOrd="1" destOrd="0" presId="urn:microsoft.com/office/officeart/2005/8/layout/bProcess3"/>
    <dgm:cxn modelId="{C655EB91-F859-422F-880D-D0A24459862F}" type="presParOf" srcId="{1B31A4EC-C592-4044-9B64-B9957F3E2859}" destId="{C88AF32E-0E44-4EB8-97C7-5AD5C0DCAB30}" srcOrd="0" destOrd="0" presId="urn:microsoft.com/office/officeart/2005/8/layout/bProcess3"/>
    <dgm:cxn modelId="{0815E2A1-1B90-4177-999D-689F0F37A802}" type="presParOf" srcId="{4995A349-2C3D-4C91-931A-FCD5E6924863}" destId="{A3FC09AA-5FA9-4E25-8877-F1250A575591}" srcOrd="2" destOrd="0" presId="urn:microsoft.com/office/officeart/2005/8/layout/bProcess3"/>
    <dgm:cxn modelId="{62D4DB1F-304C-47A0-A277-57FC0D7E8BAD}" type="presParOf" srcId="{4995A349-2C3D-4C91-931A-FCD5E6924863}" destId="{FD5C019D-4D4A-409D-A50F-1860D14E9312}" srcOrd="3" destOrd="0" presId="urn:microsoft.com/office/officeart/2005/8/layout/bProcess3"/>
    <dgm:cxn modelId="{66607A43-722A-4E3D-9C2F-D69FC6E9953F}" type="presParOf" srcId="{FD5C019D-4D4A-409D-A50F-1860D14E9312}" destId="{6658FD38-046C-4F8F-A96E-8EB9C606C4ED}" srcOrd="0" destOrd="0" presId="urn:microsoft.com/office/officeart/2005/8/layout/bProcess3"/>
    <dgm:cxn modelId="{C22A43E4-6658-4FA0-AFAB-BE6C0664FD9B}" type="presParOf" srcId="{4995A349-2C3D-4C91-931A-FCD5E6924863}" destId="{8CCE8011-FA29-4CD0-9301-AC85548C2AA9}" srcOrd="4" destOrd="0" presId="urn:microsoft.com/office/officeart/2005/8/layout/bProcess3"/>
    <dgm:cxn modelId="{F79CA006-6E1F-46A5-8BCC-99D03EBA86BA}" type="presParOf" srcId="{4995A349-2C3D-4C91-931A-FCD5E6924863}" destId="{625F3652-0A38-4ACB-86F0-4095E36E2C77}" srcOrd="5" destOrd="0" presId="urn:microsoft.com/office/officeart/2005/8/layout/bProcess3"/>
    <dgm:cxn modelId="{C4EF8023-7716-497A-9CBC-C9CD1C4B5CE2}" type="presParOf" srcId="{625F3652-0A38-4ACB-86F0-4095E36E2C77}" destId="{1F08B97D-22AC-45E8-9823-CDFB2C654827}" srcOrd="0" destOrd="0" presId="urn:microsoft.com/office/officeart/2005/8/layout/bProcess3"/>
    <dgm:cxn modelId="{74DBCB73-2CDC-4376-A18E-679DD8F94691}" type="presParOf" srcId="{4995A349-2C3D-4C91-931A-FCD5E6924863}" destId="{AD8DB277-6A74-4A91-B820-5D01E546CB0F}" srcOrd="6" destOrd="0" presId="urn:microsoft.com/office/officeart/2005/8/layout/bProcess3"/>
    <dgm:cxn modelId="{709F9CF7-1C34-4383-A830-7DD95CA4DCAA}" type="presParOf" srcId="{4995A349-2C3D-4C91-931A-FCD5E6924863}" destId="{D0752ED9-D4F2-458E-BAC4-98D6B976C8F8}" srcOrd="7" destOrd="0" presId="urn:microsoft.com/office/officeart/2005/8/layout/bProcess3"/>
    <dgm:cxn modelId="{6CC10956-A5BD-4975-9D4F-092D3B7DCC07}" type="presParOf" srcId="{D0752ED9-D4F2-458E-BAC4-98D6B976C8F8}" destId="{0CD79FFE-9C85-4A07-8761-C71EACA66CBC}" srcOrd="0" destOrd="0" presId="urn:microsoft.com/office/officeart/2005/8/layout/bProcess3"/>
    <dgm:cxn modelId="{72336EA3-D1A8-4E68-9E8B-D083979CAE36}" type="presParOf" srcId="{4995A349-2C3D-4C91-931A-FCD5E6924863}" destId="{9CF670F6-A213-4CB4-8710-F9E8A712AE12}" srcOrd="8" destOrd="0" presId="urn:microsoft.com/office/officeart/2005/8/layout/bProcess3"/>
    <dgm:cxn modelId="{3898A761-B2B1-4C52-885F-E2000F60A7FC}" type="presParOf" srcId="{4995A349-2C3D-4C91-931A-FCD5E6924863}" destId="{372B486A-185F-4419-BC12-C379CB42FAFA}" srcOrd="9" destOrd="0" presId="urn:microsoft.com/office/officeart/2005/8/layout/bProcess3"/>
    <dgm:cxn modelId="{AEF05F6E-0FB1-44FA-AD7A-4F54680AA268}" type="presParOf" srcId="{372B486A-185F-4419-BC12-C379CB42FAFA}" destId="{A2367DE3-9C02-474A-A653-AEFA1CA25828}" srcOrd="0" destOrd="0" presId="urn:microsoft.com/office/officeart/2005/8/layout/bProcess3"/>
    <dgm:cxn modelId="{C9262EF0-67D4-4A5F-B3F6-68DA74B37858}" type="presParOf" srcId="{4995A349-2C3D-4C91-931A-FCD5E6924863}" destId="{5D250F29-F201-4CF7-A864-8294B980B7AC}" srcOrd="10" destOrd="0" presId="urn:microsoft.com/office/officeart/2005/8/layout/bProcess3"/>
    <dgm:cxn modelId="{A0A7629D-6FC8-46CF-A1F5-27B9AE73FE7A}" type="presParOf" srcId="{4995A349-2C3D-4C91-931A-FCD5E6924863}" destId="{0460A4B5-2047-40E3-8BD5-B0C4FC064B00}" srcOrd="11" destOrd="0" presId="urn:microsoft.com/office/officeart/2005/8/layout/bProcess3"/>
    <dgm:cxn modelId="{A97995EE-6792-4FB1-BC0B-1106782AD79B}" type="presParOf" srcId="{0460A4B5-2047-40E3-8BD5-B0C4FC064B00}" destId="{5C97CF1D-E528-4891-BC61-47EBA1F3E65E}" srcOrd="0" destOrd="0" presId="urn:microsoft.com/office/officeart/2005/8/layout/bProcess3"/>
    <dgm:cxn modelId="{786A2AC0-BC89-4F66-AED6-556E725A5E27}" type="presParOf" srcId="{4995A349-2C3D-4C91-931A-FCD5E6924863}" destId="{9AAAC24D-9789-446E-8BDD-ABEE3729B3C6}" srcOrd="12" destOrd="0" presId="urn:microsoft.com/office/officeart/2005/8/layout/bProcess3"/>
    <dgm:cxn modelId="{C75ECB67-ACB0-4AF1-80F2-07A5BDDC0A86}" type="presParOf" srcId="{4995A349-2C3D-4C91-931A-FCD5E6924863}" destId="{188FAB52-2C0B-40CB-9712-3C2EF4930116}" srcOrd="13" destOrd="0" presId="urn:microsoft.com/office/officeart/2005/8/layout/bProcess3"/>
    <dgm:cxn modelId="{E9E091E4-E737-438E-8F50-94ED16303813}" type="presParOf" srcId="{188FAB52-2C0B-40CB-9712-3C2EF4930116}" destId="{1B9DD182-8B93-4266-A398-99914C0304A2}" srcOrd="0" destOrd="0" presId="urn:microsoft.com/office/officeart/2005/8/layout/bProcess3"/>
    <dgm:cxn modelId="{189D7BCF-E467-438B-9F8B-0CCD1BD523BE}" type="presParOf" srcId="{4995A349-2C3D-4C91-931A-FCD5E6924863}" destId="{80CF7E59-3851-49ED-8735-0D30DF4B3982}" srcOrd="14" destOrd="0" presId="urn:microsoft.com/office/officeart/2005/8/layout/bProcess3"/>
    <dgm:cxn modelId="{A732D5B5-5AF9-4577-A86A-466E0626A717}" type="presParOf" srcId="{4995A349-2C3D-4C91-931A-FCD5E6924863}" destId="{3CF2BB9F-61DE-4489-B53E-55F7F1D13CCC}" srcOrd="15" destOrd="0" presId="urn:microsoft.com/office/officeart/2005/8/layout/bProcess3"/>
    <dgm:cxn modelId="{0E6903B1-8356-4FA1-8404-94C3DECE686F}" type="presParOf" srcId="{3CF2BB9F-61DE-4489-B53E-55F7F1D13CCC}" destId="{1C74304A-AAF4-4ABE-AACC-6E71630FC6B3}" srcOrd="0" destOrd="0" presId="urn:microsoft.com/office/officeart/2005/8/layout/bProcess3"/>
    <dgm:cxn modelId="{466B0468-33D8-4825-8E50-681954DA0390}" type="presParOf" srcId="{4995A349-2C3D-4C91-931A-FCD5E6924863}" destId="{696E4D78-17DF-4B82-8618-82CAB12106D4}" srcOrd="16" destOrd="0" presId="urn:microsoft.com/office/officeart/2005/8/layout/bProcess3"/>
    <dgm:cxn modelId="{7C7835FD-4983-433C-8CDF-5E85C282D4B9}" type="presParOf" srcId="{4995A349-2C3D-4C91-931A-FCD5E6924863}" destId="{C311B563-593D-4026-85EA-CAEC527417C5}" srcOrd="17" destOrd="0" presId="urn:microsoft.com/office/officeart/2005/8/layout/bProcess3"/>
    <dgm:cxn modelId="{3A69E53D-5A71-4E1A-837E-8FFBB10C4327}" type="presParOf" srcId="{C311B563-593D-4026-85EA-CAEC527417C5}" destId="{DAD8954E-63F1-4A2D-8485-A8C89DE0CFA3}" srcOrd="0" destOrd="0" presId="urn:microsoft.com/office/officeart/2005/8/layout/bProcess3"/>
    <dgm:cxn modelId="{D4D5ACA3-79D4-4FE7-A708-33B5D5377750}" type="presParOf" srcId="{4995A349-2C3D-4C91-931A-FCD5E6924863}" destId="{CF578D2D-4BCD-4361-94FB-7B75E2486C12}" srcOrd="18" destOrd="0" presId="urn:microsoft.com/office/officeart/2005/8/layout/bProcess3"/>
    <dgm:cxn modelId="{8E6EEE0E-7B46-47B3-88D1-4020745597AC}" type="presParOf" srcId="{4995A349-2C3D-4C91-931A-FCD5E6924863}" destId="{83649B8F-3468-411B-85C3-3327093D5585}" srcOrd="19" destOrd="0" presId="urn:microsoft.com/office/officeart/2005/8/layout/bProcess3"/>
    <dgm:cxn modelId="{AF71C79A-E21B-400D-A90B-06D97F73A9B4}" type="presParOf" srcId="{83649B8F-3468-411B-85C3-3327093D5585}" destId="{94A4988E-AB12-4BC3-B753-4A102597B439}" srcOrd="0" destOrd="0" presId="urn:microsoft.com/office/officeart/2005/8/layout/bProcess3"/>
    <dgm:cxn modelId="{2B0A77A1-6FCD-4B78-9943-53F04216636F}" type="presParOf" srcId="{4995A349-2C3D-4C91-931A-FCD5E6924863}" destId="{C2F147D3-69C8-445F-8EDF-41F2699F9500}" srcOrd="20" destOrd="0" presId="urn:microsoft.com/office/officeart/2005/8/layout/bProcess3"/>
    <dgm:cxn modelId="{49F150D8-110B-4C2A-B084-5DD53FAD5622}" type="presParOf" srcId="{4995A349-2C3D-4C91-931A-FCD5E6924863}" destId="{9F3D4613-FF5F-47C6-971C-1FE2FB608206}" srcOrd="21" destOrd="0" presId="urn:microsoft.com/office/officeart/2005/8/layout/bProcess3"/>
    <dgm:cxn modelId="{8886F68D-3F82-4484-B19C-20F232047729}" type="presParOf" srcId="{9F3D4613-FF5F-47C6-971C-1FE2FB608206}" destId="{16BB26E5-12C5-4BDD-A1B9-C205ACF17A52}" srcOrd="0" destOrd="0" presId="urn:microsoft.com/office/officeart/2005/8/layout/bProcess3"/>
    <dgm:cxn modelId="{C5740139-6872-4993-BD6C-F55268CBF5AE}" type="presParOf" srcId="{4995A349-2C3D-4C91-931A-FCD5E6924863}" destId="{7DB43E21-9B3B-47B6-8AF5-5830ACCEBFE7}" srcOrd="2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BEA107C-6A55-4FF1-AAB0-81E312A58A1E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D6C260A7-3ADC-449A-8FA0-6E46F32A17C4}">
      <dgm:prSet phldrT="[Texto]" custT="1"/>
      <dgm:spPr/>
      <dgm:t>
        <a:bodyPr/>
        <a:lstStyle/>
        <a:p>
          <a:r>
            <a:rPr lang="es-ES" sz="1200" dirty="0" smtClean="0"/>
            <a:t>1 MES DEUDA</a:t>
          </a:r>
          <a:endParaRPr lang="es-ES" sz="1200" dirty="0"/>
        </a:p>
      </dgm:t>
    </dgm:pt>
    <dgm:pt modelId="{B28E59CA-8BC1-485F-B3DF-A28DE4D9D505}" type="parTrans" cxnId="{264CF2ED-B5F7-462B-8534-63B6D085EAA6}">
      <dgm:prSet/>
      <dgm:spPr/>
      <dgm:t>
        <a:bodyPr/>
        <a:lstStyle/>
        <a:p>
          <a:endParaRPr lang="es-ES" sz="1800"/>
        </a:p>
      </dgm:t>
    </dgm:pt>
    <dgm:pt modelId="{2E6BA54E-FF6B-40AB-A01D-62B42AEF9E25}" type="sibTrans" cxnId="{264CF2ED-B5F7-462B-8534-63B6D085EAA6}">
      <dgm:prSet custT="1"/>
      <dgm:spPr/>
      <dgm:t>
        <a:bodyPr/>
        <a:lstStyle/>
        <a:p>
          <a:endParaRPr lang="es-ES" sz="500"/>
        </a:p>
      </dgm:t>
    </dgm:pt>
    <dgm:pt modelId="{A9516CB8-AAF1-4470-A937-84689E895B28}">
      <dgm:prSet phldrT="[Texto]" custT="1"/>
      <dgm:spPr/>
      <dgm:t>
        <a:bodyPr/>
        <a:lstStyle/>
        <a:p>
          <a:r>
            <a:rPr lang="es-ES" sz="900" dirty="0" smtClean="0"/>
            <a:t>AB MAIL DE AVISO A SOSTENEDOR.</a:t>
          </a:r>
          <a:endParaRPr lang="es-ES" sz="900" dirty="0"/>
        </a:p>
      </dgm:t>
    </dgm:pt>
    <dgm:pt modelId="{5ED62E63-A93F-4E05-BF71-760ED4E2E9A9}" type="parTrans" cxnId="{217960CA-BAE1-41CA-BF46-17C774F2EEEF}">
      <dgm:prSet/>
      <dgm:spPr/>
      <dgm:t>
        <a:bodyPr/>
        <a:lstStyle/>
        <a:p>
          <a:endParaRPr lang="es-ES" sz="1800"/>
        </a:p>
      </dgm:t>
    </dgm:pt>
    <dgm:pt modelId="{087DBABF-CBD5-41A5-A359-8C686BE75204}" type="sibTrans" cxnId="{217960CA-BAE1-41CA-BF46-17C774F2EEEF}">
      <dgm:prSet/>
      <dgm:spPr/>
      <dgm:t>
        <a:bodyPr/>
        <a:lstStyle/>
        <a:p>
          <a:endParaRPr lang="es-ES" sz="1800"/>
        </a:p>
      </dgm:t>
    </dgm:pt>
    <dgm:pt modelId="{498487EF-DD2F-437D-9299-7B8CC7115D7D}">
      <dgm:prSet phldrT="[Texto]" custT="1"/>
      <dgm:spPr/>
      <dgm:t>
        <a:bodyPr/>
        <a:lstStyle/>
        <a:p>
          <a:r>
            <a:rPr lang="es-ES" sz="1200" dirty="0" smtClean="0"/>
            <a:t>2 MESES DEUDA</a:t>
          </a:r>
          <a:endParaRPr lang="es-ES" sz="1200" dirty="0"/>
        </a:p>
      </dgm:t>
    </dgm:pt>
    <dgm:pt modelId="{57E2E4BB-29AB-46A3-BCCC-BC8EBF413215}" type="parTrans" cxnId="{3F9BC7EB-4387-4B41-B215-562A9924DD33}">
      <dgm:prSet/>
      <dgm:spPr/>
      <dgm:t>
        <a:bodyPr/>
        <a:lstStyle/>
        <a:p>
          <a:endParaRPr lang="es-ES" sz="1800"/>
        </a:p>
      </dgm:t>
    </dgm:pt>
    <dgm:pt modelId="{E74BA8FB-3948-4E6A-970A-12AADDEFE272}" type="sibTrans" cxnId="{3F9BC7EB-4387-4B41-B215-562A9924DD33}">
      <dgm:prSet custT="1"/>
      <dgm:spPr/>
      <dgm:t>
        <a:bodyPr/>
        <a:lstStyle/>
        <a:p>
          <a:endParaRPr lang="es-ES" sz="500"/>
        </a:p>
      </dgm:t>
    </dgm:pt>
    <dgm:pt modelId="{566DCC44-BA68-47A8-92E3-CC984E563AD0}">
      <dgm:prSet phldrT="[Texto]" custT="1"/>
      <dgm:spPr/>
      <dgm:t>
        <a:bodyPr/>
        <a:lstStyle/>
        <a:p>
          <a:r>
            <a:rPr lang="es-ES" sz="900" dirty="0" smtClean="0"/>
            <a:t> AB PROCEDE A WARNING ESPECIAL.</a:t>
          </a:r>
          <a:endParaRPr lang="es-ES" sz="900" dirty="0"/>
        </a:p>
      </dgm:t>
    </dgm:pt>
    <dgm:pt modelId="{D9A91EF4-4790-472F-A79D-958ECA6C644D}" type="parTrans" cxnId="{91F1A247-C651-4436-806E-FEEDD798557F}">
      <dgm:prSet/>
      <dgm:spPr/>
      <dgm:t>
        <a:bodyPr/>
        <a:lstStyle/>
        <a:p>
          <a:endParaRPr lang="es-ES" sz="1800"/>
        </a:p>
      </dgm:t>
    </dgm:pt>
    <dgm:pt modelId="{94FAA992-C496-4266-9058-A4CC6FCE5697}" type="sibTrans" cxnId="{91F1A247-C651-4436-806E-FEEDD798557F}">
      <dgm:prSet/>
      <dgm:spPr/>
      <dgm:t>
        <a:bodyPr/>
        <a:lstStyle/>
        <a:p>
          <a:endParaRPr lang="es-ES" sz="1800"/>
        </a:p>
      </dgm:t>
    </dgm:pt>
    <dgm:pt modelId="{461F2AC9-D12E-4C09-A216-C0B27A928BEF}">
      <dgm:prSet phldrT="[Texto]" custT="1"/>
      <dgm:spPr/>
      <dgm:t>
        <a:bodyPr/>
        <a:lstStyle/>
        <a:p>
          <a:r>
            <a:rPr lang="es-ES" sz="1200" dirty="0" smtClean="0"/>
            <a:t>WARNING ESPECIAL</a:t>
          </a:r>
          <a:endParaRPr lang="es-ES" sz="1200" dirty="0"/>
        </a:p>
      </dgm:t>
    </dgm:pt>
    <dgm:pt modelId="{7943A794-9062-45B4-8674-C43A57F6DB47}" type="parTrans" cxnId="{16E21CBC-E30D-4FC0-BB57-2E850D6DB886}">
      <dgm:prSet/>
      <dgm:spPr/>
      <dgm:t>
        <a:bodyPr/>
        <a:lstStyle/>
        <a:p>
          <a:endParaRPr lang="es-ES" sz="1800"/>
        </a:p>
      </dgm:t>
    </dgm:pt>
    <dgm:pt modelId="{77AC1A0C-658B-486B-81C0-43956E5F6265}" type="sibTrans" cxnId="{16E21CBC-E30D-4FC0-BB57-2E850D6DB886}">
      <dgm:prSet custT="1"/>
      <dgm:spPr/>
      <dgm:t>
        <a:bodyPr/>
        <a:lstStyle/>
        <a:p>
          <a:endParaRPr lang="es-ES" sz="500"/>
        </a:p>
      </dgm:t>
    </dgm:pt>
    <dgm:pt modelId="{750F22D2-DD34-48B4-86F3-1B3278B59B58}">
      <dgm:prSet phldrT="[Texto]" custT="1"/>
      <dgm:spPr/>
      <dgm:t>
        <a:bodyPr/>
        <a:lstStyle/>
        <a:p>
          <a:r>
            <a:rPr lang="es-ES" sz="900" dirty="0" smtClean="0"/>
            <a:t>DIRECTOR APRUEBA EN CUB CON PRESENCIA OFDIV Y JJDD EJECUTIVO.</a:t>
          </a:r>
          <a:endParaRPr lang="es-ES" sz="900" dirty="0"/>
        </a:p>
      </dgm:t>
    </dgm:pt>
    <dgm:pt modelId="{205050C6-8E43-493D-BF84-03605B62E8F6}" type="parTrans" cxnId="{961FE029-FE5B-461E-BA44-F645A2ADC7D8}">
      <dgm:prSet/>
      <dgm:spPr/>
      <dgm:t>
        <a:bodyPr/>
        <a:lstStyle/>
        <a:p>
          <a:endParaRPr lang="es-ES" sz="1800"/>
        </a:p>
      </dgm:t>
    </dgm:pt>
    <dgm:pt modelId="{38DFD56A-6C12-408A-90AC-B2A55220CA6E}" type="sibTrans" cxnId="{961FE029-FE5B-461E-BA44-F645A2ADC7D8}">
      <dgm:prSet/>
      <dgm:spPr/>
      <dgm:t>
        <a:bodyPr/>
        <a:lstStyle/>
        <a:p>
          <a:endParaRPr lang="es-ES" sz="1800"/>
        </a:p>
      </dgm:t>
    </dgm:pt>
    <dgm:pt modelId="{92CB080A-C045-4815-8EDB-6FBEA164C722}">
      <dgm:prSet phldrT="[Texto]" custT="1"/>
      <dgm:spPr/>
      <dgm:t>
        <a:bodyPr/>
        <a:lstStyle/>
        <a:p>
          <a:r>
            <a:rPr lang="es-ES" sz="900" dirty="0" smtClean="0"/>
            <a:t>AB REMITE CARTA CERTIFICADA FIRMADA POR DIRECTOR.</a:t>
          </a:r>
          <a:endParaRPr lang="es-ES" sz="900" dirty="0"/>
        </a:p>
      </dgm:t>
    </dgm:pt>
    <dgm:pt modelId="{20FFA74D-16CF-4288-B7DC-096F14553C37}" type="parTrans" cxnId="{63686B29-AFF0-44AD-91CA-830B0311C4BA}">
      <dgm:prSet/>
      <dgm:spPr/>
      <dgm:t>
        <a:bodyPr/>
        <a:lstStyle/>
        <a:p>
          <a:endParaRPr lang="es-ES" sz="1800"/>
        </a:p>
      </dgm:t>
    </dgm:pt>
    <dgm:pt modelId="{985C24FE-0E31-47A7-8A77-3F6099A5B0F1}" type="sibTrans" cxnId="{63686B29-AFF0-44AD-91CA-830B0311C4BA}">
      <dgm:prSet/>
      <dgm:spPr/>
      <dgm:t>
        <a:bodyPr/>
        <a:lstStyle/>
        <a:p>
          <a:endParaRPr lang="es-ES" sz="1800"/>
        </a:p>
      </dgm:t>
    </dgm:pt>
    <dgm:pt modelId="{18B6ADBC-D274-412B-AF23-C5E2703C49FC}">
      <dgm:prSet phldrT="[Texto]" custT="1"/>
      <dgm:spPr>
        <a:ln w="38100">
          <a:noFill/>
        </a:ln>
      </dgm:spPr>
      <dgm:t>
        <a:bodyPr/>
        <a:lstStyle/>
        <a:p>
          <a:r>
            <a:rPr lang="es-ES" sz="1200" dirty="0" smtClean="0"/>
            <a:t>WARNING ESPECIAL</a:t>
          </a:r>
          <a:endParaRPr lang="es-ES" sz="1200" dirty="0"/>
        </a:p>
      </dgm:t>
    </dgm:pt>
    <dgm:pt modelId="{6A7BF7AF-443F-4A95-8E65-E63320F664C6}" type="parTrans" cxnId="{0AE05F4D-81C4-4714-AED9-385E50294793}">
      <dgm:prSet/>
      <dgm:spPr/>
      <dgm:t>
        <a:bodyPr/>
        <a:lstStyle/>
        <a:p>
          <a:endParaRPr lang="es-ES" sz="1800"/>
        </a:p>
      </dgm:t>
    </dgm:pt>
    <dgm:pt modelId="{24C270F7-FB5E-47B3-8620-C1C7C506EAC1}" type="sibTrans" cxnId="{0AE05F4D-81C4-4714-AED9-385E50294793}">
      <dgm:prSet custT="1"/>
      <dgm:spPr/>
      <dgm:t>
        <a:bodyPr/>
        <a:lstStyle/>
        <a:p>
          <a:endParaRPr lang="es-ES" sz="500"/>
        </a:p>
      </dgm:t>
    </dgm:pt>
    <dgm:pt modelId="{F16D41BD-4BED-470E-872D-6AF20851C979}">
      <dgm:prSet phldrT="[Texto]" custT="1"/>
      <dgm:spPr>
        <a:ln w="38100">
          <a:noFill/>
        </a:ln>
      </dgm:spPr>
      <dgm:t>
        <a:bodyPr/>
        <a:lstStyle/>
        <a:p>
          <a:r>
            <a:rPr lang="es-ES" sz="900" dirty="0" smtClean="0"/>
            <a:t>OFDIV NOTIFICA A BRIGADIER QUE LE LLEGARÁ UNA CARTA DE PAGO  A SU SOSTENEDOR Y QUE SI ESTE NO CUMPLE ÉL SERÁ SUSPENDIDO.</a:t>
          </a:r>
          <a:endParaRPr lang="es-ES" sz="900" dirty="0"/>
        </a:p>
      </dgm:t>
    </dgm:pt>
    <dgm:pt modelId="{9E7AC997-63A4-45BD-BDC6-8DA6A9DB205A}" type="parTrans" cxnId="{1625B0DD-C6FC-4802-99AF-3432F501230F}">
      <dgm:prSet/>
      <dgm:spPr/>
      <dgm:t>
        <a:bodyPr/>
        <a:lstStyle/>
        <a:p>
          <a:endParaRPr lang="es-ES" sz="1800"/>
        </a:p>
      </dgm:t>
    </dgm:pt>
    <dgm:pt modelId="{FC6E8E06-D571-41A1-A688-803C02A1E920}" type="sibTrans" cxnId="{1625B0DD-C6FC-4802-99AF-3432F501230F}">
      <dgm:prSet/>
      <dgm:spPr/>
      <dgm:t>
        <a:bodyPr/>
        <a:lstStyle/>
        <a:p>
          <a:endParaRPr lang="es-ES" sz="1800"/>
        </a:p>
      </dgm:t>
    </dgm:pt>
    <dgm:pt modelId="{F5BE5837-0F05-422F-BA4A-15A391D439C5}">
      <dgm:prSet phldrT="[Texto]" custT="1"/>
      <dgm:spPr/>
      <dgm:t>
        <a:bodyPr/>
        <a:lstStyle/>
        <a:p>
          <a:r>
            <a:rPr lang="es-ES" sz="1200" dirty="0" smtClean="0"/>
            <a:t>SUSPENSIÓN TRANSITORIA</a:t>
          </a:r>
          <a:endParaRPr lang="es-ES" sz="1200" dirty="0"/>
        </a:p>
      </dgm:t>
    </dgm:pt>
    <dgm:pt modelId="{30B9E02D-64CF-4AE9-85CE-8B11EB5A43DC}" type="parTrans" cxnId="{9C5B778F-E4A7-49AF-A996-050A39400A7C}">
      <dgm:prSet/>
      <dgm:spPr/>
      <dgm:t>
        <a:bodyPr/>
        <a:lstStyle/>
        <a:p>
          <a:endParaRPr lang="es-ES" sz="1800"/>
        </a:p>
      </dgm:t>
    </dgm:pt>
    <dgm:pt modelId="{FB5788ED-08B0-4946-AD48-93AC2AFAFE87}" type="sibTrans" cxnId="{9C5B778F-E4A7-49AF-A996-050A39400A7C}">
      <dgm:prSet custT="1"/>
      <dgm:spPr/>
      <dgm:t>
        <a:bodyPr/>
        <a:lstStyle/>
        <a:p>
          <a:endParaRPr lang="es-ES" sz="500"/>
        </a:p>
      </dgm:t>
    </dgm:pt>
    <dgm:pt modelId="{C5ABBBAE-C7E9-4665-B1F4-4094D505FCF0}">
      <dgm:prSet phldrT="[Texto]" custT="1"/>
      <dgm:spPr/>
      <dgm:t>
        <a:bodyPr/>
        <a:lstStyle/>
        <a:p>
          <a:r>
            <a:rPr lang="es-ES" sz="1200" dirty="0" smtClean="0"/>
            <a:t>WARNING ESPECIAL</a:t>
          </a:r>
          <a:endParaRPr lang="es-ES" sz="1200" dirty="0"/>
        </a:p>
      </dgm:t>
    </dgm:pt>
    <dgm:pt modelId="{C32C72CD-E4D3-434D-998B-D2E9F7505DE6}" type="parTrans" cxnId="{9A045F1B-D523-40AD-BCE0-365F3BCF7E54}">
      <dgm:prSet/>
      <dgm:spPr/>
      <dgm:t>
        <a:bodyPr/>
        <a:lstStyle/>
        <a:p>
          <a:endParaRPr lang="es-ES" sz="1800"/>
        </a:p>
      </dgm:t>
    </dgm:pt>
    <dgm:pt modelId="{A37B08D7-77C4-4501-9146-C5F997F0E251}" type="sibTrans" cxnId="{9A045F1B-D523-40AD-BCE0-365F3BCF7E54}">
      <dgm:prSet custT="1"/>
      <dgm:spPr/>
      <dgm:t>
        <a:bodyPr/>
        <a:lstStyle/>
        <a:p>
          <a:endParaRPr lang="es-ES" sz="500"/>
        </a:p>
      </dgm:t>
    </dgm:pt>
    <dgm:pt modelId="{8E7D0C6F-0DDB-410B-9D28-DECAF740A590}">
      <dgm:prSet phldrT="[Texto]" custT="1"/>
      <dgm:spPr/>
      <dgm:t>
        <a:bodyPr/>
        <a:lstStyle/>
        <a:p>
          <a:r>
            <a:rPr lang="es-ES" sz="900" dirty="0" smtClean="0"/>
            <a:t>SOSTENEDOR NO CUMPLE.</a:t>
          </a:r>
          <a:endParaRPr lang="es-ES" sz="900" dirty="0"/>
        </a:p>
      </dgm:t>
    </dgm:pt>
    <dgm:pt modelId="{6DB9D95A-EEF0-4BCF-94A4-AA6BE82DC9FA}" type="parTrans" cxnId="{06C369DA-A31E-4E51-A182-7AE0CA2B5FF3}">
      <dgm:prSet/>
      <dgm:spPr/>
      <dgm:t>
        <a:bodyPr/>
        <a:lstStyle/>
        <a:p>
          <a:endParaRPr lang="es-ES" sz="1800"/>
        </a:p>
      </dgm:t>
    </dgm:pt>
    <dgm:pt modelId="{C53963A6-4D40-4367-BEFF-444106871A8D}" type="sibTrans" cxnId="{06C369DA-A31E-4E51-A182-7AE0CA2B5FF3}">
      <dgm:prSet/>
      <dgm:spPr/>
      <dgm:t>
        <a:bodyPr/>
        <a:lstStyle/>
        <a:p>
          <a:endParaRPr lang="es-ES" sz="1800"/>
        </a:p>
      </dgm:t>
    </dgm:pt>
    <dgm:pt modelId="{DD94DF0E-ECF0-47ED-8720-D02059ED79D8}">
      <dgm:prSet phldrT="[Texto]" custT="1"/>
      <dgm:spPr/>
      <dgm:t>
        <a:bodyPr/>
        <a:lstStyle/>
        <a:p>
          <a:r>
            <a:rPr lang="es-ES" sz="900" dirty="0" smtClean="0"/>
            <a:t>AB EMITE CARTA DE SUSPENSIÓN.</a:t>
          </a:r>
          <a:endParaRPr lang="es-ES" sz="900" dirty="0"/>
        </a:p>
      </dgm:t>
    </dgm:pt>
    <dgm:pt modelId="{FBA1BAF6-5F24-4C8F-B87B-F950E2F01804}" type="parTrans" cxnId="{5D835DCD-F446-40A6-86BA-1D2E2095B7BD}">
      <dgm:prSet/>
      <dgm:spPr/>
      <dgm:t>
        <a:bodyPr/>
        <a:lstStyle/>
        <a:p>
          <a:endParaRPr lang="es-ES" sz="1800"/>
        </a:p>
      </dgm:t>
    </dgm:pt>
    <dgm:pt modelId="{5C037787-9258-47C7-9C3A-7E6CD30DB4D8}" type="sibTrans" cxnId="{5D835DCD-F446-40A6-86BA-1D2E2095B7BD}">
      <dgm:prSet/>
      <dgm:spPr/>
      <dgm:t>
        <a:bodyPr/>
        <a:lstStyle/>
        <a:p>
          <a:endParaRPr lang="es-ES" sz="1800"/>
        </a:p>
      </dgm:t>
    </dgm:pt>
    <dgm:pt modelId="{8FAE61D0-E8E1-4E58-8E0A-EEFCC00ECF87}">
      <dgm:prSet phldrT="[Texto]" custT="1"/>
      <dgm:spPr/>
      <dgm:t>
        <a:bodyPr/>
        <a:lstStyle/>
        <a:p>
          <a:r>
            <a:rPr lang="es-ES" sz="900" dirty="0" smtClean="0"/>
            <a:t>OFABAS Y OFDIV PRESENTAN CARTA DE SUSPENSIÓN A DIRECTOR PARA FIRMA.</a:t>
          </a:r>
          <a:endParaRPr lang="es-ES" sz="900" dirty="0"/>
        </a:p>
      </dgm:t>
    </dgm:pt>
    <dgm:pt modelId="{34518F62-79E9-41B0-848E-932E397D7534}" type="parTrans" cxnId="{BA466FBF-A501-4681-87F0-7621621D5552}">
      <dgm:prSet/>
      <dgm:spPr/>
      <dgm:t>
        <a:bodyPr/>
        <a:lstStyle/>
        <a:p>
          <a:endParaRPr lang="es-ES" sz="1800"/>
        </a:p>
      </dgm:t>
    </dgm:pt>
    <dgm:pt modelId="{208860C9-BEA1-4787-956E-FD7074122A92}" type="sibTrans" cxnId="{BA466FBF-A501-4681-87F0-7621621D5552}">
      <dgm:prSet/>
      <dgm:spPr/>
      <dgm:t>
        <a:bodyPr/>
        <a:lstStyle/>
        <a:p>
          <a:endParaRPr lang="es-ES" sz="1800"/>
        </a:p>
      </dgm:t>
    </dgm:pt>
    <dgm:pt modelId="{2338F930-A225-4982-9029-A6033A5AEF71}">
      <dgm:prSet phldrT="[Texto]" custT="1"/>
      <dgm:spPr/>
      <dgm:t>
        <a:bodyPr/>
        <a:lstStyle/>
        <a:p>
          <a:r>
            <a:rPr lang="es-ES" sz="900" dirty="0" smtClean="0"/>
            <a:t>OFDIV NOTIFICA A BRIGADIER EN PRIVADO Y DESPACHA FRANCO SIN RECOGIDA HASTA ENTERAR EL PAGO</a:t>
          </a:r>
          <a:endParaRPr lang="es-ES" sz="900" dirty="0"/>
        </a:p>
      </dgm:t>
    </dgm:pt>
    <dgm:pt modelId="{AA5C99E7-1EFF-435F-B241-1B949BC220BD}" type="parTrans" cxnId="{13370122-DB5C-42A3-8F27-B6195ECC3F1A}">
      <dgm:prSet/>
      <dgm:spPr/>
      <dgm:t>
        <a:bodyPr/>
        <a:lstStyle/>
        <a:p>
          <a:endParaRPr lang="es-ES" sz="1800"/>
        </a:p>
      </dgm:t>
    </dgm:pt>
    <dgm:pt modelId="{B16266AA-E908-4A3C-92B6-52E0A21D02F1}" type="sibTrans" cxnId="{13370122-DB5C-42A3-8F27-B6195ECC3F1A}">
      <dgm:prSet/>
      <dgm:spPr/>
      <dgm:t>
        <a:bodyPr/>
        <a:lstStyle/>
        <a:p>
          <a:endParaRPr lang="es-ES" sz="1800"/>
        </a:p>
      </dgm:t>
    </dgm:pt>
    <dgm:pt modelId="{AD2A86AD-0C56-4903-A06A-0C570F69D073}">
      <dgm:prSet phldrT="[Texto]" custT="1"/>
      <dgm:spPr/>
      <dgm:t>
        <a:bodyPr/>
        <a:lstStyle/>
        <a:p>
          <a:r>
            <a:rPr lang="es-ES" sz="1200" dirty="0" smtClean="0"/>
            <a:t>SUSPENSIÓN TRANSITORIA</a:t>
          </a:r>
          <a:endParaRPr lang="es-ES" sz="1200" dirty="0"/>
        </a:p>
      </dgm:t>
    </dgm:pt>
    <dgm:pt modelId="{821F10E3-7896-42E8-BF9F-5B7C0B152A2D}" type="parTrans" cxnId="{B33074F6-9380-4509-B805-B669C9E5B763}">
      <dgm:prSet/>
      <dgm:spPr/>
      <dgm:t>
        <a:bodyPr/>
        <a:lstStyle/>
        <a:p>
          <a:endParaRPr lang="es-ES" sz="1800"/>
        </a:p>
      </dgm:t>
    </dgm:pt>
    <dgm:pt modelId="{E10E818E-6ED9-44E8-93D5-3D325FE56422}" type="sibTrans" cxnId="{B33074F6-9380-4509-B805-B669C9E5B763}">
      <dgm:prSet custT="1"/>
      <dgm:spPr/>
      <dgm:t>
        <a:bodyPr/>
        <a:lstStyle/>
        <a:p>
          <a:endParaRPr lang="es-ES" sz="500"/>
        </a:p>
      </dgm:t>
    </dgm:pt>
    <dgm:pt modelId="{14CF90EE-4746-4273-AAA4-16F5BDEC4ACE}">
      <dgm:prSet phldrT="[Texto]" custT="1"/>
      <dgm:spPr/>
      <dgm:t>
        <a:bodyPr/>
        <a:lstStyle/>
        <a:p>
          <a:r>
            <a:rPr lang="es-ES" sz="900" dirty="0" smtClean="0"/>
            <a:t>BRIGADIER SUSPENDIDO REMITE COMPROBANTES DE PAGO A OFDIV.</a:t>
          </a:r>
          <a:endParaRPr lang="es-ES" sz="900" dirty="0"/>
        </a:p>
      </dgm:t>
    </dgm:pt>
    <dgm:pt modelId="{AF64D1FD-6F48-4301-8393-89B3DDDA636C}" type="parTrans" cxnId="{A52B4715-8BDD-447A-AE14-DD8501ED4F02}">
      <dgm:prSet/>
      <dgm:spPr/>
      <dgm:t>
        <a:bodyPr/>
        <a:lstStyle/>
        <a:p>
          <a:endParaRPr lang="es-ES" sz="1800"/>
        </a:p>
      </dgm:t>
    </dgm:pt>
    <dgm:pt modelId="{DB85E48D-B30B-4D3F-A11E-2BFA40ED63B3}" type="sibTrans" cxnId="{A52B4715-8BDD-447A-AE14-DD8501ED4F02}">
      <dgm:prSet/>
      <dgm:spPr/>
      <dgm:t>
        <a:bodyPr/>
        <a:lstStyle/>
        <a:p>
          <a:endParaRPr lang="es-ES" sz="1800"/>
        </a:p>
      </dgm:t>
    </dgm:pt>
    <dgm:pt modelId="{D3DC4BF9-F7A0-4331-B0F8-BC136E824136}">
      <dgm:prSet phldrT="[Texto]" custT="1"/>
      <dgm:spPr/>
      <dgm:t>
        <a:bodyPr/>
        <a:lstStyle/>
        <a:p>
          <a:r>
            <a:rPr lang="es-ES" sz="1200" dirty="0" smtClean="0"/>
            <a:t>SUSPENSIÓN TRANSITORIA</a:t>
          </a:r>
          <a:endParaRPr lang="es-ES" sz="1200" dirty="0"/>
        </a:p>
      </dgm:t>
    </dgm:pt>
    <dgm:pt modelId="{A10614C9-96BF-4D60-B99C-F23447534890}" type="parTrans" cxnId="{92A48ADC-5DE9-4CF5-9F08-E04123784706}">
      <dgm:prSet/>
      <dgm:spPr/>
      <dgm:t>
        <a:bodyPr/>
        <a:lstStyle/>
        <a:p>
          <a:endParaRPr lang="es-ES" sz="1800"/>
        </a:p>
      </dgm:t>
    </dgm:pt>
    <dgm:pt modelId="{C770668A-0296-4231-A9EE-7CC16CA5D4CF}" type="sibTrans" cxnId="{92A48ADC-5DE9-4CF5-9F08-E04123784706}">
      <dgm:prSet custT="1"/>
      <dgm:spPr/>
      <dgm:t>
        <a:bodyPr/>
        <a:lstStyle/>
        <a:p>
          <a:endParaRPr lang="es-ES" sz="500"/>
        </a:p>
      </dgm:t>
    </dgm:pt>
    <dgm:pt modelId="{EDF6B127-A174-4298-B316-9A0F36277641}">
      <dgm:prSet phldrT="[Texto]" custT="1"/>
      <dgm:spPr/>
      <dgm:t>
        <a:bodyPr/>
        <a:lstStyle/>
        <a:p>
          <a:r>
            <a:rPr lang="es-ES" sz="900" dirty="0" smtClean="0"/>
            <a:t>OFABAS VERIFICA PAGO Y SOLICITA AUTORIZACIÓN A DIRECTOR PARA LEVANTAR SUSPENSIÓN.</a:t>
          </a:r>
          <a:endParaRPr lang="es-ES" sz="900" dirty="0"/>
        </a:p>
      </dgm:t>
    </dgm:pt>
    <dgm:pt modelId="{CDD90D30-4A44-4438-A504-3811A6619117}" type="parTrans" cxnId="{761EC76E-E95E-4475-AD17-7FB975B894D0}">
      <dgm:prSet/>
      <dgm:spPr/>
      <dgm:t>
        <a:bodyPr/>
        <a:lstStyle/>
        <a:p>
          <a:endParaRPr lang="es-ES" sz="1800"/>
        </a:p>
      </dgm:t>
    </dgm:pt>
    <dgm:pt modelId="{29B9B9D2-FC2A-4563-A370-CFA397DABFC4}" type="sibTrans" cxnId="{761EC76E-E95E-4475-AD17-7FB975B894D0}">
      <dgm:prSet/>
      <dgm:spPr/>
      <dgm:t>
        <a:bodyPr/>
        <a:lstStyle/>
        <a:p>
          <a:endParaRPr lang="es-ES" sz="1800"/>
        </a:p>
      </dgm:t>
    </dgm:pt>
    <dgm:pt modelId="{1E0FD616-3558-4F90-A228-A58482A9FB48}">
      <dgm:prSet phldrT="[Texto]" custT="1"/>
      <dgm:spPr/>
      <dgm:t>
        <a:bodyPr/>
        <a:lstStyle/>
        <a:p>
          <a:r>
            <a:rPr lang="es-ES" sz="1200" dirty="0" smtClean="0"/>
            <a:t>LEVENTAMIENTO DE SUSPENSIÓN</a:t>
          </a:r>
          <a:endParaRPr lang="es-ES" sz="1200" dirty="0"/>
        </a:p>
      </dgm:t>
    </dgm:pt>
    <dgm:pt modelId="{5B93411A-E846-475E-B429-770A7B13CB38}" type="parTrans" cxnId="{7B53A3AD-B9E3-4266-A9D3-418C038788A3}">
      <dgm:prSet/>
      <dgm:spPr/>
      <dgm:t>
        <a:bodyPr/>
        <a:lstStyle/>
        <a:p>
          <a:endParaRPr lang="es-ES" sz="1800"/>
        </a:p>
      </dgm:t>
    </dgm:pt>
    <dgm:pt modelId="{07068F18-7D6D-4419-B109-1BE9E55DA83A}" type="sibTrans" cxnId="{7B53A3AD-B9E3-4266-A9D3-418C038788A3}">
      <dgm:prSet custT="1"/>
      <dgm:spPr/>
      <dgm:t>
        <a:bodyPr/>
        <a:lstStyle/>
        <a:p>
          <a:endParaRPr lang="es-ES" sz="500"/>
        </a:p>
      </dgm:t>
    </dgm:pt>
    <dgm:pt modelId="{4109164A-77E8-4285-8ECD-2B364C81D525}">
      <dgm:prSet phldrT="[Texto]" custT="1"/>
      <dgm:spPr/>
      <dgm:t>
        <a:bodyPr/>
        <a:lstStyle/>
        <a:p>
          <a:r>
            <a:rPr lang="es-ES" sz="900" dirty="0" smtClean="0"/>
            <a:t>DIRECTOR LEVANTA SUSPENSIÓN Y AUTORIZA RECOGIDA.</a:t>
          </a:r>
          <a:endParaRPr lang="es-ES" sz="900" dirty="0"/>
        </a:p>
      </dgm:t>
    </dgm:pt>
    <dgm:pt modelId="{13A46E91-4B1C-41DD-943E-C00B05681BF8}" type="parTrans" cxnId="{32C8DB85-2EC5-4D71-BD99-97011A3B1243}">
      <dgm:prSet/>
      <dgm:spPr/>
      <dgm:t>
        <a:bodyPr/>
        <a:lstStyle/>
        <a:p>
          <a:endParaRPr lang="es-ES" sz="1800"/>
        </a:p>
      </dgm:t>
    </dgm:pt>
    <dgm:pt modelId="{C81804E9-6439-489D-BF2F-08C262ECE6E1}" type="sibTrans" cxnId="{32C8DB85-2EC5-4D71-BD99-97011A3B1243}">
      <dgm:prSet/>
      <dgm:spPr/>
      <dgm:t>
        <a:bodyPr/>
        <a:lstStyle/>
        <a:p>
          <a:endParaRPr lang="es-ES" sz="1800"/>
        </a:p>
      </dgm:t>
    </dgm:pt>
    <dgm:pt modelId="{E6D6FEEE-9474-400F-B6EC-DBD776D39EE7}">
      <dgm:prSet phldrT="[Texto]" custT="1"/>
      <dgm:spPr/>
      <dgm:t>
        <a:bodyPr/>
        <a:lstStyle/>
        <a:p>
          <a:r>
            <a:rPr lang="es-ES" sz="900" dirty="0" smtClean="0"/>
            <a:t>OFABAS NOTIFICA JJDD EJECUTIVO.</a:t>
          </a:r>
          <a:endParaRPr lang="es-ES" sz="900" dirty="0"/>
        </a:p>
      </dgm:t>
    </dgm:pt>
    <dgm:pt modelId="{594F895C-D0B9-4A29-8937-FACDAA3C111F}" type="parTrans" cxnId="{3F05CF85-CEE8-4CD5-AD7B-AF42564DA577}">
      <dgm:prSet/>
      <dgm:spPr/>
      <dgm:t>
        <a:bodyPr/>
        <a:lstStyle/>
        <a:p>
          <a:endParaRPr lang="es-ES" sz="1800"/>
        </a:p>
      </dgm:t>
    </dgm:pt>
    <dgm:pt modelId="{14C32105-CCA5-498E-9A35-45EFB1D61991}" type="sibTrans" cxnId="{3F05CF85-CEE8-4CD5-AD7B-AF42564DA577}">
      <dgm:prSet/>
      <dgm:spPr/>
      <dgm:t>
        <a:bodyPr/>
        <a:lstStyle/>
        <a:p>
          <a:endParaRPr lang="es-ES" sz="1800"/>
        </a:p>
      </dgm:t>
    </dgm:pt>
    <dgm:pt modelId="{F64EA846-D04D-478D-AD92-D98567E7483B}">
      <dgm:prSet phldrT="[Texto]" custT="1"/>
      <dgm:spPr/>
      <dgm:t>
        <a:bodyPr/>
        <a:lstStyle/>
        <a:p>
          <a:r>
            <a:rPr lang="es-ES" sz="1200" dirty="0" smtClean="0"/>
            <a:t>INSTRUCCIONES DE RECOGIDA</a:t>
          </a:r>
          <a:endParaRPr lang="es-ES" sz="1200" dirty="0"/>
        </a:p>
      </dgm:t>
    </dgm:pt>
    <dgm:pt modelId="{6BAF7125-4582-447B-9353-69CA4D02B8E3}" type="parTrans" cxnId="{1FB76226-34BF-4316-BF24-877040B0238A}">
      <dgm:prSet/>
      <dgm:spPr/>
      <dgm:t>
        <a:bodyPr/>
        <a:lstStyle/>
        <a:p>
          <a:endParaRPr lang="es-ES" sz="1800"/>
        </a:p>
      </dgm:t>
    </dgm:pt>
    <dgm:pt modelId="{FC97A9CD-AC0D-48B4-B878-1EFACA5A9524}" type="sibTrans" cxnId="{1FB76226-34BF-4316-BF24-877040B0238A}">
      <dgm:prSet custT="1"/>
      <dgm:spPr/>
      <dgm:t>
        <a:bodyPr/>
        <a:lstStyle/>
        <a:p>
          <a:endParaRPr lang="es-ES" sz="500"/>
        </a:p>
      </dgm:t>
    </dgm:pt>
    <dgm:pt modelId="{2A796C57-C3D9-4995-A276-8D32FC05E42F}">
      <dgm:prSet phldrT="[Texto]" custT="1"/>
      <dgm:spPr/>
      <dgm:t>
        <a:bodyPr/>
        <a:lstStyle/>
        <a:p>
          <a:r>
            <a:rPr lang="es-ES" sz="900" dirty="0" smtClean="0"/>
            <a:t>JJDD EJECUTIVO DISPONE RECOGIDA AL BRIGADIER SUSPENDIDO.</a:t>
          </a:r>
          <a:endParaRPr lang="es-ES" sz="900" dirty="0"/>
        </a:p>
      </dgm:t>
    </dgm:pt>
    <dgm:pt modelId="{95016FDB-00F8-41B6-A93C-B563769933D4}" type="parTrans" cxnId="{D754E20E-3C33-44D3-8BDD-85CAD1DD4E5A}">
      <dgm:prSet/>
      <dgm:spPr/>
      <dgm:t>
        <a:bodyPr/>
        <a:lstStyle/>
        <a:p>
          <a:endParaRPr lang="es-ES" sz="1800"/>
        </a:p>
      </dgm:t>
    </dgm:pt>
    <dgm:pt modelId="{4AC94BF0-1A45-4FC0-927F-D29356A753C3}" type="sibTrans" cxnId="{D754E20E-3C33-44D3-8BDD-85CAD1DD4E5A}">
      <dgm:prSet/>
      <dgm:spPr/>
      <dgm:t>
        <a:bodyPr/>
        <a:lstStyle/>
        <a:p>
          <a:endParaRPr lang="es-ES" sz="1800"/>
        </a:p>
      </dgm:t>
    </dgm:pt>
    <dgm:pt modelId="{BDD83C51-0471-4D38-8E11-0FB77630735B}">
      <dgm:prSet phldrT="[Texto]" custT="1"/>
      <dgm:spPr/>
      <dgm:t>
        <a:bodyPr/>
        <a:lstStyle/>
        <a:p>
          <a:r>
            <a:rPr lang="es-ES" sz="900" dirty="0" smtClean="0"/>
            <a:t>OFDIV NOFICA BRIGADIER.</a:t>
          </a:r>
          <a:endParaRPr lang="es-ES" sz="900" dirty="0"/>
        </a:p>
      </dgm:t>
    </dgm:pt>
    <dgm:pt modelId="{99438F4C-02EA-4236-B7C4-4715ADE088DB}" type="parTrans" cxnId="{30070FEE-9E1E-4B70-8929-CC4F07F40DC2}">
      <dgm:prSet/>
      <dgm:spPr/>
      <dgm:t>
        <a:bodyPr/>
        <a:lstStyle/>
        <a:p>
          <a:endParaRPr lang="es-ES" sz="1800"/>
        </a:p>
      </dgm:t>
    </dgm:pt>
    <dgm:pt modelId="{30318E86-FDAA-489E-8A3E-402EEED23B25}" type="sibTrans" cxnId="{30070FEE-9E1E-4B70-8929-CC4F07F40DC2}">
      <dgm:prSet/>
      <dgm:spPr/>
      <dgm:t>
        <a:bodyPr/>
        <a:lstStyle/>
        <a:p>
          <a:endParaRPr lang="es-ES" sz="1800"/>
        </a:p>
      </dgm:t>
    </dgm:pt>
    <dgm:pt modelId="{3C7FDA73-2E2C-4D22-9BE2-F952406ACF2C}">
      <dgm:prSet phldrT="[Texto]" custT="1"/>
      <dgm:spPr/>
      <dgm:t>
        <a:bodyPr/>
        <a:lstStyle/>
        <a:p>
          <a:r>
            <a:rPr lang="es-ES" sz="1200" dirty="0" smtClean="0"/>
            <a:t>RECOGIDA BRIGADIER A ESNAVAL</a:t>
          </a:r>
          <a:endParaRPr lang="es-ES" sz="1200" dirty="0"/>
        </a:p>
      </dgm:t>
    </dgm:pt>
    <dgm:pt modelId="{CA7534A1-D3EB-467B-B58C-464D21DC3ECE}" type="parTrans" cxnId="{10A91CC1-0385-43C2-AA25-3AD64998B12B}">
      <dgm:prSet/>
      <dgm:spPr/>
      <dgm:t>
        <a:bodyPr/>
        <a:lstStyle/>
        <a:p>
          <a:endParaRPr lang="es-ES" sz="1800"/>
        </a:p>
      </dgm:t>
    </dgm:pt>
    <dgm:pt modelId="{C60607C3-06FC-4FFC-A5B8-B6B162D65C3A}" type="sibTrans" cxnId="{10A91CC1-0385-43C2-AA25-3AD64998B12B}">
      <dgm:prSet/>
      <dgm:spPr/>
      <dgm:t>
        <a:bodyPr/>
        <a:lstStyle/>
        <a:p>
          <a:endParaRPr lang="es-ES" sz="1800"/>
        </a:p>
      </dgm:t>
    </dgm:pt>
    <dgm:pt modelId="{4995A349-2C3D-4C91-931A-FCD5E6924863}" type="pres">
      <dgm:prSet presAssocID="{2BEA107C-6A55-4FF1-AAB0-81E312A58A1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7051A27-29F5-4D20-8729-557EB62D4981}" type="pres">
      <dgm:prSet presAssocID="{D6C260A7-3ADC-449A-8FA0-6E46F32A17C4}" presName="node" presStyleLbl="node1" presStyleIdx="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1948622-0A89-4C3C-BA9E-861F0FE6FF7A}" type="pres">
      <dgm:prSet presAssocID="{2E6BA54E-FF6B-40AB-A01D-62B42AEF9E25}" presName="sibTrans" presStyleLbl="sibTrans1D1" presStyleIdx="0" presStyleCnt="10"/>
      <dgm:spPr/>
      <dgm:t>
        <a:bodyPr/>
        <a:lstStyle/>
        <a:p>
          <a:endParaRPr lang="es-ES"/>
        </a:p>
      </dgm:t>
    </dgm:pt>
    <dgm:pt modelId="{249B5DC1-C3FD-4F37-82E1-B2F35AAFBD76}" type="pres">
      <dgm:prSet presAssocID="{2E6BA54E-FF6B-40AB-A01D-62B42AEF9E25}" presName="connectorText" presStyleLbl="sibTrans1D1" presStyleIdx="0" presStyleCnt="10"/>
      <dgm:spPr/>
      <dgm:t>
        <a:bodyPr/>
        <a:lstStyle/>
        <a:p>
          <a:endParaRPr lang="es-ES"/>
        </a:p>
      </dgm:t>
    </dgm:pt>
    <dgm:pt modelId="{7EDA5817-8478-46BC-B468-8B903906CD0E}" type="pres">
      <dgm:prSet presAssocID="{498487EF-DD2F-437D-9299-7B8CC7115D7D}" presName="node" presStyleLbl="node1" presStyleIdx="1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5FE54B-0A6E-4FF1-96D3-FD459416F5E7}" type="pres">
      <dgm:prSet presAssocID="{E74BA8FB-3948-4E6A-970A-12AADDEFE272}" presName="sibTrans" presStyleLbl="sibTrans1D1" presStyleIdx="1" presStyleCnt="10"/>
      <dgm:spPr/>
      <dgm:t>
        <a:bodyPr/>
        <a:lstStyle/>
        <a:p>
          <a:endParaRPr lang="es-ES"/>
        </a:p>
      </dgm:t>
    </dgm:pt>
    <dgm:pt modelId="{D86040CC-5492-4250-A135-CAE9F2C00B2F}" type="pres">
      <dgm:prSet presAssocID="{E74BA8FB-3948-4E6A-970A-12AADDEFE272}" presName="connectorText" presStyleLbl="sibTrans1D1" presStyleIdx="1" presStyleCnt="10"/>
      <dgm:spPr/>
      <dgm:t>
        <a:bodyPr/>
        <a:lstStyle/>
        <a:p>
          <a:endParaRPr lang="es-ES"/>
        </a:p>
      </dgm:t>
    </dgm:pt>
    <dgm:pt modelId="{EA73D459-F7B1-48A4-BB8A-4D7E43BAC7E2}" type="pres">
      <dgm:prSet presAssocID="{461F2AC9-D12E-4C09-A216-C0B27A928BEF}" presName="node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C7332A9-346F-42C3-845F-E250DA78A9BD}" type="pres">
      <dgm:prSet presAssocID="{77AC1A0C-658B-486B-81C0-43956E5F6265}" presName="sibTrans" presStyleLbl="sibTrans1D1" presStyleIdx="2" presStyleCnt="10"/>
      <dgm:spPr/>
      <dgm:t>
        <a:bodyPr/>
        <a:lstStyle/>
        <a:p>
          <a:endParaRPr lang="es-ES"/>
        </a:p>
      </dgm:t>
    </dgm:pt>
    <dgm:pt modelId="{4332D436-59F6-4E36-B871-DE1BA8C899A1}" type="pres">
      <dgm:prSet presAssocID="{77AC1A0C-658B-486B-81C0-43956E5F6265}" presName="connectorText" presStyleLbl="sibTrans1D1" presStyleIdx="2" presStyleCnt="10"/>
      <dgm:spPr/>
      <dgm:t>
        <a:bodyPr/>
        <a:lstStyle/>
        <a:p>
          <a:endParaRPr lang="es-ES"/>
        </a:p>
      </dgm:t>
    </dgm:pt>
    <dgm:pt modelId="{42FA5A57-F297-49C6-88B1-E83EFA83E192}" type="pres">
      <dgm:prSet presAssocID="{18B6ADBC-D274-412B-AF23-C5E2703C49FC}" presName="node" presStyleLbl="node1" presStyleIdx="3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B31A4EC-C592-4044-9B64-B9957F3E2859}" type="pres">
      <dgm:prSet presAssocID="{24C270F7-FB5E-47B3-8620-C1C7C506EAC1}" presName="sibTrans" presStyleLbl="sibTrans1D1" presStyleIdx="3" presStyleCnt="10"/>
      <dgm:spPr/>
      <dgm:t>
        <a:bodyPr/>
        <a:lstStyle/>
        <a:p>
          <a:endParaRPr lang="es-ES"/>
        </a:p>
      </dgm:t>
    </dgm:pt>
    <dgm:pt modelId="{C88AF32E-0E44-4EB8-97C7-5AD5C0DCAB30}" type="pres">
      <dgm:prSet presAssocID="{24C270F7-FB5E-47B3-8620-C1C7C506EAC1}" presName="connectorText" presStyleLbl="sibTrans1D1" presStyleIdx="3" presStyleCnt="10"/>
      <dgm:spPr/>
      <dgm:t>
        <a:bodyPr/>
        <a:lstStyle/>
        <a:p>
          <a:endParaRPr lang="es-ES"/>
        </a:p>
      </dgm:t>
    </dgm:pt>
    <dgm:pt modelId="{A3FC09AA-5FA9-4E25-8877-F1250A575591}" type="pres">
      <dgm:prSet presAssocID="{C5ABBBAE-C7E9-4665-B1F4-4094D505FCF0}" presName="node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D5C019D-4D4A-409D-A50F-1860D14E9312}" type="pres">
      <dgm:prSet presAssocID="{A37B08D7-77C4-4501-9146-C5F997F0E251}" presName="sibTrans" presStyleLbl="sibTrans1D1" presStyleIdx="4" presStyleCnt="10"/>
      <dgm:spPr/>
      <dgm:t>
        <a:bodyPr/>
        <a:lstStyle/>
        <a:p>
          <a:endParaRPr lang="es-ES"/>
        </a:p>
      </dgm:t>
    </dgm:pt>
    <dgm:pt modelId="{6658FD38-046C-4F8F-A96E-8EB9C606C4ED}" type="pres">
      <dgm:prSet presAssocID="{A37B08D7-77C4-4501-9146-C5F997F0E251}" presName="connectorText" presStyleLbl="sibTrans1D1" presStyleIdx="4" presStyleCnt="10"/>
      <dgm:spPr/>
      <dgm:t>
        <a:bodyPr/>
        <a:lstStyle/>
        <a:p>
          <a:endParaRPr lang="es-ES"/>
        </a:p>
      </dgm:t>
    </dgm:pt>
    <dgm:pt modelId="{9AAAC24D-9789-446E-8BDD-ABEE3729B3C6}" type="pres">
      <dgm:prSet presAssocID="{F5BE5837-0F05-422F-BA4A-15A391D439C5}" presName="node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88FAB52-2C0B-40CB-9712-3C2EF4930116}" type="pres">
      <dgm:prSet presAssocID="{FB5788ED-08B0-4946-AD48-93AC2AFAFE87}" presName="sibTrans" presStyleLbl="sibTrans1D1" presStyleIdx="5" presStyleCnt="10"/>
      <dgm:spPr/>
      <dgm:t>
        <a:bodyPr/>
        <a:lstStyle/>
        <a:p>
          <a:endParaRPr lang="es-ES"/>
        </a:p>
      </dgm:t>
    </dgm:pt>
    <dgm:pt modelId="{1B9DD182-8B93-4266-A398-99914C0304A2}" type="pres">
      <dgm:prSet presAssocID="{FB5788ED-08B0-4946-AD48-93AC2AFAFE87}" presName="connectorText" presStyleLbl="sibTrans1D1" presStyleIdx="5" presStyleCnt="10"/>
      <dgm:spPr/>
      <dgm:t>
        <a:bodyPr/>
        <a:lstStyle/>
        <a:p>
          <a:endParaRPr lang="es-ES"/>
        </a:p>
      </dgm:t>
    </dgm:pt>
    <dgm:pt modelId="{80CF7E59-3851-49ED-8735-0D30DF4B3982}" type="pres">
      <dgm:prSet presAssocID="{AD2A86AD-0C56-4903-A06A-0C570F69D073}" presName="node" presStyleLbl="node1" presStyleIdx="6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CF2BB9F-61DE-4489-B53E-55F7F1D13CCC}" type="pres">
      <dgm:prSet presAssocID="{E10E818E-6ED9-44E8-93D5-3D325FE56422}" presName="sibTrans" presStyleLbl="sibTrans1D1" presStyleIdx="6" presStyleCnt="10"/>
      <dgm:spPr/>
      <dgm:t>
        <a:bodyPr/>
        <a:lstStyle/>
        <a:p>
          <a:endParaRPr lang="es-ES"/>
        </a:p>
      </dgm:t>
    </dgm:pt>
    <dgm:pt modelId="{1C74304A-AAF4-4ABE-AACC-6E71630FC6B3}" type="pres">
      <dgm:prSet presAssocID="{E10E818E-6ED9-44E8-93D5-3D325FE56422}" presName="connectorText" presStyleLbl="sibTrans1D1" presStyleIdx="6" presStyleCnt="10"/>
      <dgm:spPr/>
      <dgm:t>
        <a:bodyPr/>
        <a:lstStyle/>
        <a:p>
          <a:endParaRPr lang="es-ES"/>
        </a:p>
      </dgm:t>
    </dgm:pt>
    <dgm:pt modelId="{696E4D78-17DF-4B82-8618-82CAB12106D4}" type="pres">
      <dgm:prSet presAssocID="{D3DC4BF9-F7A0-4331-B0F8-BC136E824136}" presName="node" presStyleLbl="node1" presStyleIdx="7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311B563-593D-4026-85EA-CAEC527417C5}" type="pres">
      <dgm:prSet presAssocID="{C770668A-0296-4231-A9EE-7CC16CA5D4CF}" presName="sibTrans" presStyleLbl="sibTrans1D1" presStyleIdx="7" presStyleCnt="10"/>
      <dgm:spPr/>
      <dgm:t>
        <a:bodyPr/>
        <a:lstStyle/>
        <a:p>
          <a:endParaRPr lang="es-ES"/>
        </a:p>
      </dgm:t>
    </dgm:pt>
    <dgm:pt modelId="{DAD8954E-63F1-4A2D-8485-A8C89DE0CFA3}" type="pres">
      <dgm:prSet presAssocID="{C770668A-0296-4231-A9EE-7CC16CA5D4CF}" presName="connectorText" presStyleLbl="sibTrans1D1" presStyleIdx="7" presStyleCnt="10"/>
      <dgm:spPr/>
      <dgm:t>
        <a:bodyPr/>
        <a:lstStyle/>
        <a:p>
          <a:endParaRPr lang="es-ES"/>
        </a:p>
      </dgm:t>
    </dgm:pt>
    <dgm:pt modelId="{CF578D2D-4BCD-4361-94FB-7B75E2486C12}" type="pres">
      <dgm:prSet presAssocID="{1E0FD616-3558-4F90-A228-A58482A9FB48}" presName="node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3649B8F-3468-411B-85C3-3327093D5585}" type="pres">
      <dgm:prSet presAssocID="{07068F18-7D6D-4419-B109-1BE9E55DA83A}" presName="sibTrans" presStyleLbl="sibTrans1D1" presStyleIdx="8" presStyleCnt="10"/>
      <dgm:spPr/>
      <dgm:t>
        <a:bodyPr/>
        <a:lstStyle/>
        <a:p>
          <a:endParaRPr lang="es-ES"/>
        </a:p>
      </dgm:t>
    </dgm:pt>
    <dgm:pt modelId="{94A4988E-AB12-4BC3-B753-4A102597B439}" type="pres">
      <dgm:prSet presAssocID="{07068F18-7D6D-4419-B109-1BE9E55DA83A}" presName="connectorText" presStyleLbl="sibTrans1D1" presStyleIdx="8" presStyleCnt="10"/>
      <dgm:spPr/>
      <dgm:t>
        <a:bodyPr/>
        <a:lstStyle/>
        <a:p>
          <a:endParaRPr lang="es-ES"/>
        </a:p>
      </dgm:t>
    </dgm:pt>
    <dgm:pt modelId="{C2F147D3-69C8-445F-8EDF-41F2699F9500}" type="pres">
      <dgm:prSet presAssocID="{F64EA846-D04D-478D-AD92-D98567E7483B}" presName="node" presStyleLbl="node1" presStyleIdx="9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F3D4613-FF5F-47C6-971C-1FE2FB608206}" type="pres">
      <dgm:prSet presAssocID="{FC97A9CD-AC0D-48B4-B878-1EFACA5A9524}" presName="sibTrans" presStyleLbl="sibTrans1D1" presStyleIdx="9" presStyleCnt="10"/>
      <dgm:spPr/>
      <dgm:t>
        <a:bodyPr/>
        <a:lstStyle/>
        <a:p>
          <a:endParaRPr lang="es-ES"/>
        </a:p>
      </dgm:t>
    </dgm:pt>
    <dgm:pt modelId="{16BB26E5-12C5-4BDD-A1B9-C205ACF17A52}" type="pres">
      <dgm:prSet presAssocID="{FC97A9CD-AC0D-48B4-B878-1EFACA5A9524}" presName="connectorText" presStyleLbl="sibTrans1D1" presStyleIdx="9" presStyleCnt="10"/>
      <dgm:spPr/>
      <dgm:t>
        <a:bodyPr/>
        <a:lstStyle/>
        <a:p>
          <a:endParaRPr lang="es-ES"/>
        </a:p>
      </dgm:t>
    </dgm:pt>
    <dgm:pt modelId="{7DB43E21-9B3B-47B6-8AF5-5830ACCEBFE7}" type="pres">
      <dgm:prSet presAssocID="{3C7FDA73-2E2C-4D22-9BE2-F952406ACF2C}" presName="node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91F1A247-C651-4436-806E-FEEDD798557F}" srcId="{498487EF-DD2F-437D-9299-7B8CC7115D7D}" destId="{566DCC44-BA68-47A8-92E3-CC984E563AD0}" srcOrd="0" destOrd="0" parTransId="{D9A91EF4-4790-472F-A79D-958ECA6C644D}" sibTransId="{94FAA992-C496-4266-9058-A4CC6FCE5697}"/>
    <dgm:cxn modelId="{187B269B-2AE1-4BC5-9FE6-037D1A8CEDD0}" type="presOf" srcId="{F64EA846-D04D-478D-AD92-D98567E7483B}" destId="{C2F147D3-69C8-445F-8EDF-41F2699F9500}" srcOrd="0" destOrd="0" presId="urn:microsoft.com/office/officeart/2005/8/layout/bProcess3"/>
    <dgm:cxn modelId="{06F0C615-7245-45E1-960F-A85E2679A2CF}" type="presOf" srcId="{14CF90EE-4746-4273-AAA4-16F5BDEC4ACE}" destId="{80CF7E59-3851-49ED-8735-0D30DF4B3982}" srcOrd="0" destOrd="1" presId="urn:microsoft.com/office/officeart/2005/8/layout/bProcess3"/>
    <dgm:cxn modelId="{BE8B3612-BEB9-4132-912D-1CD9C54265B5}" type="presOf" srcId="{C5ABBBAE-C7E9-4665-B1F4-4094D505FCF0}" destId="{A3FC09AA-5FA9-4E25-8877-F1250A575591}" srcOrd="0" destOrd="0" presId="urn:microsoft.com/office/officeart/2005/8/layout/bProcess3"/>
    <dgm:cxn modelId="{961FE029-FE5B-461E-BA44-F645A2ADC7D8}" srcId="{461F2AC9-D12E-4C09-A216-C0B27A928BEF}" destId="{750F22D2-DD34-48B4-86F3-1B3278B59B58}" srcOrd="0" destOrd="0" parTransId="{205050C6-8E43-493D-BF84-03605B62E8F6}" sibTransId="{38DFD56A-6C12-408A-90AC-B2A55220CA6E}"/>
    <dgm:cxn modelId="{D4221CFE-DDF5-4B13-826B-1BEDC3E0D5BF}" type="presOf" srcId="{3C7FDA73-2E2C-4D22-9BE2-F952406ACF2C}" destId="{7DB43E21-9B3B-47B6-8AF5-5830ACCEBFE7}" srcOrd="0" destOrd="0" presId="urn:microsoft.com/office/officeart/2005/8/layout/bProcess3"/>
    <dgm:cxn modelId="{6706B123-7F64-4CFC-8B69-3D615DD6AF89}" type="presOf" srcId="{2E6BA54E-FF6B-40AB-A01D-62B42AEF9E25}" destId="{249B5DC1-C3FD-4F37-82E1-B2F35AAFBD76}" srcOrd="1" destOrd="0" presId="urn:microsoft.com/office/officeart/2005/8/layout/bProcess3"/>
    <dgm:cxn modelId="{D754E20E-3C33-44D3-8BDD-85CAD1DD4E5A}" srcId="{F64EA846-D04D-478D-AD92-D98567E7483B}" destId="{2A796C57-C3D9-4995-A276-8D32FC05E42F}" srcOrd="0" destOrd="0" parTransId="{95016FDB-00F8-41B6-A93C-B563769933D4}" sibTransId="{4AC94BF0-1A45-4FC0-927F-D29356A753C3}"/>
    <dgm:cxn modelId="{579CAF56-87E7-474D-B950-E632D4F5190B}" type="presOf" srcId="{8FAE61D0-E8E1-4E58-8E0A-EEFCC00ECF87}" destId="{9AAAC24D-9789-446E-8BDD-ABEE3729B3C6}" srcOrd="0" destOrd="1" presId="urn:microsoft.com/office/officeart/2005/8/layout/bProcess3"/>
    <dgm:cxn modelId="{2145974E-0CBF-47F9-A759-700BFA5DE8C6}" type="presOf" srcId="{92CB080A-C045-4815-8EDB-6FBEA164C722}" destId="{EA73D459-F7B1-48A4-BB8A-4D7E43BAC7E2}" srcOrd="0" destOrd="2" presId="urn:microsoft.com/office/officeart/2005/8/layout/bProcess3"/>
    <dgm:cxn modelId="{D964505F-D3AD-4DC0-9DF7-F387FD387791}" type="presOf" srcId="{EDF6B127-A174-4298-B316-9A0F36277641}" destId="{696E4D78-17DF-4B82-8618-82CAB12106D4}" srcOrd="0" destOrd="1" presId="urn:microsoft.com/office/officeart/2005/8/layout/bProcess3"/>
    <dgm:cxn modelId="{1625B0DD-C6FC-4802-99AF-3432F501230F}" srcId="{18B6ADBC-D274-412B-AF23-C5E2703C49FC}" destId="{F16D41BD-4BED-470E-872D-6AF20851C979}" srcOrd="0" destOrd="0" parTransId="{9E7AC997-63A4-45BD-BDC6-8DA6A9DB205A}" sibTransId="{FC6E8E06-D571-41A1-A688-803C02A1E920}"/>
    <dgm:cxn modelId="{E4339A15-2555-43EF-972F-6BD30265BD09}" type="presOf" srcId="{A9516CB8-AAF1-4470-A937-84689E895B28}" destId="{57051A27-29F5-4D20-8729-557EB62D4981}" srcOrd="0" destOrd="1" presId="urn:microsoft.com/office/officeart/2005/8/layout/bProcess3"/>
    <dgm:cxn modelId="{5D615B0A-C7CF-47E4-B9B3-7224D6C423F4}" type="presOf" srcId="{07068F18-7D6D-4419-B109-1BE9E55DA83A}" destId="{94A4988E-AB12-4BC3-B753-4A102597B439}" srcOrd="1" destOrd="0" presId="urn:microsoft.com/office/officeart/2005/8/layout/bProcess3"/>
    <dgm:cxn modelId="{0E8B9ECA-3A6F-4C3A-8FF1-8EFB73807FBB}" type="presOf" srcId="{FC97A9CD-AC0D-48B4-B878-1EFACA5A9524}" destId="{9F3D4613-FF5F-47C6-971C-1FE2FB608206}" srcOrd="0" destOrd="0" presId="urn:microsoft.com/office/officeart/2005/8/layout/bProcess3"/>
    <dgm:cxn modelId="{761EC76E-E95E-4475-AD17-7FB975B894D0}" srcId="{D3DC4BF9-F7A0-4331-B0F8-BC136E824136}" destId="{EDF6B127-A174-4298-B316-9A0F36277641}" srcOrd="0" destOrd="0" parTransId="{CDD90D30-4A44-4438-A504-3811A6619117}" sibTransId="{29B9B9D2-FC2A-4563-A370-CFA397DABFC4}"/>
    <dgm:cxn modelId="{8B21EFF0-73A8-4E16-879B-E0CF6AA075B8}" type="presOf" srcId="{BDD83C51-0471-4D38-8E11-0FB77630735B}" destId="{C2F147D3-69C8-445F-8EDF-41F2699F9500}" srcOrd="0" destOrd="2" presId="urn:microsoft.com/office/officeart/2005/8/layout/bProcess3"/>
    <dgm:cxn modelId="{30070FEE-9E1E-4B70-8929-CC4F07F40DC2}" srcId="{F64EA846-D04D-478D-AD92-D98567E7483B}" destId="{BDD83C51-0471-4D38-8E11-0FB77630735B}" srcOrd="1" destOrd="0" parTransId="{99438F4C-02EA-4236-B7C4-4715ADE088DB}" sibTransId="{30318E86-FDAA-489E-8A3E-402EEED23B25}"/>
    <dgm:cxn modelId="{13370122-DB5C-42A3-8F27-B6195ECC3F1A}" srcId="{F5BE5837-0F05-422F-BA4A-15A391D439C5}" destId="{2338F930-A225-4982-9029-A6033A5AEF71}" srcOrd="1" destOrd="0" parTransId="{AA5C99E7-1EFF-435F-B241-1B949BC220BD}" sibTransId="{B16266AA-E908-4A3C-92B6-52E0A21D02F1}"/>
    <dgm:cxn modelId="{5D835DCD-F446-40A6-86BA-1D2E2095B7BD}" srcId="{C5ABBBAE-C7E9-4665-B1F4-4094D505FCF0}" destId="{DD94DF0E-ECF0-47ED-8720-D02059ED79D8}" srcOrd="1" destOrd="0" parTransId="{FBA1BAF6-5F24-4C8F-B87B-F950E2F01804}" sibTransId="{5C037787-9258-47C7-9C3A-7E6CD30DB4D8}"/>
    <dgm:cxn modelId="{DCCB29E3-8599-40BE-BD52-4E0B3FAF2C09}" type="presOf" srcId="{750F22D2-DD34-48B4-86F3-1B3278B59B58}" destId="{EA73D459-F7B1-48A4-BB8A-4D7E43BAC7E2}" srcOrd="0" destOrd="1" presId="urn:microsoft.com/office/officeart/2005/8/layout/bProcess3"/>
    <dgm:cxn modelId="{6B48BAFD-5E92-4CB3-89B7-B6D23A0F0B50}" type="presOf" srcId="{8E7D0C6F-0DDB-410B-9D28-DECAF740A590}" destId="{A3FC09AA-5FA9-4E25-8877-F1250A575591}" srcOrd="0" destOrd="1" presId="urn:microsoft.com/office/officeart/2005/8/layout/bProcess3"/>
    <dgm:cxn modelId="{EBE06D75-23FE-4423-AFCA-948C0063BC9E}" type="presOf" srcId="{07068F18-7D6D-4419-B109-1BE9E55DA83A}" destId="{83649B8F-3468-411B-85C3-3327093D5585}" srcOrd="0" destOrd="0" presId="urn:microsoft.com/office/officeart/2005/8/layout/bProcess3"/>
    <dgm:cxn modelId="{58A59321-ABDA-4E58-B33C-066E1446CD0B}" type="presOf" srcId="{24C270F7-FB5E-47B3-8620-C1C7C506EAC1}" destId="{C88AF32E-0E44-4EB8-97C7-5AD5C0DCAB30}" srcOrd="1" destOrd="0" presId="urn:microsoft.com/office/officeart/2005/8/layout/bProcess3"/>
    <dgm:cxn modelId="{9C5B778F-E4A7-49AF-A996-050A39400A7C}" srcId="{2BEA107C-6A55-4FF1-AAB0-81E312A58A1E}" destId="{F5BE5837-0F05-422F-BA4A-15A391D439C5}" srcOrd="5" destOrd="0" parTransId="{30B9E02D-64CF-4AE9-85CE-8B11EB5A43DC}" sibTransId="{FB5788ED-08B0-4946-AD48-93AC2AFAFE87}"/>
    <dgm:cxn modelId="{BBBF53E5-8A7F-4A18-9A7F-5BAAD13CF3CE}" type="presOf" srcId="{A37B08D7-77C4-4501-9146-C5F997F0E251}" destId="{FD5C019D-4D4A-409D-A50F-1860D14E9312}" srcOrd="0" destOrd="0" presId="urn:microsoft.com/office/officeart/2005/8/layout/bProcess3"/>
    <dgm:cxn modelId="{24E52343-5AFA-4724-B251-3B1E27910929}" type="presOf" srcId="{E10E818E-6ED9-44E8-93D5-3D325FE56422}" destId="{3CF2BB9F-61DE-4489-B53E-55F7F1D13CCC}" srcOrd="0" destOrd="0" presId="urn:microsoft.com/office/officeart/2005/8/layout/bProcess3"/>
    <dgm:cxn modelId="{9104C8FF-1813-4164-BE48-C636BF4790C7}" type="presOf" srcId="{566DCC44-BA68-47A8-92E3-CC984E563AD0}" destId="{7EDA5817-8478-46BC-B468-8B903906CD0E}" srcOrd="0" destOrd="1" presId="urn:microsoft.com/office/officeart/2005/8/layout/bProcess3"/>
    <dgm:cxn modelId="{06C369DA-A31E-4E51-A182-7AE0CA2B5FF3}" srcId="{C5ABBBAE-C7E9-4665-B1F4-4094D505FCF0}" destId="{8E7D0C6F-0DDB-410B-9D28-DECAF740A590}" srcOrd="0" destOrd="0" parTransId="{6DB9D95A-EEF0-4BCF-94A4-AA6BE82DC9FA}" sibTransId="{C53963A6-4D40-4367-BEFF-444106871A8D}"/>
    <dgm:cxn modelId="{348E08D2-DB2E-4A5D-A2F8-6AFA8038687B}" type="presOf" srcId="{18B6ADBC-D274-412B-AF23-C5E2703C49FC}" destId="{42FA5A57-F297-49C6-88B1-E83EFA83E192}" srcOrd="0" destOrd="0" presId="urn:microsoft.com/office/officeart/2005/8/layout/bProcess3"/>
    <dgm:cxn modelId="{10A91CC1-0385-43C2-AA25-3AD64998B12B}" srcId="{2BEA107C-6A55-4FF1-AAB0-81E312A58A1E}" destId="{3C7FDA73-2E2C-4D22-9BE2-F952406ACF2C}" srcOrd="10" destOrd="0" parTransId="{CA7534A1-D3EB-467B-B58C-464D21DC3ECE}" sibTransId="{C60607C3-06FC-4FFC-A5B8-B6B162D65C3A}"/>
    <dgm:cxn modelId="{1FB76226-34BF-4316-BF24-877040B0238A}" srcId="{2BEA107C-6A55-4FF1-AAB0-81E312A58A1E}" destId="{F64EA846-D04D-478D-AD92-D98567E7483B}" srcOrd="9" destOrd="0" parTransId="{6BAF7125-4582-447B-9353-69CA4D02B8E3}" sibTransId="{FC97A9CD-AC0D-48B4-B878-1EFACA5A9524}"/>
    <dgm:cxn modelId="{7B53A3AD-B9E3-4266-A9D3-418C038788A3}" srcId="{2BEA107C-6A55-4FF1-AAB0-81E312A58A1E}" destId="{1E0FD616-3558-4F90-A228-A58482A9FB48}" srcOrd="8" destOrd="0" parTransId="{5B93411A-E846-475E-B429-770A7B13CB38}" sibTransId="{07068F18-7D6D-4419-B109-1BE9E55DA83A}"/>
    <dgm:cxn modelId="{3F9BC7EB-4387-4B41-B215-562A9924DD33}" srcId="{2BEA107C-6A55-4FF1-AAB0-81E312A58A1E}" destId="{498487EF-DD2F-437D-9299-7B8CC7115D7D}" srcOrd="1" destOrd="0" parTransId="{57E2E4BB-29AB-46A3-BCCC-BC8EBF413215}" sibTransId="{E74BA8FB-3948-4E6A-970A-12AADDEFE272}"/>
    <dgm:cxn modelId="{C7578871-625E-4D3A-A196-A3A0012C42DB}" type="presOf" srcId="{FB5788ED-08B0-4946-AD48-93AC2AFAFE87}" destId="{188FAB52-2C0B-40CB-9712-3C2EF4930116}" srcOrd="0" destOrd="0" presId="urn:microsoft.com/office/officeart/2005/8/layout/bProcess3"/>
    <dgm:cxn modelId="{115E139E-1E61-40F9-A083-F4B9B3F46400}" type="presOf" srcId="{2BEA107C-6A55-4FF1-AAB0-81E312A58A1E}" destId="{4995A349-2C3D-4C91-931A-FCD5E6924863}" srcOrd="0" destOrd="0" presId="urn:microsoft.com/office/officeart/2005/8/layout/bProcess3"/>
    <dgm:cxn modelId="{DEF1A95D-D371-49F6-9E85-6DDE9E60BDDE}" type="presOf" srcId="{E6D6FEEE-9474-400F-B6EC-DBD776D39EE7}" destId="{CF578D2D-4BCD-4361-94FB-7B75E2486C12}" srcOrd="0" destOrd="2" presId="urn:microsoft.com/office/officeart/2005/8/layout/bProcess3"/>
    <dgm:cxn modelId="{122BB5F3-35EE-4D5B-8A6A-98FCB1D0F1C1}" type="presOf" srcId="{FC97A9CD-AC0D-48B4-B878-1EFACA5A9524}" destId="{16BB26E5-12C5-4BDD-A1B9-C205ACF17A52}" srcOrd="1" destOrd="0" presId="urn:microsoft.com/office/officeart/2005/8/layout/bProcess3"/>
    <dgm:cxn modelId="{16E21CBC-E30D-4FC0-BB57-2E850D6DB886}" srcId="{2BEA107C-6A55-4FF1-AAB0-81E312A58A1E}" destId="{461F2AC9-D12E-4C09-A216-C0B27A928BEF}" srcOrd="2" destOrd="0" parTransId="{7943A794-9062-45B4-8674-C43A57F6DB47}" sibTransId="{77AC1A0C-658B-486B-81C0-43956E5F6265}"/>
    <dgm:cxn modelId="{59483444-8F1B-480F-B341-FEEB4BD792BB}" type="presOf" srcId="{AD2A86AD-0C56-4903-A06A-0C570F69D073}" destId="{80CF7E59-3851-49ED-8735-0D30DF4B3982}" srcOrd="0" destOrd="0" presId="urn:microsoft.com/office/officeart/2005/8/layout/bProcess3"/>
    <dgm:cxn modelId="{63686B29-AFF0-44AD-91CA-830B0311C4BA}" srcId="{461F2AC9-D12E-4C09-A216-C0B27A928BEF}" destId="{92CB080A-C045-4815-8EDB-6FBEA164C722}" srcOrd="1" destOrd="0" parTransId="{20FFA74D-16CF-4288-B7DC-096F14553C37}" sibTransId="{985C24FE-0E31-47A7-8A77-3F6099A5B0F1}"/>
    <dgm:cxn modelId="{855EBC33-B1AE-412B-A033-E81D11BBF38B}" type="presOf" srcId="{FB5788ED-08B0-4946-AD48-93AC2AFAFE87}" destId="{1B9DD182-8B93-4266-A398-99914C0304A2}" srcOrd="1" destOrd="0" presId="urn:microsoft.com/office/officeart/2005/8/layout/bProcess3"/>
    <dgm:cxn modelId="{B5CF0A4B-2D20-4B24-A34B-76BAAD555D7A}" type="presOf" srcId="{F5BE5837-0F05-422F-BA4A-15A391D439C5}" destId="{9AAAC24D-9789-446E-8BDD-ABEE3729B3C6}" srcOrd="0" destOrd="0" presId="urn:microsoft.com/office/officeart/2005/8/layout/bProcess3"/>
    <dgm:cxn modelId="{E896640C-2A5D-45A4-995B-269335169AB0}" type="presOf" srcId="{C770668A-0296-4231-A9EE-7CC16CA5D4CF}" destId="{C311B563-593D-4026-85EA-CAEC527417C5}" srcOrd="0" destOrd="0" presId="urn:microsoft.com/office/officeart/2005/8/layout/bProcess3"/>
    <dgm:cxn modelId="{C915FEE2-6641-4BF7-A4D6-DECA72CADD4D}" type="presOf" srcId="{1E0FD616-3558-4F90-A228-A58482A9FB48}" destId="{CF578D2D-4BCD-4361-94FB-7B75E2486C12}" srcOrd="0" destOrd="0" presId="urn:microsoft.com/office/officeart/2005/8/layout/bProcess3"/>
    <dgm:cxn modelId="{444E07DD-F9E9-490D-B9AF-FE089C33FC85}" type="presOf" srcId="{461F2AC9-D12E-4C09-A216-C0B27A928BEF}" destId="{EA73D459-F7B1-48A4-BB8A-4D7E43BAC7E2}" srcOrd="0" destOrd="0" presId="urn:microsoft.com/office/officeart/2005/8/layout/bProcess3"/>
    <dgm:cxn modelId="{E10BEC7E-A691-47E0-B541-FADADA5026B7}" type="presOf" srcId="{4109164A-77E8-4285-8ECD-2B364C81D525}" destId="{CF578D2D-4BCD-4361-94FB-7B75E2486C12}" srcOrd="0" destOrd="1" presId="urn:microsoft.com/office/officeart/2005/8/layout/bProcess3"/>
    <dgm:cxn modelId="{24F45428-1E0F-4961-B8D5-8FF6441CF18A}" type="presOf" srcId="{2E6BA54E-FF6B-40AB-A01D-62B42AEF9E25}" destId="{21948622-0A89-4C3C-BA9E-861F0FE6FF7A}" srcOrd="0" destOrd="0" presId="urn:microsoft.com/office/officeart/2005/8/layout/bProcess3"/>
    <dgm:cxn modelId="{A1E16BEA-897B-41A2-B121-D3FE58FC2109}" type="presOf" srcId="{A37B08D7-77C4-4501-9146-C5F997F0E251}" destId="{6658FD38-046C-4F8F-A96E-8EB9C606C4ED}" srcOrd="1" destOrd="0" presId="urn:microsoft.com/office/officeart/2005/8/layout/bProcess3"/>
    <dgm:cxn modelId="{8694CB04-81A2-425E-96C6-26178AFA498A}" type="presOf" srcId="{498487EF-DD2F-437D-9299-7B8CC7115D7D}" destId="{7EDA5817-8478-46BC-B468-8B903906CD0E}" srcOrd="0" destOrd="0" presId="urn:microsoft.com/office/officeart/2005/8/layout/bProcess3"/>
    <dgm:cxn modelId="{3FA6F13E-B1E3-49F9-B722-A7B4A821B19C}" type="presOf" srcId="{F16D41BD-4BED-470E-872D-6AF20851C979}" destId="{42FA5A57-F297-49C6-88B1-E83EFA83E192}" srcOrd="0" destOrd="1" presId="urn:microsoft.com/office/officeart/2005/8/layout/bProcess3"/>
    <dgm:cxn modelId="{264CF2ED-B5F7-462B-8534-63B6D085EAA6}" srcId="{2BEA107C-6A55-4FF1-AAB0-81E312A58A1E}" destId="{D6C260A7-3ADC-449A-8FA0-6E46F32A17C4}" srcOrd="0" destOrd="0" parTransId="{B28E59CA-8BC1-485F-B3DF-A28DE4D9D505}" sibTransId="{2E6BA54E-FF6B-40AB-A01D-62B42AEF9E25}"/>
    <dgm:cxn modelId="{B33074F6-9380-4509-B805-B669C9E5B763}" srcId="{2BEA107C-6A55-4FF1-AAB0-81E312A58A1E}" destId="{AD2A86AD-0C56-4903-A06A-0C570F69D073}" srcOrd="6" destOrd="0" parTransId="{821F10E3-7896-42E8-BF9F-5B7C0B152A2D}" sibTransId="{E10E818E-6ED9-44E8-93D5-3D325FE56422}"/>
    <dgm:cxn modelId="{ED02B521-895F-4EA3-A762-3BFF7358EB4D}" type="presOf" srcId="{77AC1A0C-658B-486B-81C0-43956E5F6265}" destId="{FC7332A9-346F-42C3-845F-E250DA78A9BD}" srcOrd="0" destOrd="0" presId="urn:microsoft.com/office/officeart/2005/8/layout/bProcess3"/>
    <dgm:cxn modelId="{86C82DC4-EB19-4ECA-9149-4AC4FB32318C}" type="presOf" srcId="{DD94DF0E-ECF0-47ED-8720-D02059ED79D8}" destId="{A3FC09AA-5FA9-4E25-8877-F1250A575591}" srcOrd="0" destOrd="2" presId="urn:microsoft.com/office/officeart/2005/8/layout/bProcess3"/>
    <dgm:cxn modelId="{5B2F6BA6-3DD1-490E-A669-E36D4D56176C}" type="presOf" srcId="{E74BA8FB-3948-4E6A-970A-12AADDEFE272}" destId="{D05FE54B-0A6E-4FF1-96D3-FD459416F5E7}" srcOrd="0" destOrd="0" presId="urn:microsoft.com/office/officeart/2005/8/layout/bProcess3"/>
    <dgm:cxn modelId="{A52B4715-8BDD-447A-AE14-DD8501ED4F02}" srcId="{AD2A86AD-0C56-4903-A06A-0C570F69D073}" destId="{14CF90EE-4746-4273-AAA4-16F5BDEC4ACE}" srcOrd="0" destOrd="0" parTransId="{AF64D1FD-6F48-4301-8393-89B3DDDA636C}" sibTransId="{DB85E48D-B30B-4D3F-A11E-2BFA40ED63B3}"/>
    <dgm:cxn modelId="{9A045F1B-D523-40AD-BCE0-365F3BCF7E54}" srcId="{2BEA107C-6A55-4FF1-AAB0-81E312A58A1E}" destId="{C5ABBBAE-C7E9-4665-B1F4-4094D505FCF0}" srcOrd="4" destOrd="0" parTransId="{C32C72CD-E4D3-434D-998B-D2E9F7505DE6}" sibTransId="{A37B08D7-77C4-4501-9146-C5F997F0E251}"/>
    <dgm:cxn modelId="{A4BAAC9F-62E2-42C0-A4A8-8F54D9B60EAA}" type="presOf" srcId="{2A796C57-C3D9-4995-A276-8D32FC05E42F}" destId="{C2F147D3-69C8-445F-8EDF-41F2699F9500}" srcOrd="0" destOrd="1" presId="urn:microsoft.com/office/officeart/2005/8/layout/bProcess3"/>
    <dgm:cxn modelId="{3F05CF85-CEE8-4CD5-AD7B-AF42564DA577}" srcId="{1E0FD616-3558-4F90-A228-A58482A9FB48}" destId="{E6D6FEEE-9474-400F-B6EC-DBD776D39EE7}" srcOrd="1" destOrd="0" parTransId="{594F895C-D0B9-4A29-8937-FACDAA3C111F}" sibTransId="{14C32105-CCA5-498E-9A35-45EFB1D61991}"/>
    <dgm:cxn modelId="{F3658907-80D1-4188-BB77-A7F009D21D87}" type="presOf" srcId="{E74BA8FB-3948-4E6A-970A-12AADDEFE272}" destId="{D86040CC-5492-4250-A135-CAE9F2C00B2F}" srcOrd="1" destOrd="0" presId="urn:microsoft.com/office/officeart/2005/8/layout/bProcess3"/>
    <dgm:cxn modelId="{0AB30C70-2C4B-4B46-B68B-A1C5A0BEEC3B}" type="presOf" srcId="{D3DC4BF9-F7A0-4331-B0F8-BC136E824136}" destId="{696E4D78-17DF-4B82-8618-82CAB12106D4}" srcOrd="0" destOrd="0" presId="urn:microsoft.com/office/officeart/2005/8/layout/bProcess3"/>
    <dgm:cxn modelId="{BA466FBF-A501-4681-87F0-7621621D5552}" srcId="{F5BE5837-0F05-422F-BA4A-15A391D439C5}" destId="{8FAE61D0-E8E1-4E58-8E0A-EEFCC00ECF87}" srcOrd="0" destOrd="0" parTransId="{34518F62-79E9-41B0-848E-932E397D7534}" sibTransId="{208860C9-BEA1-4787-956E-FD7074122A92}"/>
    <dgm:cxn modelId="{02424348-C8FA-45BD-A69A-2E03EE4FA9CB}" type="presOf" srcId="{24C270F7-FB5E-47B3-8620-C1C7C506EAC1}" destId="{1B31A4EC-C592-4044-9B64-B9957F3E2859}" srcOrd="0" destOrd="0" presId="urn:microsoft.com/office/officeart/2005/8/layout/bProcess3"/>
    <dgm:cxn modelId="{35A38406-9A68-4092-B198-ED4B98430BF0}" type="presOf" srcId="{77AC1A0C-658B-486B-81C0-43956E5F6265}" destId="{4332D436-59F6-4E36-B871-DE1BA8C899A1}" srcOrd="1" destOrd="0" presId="urn:microsoft.com/office/officeart/2005/8/layout/bProcess3"/>
    <dgm:cxn modelId="{2FDA9E44-6473-42C6-B853-3817F6A21145}" type="presOf" srcId="{E10E818E-6ED9-44E8-93D5-3D325FE56422}" destId="{1C74304A-AAF4-4ABE-AACC-6E71630FC6B3}" srcOrd="1" destOrd="0" presId="urn:microsoft.com/office/officeart/2005/8/layout/bProcess3"/>
    <dgm:cxn modelId="{0BA1975F-3FAC-4667-9159-70BE9E0A214C}" type="presOf" srcId="{D6C260A7-3ADC-449A-8FA0-6E46F32A17C4}" destId="{57051A27-29F5-4D20-8729-557EB62D4981}" srcOrd="0" destOrd="0" presId="urn:microsoft.com/office/officeart/2005/8/layout/bProcess3"/>
    <dgm:cxn modelId="{825A7193-026F-458B-A458-BA7A17A44939}" type="presOf" srcId="{C770668A-0296-4231-A9EE-7CC16CA5D4CF}" destId="{DAD8954E-63F1-4A2D-8485-A8C89DE0CFA3}" srcOrd="1" destOrd="0" presId="urn:microsoft.com/office/officeart/2005/8/layout/bProcess3"/>
    <dgm:cxn modelId="{D91AAFFE-E947-43D1-BE68-7BD43FBDCD7F}" type="presOf" srcId="{2338F930-A225-4982-9029-A6033A5AEF71}" destId="{9AAAC24D-9789-446E-8BDD-ABEE3729B3C6}" srcOrd="0" destOrd="2" presId="urn:microsoft.com/office/officeart/2005/8/layout/bProcess3"/>
    <dgm:cxn modelId="{217960CA-BAE1-41CA-BF46-17C774F2EEEF}" srcId="{D6C260A7-3ADC-449A-8FA0-6E46F32A17C4}" destId="{A9516CB8-AAF1-4470-A937-84689E895B28}" srcOrd="0" destOrd="0" parTransId="{5ED62E63-A93F-4E05-BF71-760ED4E2E9A9}" sibTransId="{087DBABF-CBD5-41A5-A359-8C686BE75204}"/>
    <dgm:cxn modelId="{32C8DB85-2EC5-4D71-BD99-97011A3B1243}" srcId="{1E0FD616-3558-4F90-A228-A58482A9FB48}" destId="{4109164A-77E8-4285-8ECD-2B364C81D525}" srcOrd="0" destOrd="0" parTransId="{13A46E91-4B1C-41DD-943E-C00B05681BF8}" sibTransId="{C81804E9-6439-489D-BF2F-08C262ECE6E1}"/>
    <dgm:cxn modelId="{92A48ADC-5DE9-4CF5-9F08-E04123784706}" srcId="{2BEA107C-6A55-4FF1-AAB0-81E312A58A1E}" destId="{D3DC4BF9-F7A0-4331-B0F8-BC136E824136}" srcOrd="7" destOrd="0" parTransId="{A10614C9-96BF-4D60-B99C-F23447534890}" sibTransId="{C770668A-0296-4231-A9EE-7CC16CA5D4CF}"/>
    <dgm:cxn modelId="{0AE05F4D-81C4-4714-AED9-385E50294793}" srcId="{2BEA107C-6A55-4FF1-AAB0-81E312A58A1E}" destId="{18B6ADBC-D274-412B-AF23-C5E2703C49FC}" srcOrd="3" destOrd="0" parTransId="{6A7BF7AF-443F-4A95-8E65-E63320F664C6}" sibTransId="{24C270F7-FB5E-47B3-8620-C1C7C506EAC1}"/>
    <dgm:cxn modelId="{8E4A872D-2F10-4C93-9D77-7DB3322F66DD}" type="presParOf" srcId="{4995A349-2C3D-4C91-931A-FCD5E6924863}" destId="{57051A27-29F5-4D20-8729-557EB62D4981}" srcOrd="0" destOrd="0" presId="urn:microsoft.com/office/officeart/2005/8/layout/bProcess3"/>
    <dgm:cxn modelId="{756BCF92-1ADE-4273-8463-FAFB1D344812}" type="presParOf" srcId="{4995A349-2C3D-4C91-931A-FCD5E6924863}" destId="{21948622-0A89-4C3C-BA9E-861F0FE6FF7A}" srcOrd="1" destOrd="0" presId="urn:microsoft.com/office/officeart/2005/8/layout/bProcess3"/>
    <dgm:cxn modelId="{776E589C-0423-439D-BDCC-D649030C5133}" type="presParOf" srcId="{21948622-0A89-4C3C-BA9E-861F0FE6FF7A}" destId="{249B5DC1-C3FD-4F37-82E1-B2F35AAFBD76}" srcOrd="0" destOrd="0" presId="urn:microsoft.com/office/officeart/2005/8/layout/bProcess3"/>
    <dgm:cxn modelId="{D97203A8-A54A-4E5B-B30F-953C0D536F56}" type="presParOf" srcId="{4995A349-2C3D-4C91-931A-FCD5E6924863}" destId="{7EDA5817-8478-46BC-B468-8B903906CD0E}" srcOrd="2" destOrd="0" presId="urn:microsoft.com/office/officeart/2005/8/layout/bProcess3"/>
    <dgm:cxn modelId="{62493044-E3F2-4D2F-BB62-567017F62CB2}" type="presParOf" srcId="{4995A349-2C3D-4C91-931A-FCD5E6924863}" destId="{D05FE54B-0A6E-4FF1-96D3-FD459416F5E7}" srcOrd="3" destOrd="0" presId="urn:microsoft.com/office/officeart/2005/8/layout/bProcess3"/>
    <dgm:cxn modelId="{0E73D5F1-1C61-47C7-B021-9B9098EB4E03}" type="presParOf" srcId="{D05FE54B-0A6E-4FF1-96D3-FD459416F5E7}" destId="{D86040CC-5492-4250-A135-CAE9F2C00B2F}" srcOrd="0" destOrd="0" presId="urn:microsoft.com/office/officeart/2005/8/layout/bProcess3"/>
    <dgm:cxn modelId="{A6ED849C-C478-423C-90F3-760D1F984B21}" type="presParOf" srcId="{4995A349-2C3D-4C91-931A-FCD5E6924863}" destId="{EA73D459-F7B1-48A4-BB8A-4D7E43BAC7E2}" srcOrd="4" destOrd="0" presId="urn:microsoft.com/office/officeart/2005/8/layout/bProcess3"/>
    <dgm:cxn modelId="{FF6C8361-9360-46F6-BF34-AF6D2CE54A61}" type="presParOf" srcId="{4995A349-2C3D-4C91-931A-FCD5E6924863}" destId="{FC7332A9-346F-42C3-845F-E250DA78A9BD}" srcOrd="5" destOrd="0" presId="urn:microsoft.com/office/officeart/2005/8/layout/bProcess3"/>
    <dgm:cxn modelId="{74F91098-CD13-4132-A8B5-4100FE0FDABB}" type="presParOf" srcId="{FC7332A9-346F-42C3-845F-E250DA78A9BD}" destId="{4332D436-59F6-4E36-B871-DE1BA8C899A1}" srcOrd="0" destOrd="0" presId="urn:microsoft.com/office/officeart/2005/8/layout/bProcess3"/>
    <dgm:cxn modelId="{4E7E4F0E-45C9-4092-B6ED-4B360734CA0C}" type="presParOf" srcId="{4995A349-2C3D-4C91-931A-FCD5E6924863}" destId="{42FA5A57-F297-49C6-88B1-E83EFA83E192}" srcOrd="6" destOrd="0" presId="urn:microsoft.com/office/officeart/2005/8/layout/bProcess3"/>
    <dgm:cxn modelId="{7D44FDE8-BA4B-4069-AFB5-92C2DF7F361D}" type="presParOf" srcId="{4995A349-2C3D-4C91-931A-FCD5E6924863}" destId="{1B31A4EC-C592-4044-9B64-B9957F3E2859}" srcOrd="7" destOrd="0" presId="urn:microsoft.com/office/officeart/2005/8/layout/bProcess3"/>
    <dgm:cxn modelId="{C655EB91-F859-422F-880D-D0A24459862F}" type="presParOf" srcId="{1B31A4EC-C592-4044-9B64-B9957F3E2859}" destId="{C88AF32E-0E44-4EB8-97C7-5AD5C0DCAB30}" srcOrd="0" destOrd="0" presId="urn:microsoft.com/office/officeart/2005/8/layout/bProcess3"/>
    <dgm:cxn modelId="{0815E2A1-1B90-4177-999D-689F0F37A802}" type="presParOf" srcId="{4995A349-2C3D-4C91-931A-FCD5E6924863}" destId="{A3FC09AA-5FA9-4E25-8877-F1250A575591}" srcOrd="8" destOrd="0" presId="urn:microsoft.com/office/officeart/2005/8/layout/bProcess3"/>
    <dgm:cxn modelId="{62D4DB1F-304C-47A0-A277-57FC0D7E8BAD}" type="presParOf" srcId="{4995A349-2C3D-4C91-931A-FCD5E6924863}" destId="{FD5C019D-4D4A-409D-A50F-1860D14E9312}" srcOrd="9" destOrd="0" presId="urn:microsoft.com/office/officeart/2005/8/layout/bProcess3"/>
    <dgm:cxn modelId="{66607A43-722A-4E3D-9C2F-D69FC6E9953F}" type="presParOf" srcId="{FD5C019D-4D4A-409D-A50F-1860D14E9312}" destId="{6658FD38-046C-4F8F-A96E-8EB9C606C4ED}" srcOrd="0" destOrd="0" presId="urn:microsoft.com/office/officeart/2005/8/layout/bProcess3"/>
    <dgm:cxn modelId="{786A2AC0-BC89-4F66-AED6-556E725A5E27}" type="presParOf" srcId="{4995A349-2C3D-4C91-931A-FCD5E6924863}" destId="{9AAAC24D-9789-446E-8BDD-ABEE3729B3C6}" srcOrd="10" destOrd="0" presId="urn:microsoft.com/office/officeart/2005/8/layout/bProcess3"/>
    <dgm:cxn modelId="{C75ECB67-ACB0-4AF1-80F2-07A5BDDC0A86}" type="presParOf" srcId="{4995A349-2C3D-4C91-931A-FCD5E6924863}" destId="{188FAB52-2C0B-40CB-9712-3C2EF4930116}" srcOrd="11" destOrd="0" presId="urn:microsoft.com/office/officeart/2005/8/layout/bProcess3"/>
    <dgm:cxn modelId="{E9E091E4-E737-438E-8F50-94ED16303813}" type="presParOf" srcId="{188FAB52-2C0B-40CB-9712-3C2EF4930116}" destId="{1B9DD182-8B93-4266-A398-99914C0304A2}" srcOrd="0" destOrd="0" presId="urn:microsoft.com/office/officeart/2005/8/layout/bProcess3"/>
    <dgm:cxn modelId="{189D7BCF-E467-438B-9F8B-0CCD1BD523BE}" type="presParOf" srcId="{4995A349-2C3D-4C91-931A-FCD5E6924863}" destId="{80CF7E59-3851-49ED-8735-0D30DF4B3982}" srcOrd="12" destOrd="0" presId="urn:microsoft.com/office/officeart/2005/8/layout/bProcess3"/>
    <dgm:cxn modelId="{A732D5B5-5AF9-4577-A86A-466E0626A717}" type="presParOf" srcId="{4995A349-2C3D-4C91-931A-FCD5E6924863}" destId="{3CF2BB9F-61DE-4489-B53E-55F7F1D13CCC}" srcOrd="13" destOrd="0" presId="urn:microsoft.com/office/officeart/2005/8/layout/bProcess3"/>
    <dgm:cxn modelId="{0E6903B1-8356-4FA1-8404-94C3DECE686F}" type="presParOf" srcId="{3CF2BB9F-61DE-4489-B53E-55F7F1D13CCC}" destId="{1C74304A-AAF4-4ABE-AACC-6E71630FC6B3}" srcOrd="0" destOrd="0" presId="urn:microsoft.com/office/officeart/2005/8/layout/bProcess3"/>
    <dgm:cxn modelId="{466B0468-33D8-4825-8E50-681954DA0390}" type="presParOf" srcId="{4995A349-2C3D-4C91-931A-FCD5E6924863}" destId="{696E4D78-17DF-4B82-8618-82CAB12106D4}" srcOrd="14" destOrd="0" presId="urn:microsoft.com/office/officeart/2005/8/layout/bProcess3"/>
    <dgm:cxn modelId="{7C7835FD-4983-433C-8CDF-5E85C282D4B9}" type="presParOf" srcId="{4995A349-2C3D-4C91-931A-FCD5E6924863}" destId="{C311B563-593D-4026-85EA-CAEC527417C5}" srcOrd="15" destOrd="0" presId="urn:microsoft.com/office/officeart/2005/8/layout/bProcess3"/>
    <dgm:cxn modelId="{3A69E53D-5A71-4E1A-837E-8FFBB10C4327}" type="presParOf" srcId="{C311B563-593D-4026-85EA-CAEC527417C5}" destId="{DAD8954E-63F1-4A2D-8485-A8C89DE0CFA3}" srcOrd="0" destOrd="0" presId="urn:microsoft.com/office/officeart/2005/8/layout/bProcess3"/>
    <dgm:cxn modelId="{D4D5ACA3-79D4-4FE7-A708-33B5D5377750}" type="presParOf" srcId="{4995A349-2C3D-4C91-931A-FCD5E6924863}" destId="{CF578D2D-4BCD-4361-94FB-7B75E2486C12}" srcOrd="16" destOrd="0" presId="urn:microsoft.com/office/officeart/2005/8/layout/bProcess3"/>
    <dgm:cxn modelId="{8E6EEE0E-7B46-47B3-88D1-4020745597AC}" type="presParOf" srcId="{4995A349-2C3D-4C91-931A-FCD5E6924863}" destId="{83649B8F-3468-411B-85C3-3327093D5585}" srcOrd="17" destOrd="0" presId="urn:microsoft.com/office/officeart/2005/8/layout/bProcess3"/>
    <dgm:cxn modelId="{AF71C79A-E21B-400D-A90B-06D97F73A9B4}" type="presParOf" srcId="{83649B8F-3468-411B-85C3-3327093D5585}" destId="{94A4988E-AB12-4BC3-B753-4A102597B439}" srcOrd="0" destOrd="0" presId="urn:microsoft.com/office/officeart/2005/8/layout/bProcess3"/>
    <dgm:cxn modelId="{2B0A77A1-6FCD-4B78-9943-53F04216636F}" type="presParOf" srcId="{4995A349-2C3D-4C91-931A-FCD5E6924863}" destId="{C2F147D3-69C8-445F-8EDF-41F2699F9500}" srcOrd="18" destOrd="0" presId="urn:microsoft.com/office/officeart/2005/8/layout/bProcess3"/>
    <dgm:cxn modelId="{49F150D8-110B-4C2A-B084-5DD53FAD5622}" type="presParOf" srcId="{4995A349-2C3D-4C91-931A-FCD5E6924863}" destId="{9F3D4613-FF5F-47C6-971C-1FE2FB608206}" srcOrd="19" destOrd="0" presId="urn:microsoft.com/office/officeart/2005/8/layout/bProcess3"/>
    <dgm:cxn modelId="{8886F68D-3F82-4484-B19C-20F232047729}" type="presParOf" srcId="{9F3D4613-FF5F-47C6-971C-1FE2FB608206}" destId="{16BB26E5-12C5-4BDD-A1B9-C205ACF17A52}" srcOrd="0" destOrd="0" presId="urn:microsoft.com/office/officeart/2005/8/layout/bProcess3"/>
    <dgm:cxn modelId="{C5740139-6872-4993-BD6C-F55268CBF5AE}" type="presParOf" srcId="{4995A349-2C3D-4C91-931A-FCD5E6924863}" destId="{7DB43E21-9B3B-47B6-8AF5-5830ACCEBFE7}" srcOrd="2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MX" sz="2800" b="1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2BEA107C-6A55-4FF1-AAB0-81E312A58A1E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D6C260A7-3ADC-449A-8FA0-6E46F32A17C4}">
      <dgm:prSet phldrT="[Texto]" custT="1"/>
      <dgm:spPr/>
      <dgm:t>
        <a:bodyPr/>
        <a:lstStyle/>
        <a:p>
          <a:r>
            <a:rPr lang="es-ES" sz="1050" dirty="0" smtClean="0"/>
            <a:t>CADETE ES DESPACHADO FRANCO VACACIONES</a:t>
          </a:r>
          <a:endParaRPr lang="es-ES" sz="1050" dirty="0"/>
        </a:p>
      </dgm:t>
    </dgm:pt>
    <dgm:pt modelId="{B28E59CA-8BC1-485F-B3DF-A28DE4D9D505}" type="parTrans" cxnId="{264CF2ED-B5F7-462B-8534-63B6D085EAA6}">
      <dgm:prSet/>
      <dgm:spPr/>
      <dgm:t>
        <a:bodyPr/>
        <a:lstStyle/>
        <a:p>
          <a:endParaRPr lang="es-ES" sz="2000"/>
        </a:p>
      </dgm:t>
    </dgm:pt>
    <dgm:pt modelId="{2E6BA54E-FF6B-40AB-A01D-62B42AEF9E25}" type="sibTrans" cxnId="{264CF2ED-B5F7-462B-8534-63B6D085EAA6}">
      <dgm:prSet custT="1"/>
      <dgm:spPr/>
      <dgm:t>
        <a:bodyPr/>
        <a:lstStyle/>
        <a:p>
          <a:endParaRPr lang="es-ES" sz="600"/>
        </a:p>
      </dgm:t>
    </dgm:pt>
    <dgm:pt modelId="{18B6ADBC-D274-412B-AF23-C5E2703C49FC}">
      <dgm:prSet phldrT="[Texto]" custT="1"/>
      <dgm:spPr>
        <a:ln w="38100">
          <a:noFill/>
        </a:ln>
      </dgm:spPr>
      <dgm:t>
        <a:bodyPr/>
        <a:lstStyle/>
        <a:p>
          <a:r>
            <a:rPr lang="es-ES" sz="1050" dirty="0" smtClean="0"/>
            <a:t>SUSPENSIÓN TRANSITORIA</a:t>
          </a:r>
          <a:endParaRPr lang="es-ES" sz="1050" dirty="0"/>
        </a:p>
      </dgm:t>
    </dgm:pt>
    <dgm:pt modelId="{6A7BF7AF-443F-4A95-8E65-E63320F664C6}" type="parTrans" cxnId="{0AE05F4D-81C4-4714-AED9-385E50294793}">
      <dgm:prSet/>
      <dgm:spPr/>
      <dgm:t>
        <a:bodyPr/>
        <a:lstStyle/>
        <a:p>
          <a:endParaRPr lang="es-ES" sz="2000"/>
        </a:p>
      </dgm:t>
    </dgm:pt>
    <dgm:pt modelId="{24C270F7-FB5E-47B3-8620-C1C7C506EAC1}" type="sibTrans" cxnId="{0AE05F4D-81C4-4714-AED9-385E50294793}">
      <dgm:prSet custT="1"/>
      <dgm:spPr/>
      <dgm:t>
        <a:bodyPr/>
        <a:lstStyle/>
        <a:p>
          <a:endParaRPr lang="es-ES" sz="600"/>
        </a:p>
      </dgm:t>
    </dgm:pt>
    <dgm:pt modelId="{F16D41BD-4BED-470E-872D-6AF20851C979}">
      <dgm:prSet phldrT="[Texto]" custT="1"/>
      <dgm:spPr>
        <a:ln w="38100">
          <a:noFill/>
        </a:ln>
      </dgm:spPr>
      <dgm:t>
        <a:bodyPr/>
        <a:lstStyle/>
        <a:p>
          <a:r>
            <a:rPr lang="es-ES" sz="900" dirty="0" smtClean="0"/>
            <a:t>OFDIV NOTIFICA TELEFÓNICA A SOSTENEDOR QUE SI NO TIENE SU SITUACIÓN FINANCIERA AL DÍA, EL CADETE SERÁ SUSPENDIDO A SU LLEGADA A LA ESCUELA.</a:t>
          </a:r>
          <a:endParaRPr lang="es-ES" sz="900" dirty="0"/>
        </a:p>
      </dgm:t>
    </dgm:pt>
    <dgm:pt modelId="{9E7AC997-63A4-45BD-BDC6-8DA6A9DB205A}" type="parTrans" cxnId="{1625B0DD-C6FC-4802-99AF-3432F501230F}">
      <dgm:prSet/>
      <dgm:spPr/>
      <dgm:t>
        <a:bodyPr/>
        <a:lstStyle/>
        <a:p>
          <a:endParaRPr lang="es-ES" sz="2000"/>
        </a:p>
      </dgm:t>
    </dgm:pt>
    <dgm:pt modelId="{FC6E8E06-D571-41A1-A688-803C02A1E920}" type="sibTrans" cxnId="{1625B0DD-C6FC-4802-99AF-3432F501230F}">
      <dgm:prSet/>
      <dgm:spPr/>
      <dgm:t>
        <a:bodyPr/>
        <a:lstStyle/>
        <a:p>
          <a:endParaRPr lang="es-ES" sz="2000"/>
        </a:p>
      </dgm:t>
    </dgm:pt>
    <dgm:pt modelId="{F5BE5837-0F05-422F-BA4A-15A391D439C5}">
      <dgm:prSet phldrT="[Texto]" custT="1"/>
      <dgm:spPr/>
      <dgm:t>
        <a:bodyPr/>
        <a:lstStyle/>
        <a:p>
          <a:r>
            <a:rPr lang="es-ES" sz="1050" dirty="0" smtClean="0"/>
            <a:t>SUSPENSIÓN TRANSITORIA</a:t>
          </a:r>
          <a:endParaRPr lang="es-ES" sz="1050" dirty="0"/>
        </a:p>
      </dgm:t>
    </dgm:pt>
    <dgm:pt modelId="{30B9E02D-64CF-4AE9-85CE-8B11EB5A43DC}" type="parTrans" cxnId="{9C5B778F-E4A7-49AF-A996-050A39400A7C}">
      <dgm:prSet/>
      <dgm:spPr/>
      <dgm:t>
        <a:bodyPr/>
        <a:lstStyle/>
        <a:p>
          <a:endParaRPr lang="es-ES" sz="2000"/>
        </a:p>
      </dgm:t>
    </dgm:pt>
    <dgm:pt modelId="{FB5788ED-08B0-4946-AD48-93AC2AFAFE87}" type="sibTrans" cxnId="{9C5B778F-E4A7-49AF-A996-050A39400A7C}">
      <dgm:prSet custT="1"/>
      <dgm:spPr/>
      <dgm:t>
        <a:bodyPr/>
        <a:lstStyle/>
        <a:p>
          <a:endParaRPr lang="es-ES" sz="600"/>
        </a:p>
      </dgm:t>
    </dgm:pt>
    <dgm:pt modelId="{8FAE61D0-E8E1-4E58-8E0A-EEFCC00ECF87}">
      <dgm:prSet phldrT="[Texto]" custT="1"/>
      <dgm:spPr/>
      <dgm:t>
        <a:bodyPr/>
        <a:lstStyle/>
        <a:p>
          <a:r>
            <a:rPr lang="es-ES" sz="900" dirty="0" smtClean="0"/>
            <a:t>OFABAS Y OFDIV PRESENTAN CARTA DE SUSPENSIÓN A DIRECTOR PARA FIRMA.</a:t>
          </a:r>
          <a:endParaRPr lang="es-ES" sz="900" dirty="0"/>
        </a:p>
      </dgm:t>
    </dgm:pt>
    <dgm:pt modelId="{34518F62-79E9-41B0-848E-932E397D7534}" type="parTrans" cxnId="{BA466FBF-A501-4681-87F0-7621621D5552}">
      <dgm:prSet/>
      <dgm:spPr/>
      <dgm:t>
        <a:bodyPr/>
        <a:lstStyle/>
        <a:p>
          <a:endParaRPr lang="es-ES" sz="2000"/>
        </a:p>
      </dgm:t>
    </dgm:pt>
    <dgm:pt modelId="{208860C9-BEA1-4787-956E-FD7074122A92}" type="sibTrans" cxnId="{BA466FBF-A501-4681-87F0-7621621D5552}">
      <dgm:prSet/>
      <dgm:spPr/>
      <dgm:t>
        <a:bodyPr/>
        <a:lstStyle/>
        <a:p>
          <a:endParaRPr lang="es-ES" sz="2000"/>
        </a:p>
      </dgm:t>
    </dgm:pt>
    <dgm:pt modelId="{AD2A86AD-0C56-4903-A06A-0C570F69D073}">
      <dgm:prSet phldrT="[Texto]" custT="1"/>
      <dgm:spPr/>
      <dgm:t>
        <a:bodyPr/>
        <a:lstStyle/>
        <a:p>
          <a:r>
            <a:rPr lang="es-ES" sz="1050" dirty="0" smtClean="0"/>
            <a:t>SUSPENSIÓN TRANSITORIA</a:t>
          </a:r>
          <a:endParaRPr lang="es-ES" sz="1050" dirty="0"/>
        </a:p>
      </dgm:t>
    </dgm:pt>
    <dgm:pt modelId="{821F10E3-7896-42E8-BF9F-5B7C0B152A2D}" type="parTrans" cxnId="{B33074F6-9380-4509-B805-B669C9E5B763}">
      <dgm:prSet/>
      <dgm:spPr/>
      <dgm:t>
        <a:bodyPr/>
        <a:lstStyle/>
        <a:p>
          <a:endParaRPr lang="es-ES" sz="2000"/>
        </a:p>
      </dgm:t>
    </dgm:pt>
    <dgm:pt modelId="{E10E818E-6ED9-44E8-93D5-3D325FE56422}" type="sibTrans" cxnId="{B33074F6-9380-4509-B805-B669C9E5B763}">
      <dgm:prSet custT="1"/>
      <dgm:spPr/>
      <dgm:t>
        <a:bodyPr/>
        <a:lstStyle/>
        <a:p>
          <a:endParaRPr lang="es-ES" sz="600"/>
        </a:p>
      </dgm:t>
    </dgm:pt>
    <dgm:pt modelId="{14CF90EE-4746-4273-AAA4-16F5BDEC4ACE}">
      <dgm:prSet phldrT="[Texto]" custT="1"/>
      <dgm:spPr/>
      <dgm:t>
        <a:bodyPr/>
        <a:lstStyle/>
        <a:p>
          <a:r>
            <a:rPr lang="es-ES" sz="900" dirty="0" smtClean="0"/>
            <a:t>CADETE SUSPENDIDO REMITE COMPROBANTES DE PAGO A OFDIV</a:t>
          </a:r>
          <a:endParaRPr lang="es-ES" sz="900" dirty="0"/>
        </a:p>
      </dgm:t>
    </dgm:pt>
    <dgm:pt modelId="{AF64D1FD-6F48-4301-8393-89B3DDDA636C}" type="parTrans" cxnId="{A52B4715-8BDD-447A-AE14-DD8501ED4F02}">
      <dgm:prSet/>
      <dgm:spPr/>
      <dgm:t>
        <a:bodyPr/>
        <a:lstStyle/>
        <a:p>
          <a:endParaRPr lang="es-ES" sz="2000"/>
        </a:p>
      </dgm:t>
    </dgm:pt>
    <dgm:pt modelId="{DB85E48D-B30B-4D3F-A11E-2BFA40ED63B3}" type="sibTrans" cxnId="{A52B4715-8BDD-447A-AE14-DD8501ED4F02}">
      <dgm:prSet/>
      <dgm:spPr/>
      <dgm:t>
        <a:bodyPr/>
        <a:lstStyle/>
        <a:p>
          <a:endParaRPr lang="es-ES" sz="2000"/>
        </a:p>
      </dgm:t>
    </dgm:pt>
    <dgm:pt modelId="{D3DC4BF9-F7A0-4331-B0F8-BC136E824136}">
      <dgm:prSet phldrT="[Texto]" custT="1"/>
      <dgm:spPr/>
      <dgm:t>
        <a:bodyPr/>
        <a:lstStyle/>
        <a:p>
          <a:r>
            <a:rPr lang="es-ES" sz="1050" dirty="0" smtClean="0"/>
            <a:t>SUSPENSIÓN TRANSITORIA</a:t>
          </a:r>
          <a:endParaRPr lang="es-ES" sz="1050" dirty="0"/>
        </a:p>
      </dgm:t>
    </dgm:pt>
    <dgm:pt modelId="{A10614C9-96BF-4D60-B99C-F23447534890}" type="parTrans" cxnId="{92A48ADC-5DE9-4CF5-9F08-E04123784706}">
      <dgm:prSet/>
      <dgm:spPr/>
      <dgm:t>
        <a:bodyPr/>
        <a:lstStyle/>
        <a:p>
          <a:endParaRPr lang="es-ES" sz="2000"/>
        </a:p>
      </dgm:t>
    </dgm:pt>
    <dgm:pt modelId="{C770668A-0296-4231-A9EE-7CC16CA5D4CF}" type="sibTrans" cxnId="{92A48ADC-5DE9-4CF5-9F08-E04123784706}">
      <dgm:prSet custT="1"/>
      <dgm:spPr/>
      <dgm:t>
        <a:bodyPr/>
        <a:lstStyle/>
        <a:p>
          <a:endParaRPr lang="es-ES" sz="600"/>
        </a:p>
      </dgm:t>
    </dgm:pt>
    <dgm:pt modelId="{EDF6B127-A174-4298-B316-9A0F36277641}">
      <dgm:prSet phldrT="[Texto]" custT="1"/>
      <dgm:spPr/>
      <dgm:t>
        <a:bodyPr/>
        <a:lstStyle/>
        <a:p>
          <a:r>
            <a:rPr lang="es-ES" sz="900" dirty="0" smtClean="0"/>
            <a:t>OFABAS VERIFICA PAGO Y SOLICITA AUTORIZACIÓN A DIRECTOR PARA LEVANTAR SUSPENSIÓN.</a:t>
          </a:r>
          <a:endParaRPr lang="es-ES" sz="900" dirty="0"/>
        </a:p>
      </dgm:t>
    </dgm:pt>
    <dgm:pt modelId="{CDD90D30-4A44-4438-A504-3811A6619117}" type="parTrans" cxnId="{761EC76E-E95E-4475-AD17-7FB975B894D0}">
      <dgm:prSet/>
      <dgm:spPr/>
      <dgm:t>
        <a:bodyPr/>
        <a:lstStyle/>
        <a:p>
          <a:endParaRPr lang="es-ES" sz="2000"/>
        </a:p>
      </dgm:t>
    </dgm:pt>
    <dgm:pt modelId="{29B9B9D2-FC2A-4563-A370-CFA397DABFC4}" type="sibTrans" cxnId="{761EC76E-E95E-4475-AD17-7FB975B894D0}">
      <dgm:prSet/>
      <dgm:spPr/>
      <dgm:t>
        <a:bodyPr/>
        <a:lstStyle/>
        <a:p>
          <a:endParaRPr lang="es-ES" sz="2000"/>
        </a:p>
      </dgm:t>
    </dgm:pt>
    <dgm:pt modelId="{1E0FD616-3558-4F90-A228-A58482A9FB48}">
      <dgm:prSet phldrT="[Texto]" custT="1"/>
      <dgm:spPr/>
      <dgm:t>
        <a:bodyPr/>
        <a:lstStyle/>
        <a:p>
          <a:r>
            <a:rPr lang="es-ES" sz="1050" dirty="0" smtClean="0"/>
            <a:t>LEVENTAMIENTO DE SUSPENSIÓN</a:t>
          </a:r>
          <a:endParaRPr lang="es-ES" sz="1050" dirty="0"/>
        </a:p>
      </dgm:t>
    </dgm:pt>
    <dgm:pt modelId="{5B93411A-E846-475E-B429-770A7B13CB38}" type="parTrans" cxnId="{7B53A3AD-B9E3-4266-A9D3-418C038788A3}">
      <dgm:prSet/>
      <dgm:spPr/>
      <dgm:t>
        <a:bodyPr/>
        <a:lstStyle/>
        <a:p>
          <a:endParaRPr lang="es-ES" sz="2000"/>
        </a:p>
      </dgm:t>
    </dgm:pt>
    <dgm:pt modelId="{07068F18-7D6D-4419-B109-1BE9E55DA83A}" type="sibTrans" cxnId="{7B53A3AD-B9E3-4266-A9D3-418C038788A3}">
      <dgm:prSet custT="1"/>
      <dgm:spPr/>
      <dgm:t>
        <a:bodyPr/>
        <a:lstStyle/>
        <a:p>
          <a:endParaRPr lang="es-ES" sz="600"/>
        </a:p>
      </dgm:t>
    </dgm:pt>
    <dgm:pt modelId="{4109164A-77E8-4285-8ECD-2B364C81D525}">
      <dgm:prSet phldrT="[Texto]" custT="1"/>
      <dgm:spPr/>
      <dgm:t>
        <a:bodyPr/>
        <a:lstStyle/>
        <a:p>
          <a:r>
            <a:rPr lang="es-ES" sz="900" dirty="0" smtClean="0"/>
            <a:t>DIRECTOR LEVANTA SUSPENSIÓN Y AUTORIZA RECOGIDA.</a:t>
          </a:r>
          <a:endParaRPr lang="es-ES" sz="900" dirty="0"/>
        </a:p>
      </dgm:t>
    </dgm:pt>
    <dgm:pt modelId="{13A46E91-4B1C-41DD-943E-C00B05681BF8}" type="parTrans" cxnId="{32C8DB85-2EC5-4D71-BD99-97011A3B1243}">
      <dgm:prSet/>
      <dgm:spPr/>
      <dgm:t>
        <a:bodyPr/>
        <a:lstStyle/>
        <a:p>
          <a:endParaRPr lang="es-ES" sz="2000"/>
        </a:p>
      </dgm:t>
    </dgm:pt>
    <dgm:pt modelId="{C81804E9-6439-489D-BF2F-08C262ECE6E1}" type="sibTrans" cxnId="{32C8DB85-2EC5-4D71-BD99-97011A3B1243}">
      <dgm:prSet/>
      <dgm:spPr/>
      <dgm:t>
        <a:bodyPr/>
        <a:lstStyle/>
        <a:p>
          <a:endParaRPr lang="es-ES" sz="2000"/>
        </a:p>
      </dgm:t>
    </dgm:pt>
    <dgm:pt modelId="{E6D6FEEE-9474-400F-B6EC-DBD776D39EE7}">
      <dgm:prSet phldrT="[Texto]" custT="1"/>
      <dgm:spPr/>
      <dgm:t>
        <a:bodyPr/>
        <a:lstStyle/>
        <a:p>
          <a:r>
            <a:rPr lang="es-ES" sz="900" dirty="0" smtClean="0"/>
            <a:t>OFABAS NOTIFICA JJDD EJECUTIVO.</a:t>
          </a:r>
          <a:endParaRPr lang="es-ES" sz="900" dirty="0"/>
        </a:p>
      </dgm:t>
    </dgm:pt>
    <dgm:pt modelId="{594F895C-D0B9-4A29-8937-FACDAA3C111F}" type="parTrans" cxnId="{3F05CF85-CEE8-4CD5-AD7B-AF42564DA577}">
      <dgm:prSet/>
      <dgm:spPr/>
      <dgm:t>
        <a:bodyPr/>
        <a:lstStyle/>
        <a:p>
          <a:endParaRPr lang="es-ES" sz="2000"/>
        </a:p>
      </dgm:t>
    </dgm:pt>
    <dgm:pt modelId="{14C32105-CCA5-498E-9A35-45EFB1D61991}" type="sibTrans" cxnId="{3F05CF85-CEE8-4CD5-AD7B-AF42564DA577}">
      <dgm:prSet/>
      <dgm:spPr/>
      <dgm:t>
        <a:bodyPr/>
        <a:lstStyle/>
        <a:p>
          <a:endParaRPr lang="es-ES" sz="2000"/>
        </a:p>
      </dgm:t>
    </dgm:pt>
    <dgm:pt modelId="{F64EA846-D04D-478D-AD92-D98567E7483B}">
      <dgm:prSet phldrT="[Texto]" custT="1"/>
      <dgm:spPr/>
      <dgm:t>
        <a:bodyPr/>
        <a:lstStyle/>
        <a:p>
          <a:r>
            <a:rPr lang="es-ES" sz="1050" dirty="0" smtClean="0"/>
            <a:t>INSTRUCCIONES DE RECOGIDA</a:t>
          </a:r>
          <a:endParaRPr lang="es-ES" sz="1050" dirty="0"/>
        </a:p>
      </dgm:t>
    </dgm:pt>
    <dgm:pt modelId="{6BAF7125-4582-447B-9353-69CA4D02B8E3}" type="parTrans" cxnId="{1FB76226-34BF-4316-BF24-877040B0238A}">
      <dgm:prSet/>
      <dgm:spPr/>
      <dgm:t>
        <a:bodyPr/>
        <a:lstStyle/>
        <a:p>
          <a:endParaRPr lang="es-ES" sz="2000"/>
        </a:p>
      </dgm:t>
    </dgm:pt>
    <dgm:pt modelId="{FC97A9CD-AC0D-48B4-B878-1EFACA5A9524}" type="sibTrans" cxnId="{1FB76226-34BF-4316-BF24-877040B0238A}">
      <dgm:prSet custT="1"/>
      <dgm:spPr/>
      <dgm:t>
        <a:bodyPr/>
        <a:lstStyle/>
        <a:p>
          <a:endParaRPr lang="es-ES" sz="600"/>
        </a:p>
      </dgm:t>
    </dgm:pt>
    <dgm:pt modelId="{2A796C57-C3D9-4995-A276-8D32FC05E42F}">
      <dgm:prSet phldrT="[Texto]" custT="1"/>
      <dgm:spPr/>
      <dgm:t>
        <a:bodyPr/>
        <a:lstStyle/>
        <a:p>
          <a:r>
            <a:rPr lang="es-ES" sz="900" dirty="0" smtClean="0"/>
            <a:t>JJDD EJECUTIVO DISPONE RECOGIDA AL CAEDTE SUSPENDIDO.</a:t>
          </a:r>
          <a:endParaRPr lang="es-ES" sz="900" dirty="0"/>
        </a:p>
      </dgm:t>
    </dgm:pt>
    <dgm:pt modelId="{95016FDB-00F8-41B6-A93C-B563769933D4}" type="parTrans" cxnId="{D754E20E-3C33-44D3-8BDD-85CAD1DD4E5A}">
      <dgm:prSet/>
      <dgm:spPr/>
      <dgm:t>
        <a:bodyPr/>
        <a:lstStyle/>
        <a:p>
          <a:endParaRPr lang="es-ES" sz="2000"/>
        </a:p>
      </dgm:t>
    </dgm:pt>
    <dgm:pt modelId="{4AC94BF0-1A45-4FC0-927F-D29356A753C3}" type="sibTrans" cxnId="{D754E20E-3C33-44D3-8BDD-85CAD1DD4E5A}">
      <dgm:prSet/>
      <dgm:spPr/>
      <dgm:t>
        <a:bodyPr/>
        <a:lstStyle/>
        <a:p>
          <a:endParaRPr lang="es-ES" sz="2000"/>
        </a:p>
      </dgm:t>
    </dgm:pt>
    <dgm:pt modelId="{BDD83C51-0471-4D38-8E11-0FB77630735B}">
      <dgm:prSet phldrT="[Texto]" custT="1"/>
      <dgm:spPr/>
      <dgm:t>
        <a:bodyPr/>
        <a:lstStyle/>
        <a:p>
          <a:r>
            <a:rPr lang="es-ES" sz="900" dirty="0" smtClean="0"/>
            <a:t>OFDIV NOFICA CADETE</a:t>
          </a:r>
          <a:endParaRPr lang="es-ES" sz="900" dirty="0"/>
        </a:p>
      </dgm:t>
    </dgm:pt>
    <dgm:pt modelId="{99438F4C-02EA-4236-B7C4-4715ADE088DB}" type="parTrans" cxnId="{30070FEE-9E1E-4B70-8929-CC4F07F40DC2}">
      <dgm:prSet/>
      <dgm:spPr/>
      <dgm:t>
        <a:bodyPr/>
        <a:lstStyle/>
        <a:p>
          <a:endParaRPr lang="es-ES" sz="2000"/>
        </a:p>
      </dgm:t>
    </dgm:pt>
    <dgm:pt modelId="{30318E86-FDAA-489E-8A3E-402EEED23B25}" type="sibTrans" cxnId="{30070FEE-9E1E-4B70-8929-CC4F07F40DC2}">
      <dgm:prSet/>
      <dgm:spPr/>
      <dgm:t>
        <a:bodyPr/>
        <a:lstStyle/>
        <a:p>
          <a:endParaRPr lang="es-ES" sz="2000"/>
        </a:p>
      </dgm:t>
    </dgm:pt>
    <dgm:pt modelId="{3C7FDA73-2E2C-4D22-9BE2-F952406ACF2C}">
      <dgm:prSet phldrT="[Texto]" custT="1"/>
      <dgm:spPr/>
      <dgm:t>
        <a:bodyPr/>
        <a:lstStyle/>
        <a:p>
          <a:r>
            <a:rPr lang="es-ES" sz="1050" dirty="0" smtClean="0"/>
            <a:t>RECOGIDA CADETE A ESNAVAL</a:t>
          </a:r>
          <a:endParaRPr lang="es-ES" sz="1050" dirty="0"/>
        </a:p>
      </dgm:t>
    </dgm:pt>
    <dgm:pt modelId="{CA7534A1-D3EB-467B-B58C-464D21DC3ECE}" type="parTrans" cxnId="{10A91CC1-0385-43C2-AA25-3AD64998B12B}">
      <dgm:prSet/>
      <dgm:spPr/>
      <dgm:t>
        <a:bodyPr/>
        <a:lstStyle/>
        <a:p>
          <a:endParaRPr lang="es-ES" sz="2000"/>
        </a:p>
      </dgm:t>
    </dgm:pt>
    <dgm:pt modelId="{C60607C3-06FC-4FFC-A5B8-B6B162D65C3A}" type="sibTrans" cxnId="{10A91CC1-0385-43C2-AA25-3AD64998B12B}">
      <dgm:prSet/>
      <dgm:spPr/>
      <dgm:t>
        <a:bodyPr/>
        <a:lstStyle/>
        <a:p>
          <a:endParaRPr lang="es-ES" sz="2000"/>
        </a:p>
      </dgm:t>
    </dgm:pt>
    <dgm:pt modelId="{498487EF-DD2F-437D-9299-7B8CC7115D7D}">
      <dgm:prSet phldrT="[Texto]" custT="1"/>
      <dgm:spPr/>
      <dgm:t>
        <a:bodyPr/>
        <a:lstStyle/>
        <a:p>
          <a:r>
            <a:rPr lang="es-ES" sz="1050" dirty="0" smtClean="0"/>
            <a:t>NOTIFICACIÓN DIRECTOR AL GENERAL DEL CUERPO DE CADETES</a:t>
          </a:r>
          <a:endParaRPr lang="es-ES" sz="1050" dirty="0"/>
        </a:p>
      </dgm:t>
    </dgm:pt>
    <dgm:pt modelId="{E74BA8FB-3948-4E6A-970A-12AADDEFE272}" type="sibTrans" cxnId="{3F9BC7EB-4387-4B41-B215-562A9924DD33}">
      <dgm:prSet custT="1"/>
      <dgm:spPr/>
      <dgm:t>
        <a:bodyPr/>
        <a:lstStyle/>
        <a:p>
          <a:endParaRPr lang="es-ES" sz="600"/>
        </a:p>
      </dgm:t>
    </dgm:pt>
    <dgm:pt modelId="{57E2E4BB-29AB-46A3-BCCC-BC8EBF413215}" type="parTrans" cxnId="{3F9BC7EB-4387-4B41-B215-562A9924DD33}">
      <dgm:prSet/>
      <dgm:spPr/>
      <dgm:t>
        <a:bodyPr/>
        <a:lstStyle/>
        <a:p>
          <a:endParaRPr lang="es-ES" sz="2000"/>
        </a:p>
      </dgm:t>
    </dgm:pt>
    <dgm:pt modelId="{13687E54-87DA-4723-A974-59917AAE1C9D}">
      <dgm:prSet phldrT="[Texto]" custT="1"/>
      <dgm:spPr/>
      <dgm:t>
        <a:bodyPr/>
        <a:lstStyle/>
        <a:p>
          <a:r>
            <a:rPr lang="es-ES" sz="900" dirty="0" smtClean="0"/>
            <a:t>SE ELEVA NOTIFICACIÓN DEL DIRECTOR AL PORTAL CADETES, INFORMANDO QUE A LA RECOGIDA EL CADETE DEBE TENER SITUACIÓN FINANCIERA AL DÍA O SERÁ SUSPENDIDO A SU LLEGADA A LA ESCUELA.</a:t>
          </a:r>
          <a:endParaRPr lang="es-ES" sz="900" dirty="0"/>
        </a:p>
      </dgm:t>
    </dgm:pt>
    <dgm:pt modelId="{51E7B6E2-9F8E-414E-88A8-03E1402AA13E}" type="parTrans" cxnId="{99ADE7B6-0A33-4740-A3DF-B738789C9718}">
      <dgm:prSet/>
      <dgm:spPr/>
      <dgm:t>
        <a:bodyPr/>
        <a:lstStyle/>
        <a:p>
          <a:endParaRPr lang="es-ES" sz="2000"/>
        </a:p>
      </dgm:t>
    </dgm:pt>
    <dgm:pt modelId="{EBD2204B-8CC9-4177-9BCE-7E49D6BC77D7}" type="sibTrans" cxnId="{99ADE7B6-0A33-4740-A3DF-B738789C9718}">
      <dgm:prSet/>
      <dgm:spPr/>
      <dgm:t>
        <a:bodyPr/>
        <a:lstStyle/>
        <a:p>
          <a:endParaRPr lang="es-ES" sz="2000"/>
        </a:p>
      </dgm:t>
    </dgm:pt>
    <dgm:pt modelId="{A0FA7F26-EDB1-430B-A6DC-9A7847818405}">
      <dgm:prSet phldrT="[Texto]" custT="1"/>
      <dgm:spPr/>
      <dgm:t>
        <a:bodyPr/>
        <a:lstStyle/>
        <a:p>
          <a:r>
            <a:rPr lang="es-ES" sz="1050" dirty="0" smtClean="0"/>
            <a:t>NOTIFICACIÓN DIRECTOR AL GENERAL DEL CUERPO DE CADETES</a:t>
          </a:r>
          <a:endParaRPr lang="es-ES" sz="1050" dirty="0"/>
        </a:p>
      </dgm:t>
    </dgm:pt>
    <dgm:pt modelId="{3787799B-69F3-4AE8-9208-05232E5C20AE}" type="sibTrans" cxnId="{687A2AA6-259B-4B6A-BF84-64FF2D85C260}">
      <dgm:prSet custT="1"/>
      <dgm:spPr/>
      <dgm:t>
        <a:bodyPr/>
        <a:lstStyle/>
        <a:p>
          <a:endParaRPr lang="es-ES" sz="600"/>
        </a:p>
      </dgm:t>
    </dgm:pt>
    <dgm:pt modelId="{463204B9-C0A2-4291-A5F9-50876BACE65D}" type="parTrans" cxnId="{687A2AA6-259B-4B6A-BF84-64FF2D85C260}">
      <dgm:prSet/>
      <dgm:spPr/>
      <dgm:t>
        <a:bodyPr/>
        <a:lstStyle/>
        <a:p>
          <a:endParaRPr lang="es-ES" sz="2000"/>
        </a:p>
      </dgm:t>
    </dgm:pt>
    <dgm:pt modelId="{C6F11D20-0E3B-4F28-A6A3-BCFF50DDFA85}">
      <dgm:prSet phldrT="[Texto]" custT="1"/>
      <dgm:spPr/>
      <dgm:t>
        <a:bodyPr/>
        <a:lstStyle/>
        <a:p>
          <a:r>
            <a:rPr lang="es-ES" sz="900" dirty="0" smtClean="0"/>
            <a:t> AB PROCEDE A SUSPENSIÓN TRANSITORIA</a:t>
          </a:r>
          <a:endParaRPr lang="es-ES" sz="900" dirty="0"/>
        </a:p>
      </dgm:t>
    </dgm:pt>
    <dgm:pt modelId="{7DDA9994-3E43-4529-9D4D-38DBF65E3DAD}" type="sibTrans" cxnId="{B3E9DA56-1942-43F3-8F3B-B2822B223271}">
      <dgm:prSet/>
      <dgm:spPr/>
      <dgm:t>
        <a:bodyPr/>
        <a:lstStyle/>
        <a:p>
          <a:endParaRPr lang="es-ES" sz="2000"/>
        </a:p>
      </dgm:t>
    </dgm:pt>
    <dgm:pt modelId="{29E1FAF9-18FD-4D13-8ABE-34864D3005E1}" type="parTrans" cxnId="{B3E9DA56-1942-43F3-8F3B-B2822B223271}">
      <dgm:prSet/>
      <dgm:spPr/>
      <dgm:t>
        <a:bodyPr/>
        <a:lstStyle/>
        <a:p>
          <a:endParaRPr lang="es-ES" sz="2000"/>
        </a:p>
      </dgm:t>
    </dgm:pt>
    <dgm:pt modelId="{8861E993-A88B-4848-B699-AA75AAB93AA8}">
      <dgm:prSet phldrT="[Texto]" custT="1"/>
      <dgm:spPr/>
      <dgm:t>
        <a:bodyPr/>
        <a:lstStyle/>
        <a:p>
          <a:r>
            <a:rPr lang="es-ES" sz="900" dirty="0" smtClean="0"/>
            <a:t>OFDIV NOTIFICA TELEFÓNICA A SOSTENEDOR QUE LE LLEGARÁ UNA CARTA DE PAGO Y QUE SI NO CUMPLE EL CADETE SERÁ SUSPENDIDO.</a:t>
          </a:r>
          <a:endParaRPr lang="es-ES" sz="900" dirty="0"/>
        </a:p>
      </dgm:t>
    </dgm:pt>
    <dgm:pt modelId="{CA8F57EC-4981-4B80-9099-F6580CB4A95C}" type="parTrans" cxnId="{AF257C50-DE1C-4EE5-BE56-84DCE92487F7}">
      <dgm:prSet/>
      <dgm:spPr/>
      <dgm:t>
        <a:bodyPr/>
        <a:lstStyle/>
        <a:p>
          <a:endParaRPr lang="es-ES" sz="2000"/>
        </a:p>
      </dgm:t>
    </dgm:pt>
    <dgm:pt modelId="{AF82771E-C48C-4B5D-92CC-BEE454489981}" type="sibTrans" cxnId="{AF257C50-DE1C-4EE5-BE56-84DCE92487F7}">
      <dgm:prSet/>
      <dgm:spPr/>
      <dgm:t>
        <a:bodyPr/>
        <a:lstStyle/>
        <a:p>
          <a:endParaRPr lang="es-ES" sz="2000"/>
        </a:p>
      </dgm:t>
    </dgm:pt>
    <dgm:pt modelId="{46F33FFF-608C-4222-9E8E-4CAFD832F778}">
      <dgm:prSet phldrT="[Texto]" custT="1"/>
      <dgm:spPr/>
      <dgm:t>
        <a:bodyPr/>
        <a:lstStyle/>
        <a:p>
          <a:r>
            <a:rPr lang="es-ES" sz="900" dirty="0" smtClean="0"/>
            <a:t>OFDIV NOTIFICA A CADETE EN PRIVADO Y DESPACHA FRANCO SIN RECOGIDA HASTA ENTERAR EL PAGO.</a:t>
          </a:r>
          <a:endParaRPr lang="es-ES" sz="900" dirty="0"/>
        </a:p>
      </dgm:t>
    </dgm:pt>
    <dgm:pt modelId="{80ADA4C2-E53A-4697-B226-DBB358487A18}" type="parTrans" cxnId="{A0B17951-8D2A-4145-978B-EA14A78AFAB3}">
      <dgm:prSet/>
      <dgm:spPr/>
      <dgm:t>
        <a:bodyPr/>
        <a:lstStyle/>
        <a:p>
          <a:endParaRPr lang="es-ES" sz="2000"/>
        </a:p>
      </dgm:t>
    </dgm:pt>
    <dgm:pt modelId="{8D6984F3-D9AF-4A92-BCE6-17042C9D1479}" type="sibTrans" cxnId="{A0B17951-8D2A-4145-978B-EA14A78AFAB3}">
      <dgm:prSet/>
      <dgm:spPr/>
      <dgm:t>
        <a:bodyPr/>
        <a:lstStyle/>
        <a:p>
          <a:endParaRPr lang="es-ES" sz="2000"/>
        </a:p>
      </dgm:t>
    </dgm:pt>
    <dgm:pt modelId="{214A7C51-8AE3-495B-A027-ABE5B704F51A}">
      <dgm:prSet phldrT="[Texto]" custT="1"/>
      <dgm:spPr/>
      <dgm:t>
        <a:bodyPr/>
        <a:lstStyle/>
        <a:p>
          <a:r>
            <a:rPr lang="es-ES" sz="1050" dirty="0" smtClean="0"/>
            <a:t>SUSPENSIÓN TRANSITORIA</a:t>
          </a:r>
          <a:endParaRPr lang="es-ES" sz="1050" dirty="0"/>
        </a:p>
      </dgm:t>
    </dgm:pt>
    <dgm:pt modelId="{BAFE674F-F6CA-4882-B846-657BF01E7FD5}" type="parTrans" cxnId="{E46D597C-6494-416F-B335-38FD96880367}">
      <dgm:prSet/>
      <dgm:spPr/>
      <dgm:t>
        <a:bodyPr/>
        <a:lstStyle/>
        <a:p>
          <a:endParaRPr lang="es-ES" sz="2000"/>
        </a:p>
      </dgm:t>
    </dgm:pt>
    <dgm:pt modelId="{67E7F10A-F7EA-4F86-B9D7-10C98E0012C7}" type="sibTrans" cxnId="{E46D597C-6494-416F-B335-38FD96880367}">
      <dgm:prSet custT="1"/>
      <dgm:spPr/>
      <dgm:t>
        <a:bodyPr/>
        <a:lstStyle/>
        <a:p>
          <a:endParaRPr lang="es-ES" sz="600"/>
        </a:p>
      </dgm:t>
    </dgm:pt>
    <dgm:pt modelId="{4995A349-2C3D-4C91-931A-FCD5E6924863}" type="pres">
      <dgm:prSet presAssocID="{2BEA107C-6A55-4FF1-AAB0-81E312A58A1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7051A27-29F5-4D20-8729-557EB62D4981}" type="pres">
      <dgm:prSet presAssocID="{D6C260A7-3ADC-449A-8FA0-6E46F32A17C4}" presName="node" presStyleLbl="node1" presStyleIdx="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1948622-0A89-4C3C-BA9E-861F0FE6FF7A}" type="pres">
      <dgm:prSet presAssocID="{2E6BA54E-FF6B-40AB-A01D-62B42AEF9E25}" presName="sibTrans" presStyleLbl="sibTrans1D1" presStyleIdx="0" presStyleCnt="10"/>
      <dgm:spPr/>
      <dgm:t>
        <a:bodyPr/>
        <a:lstStyle/>
        <a:p>
          <a:endParaRPr lang="es-ES"/>
        </a:p>
      </dgm:t>
    </dgm:pt>
    <dgm:pt modelId="{249B5DC1-C3FD-4F37-82E1-B2F35AAFBD76}" type="pres">
      <dgm:prSet presAssocID="{2E6BA54E-FF6B-40AB-A01D-62B42AEF9E25}" presName="connectorText" presStyleLbl="sibTrans1D1" presStyleIdx="0" presStyleCnt="10"/>
      <dgm:spPr/>
      <dgm:t>
        <a:bodyPr/>
        <a:lstStyle/>
        <a:p>
          <a:endParaRPr lang="es-ES"/>
        </a:p>
      </dgm:t>
    </dgm:pt>
    <dgm:pt modelId="{7EDA5817-8478-46BC-B468-8B903906CD0E}" type="pres">
      <dgm:prSet presAssocID="{498487EF-DD2F-437D-9299-7B8CC7115D7D}" presName="node" presStyleLbl="node1" presStyleIdx="1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5FE54B-0A6E-4FF1-96D3-FD459416F5E7}" type="pres">
      <dgm:prSet presAssocID="{E74BA8FB-3948-4E6A-970A-12AADDEFE272}" presName="sibTrans" presStyleLbl="sibTrans1D1" presStyleIdx="1" presStyleCnt="10"/>
      <dgm:spPr/>
      <dgm:t>
        <a:bodyPr/>
        <a:lstStyle/>
        <a:p>
          <a:endParaRPr lang="es-ES"/>
        </a:p>
      </dgm:t>
    </dgm:pt>
    <dgm:pt modelId="{D86040CC-5492-4250-A135-CAE9F2C00B2F}" type="pres">
      <dgm:prSet presAssocID="{E74BA8FB-3948-4E6A-970A-12AADDEFE272}" presName="connectorText" presStyleLbl="sibTrans1D1" presStyleIdx="1" presStyleCnt="10"/>
      <dgm:spPr/>
      <dgm:t>
        <a:bodyPr/>
        <a:lstStyle/>
        <a:p>
          <a:endParaRPr lang="es-ES"/>
        </a:p>
      </dgm:t>
    </dgm:pt>
    <dgm:pt modelId="{4817F105-F9F0-4142-8A27-BE36FE6F5602}" type="pres">
      <dgm:prSet presAssocID="{A0FA7F26-EDB1-430B-A6DC-9A7847818405}" presName="node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7B6B442-8467-4E64-9489-CA7A059E2C54}" type="pres">
      <dgm:prSet presAssocID="{3787799B-69F3-4AE8-9208-05232E5C20AE}" presName="sibTrans" presStyleLbl="sibTrans1D1" presStyleIdx="2" presStyleCnt="10"/>
      <dgm:spPr/>
      <dgm:t>
        <a:bodyPr/>
        <a:lstStyle/>
        <a:p>
          <a:endParaRPr lang="es-ES"/>
        </a:p>
      </dgm:t>
    </dgm:pt>
    <dgm:pt modelId="{8AA631B1-329E-4AFA-B4EC-D7242CBF0145}" type="pres">
      <dgm:prSet presAssocID="{3787799B-69F3-4AE8-9208-05232E5C20AE}" presName="connectorText" presStyleLbl="sibTrans1D1" presStyleIdx="2" presStyleCnt="10"/>
      <dgm:spPr/>
      <dgm:t>
        <a:bodyPr/>
        <a:lstStyle/>
        <a:p>
          <a:endParaRPr lang="es-ES"/>
        </a:p>
      </dgm:t>
    </dgm:pt>
    <dgm:pt modelId="{42FA5A57-F297-49C6-88B1-E83EFA83E192}" type="pres">
      <dgm:prSet presAssocID="{18B6ADBC-D274-412B-AF23-C5E2703C49FC}" presName="node" presStyleLbl="node1" presStyleIdx="3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B31A4EC-C592-4044-9B64-B9957F3E2859}" type="pres">
      <dgm:prSet presAssocID="{24C270F7-FB5E-47B3-8620-C1C7C506EAC1}" presName="sibTrans" presStyleLbl="sibTrans1D1" presStyleIdx="3" presStyleCnt="10"/>
      <dgm:spPr/>
      <dgm:t>
        <a:bodyPr/>
        <a:lstStyle/>
        <a:p>
          <a:endParaRPr lang="es-ES"/>
        </a:p>
      </dgm:t>
    </dgm:pt>
    <dgm:pt modelId="{C88AF32E-0E44-4EB8-97C7-5AD5C0DCAB30}" type="pres">
      <dgm:prSet presAssocID="{24C270F7-FB5E-47B3-8620-C1C7C506EAC1}" presName="connectorText" presStyleLbl="sibTrans1D1" presStyleIdx="3" presStyleCnt="10"/>
      <dgm:spPr/>
      <dgm:t>
        <a:bodyPr/>
        <a:lstStyle/>
        <a:p>
          <a:endParaRPr lang="es-ES"/>
        </a:p>
      </dgm:t>
    </dgm:pt>
    <dgm:pt modelId="{9AAAC24D-9789-446E-8BDD-ABEE3729B3C6}" type="pres">
      <dgm:prSet presAssocID="{F5BE5837-0F05-422F-BA4A-15A391D439C5}" presName="node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88FAB52-2C0B-40CB-9712-3C2EF4930116}" type="pres">
      <dgm:prSet presAssocID="{FB5788ED-08B0-4946-AD48-93AC2AFAFE87}" presName="sibTrans" presStyleLbl="sibTrans1D1" presStyleIdx="4" presStyleCnt="10"/>
      <dgm:spPr/>
      <dgm:t>
        <a:bodyPr/>
        <a:lstStyle/>
        <a:p>
          <a:endParaRPr lang="es-ES"/>
        </a:p>
      </dgm:t>
    </dgm:pt>
    <dgm:pt modelId="{1B9DD182-8B93-4266-A398-99914C0304A2}" type="pres">
      <dgm:prSet presAssocID="{FB5788ED-08B0-4946-AD48-93AC2AFAFE87}" presName="connectorText" presStyleLbl="sibTrans1D1" presStyleIdx="4" presStyleCnt="10"/>
      <dgm:spPr/>
      <dgm:t>
        <a:bodyPr/>
        <a:lstStyle/>
        <a:p>
          <a:endParaRPr lang="es-ES"/>
        </a:p>
      </dgm:t>
    </dgm:pt>
    <dgm:pt modelId="{6798DB0D-0CDB-4B71-BE36-3018A824755E}" type="pres">
      <dgm:prSet presAssocID="{214A7C51-8AE3-495B-A027-ABE5B704F51A}" presName="node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1D32CFC-F4BE-4E84-B9FD-4092FA6DC156}" type="pres">
      <dgm:prSet presAssocID="{67E7F10A-F7EA-4F86-B9D7-10C98E0012C7}" presName="sibTrans" presStyleLbl="sibTrans1D1" presStyleIdx="5" presStyleCnt="10"/>
      <dgm:spPr/>
      <dgm:t>
        <a:bodyPr/>
        <a:lstStyle/>
        <a:p>
          <a:endParaRPr lang="es-ES"/>
        </a:p>
      </dgm:t>
    </dgm:pt>
    <dgm:pt modelId="{B6230248-2DC5-463D-8386-92334F7B72C7}" type="pres">
      <dgm:prSet presAssocID="{67E7F10A-F7EA-4F86-B9D7-10C98E0012C7}" presName="connectorText" presStyleLbl="sibTrans1D1" presStyleIdx="5" presStyleCnt="10"/>
      <dgm:spPr/>
      <dgm:t>
        <a:bodyPr/>
        <a:lstStyle/>
        <a:p>
          <a:endParaRPr lang="es-ES"/>
        </a:p>
      </dgm:t>
    </dgm:pt>
    <dgm:pt modelId="{80CF7E59-3851-49ED-8735-0D30DF4B3982}" type="pres">
      <dgm:prSet presAssocID="{AD2A86AD-0C56-4903-A06A-0C570F69D073}" presName="node" presStyleLbl="node1" presStyleIdx="6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CF2BB9F-61DE-4489-B53E-55F7F1D13CCC}" type="pres">
      <dgm:prSet presAssocID="{E10E818E-6ED9-44E8-93D5-3D325FE56422}" presName="sibTrans" presStyleLbl="sibTrans1D1" presStyleIdx="6" presStyleCnt="10"/>
      <dgm:spPr/>
      <dgm:t>
        <a:bodyPr/>
        <a:lstStyle/>
        <a:p>
          <a:endParaRPr lang="es-ES"/>
        </a:p>
      </dgm:t>
    </dgm:pt>
    <dgm:pt modelId="{1C74304A-AAF4-4ABE-AACC-6E71630FC6B3}" type="pres">
      <dgm:prSet presAssocID="{E10E818E-6ED9-44E8-93D5-3D325FE56422}" presName="connectorText" presStyleLbl="sibTrans1D1" presStyleIdx="6" presStyleCnt="10"/>
      <dgm:spPr/>
      <dgm:t>
        <a:bodyPr/>
        <a:lstStyle/>
        <a:p>
          <a:endParaRPr lang="es-ES"/>
        </a:p>
      </dgm:t>
    </dgm:pt>
    <dgm:pt modelId="{696E4D78-17DF-4B82-8618-82CAB12106D4}" type="pres">
      <dgm:prSet presAssocID="{D3DC4BF9-F7A0-4331-B0F8-BC136E824136}" presName="node" presStyleLbl="node1" presStyleIdx="7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311B563-593D-4026-85EA-CAEC527417C5}" type="pres">
      <dgm:prSet presAssocID="{C770668A-0296-4231-A9EE-7CC16CA5D4CF}" presName="sibTrans" presStyleLbl="sibTrans1D1" presStyleIdx="7" presStyleCnt="10"/>
      <dgm:spPr/>
      <dgm:t>
        <a:bodyPr/>
        <a:lstStyle/>
        <a:p>
          <a:endParaRPr lang="es-ES"/>
        </a:p>
      </dgm:t>
    </dgm:pt>
    <dgm:pt modelId="{DAD8954E-63F1-4A2D-8485-A8C89DE0CFA3}" type="pres">
      <dgm:prSet presAssocID="{C770668A-0296-4231-A9EE-7CC16CA5D4CF}" presName="connectorText" presStyleLbl="sibTrans1D1" presStyleIdx="7" presStyleCnt="10"/>
      <dgm:spPr/>
      <dgm:t>
        <a:bodyPr/>
        <a:lstStyle/>
        <a:p>
          <a:endParaRPr lang="es-ES"/>
        </a:p>
      </dgm:t>
    </dgm:pt>
    <dgm:pt modelId="{CF578D2D-4BCD-4361-94FB-7B75E2486C12}" type="pres">
      <dgm:prSet presAssocID="{1E0FD616-3558-4F90-A228-A58482A9FB48}" presName="node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3649B8F-3468-411B-85C3-3327093D5585}" type="pres">
      <dgm:prSet presAssocID="{07068F18-7D6D-4419-B109-1BE9E55DA83A}" presName="sibTrans" presStyleLbl="sibTrans1D1" presStyleIdx="8" presStyleCnt="10"/>
      <dgm:spPr/>
      <dgm:t>
        <a:bodyPr/>
        <a:lstStyle/>
        <a:p>
          <a:endParaRPr lang="es-ES"/>
        </a:p>
      </dgm:t>
    </dgm:pt>
    <dgm:pt modelId="{94A4988E-AB12-4BC3-B753-4A102597B439}" type="pres">
      <dgm:prSet presAssocID="{07068F18-7D6D-4419-B109-1BE9E55DA83A}" presName="connectorText" presStyleLbl="sibTrans1D1" presStyleIdx="8" presStyleCnt="10"/>
      <dgm:spPr/>
      <dgm:t>
        <a:bodyPr/>
        <a:lstStyle/>
        <a:p>
          <a:endParaRPr lang="es-ES"/>
        </a:p>
      </dgm:t>
    </dgm:pt>
    <dgm:pt modelId="{C2F147D3-69C8-445F-8EDF-41F2699F9500}" type="pres">
      <dgm:prSet presAssocID="{F64EA846-D04D-478D-AD92-D98567E7483B}" presName="node" presStyleLbl="node1" presStyleIdx="9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F3D4613-FF5F-47C6-971C-1FE2FB608206}" type="pres">
      <dgm:prSet presAssocID="{FC97A9CD-AC0D-48B4-B878-1EFACA5A9524}" presName="sibTrans" presStyleLbl="sibTrans1D1" presStyleIdx="9" presStyleCnt="10"/>
      <dgm:spPr/>
      <dgm:t>
        <a:bodyPr/>
        <a:lstStyle/>
        <a:p>
          <a:endParaRPr lang="es-ES"/>
        </a:p>
      </dgm:t>
    </dgm:pt>
    <dgm:pt modelId="{16BB26E5-12C5-4BDD-A1B9-C205ACF17A52}" type="pres">
      <dgm:prSet presAssocID="{FC97A9CD-AC0D-48B4-B878-1EFACA5A9524}" presName="connectorText" presStyleLbl="sibTrans1D1" presStyleIdx="9" presStyleCnt="10"/>
      <dgm:spPr/>
      <dgm:t>
        <a:bodyPr/>
        <a:lstStyle/>
        <a:p>
          <a:endParaRPr lang="es-ES"/>
        </a:p>
      </dgm:t>
    </dgm:pt>
    <dgm:pt modelId="{7DB43E21-9B3B-47B6-8AF5-5830ACCEBFE7}" type="pres">
      <dgm:prSet presAssocID="{3C7FDA73-2E2C-4D22-9BE2-F952406ACF2C}" presName="node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10BEC7E-A691-47E0-B541-FADADA5026B7}" type="presOf" srcId="{4109164A-77E8-4285-8ECD-2B364C81D525}" destId="{CF578D2D-4BCD-4361-94FB-7B75E2486C12}" srcOrd="0" destOrd="1" presId="urn:microsoft.com/office/officeart/2005/8/layout/bProcess3"/>
    <dgm:cxn modelId="{58A59321-ABDA-4E58-B33C-066E1446CD0B}" type="presOf" srcId="{24C270F7-FB5E-47B3-8620-C1C7C506EAC1}" destId="{C88AF32E-0E44-4EB8-97C7-5AD5C0DCAB30}" srcOrd="1" destOrd="0" presId="urn:microsoft.com/office/officeart/2005/8/layout/bProcess3"/>
    <dgm:cxn modelId="{BA466FBF-A501-4681-87F0-7621621D5552}" srcId="{F5BE5837-0F05-422F-BA4A-15A391D439C5}" destId="{8FAE61D0-E8E1-4E58-8E0A-EEFCC00ECF87}" srcOrd="1" destOrd="0" parTransId="{34518F62-79E9-41B0-848E-932E397D7534}" sibTransId="{208860C9-BEA1-4787-956E-FD7074122A92}"/>
    <dgm:cxn modelId="{0BA1975F-3FAC-4667-9159-70BE9E0A214C}" type="presOf" srcId="{D6C260A7-3ADC-449A-8FA0-6E46F32A17C4}" destId="{57051A27-29F5-4D20-8729-557EB62D4981}" srcOrd="0" destOrd="0" presId="urn:microsoft.com/office/officeart/2005/8/layout/bProcess3"/>
    <dgm:cxn modelId="{DEF1A95D-D371-49F6-9E85-6DDE9E60BDDE}" type="presOf" srcId="{E6D6FEEE-9474-400F-B6EC-DBD776D39EE7}" destId="{CF578D2D-4BCD-4361-94FB-7B75E2486C12}" srcOrd="0" destOrd="2" presId="urn:microsoft.com/office/officeart/2005/8/layout/bProcess3"/>
    <dgm:cxn modelId="{122BB5F3-35EE-4D5B-8A6A-98FCB1D0F1C1}" type="presOf" srcId="{FC97A9CD-AC0D-48B4-B878-1EFACA5A9524}" destId="{16BB26E5-12C5-4BDD-A1B9-C205ACF17A52}" srcOrd="1" destOrd="0" presId="urn:microsoft.com/office/officeart/2005/8/layout/bProcess3"/>
    <dgm:cxn modelId="{115E139E-1E61-40F9-A083-F4B9B3F46400}" type="presOf" srcId="{2BEA107C-6A55-4FF1-AAB0-81E312A58A1E}" destId="{4995A349-2C3D-4C91-931A-FCD5E6924863}" srcOrd="0" destOrd="0" presId="urn:microsoft.com/office/officeart/2005/8/layout/bProcess3"/>
    <dgm:cxn modelId="{348E08D2-DB2E-4A5D-A2F8-6AFA8038687B}" type="presOf" srcId="{18B6ADBC-D274-412B-AF23-C5E2703C49FC}" destId="{42FA5A57-F297-49C6-88B1-E83EFA83E192}" srcOrd="0" destOrd="0" presId="urn:microsoft.com/office/officeart/2005/8/layout/bProcess3"/>
    <dgm:cxn modelId="{B3E9DA56-1942-43F3-8F3B-B2822B223271}" srcId="{A0FA7F26-EDB1-430B-A6DC-9A7847818405}" destId="{C6F11D20-0E3B-4F28-A6A3-BCFF50DDFA85}" srcOrd="0" destOrd="0" parTransId="{29E1FAF9-18FD-4D13-8ABE-34864D3005E1}" sibTransId="{7DDA9994-3E43-4529-9D4D-38DBF65E3DAD}"/>
    <dgm:cxn modelId="{A4BAAC9F-62E2-42C0-A4A8-8F54D9B60EAA}" type="presOf" srcId="{2A796C57-C3D9-4995-A276-8D32FC05E42F}" destId="{C2F147D3-69C8-445F-8EDF-41F2699F9500}" srcOrd="0" destOrd="1" presId="urn:microsoft.com/office/officeart/2005/8/layout/bProcess3"/>
    <dgm:cxn modelId="{38F9A8B6-769D-449D-BDB9-3E4E0F8BB790}" type="presOf" srcId="{13687E54-87DA-4723-A974-59917AAE1C9D}" destId="{7EDA5817-8478-46BC-B468-8B903906CD0E}" srcOrd="0" destOrd="1" presId="urn:microsoft.com/office/officeart/2005/8/layout/bProcess3"/>
    <dgm:cxn modelId="{C7578871-625E-4D3A-A196-A3A0012C42DB}" type="presOf" srcId="{FB5788ED-08B0-4946-AD48-93AC2AFAFE87}" destId="{188FAB52-2C0B-40CB-9712-3C2EF4930116}" srcOrd="0" destOrd="0" presId="urn:microsoft.com/office/officeart/2005/8/layout/bProcess3"/>
    <dgm:cxn modelId="{E46D597C-6494-416F-B335-38FD96880367}" srcId="{2BEA107C-6A55-4FF1-AAB0-81E312A58A1E}" destId="{214A7C51-8AE3-495B-A027-ABE5B704F51A}" srcOrd="5" destOrd="0" parTransId="{BAFE674F-F6CA-4882-B846-657BF01E7FD5}" sibTransId="{67E7F10A-F7EA-4F86-B9D7-10C98E0012C7}"/>
    <dgm:cxn modelId="{10A91CC1-0385-43C2-AA25-3AD64998B12B}" srcId="{2BEA107C-6A55-4FF1-AAB0-81E312A58A1E}" destId="{3C7FDA73-2E2C-4D22-9BE2-F952406ACF2C}" srcOrd="10" destOrd="0" parTransId="{CA7534A1-D3EB-467B-B58C-464D21DC3ECE}" sibTransId="{C60607C3-06FC-4FFC-A5B8-B6B162D65C3A}"/>
    <dgm:cxn modelId="{E896640C-2A5D-45A4-995B-269335169AB0}" type="presOf" srcId="{C770668A-0296-4231-A9EE-7CC16CA5D4CF}" destId="{C311B563-593D-4026-85EA-CAEC527417C5}" srcOrd="0" destOrd="0" presId="urn:microsoft.com/office/officeart/2005/8/layout/bProcess3"/>
    <dgm:cxn modelId="{855EBC33-B1AE-412B-A033-E81D11BBF38B}" type="presOf" srcId="{FB5788ED-08B0-4946-AD48-93AC2AFAFE87}" destId="{1B9DD182-8B93-4266-A398-99914C0304A2}" srcOrd="1" destOrd="0" presId="urn:microsoft.com/office/officeart/2005/8/layout/bProcess3"/>
    <dgm:cxn modelId="{579CAF56-87E7-474D-B950-E632D4F5190B}" type="presOf" srcId="{8FAE61D0-E8E1-4E58-8E0A-EEFCC00ECF87}" destId="{9AAAC24D-9789-446E-8BDD-ABEE3729B3C6}" srcOrd="0" destOrd="2" presId="urn:microsoft.com/office/officeart/2005/8/layout/bProcess3"/>
    <dgm:cxn modelId="{59483444-8F1B-480F-B341-FEEB4BD792BB}" type="presOf" srcId="{AD2A86AD-0C56-4903-A06A-0C570F69D073}" destId="{80CF7E59-3851-49ED-8735-0D30DF4B3982}" srcOrd="0" destOrd="0" presId="urn:microsoft.com/office/officeart/2005/8/layout/bProcess3"/>
    <dgm:cxn modelId="{06F0C615-7245-45E1-960F-A85E2679A2CF}" type="presOf" srcId="{14CF90EE-4746-4273-AAA4-16F5BDEC4ACE}" destId="{80CF7E59-3851-49ED-8735-0D30DF4B3982}" srcOrd="0" destOrd="1" presId="urn:microsoft.com/office/officeart/2005/8/layout/bProcess3"/>
    <dgm:cxn modelId="{32C8DB85-2EC5-4D71-BD99-97011A3B1243}" srcId="{1E0FD616-3558-4F90-A228-A58482A9FB48}" destId="{4109164A-77E8-4285-8ECD-2B364C81D525}" srcOrd="0" destOrd="0" parTransId="{13A46E91-4B1C-41DD-943E-C00B05681BF8}" sibTransId="{C81804E9-6439-489D-BF2F-08C262ECE6E1}"/>
    <dgm:cxn modelId="{EBE06D75-23FE-4423-AFCA-948C0063BC9E}" type="presOf" srcId="{07068F18-7D6D-4419-B109-1BE9E55DA83A}" destId="{83649B8F-3468-411B-85C3-3327093D5585}" srcOrd="0" destOrd="0" presId="urn:microsoft.com/office/officeart/2005/8/layout/bProcess3"/>
    <dgm:cxn modelId="{D754E20E-3C33-44D3-8BDD-85CAD1DD4E5A}" srcId="{F64EA846-D04D-478D-AD92-D98567E7483B}" destId="{2A796C57-C3D9-4995-A276-8D32FC05E42F}" srcOrd="0" destOrd="0" parTransId="{95016FDB-00F8-41B6-A93C-B563769933D4}" sibTransId="{4AC94BF0-1A45-4FC0-927F-D29356A753C3}"/>
    <dgm:cxn modelId="{0AB30C70-2C4B-4B46-B68B-A1C5A0BEEC3B}" type="presOf" srcId="{D3DC4BF9-F7A0-4331-B0F8-BC136E824136}" destId="{696E4D78-17DF-4B82-8618-82CAB12106D4}" srcOrd="0" destOrd="0" presId="urn:microsoft.com/office/officeart/2005/8/layout/bProcess3"/>
    <dgm:cxn modelId="{D964505F-D3AD-4DC0-9DF7-F387FD387791}" type="presOf" srcId="{EDF6B127-A174-4298-B316-9A0F36277641}" destId="{696E4D78-17DF-4B82-8618-82CAB12106D4}" srcOrd="0" destOrd="1" presId="urn:microsoft.com/office/officeart/2005/8/layout/bProcess3"/>
    <dgm:cxn modelId="{755B5F3D-4852-432E-9295-467FB3DE4749}" type="presOf" srcId="{46F33FFF-608C-4222-9E8E-4CAFD832F778}" destId="{6798DB0D-0CDB-4B71-BE36-3018A824755E}" srcOrd="0" destOrd="1" presId="urn:microsoft.com/office/officeart/2005/8/layout/bProcess3"/>
    <dgm:cxn modelId="{D4221CFE-DDF5-4B13-826B-1BEDC3E0D5BF}" type="presOf" srcId="{3C7FDA73-2E2C-4D22-9BE2-F952406ACF2C}" destId="{7DB43E21-9B3B-47B6-8AF5-5830ACCEBFE7}" srcOrd="0" destOrd="0" presId="urn:microsoft.com/office/officeart/2005/8/layout/bProcess3"/>
    <dgm:cxn modelId="{0AE05F4D-81C4-4714-AED9-385E50294793}" srcId="{2BEA107C-6A55-4FF1-AAB0-81E312A58A1E}" destId="{18B6ADBC-D274-412B-AF23-C5E2703C49FC}" srcOrd="3" destOrd="0" parTransId="{6A7BF7AF-443F-4A95-8E65-E63320F664C6}" sibTransId="{24C270F7-FB5E-47B3-8620-C1C7C506EAC1}"/>
    <dgm:cxn modelId="{187B269B-2AE1-4BC5-9FE6-037D1A8CEDD0}" type="presOf" srcId="{F64EA846-D04D-478D-AD92-D98567E7483B}" destId="{C2F147D3-69C8-445F-8EDF-41F2699F9500}" srcOrd="0" destOrd="0" presId="urn:microsoft.com/office/officeart/2005/8/layout/bProcess3"/>
    <dgm:cxn modelId="{E2592072-D5C7-499E-977A-0D74F5768450}" type="presOf" srcId="{8861E993-A88B-4848-B699-AA75AAB93AA8}" destId="{9AAAC24D-9789-446E-8BDD-ABEE3729B3C6}" srcOrd="0" destOrd="1" presId="urn:microsoft.com/office/officeart/2005/8/layout/bProcess3"/>
    <dgm:cxn modelId="{7A84FDAE-9DEB-4062-A673-B5508A45BD6C}" type="presOf" srcId="{67E7F10A-F7EA-4F86-B9D7-10C98E0012C7}" destId="{21D32CFC-F4BE-4E84-B9FD-4092FA6DC156}" srcOrd="0" destOrd="0" presId="urn:microsoft.com/office/officeart/2005/8/layout/bProcess3"/>
    <dgm:cxn modelId="{8694CB04-81A2-425E-96C6-26178AFA498A}" type="presOf" srcId="{498487EF-DD2F-437D-9299-7B8CC7115D7D}" destId="{7EDA5817-8478-46BC-B468-8B903906CD0E}" srcOrd="0" destOrd="0" presId="urn:microsoft.com/office/officeart/2005/8/layout/bProcess3"/>
    <dgm:cxn modelId="{3F05CF85-CEE8-4CD5-AD7B-AF42564DA577}" srcId="{1E0FD616-3558-4F90-A228-A58482A9FB48}" destId="{E6D6FEEE-9474-400F-B6EC-DBD776D39EE7}" srcOrd="1" destOrd="0" parTransId="{594F895C-D0B9-4A29-8937-FACDAA3C111F}" sibTransId="{14C32105-CCA5-498E-9A35-45EFB1D61991}"/>
    <dgm:cxn modelId="{0E8B9ECA-3A6F-4C3A-8FF1-8EFB73807FBB}" type="presOf" srcId="{FC97A9CD-AC0D-48B4-B878-1EFACA5A9524}" destId="{9F3D4613-FF5F-47C6-971C-1FE2FB608206}" srcOrd="0" destOrd="0" presId="urn:microsoft.com/office/officeart/2005/8/layout/bProcess3"/>
    <dgm:cxn modelId="{5129FC0F-37C0-40B4-B215-4845A641E05C}" type="presOf" srcId="{A0FA7F26-EDB1-430B-A6DC-9A7847818405}" destId="{4817F105-F9F0-4142-8A27-BE36FE6F5602}" srcOrd="0" destOrd="0" presId="urn:microsoft.com/office/officeart/2005/8/layout/bProcess3"/>
    <dgm:cxn modelId="{8B21EFF0-73A8-4E16-879B-E0CF6AA075B8}" type="presOf" srcId="{BDD83C51-0471-4D38-8E11-0FB77630735B}" destId="{C2F147D3-69C8-445F-8EDF-41F2699F9500}" srcOrd="0" destOrd="2" presId="urn:microsoft.com/office/officeart/2005/8/layout/bProcess3"/>
    <dgm:cxn modelId="{A0B17951-8D2A-4145-978B-EA14A78AFAB3}" srcId="{214A7C51-8AE3-495B-A027-ABE5B704F51A}" destId="{46F33FFF-608C-4222-9E8E-4CAFD832F778}" srcOrd="0" destOrd="0" parTransId="{80ADA4C2-E53A-4697-B226-DBB358487A18}" sibTransId="{8D6984F3-D9AF-4A92-BCE6-17042C9D1479}"/>
    <dgm:cxn modelId="{825A7193-026F-458B-A458-BA7A17A44939}" type="presOf" srcId="{C770668A-0296-4231-A9EE-7CC16CA5D4CF}" destId="{DAD8954E-63F1-4A2D-8485-A8C89DE0CFA3}" srcOrd="1" destOrd="0" presId="urn:microsoft.com/office/officeart/2005/8/layout/bProcess3"/>
    <dgm:cxn modelId="{A52B4715-8BDD-447A-AE14-DD8501ED4F02}" srcId="{AD2A86AD-0C56-4903-A06A-0C570F69D073}" destId="{14CF90EE-4746-4273-AAA4-16F5BDEC4ACE}" srcOrd="0" destOrd="0" parTransId="{AF64D1FD-6F48-4301-8393-89B3DDDA636C}" sibTransId="{DB85E48D-B30B-4D3F-A11E-2BFA40ED63B3}"/>
    <dgm:cxn modelId="{687A2AA6-259B-4B6A-BF84-64FF2D85C260}" srcId="{2BEA107C-6A55-4FF1-AAB0-81E312A58A1E}" destId="{A0FA7F26-EDB1-430B-A6DC-9A7847818405}" srcOrd="2" destOrd="0" parTransId="{463204B9-C0A2-4291-A5F9-50876BACE65D}" sibTransId="{3787799B-69F3-4AE8-9208-05232E5C20AE}"/>
    <dgm:cxn modelId="{1E6D325E-ECD6-4AB1-911D-9618FA619C03}" type="presOf" srcId="{214A7C51-8AE3-495B-A027-ABE5B704F51A}" destId="{6798DB0D-0CDB-4B71-BE36-3018A824755E}" srcOrd="0" destOrd="0" presId="urn:microsoft.com/office/officeart/2005/8/layout/bProcess3"/>
    <dgm:cxn modelId="{2FDA9E44-6473-42C6-B853-3817F6A21145}" type="presOf" srcId="{E10E818E-6ED9-44E8-93D5-3D325FE56422}" destId="{1C74304A-AAF4-4ABE-AACC-6E71630FC6B3}" srcOrd="1" destOrd="0" presId="urn:microsoft.com/office/officeart/2005/8/layout/bProcess3"/>
    <dgm:cxn modelId="{D31F134E-2E81-4FB7-AF54-3EDB3E31F9C7}" type="presOf" srcId="{67E7F10A-F7EA-4F86-B9D7-10C98E0012C7}" destId="{B6230248-2DC5-463D-8386-92334F7B72C7}" srcOrd="1" destOrd="0" presId="urn:microsoft.com/office/officeart/2005/8/layout/bProcess3"/>
    <dgm:cxn modelId="{F3658907-80D1-4188-BB77-A7F009D21D87}" type="presOf" srcId="{E74BA8FB-3948-4E6A-970A-12AADDEFE272}" destId="{D86040CC-5492-4250-A135-CAE9F2C00B2F}" srcOrd="1" destOrd="0" presId="urn:microsoft.com/office/officeart/2005/8/layout/bProcess3"/>
    <dgm:cxn modelId="{3F9BC7EB-4387-4B41-B215-562A9924DD33}" srcId="{2BEA107C-6A55-4FF1-AAB0-81E312A58A1E}" destId="{498487EF-DD2F-437D-9299-7B8CC7115D7D}" srcOrd="1" destOrd="0" parTransId="{57E2E4BB-29AB-46A3-BCCC-BC8EBF413215}" sibTransId="{E74BA8FB-3948-4E6A-970A-12AADDEFE272}"/>
    <dgm:cxn modelId="{761EC76E-E95E-4475-AD17-7FB975B894D0}" srcId="{D3DC4BF9-F7A0-4331-B0F8-BC136E824136}" destId="{EDF6B127-A174-4298-B316-9A0F36277641}" srcOrd="0" destOrd="0" parTransId="{CDD90D30-4A44-4438-A504-3811A6619117}" sibTransId="{29B9B9D2-FC2A-4563-A370-CFA397DABFC4}"/>
    <dgm:cxn modelId="{AF257C50-DE1C-4EE5-BE56-84DCE92487F7}" srcId="{F5BE5837-0F05-422F-BA4A-15A391D439C5}" destId="{8861E993-A88B-4848-B699-AA75AAB93AA8}" srcOrd="0" destOrd="0" parTransId="{CA8F57EC-4981-4B80-9099-F6580CB4A95C}" sibTransId="{AF82771E-C48C-4B5D-92CC-BEE454489981}"/>
    <dgm:cxn modelId="{6706B123-7F64-4CFC-8B69-3D615DD6AF89}" type="presOf" srcId="{2E6BA54E-FF6B-40AB-A01D-62B42AEF9E25}" destId="{249B5DC1-C3FD-4F37-82E1-B2F35AAFBD76}" srcOrd="1" destOrd="0" presId="urn:microsoft.com/office/officeart/2005/8/layout/bProcess3"/>
    <dgm:cxn modelId="{92A48ADC-5DE9-4CF5-9F08-E04123784706}" srcId="{2BEA107C-6A55-4FF1-AAB0-81E312A58A1E}" destId="{D3DC4BF9-F7A0-4331-B0F8-BC136E824136}" srcOrd="7" destOrd="0" parTransId="{A10614C9-96BF-4D60-B99C-F23447534890}" sibTransId="{C770668A-0296-4231-A9EE-7CC16CA5D4CF}"/>
    <dgm:cxn modelId="{7B53A3AD-B9E3-4266-A9D3-418C038788A3}" srcId="{2BEA107C-6A55-4FF1-AAB0-81E312A58A1E}" destId="{1E0FD616-3558-4F90-A228-A58482A9FB48}" srcOrd="8" destOrd="0" parTransId="{5B93411A-E846-475E-B429-770A7B13CB38}" sibTransId="{07068F18-7D6D-4419-B109-1BE9E55DA83A}"/>
    <dgm:cxn modelId="{5B2F6BA6-3DD1-490E-A669-E36D4D56176C}" type="presOf" srcId="{E74BA8FB-3948-4E6A-970A-12AADDEFE272}" destId="{D05FE54B-0A6E-4FF1-96D3-FD459416F5E7}" srcOrd="0" destOrd="0" presId="urn:microsoft.com/office/officeart/2005/8/layout/bProcess3"/>
    <dgm:cxn modelId="{2FF46583-4314-4AFF-8E1E-D24EBE372B1D}" type="presOf" srcId="{C6F11D20-0E3B-4F28-A6A3-BCFF50DDFA85}" destId="{4817F105-F9F0-4142-8A27-BE36FE6F5602}" srcOrd="0" destOrd="1" presId="urn:microsoft.com/office/officeart/2005/8/layout/bProcess3"/>
    <dgm:cxn modelId="{FFD6955E-5FFF-4A69-8FDB-3606C19BB3F1}" type="presOf" srcId="{3787799B-69F3-4AE8-9208-05232E5C20AE}" destId="{C7B6B442-8467-4E64-9489-CA7A059E2C54}" srcOrd="0" destOrd="0" presId="urn:microsoft.com/office/officeart/2005/8/layout/bProcess3"/>
    <dgm:cxn modelId="{264CF2ED-B5F7-462B-8534-63B6D085EAA6}" srcId="{2BEA107C-6A55-4FF1-AAB0-81E312A58A1E}" destId="{D6C260A7-3ADC-449A-8FA0-6E46F32A17C4}" srcOrd="0" destOrd="0" parTransId="{B28E59CA-8BC1-485F-B3DF-A28DE4D9D505}" sibTransId="{2E6BA54E-FF6B-40AB-A01D-62B42AEF9E25}"/>
    <dgm:cxn modelId="{02424348-C8FA-45BD-A69A-2E03EE4FA9CB}" type="presOf" srcId="{24C270F7-FB5E-47B3-8620-C1C7C506EAC1}" destId="{1B31A4EC-C592-4044-9B64-B9957F3E2859}" srcOrd="0" destOrd="0" presId="urn:microsoft.com/office/officeart/2005/8/layout/bProcess3"/>
    <dgm:cxn modelId="{3FA6F13E-B1E3-49F9-B722-A7B4A821B19C}" type="presOf" srcId="{F16D41BD-4BED-470E-872D-6AF20851C979}" destId="{42FA5A57-F297-49C6-88B1-E83EFA83E192}" srcOrd="0" destOrd="1" presId="urn:microsoft.com/office/officeart/2005/8/layout/bProcess3"/>
    <dgm:cxn modelId="{30070FEE-9E1E-4B70-8929-CC4F07F40DC2}" srcId="{F64EA846-D04D-478D-AD92-D98567E7483B}" destId="{BDD83C51-0471-4D38-8E11-0FB77630735B}" srcOrd="1" destOrd="0" parTransId="{99438F4C-02EA-4236-B7C4-4715ADE088DB}" sibTransId="{30318E86-FDAA-489E-8A3E-402EEED23B25}"/>
    <dgm:cxn modelId="{9C5B778F-E4A7-49AF-A996-050A39400A7C}" srcId="{2BEA107C-6A55-4FF1-AAB0-81E312A58A1E}" destId="{F5BE5837-0F05-422F-BA4A-15A391D439C5}" srcOrd="4" destOrd="0" parTransId="{30B9E02D-64CF-4AE9-85CE-8B11EB5A43DC}" sibTransId="{FB5788ED-08B0-4946-AD48-93AC2AFAFE87}"/>
    <dgm:cxn modelId="{B33074F6-9380-4509-B805-B669C9E5B763}" srcId="{2BEA107C-6A55-4FF1-AAB0-81E312A58A1E}" destId="{AD2A86AD-0C56-4903-A06A-0C570F69D073}" srcOrd="6" destOrd="0" parTransId="{821F10E3-7896-42E8-BF9F-5B7C0B152A2D}" sibTransId="{E10E818E-6ED9-44E8-93D5-3D325FE56422}"/>
    <dgm:cxn modelId="{24E52343-5AFA-4724-B251-3B1E27910929}" type="presOf" srcId="{E10E818E-6ED9-44E8-93D5-3D325FE56422}" destId="{3CF2BB9F-61DE-4489-B53E-55F7F1D13CCC}" srcOrd="0" destOrd="0" presId="urn:microsoft.com/office/officeart/2005/8/layout/bProcess3"/>
    <dgm:cxn modelId="{A62FF2AA-14AB-47E2-979E-E8A626BCA6CE}" type="presOf" srcId="{3787799B-69F3-4AE8-9208-05232E5C20AE}" destId="{8AA631B1-329E-4AFA-B4EC-D7242CBF0145}" srcOrd="1" destOrd="0" presId="urn:microsoft.com/office/officeart/2005/8/layout/bProcess3"/>
    <dgm:cxn modelId="{99ADE7B6-0A33-4740-A3DF-B738789C9718}" srcId="{498487EF-DD2F-437D-9299-7B8CC7115D7D}" destId="{13687E54-87DA-4723-A974-59917AAE1C9D}" srcOrd="0" destOrd="0" parTransId="{51E7B6E2-9F8E-414E-88A8-03E1402AA13E}" sibTransId="{EBD2204B-8CC9-4177-9BCE-7E49D6BC77D7}"/>
    <dgm:cxn modelId="{B5CF0A4B-2D20-4B24-A34B-76BAAD555D7A}" type="presOf" srcId="{F5BE5837-0F05-422F-BA4A-15A391D439C5}" destId="{9AAAC24D-9789-446E-8BDD-ABEE3729B3C6}" srcOrd="0" destOrd="0" presId="urn:microsoft.com/office/officeart/2005/8/layout/bProcess3"/>
    <dgm:cxn modelId="{1625B0DD-C6FC-4802-99AF-3432F501230F}" srcId="{18B6ADBC-D274-412B-AF23-C5E2703C49FC}" destId="{F16D41BD-4BED-470E-872D-6AF20851C979}" srcOrd="0" destOrd="0" parTransId="{9E7AC997-63A4-45BD-BDC6-8DA6A9DB205A}" sibTransId="{FC6E8E06-D571-41A1-A688-803C02A1E920}"/>
    <dgm:cxn modelId="{C915FEE2-6641-4BF7-A4D6-DECA72CADD4D}" type="presOf" srcId="{1E0FD616-3558-4F90-A228-A58482A9FB48}" destId="{CF578D2D-4BCD-4361-94FB-7B75E2486C12}" srcOrd="0" destOrd="0" presId="urn:microsoft.com/office/officeart/2005/8/layout/bProcess3"/>
    <dgm:cxn modelId="{1FB76226-34BF-4316-BF24-877040B0238A}" srcId="{2BEA107C-6A55-4FF1-AAB0-81E312A58A1E}" destId="{F64EA846-D04D-478D-AD92-D98567E7483B}" srcOrd="9" destOrd="0" parTransId="{6BAF7125-4582-447B-9353-69CA4D02B8E3}" sibTransId="{FC97A9CD-AC0D-48B4-B878-1EFACA5A9524}"/>
    <dgm:cxn modelId="{5D615B0A-C7CF-47E4-B9B3-7224D6C423F4}" type="presOf" srcId="{07068F18-7D6D-4419-B109-1BE9E55DA83A}" destId="{94A4988E-AB12-4BC3-B753-4A102597B439}" srcOrd="1" destOrd="0" presId="urn:microsoft.com/office/officeart/2005/8/layout/bProcess3"/>
    <dgm:cxn modelId="{24F45428-1E0F-4961-B8D5-8FF6441CF18A}" type="presOf" srcId="{2E6BA54E-FF6B-40AB-A01D-62B42AEF9E25}" destId="{21948622-0A89-4C3C-BA9E-861F0FE6FF7A}" srcOrd="0" destOrd="0" presId="urn:microsoft.com/office/officeart/2005/8/layout/bProcess3"/>
    <dgm:cxn modelId="{8E4A872D-2F10-4C93-9D77-7DB3322F66DD}" type="presParOf" srcId="{4995A349-2C3D-4C91-931A-FCD5E6924863}" destId="{57051A27-29F5-4D20-8729-557EB62D4981}" srcOrd="0" destOrd="0" presId="urn:microsoft.com/office/officeart/2005/8/layout/bProcess3"/>
    <dgm:cxn modelId="{756BCF92-1ADE-4273-8463-FAFB1D344812}" type="presParOf" srcId="{4995A349-2C3D-4C91-931A-FCD5E6924863}" destId="{21948622-0A89-4C3C-BA9E-861F0FE6FF7A}" srcOrd="1" destOrd="0" presId="urn:microsoft.com/office/officeart/2005/8/layout/bProcess3"/>
    <dgm:cxn modelId="{776E589C-0423-439D-BDCC-D649030C5133}" type="presParOf" srcId="{21948622-0A89-4C3C-BA9E-861F0FE6FF7A}" destId="{249B5DC1-C3FD-4F37-82E1-B2F35AAFBD76}" srcOrd="0" destOrd="0" presId="urn:microsoft.com/office/officeart/2005/8/layout/bProcess3"/>
    <dgm:cxn modelId="{D97203A8-A54A-4E5B-B30F-953C0D536F56}" type="presParOf" srcId="{4995A349-2C3D-4C91-931A-FCD5E6924863}" destId="{7EDA5817-8478-46BC-B468-8B903906CD0E}" srcOrd="2" destOrd="0" presId="urn:microsoft.com/office/officeart/2005/8/layout/bProcess3"/>
    <dgm:cxn modelId="{62493044-E3F2-4D2F-BB62-567017F62CB2}" type="presParOf" srcId="{4995A349-2C3D-4C91-931A-FCD5E6924863}" destId="{D05FE54B-0A6E-4FF1-96D3-FD459416F5E7}" srcOrd="3" destOrd="0" presId="urn:microsoft.com/office/officeart/2005/8/layout/bProcess3"/>
    <dgm:cxn modelId="{0E73D5F1-1C61-47C7-B021-9B9098EB4E03}" type="presParOf" srcId="{D05FE54B-0A6E-4FF1-96D3-FD459416F5E7}" destId="{D86040CC-5492-4250-A135-CAE9F2C00B2F}" srcOrd="0" destOrd="0" presId="urn:microsoft.com/office/officeart/2005/8/layout/bProcess3"/>
    <dgm:cxn modelId="{5D1F4D90-2525-4C14-BDB1-70D22ACC2CA3}" type="presParOf" srcId="{4995A349-2C3D-4C91-931A-FCD5E6924863}" destId="{4817F105-F9F0-4142-8A27-BE36FE6F5602}" srcOrd="4" destOrd="0" presId="urn:microsoft.com/office/officeart/2005/8/layout/bProcess3"/>
    <dgm:cxn modelId="{DE244E6C-2BDC-4A97-BBBD-E1D59AF7A17D}" type="presParOf" srcId="{4995A349-2C3D-4C91-931A-FCD5E6924863}" destId="{C7B6B442-8467-4E64-9489-CA7A059E2C54}" srcOrd="5" destOrd="0" presId="urn:microsoft.com/office/officeart/2005/8/layout/bProcess3"/>
    <dgm:cxn modelId="{DBD95FD2-1A99-4260-ADA1-FE8F4C5AA6C4}" type="presParOf" srcId="{C7B6B442-8467-4E64-9489-CA7A059E2C54}" destId="{8AA631B1-329E-4AFA-B4EC-D7242CBF0145}" srcOrd="0" destOrd="0" presId="urn:microsoft.com/office/officeart/2005/8/layout/bProcess3"/>
    <dgm:cxn modelId="{4E7E4F0E-45C9-4092-B6ED-4B360734CA0C}" type="presParOf" srcId="{4995A349-2C3D-4C91-931A-FCD5E6924863}" destId="{42FA5A57-F297-49C6-88B1-E83EFA83E192}" srcOrd="6" destOrd="0" presId="urn:microsoft.com/office/officeart/2005/8/layout/bProcess3"/>
    <dgm:cxn modelId="{7D44FDE8-BA4B-4069-AFB5-92C2DF7F361D}" type="presParOf" srcId="{4995A349-2C3D-4C91-931A-FCD5E6924863}" destId="{1B31A4EC-C592-4044-9B64-B9957F3E2859}" srcOrd="7" destOrd="0" presId="urn:microsoft.com/office/officeart/2005/8/layout/bProcess3"/>
    <dgm:cxn modelId="{C655EB91-F859-422F-880D-D0A24459862F}" type="presParOf" srcId="{1B31A4EC-C592-4044-9B64-B9957F3E2859}" destId="{C88AF32E-0E44-4EB8-97C7-5AD5C0DCAB30}" srcOrd="0" destOrd="0" presId="urn:microsoft.com/office/officeart/2005/8/layout/bProcess3"/>
    <dgm:cxn modelId="{786A2AC0-BC89-4F66-AED6-556E725A5E27}" type="presParOf" srcId="{4995A349-2C3D-4C91-931A-FCD5E6924863}" destId="{9AAAC24D-9789-446E-8BDD-ABEE3729B3C6}" srcOrd="8" destOrd="0" presId="urn:microsoft.com/office/officeart/2005/8/layout/bProcess3"/>
    <dgm:cxn modelId="{C75ECB67-ACB0-4AF1-80F2-07A5BDDC0A86}" type="presParOf" srcId="{4995A349-2C3D-4C91-931A-FCD5E6924863}" destId="{188FAB52-2C0B-40CB-9712-3C2EF4930116}" srcOrd="9" destOrd="0" presId="urn:microsoft.com/office/officeart/2005/8/layout/bProcess3"/>
    <dgm:cxn modelId="{E9E091E4-E737-438E-8F50-94ED16303813}" type="presParOf" srcId="{188FAB52-2C0B-40CB-9712-3C2EF4930116}" destId="{1B9DD182-8B93-4266-A398-99914C0304A2}" srcOrd="0" destOrd="0" presId="urn:microsoft.com/office/officeart/2005/8/layout/bProcess3"/>
    <dgm:cxn modelId="{0346B243-B17B-4DD4-94AC-8B26B9EC66F3}" type="presParOf" srcId="{4995A349-2C3D-4C91-931A-FCD5E6924863}" destId="{6798DB0D-0CDB-4B71-BE36-3018A824755E}" srcOrd="10" destOrd="0" presId="urn:microsoft.com/office/officeart/2005/8/layout/bProcess3"/>
    <dgm:cxn modelId="{398CEE4E-4588-45AF-9A95-682CE8469930}" type="presParOf" srcId="{4995A349-2C3D-4C91-931A-FCD5E6924863}" destId="{21D32CFC-F4BE-4E84-B9FD-4092FA6DC156}" srcOrd="11" destOrd="0" presId="urn:microsoft.com/office/officeart/2005/8/layout/bProcess3"/>
    <dgm:cxn modelId="{73CAD739-1A84-42F7-ACC0-247E385CE58A}" type="presParOf" srcId="{21D32CFC-F4BE-4E84-B9FD-4092FA6DC156}" destId="{B6230248-2DC5-463D-8386-92334F7B72C7}" srcOrd="0" destOrd="0" presId="urn:microsoft.com/office/officeart/2005/8/layout/bProcess3"/>
    <dgm:cxn modelId="{189D7BCF-E467-438B-9F8B-0CCD1BD523BE}" type="presParOf" srcId="{4995A349-2C3D-4C91-931A-FCD5E6924863}" destId="{80CF7E59-3851-49ED-8735-0D30DF4B3982}" srcOrd="12" destOrd="0" presId="urn:microsoft.com/office/officeart/2005/8/layout/bProcess3"/>
    <dgm:cxn modelId="{A732D5B5-5AF9-4577-A86A-466E0626A717}" type="presParOf" srcId="{4995A349-2C3D-4C91-931A-FCD5E6924863}" destId="{3CF2BB9F-61DE-4489-B53E-55F7F1D13CCC}" srcOrd="13" destOrd="0" presId="urn:microsoft.com/office/officeart/2005/8/layout/bProcess3"/>
    <dgm:cxn modelId="{0E6903B1-8356-4FA1-8404-94C3DECE686F}" type="presParOf" srcId="{3CF2BB9F-61DE-4489-B53E-55F7F1D13CCC}" destId="{1C74304A-AAF4-4ABE-AACC-6E71630FC6B3}" srcOrd="0" destOrd="0" presId="urn:microsoft.com/office/officeart/2005/8/layout/bProcess3"/>
    <dgm:cxn modelId="{466B0468-33D8-4825-8E50-681954DA0390}" type="presParOf" srcId="{4995A349-2C3D-4C91-931A-FCD5E6924863}" destId="{696E4D78-17DF-4B82-8618-82CAB12106D4}" srcOrd="14" destOrd="0" presId="urn:microsoft.com/office/officeart/2005/8/layout/bProcess3"/>
    <dgm:cxn modelId="{7C7835FD-4983-433C-8CDF-5E85C282D4B9}" type="presParOf" srcId="{4995A349-2C3D-4C91-931A-FCD5E6924863}" destId="{C311B563-593D-4026-85EA-CAEC527417C5}" srcOrd="15" destOrd="0" presId="urn:microsoft.com/office/officeart/2005/8/layout/bProcess3"/>
    <dgm:cxn modelId="{3A69E53D-5A71-4E1A-837E-8FFBB10C4327}" type="presParOf" srcId="{C311B563-593D-4026-85EA-CAEC527417C5}" destId="{DAD8954E-63F1-4A2D-8485-A8C89DE0CFA3}" srcOrd="0" destOrd="0" presId="urn:microsoft.com/office/officeart/2005/8/layout/bProcess3"/>
    <dgm:cxn modelId="{D4D5ACA3-79D4-4FE7-A708-33B5D5377750}" type="presParOf" srcId="{4995A349-2C3D-4C91-931A-FCD5E6924863}" destId="{CF578D2D-4BCD-4361-94FB-7B75E2486C12}" srcOrd="16" destOrd="0" presId="urn:microsoft.com/office/officeart/2005/8/layout/bProcess3"/>
    <dgm:cxn modelId="{8E6EEE0E-7B46-47B3-88D1-4020745597AC}" type="presParOf" srcId="{4995A349-2C3D-4C91-931A-FCD5E6924863}" destId="{83649B8F-3468-411B-85C3-3327093D5585}" srcOrd="17" destOrd="0" presId="urn:microsoft.com/office/officeart/2005/8/layout/bProcess3"/>
    <dgm:cxn modelId="{AF71C79A-E21B-400D-A90B-06D97F73A9B4}" type="presParOf" srcId="{83649B8F-3468-411B-85C3-3327093D5585}" destId="{94A4988E-AB12-4BC3-B753-4A102597B439}" srcOrd="0" destOrd="0" presId="urn:microsoft.com/office/officeart/2005/8/layout/bProcess3"/>
    <dgm:cxn modelId="{2B0A77A1-6FCD-4B78-9943-53F04216636F}" type="presParOf" srcId="{4995A349-2C3D-4C91-931A-FCD5E6924863}" destId="{C2F147D3-69C8-445F-8EDF-41F2699F9500}" srcOrd="18" destOrd="0" presId="urn:microsoft.com/office/officeart/2005/8/layout/bProcess3"/>
    <dgm:cxn modelId="{49F150D8-110B-4C2A-B084-5DD53FAD5622}" type="presParOf" srcId="{4995A349-2C3D-4C91-931A-FCD5E6924863}" destId="{9F3D4613-FF5F-47C6-971C-1FE2FB608206}" srcOrd="19" destOrd="0" presId="urn:microsoft.com/office/officeart/2005/8/layout/bProcess3"/>
    <dgm:cxn modelId="{8886F68D-3F82-4484-B19C-20F232047729}" type="presParOf" srcId="{9F3D4613-FF5F-47C6-971C-1FE2FB608206}" destId="{16BB26E5-12C5-4BDD-A1B9-C205ACF17A52}" srcOrd="0" destOrd="0" presId="urn:microsoft.com/office/officeart/2005/8/layout/bProcess3"/>
    <dgm:cxn modelId="{C5740139-6872-4993-BD6C-F55268CBF5AE}" type="presParOf" srcId="{4995A349-2C3D-4C91-931A-FCD5E6924863}" destId="{7DB43E21-9B3B-47B6-8AF5-5830ACCEBFE7}" srcOrd="2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CL" sz="2800" b="1" noProof="0" dirty="0" smtClean="0">
              <a:solidFill>
                <a:schemeClr val="bg1"/>
              </a:solidFill>
            </a:rPr>
            <a:t>FES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CL" sz="2800" b="1" noProof="0" dirty="0" smtClean="0">
              <a:solidFill>
                <a:schemeClr val="bg1"/>
              </a:solidFill>
            </a:rPr>
            <a:t>FES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CL" sz="2800" b="1" noProof="0" dirty="0" smtClean="0">
              <a:solidFill>
                <a:schemeClr val="bg1"/>
              </a:solidFill>
            </a:rPr>
            <a:t>FES</a:t>
          </a:r>
          <a:endParaRPr lang="es-CL" sz="2800" b="1" noProof="0" dirty="0">
            <a:solidFill>
              <a:schemeClr val="bg1"/>
            </a:solidFill>
          </a:endParaRP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sz="1600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sz="1600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40703" custLinFactNeighborX="-4263" custLinFactNeighborY="-8252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011D2C9-8651-48C7-96B7-7AEF874935A7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0D41B6A8-B384-49F3-A113-02CBA9012DF9}" type="presOf" srcId="{CA28D10B-553A-489E-B9D6-E717975337BA}" destId="{20EA8606-DA60-49C1-BA18-543E5C9C85B7}" srcOrd="0" destOrd="0" presId="urn:microsoft.com/office/officeart/2005/8/layout/vList2"/>
    <dgm:cxn modelId="{C1472075-B5B5-4169-B910-9A61ADE9E623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624807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600" b="1" kern="1200" noProof="0" dirty="0" smtClean="0"/>
            <a:t>Agenda</a:t>
          </a:r>
          <a:endParaRPr lang="es-CL" sz="2600" b="1" kern="1200" noProof="0" dirty="0"/>
        </a:p>
      </dsp:txBody>
      <dsp:txXfrm>
        <a:off x="30501" y="30501"/>
        <a:ext cx="8066998" cy="5638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ED7234-3835-47E3-B86E-D09F80BA6AD7}">
      <dsp:nvSpPr>
        <dsp:cNvPr id="0" name=""/>
        <dsp:cNvSpPr/>
      </dsp:nvSpPr>
      <dsp:spPr>
        <a:xfrm>
          <a:off x="0" y="283928"/>
          <a:ext cx="9760124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719A60C-8A74-4D45-9E53-31A78C76EEDD}">
      <dsp:nvSpPr>
        <dsp:cNvPr id="0" name=""/>
        <dsp:cNvSpPr/>
      </dsp:nvSpPr>
      <dsp:spPr>
        <a:xfrm>
          <a:off x="464654" y="77288"/>
          <a:ext cx="9293077" cy="4132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Orgánica Depto. Abastecimiento y Finanzas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4829" y="97463"/>
        <a:ext cx="9252727" cy="372930"/>
      </dsp:txXfrm>
    </dsp:sp>
    <dsp:sp modelId="{C4D59D48-324B-49A9-8FB8-8F0D133C6DB2}">
      <dsp:nvSpPr>
        <dsp:cNvPr id="0" name=""/>
        <dsp:cNvSpPr/>
      </dsp:nvSpPr>
      <dsp:spPr>
        <a:xfrm>
          <a:off x="0" y="918968"/>
          <a:ext cx="9760124" cy="4631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88FC2A3-9A4F-40BF-A838-CDF76AA08B66}">
      <dsp:nvSpPr>
        <dsp:cNvPr id="0" name=""/>
        <dsp:cNvSpPr/>
      </dsp:nvSpPr>
      <dsp:spPr>
        <a:xfrm>
          <a:off x="464654" y="712328"/>
          <a:ext cx="9293077" cy="4132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Fuentes de Financiamiento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4829" y="732503"/>
        <a:ext cx="9252727" cy="372930"/>
      </dsp:txXfrm>
    </dsp:sp>
    <dsp:sp modelId="{DDED966B-7941-48FE-9387-EF2FCD9C5F28}">
      <dsp:nvSpPr>
        <dsp:cNvPr id="0" name=""/>
        <dsp:cNvSpPr/>
      </dsp:nvSpPr>
      <dsp:spPr>
        <a:xfrm>
          <a:off x="0" y="1664381"/>
          <a:ext cx="9760124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BAAB35C-1A2E-4BE1-A3D3-7C499052937D}">
      <dsp:nvSpPr>
        <dsp:cNvPr id="0" name=""/>
        <dsp:cNvSpPr/>
      </dsp:nvSpPr>
      <dsp:spPr>
        <a:xfrm>
          <a:off x="464654" y="1457741"/>
          <a:ext cx="9293077" cy="4132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Sistema de Adquisiciones y Vestuario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4829" y="1477916"/>
        <a:ext cx="9252727" cy="372930"/>
      </dsp:txXfrm>
    </dsp:sp>
    <dsp:sp modelId="{4CC6E8C4-E8F8-49A8-8E24-729B3D7477BF}">
      <dsp:nvSpPr>
        <dsp:cNvPr id="0" name=""/>
        <dsp:cNvSpPr/>
      </dsp:nvSpPr>
      <dsp:spPr>
        <a:xfrm>
          <a:off x="0" y="2299421"/>
          <a:ext cx="9760124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01B33F3-97ED-400D-A8F5-A2C6ACC27356}">
      <dsp:nvSpPr>
        <dsp:cNvPr id="0" name=""/>
        <dsp:cNvSpPr/>
      </dsp:nvSpPr>
      <dsp:spPr>
        <a:xfrm>
          <a:off x="464654" y="2092781"/>
          <a:ext cx="9293077" cy="4132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Alimentación y Transporte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4829" y="2112956"/>
        <a:ext cx="9252727" cy="372930"/>
      </dsp:txXfrm>
    </dsp:sp>
    <dsp:sp modelId="{F906935B-540E-446C-978C-264AC44B5C2C}">
      <dsp:nvSpPr>
        <dsp:cNvPr id="0" name=""/>
        <dsp:cNvSpPr/>
      </dsp:nvSpPr>
      <dsp:spPr>
        <a:xfrm>
          <a:off x="0" y="2934461"/>
          <a:ext cx="9760124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38DD072-EC39-443F-8048-FF5C29E32803}">
      <dsp:nvSpPr>
        <dsp:cNvPr id="0" name=""/>
        <dsp:cNvSpPr/>
      </dsp:nvSpPr>
      <dsp:spPr>
        <a:xfrm>
          <a:off x="464654" y="2727821"/>
          <a:ext cx="9293077" cy="4132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4829" y="2747996"/>
        <a:ext cx="9252727" cy="372930"/>
      </dsp:txXfrm>
    </dsp:sp>
    <dsp:sp modelId="{5F2FC84D-C67B-411B-8893-AE6459108960}">
      <dsp:nvSpPr>
        <dsp:cNvPr id="0" name=""/>
        <dsp:cNvSpPr/>
      </dsp:nvSpPr>
      <dsp:spPr>
        <a:xfrm>
          <a:off x="0" y="3569501"/>
          <a:ext cx="9760124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DBFB1F5-804D-4CB3-B2A5-B8EB6BDF7C02}">
      <dsp:nvSpPr>
        <dsp:cNvPr id="0" name=""/>
        <dsp:cNvSpPr/>
      </dsp:nvSpPr>
      <dsp:spPr>
        <a:xfrm>
          <a:off x="464654" y="3362861"/>
          <a:ext cx="9293077" cy="4132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FES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4829" y="3383036"/>
        <a:ext cx="9252727" cy="372930"/>
      </dsp:txXfrm>
    </dsp:sp>
    <dsp:sp modelId="{2BE9F3DD-9C77-4399-8B5F-8BA00CF6ED30}">
      <dsp:nvSpPr>
        <dsp:cNvPr id="0" name=""/>
        <dsp:cNvSpPr/>
      </dsp:nvSpPr>
      <dsp:spPr>
        <a:xfrm>
          <a:off x="0" y="4204541"/>
          <a:ext cx="9760124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DC565FD-D3ED-4229-8806-5ECD2C5EC21B}">
      <dsp:nvSpPr>
        <dsp:cNvPr id="0" name=""/>
        <dsp:cNvSpPr/>
      </dsp:nvSpPr>
      <dsp:spPr>
        <a:xfrm>
          <a:off x="464654" y="3997901"/>
          <a:ext cx="9293077" cy="4132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 smtClean="0">
              <a:latin typeface="Calibri" pitchFamily="34" charset="0"/>
              <a:cs typeface="Calibri" pitchFamily="34" charset="0"/>
            </a:rPr>
            <a:t>Habitabilidad*</a:t>
          </a:r>
          <a:endParaRPr lang="es-MX" sz="2000" b="1" kern="1200" dirty="0">
            <a:latin typeface="Calibri" pitchFamily="34" charset="0"/>
            <a:cs typeface="Calibri" pitchFamily="34" charset="0"/>
          </a:endParaRPr>
        </a:p>
      </dsp:txBody>
      <dsp:txXfrm>
        <a:off x="484829" y="4018076"/>
        <a:ext cx="9252727" cy="3729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5695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Orgánica Depto Abastecimiento y Finanzas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9500"/>
        <a:ext cx="8080390" cy="4400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3554A1-3F15-4E83-A1BD-EA45A2AE2DD8}">
      <dsp:nvSpPr>
        <dsp:cNvPr id="0" name=""/>
        <dsp:cNvSpPr/>
      </dsp:nvSpPr>
      <dsp:spPr>
        <a:xfrm>
          <a:off x="6335625" y="8517578"/>
          <a:ext cx="117400" cy="383542"/>
        </a:xfrm>
        <a:custGeom>
          <a:avLst/>
          <a:gdLst/>
          <a:ahLst/>
          <a:cxnLst/>
          <a:rect l="0" t="0" r="0" b="0"/>
          <a:pathLst>
            <a:path>
              <a:moveTo>
                <a:pt x="117400" y="0"/>
              </a:moveTo>
              <a:lnTo>
                <a:pt x="117400" y="383542"/>
              </a:lnTo>
              <a:lnTo>
                <a:pt x="0" y="3835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280771-D276-4835-B867-55FF2129AC7E}">
      <dsp:nvSpPr>
        <dsp:cNvPr id="0" name=""/>
        <dsp:cNvSpPr/>
      </dsp:nvSpPr>
      <dsp:spPr>
        <a:xfrm>
          <a:off x="11478977" y="9640526"/>
          <a:ext cx="91440" cy="20561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561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84628-FE4E-436D-9C47-37A973D0F1CF}">
      <dsp:nvSpPr>
        <dsp:cNvPr id="0" name=""/>
        <dsp:cNvSpPr/>
      </dsp:nvSpPr>
      <dsp:spPr>
        <a:xfrm>
          <a:off x="6453026" y="8517578"/>
          <a:ext cx="5071671" cy="7670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4049"/>
              </a:lnTo>
              <a:lnTo>
                <a:pt x="5071671" y="684049"/>
              </a:lnTo>
              <a:lnTo>
                <a:pt x="5071671" y="76708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5DFE8D-95EA-4425-8DFA-9251327909FA}">
      <dsp:nvSpPr>
        <dsp:cNvPr id="0" name=""/>
        <dsp:cNvSpPr/>
      </dsp:nvSpPr>
      <dsp:spPr>
        <a:xfrm>
          <a:off x="9680453" y="9640526"/>
          <a:ext cx="922122" cy="2056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575"/>
              </a:lnTo>
              <a:lnTo>
                <a:pt x="922122" y="122575"/>
              </a:lnTo>
              <a:lnTo>
                <a:pt x="922122" y="20561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D1B040-48F4-4392-B630-C445CF8B4F4F}">
      <dsp:nvSpPr>
        <dsp:cNvPr id="0" name=""/>
        <dsp:cNvSpPr/>
      </dsp:nvSpPr>
      <dsp:spPr>
        <a:xfrm>
          <a:off x="9634733" y="9640526"/>
          <a:ext cx="91440" cy="20561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561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F8822C-D23D-40DA-A85C-D0B6D1A19A27}">
      <dsp:nvSpPr>
        <dsp:cNvPr id="0" name=""/>
        <dsp:cNvSpPr/>
      </dsp:nvSpPr>
      <dsp:spPr>
        <a:xfrm>
          <a:off x="8758331" y="9640526"/>
          <a:ext cx="922122" cy="205610"/>
        </a:xfrm>
        <a:custGeom>
          <a:avLst/>
          <a:gdLst/>
          <a:ahLst/>
          <a:cxnLst/>
          <a:rect l="0" t="0" r="0" b="0"/>
          <a:pathLst>
            <a:path>
              <a:moveTo>
                <a:pt x="922122" y="0"/>
              </a:moveTo>
              <a:lnTo>
                <a:pt x="922122" y="122575"/>
              </a:lnTo>
              <a:lnTo>
                <a:pt x="0" y="122575"/>
              </a:lnTo>
              <a:lnTo>
                <a:pt x="0" y="20561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5726BD-9A16-49EF-9457-56F77B6164BC}">
      <dsp:nvSpPr>
        <dsp:cNvPr id="0" name=""/>
        <dsp:cNvSpPr/>
      </dsp:nvSpPr>
      <dsp:spPr>
        <a:xfrm>
          <a:off x="6453026" y="8517578"/>
          <a:ext cx="3227427" cy="7670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4049"/>
              </a:lnTo>
              <a:lnTo>
                <a:pt x="3227427" y="684049"/>
              </a:lnTo>
              <a:lnTo>
                <a:pt x="3227427" y="76708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A7CEAE-EAF9-446E-BFD9-1E8E73B0E190}">
      <dsp:nvSpPr>
        <dsp:cNvPr id="0" name=""/>
        <dsp:cNvSpPr/>
      </dsp:nvSpPr>
      <dsp:spPr>
        <a:xfrm>
          <a:off x="5530903" y="9640526"/>
          <a:ext cx="2305305" cy="2056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575"/>
              </a:lnTo>
              <a:lnTo>
                <a:pt x="2305305" y="122575"/>
              </a:lnTo>
              <a:lnTo>
                <a:pt x="2305305" y="20561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E21E20-7CBA-4849-A0FA-1D74745C07F5}">
      <dsp:nvSpPr>
        <dsp:cNvPr id="0" name=""/>
        <dsp:cNvSpPr/>
      </dsp:nvSpPr>
      <dsp:spPr>
        <a:xfrm>
          <a:off x="5530903" y="9640526"/>
          <a:ext cx="1383183" cy="2056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575"/>
              </a:lnTo>
              <a:lnTo>
                <a:pt x="1383183" y="122575"/>
              </a:lnTo>
              <a:lnTo>
                <a:pt x="1383183" y="20561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A1F541-071B-4FBE-8481-4AA3F47D5447}">
      <dsp:nvSpPr>
        <dsp:cNvPr id="0" name=""/>
        <dsp:cNvSpPr/>
      </dsp:nvSpPr>
      <dsp:spPr>
        <a:xfrm>
          <a:off x="5530903" y="9640526"/>
          <a:ext cx="461061" cy="2056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575"/>
              </a:lnTo>
              <a:lnTo>
                <a:pt x="461061" y="122575"/>
              </a:lnTo>
              <a:lnTo>
                <a:pt x="461061" y="20561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87A817-19FC-4A70-B5CA-0659860322F5}">
      <dsp:nvSpPr>
        <dsp:cNvPr id="0" name=""/>
        <dsp:cNvSpPr/>
      </dsp:nvSpPr>
      <dsp:spPr>
        <a:xfrm>
          <a:off x="5069842" y="9640526"/>
          <a:ext cx="461061" cy="205610"/>
        </a:xfrm>
        <a:custGeom>
          <a:avLst/>
          <a:gdLst/>
          <a:ahLst/>
          <a:cxnLst/>
          <a:rect l="0" t="0" r="0" b="0"/>
          <a:pathLst>
            <a:path>
              <a:moveTo>
                <a:pt x="461061" y="0"/>
              </a:moveTo>
              <a:lnTo>
                <a:pt x="461061" y="122575"/>
              </a:lnTo>
              <a:lnTo>
                <a:pt x="0" y="122575"/>
              </a:lnTo>
              <a:lnTo>
                <a:pt x="0" y="20561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CD3370-3F4C-4F86-BB49-F57422BEFCBC}">
      <dsp:nvSpPr>
        <dsp:cNvPr id="0" name=""/>
        <dsp:cNvSpPr/>
      </dsp:nvSpPr>
      <dsp:spPr>
        <a:xfrm>
          <a:off x="4147720" y="9640526"/>
          <a:ext cx="1383183" cy="205610"/>
        </a:xfrm>
        <a:custGeom>
          <a:avLst/>
          <a:gdLst/>
          <a:ahLst/>
          <a:cxnLst/>
          <a:rect l="0" t="0" r="0" b="0"/>
          <a:pathLst>
            <a:path>
              <a:moveTo>
                <a:pt x="1383183" y="0"/>
              </a:moveTo>
              <a:lnTo>
                <a:pt x="1383183" y="122575"/>
              </a:lnTo>
              <a:lnTo>
                <a:pt x="0" y="122575"/>
              </a:lnTo>
              <a:lnTo>
                <a:pt x="0" y="20561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29971B-4353-47AB-8685-49A5E16DBB01}">
      <dsp:nvSpPr>
        <dsp:cNvPr id="0" name=""/>
        <dsp:cNvSpPr/>
      </dsp:nvSpPr>
      <dsp:spPr>
        <a:xfrm>
          <a:off x="3225598" y="9640526"/>
          <a:ext cx="2305305" cy="205610"/>
        </a:xfrm>
        <a:custGeom>
          <a:avLst/>
          <a:gdLst/>
          <a:ahLst/>
          <a:cxnLst/>
          <a:rect l="0" t="0" r="0" b="0"/>
          <a:pathLst>
            <a:path>
              <a:moveTo>
                <a:pt x="2305305" y="0"/>
              </a:moveTo>
              <a:lnTo>
                <a:pt x="2305305" y="122575"/>
              </a:lnTo>
              <a:lnTo>
                <a:pt x="0" y="122575"/>
              </a:lnTo>
              <a:lnTo>
                <a:pt x="0" y="20561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2B1712-B93F-4895-85C4-47C66D8980F6}">
      <dsp:nvSpPr>
        <dsp:cNvPr id="0" name=""/>
        <dsp:cNvSpPr/>
      </dsp:nvSpPr>
      <dsp:spPr>
        <a:xfrm>
          <a:off x="5530903" y="8517578"/>
          <a:ext cx="922122" cy="767084"/>
        </a:xfrm>
        <a:custGeom>
          <a:avLst/>
          <a:gdLst/>
          <a:ahLst/>
          <a:cxnLst/>
          <a:rect l="0" t="0" r="0" b="0"/>
          <a:pathLst>
            <a:path>
              <a:moveTo>
                <a:pt x="922122" y="0"/>
              </a:moveTo>
              <a:lnTo>
                <a:pt x="922122" y="684049"/>
              </a:lnTo>
              <a:lnTo>
                <a:pt x="0" y="684049"/>
              </a:lnTo>
              <a:lnTo>
                <a:pt x="0" y="76708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0C31EF-6144-4557-AC81-77F1A80E12F1}">
      <dsp:nvSpPr>
        <dsp:cNvPr id="0" name=""/>
        <dsp:cNvSpPr/>
      </dsp:nvSpPr>
      <dsp:spPr>
        <a:xfrm>
          <a:off x="1381354" y="9640526"/>
          <a:ext cx="922122" cy="2056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575"/>
              </a:lnTo>
              <a:lnTo>
                <a:pt x="922122" y="122575"/>
              </a:lnTo>
              <a:lnTo>
                <a:pt x="922122" y="20561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C888FE-4A01-4D68-92F7-CFFF2EAA5E4D}">
      <dsp:nvSpPr>
        <dsp:cNvPr id="0" name=""/>
        <dsp:cNvSpPr/>
      </dsp:nvSpPr>
      <dsp:spPr>
        <a:xfrm>
          <a:off x="1335634" y="10202001"/>
          <a:ext cx="91440" cy="20561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561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007A04-18F7-4D68-982F-6B59B06B0B7F}">
      <dsp:nvSpPr>
        <dsp:cNvPr id="0" name=""/>
        <dsp:cNvSpPr/>
      </dsp:nvSpPr>
      <dsp:spPr>
        <a:xfrm>
          <a:off x="1335634" y="9640526"/>
          <a:ext cx="91440" cy="20561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561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29C5CA-798B-4C5A-8089-677E41FDC032}">
      <dsp:nvSpPr>
        <dsp:cNvPr id="0" name=""/>
        <dsp:cNvSpPr/>
      </dsp:nvSpPr>
      <dsp:spPr>
        <a:xfrm>
          <a:off x="459232" y="9640526"/>
          <a:ext cx="922122" cy="205610"/>
        </a:xfrm>
        <a:custGeom>
          <a:avLst/>
          <a:gdLst/>
          <a:ahLst/>
          <a:cxnLst/>
          <a:rect l="0" t="0" r="0" b="0"/>
          <a:pathLst>
            <a:path>
              <a:moveTo>
                <a:pt x="922122" y="0"/>
              </a:moveTo>
              <a:lnTo>
                <a:pt x="922122" y="122575"/>
              </a:lnTo>
              <a:lnTo>
                <a:pt x="0" y="122575"/>
              </a:lnTo>
              <a:lnTo>
                <a:pt x="0" y="20561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A1007A-9F48-4835-ABFE-892C80A79F15}">
      <dsp:nvSpPr>
        <dsp:cNvPr id="0" name=""/>
        <dsp:cNvSpPr/>
      </dsp:nvSpPr>
      <dsp:spPr>
        <a:xfrm>
          <a:off x="1381354" y="8517578"/>
          <a:ext cx="5071671" cy="767084"/>
        </a:xfrm>
        <a:custGeom>
          <a:avLst/>
          <a:gdLst/>
          <a:ahLst/>
          <a:cxnLst/>
          <a:rect l="0" t="0" r="0" b="0"/>
          <a:pathLst>
            <a:path>
              <a:moveTo>
                <a:pt x="5071671" y="0"/>
              </a:moveTo>
              <a:lnTo>
                <a:pt x="5071671" y="684049"/>
              </a:lnTo>
              <a:lnTo>
                <a:pt x="0" y="684049"/>
              </a:lnTo>
              <a:lnTo>
                <a:pt x="0" y="76708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B37911-0A4E-4EFA-92F2-19DEECD17A49}">
      <dsp:nvSpPr>
        <dsp:cNvPr id="0" name=""/>
        <dsp:cNvSpPr/>
      </dsp:nvSpPr>
      <dsp:spPr>
        <a:xfrm>
          <a:off x="6109365" y="8161714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OFABAS</a:t>
          </a:r>
          <a:endParaRPr lang="es-ES" sz="800" kern="1200" dirty="0"/>
        </a:p>
      </dsp:txBody>
      <dsp:txXfrm>
        <a:off x="6109365" y="8161714"/>
        <a:ext cx="687320" cy="355863"/>
      </dsp:txXfrm>
    </dsp:sp>
    <dsp:sp modelId="{94389B34-048A-487B-A0A5-234D5F66519E}">
      <dsp:nvSpPr>
        <dsp:cNvPr id="0" name=""/>
        <dsp:cNvSpPr/>
      </dsp:nvSpPr>
      <dsp:spPr>
        <a:xfrm>
          <a:off x="6246829" y="8438497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3810" rIns="15240" bIns="3810" numCol="1" spcCol="1270" anchor="ctr" anchorCtr="0">
          <a:noAutofit/>
        </a:bodyPr>
        <a:lstStyle/>
        <a:p>
          <a:pPr lvl="0" algn="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600" kern="1200" dirty="0" smtClean="0"/>
            <a:t>CF AB MELKONIAN</a:t>
          </a:r>
          <a:endParaRPr lang="es-ES" sz="600" kern="1200" dirty="0"/>
        </a:p>
      </dsp:txBody>
      <dsp:txXfrm>
        <a:off x="6246829" y="8438497"/>
        <a:ext cx="618588" cy="118621"/>
      </dsp:txXfrm>
    </dsp:sp>
    <dsp:sp modelId="{C314D66B-1829-4587-98BC-5FBC1140B073}">
      <dsp:nvSpPr>
        <dsp:cNvPr id="0" name=""/>
        <dsp:cNvSpPr/>
      </dsp:nvSpPr>
      <dsp:spPr>
        <a:xfrm>
          <a:off x="1037694" y="9284662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FINANZAS</a:t>
          </a:r>
          <a:endParaRPr lang="es-ES" sz="800" kern="1200" dirty="0"/>
        </a:p>
      </dsp:txBody>
      <dsp:txXfrm>
        <a:off x="1037694" y="9284662"/>
        <a:ext cx="687320" cy="355863"/>
      </dsp:txXfrm>
    </dsp:sp>
    <dsp:sp modelId="{6F190BCF-D698-4F55-A034-074CF57E1851}">
      <dsp:nvSpPr>
        <dsp:cNvPr id="0" name=""/>
        <dsp:cNvSpPr/>
      </dsp:nvSpPr>
      <dsp:spPr>
        <a:xfrm>
          <a:off x="1175158" y="9561445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E.C. CIFUENTES</a:t>
          </a:r>
          <a:endParaRPr lang="es-ES" sz="700" kern="1200" dirty="0"/>
        </a:p>
      </dsp:txBody>
      <dsp:txXfrm>
        <a:off x="1175158" y="9561445"/>
        <a:ext cx="618588" cy="118621"/>
      </dsp:txXfrm>
    </dsp:sp>
    <dsp:sp modelId="{4E7D6FFB-6EB3-40DD-82C3-0C1377A68492}">
      <dsp:nvSpPr>
        <dsp:cNvPr id="0" name=""/>
        <dsp:cNvSpPr/>
      </dsp:nvSpPr>
      <dsp:spPr>
        <a:xfrm>
          <a:off x="115572" y="9846137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PRESUPUESTO</a:t>
          </a:r>
          <a:endParaRPr lang="es-ES" sz="800" kern="1200" dirty="0"/>
        </a:p>
      </dsp:txBody>
      <dsp:txXfrm>
        <a:off x="115572" y="9846137"/>
        <a:ext cx="687320" cy="355863"/>
      </dsp:txXfrm>
    </dsp:sp>
    <dsp:sp modelId="{7F2665E5-5A3C-45B9-B11E-DFFDFE0E191E}">
      <dsp:nvSpPr>
        <dsp:cNvPr id="0" name=""/>
        <dsp:cNvSpPr/>
      </dsp:nvSpPr>
      <dsp:spPr>
        <a:xfrm>
          <a:off x="253036" y="10122920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S2 VARAS</a:t>
          </a:r>
          <a:endParaRPr lang="es-ES" sz="700" kern="1200" dirty="0"/>
        </a:p>
      </dsp:txBody>
      <dsp:txXfrm>
        <a:off x="253036" y="10122920"/>
        <a:ext cx="618588" cy="118621"/>
      </dsp:txXfrm>
    </dsp:sp>
    <dsp:sp modelId="{E1F63D26-4F15-4212-8AE0-83088927E734}">
      <dsp:nvSpPr>
        <dsp:cNvPr id="0" name=""/>
        <dsp:cNvSpPr/>
      </dsp:nvSpPr>
      <dsp:spPr>
        <a:xfrm>
          <a:off x="1037694" y="9846137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CONTABILIDAD</a:t>
          </a:r>
          <a:endParaRPr lang="es-ES" sz="800" kern="1200" dirty="0"/>
        </a:p>
      </dsp:txBody>
      <dsp:txXfrm>
        <a:off x="1037694" y="9846137"/>
        <a:ext cx="687320" cy="355863"/>
      </dsp:txXfrm>
    </dsp:sp>
    <dsp:sp modelId="{6955E7BD-066C-467F-B6B3-B5A630A6EBAE}">
      <dsp:nvSpPr>
        <dsp:cNvPr id="0" name=""/>
        <dsp:cNvSpPr/>
      </dsp:nvSpPr>
      <dsp:spPr>
        <a:xfrm>
          <a:off x="1175158" y="10122920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PAC VALDES</a:t>
          </a:r>
          <a:endParaRPr lang="es-ES" sz="700" kern="1200" dirty="0"/>
        </a:p>
      </dsp:txBody>
      <dsp:txXfrm>
        <a:off x="1175158" y="10122920"/>
        <a:ext cx="618588" cy="118621"/>
      </dsp:txXfrm>
    </dsp:sp>
    <dsp:sp modelId="{A133EB72-9744-4F07-B1EB-BEEE4EAA8779}">
      <dsp:nvSpPr>
        <dsp:cNvPr id="0" name=""/>
        <dsp:cNvSpPr/>
      </dsp:nvSpPr>
      <dsp:spPr>
        <a:xfrm>
          <a:off x="1037694" y="10407611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CTAS .CTES.</a:t>
          </a:r>
          <a:endParaRPr lang="es-ES" sz="800" kern="1200" dirty="0"/>
        </a:p>
      </dsp:txBody>
      <dsp:txXfrm>
        <a:off x="1037694" y="10407611"/>
        <a:ext cx="687320" cy="355863"/>
      </dsp:txXfrm>
    </dsp:sp>
    <dsp:sp modelId="{80207CCF-4226-4B50-8905-74C15F84196D}">
      <dsp:nvSpPr>
        <dsp:cNvPr id="0" name=""/>
        <dsp:cNvSpPr/>
      </dsp:nvSpPr>
      <dsp:spPr>
        <a:xfrm>
          <a:off x="1175158" y="10684394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PAC DONOSO</a:t>
          </a:r>
          <a:endParaRPr lang="es-ES" sz="700" kern="1200" dirty="0"/>
        </a:p>
      </dsp:txBody>
      <dsp:txXfrm>
        <a:off x="1175158" y="10684394"/>
        <a:ext cx="618588" cy="118621"/>
      </dsp:txXfrm>
    </dsp:sp>
    <dsp:sp modelId="{DA629486-43BF-486D-BEAF-E90D08AFBCD7}">
      <dsp:nvSpPr>
        <dsp:cNvPr id="0" name=""/>
        <dsp:cNvSpPr/>
      </dsp:nvSpPr>
      <dsp:spPr>
        <a:xfrm>
          <a:off x="1959816" y="9846137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UAF</a:t>
          </a:r>
          <a:endParaRPr lang="es-ES" sz="800" kern="1200" dirty="0"/>
        </a:p>
      </dsp:txBody>
      <dsp:txXfrm>
        <a:off x="1959816" y="9846137"/>
        <a:ext cx="687320" cy="355863"/>
      </dsp:txXfrm>
    </dsp:sp>
    <dsp:sp modelId="{832C7B7F-8005-4FD9-8033-26C96AF9BFC9}">
      <dsp:nvSpPr>
        <dsp:cNvPr id="0" name=""/>
        <dsp:cNvSpPr/>
      </dsp:nvSpPr>
      <dsp:spPr>
        <a:xfrm>
          <a:off x="2097280" y="10122920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PAC AGUIRRE</a:t>
          </a:r>
          <a:endParaRPr lang="es-ES" sz="700" kern="1200" dirty="0"/>
        </a:p>
      </dsp:txBody>
      <dsp:txXfrm>
        <a:off x="2097280" y="10122920"/>
        <a:ext cx="618588" cy="118621"/>
      </dsp:txXfrm>
    </dsp:sp>
    <dsp:sp modelId="{925C4398-E578-48F6-AD52-F8C52CD43300}">
      <dsp:nvSpPr>
        <dsp:cNvPr id="0" name=""/>
        <dsp:cNvSpPr/>
      </dsp:nvSpPr>
      <dsp:spPr>
        <a:xfrm>
          <a:off x="5187243" y="9284662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ADQUISICIONES</a:t>
          </a:r>
          <a:endParaRPr lang="es-ES" sz="800" kern="1200" dirty="0"/>
        </a:p>
      </dsp:txBody>
      <dsp:txXfrm>
        <a:off x="5187243" y="9284662"/>
        <a:ext cx="687320" cy="355863"/>
      </dsp:txXfrm>
    </dsp:sp>
    <dsp:sp modelId="{FC8DFFF1-97E1-4D71-909D-5457DDA015CE}">
      <dsp:nvSpPr>
        <dsp:cNvPr id="0" name=""/>
        <dsp:cNvSpPr/>
      </dsp:nvSpPr>
      <dsp:spPr>
        <a:xfrm>
          <a:off x="5324707" y="9561445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3810" rIns="15240" bIns="3810" numCol="1" spcCol="1270" anchor="ctr" anchorCtr="0">
          <a:noAutofit/>
        </a:bodyPr>
        <a:lstStyle/>
        <a:p>
          <a:pPr lvl="0" algn="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600" kern="1200" dirty="0" smtClean="0"/>
            <a:t>T1 AB FERRUZOLA</a:t>
          </a:r>
          <a:endParaRPr lang="es-ES" sz="600" kern="1200" dirty="0"/>
        </a:p>
      </dsp:txBody>
      <dsp:txXfrm>
        <a:off x="5324707" y="9561445"/>
        <a:ext cx="618588" cy="118621"/>
      </dsp:txXfrm>
    </dsp:sp>
    <dsp:sp modelId="{105DA1A4-7872-454B-BA3A-37C2EEA05A65}">
      <dsp:nvSpPr>
        <dsp:cNvPr id="0" name=""/>
        <dsp:cNvSpPr/>
      </dsp:nvSpPr>
      <dsp:spPr>
        <a:xfrm>
          <a:off x="2881938" y="9846137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SUPERVISOR ADQ.</a:t>
          </a:r>
          <a:endParaRPr lang="es-ES" sz="800" kern="1200" dirty="0"/>
        </a:p>
      </dsp:txBody>
      <dsp:txXfrm>
        <a:off x="2881938" y="9846137"/>
        <a:ext cx="687320" cy="355863"/>
      </dsp:txXfrm>
    </dsp:sp>
    <dsp:sp modelId="{54FEF15B-661E-4167-99FB-C5AE8E1EEF78}">
      <dsp:nvSpPr>
        <dsp:cNvPr id="0" name=""/>
        <dsp:cNvSpPr/>
      </dsp:nvSpPr>
      <dsp:spPr>
        <a:xfrm>
          <a:off x="3019402" y="10122920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SO MESSINA</a:t>
          </a:r>
          <a:endParaRPr lang="es-ES" sz="700" kern="1200" dirty="0"/>
        </a:p>
      </dsp:txBody>
      <dsp:txXfrm>
        <a:off x="3019402" y="10122920"/>
        <a:ext cx="618588" cy="118621"/>
      </dsp:txXfrm>
    </dsp:sp>
    <dsp:sp modelId="{A29026EA-B77D-4D0F-8F8C-6E737051774F}">
      <dsp:nvSpPr>
        <dsp:cNvPr id="0" name=""/>
        <dsp:cNvSpPr/>
      </dsp:nvSpPr>
      <dsp:spPr>
        <a:xfrm>
          <a:off x="3804060" y="9846137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smtClean="0"/>
            <a:t>MAY GENERAL</a:t>
          </a:r>
          <a:endParaRPr lang="es-ES" sz="800" kern="1200" dirty="0"/>
        </a:p>
      </dsp:txBody>
      <dsp:txXfrm>
        <a:off x="3804060" y="9846137"/>
        <a:ext cx="687320" cy="355863"/>
      </dsp:txXfrm>
    </dsp:sp>
    <dsp:sp modelId="{9F6FBF55-B510-466D-955F-494D0D65D479}">
      <dsp:nvSpPr>
        <dsp:cNvPr id="0" name=""/>
        <dsp:cNvSpPr/>
      </dsp:nvSpPr>
      <dsp:spPr>
        <a:xfrm>
          <a:off x="3941524" y="10122920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SO FUENTES</a:t>
          </a:r>
          <a:endParaRPr lang="es-ES" sz="700" kern="1200" dirty="0"/>
        </a:p>
      </dsp:txBody>
      <dsp:txXfrm>
        <a:off x="3941524" y="10122920"/>
        <a:ext cx="618588" cy="118621"/>
      </dsp:txXfrm>
    </dsp:sp>
    <dsp:sp modelId="{C8757C12-C787-4556-8776-AB53B0E1B8C6}">
      <dsp:nvSpPr>
        <dsp:cNvPr id="0" name=""/>
        <dsp:cNvSpPr/>
      </dsp:nvSpPr>
      <dsp:spPr>
        <a:xfrm>
          <a:off x="4726182" y="9846137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LAVANDERÍA</a:t>
          </a:r>
          <a:endParaRPr lang="es-ES" sz="800" kern="1200" dirty="0"/>
        </a:p>
      </dsp:txBody>
      <dsp:txXfrm>
        <a:off x="4726182" y="9846137"/>
        <a:ext cx="687320" cy="355863"/>
      </dsp:txXfrm>
    </dsp:sp>
    <dsp:sp modelId="{C5445C57-FC5A-4CB2-A827-A803582E501D}">
      <dsp:nvSpPr>
        <dsp:cNvPr id="0" name=""/>
        <dsp:cNvSpPr/>
      </dsp:nvSpPr>
      <dsp:spPr>
        <a:xfrm>
          <a:off x="4863646" y="10122920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S2 VILCHES</a:t>
          </a:r>
          <a:endParaRPr lang="es-ES" sz="700" kern="1200" dirty="0"/>
        </a:p>
      </dsp:txBody>
      <dsp:txXfrm>
        <a:off x="4863646" y="10122920"/>
        <a:ext cx="618588" cy="118621"/>
      </dsp:txXfrm>
    </dsp:sp>
    <dsp:sp modelId="{871C4578-79D1-470E-8957-376988927BB0}">
      <dsp:nvSpPr>
        <dsp:cNvPr id="0" name=""/>
        <dsp:cNvSpPr/>
      </dsp:nvSpPr>
      <dsp:spPr>
        <a:xfrm>
          <a:off x="5648304" y="9846137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ROPERÍA</a:t>
          </a:r>
          <a:endParaRPr lang="es-ES" sz="800" kern="1200" dirty="0"/>
        </a:p>
      </dsp:txBody>
      <dsp:txXfrm>
        <a:off x="5648304" y="9846137"/>
        <a:ext cx="687320" cy="355863"/>
      </dsp:txXfrm>
    </dsp:sp>
    <dsp:sp modelId="{B72F0D2B-67D1-4734-B27F-4B2A65ECB49B}">
      <dsp:nvSpPr>
        <dsp:cNvPr id="0" name=""/>
        <dsp:cNvSpPr/>
      </dsp:nvSpPr>
      <dsp:spPr>
        <a:xfrm>
          <a:off x="5785768" y="10122920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S2 PINO</a:t>
          </a:r>
          <a:endParaRPr lang="es-ES" sz="700" kern="1200" dirty="0"/>
        </a:p>
      </dsp:txBody>
      <dsp:txXfrm>
        <a:off x="5785768" y="10122920"/>
        <a:ext cx="618588" cy="118621"/>
      </dsp:txXfrm>
    </dsp:sp>
    <dsp:sp modelId="{F5271925-C629-4BAA-91ED-65A943EF30F6}">
      <dsp:nvSpPr>
        <dsp:cNvPr id="0" name=""/>
        <dsp:cNvSpPr/>
      </dsp:nvSpPr>
      <dsp:spPr>
        <a:xfrm>
          <a:off x="6570426" y="9846137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SASTRERÍA</a:t>
          </a:r>
          <a:endParaRPr lang="es-ES" sz="800" kern="1200" dirty="0"/>
        </a:p>
      </dsp:txBody>
      <dsp:txXfrm>
        <a:off x="6570426" y="9846137"/>
        <a:ext cx="687320" cy="355863"/>
      </dsp:txXfrm>
    </dsp:sp>
    <dsp:sp modelId="{07582EBD-8DD2-4374-80DE-F6520B699BE8}">
      <dsp:nvSpPr>
        <dsp:cNvPr id="0" name=""/>
        <dsp:cNvSpPr/>
      </dsp:nvSpPr>
      <dsp:spPr>
        <a:xfrm>
          <a:off x="6707891" y="10122920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SO SÁNCHEZ</a:t>
          </a:r>
          <a:endParaRPr lang="es-ES" sz="700" kern="1200" dirty="0"/>
        </a:p>
      </dsp:txBody>
      <dsp:txXfrm>
        <a:off x="6707891" y="10122920"/>
        <a:ext cx="618588" cy="118621"/>
      </dsp:txXfrm>
    </dsp:sp>
    <dsp:sp modelId="{BFF2DF1F-CF09-463F-8B0C-5AAE615B7023}">
      <dsp:nvSpPr>
        <dsp:cNvPr id="0" name=""/>
        <dsp:cNvSpPr/>
      </dsp:nvSpPr>
      <dsp:spPr>
        <a:xfrm>
          <a:off x="7492549" y="9846137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PELUQUERÍA</a:t>
          </a:r>
          <a:endParaRPr lang="es-ES" sz="800" kern="1200" dirty="0"/>
        </a:p>
      </dsp:txBody>
      <dsp:txXfrm>
        <a:off x="7492549" y="9846137"/>
        <a:ext cx="687320" cy="355863"/>
      </dsp:txXfrm>
    </dsp:sp>
    <dsp:sp modelId="{EF3E84AE-224A-4283-B539-614E7716F162}">
      <dsp:nvSpPr>
        <dsp:cNvPr id="0" name=""/>
        <dsp:cNvSpPr/>
      </dsp:nvSpPr>
      <dsp:spPr>
        <a:xfrm>
          <a:off x="7630013" y="10122920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C1 ARAYA</a:t>
          </a:r>
          <a:endParaRPr lang="es-ES" sz="700" kern="1200" dirty="0"/>
        </a:p>
      </dsp:txBody>
      <dsp:txXfrm>
        <a:off x="7630013" y="10122920"/>
        <a:ext cx="618588" cy="118621"/>
      </dsp:txXfrm>
    </dsp:sp>
    <dsp:sp modelId="{9D02B9A7-A02D-419D-9EC6-9CBB88D2A5D4}">
      <dsp:nvSpPr>
        <dsp:cNvPr id="0" name=""/>
        <dsp:cNvSpPr/>
      </dsp:nvSpPr>
      <dsp:spPr>
        <a:xfrm>
          <a:off x="9336793" y="9284662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ALIMENTACIÓN</a:t>
          </a:r>
          <a:endParaRPr lang="es-ES" sz="800" kern="1200" dirty="0"/>
        </a:p>
      </dsp:txBody>
      <dsp:txXfrm>
        <a:off x="9336793" y="9284662"/>
        <a:ext cx="687320" cy="355863"/>
      </dsp:txXfrm>
    </dsp:sp>
    <dsp:sp modelId="{55C1B2A0-7C76-481D-A738-98C0B536706A}">
      <dsp:nvSpPr>
        <dsp:cNvPr id="0" name=""/>
        <dsp:cNvSpPr/>
      </dsp:nvSpPr>
      <dsp:spPr>
        <a:xfrm>
          <a:off x="9474257" y="9561445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3810" rIns="15240" bIns="3810" numCol="1" spcCol="1270" anchor="ctr" anchorCtr="0">
          <a:noAutofit/>
        </a:bodyPr>
        <a:lstStyle/>
        <a:p>
          <a:pPr lvl="0" algn="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600" kern="1200" dirty="0" smtClean="0"/>
            <a:t>T2 AB CARRASCO</a:t>
          </a:r>
          <a:endParaRPr lang="es-ES" sz="600" kern="1200" dirty="0"/>
        </a:p>
      </dsp:txBody>
      <dsp:txXfrm>
        <a:off x="9474257" y="9561445"/>
        <a:ext cx="618588" cy="118621"/>
      </dsp:txXfrm>
    </dsp:sp>
    <dsp:sp modelId="{E8A3745A-8827-47A3-9DA4-11703FE3F0B9}">
      <dsp:nvSpPr>
        <dsp:cNvPr id="0" name=""/>
        <dsp:cNvSpPr/>
      </dsp:nvSpPr>
      <dsp:spPr>
        <a:xfrm>
          <a:off x="8414671" y="9846137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M. VÍVERES</a:t>
          </a:r>
          <a:endParaRPr lang="es-ES" sz="800" kern="1200" dirty="0"/>
        </a:p>
      </dsp:txBody>
      <dsp:txXfrm>
        <a:off x="8414671" y="9846137"/>
        <a:ext cx="687320" cy="355863"/>
      </dsp:txXfrm>
    </dsp:sp>
    <dsp:sp modelId="{3C2A1ADA-B348-470B-96BF-CA1D31A51A66}">
      <dsp:nvSpPr>
        <dsp:cNvPr id="0" name=""/>
        <dsp:cNvSpPr/>
      </dsp:nvSpPr>
      <dsp:spPr>
        <a:xfrm>
          <a:off x="8552135" y="10122920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SO HERMANN</a:t>
          </a:r>
          <a:endParaRPr lang="es-ES" sz="700" kern="1200" dirty="0"/>
        </a:p>
      </dsp:txBody>
      <dsp:txXfrm>
        <a:off x="8552135" y="10122920"/>
        <a:ext cx="618588" cy="118621"/>
      </dsp:txXfrm>
    </dsp:sp>
    <dsp:sp modelId="{2E9FFC6D-A3BE-4E96-9842-A0F6DADB6BD3}">
      <dsp:nvSpPr>
        <dsp:cNvPr id="0" name=""/>
        <dsp:cNvSpPr/>
      </dsp:nvSpPr>
      <dsp:spPr>
        <a:xfrm>
          <a:off x="9336793" y="9846137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PANADERÍA</a:t>
          </a:r>
          <a:endParaRPr lang="es-ES" sz="800" kern="1200" dirty="0"/>
        </a:p>
      </dsp:txBody>
      <dsp:txXfrm>
        <a:off x="9336793" y="9846137"/>
        <a:ext cx="687320" cy="355863"/>
      </dsp:txXfrm>
    </dsp:sp>
    <dsp:sp modelId="{D5E43ED4-C75A-453F-B9D2-3998B62964F7}">
      <dsp:nvSpPr>
        <dsp:cNvPr id="0" name=""/>
        <dsp:cNvSpPr/>
      </dsp:nvSpPr>
      <dsp:spPr>
        <a:xfrm>
          <a:off x="9474257" y="10122920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S1 INOSTROZA</a:t>
          </a:r>
          <a:endParaRPr lang="es-ES" sz="700" kern="1200" dirty="0"/>
        </a:p>
      </dsp:txBody>
      <dsp:txXfrm>
        <a:off x="9474257" y="10122920"/>
        <a:ext cx="618588" cy="118621"/>
      </dsp:txXfrm>
    </dsp:sp>
    <dsp:sp modelId="{288DBE26-71BC-4D9F-A54D-6607740648CB}">
      <dsp:nvSpPr>
        <dsp:cNvPr id="0" name=""/>
        <dsp:cNvSpPr/>
      </dsp:nvSpPr>
      <dsp:spPr>
        <a:xfrm>
          <a:off x="10258915" y="9846137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COCINA</a:t>
          </a:r>
          <a:endParaRPr lang="es-ES" sz="800" kern="1200" dirty="0"/>
        </a:p>
      </dsp:txBody>
      <dsp:txXfrm>
        <a:off x="10258915" y="9846137"/>
        <a:ext cx="687320" cy="355863"/>
      </dsp:txXfrm>
    </dsp:sp>
    <dsp:sp modelId="{FE86F1FC-F0DA-4C10-B59B-316A50BC82C1}">
      <dsp:nvSpPr>
        <dsp:cNvPr id="0" name=""/>
        <dsp:cNvSpPr/>
      </dsp:nvSpPr>
      <dsp:spPr>
        <a:xfrm>
          <a:off x="10396379" y="10122920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SO VILLALÓN</a:t>
          </a:r>
          <a:endParaRPr lang="es-ES" sz="700" kern="1200" dirty="0"/>
        </a:p>
      </dsp:txBody>
      <dsp:txXfrm>
        <a:off x="10396379" y="10122920"/>
        <a:ext cx="618588" cy="118621"/>
      </dsp:txXfrm>
    </dsp:sp>
    <dsp:sp modelId="{BE029582-0A9D-4D74-9F9C-46F7D1FD3E43}">
      <dsp:nvSpPr>
        <dsp:cNvPr id="0" name=""/>
        <dsp:cNvSpPr/>
      </dsp:nvSpPr>
      <dsp:spPr>
        <a:xfrm>
          <a:off x="11181037" y="9284662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VESTUARIO</a:t>
          </a:r>
          <a:endParaRPr lang="es-ES" sz="800" kern="1200" dirty="0"/>
        </a:p>
      </dsp:txBody>
      <dsp:txXfrm>
        <a:off x="11181037" y="9284662"/>
        <a:ext cx="687320" cy="355863"/>
      </dsp:txXfrm>
    </dsp:sp>
    <dsp:sp modelId="{B93BECCF-E61C-4E3C-BB8C-4606512F9C56}">
      <dsp:nvSpPr>
        <dsp:cNvPr id="0" name=""/>
        <dsp:cNvSpPr/>
      </dsp:nvSpPr>
      <dsp:spPr>
        <a:xfrm>
          <a:off x="11318501" y="9561445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SO POBLETE</a:t>
          </a:r>
          <a:endParaRPr lang="es-ES" sz="700" kern="1200" dirty="0"/>
        </a:p>
      </dsp:txBody>
      <dsp:txXfrm>
        <a:off x="11318501" y="9561445"/>
        <a:ext cx="618588" cy="118621"/>
      </dsp:txXfrm>
    </dsp:sp>
    <dsp:sp modelId="{3987C8BF-E225-4EC8-9869-78FD8EB890AB}">
      <dsp:nvSpPr>
        <dsp:cNvPr id="0" name=""/>
        <dsp:cNvSpPr/>
      </dsp:nvSpPr>
      <dsp:spPr>
        <a:xfrm>
          <a:off x="11181037" y="9846137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SALA DE VENTAS</a:t>
          </a:r>
          <a:endParaRPr lang="es-ES" sz="800" kern="1200" dirty="0"/>
        </a:p>
      </dsp:txBody>
      <dsp:txXfrm>
        <a:off x="11181037" y="9846137"/>
        <a:ext cx="687320" cy="355863"/>
      </dsp:txXfrm>
    </dsp:sp>
    <dsp:sp modelId="{9D633158-2CEE-4119-AAC8-9639B68EDD7E}">
      <dsp:nvSpPr>
        <dsp:cNvPr id="0" name=""/>
        <dsp:cNvSpPr/>
      </dsp:nvSpPr>
      <dsp:spPr>
        <a:xfrm>
          <a:off x="11318501" y="10122920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S2 DURÁN</a:t>
          </a:r>
          <a:endParaRPr lang="es-ES" sz="700" kern="1200" dirty="0"/>
        </a:p>
      </dsp:txBody>
      <dsp:txXfrm>
        <a:off x="11318501" y="10122920"/>
        <a:ext cx="618588" cy="118621"/>
      </dsp:txXfrm>
    </dsp:sp>
    <dsp:sp modelId="{2A7603AA-639E-408C-81AC-5B457467F156}">
      <dsp:nvSpPr>
        <dsp:cNvPr id="0" name=""/>
        <dsp:cNvSpPr/>
      </dsp:nvSpPr>
      <dsp:spPr>
        <a:xfrm>
          <a:off x="5648304" y="8723188"/>
          <a:ext cx="687320" cy="3558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21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800" kern="1200" dirty="0" smtClean="0"/>
            <a:t>SECRETARÍA</a:t>
          </a:r>
          <a:endParaRPr lang="es-ES" sz="800" kern="1200" dirty="0"/>
        </a:p>
      </dsp:txBody>
      <dsp:txXfrm>
        <a:off x="5648304" y="8723188"/>
        <a:ext cx="687320" cy="355863"/>
      </dsp:txXfrm>
    </dsp:sp>
    <dsp:sp modelId="{BBD2F4D4-CFDB-4874-90F5-A056874B4042}">
      <dsp:nvSpPr>
        <dsp:cNvPr id="0" name=""/>
        <dsp:cNvSpPr/>
      </dsp:nvSpPr>
      <dsp:spPr>
        <a:xfrm>
          <a:off x="5785768" y="8999971"/>
          <a:ext cx="618588" cy="1186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4445" rIns="17780" bIns="4445" numCol="1" spcCol="1270" anchor="ctr" anchorCtr="0">
          <a:noAutofit/>
        </a:bodyPr>
        <a:lstStyle/>
        <a:p>
          <a:pPr lvl="0" algn="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kern="1200" dirty="0" smtClean="0"/>
            <a:t>M1 PIÑA</a:t>
          </a:r>
          <a:endParaRPr lang="es-ES" sz="700" kern="1200" dirty="0"/>
        </a:p>
      </dsp:txBody>
      <dsp:txXfrm>
        <a:off x="5785768" y="8999971"/>
        <a:ext cx="618588" cy="11862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5695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Distribución Presupuestaria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9500"/>
        <a:ext cx="8080390" cy="44004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5695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Distribución Presupuestaria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9500"/>
        <a:ext cx="8080390" cy="44004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5695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Sistema de </a:t>
          </a: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Adquisiciones y Vestuario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9500"/>
        <a:ext cx="8080390" cy="44004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5695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Sistema de Adquisiciones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9500"/>
        <a:ext cx="8080390" cy="44004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DBFAD8-1BAF-4FE5-B46F-D265488CC4AC}">
      <dsp:nvSpPr>
        <dsp:cNvPr id="0" name=""/>
        <dsp:cNvSpPr/>
      </dsp:nvSpPr>
      <dsp:spPr>
        <a:xfrm>
          <a:off x="2546946" y="692145"/>
          <a:ext cx="3981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815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735303" y="735719"/>
        <a:ext cx="21437" cy="4291"/>
      </dsp:txXfrm>
    </dsp:sp>
    <dsp:sp modelId="{B9FBAF4F-D6D3-447B-8A6D-6005286ABA3E}">
      <dsp:nvSpPr>
        <dsp:cNvPr id="0" name=""/>
        <dsp:cNvSpPr/>
      </dsp:nvSpPr>
      <dsp:spPr>
        <a:xfrm>
          <a:off x="78766" y="3168"/>
          <a:ext cx="2469979" cy="14693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71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FOLIO</a:t>
          </a:r>
          <a:endParaRPr lang="es-ES" sz="160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050" kern="1200" dirty="0" smtClean="0"/>
            <a:t>Requirente</a:t>
          </a:r>
          <a:endParaRPr lang="es-ES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050" kern="1200" dirty="0" smtClean="0"/>
            <a:t>Presupuesto</a:t>
          </a:r>
          <a:endParaRPr lang="es-ES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050" kern="1200" dirty="0" smtClean="0"/>
            <a:t>Jefe Depto. requirente</a:t>
          </a:r>
          <a:endParaRPr lang="es-ES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050" kern="1200" dirty="0" smtClean="0"/>
            <a:t>OFABAS</a:t>
          </a:r>
          <a:endParaRPr lang="es-ES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050" kern="1200" dirty="0" smtClean="0"/>
            <a:t>OF. Adquisiciones</a:t>
          </a:r>
          <a:endParaRPr lang="es-ES" sz="1050" kern="1200" dirty="0"/>
        </a:p>
      </dsp:txBody>
      <dsp:txXfrm>
        <a:off x="78766" y="3168"/>
        <a:ext cx="2469979" cy="1469393"/>
      </dsp:txXfrm>
    </dsp:sp>
    <dsp:sp modelId="{21948622-0A89-4C3C-BA9E-861F0FE6FF7A}">
      <dsp:nvSpPr>
        <dsp:cNvPr id="0" name=""/>
        <dsp:cNvSpPr/>
      </dsp:nvSpPr>
      <dsp:spPr>
        <a:xfrm>
          <a:off x="4839833" y="692145"/>
          <a:ext cx="3981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815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5028190" y="735719"/>
        <a:ext cx="21437" cy="4291"/>
      </dsp:txXfrm>
    </dsp:sp>
    <dsp:sp modelId="{57051A27-29F5-4D20-8729-557EB62D4981}">
      <dsp:nvSpPr>
        <dsp:cNvPr id="0" name=""/>
        <dsp:cNvSpPr/>
      </dsp:nvSpPr>
      <dsp:spPr>
        <a:xfrm>
          <a:off x="2977497" y="178625"/>
          <a:ext cx="1864135" cy="11184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COMEX ADQ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Adquisiciones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err="1" smtClean="0"/>
            <a:t>Sup</a:t>
          </a:r>
          <a:r>
            <a:rPr lang="es-ES" sz="900" kern="1200" dirty="0" smtClean="0"/>
            <a:t> - Comprador</a:t>
          </a:r>
          <a:endParaRPr lang="es-ES" sz="900" kern="1200" dirty="0"/>
        </a:p>
      </dsp:txBody>
      <dsp:txXfrm>
        <a:off x="2977497" y="178625"/>
        <a:ext cx="1864135" cy="1118481"/>
      </dsp:txXfrm>
    </dsp:sp>
    <dsp:sp modelId="{9A8638E6-761E-464E-92E9-FFD95059357E}">
      <dsp:nvSpPr>
        <dsp:cNvPr id="0" name=""/>
        <dsp:cNvSpPr/>
      </dsp:nvSpPr>
      <dsp:spPr>
        <a:xfrm>
          <a:off x="7132720" y="692145"/>
          <a:ext cx="3981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815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321077" y="735719"/>
        <a:ext cx="21437" cy="4291"/>
      </dsp:txXfrm>
    </dsp:sp>
    <dsp:sp modelId="{D19C11B3-5F22-4765-B390-9926451DC969}">
      <dsp:nvSpPr>
        <dsp:cNvPr id="0" name=""/>
        <dsp:cNvSpPr/>
      </dsp:nvSpPr>
      <dsp:spPr>
        <a:xfrm>
          <a:off x="5270384" y="178625"/>
          <a:ext cx="1864135" cy="11184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CUADRO COMPARATIVO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Adquisiciones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Comprador</a:t>
          </a:r>
          <a:endParaRPr lang="es-ES" sz="900" kern="1200" dirty="0"/>
        </a:p>
      </dsp:txBody>
      <dsp:txXfrm>
        <a:off x="5270384" y="178625"/>
        <a:ext cx="1864135" cy="1118481"/>
      </dsp:txXfrm>
    </dsp:sp>
    <dsp:sp modelId="{60158A71-37C1-438B-B274-EA95882C6CAD}">
      <dsp:nvSpPr>
        <dsp:cNvPr id="0" name=""/>
        <dsp:cNvSpPr/>
      </dsp:nvSpPr>
      <dsp:spPr>
        <a:xfrm>
          <a:off x="1010834" y="1295306"/>
          <a:ext cx="7484505" cy="573607"/>
        </a:xfrm>
        <a:custGeom>
          <a:avLst/>
          <a:gdLst/>
          <a:ahLst/>
          <a:cxnLst/>
          <a:rect l="0" t="0" r="0" b="0"/>
          <a:pathLst>
            <a:path>
              <a:moveTo>
                <a:pt x="7484505" y="0"/>
              </a:moveTo>
              <a:lnTo>
                <a:pt x="7484505" y="303903"/>
              </a:lnTo>
              <a:lnTo>
                <a:pt x="0" y="303903"/>
              </a:lnTo>
              <a:lnTo>
                <a:pt x="0" y="573607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565365" y="1579964"/>
        <a:ext cx="375442" cy="4291"/>
      </dsp:txXfrm>
    </dsp:sp>
    <dsp:sp modelId="{ED6E4490-B615-4808-8DCB-422745543741}">
      <dsp:nvSpPr>
        <dsp:cNvPr id="0" name=""/>
        <dsp:cNvSpPr/>
      </dsp:nvSpPr>
      <dsp:spPr>
        <a:xfrm>
          <a:off x="7563271" y="178625"/>
          <a:ext cx="1864135" cy="11184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CDP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Presupuesto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S2 Varas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PAC Sepúlveda (CF 3)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PAC Trujillo (CF 10)</a:t>
          </a:r>
          <a:endParaRPr lang="es-ES" sz="900" kern="1200" dirty="0"/>
        </a:p>
      </dsp:txBody>
      <dsp:txXfrm>
        <a:off x="7563271" y="178625"/>
        <a:ext cx="1864135" cy="1118481"/>
      </dsp:txXfrm>
    </dsp:sp>
    <dsp:sp modelId="{A03DA119-67A6-4596-9509-70E4E428581D}">
      <dsp:nvSpPr>
        <dsp:cNvPr id="0" name=""/>
        <dsp:cNvSpPr/>
      </dsp:nvSpPr>
      <dsp:spPr>
        <a:xfrm>
          <a:off x="1941102" y="2414834"/>
          <a:ext cx="3981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815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129459" y="2458408"/>
        <a:ext cx="21437" cy="4291"/>
      </dsp:txXfrm>
    </dsp:sp>
    <dsp:sp modelId="{10C27C6B-420E-4D60-80D5-C3C27B5762A2}">
      <dsp:nvSpPr>
        <dsp:cNvPr id="0" name=""/>
        <dsp:cNvSpPr/>
      </dsp:nvSpPr>
      <dsp:spPr>
        <a:xfrm>
          <a:off x="78766" y="1901313"/>
          <a:ext cx="1864135" cy="11184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EMISIÓN OC - OBLIGACIÓN CGU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Adquisiciones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Comprador</a:t>
          </a:r>
          <a:endParaRPr lang="es-ES" sz="900" kern="1200" dirty="0"/>
        </a:p>
      </dsp:txBody>
      <dsp:txXfrm>
        <a:off x="78766" y="1901313"/>
        <a:ext cx="1864135" cy="1118481"/>
      </dsp:txXfrm>
    </dsp:sp>
    <dsp:sp modelId="{EFD4018F-6E8C-427A-B760-485E075CD7A4}">
      <dsp:nvSpPr>
        <dsp:cNvPr id="0" name=""/>
        <dsp:cNvSpPr/>
      </dsp:nvSpPr>
      <dsp:spPr>
        <a:xfrm>
          <a:off x="4233989" y="2414834"/>
          <a:ext cx="3981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815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422346" y="2458408"/>
        <a:ext cx="21437" cy="4291"/>
      </dsp:txXfrm>
    </dsp:sp>
    <dsp:sp modelId="{6AD1BC85-AE82-4AF7-A762-A079C1DFF8F7}">
      <dsp:nvSpPr>
        <dsp:cNvPr id="0" name=""/>
        <dsp:cNvSpPr/>
      </dsp:nvSpPr>
      <dsp:spPr>
        <a:xfrm>
          <a:off x="2371653" y="1901313"/>
          <a:ext cx="1864135" cy="11184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LEGAJO A RECEPCIÓN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Adquisiciones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Comprador a Recepción</a:t>
          </a:r>
          <a:endParaRPr lang="es-ES" sz="900" kern="1200" dirty="0"/>
        </a:p>
      </dsp:txBody>
      <dsp:txXfrm>
        <a:off x="2371653" y="1901313"/>
        <a:ext cx="1864135" cy="1118481"/>
      </dsp:txXfrm>
    </dsp:sp>
    <dsp:sp modelId="{C65CDDF1-8D5B-4729-ACA5-F7167AC1F0B2}">
      <dsp:nvSpPr>
        <dsp:cNvPr id="0" name=""/>
        <dsp:cNvSpPr/>
      </dsp:nvSpPr>
      <dsp:spPr>
        <a:xfrm>
          <a:off x="6526876" y="2414834"/>
          <a:ext cx="3981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815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6715233" y="2458408"/>
        <a:ext cx="21437" cy="4291"/>
      </dsp:txXfrm>
    </dsp:sp>
    <dsp:sp modelId="{A8D7FF8D-8BA7-4784-8E24-96169D3300A9}">
      <dsp:nvSpPr>
        <dsp:cNvPr id="0" name=""/>
        <dsp:cNvSpPr/>
      </dsp:nvSpPr>
      <dsp:spPr>
        <a:xfrm>
          <a:off x="4664540" y="1901313"/>
          <a:ext cx="1864135" cy="11184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71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RECEPCIÓN MATERIAL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Adquisiciones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Acta de Recepción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Encargado firma acta</a:t>
          </a:r>
          <a:endParaRPr lang="es-ES" sz="900" kern="1200" dirty="0"/>
        </a:p>
      </dsp:txBody>
      <dsp:txXfrm>
        <a:off x="4664540" y="1901313"/>
        <a:ext cx="1864135" cy="1118481"/>
      </dsp:txXfrm>
    </dsp:sp>
    <dsp:sp modelId="{2CAFC154-B840-4B1D-A7C0-0118D0E3607C}">
      <dsp:nvSpPr>
        <dsp:cNvPr id="0" name=""/>
        <dsp:cNvSpPr/>
      </dsp:nvSpPr>
      <dsp:spPr>
        <a:xfrm>
          <a:off x="1010834" y="3017995"/>
          <a:ext cx="6878660" cy="398151"/>
        </a:xfrm>
        <a:custGeom>
          <a:avLst/>
          <a:gdLst/>
          <a:ahLst/>
          <a:cxnLst/>
          <a:rect l="0" t="0" r="0" b="0"/>
          <a:pathLst>
            <a:path>
              <a:moveTo>
                <a:pt x="6878660" y="0"/>
              </a:moveTo>
              <a:lnTo>
                <a:pt x="6878660" y="216175"/>
              </a:lnTo>
              <a:lnTo>
                <a:pt x="0" y="216175"/>
              </a:lnTo>
              <a:lnTo>
                <a:pt x="0" y="39815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277864" y="3214925"/>
        <a:ext cx="344600" cy="4291"/>
      </dsp:txXfrm>
    </dsp:sp>
    <dsp:sp modelId="{1B3CD239-0696-4242-84A4-0FC71401CA60}">
      <dsp:nvSpPr>
        <dsp:cNvPr id="0" name=""/>
        <dsp:cNvSpPr/>
      </dsp:nvSpPr>
      <dsp:spPr>
        <a:xfrm>
          <a:off x="6957427" y="1901313"/>
          <a:ext cx="1864135" cy="11184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71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ACTA DE RECEPCIÓN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Adquisiciones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Recepción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Firma recepción – asesor técnico</a:t>
          </a:r>
          <a:endParaRPr lang="es-ES" sz="900" kern="1200" dirty="0"/>
        </a:p>
      </dsp:txBody>
      <dsp:txXfrm>
        <a:off x="6957427" y="1901313"/>
        <a:ext cx="1864135" cy="1118481"/>
      </dsp:txXfrm>
    </dsp:sp>
    <dsp:sp modelId="{C7368179-B826-40AB-9BF2-6A83CEAC2584}">
      <dsp:nvSpPr>
        <dsp:cNvPr id="0" name=""/>
        <dsp:cNvSpPr/>
      </dsp:nvSpPr>
      <dsp:spPr>
        <a:xfrm>
          <a:off x="1941102" y="3962067"/>
          <a:ext cx="3981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815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129459" y="4005641"/>
        <a:ext cx="21437" cy="4291"/>
      </dsp:txXfrm>
    </dsp:sp>
    <dsp:sp modelId="{043F47A3-B7E7-4AA1-B55A-99587887708F}">
      <dsp:nvSpPr>
        <dsp:cNvPr id="0" name=""/>
        <dsp:cNvSpPr/>
      </dsp:nvSpPr>
      <dsp:spPr>
        <a:xfrm>
          <a:off x="78766" y="3448546"/>
          <a:ext cx="1864135" cy="11184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RESOLUCIÓN DE PAGO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Finanzas – </a:t>
          </a:r>
          <a:r>
            <a:rPr lang="es-ES" sz="900" kern="1200" dirty="0" err="1" smtClean="0"/>
            <a:t>Rendicuenta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Sra Jessica emite resolución y pasa entrega legajo a recepción para vuelta de firmas.</a:t>
          </a:r>
          <a:endParaRPr lang="es-ES" sz="900" kern="1200" dirty="0"/>
        </a:p>
      </dsp:txBody>
      <dsp:txXfrm>
        <a:off x="78766" y="3448546"/>
        <a:ext cx="1864135" cy="1118481"/>
      </dsp:txXfrm>
    </dsp:sp>
    <dsp:sp modelId="{CE19FE30-9D83-4AA5-A668-AC16E9FCAEAE}">
      <dsp:nvSpPr>
        <dsp:cNvPr id="0" name=""/>
        <dsp:cNvSpPr/>
      </dsp:nvSpPr>
      <dsp:spPr>
        <a:xfrm>
          <a:off x="4233989" y="3962067"/>
          <a:ext cx="3981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815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422346" y="4005641"/>
        <a:ext cx="21437" cy="4291"/>
      </dsp:txXfrm>
    </dsp:sp>
    <dsp:sp modelId="{8FE2E3E1-784A-4625-80F9-0DA2C43E4E08}">
      <dsp:nvSpPr>
        <dsp:cNvPr id="0" name=""/>
        <dsp:cNvSpPr/>
      </dsp:nvSpPr>
      <dsp:spPr>
        <a:xfrm>
          <a:off x="2371653" y="3448546"/>
          <a:ext cx="1864135" cy="11184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FIRMAS LEGAJO DE PAGO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Adquisiciones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Recepción</a:t>
          </a:r>
          <a:endParaRPr lang="es-ES" sz="900" kern="1200" dirty="0"/>
        </a:p>
      </dsp:txBody>
      <dsp:txXfrm>
        <a:off x="2371653" y="3448546"/>
        <a:ext cx="1864135" cy="1118481"/>
      </dsp:txXfrm>
    </dsp:sp>
    <dsp:sp modelId="{A7494892-FF75-4539-BED6-44A259966D58}">
      <dsp:nvSpPr>
        <dsp:cNvPr id="0" name=""/>
        <dsp:cNvSpPr/>
      </dsp:nvSpPr>
      <dsp:spPr>
        <a:xfrm>
          <a:off x="6526876" y="3962067"/>
          <a:ext cx="3981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815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6715233" y="4005641"/>
        <a:ext cx="21437" cy="4291"/>
      </dsp:txXfrm>
    </dsp:sp>
    <dsp:sp modelId="{C7E953E0-334B-490F-B86B-0BDAA2C7AF08}">
      <dsp:nvSpPr>
        <dsp:cNvPr id="0" name=""/>
        <dsp:cNvSpPr/>
      </dsp:nvSpPr>
      <dsp:spPr>
        <a:xfrm>
          <a:off x="4664540" y="3448546"/>
          <a:ext cx="1864135" cy="11184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LEGAJO A PAGO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Adquisiciones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Controla remisión pago descartando facturas en SECP.</a:t>
          </a:r>
          <a:endParaRPr lang="es-ES" sz="900" kern="1200" dirty="0"/>
        </a:p>
      </dsp:txBody>
      <dsp:txXfrm>
        <a:off x="4664540" y="3448546"/>
        <a:ext cx="1864135" cy="1118481"/>
      </dsp:txXfrm>
    </dsp:sp>
    <dsp:sp modelId="{A224D923-AD8A-4BA0-9323-0B3EB34AD8EA}">
      <dsp:nvSpPr>
        <dsp:cNvPr id="0" name=""/>
        <dsp:cNvSpPr/>
      </dsp:nvSpPr>
      <dsp:spPr>
        <a:xfrm>
          <a:off x="6957427" y="3448546"/>
          <a:ext cx="1864135" cy="11184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PAGO DE OBLIGACIÓN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CENFIN Respectivo devenga.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Transferencias con legajos completos a OFABAS para pago.</a:t>
          </a:r>
          <a:endParaRPr lang="es-ES" sz="900" kern="1200" dirty="0"/>
        </a:p>
      </dsp:txBody>
      <dsp:txXfrm>
        <a:off x="6957427" y="3448546"/>
        <a:ext cx="1864135" cy="111848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5695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Sistema de </a:t>
          </a: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Adquisiciones y Vestuario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9500"/>
        <a:ext cx="8080390" cy="44004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40D686-A477-46A4-BBD2-6238E5608B83}">
      <dsp:nvSpPr>
        <dsp:cNvPr id="0" name=""/>
        <dsp:cNvSpPr/>
      </dsp:nvSpPr>
      <dsp:spPr>
        <a:xfrm rot="16200000">
          <a:off x="677333" y="-677333"/>
          <a:ext cx="2709333" cy="4064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Financiamiento:</a:t>
          </a:r>
          <a:endParaRPr lang="es-ES" sz="24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b="0" kern="1200" dirty="0" smtClean="0"/>
            <a:t>Se cobra la matricula de ingreso a los sostenedores (bicicleta).</a:t>
          </a:r>
          <a:endParaRPr lang="es-ES" sz="1800" b="0" kern="1200" dirty="0"/>
        </a:p>
      </dsp:txBody>
      <dsp:txXfrm rot="5400000">
        <a:off x="-1" y="1"/>
        <a:ext cx="4064000" cy="2032000"/>
      </dsp:txXfrm>
    </dsp:sp>
    <dsp:sp modelId="{66B36EBB-BE81-4564-8EA6-AB7E555B1088}">
      <dsp:nvSpPr>
        <dsp:cNvPr id="0" name=""/>
        <dsp:cNvSpPr/>
      </dsp:nvSpPr>
      <dsp:spPr>
        <a:xfrm>
          <a:off x="4064000" y="0"/>
          <a:ext cx="4064000" cy="2709333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 smtClean="0"/>
            <a:t>Proveedores complejos:</a:t>
          </a:r>
          <a:endParaRPr lang="es-ES" sz="24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 smtClean="0"/>
            <a:t>CLK.</a:t>
          </a:r>
          <a:endParaRPr lang="es-CL" sz="1800" kern="1200" dirty="0" smtClean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 smtClean="0"/>
            <a:t>MAVESA.</a:t>
          </a:r>
          <a:endParaRPr lang="es-CL" sz="1800" kern="1200" dirty="0" smtClean="0"/>
        </a:p>
      </dsp:txBody>
      <dsp:txXfrm>
        <a:off x="4064000" y="0"/>
        <a:ext cx="4064000" cy="2032000"/>
      </dsp:txXfrm>
    </dsp:sp>
    <dsp:sp modelId="{9A896643-C08C-4D71-8993-F5BBB2E6CABC}">
      <dsp:nvSpPr>
        <dsp:cNvPr id="0" name=""/>
        <dsp:cNvSpPr/>
      </dsp:nvSpPr>
      <dsp:spPr>
        <a:xfrm rot="10800000">
          <a:off x="0" y="2709333"/>
          <a:ext cx="4064000" cy="2709333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100" kern="1200" dirty="0" smtClean="0"/>
            <a:t>Prendas con mayores inconvenientes:</a:t>
          </a:r>
          <a:endParaRPr lang="es-ES" sz="21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/>
            <a:t>Gorras.</a:t>
          </a:r>
          <a:endParaRPr lang="es-CL" sz="1600" kern="1200" dirty="0" smtClean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/>
            <a:t>Tenida de Parada.</a:t>
          </a:r>
          <a:endParaRPr lang="es-CL" sz="1600" kern="1200" dirty="0" smtClean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/>
            <a:t>No tenemos información de mayor homologación con otras FFAA.</a:t>
          </a:r>
          <a:endParaRPr lang="es-CL" sz="1600" kern="1200" dirty="0" smtClean="0"/>
        </a:p>
      </dsp:txBody>
      <dsp:txXfrm rot="10800000">
        <a:off x="0" y="3386666"/>
        <a:ext cx="4064000" cy="2032000"/>
      </dsp:txXfrm>
    </dsp:sp>
    <dsp:sp modelId="{4C5E3E4B-A460-47F3-80A5-10A3A1CA683B}">
      <dsp:nvSpPr>
        <dsp:cNvPr id="0" name=""/>
        <dsp:cNvSpPr/>
      </dsp:nvSpPr>
      <dsp:spPr>
        <a:xfrm rot="5400000">
          <a:off x="4741333" y="2032000"/>
          <a:ext cx="2709333" cy="4064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100" kern="1200" dirty="0" smtClean="0"/>
            <a:t>Proveedores facilitadores:</a:t>
          </a:r>
          <a:endParaRPr lang="es-ES" sz="21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/>
            <a:t>TACSPORT.</a:t>
          </a:r>
          <a:endParaRPr lang="es-CL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/>
            <a:t>JORVENTE.</a:t>
          </a:r>
          <a:endParaRPr lang="es-CL" sz="1600" kern="1200" dirty="0"/>
        </a:p>
      </dsp:txBody>
      <dsp:txXfrm rot="-5400000">
        <a:off x="4063999" y="3386666"/>
        <a:ext cx="4064000" cy="2032000"/>
      </dsp:txXfrm>
    </dsp:sp>
    <dsp:sp modelId="{BF335FE1-7CD4-4A67-AD13-77B9FEEB81A0}">
      <dsp:nvSpPr>
        <dsp:cNvPr id="0" name=""/>
        <dsp:cNvSpPr/>
      </dsp:nvSpPr>
      <dsp:spPr>
        <a:xfrm>
          <a:off x="2844799" y="2032000"/>
          <a:ext cx="2438400" cy="1354666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/>
            <a:t>La Escuela Naval hace entrega de 103 artículos de vestuario, con las siguientes particularidades:</a:t>
          </a:r>
        </a:p>
      </dsp:txBody>
      <dsp:txXfrm>
        <a:off x="2910928" y="2098129"/>
        <a:ext cx="2306142" cy="122240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noProof="0" dirty="0" smtClean="0">
              <a:solidFill>
                <a:schemeClr val="bg1"/>
              </a:solidFill>
            </a:rPr>
            <a:t>Alimentación y Transporte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Suspensiones Transitorias - Antecedentes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noProof="0" dirty="0" smtClean="0">
              <a:solidFill>
                <a:schemeClr val="bg1"/>
              </a:solidFill>
            </a:rPr>
            <a:t>¿Qué </a:t>
          </a:r>
          <a:r>
            <a:rPr lang="es-CL" sz="2800" b="1" kern="1200" noProof="0" dirty="0" smtClean="0">
              <a:solidFill>
                <a:schemeClr val="bg1"/>
              </a:solidFill>
            </a:rPr>
            <a:t>necesito para suspender?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948622-0A89-4C3C-BA9E-861F0FE6FF7A}">
      <dsp:nvSpPr>
        <dsp:cNvPr id="0" name=""/>
        <dsp:cNvSpPr/>
      </dsp:nvSpPr>
      <dsp:spPr>
        <a:xfrm>
          <a:off x="2032430" y="561571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237974" y="604966"/>
        <a:ext cx="23246" cy="4649"/>
      </dsp:txXfrm>
    </dsp:sp>
    <dsp:sp modelId="{57051A27-29F5-4D20-8729-557EB62D4981}">
      <dsp:nvSpPr>
        <dsp:cNvPr id="0" name=""/>
        <dsp:cNvSpPr/>
      </dsp:nvSpPr>
      <dsp:spPr>
        <a:xfrm>
          <a:off x="12776" y="854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1 MES DEUDA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MAIL DE AVISO A SOSTENEDOR.</a:t>
          </a:r>
          <a:endParaRPr lang="es-ES" sz="900" kern="1200" dirty="0"/>
        </a:p>
      </dsp:txBody>
      <dsp:txXfrm>
        <a:off x="12776" y="854"/>
        <a:ext cx="2021454" cy="1212872"/>
      </dsp:txXfrm>
    </dsp:sp>
    <dsp:sp modelId="{D05FE54B-0A6E-4FF1-96D3-FD459416F5E7}">
      <dsp:nvSpPr>
        <dsp:cNvPr id="0" name=""/>
        <dsp:cNvSpPr/>
      </dsp:nvSpPr>
      <dsp:spPr>
        <a:xfrm>
          <a:off x="4518819" y="561571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724363" y="604966"/>
        <a:ext cx="23246" cy="4649"/>
      </dsp:txXfrm>
    </dsp:sp>
    <dsp:sp modelId="{7EDA5817-8478-46BC-B468-8B903906CD0E}">
      <dsp:nvSpPr>
        <dsp:cNvPr id="0" name=""/>
        <dsp:cNvSpPr/>
      </dsp:nvSpPr>
      <dsp:spPr>
        <a:xfrm>
          <a:off x="2499165" y="854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2 MESES DEUDA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 AB ENVÍA MAIL DE AVISO A SOSTENEDOR.</a:t>
          </a:r>
          <a:endParaRPr lang="es-ES" sz="900" kern="1200" dirty="0"/>
        </a:p>
      </dsp:txBody>
      <dsp:txXfrm>
        <a:off x="2499165" y="854"/>
        <a:ext cx="2021454" cy="1212872"/>
      </dsp:txXfrm>
    </dsp:sp>
    <dsp:sp modelId="{C7B6B442-8467-4E64-9489-CA7A059E2C54}">
      <dsp:nvSpPr>
        <dsp:cNvPr id="0" name=""/>
        <dsp:cNvSpPr/>
      </dsp:nvSpPr>
      <dsp:spPr>
        <a:xfrm>
          <a:off x="7005208" y="561571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210752" y="604966"/>
        <a:ext cx="23246" cy="4649"/>
      </dsp:txXfrm>
    </dsp:sp>
    <dsp:sp modelId="{4817F105-F9F0-4142-8A27-BE36FE6F5602}">
      <dsp:nvSpPr>
        <dsp:cNvPr id="0" name=""/>
        <dsp:cNvSpPr/>
      </dsp:nvSpPr>
      <dsp:spPr>
        <a:xfrm>
          <a:off x="4985554" y="854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3 MESES DEUDA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 AB PROCEDE A WARNING 1.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PAGAR TODO O COORDINAR PLAN DE PAGO CON AB</a:t>
          </a:r>
          <a:endParaRPr lang="es-ES" sz="900" kern="1200" dirty="0"/>
        </a:p>
      </dsp:txBody>
      <dsp:txXfrm>
        <a:off x="4985554" y="854"/>
        <a:ext cx="2021454" cy="1212872"/>
      </dsp:txXfrm>
    </dsp:sp>
    <dsp:sp modelId="{FC7332A9-346F-42C3-845F-E250DA78A9BD}">
      <dsp:nvSpPr>
        <dsp:cNvPr id="0" name=""/>
        <dsp:cNvSpPr/>
      </dsp:nvSpPr>
      <dsp:spPr>
        <a:xfrm>
          <a:off x="1023503" y="1211927"/>
          <a:ext cx="7459167" cy="434334"/>
        </a:xfrm>
        <a:custGeom>
          <a:avLst/>
          <a:gdLst/>
          <a:ahLst/>
          <a:cxnLst/>
          <a:rect l="0" t="0" r="0" b="0"/>
          <a:pathLst>
            <a:path>
              <a:moveTo>
                <a:pt x="7459167" y="0"/>
              </a:moveTo>
              <a:lnTo>
                <a:pt x="7459167" y="234267"/>
              </a:lnTo>
              <a:lnTo>
                <a:pt x="0" y="234267"/>
              </a:lnTo>
              <a:lnTo>
                <a:pt x="0" y="434334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566245" y="1426770"/>
        <a:ext cx="373682" cy="4649"/>
      </dsp:txXfrm>
    </dsp:sp>
    <dsp:sp modelId="{EA73D459-F7B1-48A4-BB8A-4D7E43BAC7E2}">
      <dsp:nvSpPr>
        <dsp:cNvPr id="0" name=""/>
        <dsp:cNvSpPr/>
      </dsp:nvSpPr>
      <dsp:spPr>
        <a:xfrm>
          <a:off x="7471943" y="854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1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DIRECTOR APRUEBA EN CUB CON PRESENCIA OFDIV Y JJDD EJECUTIVO.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REMITE CARTA CERTIFICADA FIRMADA POR DIRECTOR.</a:t>
          </a:r>
          <a:endParaRPr lang="es-ES" sz="900" kern="1200" dirty="0"/>
        </a:p>
      </dsp:txBody>
      <dsp:txXfrm>
        <a:off x="7471943" y="854"/>
        <a:ext cx="2021454" cy="1212872"/>
      </dsp:txXfrm>
    </dsp:sp>
    <dsp:sp modelId="{1B31A4EC-C592-4044-9B64-B9957F3E2859}">
      <dsp:nvSpPr>
        <dsp:cNvPr id="0" name=""/>
        <dsp:cNvSpPr/>
      </dsp:nvSpPr>
      <dsp:spPr>
        <a:xfrm>
          <a:off x="2032430" y="2239378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237974" y="2282773"/>
        <a:ext cx="23246" cy="4649"/>
      </dsp:txXfrm>
    </dsp:sp>
    <dsp:sp modelId="{42FA5A57-F297-49C6-88B1-E83EFA83E192}">
      <dsp:nvSpPr>
        <dsp:cNvPr id="0" name=""/>
        <dsp:cNvSpPr/>
      </dsp:nvSpPr>
      <dsp:spPr>
        <a:xfrm>
          <a:off x="12776" y="1678662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1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TELEFÓNICA A SOSTENEDOR QUE LE LLEGARÁ UNA CARTA DE PAGO Y QUE SI NO CUMPLE EL CADETE SERÁ SUSPENDIDO.</a:t>
          </a:r>
          <a:endParaRPr lang="es-ES" sz="900" kern="1200" dirty="0"/>
        </a:p>
      </dsp:txBody>
      <dsp:txXfrm>
        <a:off x="12776" y="1678662"/>
        <a:ext cx="2021454" cy="1212872"/>
      </dsp:txXfrm>
    </dsp:sp>
    <dsp:sp modelId="{FD5C019D-4D4A-409D-A50F-1860D14E9312}">
      <dsp:nvSpPr>
        <dsp:cNvPr id="0" name=""/>
        <dsp:cNvSpPr/>
      </dsp:nvSpPr>
      <dsp:spPr>
        <a:xfrm>
          <a:off x="4518819" y="2239378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724363" y="2282773"/>
        <a:ext cx="23246" cy="4649"/>
      </dsp:txXfrm>
    </dsp:sp>
    <dsp:sp modelId="{A3FC09AA-5FA9-4E25-8877-F1250A575591}">
      <dsp:nvSpPr>
        <dsp:cNvPr id="0" name=""/>
        <dsp:cNvSpPr/>
      </dsp:nvSpPr>
      <dsp:spPr>
        <a:xfrm>
          <a:off x="2499165" y="1678662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1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SOSTENEDOR NO CUMPLE.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EMITE CARTA DE SUSPENSIÓN.</a:t>
          </a:r>
          <a:endParaRPr lang="es-ES" sz="900" kern="1200" dirty="0"/>
        </a:p>
      </dsp:txBody>
      <dsp:txXfrm>
        <a:off x="2499165" y="1678662"/>
        <a:ext cx="2021454" cy="1212872"/>
      </dsp:txXfrm>
    </dsp:sp>
    <dsp:sp modelId="{188FAB52-2C0B-40CB-9712-3C2EF4930116}">
      <dsp:nvSpPr>
        <dsp:cNvPr id="0" name=""/>
        <dsp:cNvSpPr/>
      </dsp:nvSpPr>
      <dsp:spPr>
        <a:xfrm>
          <a:off x="7005208" y="2239378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210752" y="2282773"/>
        <a:ext cx="23246" cy="4649"/>
      </dsp:txXfrm>
    </dsp:sp>
    <dsp:sp modelId="{9AAAC24D-9789-446E-8BDD-ABEE3729B3C6}">
      <dsp:nvSpPr>
        <dsp:cNvPr id="0" name=""/>
        <dsp:cNvSpPr/>
      </dsp:nvSpPr>
      <dsp:spPr>
        <a:xfrm>
          <a:off x="4985554" y="1678662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Y OFDIV PRESENTAN CARTA DE SUSPENSIÓN A DIRECTOR PARA FIRMA.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A CADETE EN PRIVADO Y DESPACHA FRANCO SIN RECOGIDA HASTA ENTERAR EL PAGO</a:t>
          </a:r>
          <a:endParaRPr lang="es-ES" sz="900" kern="1200" dirty="0"/>
        </a:p>
      </dsp:txBody>
      <dsp:txXfrm>
        <a:off x="4985554" y="1678662"/>
        <a:ext cx="2021454" cy="1212872"/>
      </dsp:txXfrm>
    </dsp:sp>
    <dsp:sp modelId="{3CF2BB9F-61DE-4489-B53E-55F7F1D13CCC}">
      <dsp:nvSpPr>
        <dsp:cNvPr id="0" name=""/>
        <dsp:cNvSpPr/>
      </dsp:nvSpPr>
      <dsp:spPr>
        <a:xfrm>
          <a:off x="1023503" y="2889734"/>
          <a:ext cx="7459167" cy="434334"/>
        </a:xfrm>
        <a:custGeom>
          <a:avLst/>
          <a:gdLst/>
          <a:ahLst/>
          <a:cxnLst/>
          <a:rect l="0" t="0" r="0" b="0"/>
          <a:pathLst>
            <a:path>
              <a:moveTo>
                <a:pt x="7459167" y="0"/>
              </a:moveTo>
              <a:lnTo>
                <a:pt x="7459167" y="234267"/>
              </a:lnTo>
              <a:lnTo>
                <a:pt x="0" y="234267"/>
              </a:lnTo>
              <a:lnTo>
                <a:pt x="0" y="434334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566245" y="3104577"/>
        <a:ext cx="373682" cy="4649"/>
      </dsp:txXfrm>
    </dsp:sp>
    <dsp:sp modelId="{80CF7E59-3851-49ED-8735-0D30DF4B3982}">
      <dsp:nvSpPr>
        <dsp:cNvPr id="0" name=""/>
        <dsp:cNvSpPr/>
      </dsp:nvSpPr>
      <dsp:spPr>
        <a:xfrm>
          <a:off x="7471943" y="1678662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CADETE SUSPENDIDO REMITE COMPROBANTES DE PAGO A OFDIV</a:t>
          </a:r>
          <a:endParaRPr lang="es-ES" sz="900" kern="1200" dirty="0"/>
        </a:p>
      </dsp:txBody>
      <dsp:txXfrm>
        <a:off x="7471943" y="1678662"/>
        <a:ext cx="2021454" cy="1212872"/>
      </dsp:txXfrm>
    </dsp:sp>
    <dsp:sp modelId="{C311B563-593D-4026-85EA-CAEC527417C5}">
      <dsp:nvSpPr>
        <dsp:cNvPr id="0" name=""/>
        <dsp:cNvSpPr/>
      </dsp:nvSpPr>
      <dsp:spPr>
        <a:xfrm>
          <a:off x="2032430" y="3917185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237974" y="3960581"/>
        <a:ext cx="23246" cy="4649"/>
      </dsp:txXfrm>
    </dsp:sp>
    <dsp:sp modelId="{696E4D78-17DF-4B82-8618-82CAB12106D4}">
      <dsp:nvSpPr>
        <dsp:cNvPr id="0" name=""/>
        <dsp:cNvSpPr/>
      </dsp:nvSpPr>
      <dsp:spPr>
        <a:xfrm>
          <a:off x="12776" y="3356469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VERIFICA PAGO Y SOLICITA AUTORIZACIÓN A DIRECTOR PARA LEVANTAR SUSPENSIÓN.</a:t>
          </a:r>
          <a:endParaRPr lang="es-ES" sz="900" kern="1200" dirty="0"/>
        </a:p>
      </dsp:txBody>
      <dsp:txXfrm>
        <a:off x="12776" y="3356469"/>
        <a:ext cx="2021454" cy="1212872"/>
      </dsp:txXfrm>
    </dsp:sp>
    <dsp:sp modelId="{83649B8F-3468-411B-85C3-3327093D5585}">
      <dsp:nvSpPr>
        <dsp:cNvPr id="0" name=""/>
        <dsp:cNvSpPr/>
      </dsp:nvSpPr>
      <dsp:spPr>
        <a:xfrm>
          <a:off x="4518819" y="3917185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724363" y="3960581"/>
        <a:ext cx="23246" cy="4649"/>
      </dsp:txXfrm>
    </dsp:sp>
    <dsp:sp modelId="{CF578D2D-4BCD-4361-94FB-7B75E2486C12}">
      <dsp:nvSpPr>
        <dsp:cNvPr id="0" name=""/>
        <dsp:cNvSpPr/>
      </dsp:nvSpPr>
      <dsp:spPr>
        <a:xfrm>
          <a:off x="2499165" y="3356469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LEVENTAMIENTO DE SUSPENSIÓN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DIRECTOR LEVANTA SUSPENSIÓN Y AUTORIZA RECOGIDA.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NOTIFICA JJDD EJECUTIVO.</a:t>
          </a:r>
          <a:endParaRPr lang="es-ES" sz="900" kern="1200" dirty="0"/>
        </a:p>
      </dsp:txBody>
      <dsp:txXfrm>
        <a:off x="2499165" y="3356469"/>
        <a:ext cx="2021454" cy="1212872"/>
      </dsp:txXfrm>
    </dsp:sp>
    <dsp:sp modelId="{9F3D4613-FF5F-47C6-971C-1FE2FB608206}">
      <dsp:nvSpPr>
        <dsp:cNvPr id="0" name=""/>
        <dsp:cNvSpPr/>
      </dsp:nvSpPr>
      <dsp:spPr>
        <a:xfrm>
          <a:off x="7005208" y="3917185"/>
          <a:ext cx="4343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33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210752" y="3960581"/>
        <a:ext cx="23246" cy="4649"/>
      </dsp:txXfrm>
    </dsp:sp>
    <dsp:sp modelId="{C2F147D3-69C8-445F-8EDF-41F2699F9500}">
      <dsp:nvSpPr>
        <dsp:cNvPr id="0" name=""/>
        <dsp:cNvSpPr/>
      </dsp:nvSpPr>
      <dsp:spPr>
        <a:xfrm>
          <a:off x="4985554" y="3356469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INSTRUCCIONES DE RECOGIDA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JJDD EJECUTIVO DISPONE RECOGIDA AL CAEDTE SUSPENDIDO.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NOFICA CADETE</a:t>
          </a:r>
          <a:endParaRPr lang="es-ES" sz="900" kern="1200" dirty="0"/>
        </a:p>
      </dsp:txBody>
      <dsp:txXfrm>
        <a:off x="4985554" y="3356469"/>
        <a:ext cx="2021454" cy="1212872"/>
      </dsp:txXfrm>
    </dsp:sp>
    <dsp:sp modelId="{7DB43E21-9B3B-47B6-8AF5-5830ACCEBFE7}">
      <dsp:nvSpPr>
        <dsp:cNvPr id="0" name=""/>
        <dsp:cNvSpPr/>
      </dsp:nvSpPr>
      <dsp:spPr>
        <a:xfrm>
          <a:off x="7471943" y="3356469"/>
          <a:ext cx="2021454" cy="1212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RECOGIDA CADETE A ESNAVAL</a:t>
          </a:r>
          <a:endParaRPr lang="es-ES" sz="1200" kern="1200" dirty="0"/>
        </a:p>
      </dsp:txBody>
      <dsp:txXfrm>
        <a:off x="7471943" y="3356469"/>
        <a:ext cx="2021454" cy="1212872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31A4EC-C592-4044-9B64-B9957F3E2859}">
      <dsp:nvSpPr>
        <dsp:cNvPr id="0" name=""/>
        <dsp:cNvSpPr/>
      </dsp:nvSpPr>
      <dsp:spPr>
        <a:xfrm>
          <a:off x="2131633" y="664387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349193" y="707656"/>
        <a:ext cx="24511" cy="4902"/>
      </dsp:txXfrm>
    </dsp:sp>
    <dsp:sp modelId="{42FA5A57-F297-49C6-88B1-E83EFA83E192}">
      <dsp:nvSpPr>
        <dsp:cNvPr id="0" name=""/>
        <dsp:cNvSpPr/>
      </dsp:nvSpPr>
      <dsp:spPr>
        <a:xfrm>
          <a:off x="1989" y="70674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1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TELEFÓNICA A SOSTENEDOR QUE LE LLEGARÁ UNA CARTA DE PAGO Y QUE SI NO CUMPLE EL CADETE SERÁ SUSPENDIDO.</a:t>
          </a:r>
          <a:endParaRPr lang="es-ES" sz="900" kern="1200" dirty="0"/>
        </a:p>
      </dsp:txBody>
      <dsp:txXfrm>
        <a:off x="1989" y="70674"/>
        <a:ext cx="2131443" cy="1278866"/>
      </dsp:txXfrm>
    </dsp:sp>
    <dsp:sp modelId="{FD5C019D-4D4A-409D-A50F-1860D14E9312}">
      <dsp:nvSpPr>
        <dsp:cNvPr id="0" name=""/>
        <dsp:cNvSpPr/>
      </dsp:nvSpPr>
      <dsp:spPr>
        <a:xfrm>
          <a:off x="4753308" y="664387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970868" y="707656"/>
        <a:ext cx="24511" cy="4902"/>
      </dsp:txXfrm>
    </dsp:sp>
    <dsp:sp modelId="{A3FC09AA-5FA9-4E25-8877-F1250A575591}">
      <dsp:nvSpPr>
        <dsp:cNvPr id="0" name=""/>
        <dsp:cNvSpPr/>
      </dsp:nvSpPr>
      <dsp:spPr>
        <a:xfrm>
          <a:off x="2623665" y="70674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1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SOSTENEDOR ACUERDA PLAN DE PAGO.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EMITE PLAN DE PAGO FIRMADO ANTE NOTARIO.</a:t>
          </a:r>
          <a:endParaRPr lang="es-ES" sz="900" kern="1200" dirty="0"/>
        </a:p>
      </dsp:txBody>
      <dsp:txXfrm>
        <a:off x="2623665" y="70674"/>
        <a:ext cx="2131443" cy="1278866"/>
      </dsp:txXfrm>
    </dsp:sp>
    <dsp:sp modelId="{625F3652-0A38-4ACB-86F0-4095E36E2C77}">
      <dsp:nvSpPr>
        <dsp:cNvPr id="0" name=""/>
        <dsp:cNvSpPr/>
      </dsp:nvSpPr>
      <dsp:spPr>
        <a:xfrm>
          <a:off x="7374983" y="664387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592544" y="707656"/>
        <a:ext cx="24511" cy="4902"/>
      </dsp:txXfrm>
    </dsp:sp>
    <dsp:sp modelId="{8CCE8011-FA29-4CD0-9301-AC85548C2AA9}">
      <dsp:nvSpPr>
        <dsp:cNvPr id="0" name=""/>
        <dsp:cNvSpPr/>
      </dsp:nvSpPr>
      <dsp:spPr>
        <a:xfrm>
          <a:off x="5245340" y="70674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NO CUMPLE PLAN DE PAGO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PROCEDE A WARNING 2.</a:t>
          </a:r>
          <a:endParaRPr lang="es-ES" sz="900" kern="1200" dirty="0"/>
        </a:p>
        <a:p>
          <a:pPr marL="114300" lvl="2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PAGA TODO LO ADEUDADO O NO SE RECOGE.</a:t>
          </a:r>
          <a:endParaRPr lang="es-ES" sz="900" kern="1200" dirty="0"/>
        </a:p>
      </dsp:txBody>
      <dsp:txXfrm>
        <a:off x="5245340" y="70674"/>
        <a:ext cx="2131443" cy="1278866"/>
      </dsp:txXfrm>
    </dsp:sp>
    <dsp:sp modelId="{D0752ED9-D4F2-458E-BAC4-98D6B976C8F8}">
      <dsp:nvSpPr>
        <dsp:cNvPr id="0" name=""/>
        <dsp:cNvSpPr/>
      </dsp:nvSpPr>
      <dsp:spPr>
        <a:xfrm>
          <a:off x="1067711" y="1347740"/>
          <a:ext cx="7865025" cy="459631"/>
        </a:xfrm>
        <a:custGeom>
          <a:avLst/>
          <a:gdLst/>
          <a:ahLst/>
          <a:cxnLst/>
          <a:rect l="0" t="0" r="0" b="0"/>
          <a:pathLst>
            <a:path>
              <a:moveTo>
                <a:pt x="7865025" y="0"/>
              </a:moveTo>
              <a:lnTo>
                <a:pt x="7865025" y="246915"/>
              </a:lnTo>
              <a:lnTo>
                <a:pt x="0" y="246915"/>
              </a:lnTo>
              <a:lnTo>
                <a:pt x="0" y="45963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803217" y="1575105"/>
        <a:ext cx="394014" cy="4902"/>
      </dsp:txXfrm>
    </dsp:sp>
    <dsp:sp modelId="{AD8DB277-6A74-4A91-B820-5D01E546CB0F}">
      <dsp:nvSpPr>
        <dsp:cNvPr id="0" name=""/>
        <dsp:cNvSpPr/>
      </dsp:nvSpPr>
      <dsp:spPr>
        <a:xfrm>
          <a:off x="7867015" y="70674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2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DIRECTOR APRUEBA EN CUB CON PRESENCIA OFDIV Y JJDD EJECUTIVO.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REMITE CARTA CERTIFICADA FIRMADA POR DIRECTOR.</a:t>
          </a:r>
          <a:endParaRPr lang="es-ES" sz="900" kern="1200" dirty="0"/>
        </a:p>
      </dsp:txBody>
      <dsp:txXfrm>
        <a:off x="7867015" y="70674"/>
        <a:ext cx="2131443" cy="1278866"/>
      </dsp:txXfrm>
    </dsp:sp>
    <dsp:sp modelId="{372B486A-185F-4419-BC12-C379CB42FAFA}">
      <dsp:nvSpPr>
        <dsp:cNvPr id="0" name=""/>
        <dsp:cNvSpPr/>
      </dsp:nvSpPr>
      <dsp:spPr>
        <a:xfrm>
          <a:off x="2131633" y="2433485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349193" y="2476754"/>
        <a:ext cx="24511" cy="4902"/>
      </dsp:txXfrm>
    </dsp:sp>
    <dsp:sp modelId="{9CF670F6-A213-4CB4-8710-F9E8A712AE12}">
      <dsp:nvSpPr>
        <dsp:cNvPr id="0" name=""/>
        <dsp:cNvSpPr/>
      </dsp:nvSpPr>
      <dsp:spPr>
        <a:xfrm>
          <a:off x="1989" y="1839772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2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TELEFÓNICA A SOSTENEDOR QUE LE LLEGARÁ UNA CARTA DE PAGO Y QUE SI NO CUMPLE EL CADETE SERÁ SUSPENDIDO.</a:t>
          </a:r>
          <a:endParaRPr lang="es-ES" sz="900" kern="1200" dirty="0"/>
        </a:p>
      </dsp:txBody>
      <dsp:txXfrm>
        <a:off x="1989" y="1839772"/>
        <a:ext cx="2131443" cy="1278866"/>
      </dsp:txXfrm>
    </dsp:sp>
    <dsp:sp modelId="{0460A4B5-2047-40E3-8BD5-B0C4FC064B00}">
      <dsp:nvSpPr>
        <dsp:cNvPr id="0" name=""/>
        <dsp:cNvSpPr/>
      </dsp:nvSpPr>
      <dsp:spPr>
        <a:xfrm>
          <a:off x="4753308" y="2433485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970868" y="2476754"/>
        <a:ext cx="24511" cy="4902"/>
      </dsp:txXfrm>
    </dsp:sp>
    <dsp:sp modelId="{5D250F29-F201-4CF7-A864-8294B980B7AC}">
      <dsp:nvSpPr>
        <dsp:cNvPr id="0" name=""/>
        <dsp:cNvSpPr/>
      </dsp:nvSpPr>
      <dsp:spPr>
        <a:xfrm>
          <a:off x="2623665" y="1839772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2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SOSTENEDOR NO CUMPLE.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EMITE CARTA DE SUSPENSIÓN.</a:t>
          </a:r>
          <a:endParaRPr lang="es-ES" sz="900" kern="1200" dirty="0"/>
        </a:p>
      </dsp:txBody>
      <dsp:txXfrm>
        <a:off x="2623665" y="1839772"/>
        <a:ext cx="2131443" cy="1278866"/>
      </dsp:txXfrm>
    </dsp:sp>
    <dsp:sp modelId="{188FAB52-2C0B-40CB-9712-3C2EF4930116}">
      <dsp:nvSpPr>
        <dsp:cNvPr id="0" name=""/>
        <dsp:cNvSpPr/>
      </dsp:nvSpPr>
      <dsp:spPr>
        <a:xfrm>
          <a:off x="7374983" y="2433485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592544" y="2476754"/>
        <a:ext cx="24511" cy="4902"/>
      </dsp:txXfrm>
    </dsp:sp>
    <dsp:sp modelId="{9AAAC24D-9789-446E-8BDD-ABEE3729B3C6}">
      <dsp:nvSpPr>
        <dsp:cNvPr id="0" name=""/>
        <dsp:cNvSpPr/>
      </dsp:nvSpPr>
      <dsp:spPr>
        <a:xfrm>
          <a:off x="5245340" y="1839772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Y OFDIV PRESENTAN CARTA DE SUSPENSIÓN A DIRECTOR PARA FIRMA.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A CADETE EN PRIVADO Y DESPACHA FRANCO SIN RECOGIDA HASTA ENTERAR EL PAGO</a:t>
          </a:r>
          <a:endParaRPr lang="es-ES" sz="900" kern="1200" dirty="0"/>
        </a:p>
      </dsp:txBody>
      <dsp:txXfrm>
        <a:off x="5245340" y="1839772"/>
        <a:ext cx="2131443" cy="1278866"/>
      </dsp:txXfrm>
    </dsp:sp>
    <dsp:sp modelId="{3CF2BB9F-61DE-4489-B53E-55F7F1D13CCC}">
      <dsp:nvSpPr>
        <dsp:cNvPr id="0" name=""/>
        <dsp:cNvSpPr/>
      </dsp:nvSpPr>
      <dsp:spPr>
        <a:xfrm>
          <a:off x="1067711" y="3116838"/>
          <a:ext cx="7865025" cy="459631"/>
        </a:xfrm>
        <a:custGeom>
          <a:avLst/>
          <a:gdLst/>
          <a:ahLst/>
          <a:cxnLst/>
          <a:rect l="0" t="0" r="0" b="0"/>
          <a:pathLst>
            <a:path>
              <a:moveTo>
                <a:pt x="7865025" y="0"/>
              </a:moveTo>
              <a:lnTo>
                <a:pt x="7865025" y="246915"/>
              </a:lnTo>
              <a:lnTo>
                <a:pt x="0" y="246915"/>
              </a:lnTo>
              <a:lnTo>
                <a:pt x="0" y="45963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803217" y="3344203"/>
        <a:ext cx="394014" cy="4902"/>
      </dsp:txXfrm>
    </dsp:sp>
    <dsp:sp modelId="{80CF7E59-3851-49ED-8735-0D30DF4B3982}">
      <dsp:nvSpPr>
        <dsp:cNvPr id="0" name=""/>
        <dsp:cNvSpPr/>
      </dsp:nvSpPr>
      <dsp:spPr>
        <a:xfrm>
          <a:off x="7867015" y="1839772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CADETE SUSPENDIDO REMITE COMPROBANTES DE PAGO A OFDIV</a:t>
          </a:r>
          <a:endParaRPr lang="es-ES" sz="900" kern="1200" dirty="0"/>
        </a:p>
      </dsp:txBody>
      <dsp:txXfrm>
        <a:off x="7867015" y="1839772"/>
        <a:ext cx="2131443" cy="1278866"/>
      </dsp:txXfrm>
    </dsp:sp>
    <dsp:sp modelId="{C311B563-593D-4026-85EA-CAEC527417C5}">
      <dsp:nvSpPr>
        <dsp:cNvPr id="0" name=""/>
        <dsp:cNvSpPr/>
      </dsp:nvSpPr>
      <dsp:spPr>
        <a:xfrm>
          <a:off x="2131633" y="4202583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349193" y="4245852"/>
        <a:ext cx="24511" cy="4902"/>
      </dsp:txXfrm>
    </dsp:sp>
    <dsp:sp modelId="{696E4D78-17DF-4B82-8618-82CAB12106D4}">
      <dsp:nvSpPr>
        <dsp:cNvPr id="0" name=""/>
        <dsp:cNvSpPr/>
      </dsp:nvSpPr>
      <dsp:spPr>
        <a:xfrm>
          <a:off x="1989" y="3608870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VERIFICA PAGO Y SOLICITA AUTORIZACIÓN A DIRECTOR PARA LEVANTAR SUSPENSIÓN.</a:t>
          </a:r>
          <a:endParaRPr lang="es-ES" sz="900" kern="1200" dirty="0"/>
        </a:p>
      </dsp:txBody>
      <dsp:txXfrm>
        <a:off x="1989" y="3608870"/>
        <a:ext cx="2131443" cy="1278866"/>
      </dsp:txXfrm>
    </dsp:sp>
    <dsp:sp modelId="{83649B8F-3468-411B-85C3-3327093D5585}">
      <dsp:nvSpPr>
        <dsp:cNvPr id="0" name=""/>
        <dsp:cNvSpPr/>
      </dsp:nvSpPr>
      <dsp:spPr>
        <a:xfrm>
          <a:off x="4753308" y="4202583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970868" y="4245852"/>
        <a:ext cx="24511" cy="4902"/>
      </dsp:txXfrm>
    </dsp:sp>
    <dsp:sp modelId="{CF578D2D-4BCD-4361-94FB-7B75E2486C12}">
      <dsp:nvSpPr>
        <dsp:cNvPr id="0" name=""/>
        <dsp:cNvSpPr/>
      </dsp:nvSpPr>
      <dsp:spPr>
        <a:xfrm>
          <a:off x="2623665" y="3608870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LEVENTAMIENTO DE SUSPENSIÓN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DIRECTOR LEVANTA SUSPENSIÓN Y AUTORIZA RECOGIDA.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NOTIFICA JJDD EJECUTIVO.</a:t>
          </a:r>
          <a:endParaRPr lang="es-ES" sz="900" kern="1200" dirty="0"/>
        </a:p>
      </dsp:txBody>
      <dsp:txXfrm>
        <a:off x="2623665" y="3608870"/>
        <a:ext cx="2131443" cy="1278866"/>
      </dsp:txXfrm>
    </dsp:sp>
    <dsp:sp modelId="{9F3D4613-FF5F-47C6-971C-1FE2FB608206}">
      <dsp:nvSpPr>
        <dsp:cNvPr id="0" name=""/>
        <dsp:cNvSpPr/>
      </dsp:nvSpPr>
      <dsp:spPr>
        <a:xfrm>
          <a:off x="7374983" y="4202583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592544" y="4245852"/>
        <a:ext cx="24511" cy="4902"/>
      </dsp:txXfrm>
    </dsp:sp>
    <dsp:sp modelId="{C2F147D3-69C8-445F-8EDF-41F2699F9500}">
      <dsp:nvSpPr>
        <dsp:cNvPr id="0" name=""/>
        <dsp:cNvSpPr/>
      </dsp:nvSpPr>
      <dsp:spPr>
        <a:xfrm>
          <a:off x="5245340" y="3608870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INSTRUCCIONES DE RECOGIDA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JJDD EJECUTIVO DISPONE RECOGIDA AL CAEDTE SUSPENDIDO.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NOFICA CADETE</a:t>
          </a:r>
          <a:endParaRPr lang="es-ES" sz="900" kern="1200" dirty="0"/>
        </a:p>
      </dsp:txBody>
      <dsp:txXfrm>
        <a:off x="5245340" y="3608870"/>
        <a:ext cx="2131443" cy="1278866"/>
      </dsp:txXfrm>
    </dsp:sp>
    <dsp:sp modelId="{7DB43E21-9B3B-47B6-8AF5-5830ACCEBFE7}">
      <dsp:nvSpPr>
        <dsp:cNvPr id="0" name=""/>
        <dsp:cNvSpPr/>
      </dsp:nvSpPr>
      <dsp:spPr>
        <a:xfrm>
          <a:off x="7867015" y="3608870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RECOGIDA CADETE A ESNAVAL</a:t>
          </a:r>
          <a:endParaRPr lang="es-ES" sz="1200" kern="1200" dirty="0"/>
        </a:p>
      </dsp:txBody>
      <dsp:txXfrm>
        <a:off x="7867015" y="3608870"/>
        <a:ext cx="2131443" cy="127886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948622-0A89-4C3C-BA9E-861F0FE6FF7A}">
      <dsp:nvSpPr>
        <dsp:cNvPr id="0" name=""/>
        <dsp:cNvSpPr/>
      </dsp:nvSpPr>
      <dsp:spPr>
        <a:xfrm>
          <a:off x="2131633" y="644143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349193" y="687412"/>
        <a:ext cx="24511" cy="4902"/>
      </dsp:txXfrm>
    </dsp:sp>
    <dsp:sp modelId="{57051A27-29F5-4D20-8729-557EB62D4981}">
      <dsp:nvSpPr>
        <dsp:cNvPr id="0" name=""/>
        <dsp:cNvSpPr/>
      </dsp:nvSpPr>
      <dsp:spPr>
        <a:xfrm>
          <a:off x="1989" y="50430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1 MES DEUDA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MAIL DE AVISO A SOSTENEDOR.</a:t>
          </a:r>
          <a:endParaRPr lang="es-ES" sz="900" kern="1200" dirty="0"/>
        </a:p>
      </dsp:txBody>
      <dsp:txXfrm>
        <a:off x="1989" y="50430"/>
        <a:ext cx="2131443" cy="1278866"/>
      </dsp:txXfrm>
    </dsp:sp>
    <dsp:sp modelId="{D05FE54B-0A6E-4FF1-96D3-FD459416F5E7}">
      <dsp:nvSpPr>
        <dsp:cNvPr id="0" name=""/>
        <dsp:cNvSpPr/>
      </dsp:nvSpPr>
      <dsp:spPr>
        <a:xfrm>
          <a:off x="4753308" y="644143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970868" y="687412"/>
        <a:ext cx="24511" cy="4902"/>
      </dsp:txXfrm>
    </dsp:sp>
    <dsp:sp modelId="{7EDA5817-8478-46BC-B468-8B903906CD0E}">
      <dsp:nvSpPr>
        <dsp:cNvPr id="0" name=""/>
        <dsp:cNvSpPr/>
      </dsp:nvSpPr>
      <dsp:spPr>
        <a:xfrm>
          <a:off x="2623665" y="50430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2 MESES DEUDA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 AB PROCEDE A WARNING ESPECIAL.</a:t>
          </a:r>
          <a:endParaRPr lang="es-ES" sz="900" kern="1200" dirty="0"/>
        </a:p>
      </dsp:txBody>
      <dsp:txXfrm>
        <a:off x="2623665" y="50430"/>
        <a:ext cx="2131443" cy="1278866"/>
      </dsp:txXfrm>
    </dsp:sp>
    <dsp:sp modelId="{FC7332A9-346F-42C3-845F-E250DA78A9BD}">
      <dsp:nvSpPr>
        <dsp:cNvPr id="0" name=""/>
        <dsp:cNvSpPr/>
      </dsp:nvSpPr>
      <dsp:spPr>
        <a:xfrm>
          <a:off x="7374983" y="644143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592544" y="687412"/>
        <a:ext cx="24511" cy="4902"/>
      </dsp:txXfrm>
    </dsp:sp>
    <dsp:sp modelId="{EA73D459-F7B1-48A4-BB8A-4D7E43BAC7E2}">
      <dsp:nvSpPr>
        <dsp:cNvPr id="0" name=""/>
        <dsp:cNvSpPr/>
      </dsp:nvSpPr>
      <dsp:spPr>
        <a:xfrm>
          <a:off x="5245340" y="50430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ESPECIAL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DIRECTOR APRUEBA EN CUB CON PRESENCIA OFDIV Y JJDD EJECUTIVO.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REMITE CARTA CERTIFICADA FIRMADA POR DIRECTOR.</a:t>
          </a:r>
          <a:endParaRPr lang="es-ES" sz="900" kern="1200" dirty="0"/>
        </a:p>
      </dsp:txBody>
      <dsp:txXfrm>
        <a:off x="5245340" y="50430"/>
        <a:ext cx="2131443" cy="1278866"/>
      </dsp:txXfrm>
    </dsp:sp>
    <dsp:sp modelId="{1B31A4EC-C592-4044-9B64-B9957F3E2859}">
      <dsp:nvSpPr>
        <dsp:cNvPr id="0" name=""/>
        <dsp:cNvSpPr/>
      </dsp:nvSpPr>
      <dsp:spPr>
        <a:xfrm>
          <a:off x="1067711" y="1327496"/>
          <a:ext cx="7865025" cy="459631"/>
        </a:xfrm>
        <a:custGeom>
          <a:avLst/>
          <a:gdLst/>
          <a:ahLst/>
          <a:cxnLst/>
          <a:rect l="0" t="0" r="0" b="0"/>
          <a:pathLst>
            <a:path>
              <a:moveTo>
                <a:pt x="7865025" y="0"/>
              </a:moveTo>
              <a:lnTo>
                <a:pt x="7865025" y="246915"/>
              </a:lnTo>
              <a:lnTo>
                <a:pt x="0" y="246915"/>
              </a:lnTo>
              <a:lnTo>
                <a:pt x="0" y="45963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803217" y="1554861"/>
        <a:ext cx="394014" cy="4902"/>
      </dsp:txXfrm>
    </dsp:sp>
    <dsp:sp modelId="{42FA5A57-F297-49C6-88B1-E83EFA83E192}">
      <dsp:nvSpPr>
        <dsp:cNvPr id="0" name=""/>
        <dsp:cNvSpPr/>
      </dsp:nvSpPr>
      <dsp:spPr>
        <a:xfrm>
          <a:off x="7867015" y="50430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ESPECIAL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A BRIGADIER QUE LE LLEGARÁ UNA CARTA DE PAGO  A SU SOSTENEDOR Y QUE SI ESTE NO CUMPLE ÉL SERÁ SUSPENDIDO.</a:t>
          </a:r>
          <a:endParaRPr lang="es-ES" sz="900" kern="1200" dirty="0"/>
        </a:p>
      </dsp:txBody>
      <dsp:txXfrm>
        <a:off x="7867015" y="50430"/>
        <a:ext cx="2131443" cy="1278866"/>
      </dsp:txXfrm>
    </dsp:sp>
    <dsp:sp modelId="{FD5C019D-4D4A-409D-A50F-1860D14E9312}">
      <dsp:nvSpPr>
        <dsp:cNvPr id="0" name=""/>
        <dsp:cNvSpPr/>
      </dsp:nvSpPr>
      <dsp:spPr>
        <a:xfrm>
          <a:off x="2131633" y="2413241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349193" y="2456510"/>
        <a:ext cx="24511" cy="4902"/>
      </dsp:txXfrm>
    </dsp:sp>
    <dsp:sp modelId="{A3FC09AA-5FA9-4E25-8877-F1250A575591}">
      <dsp:nvSpPr>
        <dsp:cNvPr id="0" name=""/>
        <dsp:cNvSpPr/>
      </dsp:nvSpPr>
      <dsp:spPr>
        <a:xfrm>
          <a:off x="1989" y="1819528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WARNING ESPECIAL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SOSTENEDOR NO CUMPLE.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AB EMITE CARTA DE SUSPENSIÓN.</a:t>
          </a:r>
          <a:endParaRPr lang="es-ES" sz="900" kern="1200" dirty="0"/>
        </a:p>
      </dsp:txBody>
      <dsp:txXfrm>
        <a:off x="1989" y="1819528"/>
        <a:ext cx="2131443" cy="1278866"/>
      </dsp:txXfrm>
    </dsp:sp>
    <dsp:sp modelId="{188FAB52-2C0B-40CB-9712-3C2EF4930116}">
      <dsp:nvSpPr>
        <dsp:cNvPr id="0" name=""/>
        <dsp:cNvSpPr/>
      </dsp:nvSpPr>
      <dsp:spPr>
        <a:xfrm>
          <a:off x="4753308" y="2413241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970868" y="2456510"/>
        <a:ext cx="24511" cy="4902"/>
      </dsp:txXfrm>
    </dsp:sp>
    <dsp:sp modelId="{9AAAC24D-9789-446E-8BDD-ABEE3729B3C6}">
      <dsp:nvSpPr>
        <dsp:cNvPr id="0" name=""/>
        <dsp:cNvSpPr/>
      </dsp:nvSpPr>
      <dsp:spPr>
        <a:xfrm>
          <a:off x="2623665" y="1819528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Y OFDIV PRESENTAN CARTA DE SUSPENSIÓN A DIRECTOR PARA FIRMA.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A BRIGADIER EN PRIVADO Y DESPACHA FRANCO SIN RECOGIDA HASTA ENTERAR EL PAGO</a:t>
          </a:r>
          <a:endParaRPr lang="es-ES" sz="900" kern="1200" dirty="0"/>
        </a:p>
      </dsp:txBody>
      <dsp:txXfrm>
        <a:off x="2623665" y="1819528"/>
        <a:ext cx="2131443" cy="1278866"/>
      </dsp:txXfrm>
    </dsp:sp>
    <dsp:sp modelId="{3CF2BB9F-61DE-4489-B53E-55F7F1D13CCC}">
      <dsp:nvSpPr>
        <dsp:cNvPr id="0" name=""/>
        <dsp:cNvSpPr/>
      </dsp:nvSpPr>
      <dsp:spPr>
        <a:xfrm>
          <a:off x="7374983" y="2413241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592544" y="2456510"/>
        <a:ext cx="24511" cy="4902"/>
      </dsp:txXfrm>
    </dsp:sp>
    <dsp:sp modelId="{80CF7E59-3851-49ED-8735-0D30DF4B3982}">
      <dsp:nvSpPr>
        <dsp:cNvPr id="0" name=""/>
        <dsp:cNvSpPr/>
      </dsp:nvSpPr>
      <dsp:spPr>
        <a:xfrm>
          <a:off x="5245340" y="1819528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BRIGADIER SUSPENDIDO REMITE COMPROBANTES DE PAGO A OFDIV.</a:t>
          </a:r>
          <a:endParaRPr lang="es-ES" sz="900" kern="1200" dirty="0"/>
        </a:p>
      </dsp:txBody>
      <dsp:txXfrm>
        <a:off x="5245340" y="1819528"/>
        <a:ext cx="2131443" cy="1278866"/>
      </dsp:txXfrm>
    </dsp:sp>
    <dsp:sp modelId="{C311B563-593D-4026-85EA-CAEC527417C5}">
      <dsp:nvSpPr>
        <dsp:cNvPr id="0" name=""/>
        <dsp:cNvSpPr/>
      </dsp:nvSpPr>
      <dsp:spPr>
        <a:xfrm>
          <a:off x="1067711" y="3096594"/>
          <a:ext cx="7865025" cy="459631"/>
        </a:xfrm>
        <a:custGeom>
          <a:avLst/>
          <a:gdLst/>
          <a:ahLst/>
          <a:cxnLst/>
          <a:rect l="0" t="0" r="0" b="0"/>
          <a:pathLst>
            <a:path>
              <a:moveTo>
                <a:pt x="7865025" y="0"/>
              </a:moveTo>
              <a:lnTo>
                <a:pt x="7865025" y="246915"/>
              </a:lnTo>
              <a:lnTo>
                <a:pt x="0" y="246915"/>
              </a:lnTo>
              <a:lnTo>
                <a:pt x="0" y="45963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803217" y="3323959"/>
        <a:ext cx="394014" cy="4902"/>
      </dsp:txXfrm>
    </dsp:sp>
    <dsp:sp modelId="{696E4D78-17DF-4B82-8618-82CAB12106D4}">
      <dsp:nvSpPr>
        <dsp:cNvPr id="0" name=""/>
        <dsp:cNvSpPr/>
      </dsp:nvSpPr>
      <dsp:spPr>
        <a:xfrm>
          <a:off x="7867015" y="1819528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SUSPENSIÓN TRANSITORIA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VERIFICA PAGO Y SOLICITA AUTORIZACIÓN A DIRECTOR PARA LEVANTAR SUSPENSIÓN.</a:t>
          </a:r>
          <a:endParaRPr lang="es-ES" sz="900" kern="1200" dirty="0"/>
        </a:p>
      </dsp:txBody>
      <dsp:txXfrm>
        <a:off x="7867015" y="1819528"/>
        <a:ext cx="2131443" cy="1278866"/>
      </dsp:txXfrm>
    </dsp:sp>
    <dsp:sp modelId="{83649B8F-3468-411B-85C3-3327093D5585}">
      <dsp:nvSpPr>
        <dsp:cNvPr id="0" name=""/>
        <dsp:cNvSpPr/>
      </dsp:nvSpPr>
      <dsp:spPr>
        <a:xfrm>
          <a:off x="2131633" y="4182339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349193" y="4225608"/>
        <a:ext cx="24511" cy="4902"/>
      </dsp:txXfrm>
    </dsp:sp>
    <dsp:sp modelId="{CF578D2D-4BCD-4361-94FB-7B75E2486C12}">
      <dsp:nvSpPr>
        <dsp:cNvPr id="0" name=""/>
        <dsp:cNvSpPr/>
      </dsp:nvSpPr>
      <dsp:spPr>
        <a:xfrm>
          <a:off x="1989" y="3588626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LEVENTAMIENTO DE SUSPENSIÓN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DIRECTOR LEVANTA SUSPENSIÓN Y AUTORIZA RECOGIDA.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NOTIFICA JJDD EJECUTIVO.</a:t>
          </a:r>
          <a:endParaRPr lang="es-ES" sz="900" kern="1200" dirty="0"/>
        </a:p>
      </dsp:txBody>
      <dsp:txXfrm>
        <a:off x="1989" y="3588626"/>
        <a:ext cx="2131443" cy="1278866"/>
      </dsp:txXfrm>
    </dsp:sp>
    <dsp:sp modelId="{9F3D4613-FF5F-47C6-971C-1FE2FB608206}">
      <dsp:nvSpPr>
        <dsp:cNvPr id="0" name=""/>
        <dsp:cNvSpPr/>
      </dsp:nvSpPr>
      <dsp:spPr>
        <a:xfrm>
          <a:off x="4753308" y="4182339"/>
          <a:ext cx="45963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963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970868" y="4225608"/>
        <a:ext cx="24511" cy="4902"/>
      </dsp:txXfrm>
    </dsp:sp>
    <dsp:sp modelId="{C2F147D3-69C8-445F-8EDF-41F2699F9500}">
      <dsp:nvSpPr>
        <dsp:cNvPr id="0" name=""/>
        <dsp:cNvSpPr/>
      </dsp:nvSpPr>
      <dsp:spPr>
        <a:xfrm>
          <a:off x="2623665" y="3588626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INSTRUCCIONES DE RECOGIDA</a:t>
          </a:r>
          <a:endParaRPr lang="es-ES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JJDD EJECUTIVO DISPONE RECOGIDA AL BRIGADIER SUSPENDIDO.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NOFICA BRIGADIER.</a:t>
          </a:r>
          <a:endParaRPr lang="es-ES" sz="900" kern="1200" dirty="0"/>
        </a:p>
      </dsp:txBody>
      <dsp:txXfrm>
        <a:off x="2623665" y="3588626"/>
        <a:ext cx="2131443" cy="1278866"/>
      </dsp:txXfrm>
    </dsp:sp>
    <dsp:sp modelId="{7DB43E21-9B3B-47B6-8AF5-5830ACCEBFE7}">
      <dsp:nvSpPr>
        <dsp:cNvPr id="0" name=""/>
        <dsp:cNvSpPr/>
      </dsp:nvSpPr>
      <dsp:spPr>
        <a:xfrm>
          <a:off x="5245340" y="3588626"/>
          <a:ext cx="2131443" cy="12788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RECOGIDA BRIGADIER A ESNAVAL</a:t>
          </a:r>
          <a:endParaRPr lang="es-ES" sz="1200" kern="1200" dirty="0"/>
        </a:p>
      </dsp:txBody>
      <dsp:txXfrm>
        <a:off x="5245340" y="3588626"/>
        <a:ext cx="2131443" cy="1278866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latin typeface="Calibri" pitchFamily="34" charset="0"/>
              <a:cs typeface="Calibri" pitchFamily="34" charset="0"/>
            </a:rPr>
            <a:t>Suspensiones Transitorias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948622-0A89-4C3C-BA9E-861F0FE6FF7A}">
      <dsp:nvSpPr>
        <dsp:cNvPr id="0" name=""/>
        <dsp:cNvSpPr/>
      </dsp:nvSpPr>
      <dsp:spPr>
        <a:xfrm>
          <a:off x="2160961" y="619824"/>
          <a:ext cx="4663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637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2381722" y="663059"/>
        <a:ext cx="24848" cy="4969"/>
      </dsp:txXfrm>
    </dsp:sp>
    <dsp:sp modelId="{57051A27-29F5-4D20-8729-557EB62D4981}">
      <dsp:nvSpPr>
        <dsp:cNvPr id="0" name=""/>
        <dsp:cNvSpPr/>
      </dsp:nvSpPr>
      <dsp:spPr>
        <a:xfrm>
          <a:off x="2017" y="17320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CADETE ES DESPACHADO FRANCO VACACIONES</a:t>
          </a:r>
          <a:endParaRPr lang="es-ES" sz="1050" kern="1200" dirty="0"/>
        </a:p>
      </dsp:txBody>
      <dsp:txXfrm>
        <a:off x="2017" y="17320"/>
        <a:ext cx="2160743" cy="1296446"/>
      </dsp:txXfrm>
    </dsp:sp>
    <dsp:sp modelId="{D05FE54B-0A6E-4FF1-96D3-FD459416F5E7}">
      <dsp:nvSpPr>
        <dsp:cNvPr id="0" name=""/>
        <dsp:cNvSpPr/>
      </dsp:nvSpPr>
      <dsp:spPr>
        <a:xfrm>
          <a:off x="4818675" y="619824"/>
          <a:ext cx="4663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637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039437" y="663059"/>
        <a:ext cx="24848" cy="4969"/>
      </dsp:txXfrm>
    </dsp:sp>
    <dsp:sp modelId="{7EDA5817-8478-46BC-B468-8B903906CD0E}">
      <dsp:nvSpPr>
        <dsp:cNvPr id="0" name=""/>
        <dsp:cNvSpPr/>
      </dsp:nvSpPr>
      <dsp:spPr>
        <a:xfrm>
          <a:off x="2659732" y="17320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NOTIFICACIÓN DIRECTOR AL GENERAL DEL CUERPO DE CADETES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SE ELEVA NOTIFICACIÓN DEL DIRECTOR AL PORTAL CADETES, INFORMANDO QUE A LA RECOGIDA EL CADETE DEBE TENER SITUACIÓN FINANCIERA AL DÍA O SERÁ SUSPENDIDO A SU LLEGADA A LA ESCUELA.</a:t>
          </a:r>
          <a:endParaRPr lang="es-ES" sz="900" kern="1200" dirty="0"/>
        </a:p>
      </dsp:txBody>
      <dsp:txXfrm>
        <a:off x="2659732" y="17320"/>
        <a:ext cx="2160743" cy="1296446"/>
      </dsp:txXfrm>
    </dsp:sp>
    <dsp:sp modelId="{C7B6B442-8467-4E64-9489-CA7A059E2C54}">
      <dsp:nvSpPr>
        <dsp:cNvPr id="0" name=""/>
        <dsp:cNvSpPr/>
      </dsp:nvSpPr>
      <dsp:spPr>
        <a:xfrm>
          <a:off x="7476390" y="619824"/>
          <a:ext cx="4663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637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7697152" y="663059"/>
        <a:ext cx="24848" cy="4969"/>
      </dsp:txXfrm>
    </dsp:sp>
    <dsp:sp modelId="{4817F105-F9F0-4142-8A27-BE36FE6F5602}">
      <dsp:nvSpPr>
        <dsp:cNvPr id="0" name=""/>
        <dsp:cNvSpPr/>
      </dsp:nvSpPr>
      <dsp:spPr>
        <a:xfrm>
          <a:off x="5317447" y="17320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NOTIFICACIÓN DIRECTOR AL GENERAL DEL CUERPO DE CADETES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 AB PROCEDE A SUSPENSIÓN TRANSITORIA</a:t>
          </a:r>
          <a:endParaRPr lang="es-ES" sz="900" kern="1200" dirty="0"/>
        </a:p>
      </dsp:txBody>
      <dsp:txXfrm>
        <a:off x="5317447" y="17320"/>
        <a:ext cx="2160743" cy="1296446"/>
      </dsp:txXfrm>
    </dsp:sp>
    <dsp:sp modelId="{1B31A4EC-C592-4044-9B64-B9957F3E2859}">
      <dsp:nvSpPr>
        <dsp:cNvPr id="0" name=""/>
        <dsp:cNvSpPr/>
      </dsp:nvSpPr>
      <dsp:spPr>
        <a:xfrm>
          <a:off x="1082389" y="1311967"/>
          <a:ext cx="7973144" cy="466371"/>
        </a:xfrm>
        <a:custGeom>
          <a:avLst/>
          <a:gdLst/>
          <a:ahLst/>
          <a:cxnLst/>
          <a:rect l="0" t="0" r="0" b="0"/>
          <a:pathLst>
            <a:path>
              <a:moveTo>
                <a:pt x="7973144" y="0"/>
              </a:moveTo>
              <a:lnTo>
                <a:pt x="7973144" y="250285"/>
              </a:lnTo>
              <a:lnTo>
                <a:pt x="0" y="250285"/>
              </a:lnTo>
              <a:lnTo>
                <a:pt x="0" y="46637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4869246" y="1542667"/>
        <a:ext cx="399430" cy="4969"/>
      </dsp:txXfrm>
    </dsp:sp>
    <dsp:sp modelId="{42FA5A57-F297-49C6-88B1-E83EFA83E192}">
      <dsp:nvSpPr>
        <dsp:cNvPr id="0" name=""/>
        <dsp:cNvSpPr/>
      </dsp:nvSpPr>
      <dsp:spPr>
        <a:xfrm>
          <a:off x="7975161" y="17320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SUSPENSIÓN TRANSITORIA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TELEFÓNICA A SOSTENEDOR QUE SI NO TIENE SU SITUACIÓN FINANCIERA AL DÍA, EL CADETE SERÁ SUSPENDIDO A SU LLEGADA A LA ESCUELA.</a:t>
          </a:r>
          <a:endParaRPr lang="es-ES" sz="900" kern="1200" dirty="0"/>
        </a:p>
      </dsp:txBody>
      <dsp:txXfrm>
        <a:off x="7975161" y="17320"/>
        <a:ext cx="2160743" cy="1296446"/>
      </dsp:txXfrm>
    </dsp:sp>
    <dsp:sp modelId="{188FAB52-2C0B-40CB-9712-3C2EF4930116}">
      <dsp:nvSpPr>
        <dsp:cNvPr id="0" name=""/>
        <dsp:cNvSpPr/>
      </dsp:nvSpPr>
      <dsp:spPr>
        <a:xfrm>
          <a:off x="2160961" y="2413241"/>
          <a:ext cx="4663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637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2381722" y="2456476"/>
        <a:ext cx="24848" cy="4969"/>
      </dsp:txXfrm>
    </dsp:sp>
    <dsp:sp modelId="{9AAAC24D-9789-446E-8BDD-ABEE3729B3C6}">
      <dsp:nvSpPr>
        <dsp:cNvPr id="0" name=""/>
        <dsp:cNvSpPr/>
      </dsp:nvSpPr>
      <dsp:spPr>
        <a:xfrm>
          <a:off x="2017" y="1810738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SUSPENSIÓN TRANSITORIA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TELEFÓNICA A SOSTENEDOR QUE LE LLEGARÁ UNA CARTA DE PAGO Y QUE SI NO CUMPLE EL CADETE SERÁ SUSPENDIDO.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Y OFDIV PRESENTAN CARTA DE SUSPENSIÓN A DIRECTOR PARA FIRMA.</a:t>
          </a:r>
          <a:endParaRPr lang="es-ES" sz="900" kern="1200" dirty="0"/>
        </a:p>
      </dsp:txBody>
      <dsp:txXfrm>
        <a:off x="2017" y="1810738"/>
        <a:ext cx="2160743" cy="1296446"/>
      </dsp:txXfrm>
    </dsp:sp>
    <dsp:sp modelId="{21D32CFC-F4BE-4E84-B9FD-4092FA6DC156}">
      <dsp:nvSpPr>
        <dsp:cNvPr id="0" name=""/>
        <dsp:cNvSpPr/>
      </dsp:nvSpPr>
      <dsp:spPr>
        <a:xfrm>
          <a:off x="4818675" y="2413241"/>
          <a:ext cx="4663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637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039437" y="2456476"/>
        <a:ext cx="24848" cy="4969"/>
      </dsp:txXfrm>
    </dsp:sp>
    <dsp:sp modelId="{6798DB0D-0CDB-4B71-BE36-3018A824755E}">
      <dsp:nvSpPr>
        <dsp:cNvPr id="0" name=""/>
        <dsp:cNvSpPr/>
      </dsp:nvSpPr>
      <dsp:spPr>
        <a:xfrm>
          <a:off x="2659732" y="1810738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SUSPENSIÓN TRANSITORIA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NOTIFICA A CADETE EN PRIVADO Y DESPACHA FRANCO SIN RECOGIDA HASTA ENTERAR EL PAGO.</a:t>
          </a:r>
          <a:endParaRPr lang="es-ES" sz="900" kern="1200" dirty="0"/>
        </a:p>
      </dsp:txBody>
      <dsp:txXfrm>
        <a:off x="2659732" y="1810738"/>
        <a:ext cx="2160743" cy="1296446"/>
      </dsp:txXfrm>
    </dsp:sp>
    <dsp:sp modelId="{3CF2BB9F-61DE-4489-B53E-55F7F1D13CCC}">
      <dsp:nvSpPr>
        <dsp:cNvPr id="0" name=""/>
        <dsp:cNvSpPr/>
      </dsp:nvSpPr>
      <dsp:spPr>
        <a:xfrm>
          <a:off x="7476390" y="2413241"/>
          <a:ext cx="4663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637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7697152" y="2456476"/>
        <a:ext cx="24848" cy="4969"/>
      </dsp:txXfrm>
    </dsp:sp>
    <dsp:sp modelId="{80CF7E59-3851-49ED-8735-0D30DF4B3982}">
      <dsp:nvSpPr>
        <dsp:cNvPr id="0" name=""/>
        <dsp:cNvSpPr/>
      </dsp:nvSpPr>
      <dsp:spPr>
        <a:xfrm>
          <a:off x="5317447" y="1810738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SUSPENSIÓN TRANSITORIA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CADETE SUSPENDIDO REMITE COMPROBANTES DE PAGO A OFDIV</a:t>
          </a:r>
          <a:endParaRPr lang="es-ES" sz="900" kern="1200" dirty="0"/>
        </a:p>
      </dsp:txBody>
      <dsp:txXfrm>
        <a:off x="5317447" y="1810738"/>
        <a:ext cx="2160743" cy="1296446"/>
      </dsp:txXfrm>
    </dsp:sp>
    <dsp:sp modelId="{C311B563-593D-4026-85EA-CAEC527417C5}">
      <dsp:nvSpPr>
        <dsp:cNvPr id="0" name=""/>
        <dsp:cNvSpPr/>
      </dsp:nvSpPr>
      <dsp:spPr>
        <a:xfrm>
          <a:off x="1082389" y="3105384"/>
          <a:ext cx="7973144" cy="466371"/>
        </a:xfrm>
        <a:custGeom>
          <a:avLst/>
          <a:gdLst/>
          <a:ahLst/>
          <a:cxnLst/>
          <a:rect l="0" t="0" r="0" b="0"/>
          <a:pathLst>
            <a:path>
              <a:moveTo>
                <a:pt x="7973144" y="0"/>
              </a:moveTo>
              <a:lnTo>
                <a:pt x="7973144" y="250285"/>
              </a:lnTo>
              <a:lnTo>
                <a:pt x="0" y="250285"/>
              </a:lnTo>
              <a:lnTo>
                <a:pt x="0" y="46637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4869246" y="3336085"/>
        <a:ext cx="399430" cy="4969"/>
      </dsp:txXfrm>
    </dsp:sp>
    <dsp:sp modelId="{696E4D78-17DF-4B82-8618-82CAB12106D4}">
      <dsp:nvSpPr>
        <dsp:cNvPr id="0" name=""/>
        <dsp:cNvSpPr/>
      </dsp:nvSpPr>
      <dsp:spPr>
        <a:xfrm>
          <a:off x="7975161" y="1810738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SUSPENSIÓN TRANSITORIA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VERIFICA PAGO Y SOLICITA AUTORIZACIÓN A DIRECTOR PARA LEVANTAR SUSPENSIÓN.</a:t>
          </a:r>
          <a:endParaRPr lang="es-ES" sz="900" kern="1200" dirty="0"/>
        </a:p>
      </dsp:txBody>
      <dsp:txXfrm>
        <a:off x="7975161" y="1810738"/>
        <a:ext cx="2160743" cy="1296446"/>
      </dsp:txXfrm>
    </dsp:sp>
    <dsp:sp modelId="{83649B8F-3468-411B-85C3-3327093D5585}">
      <dsp:nvSpPr>
        <dsp:cNvPr id="0" name=""/>
        <dsp:cNvSpPr/>
      </dsp:nvSpPr>
      <dsp:spPr>
        <a:xfrm>
          <a:off x="2160961" y="4206658"/>
          <a:ext cx="4663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637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2381722" y="4249894"/>
        <a:ext cx="24848" cy="4969"/>
      </dsp:txXfrm>
    </dsp:sp>
    <dsp:sp modelId="{CF578D2D-4BCD-4361-94FB-7B75E2486C12}">
      <dsp:nvSpPr>
        <dsp:cNvPr id="0" name=""/>
        <dsp:cNvSpPr/>
      </dsp:nvSpPr>
      <dsp:spPr>
        <a:xfrm>
          <a:off x="2017" y="3604155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LEVENTAMIENTO DE SUSPENSIÓN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DIRECTOR LEVANTA SUSPENSIÓN Y AUTORIZA RECOGIDA.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OFABAS NOTIFICA JJDD EJECUTIVO.</a:t>
          </a:r>
          <a:endParaRPr lang="es-ES" sz="900" kern="1200" dirty="0"/>
        </a:p>
      </dsp:txBody>
      <dsp:txXfrm>
        <a:off x="2017" y="3604155"/>
        <a:ext cx="2160743" cy="1296446"/>
      </dsp:txXfrm>
    </dsp:sp>
    <dsp:sp modelId="{9F3D4613-FF5F-47C6-971C-1FE2FB608206}">
      <dsp:nvSpPr>
        <dsp:cNvPr id="0" name=""/>
        <dsp:cNvSpPr/>
      </dsp:nvSpPr>
      <dsp:spPr>
        <a:xfrm>
          <a:off x="4818675" y="4206658"/>
          <a:ext cx="4663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637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039437" y="4249894"/>
        <a:ext cx="24848" cy="4969"/>
      </dsp:txXfrm>
    </dsp:sp>
    <dsp:sp modelId="{C2F147D3-69C8-445F-8EDF-41F2699F9500}">
      <dsp:nvSpPr>
        <dsp:cNvPr id="0" name=""/>
        <dsp:cNvSpPr/>
      </dsp:nvSpPr>
      <dsp:spPr>
        <a:xfrm>
          <a:off x="2659732" y="3604155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INSTRUCCIONES DE RECOGIDA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JJDD EJECUTIVO DISPONE RECOGIDA AL CAEDTE SUSPENDIDO.</a:t>
          </a:r>
          <a:endParaRPr lang="es-ES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 smtClean="0"/>
            <a:t>OFDIV NOFICA CADETE</a:t>
          </a:r>
          <a:endParaRPr lang="es-ES" sz="900" kern="1200" dirty="0"/>
        </a:p>
      </dsp:txBody>
      <dsp:txXfrm>
        <a:off x="2659732" y="3604155"/>
        <a:ext cx="2160743" cy="1296446"/>
      </dsp:txXfrm>
    </dsp:sp>
    <dsp:sp modelId="{7DB43E21-9B3B-47B6-8AF5-5830ACCEBFE7}">
      <dsp:nvSpPr>
        <dsp:cNvPr id="0" name=""/>
        <dsp:cNvSpPr/>
      </dsp:nvSpPr>
      <dsp:spPr>
        <a:xfrm>
          <a:off x="5317447" y="3604155"/>
          <a:ext cx="2160743" cy="1296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RECOGIDA CADETE A ESNAVAL</a:t>
          </a:r>
          <a:endParaRPr lang="es-ES" sz="1050" kern="1200" dirty="0"/>
        </a:p>
      </dsp:txBody>
      <dsp:txXfrm>
        <a:off x="5317447" y="3604155"/>
        <a:ext cx="2160743" cy="1296446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noProof="0" dirty="0" smtClean="0">
              <a:solidFill>
                <a:schemeClr val="bg1"/>
              </a:solidFill>
            </a:rPr>
            <a:t>FES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noProof="0" dirty="0" smtClean="0">
              <a:solidFill>
                <a:schemeClr val="bg1"/>
              </a:solidFill>
            </a:rPr>
            <a:t>FES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487654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noProof="0" dirty="0" smtClean="0">
              <a:solidFill>
                <a:schemeClr val="bg1"/>
              </a:solidFill>
            </a:rPr>
            <a:t>FES</a:t>
          </a:r>
          <a:endParaRPr lang="es-CL" sz="2800" b="1" kern="1200" noProof="0" dirty="0">
            <a:solidFill>
              <a:schemeClr val="bg1"/>
            </a:solidFill>
          </a:endParaRPr>
        </a:p>
      </dsp:txBody>
      <dsp:txXfrm>
        <a:off x="23805" y="23805"/>
        <a:ext cx="8080390" cy="4400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97C9A-80AE-4030-8CB3-D8DB64BDBBAE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BEDDD-6949-4FA6-AB75-7BEA6AEED7A7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078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9376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62320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14852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40715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79187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61529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92691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71357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52858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56229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69034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88133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09248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76106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25269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22524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6350" y="876300"/>
            <a:ext cx="4203700" cy="236537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88D933-2B0C-448C-87D0-E6B9AB912CB9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10462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359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248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195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908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0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786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138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12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416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170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954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02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E1DA7-BBDA-4462-9095-0F676685F32F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812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5.png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diagramData" Target="../diagrams/data4.xml"/><Relationship Id="rId18" Type="http://schemas.openxmlformats.org/officeDocument/2006/relationships/image" Target="../media/image6.png"/><Relationship Id="rId3" Type="http://schemas.openxmlformats.org/officeDocument/2006/relationships/diagramData" Target="../diagrams/data3.xml"/><Relationship Id="rId21" Type="http://schemas.openxmlformats.org/officeDocument/2006/relationships/image" Target="../media/image9.jfif"/><Relationship Id="rId7" Type="http://schemas.microsoft.com/office/2007/relationships/diagramDrawing" Target="../diagrams/drawing3.xml"/><Relationship Id="rId12" Type="http://schemas.openxmlformats.org/officeDocument/2006/relationships/hyperlink" Target="PROYECCI&#211;N%20PRESUPUESTARIA%20Y%20DESVIACI&#211;N%20DE%20CAJA%202026.xlsx" TargetMode="External"/><Relationship Id="rId1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6" Type="http://schemas.openxmlformats.org/officeDocument/2006/relationships/diagramColors" Target="../diagrams/colors4.xml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3.xml"/><Relationship Id="rId15" Type="http://schemas.openxmlformats.org/officeDocument/2006/relationships/diagramQuickStyle" Target="../diagrams/quickStyle4.xml"/><Relationship Id="rId10" Type="http://schemas.openxmlformats.org/officeDocument/2006/relationships/image" Target="../media/image5.png"/><Relationship Id="rId19" Type="http://schemas.openxmlformats.org/officeDocument/2006/relationships/image" Target="../media/image7.jfif"/><Relationship Id="rId4" Type="http://schemas.openxmlformats.org/officeDocument/2006/relationships/diagramLayout" Target="../diagrams/layout3.xml"/><Relationship Id="rId9" Type="http://schemas.openxmlformats.org/officeDocument/2006/relationships/image" Target="../media/image4.png"/><Relationship Id="rId14" Type="http://schemas.openxmlformats.org/officeDocument/2006/relationships/diagramLayout" Target="../diagrams/layout4.xml"/><Relationship Id="rId22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11.emf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5.xm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chart" Target="../charts/chart2.xml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openxmlformats.org/officeDocument/2006/relationships/image" Target="../media/image1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6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6.xml"/><Relationship Id="rId9" Type="http://schemas.openxmlformats.org/officeDocument/2006/relationships/image" Target="../media/image4.png"/><Relationship Id="rId14" Type="http://schemas.openxmlformats.org/officeDocument/2006/relationships/image" Target="../media/image13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7.xml"/><Relationship Id="rId11" Type="http://schemas.openxmlformats.org/officeDocument/2006/relationships/image" Target="../media/image14.png"/><Relationship Id="rId5" Type="http://schemas.openxmlformats.org/officeDocument/2006/relationships/diagramQuickStyle" Target="../diagrams/quickStyle7.xml"/><Relationship Id="rId10" Type="http://schemas.microsoft.com/office/2007/relationships/hdphoto" Target="../media/hdphoto1.wdp"/><Relationship Id="rId4" Type="http://schemas.openxmlformats.org/officeDocument/2006/relationships/diagramLayout" Target="../diagrams/layout7.xm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diagramQuickStyle" Target="../diagrams/quickStyle9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openxmlformats.org/officeDocument/2006/relationships/diagramLayout" Target="../diagrams/layout9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8.xml"/><Relationship Id="rId11" Type="http://schemas.openxmlformats.org/officeDocument/2006/relationships/diagramData" Target="../diagrams/data9.xml"/><Relationship Id="rId5" Type="http://schemas.openxmlformats.org/officeDocument/2006/relationships/diagramQuickStyle" Target="../diagrams/quickStyle8.xml"/><Relationship Id="rId15" Type="http://schemas.microsoft.com/office/2007/relationships/diagramDrawing" Target="../diagrams/drawing9.xml"/><Relationship Id="rId10" Type="http://schemas.microsoft.com/office/2007/relationships/hdphoto" Target="../media/hdphoto1.wdp"/><Relationship Id="rId4" Type="http://schemas.openxmlformats.org/officeDocument/2006/relationships/diagramLayout" Target="../diagrams/layout8.xml"/><Relationship Id="rId9" Type="http://schemas.openxmlformats.org/officeDocument/2006/relationships/image" Target="../media/image5.png"/><Relationship Id="rId14" Type="http://schemas.openxmlformats.org/officeDocument/2006/relationships/diagramColors" Target="../diagrams/colors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diagramQuickStyle" Target="../diagrams/quickStyle11.xml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12" Type="http://schemas.openxmlformats.org/officeDocument/2006/relationships/diagramLayout" Target="../diagrams/layout1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0.xml"/><Relationship Id="rId11" Type="http://schemas.openxmlformats.org/officeDocument/2006/relationships/diagramData" Target="../diagrams/data11.xml"/><Relationship Id="rId5" Type="http://schemas.openxmlformats.org/officeDocument/2006/relationships/diagramQuickStyle" Target="../diagrams/quickStyle10.xml"/><Relationship Id="rId15" Type="http://schemas.microsoft.com/office/2007/relationships/diagramDrawing" Target="../diagrams/drawing11.xml"/><Relationship Id="rId10" Type="http://schemas.microsoft.com/office/2007/relationships/hdphoto" Target="../media/hdphoto1.wdp"/><Relationship Id="rId4" Type="http://schemas.openxmlformats.org/officeDocument/2006/relationships/diagramLayout" Target="../diagrams/layout10.xml"/><Relationship Id="rId9" Type="http://schemas.openxmlformats.org/officeDocument/2006/relationships/image" Target="../media/image5.png"/><Relationship Id="rId14" Type="http://schemas.openxmlformats.org/officeDocument/2006/relationships/diagramColors" Target="../diagrams/colors1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16.png"/><Relationship Id="rId7" Type="http://schemas.openxmlformats.org/officeDocument/2006/relationships/diagramColors" Target="../diagrams/colors12.xml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2.xml"/><Relationship Id="rId11" Type="http://schemas.openxmlformats.org/officeDocument/2006/relationships/image" Target="../media/image5.png"/><Relationship Id="rId5" Type="http://schemas.openxmlformats.org/officeDocument/2006/relationships/diagramLayout" Target="../diagrams/layout12.xml"/><Relationship Id="rId10" Type="http://schemas.openxmlformats.org/officeDocument/2006/relationships/image" Target="../media/image4.png"/><Relationship Id="rId4" Type="http://schemas.openxmlformats.org/officeDocument/2006/relationships/diagramData" Target="../diagrams/data12.xml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12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3.xml"/><Relationship Id="rId11" Type="http://schemas.openxmlformats.org/officeDocument/2006/relationships/image" Target="../media/image18.png"/><Relationship Id="rId5" Type="http://schemas.openxmlformats.org/officeDocument/2006/relationships/diagramQuickStyle" Target="../diagrams/quickStyle13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13.xml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16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4.xml"/><Relationship Id="rId11" Type="http://schemas.openxmlformats.org/officeDocument/2006/relationships/image" Target="../media/image5.png"/><Relationship Id="rId5" Type="http://schemas.openxmlformats.org/officeDocument/2006/relationships/diagramLayout" Target="../diagrams/layout14.xml"/><Relationship Id="rId10" Type="http://schemas.openxmlformats.org/officeDocument/2006/relationships/image" Target="../media/image4.png"/><Relationship Id="rId4" Type="http://schemas.openxmlformats.org/officeDocument/2006/relationships/diagramData" Target="../diagrams/data14.xml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diagramLayout" Target="../diagrams/layout16.xml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12" Type="http://schemas.openxmlformats.org/officeDocument/2006/relationships/diagramData" Target="../diagrams/data16.xml"/><Relationship Id="rId2" Type="http://schemas.openxmlformats.org/officeDocument/2006/relationships/notesSlide" Target="../notesSlides/notesSlide12.xml"/><Relationship Id="rId16" Type="http://schemas.microsoft.com/office/2007/relationships/diagramDrawing" Target="../diagrams/drawing1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5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15.xml"/><Relationship Id="rId15" Type="http://schemas.openxmlformats.org/officeDocument/2006/relationships/diagramColors" Target="../diagrams/colors16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15.xml"/><Relationship Id="rId9" Type="http://schemas.openxmlformats.org/officeDocument/2006/relationships/image" Target="../media/image4.png"/><Relationship Id="rId14" Type="http://schemas.openxmlformats.org/officeDocument/2006/relationships/diagramQuickStyle" Target="../diagrams/quickStyle1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diagramLayout" Target="../diagrams/layout18.xml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12" Type="http://schemas.openxmlformats.org/officeDocument/2006/relationships/diagramData" Target="../diagrams/data18.xml"/><Relationship Id="rId2" Type="http://schemas.openxmlformats.org/officeDocument/2006/relationships/notesSlide" Target="../notesSlides/notesSlide13.xml"/><Relationship Id="rId16" Type="http://schemas.microsoft.com/office/2007/relationships/diagramDrawing" Target="../diagrams/drawing18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7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17.xml"/><Relationship Id="rId15" Type="http://schemas.openxmlformats.org/officeDocument/2006/relationships/diagramColors" Target="../diagrams/colors18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17.xml"/><Relationship Id="rId9" Type="http://schemas.openxmlformats.org/officeDocument/2006/relationships/image" Target="../media/image4.png"/><Relationship Id="rId14" Type="http://schemas.openxmlformats.org/officeDocument/2006/relationships/diagramQuickStyle" Target="../diagrams/quickStyle1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diagramLayout" Target="../diagrams/layout20.xml"/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12" Type="http://schemas.openxmlformats.org/officeDocument/2006/relationships/diagramData" Target="../diagrams/data20.xml"/><Relationship Id="rId2" Type="http://schemas.openxmlformats.org/officeDocument/2006/relationships/notesSlide" Target="../notesSlides/notesSlide14.xml"/><Relationship Id="rId16" Type="http://schemas.microsoft.com/office/2007/relationships/diagramDrawing" Target="../diagrams/drawing20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9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19.xml"/><Relationship Id="rId15" Type="http://schemas.openxmlformats.org/officeDocument/2006/relationships/diagramColors" Target="../diagrams/colors20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19.xml"/><Relationship Id="rId9" Type="http://schemas.openxmlformats.org/officeDocument/2006/relationships/image" Target="../media/image4.png"/><Relationship Id="rId14" Type="http://schemas.openxmlformats.org/officeDocument/2006/relationships/diagramQuickStyle" Target="../diagrams/quickStyle20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diagramLayout" Target="../diagrams/layout22.xml"/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12" Type="http://schemas.openxmlformats.org/officeDocument/2006/relationships/diagramData" Target="../diagrams/data22.xml"/><Relationship Id="rId2" Type="http://schemas.openxmlformats.org/officeDocument/2006/relationships/notesSlide" Target="../notesSlides/notesSlide15.xml"/><Relationship Id="rId16" Type="http://schemas.microsoft.com/office/2007/relationships/diagramDrawing" Target="../diagrams/drawing2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1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21.xml"/><Relationship Id="rId15" Type="http://schemas.openxmlformats.org/officeDocument/2006/relationships/diagramColors" Target="../diagrams/colors22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21.xml"/><Relationship Id="rId9" Type="http://schemas.openxmlformats.org/officeDocument/2006/relationships/image" Target="../media/image4.png"/><Relationship Id="rId14" Type="http://schemas.openxmlformats.org/officeDocument/2006/relationships/diagramQuickStyle" Target="../diagrams/quickStyle2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Relationship Id="rId9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4.xml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Relationship Id="rId9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5.xml"/><Relationship Id="rId5" Type="http://schemas.openxmlformats.org/officeDocument/2006/relationships/diagramQuickStyle" Target="../diagrams/quickStyle25.xml"/><Relationship Id="rId4" Type="http://schemas.openxmlformats.org/officeDocument/2006/relationships/diagramLayout" Target="../diagrams/layout25.xml"/><Relationship Id="rId9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172515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Santiago, 22 de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abril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de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2026</a:t>
            </a:r>
            <a:endParaRPr lang="es-CL" altLang="es-CL" sz="10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411030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MESA DE TRABAJO</a:t>
            </a: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 OFICIALES FZAS ESCUELAS MATRICES 2026</a:t>
            </a:r>
            <a:endParaRPr lang="es-ES" altLang="es-CL" sz="2300" b="1" dirty="0" smtClean="0">
              <a:solidFill>
                <a:srgbClr val="FFFFFF"/>
              </a:solidFill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4" name="6 Imagen" descr="pantal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141876"/>
            <a:ext cx="9144000" cy="5140990"/>
          </a:xfrm>
          <a:prstGeom prst="rect">
            <a:avLst/>
          </a:prstGeom>
        </p:spPr>
      </p:pic>
      <p:pic>
        <p:nvPicPr>
          <p:cNvPr id="5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5949" y="3907131"/>
            <a:ext cx="227337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CRISTÓBAL MELKONIAN ID</a:t>
            </a:r>
          </a:p>
          <a:p>
            <a:pPr algn="ctr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CAPITÁN DE FRAGATA AB</a:t>
            </a:r>
          </a:p>
          <a:p>
            <a:pPr algn="ctr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JEFE DEPTO. ABASTECIMIENTO Y FZAS.</a:t>
            </a:r>
            <a:endParaRPr lang="es-CL" altLang="es-CL" sz="10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4717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93067125"/>
              </p:ext>
            </p:extLst>
          </p:nvPr>
        </p:nvGraphicFramePr>
        <p:xfrm>
          <a:off x="2209800" y="152401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2</a:t>
            </a:fld>
            <a:endParaRPr lang="pt-BR"/>
          </a:p>
        </p:txBody>
      </p:sp>
      <p:graphicFrame>
        <p:nvGraphicFramePr>
          <p:cNvPr id="11" name="12 Diagrama"/>
          <p:cNvGraphicFramePr/>
          <p:nvPr>
            <p:extLst>
              <p:ext uri="{D42A27DB-BD31-4B8C-83A1-F6EECF244321}">
                <p14:modId xmlns:p14="http://schemas.microsoft.com/office/powerpoint/2010/main" val="246331210"/>
              </p:ext>
            </p:extLst>
          </p:nvPr>
        </p:nvGraphicFramePr>
        <p:xfrm>
          <a:off x="1187624" y="1453019"/>
          <a:ext cx="9760124" cy="4634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30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8291755"/>
              </p:ext>
            </p:extLst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3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graphicFrame>
        <p:nvGraphicFramePr>
          <p:cNvPr id="6" name="Diagrama 5">
            <a:hlinkClick r:id="rId12" action="ppaction://hlinkfile"/>
          </p:cNvPr>
          <p:cNvGraphicFramePr/>
          <p:nvPr>
            <p:extLst>
              <p:ext uri="{D42A27DB-BD31-4B8C-83A1-F6EECF244321}">
                <p14:modId xmlns:p14="http://schemas.microsoft.com/office/powerpoint/2010/main" val="3564261323"/>
              </p:ext>
            </p:extLst>
          </p:nvPr>
        </p:nvGraphicFramePr>
        <p:xfrm>
          <a:off x="80107" y="-5791200"/>
          <a:ext cx="12052662" cy="189647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pic>
        <p:nvPicPr>
          <p:cNvPr id="13" name="Imagen 1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254814" y="1712372"/>
            <a:ext cx="547687" cy="68633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03F2A303-49F2-48E9-9C58-ED6CB375055A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61085" y="2870406"/>
            <a:ext cx="560262" cy="62083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9CE3DBDA-548E-496B-9A77-988492629BAD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659" y="2870406"/>
            <a:ext cx="547163" cy="620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ABC1970A-AC1B-4B69-84F1-CABF33626CD9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5006" y="2850676"/>
            <a:ext cx="538107" cy="64056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1324713" y="2850676"/>
            <a:ext cx="566315" cy="64056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318106" y="1395167"/>
            <a:ext cx="3262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F/E 2026: </a:t>
            </a:r>
            <a:r>
              <a:rPr lang="es-CL" dirty="0" smtClean="0"/>
              <a:t>104 </a:t>
            </a:r>
            <a:r>
              <a:rPr lang="es-CL" dirty="0" smtClean="0"/>
              <a:t>SERES HUMANOS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6826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84967251"/>
              </p:ext>
            </p:extLst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4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graphicFrame>
        <p:nvGraphicFramePr>
          <p:cNvPr id="11" name="Grá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7164469"/>
              </p:ext>
            </p:extLst>
          </p:nvPr>
        </p:nvGraphicFramePr>
        <p:xfrm>
          <a:off x="1948239" y="2514707"/>
          <a:ext cx="8295520" cy="3727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pic>
        <p:nvPicPr>
          <p:cNvPr id="3" name="Imagen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63225" y="1154671"/>
            <a:ext cx="5686425" cy="11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121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6948614"/>
              </p:ext>
            </p:extLst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5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96018" y="1232481"/>
            <a:ext cx="5587966" cy="5059893"/>
          </a:xfrm>
          <a:prstGeom prst="rect">
            <a:avLst/>
          </a:prstGeom>
        </p:spPr>
      </p:pic>
      <p:graphicFrame>
        <p:nvGraphicFramePr>
          <p:cNvPr id="11" name="Grá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54047173"/>
              </p:ext>
            </p:extLst>
          </p:nvPr>
        </p:nvGraphicFramePr>
        <p:xfrm>
          <a:off x="6577522" y="1200792"/>
          <a:ext cx="3760278" cy="23819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graphicFrame>
        <p:nvGraphicFramePr>
          <p:cNvPr id="14" name="Tab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8892072"/>
              </p:ext>
            </p:extLst>
          </p:nvPr>
        </p:nvGraphicFramePr>
        <p:xfrm>
          <a:off x="6577522" y="4590600"/>
          <a:ext cx="2660057" cy="16936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60057">
                  <a:extLst>
                    <a:ext uri="{9D8B030D-6E8A-4147-A177-3AD203B41FA5}">
                      <a16:colId xmlns:a16="http://schemas.microsoft.com/office/drawing/2014/main" val="3960997342"/>
                    </a:ext>
                  </a:extLst>
                </a:gridCol>
              </a:tblGrid>
              <a:tr h="153967">
                <a:tc>
                  <a:txBody>
                    <a:bodyPr/>
                    <a:lstStyle/>
                    <a:p>
                      <a:pPr marL="171450" indent="-1714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MENSUALIDADES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3028080"/>
                  </a:ext>
                </a:extLst>
              </a:tr>
              <a:tr h="153967">
                <a:tc>
                  <a:txBody>
                    <a:bodyPr/>
                    <a:lstStyle/>
                    <a:p>
                      <a:pPr marL="171450" indent="-1714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CAUCIONES POR RETIRO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67345"/>
                  </a:ext>
                </a:extLst>
              </a:tr>
              <a:tr h="153967">
                <a:tc>
                  <a:txBody>
                    <a:bodyPr/>
                    <a:lstStyle/>
                    <a:p>
                      <a:pPr marL="171450" indent="-1714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DAGOWAY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7218268"/>
                  </a:ext>
                </a:extLst>
              </a:tr>
              <a:tr h="153967">
                <a:tc>
                  <a:txBody>
                    <a:bodyPr/>
                    <a:lstStyle/>
                    <a:p>
                      <a:pPr marL="171450" indent="-1714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CASA N°1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5956669"/>
                  </a:ext>
                </a:extLst>
              </a:tr>
              <a:tr h="153967">
                <a:tc>
                  <a:txBody>
                    <a:bodyPr/>
                    <a:lstStyle/>
                    <a:p>
                      <a:pPr marL="171450" indent="-1714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SALA DE VENTA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493316"/>
                  </a:ext>
                </a:extLst>
              </a:tr>
              <a:tr h="153967">
                <a:tc>
                  <a:txBody>
                    <a:bodyPr/>
                    <a:lstStyle/>
                    <a:p>
                      <a:pPr marL="171450" indent="-1714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ADMISIÓN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123257"/>
                  </a:ext>
                </a:extLst>
              </a:tr>
              <a:tr h="153967">
                <a:tc>
                  <a:txBody>
                    <a:bodyPr/>
                    <a:lstStyle/>
                    <a:p>
                      <a:pPr marL="171450" indent="-1714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CASA DE YATES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0902160"/>
                  </a:ext>
                </a:extLst>
              </a:tr>
              <a:tr h="153967">
                <a:tc>
                  <a:txBody>
                    <a:bodyPr/>
                    <a:lstStyle/>
                    <a:p>
                      <a:pPr marL="171450" indent="-1714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COMPLEJO </a:t>
                      </a:r>
                      <a:r>
                        <a:rPr lang="es-CL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DEPORTIVO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10295"/>
                  </a:ext>
                </a:extLst>
              </a:tr>
              <a:tr h="153967">
                <a:tc>
                  <a:txBody>
                    <a:bodyPr/>
                    <a:lstStyle/>
                    <a:p>
                      <a:pPr marL="171450" indent="-1714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MATRÍCULAS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1839899"/>
                  </a:ext>
                </a:extLst>
              </a:tr>
              <a:tr h="153967">
                <a:tc>
                  <a:txBody>
                    <a:bodyPr/>
                    <a:lstStyle/>
                    <a:p>
                      <a:pPr marL="171450" indent="-1714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MATRICULA </a:t>
                      </a:r>
                      <a:r>
                        <a:rPr lang="es-CL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INGRESO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099433"/>
                  </a:ext>
                </a:extLst>
              </a:tr>
              <a:tr h="153967">
                <a:tc>
                  <a:txBody>
                    <a:bodyPr/>
                    <a:lstStyle/>
                    <a:p>
                      <a:pPr marL="171450" indent="-1714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FOTOCOPIA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5115981"/>
                  </a:ext>
                </a:extLst>
              </a:tr>
            </a:tbl>
          </a:graphicData>
        </a:graphic>
      </p:graphicFrame>
      <p:pic>
        <p:nvPicPr>
          <p:cNvPr id="9" name="Imagen 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77522" y="3497941"/>
            <a:ext cx="4421231" cy="105389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CuadroTexto 12"/>
          <p:cNvSpPr txBox="1"/>
          <p:nvPr/>
        </p:nvSpPr>
        <p:spPr>
          <a:xfrm>
            <a:off x="69117" y="2634311"/>
            <a:ext cx="593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solidFill>
                  <a:srgbClr val="FF0000"/>
                </a:solidFill>
              </a:rPr>
              <a:t>70%</a:t>
            </a:r>
            <a:endParaRPr lang="es-CL" b="1" dirty="0">
              <a:solidFill>
                <a:srgbClr val="FF0000"/>
              </a:solidFill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49218" y="4768214"/>
            <a:ext cx="593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solidFill>
                  <a:srgbClr val="FF0000"/>
                </a:solidFill>
              </a:rPr>
              <a:t>25%</a:t>
            </a:r>
            <a:endParaRPr lang="es-CL" b="1" dirty="0">
              <a:solidFill>
                <a:srgbClr val="FF0000"/>
              </a:solidFill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142142" y="5914905"/>
            <a:ext cx="593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solidFill>
                  <a:srgbClr val="FF0000"/>
                </a:solidFill>
              </a:rPr>
              <a:t>5%</a:t>
            </a:r>
            <a:endParaRPr lang="es-C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44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41331376"/>
              </p:ext>
            </p:extLst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6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0497" y="1123557"/>
            <a:ext cx="10631003" cy="506291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Elipse 3"/>
          <p:cNvSpPr/>
          <p:nvPr/>
        </p:nvSpPr>
        <p:spPr>
          <a:xfrm>
            <a:off x="9539926" y="3412503"/>
            <a:ext cx="1423447" cy="133381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1831" y="1108769"/>
            <a:ext cx="10815482" cy="5264528"/>
          </a:xfrm>
          <a:prstGeom prst="rect">
            <a:avLst/>
          </a:prstGeom>
        </p:spPr>
      </p:pic>
      <p:sp>
        <p:nvSpPr>
          <p:cNvPr id="11" name="Elipse 10"/>
          <p:cNvSpPr/>
          <p:nvPr/>
        </p:nvSpPr>
        <p:spPr>
          <a:xfrm>
            <a:off x="531677" y="2247014"/>
            <a:ext cx="1678123" cy="172034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3542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47620569"/>
              </p:ext>
            </p:extLst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7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411744" y="716437"/>
            <a:ext cx="3723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/>
              <a:t>ADQUISICIONES - FOLIOS</a:t>
            </a:r>
            <a:endParaRPr lang="es-CL" b="1" dirty="0"/>
          </a:p>
        </p:txBody>
      </p:sp>
      <p:graphicFrame>
        <p:nvGraphicFramePr>
          <p:cNvPr id="13" name="Diagrama 12"/>
          <p:cNvGraphicFramePr/>
          <p:nvPr>
            <p:extLst>
              <p:ext uri="{D42A27DB-BD31-4B8C-83A1-F6EECF244321}">
                <p14:modId xmlns:p14="http://schemas.microsoft.com/office/powerpoint/2010/main" val="858968523"/>
              </p:ext>
            </p:extLst>
          </p:nvPr>
        </p:nvGraphicFramePr>
        <p:xfrm>
          <a:off x="1520451" y="1319753"/>
          <a:ext cx="9506174" cy="45701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</p:spTree>
    <p:extLst>
      <p:ext uri="{BB962C8B-B14F-4D97-AF65-F5344CB8AC3E}">
        <p14:creationId xmlns:p14="http://schemas.microsoft.com/office/powerpoint/2010/main" val="165959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0068398"/>
              </p:ext>
            </p:extLst>
          </p:nvPr>
        </p:nvGraphicFramePr>
        <p:xfrm>
          <a:off x="2209800" y="185957"/>
          <a:ext cx="8128000" cy="2476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8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2954432872"/>
              </p:ext>
            </p:extLst>
          </p:nvPr>
        </p:nvGraphicFramePr>
        <p:xfrm>
          <a:off x="2209800" y="767807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</p:spTree>
    <p:extLst>
      <p:ext uri="{BB962C8B-B14F-4D97-AF65-F5344CB8AC3E}">
        <p14:creationId xmlns:p14="http://schemas.microsoft.com/office/powerpoint/2010/main" val="52149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8304" y="3489122"/>
            <a:ext cx="577239" cy="577239"/>
          </a:xfrm>
          <a:prstGeom prst="rect">
            <a:avLst/>
          </a:prstGeom>
        </p:spPr>
      </p:pic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046834"/>
              </p:ext>
            </p:extLst>
          </p:nvPr>
        </p:nvGraphicFramePr>
        <p:xfrm>
          <a:off x="2209800" y="185957"/>
          <a:ext cx="8128000" cy="52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9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1" cstate="print">
            <a:extLst/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626775" y="1351097"/>
            <a:ext cx="94963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Alimentación: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Armada con financiamiento de alumnos.</a:t>
            </a:r>
            <a:endParaRPr lang="es-CL" sz="2400" dirty="0" smtClean="0"/>
          </a:p>
          <a:p>
            <a:endParaRPr lang="es-CL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Transporte: 4 contratos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Transportes </a:t>
            </a:r>
            <a:r>
              <a:rPr lang="es-CL" sz="2400" dirty="0" smtClean="0"/>
              <a:t>V</a:t>
            </a:r>
            <a:r>
              <a:rPr lang="es-CL" sz="2400" dirty="0" smtClean="0"/>
              <a:t>iña	</a:t>
            </a:r>
            <a:r>
              <a:rPr lang="es-CL" sz="2400" dirty="0" smtClean="0">
                <a:sym typeface="Wingdings" panose="05000000000000000000" pitchFamily="2" charset="2"/>
              </a:rPr>
              <a:t>	Ciudad de Valparaíso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Turismo F y F		</a:t>
            </a:r>
            <a:r>
              <a:rPr lang="es-CL" sz="2400" dirty="0" smtClean="0">
                <a:sym typeface="Wingdings" panose="05000000000000000000" pitchFamily="2" charset="2"/>
              </a:rPr>
              <a:t>	Pasajes interurbanos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sz="2400" dirty="0" smtClean="0">
                <a:sym typeface="Wingdings" panose="05000000000000000000" pitchFamily="2" charset="2"/>
              </a:rPr>
              <a:t>Turismo F y F			Buses interurbanos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sz="2400" dirty="0" smtClean="0">
                <a:sym typeface="Wingdings" panose="05000000000000000000" pitchFamily="2" charset="2"/>
              </a:rPr>
              <a:t>Jorge Valencia			Trasportes minibuses</a:t>
            </a:r>
            <a:endParaRPr lang="es-CL" sz="2400" dirty="0" smtClean="0"/>
          </a:p>
          <a:p>
            <a:pPr lvl="1"/>
            <a:endParaRPr lang="es-CL" sz="2400" dirty="0" smtClean="0"/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1788" y="3114890"/>
            <a:ext cx="577239" cy="577239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4549" y="2770637"/>
            <a:ext cx="577239" cy="57723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011410" y="3982715"/>
            <a:ext cx="463516" cy="39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03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5256089"/>
              </p:ext>
            </p:extLst>
          </p:nvPr>
        </p:nvGraphicFramePr>
        <p:xfrm>
          <a:off x="2209800" y="185957"/>
          <a:ext cx="8128000" cy="52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10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/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431720" y="3885017"/>
            <a:ext cx="94963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/>
              <a:t>Escuela Naval presentaba siguientes problemas: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dirty="0" smtClean="0"/>
              <a:t>Ingresos deficitarios respecto a los ingresos.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dirty="0" smtClean="0"/>
              <a:t>Deudas de arrastre de $68 millones.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dirty="0" smtClean="0"/>
              <a:t>Cadetes con deudas sobre los $8 millones.</a:t>
            </a:r>
            <a:endParaRPr lang="es-CL" dirty="0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89557" y="1294147"/>
            <a:ext cx="4471676" cy="2438351"/>
          </a:xfrm>
          <a:prstGeom prst="rect">
            <a:avLst/>
          </a:prstGeom>
        </p:spPr>
      </p:pic>
      <p:graphicFrame>
        <p:nvGraphicFramePr>
          <p:cNvPr id="11" name="Gráfico 10"/>
          <p:cNvGraphicFramePr>
            <a:graphicFrameLocks/>
          </p:cNvGraphicFramePr>
          <p:nvPr>
            <p:extLst/>
          </p:nvPr>
        </p:nvGraphicFramePr>
        <p:xfrm>
          <a:off x="5863904" y="1294147"/>
          <a:ext cx="4473895" cy="2438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sp>
        <p:nvSpPr>
          <p:cNvPr id="4" name="CuadroTexto 3"/>
          <p:cNvSpPr txBox="1"/>
          <p:nvPr/>
        </p:nvSpPr>
        <p:spPr>
          <a:xfrm>
            <a:off x="1551963" y="5427677"/>
            <a:ext cx="8288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 smtClean="0">
                <a:solidFill>
                  <a:srgbClr val="002060"/>
                </a:solidFill>
              </a:rPr>
              <a:t>SUSPENSIONES TRANSITORIAS</a:t>
            </a:r>
            <a:endParaRPr lang="es-CL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93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0" y="2132209"/>
            <a:ext cx="577239" cy="577239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8285" y="3539300"/>
            <a:ext cx="577239" cy="57723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438" y="1370620"/>
            <a:ext cx="577239" cy="577239"/>
          </a:xfrm>
          <a:prstGeom prst="rect">
            <a:avLst/>
          </a:prstGeom>
        </p:spPr>
      </p:pic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52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11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1" cstate="print">
            <a:extLst/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989555" y="1426597"/>
            <a:ext cx="94963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No hay necesidad de cuerpo legal (ley)</a:t>
            </a:r>
          </a:p>
          <a:p>
            <a:endParaRPr lang="es-CL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Se debe encontrar estipulado en la reglamentación interna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Reglamento orgánico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sz="2400" dirty="0" smtClean="0"/>
              <a:t>Manual del Cadete</a:t>
            </a:r>
          </a:p>
          <a:p>
            <a:pPr lvl="1"/>
            <a:endParaRPr lang="es-CL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400" dirty="0"/>
              <a:t>Se debe encontrar </a:t>
            </a:r>
            <a:r>
              <a:rPr lang="es-CL" sz="2400" dirty="0" smtClean="0"/>
              <a:t>firmado en contrato de prestaciones</a:t>
            </a:r>
            <a:endParaRPr lang="es-CL" sz="2400" dirty="0"/>
          </a:p>
        </p:txBody>
      </p:sp>
      <p:sp>
        <p:nvSpPr>
          <p:cNvPr id="14" name="CuadroTexto 13"/>
          <p:cNvSpPr txBox="1"/>
          <p:nvPr/>
        </p:nvSpPr>
        <p:spPr>
          <a:xfrm>
            <a:off x="989556" y="4573747"/>
            <a:ext cx="94963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b="1" dirty="0" smtClean="0">
                <a:solidFill>
                  <a:srgbClr val="002060"/>
                </a:solidFill>
              </a:rPr>
              <a:t>PROCEDIMIENTOS: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b="1" dirty="0" err="1" smtClean="0">
                <a:solidFill>
                  <a:srgbClr val="002060"/>
                </a:solidFill>
              </a:rPr>
              <a:t>Warning</a:t>
            </a:r>
            <a:r>
              <a:rPr lang="es-CL" b="1" dirty="0" smtClean="0">
                <a:solidFill>
                  <a:srgbClr val="002060"/>
                </a:solidFill>
              </a:rPr>
              <a:t> 1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b="1" dirty="0" err="1" smtClean="0">
                <a:solidFill>
                  <a:srgbClr val="002060"/>
                </a:solidFill>
              </a:rPr>
              <a:t>Warning</a:t>
            </a:r>
            <a:r>
              <a:rPr lang="es-CL" b="1" dirty="0" smtClean="0">
                <a:solidFill>
                  <a:srgbClr val="002060"/>
                </a:solidFill>
              </a:rPr>
              <a:t> 2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b="1" dirty="0" err="1" smtClean="0">
                <a:solidFill>
                  <a:srgbClr val="002060"/>
                </a:solidFill>
              </a:rPr>
              <a:t>Warning</a:t>
            </a:r>
            <a:r>
              <a:rPr lang="es-CL" b="1" dirty="0" smtClean="0">
                <a:solidFill>
                  <a:srgbClr val="002060"/>
                </a:solidFill>
              </a:rPr>
              <a:t> Especial 4to Año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b="1" dirty="0" smtClean="0">
                <a:solidFill>
                  <a:srgbClr val="002060"/>
                </a:solidFill>
              </a:rPr>
              <a:t>Suspensión recogida</a:t>
            </a:r>
          </a:p>
        </p:txBody>
      </p:sp>
    </p:spTree>
    <p:extLst>
      <p:ext uri="{BB962C8B-B14F-4D97-AF65-F5344CB8AC3E}">
        <p14:creationId xmlns:p14="http://schemas.microsoft.com/office/powerpoint/2010/main" val="76772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23592448"/>
              </p:ext>
            </p:extLst>
          </p:nvPr>
        </p:nvGraphicFramePr>
        <p:xfrm>
          <a:off x="2209800" y="185957"/>
          <a:ext cx="8128000" cy="52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12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graphicFrame>
        <p:nvGraphicFramePr>
          <p:cNvPr id="19" name="Diagrama 18"/>
          <p:cNvGraphicFramePr/>
          <p:nvPr>
            <p:extLst>
              <p:ext uri="{D42A27DB-BD31-4B8C-83A1-F6EECF244321}">
                <p14:modId xmlns:p14="http://schemas.microsoft.com/office/powerpoint/2010/main" val="488998887"/>
              </p:ext>
            </p:extLst>
          </p:nvPr>
        </p:nvGraphicFramePr>
        <p:xfrm>
          <a:off x="1353351" y="1616277"/>
          <a:ext cx="9506174" cy="45701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21" name="CuadroTexto 20"/>
          <p:cNvSpPr txBox="1"/>
          <p:nvPr/>
        </p:nvSpPr>
        <p:spPr>
          <a:xfrm>
            <a:off x="4475347" y="707010"/>
            <a:ext cx="3262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WARNING 1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3041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52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13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graphicFrame>
        <p:nvGraphicFramePr>
          <p:cNvPr id="19" name="Diagrama 18"/>
          <p:cNvGraphicFramePr/>
          <p:nvPr>
            <p:extLst>
              <p:ext uri="{D42A27DB-BD31-4B8C-83A1-F6EECF244321}">
                <p14:modId xmlns:p14="http://schemas.microsoft.com/office/powerpoint/2010/main" val="739263809"/>
              </p:ext>
            </p:extLst>
          </p:nvPr>
        </p:nvGraphicFramePr>
        <p:xfrm>
          <a:off x="1353350" y="1228063"/>
          <a:ext cx="10000449" cy="4958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21" name="CuadroTexto 20"/>
          <p:cNvSpPr txBox="1"/>
          <p:nvPr/>
        </p:nvSpPr>
        <p:spPr>
          <a:xfrm>
            <a:off x="4475347" y="707010"/>
            <a:ext cx="3262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WARNING 2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8567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52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14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graphicFrame>
        <p:nvGraphicFramePr>
          <p:cNvPr id="19" name="Diagrama 18"/>
          <p:cNvGraphicFramePr/>
          <p:nvPr>
            <p:extLst>
              <p:ext uri="{D42A27DB-BD31-4B8C-83A1-F6EECF244321}">
                <p14:modId xmlns:p14="http://schemas.microsoft.com/office/powerpoint/2010/main" val="2168638004"/>
              </p:ext>
            </p:extLst>
          </p:nvPr>
        </p:nvGraphicFramePr>
        <p:xfrm>
          <a:off x="1353350" y="1268551"/>
          <a:ext cx="10000449" cy="4917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21" name="CuadroTexto 20"/>
          <p:cNvSpPr txBox="1"/>
          <p:nvPr/>
        </p:nvSpPr>
        <p:spPr>
          <a:xfrm>
            <a:off x="2209800" y="707010"/>
            <a:ext cx="812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WARNING ESPECIAL BRIGADIERES A CONTAR DE SEPTIEMBRE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7146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52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15</a:t>
            </a:fld>
            <a:endParaRPr lang="pt-BR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3567" y="1060138"/>
            <a:ext cx="11185743" cy="9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graphicFrame>
        <p:nvGraphicFramePr>
          <p:cNvPr id="19" name="Diagrama 18"/>
          <p:cNvGraphicFramePr/>
          <p:nvPr>
            <p:extLst>
              <p:ext uri="{D42A27DB-BD31-4B8C-83A1-F6EECF244321}">
                <p14:modId xmlns:p14="http://schemas.microsoft.com/office/powerpoint/2010/main" val="1364030084"/>
              </p:ext>
            </p:extLst>
          </p:nvPr>
        </p:nvGraphicFramePr>
        <p:xfrm>
          <a:off x="1353350" y="1268551"/>
          <a:ext cx="10137923" cy="4917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21" name="CuadroTexto 20"/>
          <p:cNvSpPr txBox="1"/>
          <p:nvPr/>
        </p:nvSpPr>
        <p:spPr>
          <a:xfrm>
            <a:off x="2209800" y="707010"/>
            <a:ext cx="80559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/>
              <a:t>SUSPENSIÓN DE RECOGIDA DE VACACIONES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0128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06957070"/>
              </p:ext>
            </p:extLst>
          </p:nvPr>
        </p:nvGraphicFramePr>
        <p:xfrm>
          <a:off x="2209800" y="185957"/>
          <a:ext cx="8128000" cy="52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16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 cstate="print">
            <a:extLst/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5941446"/>
              </p:ext>
            </p:extLst>
          </p:nvPr>
        </p:nvGraphicFramePr>
        <p:xfrm>
          <a:off x="989556" y="915194"/>
          <a:ext cx="10133557" cy="5115516"/>
        </p:xfrm>
        <a:graphic>
          <a:graphicData uri="http://schemas.openxmlformats.org/drawingml/2006/table">
            <a:tbl>
              <a:tblPr/>
              <a:tblGrid>
                <a:gridCol w="3302690">
                  <a:extLst>
                    <a:ext uri="{9D8B030D-6E8A-4147-A177-3AD203B41FA5}">
                      <a16:colId xmlns:a16="http://schemas.microsoft.com/office/drawing/2014/main" val="2848816717"/>
                    </a:ext>
                  </a:extLst>
                </a:gridCol>
                <a:gridCol w="1419228">
                  <a:extLst>
                    <a:ext uri="{9D8B030D-6E8A-4147-A177-3AD203B41FA5}">
                      <a16:colId xmlns:a16="http://schemas.microsoft.com/office/drawing/2014/main" val="4158944737"/>
                    </a:ext>
                  </a:extLst>
                </a:gridCol>
                <a:gridCol w="1883462">
                  <a:extLst>
                    <a:ext uri="{9D8B030D-6E8A-4147-A177-3AD203B41FA5}">
                      <a16:colId xmlns:a16="http://schemas.microsoft.com/office/drawing/2014/main" val="2906447675"/>
                    </a:ext>
                  </a:extLst>
                </a:gridCol>
                <a:gridCol w="1220271">
                  <a:extLst>
                    <a:ext uri="{9D8B030D-6E8A-4147-A177-3AD203B41FA5}">
                      <a16:colId xmlns:a16="http://schemas.microsoft.com/office/drawing/2014/main" val="2447092723"/>
                    </a:ext>
                  </a:extLst>
                </a:gridCol>
                <a:gridCol w="1153953">
                  <a:extLst>
                    <a:ext uri="{9D8B030D-6E8A-4147-A177-3AD203B41FA5}">
                      <a16:colId xmlns:a16="http://schemas.microsoft.com/office/drawing/2014/main" val="902893889"/>
                    </a:ext>
                  </a:extLst>
                </a:gridCol>
                <a:gridCol w="1153953">
                  <a:extLst>
                    <a:ext uri="{9D8B030D-6E8A-4147-A177-3AD203B41FA5}">
                      <a16:colId xmlns:a16="http://schemas.microsoft.com/office/drawing/2014/main" val="1180316758"/>
                    </a:ext>
                  </a:extLst>
                </a:gridCol>
              </a:tblGrid>
              <a:tr h="185742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es-CL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ANÁLISIS FES V/S CAE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8052420"/>
                  </a:ext>
                </a:extLst>
              </a:tr>
              <a:tr h="196668"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7868940"/>
                  </a:ext>
                </a:extLst>
              </a:tr>
              <a:tr h="18574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PARÁMETROS DE MEDICIÓN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0813045"/>
                  </a:ext>
                </a:extLst>
              </a:tr>
              <a:tr h="185742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MESUALIDADES ANUALES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6767079"/>
                  </a:ext>
                </a:extLst>
              </a:tr>
              <a:tr h="185742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MENSUALIDAD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4492946"/>
                  </a:ext>
                </a:extLst>
              </a:tr>
              <a:tr h="185742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UF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41.000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2242744"/>
                  </a:ext>
                </a:extLst>
              </a:tr>
              <a:tr h="185742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INGRESOS PROYECTADOS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$ 4.100.000.000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9483435"/>
                  </a:ext>
                </a:extLst>
              </a:tr>
              <a:tr h="185742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INGRESO CONSOLIDADO PROMEDIO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253.222.219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1926644"/>
                  </a:ext>
                </a:extLst>
              </a:tr>
              <a:tr h="196668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COBERTURA CAE PROMEDIO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8425269"/>
                  </a:ext>
                </a:extLst>
              </a:tr>
              <a:tr h="185742"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3078411"/>
                  </a:ext>
                </a:extLst>
              </a:tr>
              <a:tr h="185742">
                <a:tc gridSpan="6"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1.- ANÁLISIS CAE V/FES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426095"/>
                  </a:ext>
                </a:extLst>
              </a:tr>
              <a:tr h="185742">
                <a:tc>
                  <a:txBody>
                    <a:bodyPr/>
                    <a:lstStyle/>
                    <a:p>
                      <a:pPr algn="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Consideraciones: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4389674"/>
                  </a:ext>
                </a:extLst>
              </a:tr>
              <a:tr h="480744"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 debe considerar que el riesgo del CAE es el pago por deserción, mientras que el FES es la Oportunidad de pago.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0911630"/>
                  </a:ext>
                </a:extLst>
              </a:tr>
              <a:tr h="185742"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t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Considerando que la misma cantidad de alumnos CAE optan al FES.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5771769"/>
                  </a:ext>
                </a:extLst>
              </a:tr>
              <a:tr h="185742"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9378519"/>
                  </a:ext>
                </a:extLst>
              </a:tr>
              <a:tr h="185742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ALUMNOS CAE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117391"/>
                  </a:ext>
                </a:extLst>
              </a:tr>
              <a:tr h="185742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ALUMNOS FES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0818098"/>
                  </a:ext>
                </a:extLst>
              </a:tr>
              <a:tr h="185742"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6795448"/>
                  </a:ext>
                </a:extLst>
              </a:tr>
              <a:tr h="196668"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3648396"/>
                  </a:ext>
                </a:extLst>
              </a:tr>
              <a:tr h="185742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DETALLE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UF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% INGRESOS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TIEMPO EN INGRESOS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3723260"/>
                  </a:ext>
                </a:extLst>
              </a:tr>
              <a:tr h="18574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DIAS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4885833"/>
                  </a:ext>
                </a:extLst>
              </a:tr>
              <a:tr h="185742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MONTO CAE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311.699.630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7602,43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7,60%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0331397"/>
                  </a:ext>
                </a:extLst>
              </a:tr>
              <a:tr h="185742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MONTO FES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510.983.000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12463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12,46%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6350834"/>
                  </a:ext>
                </a:extLst>
              </a:tr>
              <a:tr h="185742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RIESGO CAE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19.819.800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483,4097561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0,48%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2685917"/>
                  </a:ext>
                </a:extLst>
              </a:tr>
              <a:tr h="196668"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RIESGO FES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510.983.000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12463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12,46%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21988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6975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52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17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 cstate="print">
            <a:extLst/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4173134"/>
              </p:ext>
            </p:extLst>
          </p:nvPr>
        </p:nvGraphicFramePr>
        <p:xfrm>
          <a:off x="989556" y="816099"/>
          <a:ext cx="10133556" cy="4978713"/>
        </p:xfrm>
        <a:graphic>
          <a:graphicData uri="http://schemas.openxmlformats.org/drawingml/2006/table">
            <a:tbl>
              <a:tblPr/>
              <a:tblGrid>
                <a:gridCol w="3302788">
                  <a:extLst>
                    <a:ext uri="{9D8B030D-6E8A-4147-A177-3AD203B41FA5}">
                      <a16:colId xmlns:a16="http://schemas.microsoft.com/office/drawing/2014/main" val="1778606203"/>
                    </a:ext>
                  </a:extLst>
                </a:gridCol>
                <a:gridCol w="1417373">
                  <a:extLst>
                    <a:ext uri="{9D8B030D-6E8A-4147-A177-3AD203B41FA5}">
                      <a16:colId xmlns:a16="http://schemas.microsoft.com/office/drawing/2014/main" val="3350970472"/>
                    </a:ext>
                  </a:extLst>
                </a:gridCol>
                <a:gridCol w="1889831">
                  <a:extLst>
                    <a:ext uri="{9D8B030D-6E8A-4147-A177-3AD203B41FA5}">
                      <a16:colId xmlns:a16="http://schemas.microsoft.com/office/drawing/2014/main" val="3009281748"/>
                    </a:ext>
                  </a:extLst>
                </a:gridCol>
                <a:gridCol w="1218676">
                  <a:extLst>
                    <a:ext uri="{9D8B030D-6E8A-4147-A177-3AD203B41FA5}">
                      <a16:colId xmlns:a16="http://schemas.microsoft.com/office/drawing/2014/main" val="2458888269"/>
                    </a:ext>
                  </a:extLst>
                </a:gridCol>
                <a:gridCol w="1152444">
                  <a:extLst>
                    <a:ext uri="{9D8B030D-6E8A-4147-A177-3AD203B41FA5}">
                      <a16:colId xmlns:a16="http://schemas.microsoft.com/office/drawing/2014/main" val="437506782"/>
                    </a:ext>
                  </a:extLst>
                </a:gridCol>
                <a:gridCol w="1152444">
                  <a:extLst>
                    <a:ext uri="{9D8B030D-6E8A-4147-A177-3AD203B41FA5}">
                      <a16:colId xmlns:a16="http://schemas.microsoft.com/office/drawing/2014/main" val="2371171771"/>
                    </a:ext>
                  </a:extLst>
                </a:gridCol>
              </a:tblGrid>
              <a:tr h="306660"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2.- ANÁLISIS CAPACIDAD FES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8578592"/>
                  </a:ext>
                </a:extLst>
              </a:tr>
              <a:tr h="306660">
                <a:tc>
                  <a:txBody>
                    <a:bodyPr/>
                    <a:lstStyle/>
                    <a:p>
                      <a:pPr algn="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Consideraciones: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2495712"/>
                  </a:ext>
                </a:extLst>
              </a:tr>
              <a:tr h="649397"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t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 debe considerar que el riesgo del CAE es el pago por deserción, mientras que el FES es la Oportunidad de pago.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8643430"/>
                  </a:ext>
                </a:extLst>
              </a:tr>
              <a:tr h="306660"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t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2655030"/>
                  </a:ext>
                </a:extLst>
              </a:tr>
              <a:tr h="306660"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2377405"/>
                  </a:ext>
                </a:extLst>
              </a:tr>
              <a:tr h="306660"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CATEGORÍA ALUMNO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CANTIDAD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RIESGO TOLERABLE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0440838"/>
                  </a:ext>
                </a:extLst>
              </a:tr>
              <a:tr h="306660"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ALUMNOS CAE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41.000.000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1,00%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6455634"/>
                  </a:ext>
                </a:extLst>
              </a:tr>
              <a:tr h="306660"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ALUMNOS FES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41.000.000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1,00%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6498252"/>
                  </a:ext>
                </a:extLst>
              </a:tr>
              <a:tr h="324698"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2773653"/>
                  </a:ext>
                </a:extLst>
              </a:tr>
              <a:tr h="30666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DETALLE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UF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% INGRESOS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TIEMPO EN INGRESOS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1297185"/>
                  </a:ext>
                </a:extLst>
              </a:tr>
              <a:tr h="30666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DIAS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8572983"/>
                  </a:ext>
                </a:extLst>
              </a:tr>
              <a:tr h="306660"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MONTO CAE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495.802.637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12092,74725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12,09%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6537597"/>
                  </a:ext>
                </a:extLst>
              </a:tr>
              <a:tr h="306660"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MONTO FES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41.000.000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1,00%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3173335"/>
                  </a:ext>
                </a:extLst>
              </a:tr>
              <a:tr h="306660"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RIESGO CAE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41.000.000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1,00%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789580"/>
                  </a:ext>
                </a:extLst>
              </a:tr>
              <a:tr h="324698"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RIESGO FES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41.000.000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1,00%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15672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815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85957"/>
          <a:ext cx="8128000" cy="52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1F4FF72-BA53-9410-8EF4-6C57CAD87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18</a:t>
            </a:fld>
            <a:endParaRPr lang="pt-BR"/>
          </a:p>
        </p:txBody>
      </p:sp>
      <p:pic>
        <p:nvPicPr>
          <p:cNvPr id="15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2480" y="94236"/>
            <a:ext cx="787076" cy="1138245"/>
          </a:xfrm>
          <a:prstGeom prst="rect">
            <a:avLst/>
          </a:prstGeom>
          <a:noFill/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 cstate="print">
            <a:extLst/>
          </a:blip>
          <a:stretch>
            <a:fillRect/>
          </a:stretch>
        </p:blipFill>
        <p:spPr>
          <a:xfrm>
            <a:off x="11123112" y="94236"/>
            <a:ext cx="987339" cy="1140966"/>
          </a:xfrm>
          <a:prstGeom prst="rect">
            <a:avLst/>
          </a:prstGeom>
        </p:spPr>
      </p:pic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3710656"/>
              </p:ext>
            </p:extLst>
          </p:nvPr>
        </p:nvGraphicFramePr>
        <p:xfrm>
          <a:off x="989556" y="828955"/>
          <a:ext cx="10133556" cy="5185296"/>
        </p:xfrm>
        <a:graphic>
          <a:graphicData uri="http://schemas.openxmlformats.org/drawingml/2006/table">
            <a:tbl>
              <a:tblPr/>
              <a:tblGrid>
                <a:gridCol w="3302788">
                  <a:extLst>
                    <a:ext uri="{9D8B030D-6E8A-4147-A177-3AD203B41FA5}">
                      <a16:colId xmlns:a16="http://schemas.microsoft.com/office/drawing/2014/main" val="2364277612"/>
                    </a:ext>
                  </a:extLst>
                </a:gridCol>
                <a:gridCol w="1417373">
                  <a:extLst>
                    <a:ext uri="{9D8B030D-6E8A-4147-A177-3AD203B41FA5}">
                      <a16:colId xmlns:a16="http://schemas.microsoft.com/office/drawing/2014/main" val="3011247240"/>
                    </a:ext>
                  </a:extLst>
                </a:gridCol>
                <a:gridCol w="1889831">
                  <a:extLst>
                    <a:ext uri="{9D8B030D-6E8A-4147-A177-3AD203B41FA5}">
                      <a16:colId xmlns:a16="http://schemas.microsoft.com/office/drawing/2014/main" val="462080895"/>
                    </a:ext>
                  </a:extLst>
                </a:gridCol>
                <a:gridCol w="1218676">
                  <a:extLst>
                    <a:ext uri="{9D8B030D-6E8A-4147-A177-3AD203B41FA5}">
                      <a16:colId xmlns:a16="http://schemas.microsoft.com/office/drawing/2014/main" val="1230961385"/>
                    </a:ext>
                  </a:extLst>
                </a:gridCol>
                <a:gridCol w="1152444">
                  <a:extLst>
                    <a:ext uri="{9D8B030D-6E8A-4147-A177-3AD203B41FA5}">
                      <a16:colId xmlns:a16="http://schemas.microsoft.com/office/drawing/2014/main" val="4254901610"/>
                    </a:ext>
                  </a:extLst>
                </a:gridCol>
                <a:gridCol w="1152444">
                  <a:extLst>
                    <a:ext uri="{9D8B030D-6E8A-4147-A177-3AD203B41FA5}">
                      <a16:colId xmlns:a16="http://schemas.microsoft.com/office/drawing/2014/main" val="1479259744"/>
                    </a:ext>
                  </a:extLst>
                </a:gridCol>
              </a:tblGrid>
              <a:tr h="294422"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3.- CONCLUSIONES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3078951"/>
                  </a:ext>
                </a:extLst>
              </a:tr>
              <a:tr h="1368198">
                <a:tc>
                  <a:txBody>
                    <a:bodyPr/>
                    <a:lstStyle/>
                    <a:p>
                      <a:pPr algn="r" fontAlgn="t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3.1.-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t"/>
                      <a:r>
                        <a:rPr lang="es-E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El riesgo que presenta el FES, equivale a casi dos meses de ingresos de la Escuela Naval, significando dificultades en su operación. Se requieriría de una caja base de 500 MM, sin disponibilidad de inversión para poder optar a la alternativa de financiamiento en comento.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9316047"/>
                  </a:ext>
                </a:extLst>
              </a:tr>
              <a:tr h="848629">
                <a:tc>
                  <a:txBody>
                    <a:bodyPr/>
                    <a:lstStyle/>
                    <a:p>
                      <a:pPr algn="r" fontAlgn="t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3.2.-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t"/>
                      <a:r>
                        <a:rPr lang="es-E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El riesgo presentado en el CAE podría tener una tolerancia de  hasta el 1% de los ingresos podría ser aceptable, en atención a que dicho monto resulta considerable para efectuar recuperación de infraestructura.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8547304"/>
                  </a:ext>
                </a:extLst>
              </a:tr>
              <a:tr h="1350879">
                <a:tc>
                  <a:txBody>
                    <a:bodyPr/>
                    <a:lstStyle/>
                    <a:p>
                      <a:pPr algn="r" fontAlgn="t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3.3.-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t"/>
                      <a:r>
                        <a:rPr lang="es-E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El riesgo que presenta el FES, equivale a casi dos meses de ingresos de la Escuela Naval, significando dificultades en su operación. Se requieriría de una caja base de 500 MM, sin disponibilidad de inversión para poder optar a la alternativa de financiamiento en comento.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7066588"/>
                  </a:ext>
                </a:extLst>
              </a:tr>
              <a:tr h="1021819">
                <a:tc>
                  <a:txBody>
                    <a:bodyPr/>
                    <a:lstStyle/>
                    <a:p>
                      <a:pPr algn="r" fontAlgn="t"/>
                      <a:r>
                        <a:rPr lang="es-CL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3.4.-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t"/>
                      <a:r>
                        <a:rPr lang="es-E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Si bien la máxima tolerancia de CAE implica un esfuerzo en la planificación de las adquisiciones y pagos respecto a la desviación de caja, dado su oportunidad de pago sigue siendo aceptable.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8462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844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172515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Santiago, 22 de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abril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de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2026</a:t>
            </a:r>
            <a:endParaRPr lang="es-CL" altLang="es-CL" sz="10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411030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MESA DE TRABAJO</a:t>
            </a:r>
            <a:r>
              <a:rPr lang="es-ES" altLang="es-CL" sz="23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 OFICIALES FZAS ESCUELAS MATRICES 2026</a:t>
            </a:r>
            <a:endParaRPr lang="es-ES" altLang="es-CL" sz="2300" b="1" dirty="0" smtClean="0">
              <a:solidFill>
                <a:srgbClr val="FFFFFF"/>
              </a:solidFill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4" name="6 Imagen" descr="pantal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141876"/>
            <a:ext cx="9144000" cy="5140990"/>
          </a:xfrm>
          <a:prstGeom prst="rect">
            <a:avLst/>
          </a:prstGeom>
        </p:spPr>
      </p:pic>
      <p:pic>
        <p:nvPicPr>
          <p:cNvPr id="5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5949" y="3907131"/>
            <a:ext cx="227337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CRISTÓBAL MELKONIAN ID</a:t>
            </a:r>
          </a:p>
          <a:p>
            <a:pPr algn="ctr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CAPITÁN DE FRAGATA AB</a:t>
            </a:r>
          </a:p>
          <a:p>
            <a:pPr algn="ctr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JEFE DEPTO. ABASTECIMIENTO Y FZAS.</a:t>
            </a:r>
            <a:endParaRPr lang="es-CL" altLang="es-CL" sz="10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3287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10725</TotalTime>
  <Words>2219</Words>
  <Application>Microsoft Office PowerPoint</Application>
  <PresentationFormat>Panorámica</PresentationFormat>
  <Paragraphs>463</Paragraphs>
  <Slides>19</Slides>
  <Notes>19</Notes>
  <HiddenSlides>1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5" baseType="lpstr">
      <vt:lpstr>ＭＳ Ｐゴシック</vt:lpstr>
      <vt:lpstr>Arial</vt:lpstr>
      <vt:lpstr>Calibri</vt:lpstr>
      <vt:lpstr>Calibri Light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Escuela Naval</dc:creator>
  <cp:lastModifiedBy>E01 Jefe Depto. Abastecimiento CC. AB. Cristóbal Melkonian Id</cp:lastModifiedBy>
  <cp:revision>312</cp:revision>
  <dcterms:created xsi:type="dcterms:W3CDTF">2025-01-13T17:36:55Z</dcterms:created>
  <dcterms:modified xsi:type="dcterms:W3CDTF">2026-04-21T17:01:06Z</dcterms:modified>
</cp:coreProperties>
</file>