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5"/>
  </p:notesMasterIdLst>
  <p:sldIdLst>
    <p:sldId id="322" r:id="rId2"/>
    <p:sldId id="285" r:id="rId3"/>
    <p:sldId id="286" r:id="rId4"/>
    <p:sldId id="291" r:id="rId5"/>
    <p:sldId id="292" r:id="rId6"/>
    <p:sldId id="287" r:id="rId7"/>
    <p:sldId id="293" r:id="rId8"/>
    <p:sldId id="268" r:id="rId9"/>
    <p:sldId id="258" r:id="rId10"/>
    <p:sldId id="294" r:id="rId11"/>
    <p:sldId id="297" r:id="rId12"/>
    <p:sldId id="298" r:id="rId13"/>
    <p:sldId id="295" r:id="rId14"/>
    <p:sldId id="303" r:id="rId15"/>
    <p:sldId id="299" r:id="rId16"/>
    <p:sldId id="301" r:id="rId17"/>
    <p:sldId id="300" r:id="rId18"/>
    <p:sldId id="302" r:id="rId19"/>
    <p:sldId id="320" r:id="rId20"/>
    <p:sldId id="259" r:id="rId21"/>
    <p:sldId id="290" r:id="rId22"/>
    <p:sldId id="288" r:id="rId23"/>
    <p:sldId id="289" r:id="rId24"/>
    <p:sldId id="296" r:id="rId25"/>
    <p:sldId id="305" r:id="rId26"/>
    <p:sldId id="260" r:id="rId27"/>
    <p:sldId id="307" r:id="rId28"/>
    <p:sldId id="261" r:id="rId29"/>
    <p:sldId id="269" r:id="rId30"/>
    <p:sldId id="314" r:id="rId31"/>
    <p:sldId id="306" r:id="rId32"/>
    <p:sldId id="263" r:id="rId33"/>
    <p:sldId id="317" r:id="rId34"/>
    <p:sldId id="319" r:id="rId35"/>
    <p:sldId id="318" r:id="rId36"/>
    <p:sldId id="264" r:id="rId37"/>
    <p:sldId id="310" r:id="rId38"/>
    <p:sldId id="311" r:id="rId39"/>
    <p:sldId id="312" r:id="rId40"/>
    <p:sldId id="313" r:id="rId41"/>
    <p:sldId id="316" r:id="rId42"/>
    <p:sldId id="315" r:id="rId43"/>
    <p:sldId id="28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32" autoAdjust="0"/>
    <p:restoredTop sz="91636" autoAdjust="0"/>
  </p:normalViewPr>
  <p:slideViewPr>
    <p:cSldViewPr snapToGrid="0">
      <p:cViewPr varScale="1">
        <p:scale>
          <a:sx n="64" d="100"/>
          <a:sy n="64" d="100"/>
        </p:scale>
        <p:origin x="12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B0C783DB-2950-4B07-B214-C1B077FFFD7E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A46679-20F1-4AA0-AA27-BD1C814B7AC1}" type="parTrans" cxnId="{762E2B6B-DBC2-4E92-B5C5-AC151F5A108E}">
      <dgm:prSet/>
      <dgm:spPr/>
      <dgm:t>
        <a:bodyPr/>
        <a:lstStyle/>
        <a:p>
          <a:endParaRPr lang="es-ES"/>
        </a:p>
      </dgm:t>
    </dgm:pt>
    <dgm:pt modelId="{C922135C-B9D3-41DB-9B53-7760CA9C0DD7}" type="sibTrans" cxnId="{762E2B6B-DBC2-4E92-B5C5-AC151F5A108E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2D378F21-D91C-4786-9F0C-CC5689E04FD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AA0F6C-56C6-4FDD-8A2D-117F0B13D927}" type="parTrans" cxnId="{1C8A666D-EEC3-40D8-A561-495F576AB3A1}">
      <dgm:prSet/>
      <dgm:spPr/>
      <dgm:t>
        <a:bodyPr/>
        <a:lstStyle/>
        <a:p>
          <a:endParaRPr lang="es-ES"/>
        </a:p>
      </dgm:t>
    </dgm:pt>
    <dgm:pt modelId="{BEDABF07-086C-4C47-BF60-529F33B994EA}" type="sibTrans" cxnId="{1C8A666D-EEC3-40D8-A561-495F576AB3A1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indent="-90488" algn="just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C788EA95-B79E-4AAA-95AA-631AB3B2810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6F87E4-C628-4C05-A855-0D5CE6078984}" type="parTrans" cxnId="{7C76EA4B-C035-42C1-9B91-0F3A6AD116B4}">
      <dgm:prSet/>
      <dgm:spPr/>
      <dgm:t>
        <a:bodyPr/>
        <a:lstStyle/>
        <a:p>
          <a:endParaRPr lang="es-ES"/>
        </a:p>
      </dgm:t>
    </dgm:pt>
    <dgm:pt modelId="{AA3338DD-7474-466E-959E-2D56E0366E24}" type="sibTrans" cxnId="{7C76EA4B-C035-42C1-9B91-0F3A6AD116B4}">
      <dgm:prSet/>
      <dgm:spPr/>
      <dgm:t>
        <a:bodyPr/>
        <a:lstStyle/>
        <a:p>
          <a:endParaRPr lang="es-ES"/>
        </a:p>
      </dgm:t>
    </dgm:pt>
    <dgm:pt modelId="{24A7F4B8-E58A-4745-A8FD-AC09C017F9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CF075C-10D6-4DEF-AC01-A80255A2D173}" type="parTrans" cxnId="{8710F67A-F305-42AE-8326-9440D8B8E641}">
      <dgm:prSet/>
      <dgm:spPr/>
      <dgm:t>
        <a:bodyPr/>
        <a:lstStyle/>
        <a:p>
          <a:endParaRPr lang="es-ES"/>
        </a:p>
      </dgm:t>
    </dgm:pt>
    <dgm:pt modelId="{156B5919-7D56-4D29-AB11-D567286F0E6C}" type="sibTrans" cxnId="{8710F67A-F305-42AE-8326-9440D8B8E641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1C8A666D-EEC3-40D8-A561-495F576AB3A1}" srcId="{C6066FB7-73A0-4311-A88B-C613557A86A1}" destId="{2D378F21-D91C-4786-9F0C-CC5689E04FDF}" srcOrd="0" destOrd="0" parTransId="{70AA0F6C-56C6-4FDD-8A2D-117F0B13D927}" sibTransId="{BEDABF07-086C-4C47-BF60-529F33B994EA}"/>
    <dgm:cxn modelId="{76FA50A6-0BA7-4DAB-93F3-03EFE2D266DB}" type="presOf" srcId="{B0C783DB-2950-4B07-B214-C1B077FFFD7E}" destId="{8F3B5E80-A683-4723-9922-29E93C1F19D8}" srcOrd="0" destOrd="1" presId="urn:microsoft.com/office/officeart/2005/8/layout/hList6"/>
    <dgm:cxn modelId="{E0C8FB63-64DD-4AE0-A0C1-0D257377A35C}" type="presOf" srcId="{24A7F4B8-E58A-4745-A8FD-AC09C017F9A1}" destId="{A79EE46A-236D-4BBF-8ED1-31B18B9658BA}" srcOrd="0" destOrd="2" presId="urn:microsoft.com/office/officeart/2005/8/layout/hList6"/>
    <dgm:cxn modelId="{82060645-029D-40D0-BC29-67F861E8DE02}" type="presOf" srcId="{C788EA95-B79E-4AAA-95AA-631AB3B2810F}" destId="{8F3B5E80-A683-4723-9922-29E93C1F19D8}" srcOrd="0" destOrd="2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7C76EA4B-C035-42C1-9B91-0F3A6AD116B4}" srcId="{3F4ADE54-2DA4-4189-B7EB-25FC7BB637CF}" destId="{C788EA95-B79E-4AAA-95AA-631AB3B2810F}" srcOrd="1" destOrd="0" parTransId="{646F87E4-C628-4C05-A855-0D5CE6078984}" sibTransId="{AA3338DD-7474-466E-959E-2D56E0366E24}"/>
    <dgm:cxn modelId="{8710F67A-F305-42AE-8326-9440D8B8E641}" srcId="{C6066FB7-73A0-4311-A88B-C613557A86A1}" destId="{24A7F4B8-E58A-4745-A8FD-AC09C017F9A1}" srcOrd="1" destOrd="0" parTransId="{ABCF075C-10D6-4DEF-AC01-A80255A2D173}" sibTransId="{156B5919-7D56-4D29-AB11-D567286F0E6C}"/>
    <dgm:cxn modelId="{762E2B6B-DBC2-4E92-B5C5-AC151F5A108E}" srcId="{3F4ADE54-2DA4-4189-B7EB-25FC7BB637CF}" destId="{B0C783DB-2950-4B07-B214-C1B077FFFD7E}" srcOrd="0" destOrd="0" parTransId="{92A46679-20F1-4AA0-AA27-BD1C814B7AC1}" sibTransId="{C922135C-B9D3-41DB-9B53-7760CA9C0DD7}"/>
    <dgm:cxn modelId="{CA798F7B-0E0C-47C2-9155-8AF9CE7A42EF}" type="presOf" srcId="{2D378F21-D91C-4786-9F0C-CC5689E04FDF}" destId="{A79EE46A-236D-4BBF-8ED1-31B18B9658BA}" srcOrd="0" destOrd="1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F6854237-8D2D-4C73-8113-BF33DA2064BC}">
      <dgm:prSet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dirty="0" smtClean="0"/>
        </a:p>
        <a:p>
          <a:pPr marL="0" marR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defTabSz="2889250">
            <a:spcBef>
              <a:spcPct val="0"/>
            </a:spcBef>
            <a:spcAft>
              <a:spcPct val="35000"/>
            </a:spcAft>
          </a:pPr>
          <a:endParaRPr lang="en-US" dirty="0">
            <a:solidFill>
              <a:schemeClr val="tx1"/>
            </a:solidFill>
          </a:endParaRPr>
        </a:p>
      </dgm:t>
    </dgm:pt>
    <dgm:pt modelId="{1DA7845F-FC42-4BA5-A288-955FEAD6BD27}" type="parTrans" cxnId="{FBCF0E80-B68B-4093-9CB8-B403F224271D}">
      <dgm:prSet/>
      <dgm:spPr/>
      <dgm:t>
        <a:bodyPr/>
        <a:lstStyle/>
        <a:p>
          <a:endParaRPr lang="es-ES"/>
        </a:p>
      </dgm:t>
    </dgm:pt>
    <dgm:pt modelId="{F23053AC-3F0A-45E9-82BD-6E243A64A437}" type="sibTrans" cxnId="{FBCF0E80-B68B-4093-9CB8-B403F224271D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A04B4447-9789-4976-BAC1-0AFBB971ABB3}" type="pres">
      <dgm:prSet presAssocID="{F6854237-8D2D-4C73-8113-BF33DA2064B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FBCF0E80-B68B-4093-9CB8-B403F224271D}" srcId="{7E68E020-F989-477D-9C6F-B5CFA546AAC3}" destId="{F6854237-8D2D-4C73-8113-BF33DA2064BC}" srcOrd="4" destOrd="0" parTransId="{1DA7845F-FC42-4BA5-A288-955FEAD6BD27}" sibTransId="{F23053AC-3F0A-45E9-82BD-6E243A64A437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C53AE41-5FF7-4F20-8189-678B84738889}" type="presOf" srcId="{F6854237-8D2D-4C73-8113-BF33DA2064BC}" destId="{A04B4447-9789-4976-BAC1-0AFBB971ABB3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AD2B5502-B112-4518-B774-4DC8DF7658A5}" type="presParOf" srcId="{6531C2C2-B450-485C-9B7D-EBB183449FD6}" destId="{69523517-1436-4A67-AC36-D99AB6A7D46C}" srcOrd="7" destOrd="0" presId="urn:microsoft.com/office/officeart/2005/8/layout/hList6"/>
    <dgm:cxn modelId="{EFD164A0-5BE8-495D-8D4F-96E7606DFBE9}" type="presParOf" srcId="{6531C2C2-B450-485C-9B7D-EBB183449FD6}" destId="{A04B4447-9789-4976-BAC1-0AFBB971ABB3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EC5DEB-839B-4479-8890-66424DBED9E2}" type="doc">
      <dgm:prSet loTypeId="urn:microsoft.com/office/officeart/2005/8/layout/pyramid1" loCatId="pyramid" qsTypeId="urn:microsoft.com/office/officeart/2005/8/quickstyle/simple1" qsCatId="simple" csTypeId="urn:microsoft.com/office/officeart/2005/8/colors/accent0_2" csCatId="mainScheme" phldr="1"/>
      <dgm:spPr/>
    </dgm:pt>
    <dgm:pt modelId="{1259F3CE-9C6D-4EE3-A43E-BDF416D1EF94}">
      <dgm:prSet phldrT="[Texto]" custT="1"/>
      <dgm:spPr/>
      <dgm:t>
        <a:bodyPr/>
        <a:lstStyle/>
        <a:p>
          <a:endParaRPr lang="es-ES" sz="3200" dirty="0" smtClean="0"/>
        </a:p>
        <a:p>
          <a:endParaRPr lang="es-ES" sz="3200" dirty="0" smtClean="0"/>
        </a:p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endParaRPr lang="es-ES" sz="3200" dirty="0"/>
        </a:p>
      </dgm:t>
    </dgm:pt>
    <dgm:pt modelId="{E3BD8595-2017-4887-AFEE-65A1C9E4678D}" type="parTrans" cxnId="{3B0CB3A6-BBC3-4F25-8209-1AB2B01A3BB0}">
      <dgm:prSet/>
      <dgm:spPr/>
      <dgm:t>
        <a:bodyPr/>
        <a:lstStyle/>
        <a:p>
          <a:endParaRPr lang="es-ES"/>
        </a:p>
      </dgm:t>
    </dgm:pt>
    <dgm:pt modelId="{7232EC2C-6236-4905-8A3D-5CAB7C110BA9}" type="sibTrans" cxnId="{3B0CB3A6-BBC3-4F25-8209-1AB2B01A3BB0}">
      <dgm:prSet/>
      <dgm:spPr/>
      <dgm:t>
        <a:bodyPr/>
        <a:lstStyle/>
        <a:p>
          <a:endParaRPr lang="es-ES"/>
        </a:p>
      </dgm:t>
    </dgm:pt>
    <dgm:pt modelId="{EF95E3F8-4EC9-4821-9555-266321003752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E8251-98E5-449A-B678-988DC5B1B86B}" type="parTrans" cxnId="{1FE954FC-3677-46DF-AAE3-1F5ADF9043C2}">
      <dgm:prSet/>
      <dgm:spPr/>
      <dgm:t>
        <a:bodyPr/>
        <a:lstStyle/>
        <a:p>
          <a:endParaRPr lang="es-ES"/>
        </a:p>
      </dgm:t>
    </dgm:pt>
    <dgm:pt modelId="{EBAB29AD-E16E-4B8A-9D47-093CADADACDC}" type="sibTrans" cxnId="{1FE954FC-3677-46DF-AAE3-1F5ADF9043C2}">
      <dgm:prSet/>
      <dgm:spPr/>
      <dgm:t>
        <a:bodyPr/>
        <a:lstStyle/>
        <a:p>
          <a:endParaRPr lang="es-ES"/>
        </a:p>
      </dgm:t>
    </dgm:pt>
    <dgm:pt modelId="{464F511E-4C7B-48BB-A131-8B7580D0F7C5}">
      <dgm:prSet phldrT="[Texto]" custT="1"/>
      <dgm:spPr/>
      <dgm:t>
        <a:bodyPr/>
        <a:lstStyle/>
        <a:p>
          <a:r>
            <a:rPr lang="es-ES" sz="28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9531FA-00F6-429F-BE77-885AA4A20B41}" type="parTrans" cxnId="{8E21F656-61AD-4B0B-A4CC-DD4A713C0408}">
      <dgm:prSet/>
      <dgm:spPr/>
      <dgm:t>
        <a:bodyPr/>
        <a:lstStyle/>
        <a:p>
          <a:endParaRPr lang="es-ES"/>
        </a:p>
      </dgm:t>
    </dgm:pt>
    <dgm:pt modelId="{2DB3CD8F-1208-47A3-8FA7-FDBF6AA39877}" type="sibTrans" cxnId="{8E21F656-61AD-4B0B-A4CC-DD4A713C0408}">
      <dgm:prSet/>
      <dgm:spPr/>
      <dgm:t>
        <a:bodyPr/>
        <a:lstStyle/>
        <a:p>
          <a:endParaRPr lang="es-ES"/>
        </a:p>
      </dgm:t>
    </dgm:pt>
    <dgm:pt modelId="{E8C92E2E-6457-4C17-9E53-5E842C3018DF}" type="pres">
      <dgm:prSet presAssocID="{05EC5DEB-839B-4479-8890-66424DBED9E2}" presName="Name0" presStyleCnt="0">
        <dgm:presLayoutVars>
          <dgm:dir/>
          <dgm:animLvl val="lvl"/>
          <dgm:resizeHandles val="exact"/>
        </dgm:presLayoutVars>
      </dgm:prSet>
      <dgm:spPr/>
    </dgm:pt>
    <dgm:pt modelId="{6EFB71C4-A5E9-46D3-ABA2-2C35604E3B27}" type="pres">
      <dgm:prSet presAssocID="{1259F3CE-9C6D-4EE3-A43E-BDF416D1EF94}" presName="Name8" presStyleCnt="0"/>
      <dgm:spPr/>
    </dgm:pt>
    <dgm:pt modelId="{294421A9-98B4-4226-BFAB-FB2B9CAA95A2}" type="pres">
      <dgm:prSet presAssocID="{1259F3CE-9C6D-4EE3-A43E-BDF416D1EF94}" presName="level" presStyleLbl="node1" presStyleIdx="0" presStyleCnt="3" custLinFactNeighborX="-382" custLinFactNeighborY="-756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D2C5432-AD5E-42AC-94EE-FE58A94674D6}" type="pres">
      <dgm:prSet presAssocID="{1259F3CE-9C6D-4EE3-A43E-BDF416D1EF9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E2493F-A66A-44FB-9EE1-D5931436EBDC}" type="pres">
      <dgm:prSet presAssocID="{EF95E3F8-4EC9-4821-9555-266321003752}" presName="Name8" presStyleCnt="0"/>
      <dgm:spPr/>
    </dgm:pt>
    <dgm:pt modelId="{7C90BD5B-0A5A-4B3A-A2F3-622CEE44DA4C}" type="pres">
      <dgm:prSet presAssocID="{EF95E3F8-4EC9-4821-9555-266321003752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61FC58-0001-40E4-AA18-C9320A9E2478}" type="pres">
      <dgm:prSet presAssocID="{EF95E3F8-4EC9-4821-9555-26632100375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EA7746-DFF6-4DA6-9326-FE05AEE18467}" type="pres">
      <dgm:prSet presAssocID="{464F511E-4C7B-48BB-A131-8B7580D0F7C5}" presName="Name8" presStyleCnt="0"/>
      <dgm:spPr/>
    </dgm:pt>
    <dgm:pt modelId="{A1B5E281-52BE-4E65-9024-FD4650C631A5}" type="pres">
      <dgm:prSet presAssocID="{464F511E-4C7B-48BB-A131-8B7580D0F7C5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851FFC-6F33-40D7-8C55-A3D46FE83C6A}" type="pres">
      <dgm:prSet presAssocID="{464F511E-4C7B-48BB-A131-8B7580D0F7C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0828C62-8CEB-45FF-AAC2-050F13775FEB}" type="presOf" srcId="{EF95E3F8-4EC9-4821-9555-266321003752}" destId="{E461FC58-0001-40E4-AA18-C9320A9E2478}" srcOrd="1" destOrd="0" presId="urn:microsoft.com/office/officeart/2005/8/layout/pyramid1"/>
    <dgm:cxn modelId="{963E9911-0C33-4EFF-8784-5F0114BBA1ED}" type="presOf" srcId="{05EC5DEB-839B-4479-8890-66424DBED9E2}" destId="{E8C92E2E-6457-4C17-9E53-5E842C3018DF}" srcOrd="0" destOrd="0" presId="urn:microsoft.com/office/officeart/2005/8/layout/pyramid1"/>
    <dgm:cxn modelId="{8E21F656-61AD-4B0B-A4CC-DD4A713C0408}" srcId="{05EC5DEB-839B-4479-8890-66424DBED9E2}" destId="{464F511E-4C7B-48BB-A131-8B7580D0F7C5}" srcOrd="2" destOrd="0" parTransId="{BE9531FA-00F6-429F-BE77-885AA4A20B41}" sibTransId="{2DB3CD8F-1208-47A3-8FA7-FDBF6AA39877}"/>
    <dgm:cxn modelId="{4A98B288-FEA0-4D20-AA5F-27F28B772C50}" type="presOf" srcId="{1259F3CE-9C6D-4EE3-A43E-BDF416D1EF94}" destId="{4D2C5432-AD5E-42AC-94EE-FE58A94674D6}" srcOrd="1" destOrd="0" presId="urn:microsoft.com/office/officeart/2005/8/layout/pyramid1"/>
    <dgm:cxn modelId="{0C30D4DF-F0C7-4AA2-B00F-171F43C0AF7D}" type="presOf" srcId="{EF95E3F8-4EC9-4821-9555-266321003752}" destId="{7C90BD5B-0A5A-4B3A-A2F3-622CEE44DA4C}" srcOrd="0" destOrd="0" presId="urn:microsoft.com/office/officeart/2005/8/layout/pyramid1"/>
    <dgm:cxn modelId="{AEE5F4AD-6FD4-4C89-8C87-8A0879EAC5DC}" type="presOf" srcId="{464F511E-4C7B-48BB-A131-8B7580D0F7C5}" destId="{B1851FFC-6F33-40D7-8C55-A3D46FE83C6A}" srcOrd="1" destOrd="0" presId="urn:microsoft.com/office/officeart/2005/8/layout/pyramid1"/>
    <dgm:cxn modelId="{2850CC86-E2FB-4B81-9C7B-5A284C342435}" type="presOf" srcId="{464F511E-4C7B-48BB-A131-8B7580D0F7C5}" destId="{A1B5E281-52BE-4E65-9024-FD4650C631A5}" srcOrd="0" destOrd="0" presId="urn:microsoft.com/office/officeart/2005/8/layout/pyramid1"/>
    <dgm:cxn modelId="{24E1A7B5-047A-4BC3-B11F-329960CDCC15}" type="presOf" srcId="{1259F3CE-9C6D-4EE3-A43E-BDF416D1EF94}" destId="{294421A9-98B4-4226-BFAB-FB2B9CAA95A2}" srcOrd="0" destOrd="0" presId="urn:microsoft.com/office/officeart/2005/8/layout/pyramid1"/>
    <dgm:cxn modelId="{3B0CB3A6-BBC3-4F25-8209-1AB2B01A3BB0}" srcId="{05EC5DEB-839B-4479-8890-66424DBED9E2}" destId="{1259F3CE-9C6D-4EE3-A43E-BDF416D1EF94}" srcOrd="0" destOrd="0" parTransId="{E3BD8595-2017-4887-AFEE-65A1C9E4678D}" sibTransId="{7232EC2C-6236-4905-8A3D-5CAB7C110BA9}"/>
    <dgm:cxn modelId="{1FE954FC-3677-46DF-AAE3-1F5ADF9043C2}" srcId="{05EC5DEB-839B-4479-8890-66424DBED9E2}" destId="{EF95E3F8-4EC9-4821-9555-266321003752}" srcOrd="1" destOrd="0" parTransId="{083E8251-98E5-449A-B678-988DC5B1B86B}" sibTransId="{EBAB29AD-E16E-4B8A-9D47-093CADADACDC}"/>
    <dgm:cxn modelId="{15266F83-A0AA-43E7-AE02-08D1FCE9290A}" type="presParOf" srcId="{E8C92E2E-6457-4C17-9E53-5E842C3018DF}" destId="{6EFB71C4-A5E9-46D3-ABA2-2C35604E3B27}" srcOrd="0" destOrd="0" presId="urn:microsoft.com/office/officeart/2005/8/layout/pyramid1"/>
    <dgm:cxn modelId="{27001C7B-1AF7-42BA-A883-31B9A9ED6D7E}" type="presParOf" srcId="{6EFB71C4-A5E9-46D3-ABA2-2C35604E3B27}" destId="{294421A9-98B4-4226-BFAB-FB2B9CAA95A2}" srcOrd="0" destOrd="0" presId="urn:microsoft.com/office/officeart/2005/8/layout/pyramid1"/>
    <dgm:cxn modelId="{9F5C8091-DFC6-45AA-B271-3C07033F8FE4}" type="presParOf" srcId="{6EFB71C4-A5E9-46D3-ABA2-2C35604E3B27}" destId="{4D2C5432-AD5E-42AC-94EE-FE58A94674D6}" srcOrd="1" destOrd="0" presId="urn:microsoft.com/office/officeart/2005/8/layout/pyramid1"/>
    <dgm:cxn modelId="{7FBA48D0-7AE9-43E7-84FE-A6BEE58C9358}" type="presParOf" srcId="{E8C92E2E-6457-4C17-9E53-5E842C3018DF}" destId="{5BE2493F-A66A-44FB-9EE1-D5931436EBDC}" srcOrd="1" destOrd="0" presId="urn:microsoft.com/office/officeart/2005/8/layout/pyramid1"/>
    <dgm:cxn modelId="{FC1C9A83-FAEA-4D70-AD7F-91BF6BF1058C}" type="presParOf" srcId="{5BE2493F-A66A-44FB-9EE1-D5931436EBDC}" destId="{7C90BD5B-0A5A-4B3A-A2F3-622CEE44DA4C}" srcOrd="0" destOrd="0" presId="urn:microsoft.com/office/officeart/2005/8/layout/pyramid1"/>
    <dgm:cxn modelId="{F38FDA36-59F8-4C94-B71C-28763AB579E2}" type="presParOf" srcId="{5BE2493F-A66A-44FB-9EE1-D5931436EBDC}" destId="{E461FC58-0001-40E4-AA18-C9320A9E2478}" srcOrd="1" destOrd="0" presId="urn:microsoft.com/office/officeart/2005/8/layout/pyramid1"/>
    <dgm:cxn modelId="{A9676B56-F52A-4FCB-97BA-81709E2EAF1A}" type="presParOf" srcId="{E8C92E2E-6457-4C17-9E53-5E842C3018DF}" destId="{54EA7746-DFF6-4DA6-9326-FE05AEE18467}" srcOrd="2" destOrd="0" presId="urn:microsoft.com/office/officeart/2005/8/layout/pyramid1"/>
    <dgm:cxn modelId="{BF945949-72A3-498B-B261-785360F1EC1F}" type="presParOf" srcId="{54EA7746-DFF6-4DA6-9326-FE05AEE18467}" destId="{A1B5E281-52BE-4E65-9024-FD4650C631A5}" srcOrd="0" destOrd="0" presId="urn:microsoft.com/office/officeart/2005/8/layout/pyramid1"/>
    <dgm:cxn modelId="{A5C0D8EE-8D91-43E9-A9DC-A63067DD166C}" type="presParOf" srcId="{54EA7746-DFF6-4DA6-9326-FE05AEE18467}" destId="{B1851FFC-6F33-40D7-8C55-A3D46FE83C6A}" srcOrd="1" destOrd="0" presId="urn:microsoft.com/office/officeart/2005/8/layout/pyramid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algn="ctr"/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/>
      <dgm:t>
        <a:bodyPr/>
        <a:lstStyle/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algn="ctr"/>
          <a:endParaRPr 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B9531FD5-7143-4065-B4A6-85F21716890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6F7CF0-E3DC-46AA-80EB-707DDE1E1954}" type="parTrans" cxnId="{ED30B50C-8069-4A79-A565-C1CAF2A11CD0}">
      <dgm:prSet/>
      <dgm:spPr/>
      <dgm:t>
        <a:bodyPr/>
        <a:lstStyle/>
        <a:p>
          <a:endParaRPr lang="es-ES"/>
        </a:p>
      </dgm:t>
    </dgm:pt>
    <dgm:pt modelId="{9A0559F6-0948-4A9F-85EB-873CD2FCAFF2}" type="sibTrans" cxnId="{ED30B50C-8069-4A79-A565-C1CAF2A11CD0}">
      <dgm:prSet/>
      <dgm:spPr/>
      <dgm:t>
        <a:bodyPr/>
        <a:lstStyle/>
        <a:p>
          <a:endParaRPr lang="es-ES"/>
        </a:p>
      </dgm:t>
    </dgm:pt>
    <dgm:pt modelId="{68A68F44-8E13-49AC-99E0-CC9579CD58F2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43D25E-501F-4165-86F6-780B982CC5DF}" type="parTrans" cxnId="{45529460-918D-4933-B74E-D7C583940FDD}">
      <dgm:prSet/>
      <dgm:spPr/>
      <dgm:t>
        <a:bodyPr/>
        <a:lstStyle/>
        <a:p>
          <a:endParaRPr lang="es-ES"/>
        </a:p>
      </dgm:t>
    </dgm:pt>
    <dgm:pt modelId="{D66820E5-2B32-4FB1-8180-71D5702E76A4}" type="sibTrans" cxnId="{45529460-918D-4933-B74E-D7C583940FDD}">
      <dgm:prSet/>
      <dgm:spPr/>
      <dgm:t>
        <a:bodyPr/>
        <a:lstStyle/>
        <a:p>
          <a:endParaRPr lang="es-ES"/>
        </a:p>
      </dgm:t>
    </dgm:pt>
    <dgm:pt modelId="{91BCF17F-5C39-4A1F-A8A5-3255A7C4C3C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CAB4C-DEB3-4C26-9E60-7D8BAD095BAC}" type="parTrans" cxnId="{23B46007-BC62-42CA-861A-4EBF6C9C144E}">
      <dgm:prSet/>
      <dgm:spPr/>
      <dgm:t>
        <a:bodyPr/>
        <a:lstStyle/>
        <a:p>
          <a:endParaRPr lang="es-ES"/>
        </a:p>
      </dgm:t>
    </dgm:pt>
    <dgm:pt modelId="{DCF67C06-C9FE-4A66-9BE0-BCCC133E18BB}" type="sibTrans" cxnId="{23B46007-BC62-42CA-861A-4EBF6C9C144E}">
      <dgm:prSet/>
      <dgm:spPr/>
      <dgm:t>
        <a:bodyPr/>
        <a:lstStyle/>
        <a:p>
          <a:endParaRPr lang="es-ES"/>
        </a:p>
      </dgm:t>
    </dgm:pt>
    <dgm:pt modelId="{0327B63D-D756-4333-8CC7-8CA759F83AB5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D58724-36C8-4CB6-A32E-9A2B217128A3}" type="parTrans" cxnId="{2767303C-CF80-4F11-8894-D4210A9E0264}">
      <dgm:prSet/>
      <dgm:spPr/>
      <dgm:t>
        <a:bodyPr/>
        <a:lstStyle/>
        <a:p>
          <a:endParaRPr lang="es-ES"/>
        </a:p>
      </dgm:t>
    </dgm:pt>
    <dgm:pt modelId="{909B71D9-BB9B-4AE4-A42B-28D590C361C6}" type="sibTrans" cxnId="{2767303C-CF80-4F11-8894-D4210A9E0264}">
      <dgm:prSet/>
      <dgm:spPr/>
      <dgm:t>
        <a:bodyPr/>
        <a:lstStyle/>
        <a:p>
          <a:endParaRPr lang="es-ES"/>
        </a:p>
      </dgm:t>
    </dgm:pt>
    <dgm:pt modelId="{7C45BEFE-263B-489D-9532-DE9D2CD5D1D8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605BB-7530-42DF-83E8-7A5AFFC45200}" type="parTrans" cxnId="{5EEE9040-9BFB-45F2-827B-03239BF31C2A}">
      <dgm:prSet/>
      <dgm:spPr/>
      <dgm:t>
        <a:bodyPr/>
        <a:lstStyle/>
        <a:p>
          <a:endParaRPr lang="es-ES"/>
        </a:p>
      </dgm:t>
    </dgm:pt>
    <dgm:pt modelId="{96C98447-2995-4B93-9979-7AC9A6B7E487}" type="sibTrans" cxnId="{5EEE9040-9BFB-45F2-827B-03239BF31C2A}">
      <dgm:prSet/>
      <dgm:spPr/>
      <dgm:t>
        <a:bodyPr/>
        <a:lstStyle/>
        <a:p>
          <a:endParaRPr lang="es-ES"/>
        </a:p>
      </dgm:t>
    </dgm:pt>
    <dgm:pt modelId="{0A997060-4C6A-4953-BCF2-CDC4430CA26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E33CD6-D71F-47FA-A1B8-AEBC9F71702E}" type="parTrans" cxnId="{411BCD97-EE40-45BE-922B-A0D09D2FE437}">
      <dgm:prSet/>
      <dgm:spPr/>
      <dgm:t>
        <a:bodyPr/>
        <a:lstStyle/>
        <a:p>
          <a:endParaRPr lang="es-ES"/>
        </a:p>
      </dgm:t>
    </dgm:pt>
    <dgm:pt modelId="{DE627AC6-1DF2-442F-A76C-90868B5B83EF}" type="sibTrans" cxnId="{411BCD97-EE40-45BE-922B-A0D09D2FE437}">
      <dgm:prSet/>
      <dgm:spPr/>
      <dgm:t>
        <a:bodyPr/>
        <a:lstStyle/>
        <a:p>
          <a:endParaRPr lang="es-ES"/>
        </a:p>
      </dgm:t>
    </dgm:pt>
    <dgm:pt modelId="{3E708C9A-34D7-4978-9FD9-21F1ADFB8F54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21EF13-8D7F-4520-BFD2-9B79E6239E4A}" type="parTrans" cxnId="{2C26F1A0-DD3D-41B5-BE21-BEF5593A4A22}">
      <dgm:prSet/>
      <dgm:spPr/>
      <dgm:t>
        <a:bodyPr/>
        <a:lstStyle/>
        <a:p>
          <a:endParaRPr lang="es-ES"/>
        </a:p>
      </dgm:t>
    </dgm:pt>
    <dgm:pt modelId="{193A06D6-8373-4AFE-94D6-CA2424625C56}" type="sibTrans" cxnId="{2C26F1A0-DD3D-41B5-BE21-BEF5593A4A22}">
      <dgm:prSet/>
      <dgm:spPr/>
      <dgm:t>
        <a:bodyPr/>
        <a:lstStyle/>
        <a:p>
          <a:endParaRPr lang="es-ES"/>
        </a:p>
      </dgm:t>
    </dgm:pt>
    <dgm:pt modelId="{40537A63-26C4-47DD-922C-24297D7CFF3F}">
      <dgm:prSet phldrT="[Texto]" custT="1"/>
      <dgm:spPr/>
      <dgm:t>
        <a:bodyPr/>
        <a:lstStyle/>
        <a:p>
          <a:pPr algn="ctr"/>
          <a:r>
            <a:rPr lang="es-ES" sz="1400" i="0" u="sng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A7C34-5B80-4B03-8C63-2F74C50BB5AC}" type="parTrans" cxnId="{44795B72-5CD7-4D2D-802A-E94FE3AAE216}">
      <dgm:prSet/>
      <dgm:spPr/>
      <dgm:t>
        <a:bodyPr/>
        <a:lstStyle/>
        <a:p>
          <a:endParaRPr lang="es-ES"/>
        </a:p>
      </dgm:t>
    </dgm:pt>
    <dgm:pt modelId="{6785C570-DFE0-4EDA-A81D-5D65BAAF9E2A}" type="sibTrans" cxnId="{44795B72-5CD7-4D2D-802A-E94FE3AAE216}">
      <dgm:prSet/>
      <dgm:spPr/>
      <dgm:t>
        <a:bodyPr/>
        <a:lstStyle/>
        <a:p>
          <a:endParaRPr lang="es-ES"/>
        </a:p>
      </dgm:t>
    </dgm:pt>
    <dgm:pt modelId="{3095D2AC-F5D7-429B-8B98-B9BE422DB9D2}">
      <dgm:prSet phldrT="[Texto]" custT="1"/>
      <dgm:spPr/>
      <dgm:t>
        <a:bodyPr/>
        <a:lstStyle/>
        <a:p>
          <a:pPr algn="ctr"/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D6DFF4-1E28-45E7-AAF7-815C8030B4BA}" type="parTrans" cxnId="{B8BEB401-ACDD-4C0A-9F4C-BADBEEDB285A}">
      <dgm:prSet/>
      <dgm:spPr/>
      <dgm:t>
        <a:bodyPr/>
        <a:lstStyle/>
        <a:p>
          <a:endParaRPr lang="es-ES"/>
        </a:p>
      </dgm:t>
    </dgm:pt>
    <dgm:pt modelId="{C4A697CE-72FE-4FE8-A3DA-5A10D2A9F9D6}" type="sibTrans" cxnId="{B8BEB401-ACDD-4C0A-9F4C-BADBEEDB285A}">
      <dgm:prSet/>
      <dgm:spPr/>
      <dgm:t>
        <a:bodyPr/>
        <a:lstStyle/>
        <a:p>
          <a:endParaRPr lang="es-ES"/>
        </a:p>
      </dgm:t>
    </dgm:pt>
    <dgm:pt modelId="{B91D45FA-B255-4B3D-983D-972191CE815F}">
      <dgm:prSet phldrT="[Texto]" custT="1"/>
      <dgm:spPr/>
      <dgm:t>
        <a:bodyPr/>
        <a:lstStyle/>
        <a:p>
          <a:pPr algn="l"/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26A7FA-43A1-47C7-9AE1-0241BBECE964}" type="parTrans" cxnId="{81868DAF-C9BB-4215-866B-1CD1ACDDD8CE}">
      <dgm:prSet/>
      <dgm:spPr/>
      <dgm:t>
        <a:bodyPr/>
        <a:lstStyle/>
        <a:p>
          <a:endParaRPr lang="es-ES"/>
        </a:p>
      </dgm:t>
    </dgm:pt>
    <dgm:pt modelId="{BC2B8A81-5321-4515-B825-19B44A96FACB}" type="sibTrans" cxnId="{81868DAF-C9BB-4215-866B-1CD1ACDDD8CE}">
      <dgm:prSet/>
      <dgm:spPr/>
      <dgm:t>
        <a:bodyPr/>
        <a:lstStyle/>
        <a:p>
          <a:endParaRPr lang="es-ES"/>
        </a:p>
      </dgm:t>
    </dgm:pt>
    <dgm:pt modelId="{AA3FB441-E6DB-41B1-B159-714DB069438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E0A66E-6D7E-41D5-9BF2-0DF22F7947B9}" type="sibTrans" cxnId="{647E95F7-5F26-4C21-B3E2-1BB465D787B4}">
      <dgm:prSet/>
      <dgm:spPr/>
      <dgm:t>
        <a:bodyPr/>
        <a:lstStyle/>
        <a:p>
          <a:endParaRPr lang="es-ES"/>
        </a:p>
      </dgm:t>
    </dgm:pt>
    <dgm:pt modelId="{6F4D4DA6-60A8-407B-939E-64AE60DBA424}" type="parTrans" cxnId="{647E95F7-5F26-4C21-B3E2-1BB465D787B4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  <dgm:t>
        <a:bodyPr/>
        <a:lstStyle/>
        <a:p>
          <a:endParaRPr lang="es-ES"/>
        </a:p>
      </dgm:t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  <dgm:t>
        <a:bodyPr/>
        <a:lstStyle/>
        <a:p>
          <a:endParaRPr lang="es-ES"/>
        </a:p>
      </dgm:t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44795B72-5CD7-4D2D-802A-E94FE3AAE216}" srcId="{9FB90881-35B4-4F04-AB57-FDE011DD6290}" destId="{40537A63-26C4-47DD-922C-24297D7CFF3F}" srcOrd="3" destOrd="0" parTransId="{08AA7C34-5B80-4B03-8C63-2F74C50BB5AC}" sibTransId="{6785C570-DFE0-4EDA-A81D-5D65BAAF9E2A}"/>
    <dgm:cxn modelId="{A6C4D444-A5F9-4F26-8867-AA385B14E3CE}" type="presOf" srcId="{0A997060-4C6A-4953-BCF2-CDC4430CA260}" destId="{5A2FDF6A-8C89-4F70-B46E-4BFFD914C90D}" srcOrd="0" destOrd="10" presId="urn:microsoft.com/office/officeart/2005/8/layout/hList6"/>
    <dgm:cxn modelId="{B8BEB401-ACDD-4C0A-9F4C-BADBEEDB285A}" srcId="{9FB90881-35B4-4F04-AB57-FDE011DD6290}" destId="{3095D2AC-F5D7-429B-8B98-B9BE422DB9D2}" srcOrd="4" destOrd="0" parTransId="{08D6DFF4-1E28-45E7-AAF7-815C8030B4BA}" sibTransId="{C4A697CE-72FE-4FE8-A3DA-5A10D2A9F9D6}"/>
    <dgm:cxn modelId="{45529460-918D-4933-B74E-D7C583940FDD}" srcId="{9FB90881-35B4-4F04-AB57-FDE011DD6290}" destId="{68A68F44-8E13-49AC-99E0-CC9579CD58F2}" srcOrd="1" destOrd="0" parTransId="{7143D25E-501F-4165-86F6-780B982CC5DF}" sibTransId="{D66820E5-2B32-4FB1-8180-71D5702E76A4}"/>
    <dgm:cxn modelId="{15EE3CF6-8C99-42AD-9476-AE1563EBA421}" type="presOf" srcId="{40537A63-26C4-47DD-922C-24297D7CFF3F}" destId="{5A2FDF6A-8C89-4F70-B46E-4BFFD914C90D}" srcOrd="0" destOrd="4" presId="urn:microsoft.com/office/officeart/2005/8/layout/hList6"/>
    <dgm:cxn modelId="{ED30B50C-8069-4A79-A565-C1CAF2A11CD0}" srcId="{9FB90881-35B4-4F04-AB57-FDE011DD6290}" destId="{B9531FD5-7143-4065-B4A6-85F217168903}" srcOrd="0" destOrd="0" parTransId="{566F7CF0-E3DC-46AA-80EB-707DDE1E1954}" sibTransId="{9A0559F6-0948-4A9F-85EB-873CD2FCAFF2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411BCD97-EE40-45BE-922B-A0D09D2FE437}" srcId="{9FB90881-35B4-4F04-AB57-FDE011DD6290}" destId="{0A997060-4C6A-4953-BCF2-CDC4430CA260}" srcOrd="9" destOrd="0" parTransId="{58E33CD6-D71F-47FA-A1B8-AEBC9F71702E}" sibTransId="{DE627AC6-1DF2-442F-A76C-90868B5B83EF}"/>
    <dgm:cxn modelId="{A5135915-6EEE-458D-8344-9F17D0F8009E}" type="presOf" srcId="{3095D2AC-F5D7-429B-8B98-B9BE422DB9D2}" destId="{5A2FDF6A-8C89-4F70-B46E-4BFFD914C90D}" srcOrd="0" destOrd="5" presId="urn:microsoft.com/office/officeart/2005/8/layout/hList6"/>
    <dgm:cxn modelId="{FF8478DE-014E-4024-B5FE-1DBAC46B44BB}" type="presOf" srcId="{68A68F44-8E13-49AC-99E0-CC9579CD58F2}" destId="{5A2FDF6A-8C89-4F70-B46E-4BFFD914C90D}" srcOrd="0" destOrd="2" presId="urn:microsoft.com/office/officeart/2005/8/layout/hList6"/>
    <dgm:cxn modelId="{5EEE9040-9BFB-45F2-827B-03239BF31C2A}" srcId="{9FB90881-35B4-4F04-AB57-FDE011DD6290}" destId="{7C45BEFE-263B-489D-9532-DE9D2CD5D1D8}" srcOrd="8" destOrd="0" parTransId="{C8E605BB-7530-42DF-83E8-7A5AFFC45200}" sibTransId="{96C98447-2995-4B93-9979-7AC9A6B7E487}"/>
    <dgm:cxn modelId="{2767303C-CF80-4F11-8894-D4210A9E0264}" srcId="{9FB90881-35B4-4F04-AB57-FDE011DD6290}" destId="{0327B63D-D756-4333-8CC7-8CA759F83AB5}" srcOrd="7" destOrd="0" parTransId="{09D58724-36C8-4CB6-A32E-9A2B217128A3}" sibTransId="{909B71D9-BB9B-4AE4-A42B-28D590C361C6}"/>
    <dgm:cxn modelId="{6E095631-133C-4987-B9B8-C66C9A6282DB}" type="presOf" srcId="{AA3FB441-E6DB-41B1-B159-714DB0694383}" destId="{5A2FDF6A-8C89-4F70-B46E-4BFFD914C90D}" srcOrd="0" destOrd="6" presId="urn:microsoft.com/office/officeart/2005/8/layout/hList6"/>
    <dgm:cxn modelId="{18A3EED4-87F5-40EA-BD2C-566B940C9D47}" type="presOf" srcId="{B91D45FA-B255-4B3D-983D-972191CE815F}" destId="{5A2FDF6A-8C89-4F70-B46E-4BFFD914C90D}" srcOrd="0" destOrd="3" presId="urn:microsoft.com/office/officeart/2005/8/layout/hList6"/>
    <dgm:cxn modelId="{F424F7B1-5B54-413E-A3D5-73CA019A91CB}" type="presOf" srcId="{7C45BEFE-263B-489D-9532-DE9D2CD5D1D8}" destId="{5A2FDF6A-8C89-4F70-B46E-4BFFD914C90D}" srcOrd="0" destOrd="9" presId="urn:microsoft.com/office/officeart/2005/8/layout/hList6"/>
    <dgm:cxn modelId="{3E4CCFF5-3028-4989-8044-C2329E554299}" type="presOf" srcId="{0327B63D-D756-4333-8CC7-8CA759F83AB5}" destId="{5A2FDF6A-8C89-4F70-B46E-4BFFD914C90D}" srcOrd="0" destOrd="8" presId="urn:microsoft.com/office/officeart/2005/8/layout/hList6"/>
    <dgm:cxn modelId="{51C26816-6410-4764-A0DD-B264E5D8AF29}" type="presOf" srcId="{B9531FD5-7143-4065-B4A6-85F217168903}" destId="{5A2FDF6A-8C89-4F70-B46E-4BFFD914C90D}" srcOrd="0" destOrd="1" presId="urn:microsoft.com/office/officeart/2005/8/layout/hList6"/>
    <dgm:cxn modelId="{1227D564-0838-4629-BF47-70B5ACAE39F6}" type="presOf" srcId="{91BCF17F-5C39-4A1F-A8A5-3255A7C4C3C0}" destId="{5A2FDF6A-8C89-4F70-B46E-4BFFD914C90D}" srcOrd="0" destOrd="7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0A29DCE-7169-49EC-8AAF-2EADC22B6B26}" type="presOf" srcId="{3E708C9A-34D7-4978-9FD9-21F1ADFB8F54}" destId="{5A2FDF6A-8C89-4F70-B46E-4BFFD914C90D}" srcOrd="0" destOrd="11" presId="urn:microsoft.com/office/officeart/2005/8/layout/hList6"/>
    <dgm:cxn modelId="{2C26F1A0-DD3D-41B5-BE21-BEF5593A4A22}" srcId="{9FB90881-35B4-4F04-AB57-FDE011DD6290}" destId="{3E708C9A-34D7-4978-9FD9-21F1ADFB8F54}" srcOrd="10" destOrd="0" parTransId="{2E21EF13-8D7F-4520-BFD2-9B79E6239E4A}" sibTransId="{193A06D6-8373-4AFE-94D6-CA2424625C56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3B46007-BC62-42CA-861A-4EBF6C9C144E}" srcId="{9FB90881-35B4-4F04-AB57-FDE011DD6290}" destId="{91BCF17F-5C39-4A1F-A8A5-3255A7C4C3C0}" srcOrd="6" destOrd="0" parTransId="{A99CAB4C-DEB3-4C26-9E60-7D8BAD095BAC}" sibTransId="{DCF67C06-C9FE-4A66-9BE0-BCCC133E18BB}"/>
    <dgm:cxn modelId="{647E95F7-5F26-4C21-B3E2-1BB465D787B4}" srcId="{9FB90881-35B4-4F04-AB57-FDE011DD6290}" destId="{AA3FB441-E6DB-41B1-B159-714DB0694383}" srcOrd="5" destOrd="0" parTransId="{6F4D4DA6-60A8-407B-939E-64AE60DBA424}" sibTransId="{A8E0A66E-6D7E-41D5-9BF2-0DF22F7947B9}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81868DAF-C9BB-4215-866B-1CD1ACDDD8CE}" srcId="{9FB90881-35B4-4F04-AB57-FDE011DD6290}" destId="{B91D45FA-B255-4B3D-983D-972191CE815F}" srcOrd="2" destOrd="0" parTransId="{0426A7FA-43A1-47C7-9AE1-0241BBECE964}" sibTransId="{BC2B8A81-5321-4515-B825-19B44A96FACB}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281D0699-280F-427F-B77E-3E26BE90636F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/>
        </a:p>
      </dgm:t>
    </dgm:pt>
    <dgm:pt modelId="{1674D4FD-254B-4655-8787-10A333BE7CED}" type="sibTrans" cxnId="{4F69393F-4338-48FD-A657-CECD8C80A4D6}">
      <dgm:prSet/>
      <dgm:spPr/>
      <dgm:t>
        <a:bodyPr/>
        <a:lstStyle/>
        <a:p>
          <a:endParaRPr lang="es-ES"/>
        </a:p>
      </dgm:t>
    </dgm:pt>
    <dgm:pt modelId="{C2EF646E-C77D-491D-8123-EC9177144775}" type="parTrans" cxnId="{4F69393F-4338-48FD-A657-CECD8C80A4D6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775871A5-6D71-450A-8D73-443538891A67}" type="pres">
      <dgm:prSet presAssocID="{281D0699-280F-427F-B77E-3E26BE90636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633F3A40-92A8-4010-B39B-88E0A0AD17E5}" type="presOf" srcId="{281D0699-280F-427F-B77E-3E26BE90636F}" destId="{775871A5-6D71-450A-8D73-443538891A6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4F69393F-4338-48FD-A657-CECD8C80A4D6}" srcId="{7E68E020-F989-477D-9C6F-B5CFA546AAC3}" destId="{281D0699-280F-427F-B77E-3E26BE90636F}" srcOrd="4" destOrd="0" parTransId="{C2EF646E-C77D-491D-8123-EC9177144775}" sibTransId="{1674D4FD-254B-4655-8787-10A333BE7CED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49C4BF52-743D-4670-BAB5-C1B67D7C4B7E}" type="presParOf" srcId="{6531C2C2-B450-485C-9B7D-EBB183449FD6}" destId="{69523517-1436-4A67-AC36-D99AB6A7D46C}" srcOrd="7" destOrd="0" presId="urn:microsoft.com/office/officeart/2005/8/layout/hList6"/>
    <dgm:cxn modelId="{8D18B254-E1A3-4F6A-AE45-39C289616992}" type="presParOf" srcId="{6531C2C2-B450-485C-9B7D-EBB183449FD6}" destId="{775871A5-6D71-450A-8D73-443538891A67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A8E0D1-5BA7-4B0C-9EEC-3D8728B5D5EE}" type="doc">
      <dgm:prSet loTypeId="urn:microsoft.com/office/officeart/2005/8/layout/default" loCatId="list" qsTypeId="urn:microsoft.com/office/officeart/2005/8/quickstyle/simple1#6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FBE55B8-18B3-4631-AFA9-16D5B67ABE6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4ABBB3-45F2-4A8D-9FE1-027909D4433A}" type="parTrans" cxnId="{9A29F9EE-F835-45C1-89FD-BF6D807BADFD}">
      <dgm:prSet/>
      <dgm:spPr/>
      <dgm:t>
        <a:bodyPr/>
        <a:lstStyle/>
        <a:p>
          <a:endParaRPr lang="en-US"/>
        </a:p>
      </dgm:t>
    </dgm:pt>
    <dgm:pt modelId="{E24A4C72-2F9F-4304-90A6-F83A451CF1F0}" type="sibTrans" cxnId="{9A29F9EE-F835-45C1-89FD-BF6D807BADFD}">
      <dgm:prSet/>
      <dgm:spPr/>
      <dgm:t>
        <a:bodyPr/>
        <a:lstStyle/>
        <a:p>
          <a:endParaRPr lang="en-US"/>
        </a:p>
      </dgm:t>
    </dgm:pt>
    <dgm:pt modelId="{279633C4-981D-41EF-9B95-C4B73B3C6A7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0A190D-014B-4173-8ED3-9B42E4784D2D}" type="parTrans" cxnId="{055BB15E-D538-43F8-8741-02B5E6C94182}">
      <dgm:prSet/>
      <dgm:spPr/>
      <dgm:t>
        <a:bodyPr/>
        <a:lstStyle/>
        <a:p>
          <a:endParaRPr lang="en-US"/>
        </a:p>
      </dgm:t>
    </dgm:pt>
    <dgm:pt modelId="{66CE563E-C03B-4BCC-B074-386832429B76}" type="sibTrans" cxnId="{055BB15E-D538-43F8-8741-02B5E6C94182}">
      <dgm:prSet/>
      <dgm:spPr/>
      <dgm:t>
        <a:bodyPr/>
        <a:lstStyle/>
        <a:p>
          <a:endParaRPr lang="en-US"/>
        </a:p>
      </dgm:t>
    </dgm:pt>
    <dgm:pt modelId="{C59A59A7-9461-479D-AC1C-14A34BC6F4EB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B49C3B-E3F5-4185-8694-07442DBD9A86}" type="parTrans" cxnId="{CACEA833-542D-4480-AFF9-CC64858248F3}">
      <dgm:prSet/>
      <dgm:spPr/>
      <dgm:t>
        <a:bodyPr/>
        <a:lstStyle/>
        <a:p>
          <a:endParaRPr lang="en-US"/>
        </a:p>
      </dgm:t>
    </dgm:pt>
    <dgm:pt modelId="{F11A8DB4-75B2-435F-8A16-EDFF0D757856}" type="sibTrans" cxnId="{CACEA833-542D-4480-AFF9-CC64858248F3}">
      <dgm:prSet/>
      <dgm:spPr/>
      <dgm:t>
        <a:bodyPr/>
        <a:lstStyle/>
        <a:p>
          <a:endParaRPr lang="en-US"/>
        </a:p>
      </dgm:t>
    </dgm:pt>
    <dgm:pt modelId="{668DD37D-B447-44F7-B2BA-32F6A49CAAC1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DFB8A-75AF-4591-A67D-85DCEB2B8FC3}" type="parTrans" cxnId="{96D5B8FF-7200-4275-BD20-C31F7AB8D0AC}">
      <dgm:prSet/>
      <dgm:spPr/>
      <dgm:t>
        <a:bodyPr/>
        <a:lstStyle/>
        <a:p>
          <a:endParaRPr lang="en-US"/>
        </a:p>
      </dgm:t>
    </dgm:pt>
    <dgm:pt modelId="{70806A06-0F6E-4A13-8E8D-32A129B360DF}" type="sibTrans" cxnId="{96D5B8FF-7200-4275-BD20-C31F7AB8D0AC}">
      <dgm:prSet/>
      <dgm:spPr/>
      <dgm:t>
        <a:bodyPr/>
        <a:lstStyle/>
        <a:p>
          <a:endParaRPr lang="en-US"/>
        </a:p>
      </dgm:t>
    </dgm:pt>
    <dgm:pt modelId="{2D749850-E342-44B1-B243-054E1C27B3C2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CD371D-78ED-4145-AE29-A498CA91E364}" type="parTrans" cxnId="{58D23597-4924-4BE9-9AF9-5B8AD7EA6B02}">
      <dgm:prSet/>
      <dgm:spPr/>
      <dgm:t>
        <a:bodyPr/>
        <a:lstStyle/>
        <a:p>
          <a:endParaRPr lang="en-US"/>
        </a:p>
      </dgm:t>
    </dgm:pt>
    <dgm:pt modelId="{96810B3E-AD9D-4B5A-B812-417B56B5E416}" type="sibTrans" cxnId="{58D23597-4924-4BE9-9AF9-5B8AD7EA6B02}">
      <dgm:prSet/>
      <dgm:spPr/>
      <dgm:t>
        <a:bodyPr/>
        <a:lstStyle/>
        <a:p>
          <a:endParaRPr lang="en-US"/>
        </a:p>
      </dgm:t>
    </dgm:pt>
    <dgm:pt modelId="{93FFBDAF-E713-4489-BF14-61743863599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u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u="none" dirty="0">
              <a:solidFill>
                <a:schemeClr val="tx1"/>
              </a:solidFill>
            </a:rPr>
            <a:t>.</a:t>
          </a:r>
          <a:endParaRPr lang="en-US" u="none" dirty="0">
            <a:solidFill>
              <a:schemeClr val="tx1"/>
            </a:solidFill>
          </a:endParaRPr>
        </a:p>
      </dgm:t>
    </dgm:pt>
    <dgm:pt modelId="{ECDFA1EA-16B8-4D9A-9321-65AA49770C7C}" type="parTrans" cxnId="{6F3D9B44-E4E7-4812-B24B-3D1FE238C0A4}">
      <dgm:prSet/>
      <dgm:spPr/>
      <dgm:t>
        <a:bodyPr/>
        <a:lstStyle/>
        <a:p>
          <a:endParaRPr lang="en-US"/>
        </a:p>
      </dgm:t>
    </dgm:pt>
    <dgm:pt modelId="{08B03AC7-B5AC-4C55-B9D1-87280BB7FFED}" type="sibTrans" cxnId="{6F3D9B44-E4E7-4812-B24B-3D1FE238C0A4}">
      <dgm:prSet/>
      <dgm:spPr/>
      <dgm:t>
        <a:bodyPr/>
        <a:lstStyle/>
        <a:p>
          <a:endParaRPr lang="en-US"/>
        </a:p>
      </dgm:t>
    </dgm:pt>
    <dgm:pt modelId="{C7FB903A-AD69-4F33-8F15-5CF2D8F12232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D9136F-953D-4EBC-90A4-8B3B6E0E8BE3}" type="parTrans" cxnId="{06A30932-3145-415C-8E62-074D24EEC76E}">
      <dgm:prSet/>
      <dgm:spPr/>
      <dgm:t>
        <a:bodyPr/>
        <a:lstStyle/>
        <a:p>
          <a:endParaRPr lang="en-US"/>
        </a:p>
      </dgm:t>
    </dgm:pt>
    <dgm:pt modelId="{D05E870A-1387-4EDC-921A-57201C3DDE9D}" type="sibTrans" cxnId="{06A30932-3145-415C-8E62-074D24EEC76E}">
      <dgm:prSet/>
      <dgm:spPr/>
      <dgm:t>
        <a:bodyPr/>
        <a:lstStyle/>
        <a:p>
          <a:endParaRPr lang="en-US"/>
        </a:p>
      </dgm:t>
    </dgm:pt>
    <dgm:pt modelId="{3E8087D2-1909-4168-81C1-463184600AB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FD7E51-93B1-47F7-AA63-4B54540C58EE}" type="parTrans" cxnId="{1A6B240A-0235-4569-96BC-848D9436175F}">
      <dgm:prSet/>
      <dgm:spPr/>
      <dgm:t>
        <a:bodyPr/>
        <a:lstStyle/>
        <a:p>
          <a:endParaRPr lang="en-US"/>
        </a:p>
      </dgm:t>
    </dgm:pt>
    <dgm:pt modelId="{813DDD39-B98F-4E72-971B-E99EF432C6EB}" type="sibTrans" cxnId="{1A6B240A-0235-4569-96BC-848D9436175F}">
      <dgm:prSet/>
      <dgm:spPr/>
      <dgm:t>
        <a:bodyPr/>
        <a:lstStyle/>
        <a:p>
          <a:endParaRPr lang="en-US"/>
        </a:p>
      </dgm:t>
    </dgm:pt>
    <dgm:pt modelId="{1107EE13-5A5F-4DCB-A07D-09221E777C1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5CF41B-DF25-4770-BB89-89E54C177A95}" type="parTrans" cxnId="{C1AD9726-EB5D-42B7-ACF5-BF1FB937E7E3}">
      <dgm:prSet/>
      <dgm:spPr/>
      <dgm:t>
        <a:bodyPr/>
        <a:lstStyle/>
        <a:p>
          <a:endParaRPr lang="en-US"/>
        </a:p>
      </dgm:t>
    </dgm:pt>
    <dgm:pt modelId="{520BFE25-9E69-4DC5-84BA-3D9B8FB91CE8}" type="sibTrans" cxnId="{C1AD9726-EB5D-42B7-ACF5-BF1FB937E7E3}">
      <dgm:prSet/>
      <dgm:spPr/>
      <dgm:t>
        <a:bodyPr/>
        <a:lstStyle/>
        <a:p>
          <a:endParaRPr lang="en-US"/>
        </a:p>
      </dgm:t>
    </dgm:pt>
    <dgm:pt modelId="{688342C3-EFE9-433C-BB4C-E6E1231A9A53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5CD3E6-159D-489B-B1F2-BAAFF31F9C47}" type="parTrans" cxnId="{6D8AA92E-5AED-44B3-858B-1BD7172BE12B}">
      <dgm:prSet/>
      <dgm:spPr/>
      <dgm:t>
        <a:bodyPr/>
        <a:lstStyle/>
        <a:p>
          <a:endParaRPr lang="en-US"/>
        </a:p>
      </dgm:t>
    </dgm:pt>
    <dgm:pt modelId="{1D167BF9-C7F9-4616-A270-E51E9AB24FE1}" type="sibTrans" cxnId="{6D8AA92E-5AED-44B3-858B-1BD7172BE12B}">
      <dgm:prSet/>
      <dgm:spPr/>
      <dgm:t>
        <a:bodyPr/>
        <a:lstStyle/>
        <a:p>
          <a:endParaRPr lang="en-US"/>
        </a:p>
      </dgm:t>
    </dgm:pt>
    <dgm:pt modelId="{B248C7FA-6779-4BCC-81C8-025DDCDF405E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3D7DB3-1424-440B-A2B5-045421CF2614}" type="parTrans" cxnId="{426A6456-26EB-4A52-A99F-85524DC37EE6}">
      <dgm:prSet/>
      <dgm:spPr/>
      <dgm:t>
        <a:bodyPr/>
        <a:lstStyle/>
        <a:p>
          <a:endParaRPr lang="en-US"/>
        </a:p>
      </dgm:t>
    </dgm:pt>
    <dgm:pt modelId="{19CA9B0A-162A-4A71-81FA-6A18D3A87303}" type="sibTrans" cxnId="{426A6456-26EB-4A52-A99F-85524DC37EE6}">
      <dgm:prSet/>
      <dgm:spPr/>
      <dgm:t>
        <a:bodyPr/>
        <a:lstStyle/>
        <a:p>
          <a:endParaRPr lang="en-US"/>
        </a:p>
      </dgm:t>
    </dgm:pt>
    <dgm:pt modelId="{DD657056-2DA8-49EA-B073-29373F4F5F6C}" type="pres">
      <dgm:prSet presAssocID="{40A8E0D1-5BA7-4B0C-9EEC-3D8728B5D5E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02C7341-EE52-441D-9178-5D563AE2AC5D}" type="pres">
      <dgm:prSet presAssocID="{1FBE55B8-18B3-4631-AFA9-16D5B67ABE6C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9CAE0E4-FDE2-4CE9-A6B1-6526E0C52834}" type="pres">
      <dgm:prSet presAssocID="{E24A4C72-2F9F-4304-90A6-F83A451CF1F0}" presName="sibTrans" presStyleCnt="0"/>
      <dgm:spPr/>
    </dgm:pt>
    <dgm:pt modelId="{920B7AC9-C29A-4837-A058-D8B7920C69AC}" type="pres">
      <dgm:prSet presAssocID="{279633C4-981D-41EF-9B95-C4B73B3C6A7C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654112-B4C8-4DFD-BD0D-17B5620E4677}" type="pres">
      <dgm:prSet presAssocID="{66CE563E-C03B-4BCC-B074-386832429B76}" presName="sibTrans" presStyleCnt="0"/>
      <dgm:spPr/>
    </dgm:pt>
    <dgm:pt modelId="{A988FB37-F1CC-414C-AD21-5BD2321751BD}" type="pres">
      <dgm:prSet presAssocID="{C59A59A7-9461-479D-AC1C-14A34BC6F4EB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962E8E-E2E1-4F8B-8C51-C9A16075BD71}" type="pres">
      <dgm:prSet presAssocID="{F11A8DB4-75B2-435F-8A16-EDFF0D757856}" presName="sibTrans" presStyleCnt="0"/>
      <dgm:spPr/>
    </dgm:pt>
    <dgm:pt modelId="{585F309C-3C9F-4DD5-91F7-20FB890B8604}" type="pres">
      <dgm:prSet presAssocID="{668DD37D-B447-44F7-B2BA-32F6A49CAAC1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900F5A-38AD-494F-BAF2-6C20FAE6A24F}" type="pres">
      <dgm:prSet presAssocID="{70806A06-0F6E-4A13-8E8D-32A129B360DF}" presName="sibTrans" presStyleCnt="0"/>
      <dgm:spPr/>
    </dgm:pt>
    <dgm:pt modelId="{CFA17E38-F053-4523-BC60-F7A08AB3C8F2}" type="pres">
      <dgm:prSet presAssocID="{2D749850-E342-44B1-B243-054E1C27B3C2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0C1CC0-6A3F-428F-95B1-75A7143E050A}" type="pres">
      <dgm:prSet presAssocID="{96810B3E-AD9D-4B5A-B812-417B56B5E416}" presName="sibTrans" presStyleCnt="0"/>
      <dgm:spPr/>
    </dgm:pt>
    <dgm:pt modelId="{42651EF3-6D27-4CB5-82F5-E4092EA769CE}" type="pres">
      <dgm:prSet presAssocID="{93FFBDAF-E713-4489-BF14-617438635990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6A74FD-BACA-49E5-9BE8-87001D9EDF93}" type="pres">
      <dgm:prSet presAssocID="{08B03AC7-B5AC-4C55-B9D1-87280BB7FFED}" presName="sibTrans" presStyleCnt="0"/>
      <dgm:spPr/>
    </dgm:pt>
    <dgm:pt modelId="{2DF5C038-8D38-4A55-9A3F-B9691C37EF11}" type="pres">
      <dgm:prSet presAssocID="{C7FB903A-AD69-4F33-8F15-5CF2D8F12232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6CBAD0-F180-4F80-A0D5-DE60DF5800EA}" type="pres">
      <dgm:prSet presAssocID="{D05E870A-1387-4EDC-921A-57201C3DDE9D}" presName="sibTrans" presStyleCnt="0"/>
      <dgm:spPr/>
    </dgm:pt>
    <dgm:pt modelId="{AAD576EC-8D8B-49C6-B8AE-3E54E8A49DE9}" type="pres">
      <dgm:prSet presAssocID="{3E8087D2-1909-4168-81C1-463184600AB0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A36B99-E445-452D-9C25-4FC9BDF958A3}" type="pres">
      <dgm:prSet presAssocID="{813DDD39-B98F-4E72-971B-E99EF432C6EB}" presName="sibTrans" presStyleCnt="0"/>
      <dgm:spPr/>
    </dgm:pt>
    <dgm:pt modelId="{4A7C7241-C616-4F3A-A186-1224FFE26A1E}" type="pres">
      <dgm:prSet presAssocID="{1107EE13-5A5F-4DCB-A07D-09221E777C15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6380487-73FD-4516-85FD-C5CC89FAF479}" type="pres">
      <dgm:prSet presAssocID="{520BFE25-9E69-4DC5-84BA-3D9B8FB91CE8}" presName="sibTrans" presStyleCnt="0"/>
      <dgm:spPr/>
    </dgm:pt>
    <dgm:pt modelId="{570BD02A-6DED-4462-B959-ACC41ECF8487}" type="pres">
      <dgm:prSet presAssocID="{688342C3-EFE9-433C-BB4C-E6E1231A9A53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F42443-B524-4E77-AF45-E1C9EEE41DBC}" type="pres">
      <dgm:prSet presAssocID="{1D167BF9-C7F9-4616-A270-E51E9AB24FE1}" presName="sibTrans" presStyleCnt="0"/>
      <dgm:spPr/>
    </dgm:pt>
    <dgm:pt modelId="{D4D30A22-46BC-46FC-91AF-0910470AE7AB}" type="pres">
      <dgm:prSet presAssocID="{B248C7FA-6779-4BCC-81C8-025DDCDF405E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87D484B-5AA7-4D76-8222-0491D595FB2F}" type="presOf" srcId="{C7FB903A-AD69-4F33-8F15-5CF2D8F12232}" destId="{2DF5C038-8D38-4A55-9A3F-B9691C37EF11}" srcOrd="0" destOrd="0" presId="urn:microsoft.com/office/officeart/2005/8/layout/default"/>
    <dgm:cxn modelId="{1A6B240A-0235-4569-96BC-848D9436175F}" srcId="{40A8E0D1-5BA7-4B0C-9EEC-3D8728B5D5EE}" destId="{3E8087D2-1909-4168-81C1-463184600AB0}" srcOrd="7" destOrd="0" parTransId="{0CFD7E51-93B1-47F7-AA63-4B54540C58EE}" sibTransId="{813DDD39-B98F-4E72-971B-E99EF432C6EB}"/>
    <dgm:cxn modelId="{C1AD9726-EB5D-42B7-ACF5-BF1FB937E7E3}" srcId="{40A8E0D1-5BA7-4B0C-9EEC-3D8728B5D5EE}" destId="{1107EE13-5A5F-4DCB-A07D-09221E777C15}" srcOrd="8" destOrd="0" parTransId="{CD5CF41B-DF25-4770-BB89-89E54C177A95}" sibTransId="{520BFE25-9E69-4DC5-84BA-3D9B8FB91CE8}"/>
    <dgm:cxn modelId="{6F3D9B44-E4E7-4812-B24B-3D1FE238C0A4}" srcId="{40A8E0D1-5BA7-4B0C-9EEC-3D8728B5D5EE}" destId="{93FFBDAF-E713-4489-BF14-617438635990}" srcOrd="5" destOrd="0" parTransId="{ECDFA1EA-16B8-4D9A-9321-65AA49770C7C}" sibTransId="{08B03AC7-B5AC-4C55-B9D1-87280BB7FFED}"/>
    <dgm:cxn modelId="{CF75A57C-4DDA-41CB-AF37-998BD8692F9F}" type="presOf" srcId="{3E8087D2-1909-4168-81C1-463184600AB0}" destId="{AAD576EC-8D8B-49C6-B8AE-3E54E8A49DE9}" srcOrd="0" destOrd="0" presId="urn:microsoft.com/office/officeart/2005/8/layout/default"/>
    <dgm:cxn modelId="{96D5B8FF-7200-4275-BD20-C31F7AB8D0AC}" srcId="{40A8E0D1-5BA7-4B0C-9EEC-3D8728B5D5EE}" destId="{668DD37D-B447-44F7-B2BA-32F6A49CAAC1}" srcOrd="3" destOrd="0" parTransId="{293DFB8A-75AF-4591-A67D-85DCEB2B8FC3}" sibTransId="{70806A06-0F6E-4A13-8E8D-32A129B360DF}"/>
    <dgm:cxn modelId="{B2A69971-A185-4C1E-8E2C-DD9DF10D41EC}" type="presOf" srcId="{93FFBDAF-E713-4489-BF14-617438635990}" destId="{42651EF3-6D27-4CB5-82F5-E4092EA769CE}" srcOrd="0" destOrd="0" presId="urn:microsoft.com/office/officeart/2005/8/layout/default"/>
    <dgm:cxn modelId="{EFBA1E75-83A5-4B20-892A-1842A96294DA}" type="presOf" srcId="{2D749850-E342-44B1-B243-054E1C27B3C2}" destId="{CFA17E38-F053-4523-BC60-F7A08AB3C8F2}" srcOrd="0" destOrd="0" presId="urn:microsoft.com/office/officeart/2005/8/layout/default"/>
    <dgm:cxn modelId="{5BAA26C2-B667-48B5-9F2A-4C1887AB9F66}" type="presOf" srcId="{1107EE13-5A5F-4DCB-A07D-09221E777C15}" destId="{4A7C7241-C616-4F3A-A186-1224FFE26A1E}" srcOrd="0" destOrd="0" presId="urn:microsoft.com/office/officeart/2005/8/layout/default"/>
    <dgm:cxn modelId="{1BEC7042-433A-4A27-9B25-E4C22D30AF25}" type="presOf" srcId="{279633C4-981D-41EF-9B95-C4B73B3C6A7C}" destId="{920B7AC9-C29A-4837-A058-D8B7920C69AC}" srcOrd="0" destOrd="0" presId="urn:microsoft.com/office/officeart/2005/8/layout/default"/>
    <dgm:cxn modelId="{EDDA2FEE-F7B9-431A-BAB2-0AAF1E4A7B78}" type="presOf" srcId="{688342C3-EFE9-433C-BB4C-E6E1231A9A53}" destId="{570BD02A-6DED-4462-B959-ACC41ECF8487}" srcOrd="0" destOrd="0" presId="urn:microsoft.com/office/officeart/2005/8/layout/default"/>
    <dgm:cxn modelId="{1BB7B089-F8E4-4A62-B2AC-62B512102DF1}" type="presOf" srcId="{1FBE55B8-18B3-4631-AFA9-16D5B67ABE6C}" destId="{F02C7341-EE52-441D-9178-5D563AE2AC5D}" srcOrd="0" destOrd="0" presId="urn:microsoft.com/office/officeart/2005/8/layout/default"/>
    <dgm:cxn modelId="{6D8AA92E-5AED-44B3-858B-1BD7172BE12B}" srcId="{40A8E0D1-5BA7-4B0C-9EEC-3D8728B5D5EE}" destId="{688342C3-EFE9-433C-BB4C-E6E1231A9A53}" srcOrd="9" destOrd="0" parTransId="{A35CD3E6-159D-489B-B1F2-BAAFF31F9C47}" sibTransId="{1D167BF9-C7F9-4616-A270-E51E9AB24FE1}"/>
    <dgm:cxn modelId="{4D9934C7-6FAA-4CC9-96A3-D687420D7A38}" type="presOf" srcId="{B248C7FA-6779-4BCC-81C8-025DDCDF405E}" destId="{D4D30A22-46BC-46FC-91AF-0910470AE7AB}" srcOrd="0" destOrd="0" presId="urn:microsoft.com/office/officeart/2005/8/layout/default"/>
    <dgm:cxn modelId="{06A30932-3145-415C-8E62-074D24EEC76E}" srcId="{40A8E0D1-5BA7-4B0C-9EEC-3D8728B5D5EE}" destId="{C7FB903A-AD69-4F33-8F15-5CF2D8F12232}" srcOrd="6" destOrd="0" parTransId="{BCD9136F-953D-4EBC-90A4-8B3B6E0E8BE3}" sibTransId="{D05E870A-1387-4EDC-921A-57201C3DDE9D}"/>
    <dgm:cxn modelId="{CACEA833-542D-4480-AFF9-CC64858248F3}" srcId="{40A8E0D1-5BA7-4B0C-9EEC-3D8728B5D5EE}" destId="{C59A59A7-9461-479D-AC1C-14A34BC6F4EB}" srcOrd="2" destOrd="0" parTransId="{C5B49C3B-E3F5-4185-8694-07442DBD9A86}" sibTransId="{F11A8DB4-75B2-435F-8A16-EDFF0D757856}"/>
    <dgm:cxn modelId="{F2FED9CF-7E1D-43C7-85BE-6B9E36BB643A}" type="presOf" srcId="{40A8E0D1-5BA7-4B0C-9EEC-3D8728B5D5EE}" destId="{DD657056-2DA8-49EA-B073-29373F4F5F6C}" srcOrd="0" destOrd="0" presId="urn:microsoft.com/office/officeart/2005/8/layout/default"/>
    <dgm:cxn modelId="{58D23597-4924-4BE9-9AF9-5B8AD7EA6B02}" srcId="{40A8E0D1-5BA7-4B0C-9EEC-3D8728B5D5EE}" destId="{2D749850-E342-44B1-B243-054E1C27B3C2}" srcOrd="4" destOrd="0" parTransId="{86CD371D-78ED-4145-AE29-A498CA91E364}" sibTransId="{96810B3E-AD9D-4B5A-B812-417B56B5E416}"/>
    <dgm:cxn modelId="{055BB15E-D538-43F8-8741-02B5E6C94182}" srcId="{40A8E0D1-5BA7-4B0C-9EEC-3D8728B5D5EE}" destId="{279633C4-981D-41EF-9B95-C4B73B3C6A7C}" srcOrd="1" destOrd="0" parTransId="{AB0A190D-014B-4173-8ED3-9B42E4784D2D}" sibTransId="{66CE563E-C03B-4BCC-B074-386832429B76}"/>
    <dgm:cxn modelId="{F2D0E95C-D1EA-4B59-B52A-9217604BAF62}" type="presOf" srcId="{668DD37D-B447-44F7-B2BA-32F6A49CAAC1}" destId="{585F309C-3C9F-4DD5-91F7-20FB890B8604}" srcOrd="0" destOrd="0" presId="urn:microsoft.com/office/officeart/2005/8/layout/default"/>
    <dgm:cxn modelId="{E9E7DDBC-6E6F-4A45-AC8E-F070F5C150CF}" type="presOf" srcId="{C59A59A7-9461-479D-AC1C-14A34BC6F4EB}" destId="{A988FB37-F1CC-414C-AD21-5BD2321751BD}" srcOrd="0" destOrd="0" presId="urn:microsoft.com/office/officeart/2005/8/layout/default"/>
    <dgm:cxn modelId="{426A6456-26EB-4A52-A99F-85524DC37EE6}" srcId="{40A8E0D1-5BA7-4B0C-9EEC-3D8728B5D5EE}" destId="{B248C7FA-6779-4BCC-81C8-025DDCDF405E}" srcOrd="10" destOrd="0" parTransId="{543D7DB3-1424-440B-A2B5-045421CF2614}" sibTransId="{19CA9B0A-162A-4A71-81FA-6A18D3A87303}"/>
    <dgm:cxn modelId="{9A29F9EE-F835-45C1-89FD-BF6D807BADFD}" srcId="{40A8E0D1-5BA7-4B0C-9EEC-3D8728B5D5EE}" destId="{1FBE55B8-18B3-4631-AFA9-16D5B67ABE6C}" srcOrd="0" destOrd="0" parTransId="{574ABBB3-45F2-4A8D-9FE1-027909D4433A}" sibTransId="{E24A4C72-2F9F-4304-90A6-F83A451CF1F0}"/>
    <dgm:cxn modelId="{0576E77E-82D1-42E1-B54B-6E797481A963}" type="presParOf" srcId="{DD657056-2DA8-49EA-B073-29373F4F5F6C}" destId="{F02C7341-EE52-441D-9178-5D563AE2AC5D}" srcOrd="0" destOrd="0" presId="urn:microsoft.com/office/officeart/2005/8/layout/default"/>
    <dgm:cxn modelId="{3E305D85-8BC1-486C-BAA1-D6C90BF6B32D}" type="presParOf" srcId="{DD657056-2DA8-49EA-B073-29373F4F5F6C}" destId="{19CAE0E4-FDE2-4CE9-A6B1-6526E0C52834}" srcOrd="1" destOrd="0" presId="urn:microsoft.com/office/officeart/2005/8/layout/default"/>
    <dgm:cxn modelId="{95054F4A-3856-4A2C-96BD-3830FD2521C0}" type="presParOf" srcId="{DD657056-2DA8-49EA-B073-29373F4F5F6C}" destId="{920B7AC9-C29A-4837-A058-D8B7920C69AC}" srcOrd="2" destOrd="0" presId="urn:microsoft.com/office/officeart/2005/8/layout/default"/>
    <dgm:cxn modelId="{B3DA8A9D-AB48-451C-AD9A-D8D6BD0C2B69}" type="presParOf" srcId="{DD657056-2DA8-49EA-B073-29373F4F5F6C}" destId="{D1654112-B4C8-4DFD-BD0D-17B5620E4677}" srcOrd="3" destOrd="0" presId="urn:microsoft.com/office/officeart/2005/8/layout/default"/>
    <dgm:cxn modelId="{B386CAAF-87D0-4D5B-A94A-B3014955925D}" type="presParOf" srcId="{DD657056-2DA8-49EA-B073-29373F4F5F6C}" destId="{A988FB37-F1CC-414C-AD21-5BD2321751BD}" srcOrd="4" destOrd="0" presId="urn:microsoft.com/office/officeart/2005/8/layout/default"/>
    <dgm:cxn modelId="{857258B6-B9A5-4155-A536-CBC78B4B37C4}" type="presParOf" srcId="{DD657056-2DA8-49EA-B073-29373F4F5F6C}" destId="{57962E8E-E2E1-4F8B-8C51-C9A16075BD71}" srcOrd="5" destOrd="0" presId="urn:microsoft.com/office/officeart/2005/8/layout/default"/>
    <dgm:cxn modelId="{D7C47D89-7077-4D15-A167-E2B6659766C4}" type="presParOf" srcId="{DD657056-2DA8-49EA-B073-29373F4F5F6C}" destId="{585F309C-3C9F-4DD5-91F7-20FB890B8604}" srcOrd="6" destOrd="0" presId="urn:microsoft.com/office/officeart/2005/8/layout/default"/>
    <dgm:cxn modelId="{4C17B255-0CE3-43A8-86B1-724FE2F0B9F4}" type="presParOf" srcId="{DD657056-2DA8-49EA-B073-29373F4F5F6C}" destId="{95900F5A-38AD-494F-BAF2-6C20FAE6A24F}" srcOrd="7" destOrd="0" presId="urn:microsoft.com/office/officeart/2005/8/layout/default"/>
    <dgm:cxn modelId="{1972FF08-F85A-46FA-8F79-A2B33EF679C6}" type="presParOf" srcId="{DD657056-2DA8-49EA-B073-29373F4F5F6C}" destId="{CFA17E38-F053-4523-BC60-F7A08AB3C8F2}" srcOrd="8" destOrd="0" presId="urn:microsoft.com/office/officeart/2005/8/layout/default"/>
    <dgm:cxn modelId="{8A87C1CB-70C4-4808-BA74-FEB18080F288}" type="presParOf" srcId="{DD657056-2DA8-49EA-B073-29373F4F5F6C}" destId="{0B0C1CC0-6A3F-428F-95B1-75A7143E050A}" srcOrd="9" destOrd="0" presId="urn:microsoft.com/office/officeart/2005/8/layout/default"/>
    <dgm:cxn modelId="{949C9B11-EE3B-43F6-8D02-D3FC78DF7A18}" type="presParOf" srcId="{DD657056-2DA8-49EA-B073-29373F4F5F6C}" destId="{42651EF3-6D27-4CB5-82F5-E4092EA769CE}" srcOrd="10" destOrd="0" presId="urn:microsoft.com/office/officeart/2005/8/layout/default"/>
    <dgm:cxn modelId="{56053C24-7229-41D1-9ED6-7A70790931D5}" type="presParOf" srcId="{DD657056-2DA8-49EA-B073-29373F4F5F6C}" destId="{376A74FD-BACA-49E5-9BE8-87001D9EDF93}" srcOrd="11" destOrd="0" presId="urn:microsoft.com/office/officeart/2005/8/layout/default"/>
    <dgm:cxn modelId="{ADA1F2F3-14B0-46AA-82DF-EBD567BAC9D0}" type="presParOf" srcId="{DD657056-2DA8-49EA-B073-29373F4F5F6C}" destId="{2DF5C038-8D38-4A55-9A3F-B9691C37EF11}" srcOrd="12" destOrd="0" presId="urn:microsoft.com/office/officeart/2005/8/layout/default"/>
    <dgm:cxn modelId="{6FD9DD61-CCF3-415B-9692-FFEB6B7F2C19}" type="presParOf" srcId="{DD657056-2DA8-49EA-B073-29373F4F5F6C}" destId="{5E6CBAD0-F180-4F80-A0D5-DE60DF5800EA}" srcOrd="13" destOrd="0" presId="urn:microsoft.com/office/officeart/2005/8/layout/default"/>
    <dgm:cxn modelId="{7A41D60F-86D2-4A7D-BBD1-10A4AEA986BB}" type="presParOf" srcId="{DD657056-2DA8-49EA-B073-29373F4F5F6C}" destId="{AAD576EC-8D8B-49C6-B8AE-3E54E8A49DE9}" srcOrd="14" destOrd="0" presId="urn:microsoft.com/office/officeart/2005/8/layout/default"/>
    <dgm:cxn modelId="{6C02E81D-A529-41F5-A15D-362EF01FDF8A}" type="presParOf" srcId="{DD657056-2DA8-49EA-B073-29373F4F5F6C}" destId="{77A36B99-E445-452D-9C25-4FC9BDF958A3}" srcOrd="15" destOrd="0" presId="urn:microsoft.com/office/officeart/2005/8/layout/default"/>
    <dgm:cxn modelId="{14431932-4BC7-4DE1-A6AF-F1E180F7C8D7}" type="presParOf" srcId="{DD657056-2DA8-49EA-B073-29373F4F5F6C}" destId="{4A7C7241-C616-4F3A-A186-1224FFE26A1E}" srcOrd="16" destOrd="0" presId="urn:microsoft.com/office/officeart/2005/8/layout/default"/>
    <dgm:cxn modelId="{307112A4-5736-4FFA-9F9A-60EDBC9B8FAD}" type="presParOf" srcId="{DD657056-2DA8-49EA-B073-29373F4F5F6C}" destId="{76380487-73FD-4516-85FD-C5CC89FAF479}" srcOrd="17" destOrd="0" presId="urn:microsoft.com/office/officeart/2005/8/layout/default"/>
    <dgm:cxn modelId="{43397C47-35E2-4814-B8A8-8AC6D3ABA33F}" type="presParOf" srcId="{DD657056-2DA8-49EA-B073-29373F4F5F6C}" destId="{570BD02A-6DED-4462-B959-ACC41ECF8487}" srcOrd="18" destOrd="0" presId="urn:microsoft.com/office/officeart/2005/8/layout/default"/>
    <dgm:cxn modelId="{33D51392-79CB-4DEF-BFA8-8B739803A00A}" type="presParOf" srcId="{DD657056-2DA8-49EA-B073-29373F4F5F6C}" destId="{86F42443-B524-4E77-AF45-E1C9EEE41DBC}" srcOrd="19" destOrd="0" presId="urn:microsoft.com/office/officeart/2005/8/layout/default"/>
    <dgm:cxn modelId="{7D2F0E35-8F6F-4E19-8F99-00FB53E39205}" type="presParOf" srcId="{DD657056-2DA8-49EA-B073-29373F4F5F6C}" destId="{D4D30A22-46BC-46FC-91AF-0910470AE7AB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C18758-CE4A-44F0-9AC6-B6E6F52BBF33}" type="doc">
      <dgm:prSet loTypeId="urn:microsoft.com/office/officeart/2005/8/layout/hList6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CL"/>
        </a:p>
      </dgm:t>
    </dgm:pt>
    <dgm:pt modelId="{F3909463-DFD2-4213-BC0F-326C62D0CDAB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smtClean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dirty="0"/>
        </a:p>
      </dgm:t>
    </dgm:pt>
    <dgm:pt modelId="{8CB2DFE9-2F82-4185-BA2A-6EA0D427C887}" type="parTrans" cxnId="{7480B830-A322-4222-9B3E-1B34F86AF505}">
      <dgm:prSet/>
      <dgm:spPr/>
      <dgm:t>
        <a:bodyPr/>
        <a:lstStyle/>
        <a:p>
          <a:endParaRPr lang="es-CL"/>
        </a:p>
      </dgm:t>
    </dgm:pt>
    <dgm:pt modelId="{86C1E5A2-3BE2-494D-9963-03E3D4CF6067}" type="sibTrans" cxnId="{7480B830-A322-4222-9B3E-1B34F86AF505}">
      <dgm:prSet/>
      <dgm:spPr/>
      <dgm:t>
        <a:bodyPr/>
        <a:lstStyle/>
        <a:p>
          <a:endParaRPr lang="es-CL"/>
        </a:p>
      </dgm:t>
    </dgm:pt>
    <dgm:pt modelId="{D142E192-C408-4C3A-BBD6-AB7C1A2686BC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5818C3-8E2D-42C1-9AE4-CAC7B525C797}" type="parTrans" cxnId="{9859FA97-74B6-460B-95CD-059F03BC9B67}">
      <dgm:prSet/>
      <dgm:spPr/>
      <dgm:t>
        <a:bodyPr/>
        <a:lstStyle/>
        <a:p>
          <a:endParaRPr lang="es-CL"/>
        </a:p>
      </dgm:t>
    </dgm:pt>
    <dgm:pt modelId="{75D3346C-5547-419A-850D-B95EAFB8D555}" type="sibTrans" cxnId="{9859FA97-74B6-460B-95CD-059F03BC9B67}">
      <dgm:prSet/>
      <dgm:spPr/>
      <dgm:t>
        <a:bodyPr/>
        <a:lstStyle/>
        <a:p>
          <a:endParaRPr lang="es-CL"/>
        </a:p>
      </dgm:t>
    </dgm:pt>
    <dgm:pt modelId="{90A03881-3F54-4616-8A11-1583C2296CD7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24A990-170B-48B5-A711-6401ECB34E84}" type="parTrans" cxnId="{D9BA314F-CB2F-41DD-9EC6-96619FE6CC1E}">
      <dgm:prSet/>
      <dgm:spPr/>
      <dgm:t>
        <a:bodyPr/>
        <a:lstStyle/>
        <a:p>
          <a:endParaRPr lang="es-CL"/>
        </a:p>
      </dgm:t>
    </dgm:pt>
    <dgm:pt modelId="{E5FF25FD-2AC6-4412-BD65-77CD61C0836B}" type="sibTrans" cxnId="{D9BA314F-CB2F-41DD-9EC6-96619FE6CC1E}">
      <dgm:prSet/>
      <dgm:spPr/>
      <dgm:t>
        <a:bodyPr/>
        <a:lstStyle/>
        <a:p>
          <a:endParaRPr lang="es-CL"/>
        </a:p>
      </dgm:t>
    </dgm:pt>
    <dgm:pt modelId="{79DADCA8-5A0D-4209-B1A7-B3063683D309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86B39B-DDD7-4EAB-813E-A017AD935DA9}" type="parTrans" cxnId="{51DBE44E-4AE1-487C-96A2-B8CFC8B6013E}">
      <dgm:prSet/>
      <dgm:spPr/>
      <dgm:t>
        <a:bodyPr/>
        <a:lstStyle/>
        <a:p>
          <a:endParaRPr lang="es-CL"/>
        </a:p>
      </dgm:t>
    </dgm:pt>
    <dgm:pt modelId="{F657CDD4-D721-4A04-816B-C5D8BF4EDF02}" type="sibTrans" cxnId="{51DBE44E-4AE1-487C-96A2-B8CFC8B6013E}">
      <dgm:prSet/>
      <dgm:spPr/>
      <dgm:t>
        <a:bodyPr/>
        <a:lstStyle/>
        <a:p>
          <a:endParaRPr lang="es-CL"/>
        </a:p>
      </dgm:t>
    </dgm:pt>
    <dgm:pt modelId="{E22A8351-C8E1-4045-BF5D-0A36B9596AAD}">
      <dgm:prSet phldrT="[Texto]" custT="1"/>
      <dgm:spPr/>
      <dgm:t>
        <a:bodyPr/>
        <a:lstStyle/>
        <a:p>
          <a:r>
            <a:rPr lang="es-CL" sz="1400" b="1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CD5ECF-3FDF-4B21-AFD8-F4DF50BC4026}" type="parTrans" cxnId="{7EE2114C-6FA1-428A-8B0C-DC68D70F2216}">
      <dgm:prSet/>
      <dgm:spPr/>
      <dgm:t>
        <a:bodyPr/>
        <a:lstStyle/>
        <a:p>
          <a:endParaRPr lang="es-CL"/>
        </a:p>
      </dgm:t>
    </dgm:pt>
    <dgm:pt modelId="{CEE28677-87BC-460E-9CDD-FB5C007093A4}" type="sibTrans" cxnId="{7EE2114C-6FA1-428A-8B0C-DC68D70F2216}">
      <dgm:prSet/>
      <dgm:spPr/>
      <dgm:t>
        <a:bodyPr/>
        <a:lstStyle/>
        <a:p>
          <a:endParaRPr lang="es-CL"/>
        </a:p>
      </dgm:t>
    </dgm:pt>
    <dgm:pt modelId="{135E19E3-6F72-45B7-803E-96A9B55EDE1D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77B0B8-E48E-4E99-813D-4B8FBD4FECBF}" type="parTrans" cxnId="{54D6C133-7623-4149-93F3-C78240A28BF7}">
      <dgm:prSet/>
      <dgm:spPr/>
      <dgm:t>
        <a:bodyPr/>
        <a:lstStyle/>
        <a:p>
          <a:endParaRPr lang="es-CL"/>
        </a:p>
      </dgm:t>
    </dgm:pt>
    <dgm:pt modelId="{57B37F11-FEF9-44DE-ABD8-B4F94358AF83}" type="sibTrans" cxnId="{54D6C133-7623-4149-93F3-C78240A28BF7}">
      <dgm:prSet/>
      <dgm:spPr/>
      <dgm:t>
        <a:bodyPr/>
        <a:lstStyle/>
        <a:p>
          <a:endParaRPr lang="es-CL"/>
        </a:p>
      </dgm:t>
    </dgm:pt>
    <dgm:pt modelId="{08995564-6EA0-4988-8F5A-F320D0AD89DD}" type="pres">
      <dgm:prSet presAssocID="{FBC18758-CE4A-44F0-9AC6-B6E6F52BBF3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7491E7F-1E99-4F89-8FA8-F486CC5038E9}" type="pres">
      <dgm:prSet presAssocID="{F3909463-DFD2-4213-BC0F-326C62D0CDA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7F6D7F-F31B-4999-A54D-C7CBC457F9B5}" type="pres">
      <dgm:prSet presAssocID="{86C1E5A2-3BE2-494D-9963-03E3D4CF6067}" presName="sibTrans" presStyleCnt="0"/>
      <dgm:spPr/>
      <dgm:t>
        <a:bodyPr/>
        <a:lstStyle/>
        <a:p>
          <a:endParaRPr lang="es-ES"/>
        </a:p>
      </dgm:t>
    </dgm:pt>
    <dgm:pt modelId="{6C457BB3-491B-45CB-8AF7-DE5F7A096566}" type="pres">
      <dgm:prSet presAssocID="{D142E192-C408-4C3A-BBD6-AB7C1A2686B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26BCEB-8855-4E29-B093-7BF9D273D862}" type="pres">
      <dgm:prSet presAssocID="{75D3346C-5547-419A-850D-B95EAFB8D555}" presName="sibTrans" presStyleCnt="0"/>
      <dgm:spPr/>
      <dgm:t>
        <a:bodyPr/>
        <a:lstStyle/>
        <a:p>
          <a:endParaRPr lang="es-ES"/>
        </a:p>
      </dgm:t>
    </dgm:pt>
    <dgm:pt modelId="{9ABA1D7F-8BF0-4D14-9D10-7F895FA4E5AC}" type="pres">
      <dgm:prSet presAssocID="{90A03881-3F54-4616-8A11-1583C2296CD7}" presName="node" presStyleLbl="node1" presStyleIdx="2" presStyleCnt="6" custLinFactNeighborY="34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0619067-0BA9-46BE-8922-0BA2A2EF48B9}" type="pres">
      <dgm:prSet presAssocID="{E5FF25FD-2AC6-4412-BD65-77CD61C0836B}" presName="sibTrans" presStyleCnt="0"/>
      <dgm:spPr/>
      <dgm:t>
        <a:bodyPr/>
        <a:lstStyle/>
        <a:p>
          <a:endParaRPr lang="es-ES"/>
        </a:p>
      </dgm:t>
    </dgm:pt>
    <dgm:pt modelId="{E0989B6B-E5A9-44EC-BA22-3E50545CDCA0}" type="pres">
      <dgm:prSet presAssocID="{79DADCA8-5A0D-4209-B1A7-B3063683D30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E6A685-AAF5-4346-BCF8-6451074F06DE}" type="pres">
      <dgm:prSet presAssocID="{F657CDD4-D721-4A04-816B-C5D8BF4EDF02}" presName="sibTrans" presStyleCnt="0"/>
      <dgm:spPr/>
      <dgm:t>
        <a:bodyPr/>
        <a:lstStyle/>
        <a:p>
          <a:endParaRPr lang="es-ES"/>
        </a:p>
      </dgm:t>
    </dgm:pt>
    <dgm:pt modelId="{36454A9C-E8AF-4B88-AAF4-8E192829D06C}" type="pres">
      <dgm:prSet presAssocID="{E22A8351-C8E1-4045-BF5D-0A36B9596AA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8C61549-F40E-4DB3-AA33-23F6041B97A3}" type="pres">
      <dgm:prSet presAssocID="{CEE28677-87BC-460E-9CDD-FB5C007093A4}" presName="sibTrans" presStyleCnt="0"/>
      <dgm:spPr/>
      <dgm:t>
        <a:bodyPr/>
        <a:lstStyle/>
        <a:p>
          <a:endParaRPr lang="es-ES"/>
        </a:p>
      </dgm:t>
    </dgm:pt>
    <dgm:pt modelId="{B63CB2FF-2BAF-4185-9AA0-57FA892C15BB}" type="pres">
      <dgm:prSet presAssocID="{135E19E3-6F72-45B7-803E-96A9B55EDE1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7D5F1C2-3F11-41E8-AD28-173122EC93F9}" type="presOf" srcId="{FBC18758-CE4A-44F0-9AC6-B6E6F52BBF33}" destId="{08995564-6EA0-4988-8F5A-F320D0AD89DD}" srcOrd="0" destOrd="0" presId="urn:microsoft.com/office/officeart/2005/8/layout/hList6"/>
    <dgm:cxn modelId="{67913FAB-E279-47FC-92BA-D937B831B765}" type="presOf" srcId="{E22A8351-C8E1-4045-BF5D-0A36B9596AAD}" destId="{36454A9C-E8AF-4B88-AAF4-8E192829D06C}" srcOrd="0" destOrd="0" presId="urn:microsoft.com/office/officeart/2005/8/layout/hList6"/>
    <dgm:cxn modelId="{5F57A092-9E05-42AF-9C03-90665413AB7A}" type="presOf" srcId="{D142E192-C408-4C3A-BBD6-AB7C1A2686BC}" destId="{6C457BB3-491B-45CB-8AF7-DE5F7A096566}" srcOrd="0" destOrd="0" presId="urn:microsoft.com/office/officeart/2005/8/layout/hList6"/>
    <dgm:cxn modelId="{25B777A6-4E46-4EAC-88C3-46D45246FBA9}" type="presOf" srcId="{90A03881-3F54-4616-8A11-1583C2296CD7}" destId="{9ABA1D7F-8BF0-4D14-9D10-7F895FA4E5AC}" srcOrd="0" destOrd="0" presId="urn:microsoft.com/office/officeart/2005/8/layout/hList6"/>
    <dgm:cxn modelId="{D9BA314F-CB2F-41DD-9EC6-96619FE6CC1E}" srcId="{FBC18758-CE4A-44F0-9AC6-B6E6F52BBF33}" destId="{90A03881-3F54-4616-8A11-1583C2296CD7}" srcOrd="2" destOrd="0" parTransId="{4024A990-170B-48B5-A711-6401ECB34E84}" sibTransId="{E5FF25FD-2AC6-4412-BD65-77CD61C0836B}"/>
    <dgm:cxn modelId="{54D6C133-7623-4149-93F3-C78240A28BF7}" srcId="{FBC18758-CE4A-44F0-9AC6-B6E6F52BBF33}" destId="{135E19E3-6F72-45B7-803E-96A9B55EDE1D}" srcOrd="5" destOrd="0" parTransId="{4C77B0B8-E48E-4E99-813D-4B8FBD4FECBF}" sibTransId="{57B37F11-FEF9-44DE-ABD8-B4F94358AF83}"/>
    <dgm:cxn modelId="{51DBE44E-4AE1-487C-96A2-B8CFC8B6013E}" srcId="{FBC18758-CE4A-44F0-9AC6-B6E6F52BBF33}" destId="{79DADCA8-5A0D-4209-B1A7-B3063683D309}" srcOrd="3" destOrd="0" parTransId="{1F86B39B-DDD7-4EAB-813E-A017AD935DA9}" sibTransId="{F657CDD4-D721-4A04-816B-C5D8BF4EDF02}"/>
    <dgm:cxn modelId="{7EE2114C-6FA1-428A-8B0C-DC68D70F2216}" srcId="{FBC18758-CE4A-44F0-9AC6-B6E6F52BBF33}" destId="{E22A8351-C8E1-4045-BF5D-0A36B9596AAD}" srcOrd="4" destOrd="0" parTransId="{6ACD5ECF-3FDF-4B21-AFD8-F4DF50BC4026}" sibTransId="{CEE28677-87BC-460E-9CDD-FB5C007093A4}"/>
    <dgm:cxn modelId="{2E1045D1-DB8B-4E62-8751-BBE8A44AAEA3}" type="presOf" srcId="{79DADCA8-5A0D-4209-B1A7-B3063683D309}" destId="{E0989B6B-E5A9-44EC-BA22-3E50545CDCA0}" srcOrd="0" destOrd="0" presId="urn:microsoft.com/office/officeart/2005/8/layout/hList6"/>
    <dgm:cxn modelId="{D2D1AE10-78F4-4BF0-8104-1CC750F24F3C}" type="presOf" srcId="{135E19E3-6F72-45B7-803E-96A9B55EDE1D}" destId="{B63CB2FF-2BAF-4185-9AA0-57FA892C15BB}" srcOrd="0" destOrd="0" presId="urn:microsoft.com/office/officeart/2005/8/layout/hList6"/>
    <dgm:cxn modelId="{8B8B3760-C150-4DE3-AC06-C4CDFB0B721E}" type="presOf" srcId="{F3909463-DFD2-4213-BC0F-326C62D0CDAB}" destId="{C7491E7F-1E99-4F89-8FA8-F486CC5038E9}" srcOrd="0" destOrd="0" presId="urn:microsoft.com/office/officeart/2005/8/layout/hList6"/>
    <dgm:cxn modelId="{7480B830-A322-4222-9B3E-1B34F86AF505}" srcId="{FBC18758-CE4A-44F0-9AC6-B6E6F52BBF33}" destId="{F3909463-DFD2-4213-BC0F-326C62D0CDAB}" srcOrd="0" destOrd="0" parTransId="{8CB2DFE9-2F82-4185-BA2A-6EA0D427C887}" sibTransId="{86C1E5A2-3BE2-494D-9963-03E3D4CF6067}"/>
    <dgm:cxn modelId="{9859FA97-74B6-460B-95CD-059F03BC9B67}" srcId="{FBC18758-CE4A-44F0-9AC6-B6E6F52BBF33}" destId="{D142E192-C408-4C3A-BBD6-AB7C1A2686BC}" srcOrd="1" destOrd="0" parTransId="{545818C3-8E2D-42C1-9AE4-CAC7B525C797}" sibTransId="{75D3346C-5547-419A-850D-B95EAFB8D555}"/>
    <dgm:cxn modelId="{1A0991C8-8DB6-4068-B888-CE41AECC9F50}" type="presParOf" srcId="{08995564-6EA0-4988-8F5A-F320D0AD89DD}" destId="{C7491E7F-1E99-4F89-8FA8-F486CC5038E9}" srcOrd="0" destOrd="0" presId="urn:microsoft.com/office/officeart/2005/8/layout/hList6"/>
    <dgm:cxn modelId="{86E1629E-0268-4447-A0EF-454327E77824}" type="presParOf" srcId="{08995564-6EA0-4988-8F5A-F320D0AD89DD}" destId="{777F6D7F-F31B-4999-A54D-C7CBC457F9B5}" srcOrd="1" destOrd="0" presId="urn:microsoft.com/office/officeart/2005/8/layout/hList6"/>
    <dgm:cxn modelId="{4366E005-537D-4AA6-8D50-E4AAF6360CF2}" type="presParOf" srcId="{08995564-6EA0-4988-8F5A-F320D0AD89DD}" destId="{6C457BB3-491B-45CB-8AF7-DE5F7A096566}" srcOrd="2" destOrd="0" presId="urn:microsoft.com/office/officeart/2005/8/layout/hList6"/>
    <dgm:cxn modelId="{971C4CB4-554D-456B-9393-6BE4C18FF5F5}" type="presParOf" srcId="{08995564-6EA0-4988-8F5A-F320D0AD89DD}" destId="{CC26BCEB-8855-4E29-B093-7BF9D273D862}" srcOrd="3" destOrd="0" presId="urn:microsoft.com/office/officeart/2005/8/layout/hList6"/>
    <dgm:cxn modelId="{77D964C6-3A42-4683-A3BE-B0475F8EF66A}" type="presParOf" srcId="{08995564-6EA0-4988-8F5A-F320D0AD89DD}" destId="{9ABA1D7F-8BF0-4D14-9D10-7F895FA4E5AC}" srcOrd="4" destOrd="0" presId="urn:microsoft.com/office/officeart/2005/8/layout/hList6"/>
    <dgm:cxn modelId="{AE00301D-A85D-4BA4-B2CB-184F827C50AA}" type="presParOf" srcId="{08995564-6EA0-4988-8F5A-F320D0AD89DD}" destId="{10619067-0BA9-46BE-8922-0BA2A2EF48B9}" srcOrd="5" destOrd="0" presId="urn:microsoft.com/office/officeart/2005/8/layout/hList6"/>
    <dgm:cxn modelId="{684CD4F1-8F14-4836-AFC9-61F85B617135}" type="presParOf" srcId="{08995564-6EA0-4988-8F5A-F320D0AD89DD}" destId="{E0989B6B-E5A9-44EC-BA22-3E50545CDCA0}" srcOrd="6" destOrd="0" presId="urn:microsoft.com/office/officeart/2005/8/layout/hList6"/>
    <dgm:cxn modelId="{4897B414-E076-4140-AD93-9CEE3F333C20}" type="presParOf" srcId="{08995564-6EA0-4988-8F5A-F320D0AD89DD}" destId="{1BE6A685-AAF5-4346-BCF8-6451074F06DE}" srcOrd="7" destOrd="0" presId="urn:microsoft.com/office/officeart/2005/8/layout/hList6"/>
    <dgm:cxn modelId="{72F992F6-47EF-4EB6-B2FD-DDA82141505D}" type="presParOf" srcId="{08995564-6EA0-4988-8F5A-F320D0AD89DD}" destId="{36454A9C-E8AF-4B88-AAF4-8E192829D06C}" srcOrd="8" destOrd="0" presId="urn:microsoft.com/office/officeart/2005/8/layout/hList6"/>
    <dgm:cxn modelId="{CB2FA720-E963-4410-A934-E5F90F61DDC2}" type="presParOf" srcId="{08995564-6EA0-4988-8F5A-F320D0AD89DD}" destId="{D8C61549-F40E-4DB3-AA33-23F6041B97A3}" srcOrd="9" destOrd="0" presId="urn:microsoft.com/office/officeart/2005/8/layout/hList6"/>
    <dgm:cxn modelId="{B5C0B263-EA47-4C41-8C66-992E3CDFF78F}" type="presParOf" srcId="{08995564-6EA0-4988-8F5A-F320D0AD89DD}" destId="{B63CB2FF-2BAF-4185-9AA0-57FA892C15BB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762545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56" y="1009823"/>
        <a:ext cx="3521319" cy="3029472"/>
      </dsp:txXfrm>
    </dsp:sp>
    <dsp:sp modelId="{A79EE46A-236D-4BBF-8ED1-31B18B9658BA}">
      <dsp:nvSpPr>
        <dsp:cNvPr id="0" name=""/>
        <dsp:cNvSpPr/>
      </dsp:nvSpPr>
      <dsp:spPr>
        <a:xfrm rot="16200000">
          <a:off x="3022872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786773" y="1009823"/>
        <a:ext cx="3521319" cy="3029472"/>
      </dsp:txXfrm>
    </dsp:sp>
    <dsp:sp modelId="{5A2FDF6A-8C89-4F70-B46E-4BFFD914C90D}">
      <dsp:nvSpPr>
        <dsp:cNvPr id="0" name=""/>
        <dsp:cNvSpPr/>
      </dsp:nvSpPr>
      <dsp:spPr>
        <a:xfrm rot="16200000">
          <a:off x="6808290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lvl="0" indent="-90488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572191" y="1009823"/>
        <a:ext cx="3521319" cy="30294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681563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02" y="949814"/>
        <a:ext cx="338334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29555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38401" y="949814"/>
        <a:ext cx="338334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65926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sp:txBody>
      <dsp:txXfrm rot="5400000">
        <a:off x="7275501" y="949814"/>
        <a:ext cx="3383348" cy="28494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36421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726" y="949815"/>
        <a:ext cx="200918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79565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65602" y="949815"/>
        <a:ext cx="200918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2955536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325480" y="949815"/>
        <a:ext cx="2009188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115414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kern="1200" dirty="0"/>
        </a:p>
      </dsp:txBody>
      <dsp:txXfrm rot="5400000">
        <a:off x="6485358" y="949815"/>
        <a:ext cx="2009188" cy="2849447"/>
      </dsp:txXfrm>
    </dsp:sp>
    <dsp:sp modelId="{A04B4447-9789-4976-BAC1-0AFBB971ABB3}">
      <dsp:nvSpPr>
        <dsp:cNvPr id="0" name=""/>
        <dsp:cNvSpPr/>
      </dsp:nvSpPr>
      <dsp:spPr>
        <a:xfrm rot="16200000">
          <a:off x="7275291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8116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/>
        </a:p>
        <a:p>
          <a:pPr marL="0" marR="0" lvl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lvl="0" defTabSz="2889250"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tx1"/>
            </a:solidFill>
          </a:endParaRPr>
        </a:p>
      </dsp:txBody>
      <dsp:txXfrm rot="5400000">
        <a:off x="8645235" y="949815"/>
        <a:ext cx="2009188" cy="28494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111020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571" y="949814"/>
        <a:ext cx="2521895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600017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713608" y="949814"/>
        <a:ext cx="2521895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4311055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424646" y="949814"/>
        <a:ext cx="2521895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7022093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kern="1200" dirty="0"/>
        </a:p>
      </dsp:txBody>
      <dsp:txXfrm rot="5400000">
        <a:off x="8135684" y="949814"/>
        <a:ext cx="2521895" cy="28494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421A9-98B4-4226-BFAB-FB2B9CAA95A2}">
      <dsp:nvSpPr>
        <dsp:cNvPr id="0" name=""/>
        <dsp:cNvSpPr/>
      </dsp:nvSpPr>
      <dsp:spPr>
        <a:xfrm>
          <a:off x="3898025" y="0"/>
          <a:ext cx="3912972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/>
        </a:p>
      </dsp:txBody>
      <dsp:txXfrm>
        <a:off x="3898025" y="0"/>
        <a:ext cx="3912972" cy="1906620"/>
      </dsp:txXfrm>
    </dsp:sp>
    <dsp:sp modelId="{7C90BD5B-0A5A-4B3A-A2F3-622CEE44DA4C}">
      <dsp:nvSpPr>
        <dsp:cNvPr id="0" name=""/>
        <dsp:cNvSpPr/>
      </dsp:nvSpPr>
      <dsp:spPr>
        <a:xfrm>
          <a:off x="1956486" y="1906620"/>
          <a:ext cx="7825945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26026" y="1906620"/>
        <a:ext cx="5086864" cy="1906620"/>
      </dsp:txXfrm>
    </dsp:sp>
    <dsp:sp modelId="{A1B5E281-52BE-4E65-9024-FD4650C631A5}">
      <dsp:nvSpPr>
        <dsp:cNvPr id="0" name=""/>
        <dsp:cNvSpPr/>
      </dsp:nvSpPr>
      <dsp:spPr>
        <a:xfrm>
          <a:off x="0" y="3813240"/>
          <a:ext cx="11738917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4310" y="3813240"/>
        <a:ext cx="7630296" cy="19066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472615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194" y="1210491"/>
        <a:ext cx="3104838" cy="3631475"/>
      </dsp:txXfrm>
    </dsp:sp>
    <dsp:sp modelId="{A79EE46A-236D-4BBF-8ED1-31B18B9658BA}">
      <dsp:nvSpPr>
        <dsp:cNvPr id="0" name=""/>
        <dsp:cNvSpPr/>
      </dsp:nvSpPr>
      <dsp:spPr>
        <a:xfrm rot="16200000">
          <a:off x="1865086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338895" y="1210491"/>
        <a:ext cx="3104838" cy="3631475"/>
      </dsp:txXfrm>
    </dsp:sp>
    <dsp:sp modelId="{5A2FDF6A-8C89-4F70-B46E-4BFFD914C90D}">
      <dsp:nvSpPr>
        <dsp:cNvPr id="0" name=""/>
        <dsp:cNvSpPr/>
      </dsp:nvSpPr>
      <dsp:spPr>
        <a:xfrm rot="16200000">
          <a:off x="5202787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i="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676596" y="1210491"/>
        <a:ext cx="3104838" cy="36314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277556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217" y="949814"/>
        <a:ext cx="2181531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067589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351362" y="949814"/>
        <a:ext cx="2181531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3412735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696508" y="949814"/>
        <a:ext cx="2181531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757882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kern="1200" dirty="0"/>
        </a:p>
      </dsp:txBody>
      <dsp:txXfrm rot="5400000">
        <a:off x="7041655" y="949814"/>
        <a:ext cx="2181531" cy="2849447"/>
      </dsp:txXfrm>
    </dsp:sp>
    <dsp:sp modelId="{775871A5-6D71-450A-8D73-443538891A67}">
      <dsp:nvSpPr>
        <dsp:cNvPr id="0" name=""/>
        <dsp:cNvSpPr/>
      </dsp:nvSpPr>
      <dsp:spPr>
        <a:xfrm rot="16200000">
          <a:off x="8103028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/>
        </a:p>
      </dsp:txBody>
      <dsp:txXfrm rot="5400000">
        <a:off x="9386801" y="949814"/>
        <a:ext cx="2181531" cy="284944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2C7341-EE52-441D-9178-5D563AE2AC5D}">
      <dsp:nvSpPr>
        <dsp:cNvPr id="0" name=""/>
        <dsp:cNvSpPr/>
      </dsp:nvSpPr>
      <dsp:spPr>
        <a:xfrm>
          <a:off x="2778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90143"/>
        <a:ext cx="2204048" cy="1322428"/>
      </dsp:txXfrm>
    </dsp:sp>
    <dsp:sp modelId="{920B7AC9-C29A-4837-A058-D8B7920C69AC}">
      <dsp:nvSpPr>
        <dsp:cNvPr id="0" name=""/>
        <dsp:cNvSpPr/>
      </dsp:nvSpPr>
      <dsp:spPr>
        <a:xfrm>
          <a:off x="2427231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7231" y="190143"/>
        <a:ext cx="2204048" cy="1322428"/>
      </dsp:txXfrm>
    </dsp:sp>
    <dsp:sp modelId="{A988FB37-F1CC-414C-AD21-5BD2321751BD}">
      <dsp:nvSpPr>
        <dsp:cNvPr id="0" name=""/>
        <dsp:cNvSpPr/>
      </dsp:nvSpPr>
      <dsp:spPr>
        <a:xfrm>
          <a:off x="4851684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90143"/>
        <a:ext cx="2204048" cy="1322428"/>
      </dsp:txXfrm>
    </dsp:sp>
    <dsp:sp modelId="{585F309C-3C9F-4DD5-91F7-20FB890B8604}">
      <dsp:nvSpPr>
        <dsp:cNvPr id="0" name=""/>
        <dsp:cNvSpPr/>
      </dsp:nvSpPr>
      <dsp:spPr>
        <a:xfrm>
          <a:off x="7276137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90143"/>
        <a:ext cx="2204048" cy="1322428"/>
      </dsp:txXfrm>
    </dsp:sp>
    <dsp:sp modelId="{CFA17E38-F053-4523-BC60-F7A08AB3C8F2}">
      <dsp:nvSpPr>
        <dsp:cNvPr id="0" name=""/>
        <dsp:cNvSpPr/>
      </dsp:nvSpPr>
      <dsp:spPr>
        <a:xfrm>
          <a:off x="2778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732977"/>
        <a:ext cx="2204048" cy="1322428"/>
      </dsp:txXfrm>
    </dsp:sp>
    <dsp:sp modelId="{42651EF3-6D27-4CB5-82F5-E4092EA769CE}">
      <dsp:nvSpPr>
        <dsp:cNvPr id="0" name=""/>
        <dsp:cNvSpPr/>
      </dsp:nvSpPr>
      <dsp:spPr>
        <a:xfrm>
          <a:off x="2427231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u="none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sz="1700" u="none" kern="1200" dirty="0">
              <a:solidFill>
                <a:schemeClr val="tx1"/>
              </a:solidFill>
            </a:rPr>
            <a:t>.</a:t>
          </a:r>
          <a:endParaRPr lang="en-US" sz="1700" u="none" kern="1200" dirty="0">
            <a:solidFill>
              <a:schemeClr val="tx1"/>
            </a:solidFill>
          </a:endParaRPr>
        </a:p>
      </dsp:txBody>
      <dsp:txXfrm>
        <a:off x="2427231" y="1732977"/>
        <a:ext cx="2204048" cy="1322428"/>
      </dsp:txXfrm>
    </dsp:sp>
    <dsp:sp modelId="{2DF5C038-8D38-4A55-9A3F-B9691C37EF11}">
      <dsp:nvSpPr>
        <dsp:cNvPr id="0" name=""/>
        <dsp:cNvSpPr/>
      </dsp:nvSpPr>
      <dsp:spPr>
        <a:xfrm>
          <a:off x="4851684" y="1732977"/>
          <a:ext cx="2204048" cy="1322428"/>
        </a:xfrm>
        <a:prstGeom prst="rect">
          <a:avLst/>
        </a:prstGeom>
        <a:gradFill rotWithShape="1">
          <a:gsLst>
            <a:gs pos="0">
              <a:schemeClr val="accent3">
                <a:shade val="85000"/>
                <a:satMod val="130000"/>
              </a:schemeClr>
            </a:gs>
            <a:gs pos="34000">
              <a:schemeClr val="accent3">
                <a:shade val="87000"/>
                <a:satMod val="125000"/>
              </a:schemeClr>
            </a:gs>
            <a:gs pos="70000">
              <a:schemeClr val="accent3">
                <a:tint val="100000"/>
                <a:shade val="90000"/>
                <a:satMod val="130000"/>
              </a:schemeClr>
            </a:gs>
            <a:gs pos="100000">
              <a:schemeClr val="accent3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sz="17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732977"/>
        <a:ext cx="2204048" cy="1322428"/>
      </dsp:txXfrm>
    </dsp:sp>
    <dsp:sp modelId="{AAD576EC-8D8B-49C6-B8AE-3E54E8A49DE9}">
      <dsp:nvSpPr>
        <dsp:cNvPr id="0" name=""/>
        <dsp:cNvSpPr/>
      </dsp:nvSpPr>
      <dsp:spPr>
        <a:xfrm>
          <a:off x="7276137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732977"/>
        <a:ext cx="2204048" cy="1322428"/>
      </dsp:txXfrm>
    </dsp:sp>
    <dsp:sp modelId="{4A7C7241-C616-4F3A-A186-1224FFE26A1E}">
      <dsp:nvSpPr>
        <dsp:cNvPr id="0" name=""/>
        <dsp:cNvSpPr/>
      </dsp:nvSpPr>
      <dsp:spPr>
        <a:xfrm>
          <a:off x="1215004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5004" y="3275811"/>
        <a:ext cx="2204048" cy="1322428"/>
      </dsp:txXfrm>
    </dsp:sp>
    <dsp:sp modelId="{570BD02A-6DED-4462-B959-ACC41ECF8487}">
      <dsp:nvSpPr>
        <dsp:cNvPr id="0" name=""/>
        <dsp:cNvSpPr/>
      </dsp:nvSpPr>
      <dsp:spPr>
        <a:xfrm>
          <a:off x="3639457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39457" y="3275811"/>
        <a:ext cx="2204048" cy="1322428"/>
      </dsp:txXfrm>
    </dsp:sp>
    <dsp:sp modelId="{D4D30A22-46BC-46FC-91AF-0910470AE7AB}">
      <dsp:nvSpPr>
        <dsp:cNvPr id="0" name=""/>
        <dsp:cNvSpPr/>
      </dsp:nvSpPr>
      <dsp:spPr>
        <a:xfrm>
          <a:off x="6063910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3910" y="3275811"/>
        <a:ext cx="2204048" cy="13224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91E7F-1E99-4F89-8FA8-F486CC5038E9}">
      <dsp:nvSpPr>
        <dsp:cNvPr id="0" name=""/>
        <dsp:cNvSpPr/>
      </dsp:nvSpPr>
      <dsp:spPr>
        <a:xfrm rot="16200000">
          <a:off x="-1185664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kern="120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 dirty="0"/>
        </a:p>
      </dsp:txBody>
      <dsp:txXfrm rot="5400000">
        <a:off x="4613" y="840569"/>
        <a:ext cx="1822297" cy="2521711"/>
      </dsp:txXfrm>
    </dsp:sp>
    <dsp:sp modelId="{6C457BB3-491B-45CB-8AF7-DE5F7A096566}">
      <dsp:nvSpPr>
        <dsp:cNvPr id="0" name=""/>
        <dsp:cNvSpPr/>
      </dsp:nvSpPr>
      <dsp:spPr>
        <a:xfrm rot="16200000">
          <a:off x="77330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963582" y="840569"/>
        <a:ext cx="1822297" cy="2521711"/>
      </dsp:txXfrm>
    </dsp:sp>
    <dsp:sp modelId="{9ABA1D7F-8BF0-4D14-9D10-7F895FA4E5AC}">
      <dsp:nvSpPr>
        <dsp:cNvPr id="0" name=""/>
        <dsp:cNvSpPr/>
      </dsp:nvSpPr>
      <dsp:spPr>
        <a:xfrm rot="16200000">
          <a:off x="273227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922552" y="840569"/>
        <a:ext cx="1822297" cy="2521711"/>
      </dsp:txXfrm>
    </dsp:sp>
    <dsp:sp modelId="{E0989B6B-E5A9-44EC-BA22-3E50545CDCA0}">
      <dsp:nvSpPr>
        <dsp:cNvPr id="0" name=""/>
        <dsp:cNvSpPr/>
      </dsp:nvSpPr>
      <dsp:spPr>
        <a:xfrm rot="16200000">
          <a:off x="469124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881522" y="840569"/>
        <a:ext cx="1822297" cy="2521711"/>
      </dsp:txXfrm>
    </dsp:sp>
    <dsp:sp modelId="{36454A9C-E8AF-4B88-AAF4-8E192829D06C}">
      <dsp:nvSpPr>
        <dsp:cNvPr id="0" name=""/>
        <dsp:cNvSpPr/>
      </dsp:nvSpPr>
      <dsp:spPr>
        <a:xfrm rot="16200000">
          <a:off x="665021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840492" y="840569"/>
        <a:ext cx="1822297" cy="2521711"/>
      </dsp:txXfrm>
    </dsp:sp>
    <dsp:sp modelId="{B63CB2FF-2BAF-4185-9AA0-57FA892C15BB}">
      <dsp:nvSpPr>
        <dsp:cNvPr id="0" name=""/>
        <dsp:cNvSpPr/>
      </dsp:nvSpPr>
      <dsp:spPr>
        <a:xfrm rot="16200000">
          <a:off x="860918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9799462" y="840569"/>
        <a:ext cx="1822297" cy="25217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F74A4-0EF3-43A5-BAC2-A6F7EEEAC0EC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53973-06C6-42D6-BD0E-AFCFC2166E2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18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40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82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877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26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41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7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38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6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65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9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03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15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openxmlformats.org/officeDocument/2006/relationships/image" Target="../media/image19.jpeg"/><Relationship Id="rId5" Type="http://schemas.openxmlformats.org/officeDocument/2006/relationships/diagramColors" Target="../diagrams/colors7.xml"/><Relationship Id="rId10" Type="http://schemas.openxmlformats.org/officeDocument/2006/relationships/image" Target="../media/image18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LEY-18948_27-FEB-1990.pdf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36" y="640080"/>
            <a:ext cx="4376073" cy="291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633" y="2434367"/>
            <a:ext cx="2836377" cy="326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5712050" y="961088"/>
            <a:ext cx="5577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CURSO </a:t>
            </a:r>
            <a:r>
              <a:rPr lang="es-MX" sz="2400" b="1" smtClean="0">
                <a:latin typeface="Arial" panose="020B0604020202020204" pitchFamily="34" charset="0"/>
                <a:cs typeface="Arial" panose="020B0604020202020204" pitchFamily="34" charset="0"/>
              </a:rPr>
              <a:t>4 “BOTE” </a:t>
            </a:r>
            <a:r>
              <a:rPr lang="es-MX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(EJECUTIVO). 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225083" y="5702956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2023.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 descr="escuadra-nacional-armada-de-chile-en-el-bicentenario – CEDARMADA">
            <a:extLst>
              <a:ext uri="{FF2B5EF4-FFF2-40B4-BE49-F238E27FC236}">
                <a16:creationId xmlns:a16="http://schemas.microsoft.com/office/drawing/2014/main" id="{755A0DFA-DC25-ACC0-94D5-32CAB8DCD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807" y="2324331"/>
            <a:ext cx="3690193" cy="245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inistro de Defensa visitó por primera vez buques y dependencias de la  Armada - Armada de Chile">
            <a:extLst>
              <a:ext uri="{FF2B5EF4-FFF2-40B4-BE49-F238E27FC236}">
                <a16:creationId xmlns:a16="http://schemas.microsoft.com/office/drawing/2014/main" id="{5CC1493E-DF99-CD7F-9F4D-B573B5F18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977" y="4779986"/>
            <a:ext cx="3690194" cy="207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9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963266512"/>
              </p:ext>
            </p:extLst>
          </p:nvPr>
        </p:nvGraphicFramePr>
        <p:xfrm>
          <a:off x="462551" y="1019332"/>
          <a:ext cx="11094865" cy="504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3149600" y="304800"/>
            <a:ext cx="7053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PODERES DEL ESTADO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54309" y="3028013"/>
            <a:ext cx="10058400" cy="1521189"/>
          </a:xfrm>
        </p:spPr>
        <p:txBody>
          <a:bodyPr>
            <a:normAutofit/>
          </a:bodyPr>
          <a:lstStyle/>
          <a:p>
            <a:pPr algn="ctr"/>
            <a:r>
              <a:rPr lang="es-MX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PODER EJECUTIVO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Foto oficial del Presidente de la República Gabiel Boric Font, con las  autoridades que conforman su Gobierno - Prensa Presid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194" y="408419"/>
            <a:ext cx="3719073" cy="2454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tipo del Gobierno de Chile - Wikipedia, la enciclopedia lib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3" y="408419"/>
            <a:ext cx="902937" cy="90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65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PRESIDENTE DE LA REPÚBLICA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303155588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00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567658" y="2848131"/>
            <a:ext cx="5471411" cy="5847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3200" dirty="0" smtClean="0"/>
              <a:t>4 años, sin reelección inmediata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275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43198" y="313613"/>
            <a:ext cx="65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ELECCIÓN PRESIDENTE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(Art, 26 CPR)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828799" y="2352316"/>
            <a:ext cx="9129009" cy="1384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Votación directa, siendo elegido el candidato que obtenga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</a:t>
            </a:r>
            <a:r>
              <a:rPr lang="es-ES" altLang="es-ES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absoluta </a:t>
            </a:r>
            <a:r>
              <a:rPr lang="es-ES" alt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los sufragios válidamente emitidos. (50% +1 delos votos).</a:t>
            </a:r>
            <a:endParaRPr lang="es-ES" alt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38727"/>
              </p:ext>
            </p:extLst>
          </p:nvPr>
        </p:nvGraphicFramePr>
        <p:xfrm>
          <a:off x="8392825" y="4453214"/>
          <a:ext cx="3559332" cy="1651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79666">
                  <a:extLst>
                    <a:ext uri="{9D8B030D-6E8A-4147-A177-3AD203B41FA5}">
                      <a16:colId xmlns:a16="http://schemas.microsoft.com/office/drawing/2014/main" val="4228346353"/>
                    </a:ext>
                  </a:extLst>
                </a:gridCol>
                <a:gridCol w="1779666">
                  <a:extLst>
                    <a:ext uri="{9D8B030D-6E8A-4147-A177-3AD203B41FA5}">
                      <a16:colId xmlns:a16="http://schemas.microsoft.com/office/drawing/2014/main" val="372695024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Elecciones</a:t>
                      </a:r>
                      <a:r>
                        <a:rPr lang="es-MX" baseline="0" dirty="0" smtClean="0"/>
                        <a:t> presidenciales </a:t>
                      </a:r>
                      <a:r>
                        <a:rPr lang="es-MX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101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Ricardo Lagos Escobar: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47,95%,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18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Joaquín Lavín Infante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47,51%.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228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9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14002" y="241457"/>
            <a:ext cx="9398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PRESIDENTE DE LA REPÚBLICA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938120"/>
              </p:ext>
            </p:extLst>
          </p:nvPr>
        </p:nvGraphicFramePr>
        <p:xfrm>
          <a:off x="822554" y="1022300"/>
          <a:ext cx="10781731" cy="51816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26670">
                  <a:extLst>
                    <a:ext uri="{9D8B030D-6E8A-4147-A177-3AD203B41FA5}">
                      <a16:colId xmlns:a16="http://schemas.microsoft.com/office/drawing/2014/main" val="2086984212"/>
                    </a:ext>
                  </a:extLst>
                </a:gridCol>
                <a:gridCol w="7955061">
                  <a:extLst>
                    <a:ext uri="{9D8B030D-6E8A-4147-A177-3AD203B41FA5}">
                      <a16:colId xmlns:a16="http://schemas.microsoft.com/office/drawing/2014/main" val="1808757218"/>
                    </a:ext>
                  </a:extLst>
                </a:gridCol>
              </a:tblGrid>
              <a:tr h="94322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LEGISLATIVAS: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Formación de las leyes. 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DFL.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Convocar al Congreso Nacional.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498267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ECONÓMICAS: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Cuidar de las recaudaciones de las rentas públicas.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862987"/>
                  </a:ext>
                </a:extLst>
              </a:tr>
              <a:tr h="606248">
                <a:tc>
                  <a:txBody>
                    <a:bodyPr/>
                    <a:lstStyle/>
                    <a:p>
                      <a:pPr algn="ctr"/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INTERNACIONALES: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las relaciones internacionales.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embajadores.</a:t>
                      </a:r>
                      <a:endParaRPr lang="es-ES" altLang="es-ES" sz="16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Declarar la guerra.</a:t>
                      </a:r>
                      <a:endParaRPr lang="en-US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973506"/>
                  </a:ext>
                </a:extLst>
              </a:tr>
              <a:tr h="71163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MILITARES: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 y remover a los CCJJ.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Organizar y distribuir las fuerzas.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 guerra, asumir la Jefatura Suprema.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428139"/>
                  </a:ext>
                </a:extLst>
              </a:tr>
              <a:tr h="603592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ADMINISTRATIVAS: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y remover a los ministros y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funcionarios de confianza.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al Contralor.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737061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POTESTAD REGLAMENTARIA: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Dirigir la Administración del Estado.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713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83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829455" y="0"/>
            <a:ext cx="10058400" cy="934152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MINISTROS DE ESTADO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4740" y="1073824"/>
            <a:ext cx="1159739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Colabores directos e inmediatos del Presidente en el Gobierno y Administración  del Estado, pudiendo asistir a las sesiones de la Cámara de Diputados o del Senado, tomando parte del debate, pudiendo hacer uso de la palabra,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pero sin derecho a voto.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ministro: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Ser chileno.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Tener cumplidos los 21 años de edad.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Cumplir con los requisitos para ingresar a la Administración del Estado (Art. 12 D.F.L. N° 29, “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ija Texto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efundido, Coordinado y Sistematizado de la Ley Nº 18.834, sobre Estatuto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dministrativo”).</a:t>
            </a: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449263" algn="just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3. Para ejercer funciones de fiscalización al Ejecutivo, el Congreso Nacional puede:</a:t>
            </a:r>
          </a:p>
          <a:p>
            <a:pPr marL="449263" indent="-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Estado: Requiere de al menos 1/3 de los Diputados en ejercicio, se le hacen preguntas respecto a materias vinculadas al ejercicio de su cargo (Art. 52, letra b de la CPR)</a:t>
            </a: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Acusar constitucionalmente a un Ministro de Estado.</a:t>
            </a:r>
          </a:p>
          <a:p>
            <a:pPr marL="630238" indent="-3603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180975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5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462529" y="1172083"/>
            <a:ext cx="10058400" cy="3102256"/>
          </a:xfrm>
        </p:spPr>
        <p:txBody>
          <a:bodyPr>
            <a:normAutofit/>
          </a:bodyPr>
          <a:lstStyle/>
          <a:p>
            <a:pPr algn="ctr"/>
            <a:r>
              <a:rPr lang="es-MX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PODER LEGISLATIVO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ongreso Nacional de Chile - Diario Constitucion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125" y="210907"/>
            <a:ext cx="2781916" cy="1483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ongreso Nacional rindió su quinta Cuenta Públ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19" y="210906"/>
            <a:ext cx="3936820" cy="26278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76919" y="5007429"/>
            <a:ext cx="751565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Congreso Nacional se compone de 2 ramas: Cámara de Diputados y Senado.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Ambas concurren a la formación de las leyes.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67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018913" y="3508057"/>
            <a:ext cx="8217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CÁMARA DE DIPUTADOS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ámara de Diputadas y Diputados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8452" y="232345"/>
            <a:ext cx="921895" cy="92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latercera.com/resizer/4AKQxWDGteDtl8E4AqzN9dBrn6U=/900x600/filters:focal(477x197:487x187)/cloudfront-us-east-1.images.arcpublishing.com/copesa/2P7JAOUUGRAVXFZMUUQYWVBT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33" y="232345"/>
            <a:ext cx="4167265" cy="277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9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DIPUTADO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48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604001672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9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083634" y="2293496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dos periodos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263991" y="434477"/>
            <a:ext cx="87692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CÁMARA DE DIPUTADOS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52° CPR)</a:t>
            </a:r>
          </a:p>
          <a:p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Fiscalizar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los actos de gobierno, pudiendo para ello:</a:t>
            </a:r>
          </a:p>
          <a:p>
            <a:pPr marL="457200" indent="-457200">
              <a:buFont typeface="+mj-lt"/>
              <a:buAutoNum type="arabicPeriod"/>
            </a:pPr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Adoptar acuerdo o sugerir observaciones.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Crear comisiones investigadoras especiales.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Estado.</a:t>
            </a:r>
          </a:p>
          <a:p>
            <a:pPr marL="809625" indent="-360363" defTabSz="719138">
              <a:buFont typeface="+mj-lt"/>
              <a:buAutoNum type="alphaL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   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si han o no lugar la acusación constitucional.</a:t>
            </a: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39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62743" y="1397365"/>
            <a:ext cx="10058400" cy="3468688"/>
          </a:xfrm>
        </p:spPr>
        <p:txBody>
          <a:bodyPr>
            <a:normAutofit/>
          </a:bodyPr>
          <a:lstStyle/>
          <a:p>
            <a:pPr algn="ctr"/>
            <a:r>
              <a:rPr lang="es-MX" sz="6600" dirty="0" smtClean="0">
                <a:latin typeface="Arial" panose="020B0604020202020204" pitchFamily="34" charset="0"/>
                <a:cs typeface="Arial" panose="020B0604020202020204" pitchFamily="34" charset="0"/>
              </a:rPr>
              <a:t>SENADO</a:t>
            </a:r>
            <a:endParaRPr 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Senado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238906"/>
            <a:ext cx="1442054" cy="115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erecha logra el 50% del Senado en inédita votación - La Terc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62" y="238906"/>
            <a:ext cx="4074327" cy="271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7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SENADOR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50°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013087891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948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080479" y="386818"/>
            <a:ext cx="65207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618939" y="2413417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un período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37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903751" y="374756"/>
            <a:ext cx="876924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DEL SENADO (10)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53 CPR)</a:t>
            </a:r>
          </a:p>
          <a:p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ontienda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competencias entre 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Ministros de la C. Suprema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Fiscal Nacional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Autorizar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al P. de la R. a ausentarse del país por mas de 30 días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defTabSz="719138">
              <a:buAutoNum type="arabicPeriod" startAt="2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inhabilidad del Presidente de la República o del Presidente electo cuando un impedimento físico o mental lo inhabilite para el ejercicio de sus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Otorgar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rehabilitación de la ciudadanía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17, N° 3 CPR).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Decidir sobre la admisibilidad de acciones judiciales presentadas en contra de un Ministro de Estado</a:t>
            </a: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62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24460" y="539646"/>
            <a:ext cx="104631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COMPARTIDAS CÁMARA DE DIPUTADOS Y SENADO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424065" y="1439057"/>
            <a:ext cx="876924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Aprobar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 desechar los </a:t>
            </a:r>
            <a:r>
              <a:rPr lang="es-MX" sz="2000" u="sng" dirty="0">
                <a:latin typeface="Arial" panose="020B0604020202020204" pitchFamily="34" charset="0"/>
                <a:cs typeface="Arial" panose="020B0604020202020204" pitchFamily="34" charset="0"/>
              </a:rPr>
              <a:t>tratados internacionales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que le presentare el Presidente de la República antes de su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ratificación.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Pronunciarse respecto de los Estados de Excepción Constitucional. 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719138">
              <a:buFont typeface="+mj-lt"/>
              <a:buAutoNum type="arabicPeriod"/>
            </a:pPr>
            <a:endParaRPr lang="es-ES" alt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158583" y="380429"/>
            <a:ext cx="8124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SISTEMA PARA ELEGIR A DIPUTADOS Y SENADORES EN CHILE</a:t>
            </a:r>
            <a:endParaRPr lang="en-US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571559"/>
              </p:ext>
            </p:extLst>
          </p:nvPr>
        </p:nvGraphicFramePr>
        <p:xfrm>
          <a:off x="1937894" y="2296811"/>
          <a:ext cx="8127999" cy="7416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53848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2496767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566697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A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B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265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VOTOS,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7494752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842124" y="3201453"/>
            <a:ext cx="8319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total de votos obtenidos por  cada lista se dividirá por la cantidad de cargos a elegir, es decir por 1, por 2, por 3, por 4 y por 5.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274638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números resultantes de esta división se ordenan en orden decreciente hasta el número de cargos a elegir en cada distrito/circunscripción. En el ejemplo los 5 primeros resultados.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006715" y="5147769"/>
            <a:ext cx="3357797" cy="116955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1er Lugar  100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2do Lugar 60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B).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3er Lugar  50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 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4to Lugar  40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C).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5to Lugar  33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  <a:endParaRPr lang="en-US" sz="14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504419" y="5211074"/>
            <a:ext cx="3532683" cy="1077218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600" b="1" dirty="0">
                <a:solidFill>
                  <a:srgbClr val="4A4A4A"/>
                </a:solidFill>
                <a:latin typeface="Roboto"/>
              </a:rPr>
              <a:t>Candidatos o candidatas electas: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A obtendría 3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cargos.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B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C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842124" y="943501"/>
            <a:ext cx="8441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Ley N°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20.840 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estableció un sistema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proporcional inclusivo y fortalece la representatividad del Congreso Nacional (Sistema </a:t>
            </a:r>
            <a:r>
              <a:rPr lang="es-MX" dirty="0" err="1">
                <a:latin typeface="Arial" panose="020B0604020202020204" pitchFamily="34" charset="0"/>
                <a:cs typeface="Arial" panose="020B0604020202020204" pitchFamily="34" charset="0"/>
              </a:rPr>
              <a:t>D’Hondt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ctr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PRÁCTICO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81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PODER JUDICIAL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ÓRGANOS DEL ESTADO</a:t>
            </a:r>
            <a:endParaRPr lang="en-US" dirty="0"/>
          </a:p>
        </p:txBody>
      </p:sp>
      <p:pic>
        <p:nvPicPr>
          <p:cNvPr id="4098" name="Picture 2" descr="Poder Judicial en Númer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959" y="328282"/>
            <a:ext cx="1283254" cy="60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ribunales de Justicia - Diario Constitucion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47" y="328282"/>
            <a:ext cx="4187184" cy="22647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5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934387" y="-89941"/>
            <a:ext cx="10058400" cy="144938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ARTÍCULO 76 CPR.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29456" y="2398985"/>
            <a:ext cx="10852879" cy="3108543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“La facultad de </a:t>
            </a:r>
            <a:r>
              <a:rPr lang="es-MX" sz="2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de las causas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civiles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criminales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resolverlas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hacer ejecutar lo juzgado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pertenece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exclusivamente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a los tribunales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establecidos por la ley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. Ni el Presidente de la República ni el Congreso pueden, en caso alguno, ejercer funciones judiciales, avocarse causas pendientes, revisar los fundamentos o contenido de sus resoluciones o hacer revivir procesos </a:t>
            </a:r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fenecidos”.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4200014132"/>
              </p:ext>
            </p:extLst>
          </p:nvPr>
        </p:nvGraphicFramePr>
        <p:xfrm>
          <a:off x="278910" y="457852"/>
          <a:ext cx="11738918" cy="57198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0" y="646961"/>
            <a:ext cx="46881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ESTRUCTURA DEL PODER JUDICIAL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31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260214810"/>
              </p:ext>
            </p:extLst>
          </p:nvPr>
        </p:nvGraphicFramePr>
        <p:xfrm>
          <a:off x="1480457" y="116114"/>
          <a:ext cx="9782629" cy="6052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85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53531283"/>
              </p:ext>
            </p:extLst>
          </p:nvPr>
        </p:nvGraphicFramePr>
        <p:xfrm>
          <a:off x="312650" y="1439295"/>
          <a:ext cx="11574549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ángulo 2"/>
          <p:cNvSpPr/>
          <p:nvPr/>
        </p:nvSpPr>
        <p:spPr>
          <a:xfrm>
            <a:off x="3294586" y="442410"/>
            <a:ext cx="6523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</a:p>
        </p:txBody>
      </p:sp>
      <p:pic>
        <p:nvPicPr>
          <p:cNvPr id="4" name="Picture 2" descr="Contraloría General de la República declara que no intervendrá en sumarios  administrativos en curso. - Diario Constituciona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487" y="2068643"/>
            <a:ext cx="838166" cy="8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iscalía de Chile (@FiscaliadeChile) / Twit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667" y="2068643"/>
            <a:ext cx="958513" cy="95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nicio | Tribunal Constitucional Chil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97" y="2068643"/>
            <a:ext cx="1365951" cy="103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anco Central de Chile | Logopedia | Fando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859" y="2263514"/>
            <a:ext cx="1052669" cy="105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nsejo de Seguridad Nacional - Diario Constitucional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95" y="2263515"/>
            <a:ext cx="1537256" cy="102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87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22853" y="0"/>
            <a:ext cx="10058400" cy="855741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04405" y="1170535"/>
            <a:ext cx="10695295" cy="48013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con reconocimiento constitucional, que tiene las siguientes funciones:</a:t>
            </a:r>
          </a:p>
          <a:p>
            <a:pPr algn="just"/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Fiscalizar el debido ingreso e inversión de los fondos del Fisco, de las Municipalidades y de la Beneficencia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Pública</a:t>
            </a: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Verificar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examen y juzgamiento de las cuentas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que deben rendir las personas que tengan a su cargo fondos o bienes de las entidades indicadas y de los demás servicios o instituciones sometidos por la ley a su fiscalización y la inspección de las oficinas correspondientes;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Llevar la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contabilidad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general de la Nación;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Pronunciarse sobre la constitucionalidad y legalidad de los decretos supremos;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Vigilar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cumplimiento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de las disposiciones del Estatuto Administrativo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Desempeñar, finalmente, todas las otras funciones que le encomiende esta ley y los demás preceptos vigentes o que se dicten en lo futuro, que le den intervención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37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04012" y="1307653"/>
            <a:ext cx="85244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designado Contralor General de la República:</a:t>
            </a:r>
          </a:p>
          <a:p>
            <a:r>
              <a:rPr lang="es-ES" alt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el título de Abogado, con al menos 10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edad.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marL="360363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Por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P. de la R., con acuerdo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Senado (3/5 miembros en ejercicio).</a:t>
            </a:r>
          </a:p>
          <a:p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8 años, no pudiendo ser designado para el periodo siguiente. Al cumplir los 75 años de edad cesará en el cargo.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237843" y="119921"/>
            <a:ext cx="10058400" cy="855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60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5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72968" y="109078"/>
            <a:ext cx="10058400" cy="95961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MINISTERIO PÚBLICO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00915" y="1284679"/>
            <a:ext cx="106025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y jerarquizado, con reconocimiento constitucional, cuya función será la de dirigir de forma </a:t>
            </a:r>
            <a:r>
              <a:rPr lang="es-ES" altLang="es-ES" sz="2000" u="sng" dirty="0">
                <a:latin typeface="Arial" panose="020B0604020202020204" pitchFamily="34" charset="0"/>
                <a:cs typeface="Arial" panose="020B0604020202020204" pitchFamily="34" charset="0"/>
              </a:rPr>
              <a:t>exclusiva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la investigación de los hechos constitutivos de delito, los que determinen la participación punible y los que acrediten la inocencia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imputado, pudiendo impartir ordenes directa a las Fuerzas de Orden y Seguridad Pública.</a:t>
            </a: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Fiscal Nacional: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título de Abogado, con al menos 10 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años de edad.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ombrado por el P. de la R. , a proposición de la Corte Suprema y con acuerdo del Senado (2/3 de los miembros en ejercicio).</a:t>
            </a:r>
          </a:p>
          <a:p>
            <a:pPr marL="273050"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730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cargo: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sin posibilidad de ser designado para el periodo siguiente.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89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361090" y="128204"/>
            <a:ext cx="10058400" cy="943851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69570" y="1296907"/>
            <a:ext cx="9480644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el órgano encargado de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cautelar el principio de supremacía constitucional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fundamento del  Estado de Derecho.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Sus atribuciones se encuentran contenidas en el artículo 93 de la CPR, siendo alguna de ellas las siguientes: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Ejercer el control de constitucionalidad de las leyes que interpreten algún precepto de la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Constitución, leyes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orgánicas constitucionales y de las normas de un tratado que versen sobre materias propias de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estas,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antes de su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promulgación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de constitucionalidad que se susciten durante la tramitación de los proyectos de ley o de reforma constitucional y de los tratados sometidos a la aprobación del congreso.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que se susciten sobre la constitucionalidad de un Decreto con Fuerza de Ley.</a:t>
            </a: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62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61090" y="1462587"/>
            <a:ext cx="94987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Estará compuesto por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miembros, según lo siguiente: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Integración: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el P. de la R.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(4) miembros designados por el Congreso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la C.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Duración en el cargo: 9 años.</a:t>
            </a: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361090" y="128204"/>
            <a:ext cx="10058400" cy="943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68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72856" y="494675"/>
            <a:ext cx="56662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BANCO CENTRAL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24599" y="1352462"/>
            <a:ext cx="10562797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un órgano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de rango constitucional, con patrimonio propio, cuya labor es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MX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elar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por la estabilidad de la moneda y el normal funcionamiento de los pagos internos y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externos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, para lo cual realizará lo siguiente:</a:t>
            </a:r>
          </a:p>
          <a:p>
            <a:pPr algn="just">
              <a:lnSpc>
                <a:spcPct val="90000"/>
              </a:lnSpc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egulación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la cantidad de dinero y de crédito en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circulación.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Ejecución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operaciones de crédito y cambios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internacionales.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Dictar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normas en materia monetaria, crediticia, financiera y de cambios internacionales.</a:t>
            </a: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61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59239" y="294131"/>
            <a:ext cx="10058400" cy="935062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CONSEJO DE SEGURIDAD NACIONAL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59239" y="1520624"/>
            <a:ext cx="1036774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Corresponde a un órgano asesor del Presidente de la República en materias de seguridad nacional. 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 reunirá cuando sea convocado por el Presidente de la República, requiriendo de un quórum de la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 absoluta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 sus integrantes para sesionar (50%+1). </a:t>
            </a:r>
          </a:p>
          <a:p>
            <a:pPr>
              <a:lnSpc>
                <a:spcPct val="9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residido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por el P. De la R.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 integrado por: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Senado.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Corte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CC.JJ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las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F.F.A.A.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G.D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Carabineros.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 General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la República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9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dirty="0"/>
              <a:t>ÓRGANOS DE LA ADMINISTRACIÓN DEL </a:t>
            </a:r>
            <a:r>
              <a:rPr lang="es-MX" sz="5400" dirty="0" smtClean="0"/>
              <a:t>ESTADO (OAE)</a:t>
            </a:r>
            <a:r>
              <a:rPr lang="en-US" sz="5400" dirty="0"/>
              <a:t/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Art. 1, </a:t>
            </a:r>
            <a:r>
              <a:rPr lang="es-MX" dirty="0" err="1" smtClean="0"/>
              <a:t>dfl</a:t>
            </a:r>
            <a:r>
              <a:rPr lang="es-MX" dirty="0" smtClean="0"/>
              <a:t> 1/19.653.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54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3" y="569626"/>
            <a:ext cx="6265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EXPLICACIÓN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79489" y="1454045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órganos pertenecientes a la Administración del Estado se encuentran indicados en el Art. 1° del DFL N°1/19.653, “Fija el Texto Refundido, Coordinado y Sistematizado de la Ley de Bases Generales de la Administración del Estado”. La enumeración aquí contenida no es taxativa, existiendo otros OAE aparte de los indicados en el artículo 1° ya aludido.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 acuerdo a su autonomía del poder central, los OAE pueden clasificarse en: centralizados, descentralizados, desconcentrados y autónomos.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Las Fuerzas Armadas, entre ellas la Armada de Chile es un órgano centralizado, puesto que carece de una personalidad jurídica y de un patrimonio propio. La representación extrajudicial recae en el Presidente de la República y la judicial en el CDE. </a:t>
            </a:r>
          </a:p>
          <a:p>
            <a:pPr marL="342900" indent="-342900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2">
            <a:extLst>
              <a:ext uri="{FF2B5EF4-FFF2-40B4-BE49-F238E27FC236}">
                <a16:creationId xmlns:a16="http://schemas.microsoft.com/office/drawing/2014/main" id="{02FC0BE2-75B1-44AA-B6C2-F385A64F53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1934275"/>
              </p:ext>
            </p:extLst>
          </p:nvPr>
        </p:nvGraphicFramePr>
        <p:xfrm>
          <a:off x="1161144" y="883654"/>
          <a:ext cx="9482964" cy="4788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96350442-05A5-4CFC-BA41-68E0FFB649F3}"/>
              </a:ext>
            </a:extLst>
          </p:cNvPr>
          <p:cNvSpPr txBox="1"/>
          <p:nvPr/>
        </p:nvSpPr>
        <p:spPr>
          <a:xfrm>
            <a:off x="1161144" y="5788644"/>
            <a:ext cx="1103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*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Ley </a:t>
            </a:r>
            <a:r>
              <a:rPr lang="es-C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 21.073 </a:t>
            </a: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creó el cargo de gobernador regional y de delegados presidenciales, eliminándose los cargos de gobernador provincial e intendente. regional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A6A804E-5DDD-4AC8-BCBB-1DA41495470E}"/>
              </a:ext>
            </a:extLst>
          </p:cNvPr>
          <p:cNvSpPr txBox="1"/>
          <p:nvPr/>
        </p:nvSpPr>
        <p:spPr>
          <a:xfrm>
            <a:off x="1734456" y="302131"/>
            <a:ext cx="8723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 </a:t>
            </a:r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DFL N°1/19.653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33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89220" y="1118589"/>
            <a:ext cx="10058400" cy="3565525"/>
          </a:xfrm>
        </p:spPr>
        <p:txBody>
          <a:bodyPr>
            <a:normAutofit/>
          </a:bodyPr>
          <a:lstStyle/>
          <a:p>
            <a:pPr algn="ctr"/>
            <a: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 Y DE ORDEN Y SEGURIDAD PÚBLICA</a:t>
            </a:r>
            <a:b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9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C0639F-1FE3-4B95-96C8-AFB68C9A50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41751" y="-39372"/>
            <a:ext cx="10058400" cy="1190173"/>
          </a:xfrm>
          <a:noFill/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FINES DE LAS FUERZAS ARMADAS</a:t>
            </a:r>
            <a:b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101° 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s-CL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0486F2-0434-4C98-9F2A-2F10001365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3253" y="1514464"/>
            <a:ext cx="3749334" cy="2010229"/>
          </a:xfrm>
          <a:gradFill>
            <a:gsLst>
              <a:gs pos="0">
                <a:schemeClr val="bg1"/>
              </a:gs>
              <a:gs pos="99000">
                <a:schemeClr val="bg1"/>
              </a:gs>
            </a:gsLst>
          </a:gra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fontAlgn="auto">
              <a:buNone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DEFENSA DE LA PATRIA.</a:t>
            </a:r>
          </a:p>
          <a:p>
            <a:pPr fontAlgn="auto">
              <a:buFont typeface="Wingdings" panose="05000000000000000000" pitchFamily="2" charset="2"/>
              <a:buChar char="§"/>
              <a:defRPr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A68C895-571D-4A1C-84BF-6A055A79001A}"/>
              </a:ext>
            </a:extLst>
          </p:cNvPr>
          <p:cNvSpPr txBox="1"/>
          <p:nvPr/>
        </p:nvSpPr>
        <p:spPr>
          <a:xfrm>
            <a:off x="5127171" y="1975551"/>
            <a:ext cx="73732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ESENCIALES PARA LA SEGURIDAD NACIONAL</a:t>
            </a:r>
            <a:endParaRPr lang="es-CL" sz="20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6CC81413-9222-426B-88C5-B3BAA4626EDF}"/>
              </a:ext>
            </a:extLst>
          </p:cNvPr>
          <p:cNvSpPr/>
          <p:nvPr/>
        </p:nvSpPr>
        <p:spPr>
          <a:xfrm>
            <a:off x="242462" y="1718407"/>
            <a:ext cx="3439886" cy="91440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7CB268D4-1FDD-4AA7-AE1D-E335B7A08B77}"/>
              </a:ext>
            </a:extLst>
          </p:cNvPr>
          <p:cNvSpPr/>
          <p:nvPr/>
        </p:nvSpPr>
        <p:spPr>
          <a:xfrm>
            <a:off x="5435600" y="2992604"/>
            <a:ext cx="6756400" cy="123371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EF0C578B-FEDC-46B1-A3DB-D21A1141A308}"/>
              </a:ext>
            </a:extLst>
          </p:cNvPr>
          <p:cNvSpPr/>
          <p:nvPr/>
        </p:nvSpPr>
        <p:spPr>
          <a:xfrm>
            <a:off x="5607537" y="1749495"/>
            <a:ext cx="6329530" cy="93463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56E5869-E10E-44F9-8CF6-8BF73B06B35E}"/>
              </a:ext>
            </a:extLst>
          </p:cNvPr>
          <p:cNvSpPr txBox="1"/>
          <p:nvPr/>
        </p:nvSpPr>
        <p:spPr>
          <a:xfrm>
            <a:off x="242462" y="3222758"/>
            <a:ext cx="3439886" cy="24929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“La defensa nacional  es la disposición, integración, y acción coordinada de todas las energías y fuerzas morales y materiales de la nación, ante cualquier forma de agresión, debiendo todos los españoles participar en el logro de tal fin. Tiene por finalidad garantizar de modo permanente la unidad, soberanía e independencia de España, su integridad territorial y el ordenamiento constitucional , protegiendo la vida de la población y los intereses de la patria , en el marco de lo dispuesto en el artículo 97 de la constitución”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5819CA-5D43-4272-810B-E639ACCD89C9}"/>
              </a:ext>
            </a:extLst>
          </p:cNvPr>
          <p:cNvSpPr txBox="1"/>
          <p:nvPr/>
        </p:nvSpPr>
        <p:spPr>
          <a:xfrm>
            <a:off x="242462" y="6059477"/>
            <a:ext cx="1131881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900" b="1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Fuente: </a:t>
            </a: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“POLITICA Y FUERZAS ARMADAS, CARACTERISTICAS Y MISIONES CONSTITUCIONALES DE LAS FUERZAS ARMADAS, ADOLFO PAUL LATORRE, PÁGINA 118.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1E34766-D372-4F71-9669-00008A19AC2D}"/>
              </a:ext>
            </a:extLst>
          </p:cNvPr>
          <p:cNvSpPr txBox="1"/>
          <p:nvPr/>
        </p:nvSpPr>
        <p:spPr>
          <a:xfrm>
            <a:off x="5747283" y="3220150"/>
            <a:ext cx="618978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 fontAlgn="auto">
              <a:buFont typeface="Arial"/>
              <a:buAutoNum type="arabicParenR"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“es aquella condición de orden  y estabilidad que permite  la conservación y la supervivencia del estado”.</a:t>
            </a:r>
          </a:p>
          <a:p>
            <a:pPr marL="228600" indent="-228600" algn="just" fontAlgn="auto">
              <a:buFont typeface="Arial"/>
              <a:buAutoNum type="arabicParenR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indent="-266700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2) “es el grado de garantía del estado para lograr sus objetivos políticos nacionales a un riesgo aceptable”    </a:t>
            </a:r>
          </a:p>
          <a:p>
            <a:pPr marL="0" indent="0" algn="just" fontAlgn="auto">
              <a:buFont typeface="Arial"/>
              <a:buNone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3) “es la capacidad que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tine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la nación para obtener sus fines y que le permite afrontar con éxito situaciones de catástrofes, conmoción interna o guerra”</a:t>
            </a:r>
          </a:p>
        </p:txBody>
      </p:sp>
      <p:sp>
        <p:nvSpPr>
          <p:cNvPr id="4" name="Flecha abajo 3"/>
          <p:cNvSpPr/>
          <p:nvPr/>
        </p:nvSpPr>
        <p:spPr>
          <a:xfrm>
            <a:off x="1602641" y="273608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echa abajo 12"/>
          <p:cNvSpPr/>
          <p:nvPr/>
        </p:nvSpPr>
        <p:spPr>
          <a:xfrm>
            <a:off x="8482411" y="275107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842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4E2BD1-5112-49BD-9111-51E59893328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12206" y="164892"/>
            <a:ext cx="10058400" cy="779488"/>
          </a:xfrm>
        </p:spPr>
        <p:txBody>
          <a:bodyPr>
            <a:normAutofit/>
          </a:bodyPr>
          <a:lstStyle/>
          <a:p>
            <a:pPr algn="ctr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</a:t>
            </a:r>
            <a:endParaRPr lang="es-CL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490BB20-41AC-4C60-AD02-206707A2DF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8197244"/>
              </p:ext>
            </p:extLst>
          </p:nvPr>
        </p:nvGraphicFramePr>
        <p:xfrm>
          <a:off x="455700" y="1736092"/>
          <a:ext cx="11626372" cy="4202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37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75A4C6F8-163A-4768-9012-9AB5A26970FD}"/>
              </a:ext>
            </a:extLst>
          </p:cNvPr>
          <p:cNvSpPr/>
          <p:nvPr/>
        </p:nvSpPr>
        <p:spPr>
          <a:xfrm>
            <a:off x="216693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27F3F5D-2A19-4B3F-AF75-149728ADA51A}"/>
              </a:ext>
            </a:extLst>
          </p:cNvPr>
          <p:cNvSpPr txBox="1"/>
          <p:nvPr/>
        </p:nvSpPr>
        <p:spPr>
          <a:xfrm>
            <a:off x="166962" y="2643373"/>
            <a:ext cx="280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CUERPOS ARMADOS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7D1FF98-1A32-4328-9263-3DBF01D193D5}"/>
              </a:ext>
            </a:extLst>
          </p:cNvPr>
          <p:cNvSpPr txBox="1"/>
          <p:nvPr/>
        </p:nvSpPr>
        <p:spPr>
          <a:xfrm>
            <a:off x="420020" y="3880456"/>
            <a:ext cx="230174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de fuego y capacidad de  acción y reacción </a:t>
            </a:r>
            <a:r>
              <a:rPr lang="es-MX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armada.</a:t>
            </a:r>
            <a:endParaRPr 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1D3062A0-EE3C-4E5F-B733-0724859D0938}"/>
              </a:ext>
            </a:extLst>
          </p:cNvPr>
          <p:cNvSpPr/>
          <p:nvPr/>
        </p:nvSpPr>
        <p:spPr>
          <a:xfrm>
            <a:off x="4969228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hlinkClick r:id="rId2" action="ppaction://hlinkfile"/>
            <a:extLst>
              <a:ext uri="{FF2B5EF4-FFF2-40B4-BE49-F238E27FC236}">
                <a16:creationId xmlns:a16="http://schemas.microsoft.com/office/drawing/2014/main" id="{E9C4178B-13A1-43D2-A056-3E9C88D90B8A}"/>
              </a:ext>
            </a:extLst>
          </p:cNvPr>
          <p:cNvSpPr txBox="1"/>
          <p:nvPr/>
        </p:nvSpPr>
        <p:spPr>
          <a:xfrm>
            <a:off x="5230837" y="265995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PROFESIONALES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FACC5E5-2836-40D5-96AB-F82135FF6CA8}"/>
              </a:ext>
            </a:extLst>
          </p:cNvPr>
          <p:cNvSpPr txBox="1"/>
          <p:nvPr/>
        </p:nvSpPr>
        <p:spPr>
          <a:xfrm>
            <a:off x="5002722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Carrera militar especializada. 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Personal con preparación técnica.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41A146F1-96D0-42E7-BACD-A22AE65C9EA5}"/>
              </a:ext>
            </a:extLst>
          </p:cNvPr>
          <p:cNvSpPr/>
          <p:nvPr/>
        </p:nvSpPr>
        <p:spPr>
          <a:xfrm>
            <a:off x="9167446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E2BFB7C-5522-4F75-A70D-2953D835C606}"/>
              </a:ext>
            </a:extLst>
          </p:cNvPr>
          <p:cNvSpPr txBox="1"/>
          <p:nvPr/>
        </p:nvSpPr>
        <p:spPr>
          <a:xfrm>
            <a:off x="9603545" y="264337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OBEDIENTES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hlinkClick r:id="" action="ppaction://noaction"/>
            <a:extLst>
              <a:ext uri="{FF2B5EF4-FFF2-40B4-BE49-F238E27FC236}">
                <a16:creationId xmlns:a16="http://schemas.microsoft.com/office/drawing/2014/main" id="{F56BAFCC-2C3D-4ADE-9FCD-80FF65747438}"/>
              </a:ext>
            </a:extLst>
          </p:cNvPr>
          <p:cNvSpPr txBox="1"/>
          <p:nvPr/>
        </p:nvSpPr>
        <p:spPr>
          <a:xfrm>
            <a:off x="9167446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Plano  externo e interno.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Distintas teorías sobre la obediencia.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DA15475-93A6-4825-BAC6-A91CBDE3FF2E}"/>
              </a:ext>
            </a:extLst>
          </p:cNvPr>
          <p:cNvSpPr txBox="1"/>
          <p:nvPr/>
        </p:nvSpPr>
        <p:spPr>
          <a:xfrm>
            <a:off x="216693" y="1840845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1.-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2933F80-05EA-4754-9E95-079B512C3FEE}"/>
              </a:ext>
            </a:extLst>
          </p:cNvPr>
          <p:cNvSpPr txBox="1"/>
          <p:nvPr/>
        </p:nvSpPr>
        <p:spPr>
          <a:xfrm>
            <a:off x="4880564" y="1886172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B1494E7-89D9-4836-8FCC-5CBB1F13FF48}"/>
              </a:ext>
            </a:extLst>
          </p:cNvPr>
          <p:cNvSpPr txBox="1"/>
          <p:nvPr/>
        </p:nvSpPr>
        <p:spPr>
          <a:xfrm>
            <a:off x="9167446" y="1840845"/>
            <a:ext cx="586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3.-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id="{7BB3C92C-389E-4A16-AE81-1AEF6AF94489}"/>
              </a:ext>
            </a:extLst>
          </p:cNvPr>
          <p:cNvSpPr/>
          <p:nvPr/>
        </p:nvSpPr>
        <p:spPr>
          <a:xfrm>
            <a:off x="1119553" y="3426157"/>
            <a:ext cx="902677" cy="25890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A7E96C1E-C05B-410F-853D-7FC053A79791}"/>
              </a:ext>
            </a:extLst>
          </p:cNvPr>
          <p:cNvSpPr/>
          <p:nvPr/>
        </p:nvSpPr>
        <p:spPr>
          <a:xfrm>
            <a:off x="5921819" y="3432517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6929D273-E12D-4ACC-9CC6-3B37C572FC96}"/>
              </a:ext>
            </a:extLst>
          </p:cNvPr>
          <p:cNvSpPr/>
          <p:nvPr/>
        </p:nvSpPr>
        <p:spPr>
          <a:xfrm>
            <a:off x="10120037" y="3465149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575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691C466D-C3BC-46DF-B7C6-274DDF5BF548}"/>
              </a:ext>
            </a:extLst>
          </p:cNvPr>
          <p:cNvSpPr/>
          <p:nvPr/>
        </p:nvSpPr>
        <p:spPr>
          <a:xfrm>
            <a:off x="21669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CB33A1-0199-443F-BAD5-A0FD2641CA4B}"/>
              </a:ext>
            </a:extLst>
          </p:cNvPr>
          <p:cNvSpPr/>
          <p:nvPr/>
        </p:nvSpPr>
        <p:spPr>
          <a:xfrm>
            <a:off x="4969229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345E6B7-45DA-4FD5-848A-5E565ABD0838}"/>
              </a:ext>
            </a:extLst>
          </p:cNvPr>
          <p:cNvSpPr/>
          <p:nvPr/>
        </p:nvSpPr>
        <p:spPr>
          <a:xfrm>
            <a:off x="893397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892D966-82AE-41E7-9408-2ED20B7E7F68}"/>
              </a:ext>
            </a:extLst>
          </p:cNvPr>
          <p:cNvSpPr txBox="1"/>
          <p:nvPr/>
        </p:nvSpPr>
        <p:spPr>
          <a:xfrm>
            <a:off x="4927025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5.-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9ED726D-5FE5-440C-8AB7-7949BD313956}"/>
              </a:ext>
            </a:extLst>
          </p:cNvPr>
          <p:cNvSpPr txBox="1"/>
          <p:nvPr/>
        </p:nvSpPr>
        <p:spPr>
          <a:xfrm>
            <a:off x="369093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2B5C270-35BC-4D9F-90B4-1EB3B4045333}"/>
              </a:ext>
            </a:extLst>
          </p:cNvPr>
          <p:cNvSpPr txBox="1"/>
          <p:nvPr/>
        </p:nvSpPr>
        <p:spPr>
          <a:xfrm>
            <a:off x="8933972" y="1861885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6.-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39E9818-EEDF-4245-9475-CDAEC603AE8F}"/>
              </a:ext>
            </a:extLst>
          </p:cNvPr>
          <p:cNvSpPr txBox="1"/>
          <p:nvPr/>
        </p:nvSpPr>
        <p:spPr>
          <a:xfrm>
            <a:off x="4720205" y="2569519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NO DELIBERANTES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7160A59-7C18-41EF-B997-2C498B05EEB6}"/>
              </a:ext>
            </a:extLst>
          </p:cNvPr>
          <p:cNvSpPr txBox="1"/>
          <p:nvPr/>
        </p:nvSpPr>
        <p:spPr>
          <a:xfrm>
            <a:off x="0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DISCIPLINADAS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4B8A421-056D-4B45-99E1-1D2C7F5CBBE2}"/>
              </a:ext>
            </a:extLst>
          </p:cNvPr>
          <p:cNvSpPr txBox="1"/>
          <p:nvPr/>
        </p:nvSpPr>
        <p:spPr>
          <a:xfrm>
            <a:off x="8684949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JERARQUIZADAS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432C8F-0189-47E1-B044-F19C5942317B}"/>
              </a:ext>
            </a:extLst>
          </p:cNvPr>
          <p:cNvSpPr txBox="1"/>
          <p:nvPr/>
        </p:nvSpPr>
        <p:spPr>
          <a:xfrm>
            <a:off x="216692" y="3667756"/>
            <a:ext cx="2807861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Sometimiento orden establecido en  leyes reglamentos 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Demuestra cumplimiento deberes y obligaciones.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Dinámica de la obediencia.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BC68F1D-6213-4E93-B30E-AD4EF3E13606}"/>
              </a:ext>
            </a:extLst>
          </p:cNvPr>
          <p:cNvSpPr txBox="1"/>
          <p:nvPr/>
        </p:nvSpPr>
        <p:spPr>
          <a:xfrm>
            <a:off x="4969229" y="3667583"/>
            <a:ext cx="2807861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FFAA. no someten a debate las órdenes  de la autoridad civil</a:t>
            </a:r>
          </a:p>
          <a:p>
            <a:pPr marL="342900" indent="-342900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Dictamen CGR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23.413, del  21 de julio,2021.</a:t>
            </a:r>
          </a:p>
        </p:txBody>
      </p:sp>
      <p:sp>
        <p:nvSpPr>
          <p:cNvPr id="21" name="CuadroTexto 6">
            <a:extLst>
              <a:ext uri="{FF2B5EF4-FFF2-40B4-BE49-F238E27FC236}">
                <a16:creationId xmlns:a16="http://schemas.microsoft.com/office/drawing/2014/main" id="{19D68B64-802D-4B65-B2CB-3178CCBDA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3971" y="3667583"/>
            <a:ext cx="2807862" cy="138499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superior  ejerce el mando.</a:t>
            </a:r>
          </a:p>
          <a:p>
            <a:pPr algn="just">
              <a:buFont typeface="Century Gothic" panose="020B0502020202020204" pitchFamily="34" charset="0"/>
              <a:buAutoNum type="arabicPeriod"/>
            </a:pPr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inferior subordinado obedece a sus superiores.</a:t>
            </a:r>
          </a:p>
          <a:p>
            <a:pPr marL="0" indent="0" algn="just"/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Vínculo de supremacía y subordinación</a:t>
            </a:r>
          </a:p>
        </p:txBody>
      </p:sp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B6F1C76C-4B8F-46B0-9A5D-F966929D74C7}"/>
              </a:ext>
            </a:extLst>
          </p:cNvPr>
          <p:cNvSpPr/>
          <p:nvPr/>
        </p:nvSpPr>
        <p:spPr>
          <a:xfrm>
            <a:off x="979714" y="3302726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AE9089EB-F0BB-4564-ADFC-9A244F0A4CDE}"/>
              </a:ext>
            </a:extLst>
          </p:cNvPr>
          <p:cNvSpPr/>
          <p:nvPr/>
        </p:nvSpPr>
        <p:spPr>
          <a:xfrm>
            <a:off x="5921820" y="3300343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FAE113EF-1B1C-4EFB-8C00-8031627E0C3D}"/>
              </a:ext>
            </a:extLst>
          </p:cNvPr>
          <p:cNvSpPr/>
          <p:nvPr/>
        </p:nvSpPr>
        <p:spPr>
          <a:xfrm>
            <a:off x="9886563" y="3314410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1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14203" y="1638715"/>
            <a:ext cx="10343213" cy="4154984"/>
          </a:xfrm>
          <a:prstGeom prst="rect">
            <a:avLst/>
          </a:prstGeom>
          <a:ln w="25400">
            <a:solidFill>
              <a:schemeClr val="dk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…“Por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otra parte, su carácter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deliberante implica que, como instituciones subordinadas al poder civil,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les queda prohibido cuestionar o debatir sobre las órdenes, decisiones o instrucciones impartidas por la autoridad civil a la cual están subordinadas, debiendo abstenerse de manifestar injerencia o favoritismo sobre posiciones políticas o contingentes que puedan esgrimirse por determinados sectores en la deliberación pública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consecuencia, sus funcionarios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pueden realizar actividades ajenas a sus cargos, como son las de carácter político contingente, ni tampoco valerse de aquellos para favorecer o perjudicar a una determinada tendencia de esa índole (aplica criterio de dictamen Nº 24.886, de 1995</a:t>
            </a:r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)”...</a:t>
            </a:r>
            <a:endParaRPr lang="en-US" sz="2400" dirty="0"/>
          </a:p>
        </p:txBody>
      </p:sp>
      <p:sp>
        <p:nvSpPr>
          <p:cNvPr id="3" name="Rectángulo 2"/>
          <p:cNvSpPr/>
          <p:nvPr/>
        </p:nvSpPr>
        <p:spPr>
          <a:xfrm>
            <a:off x="2517604" y="591076"/>
            <a:ext cx="7736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defRPr/>
            </a:pP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Dictamen de la C.G.R.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23.413, del  21 de julio,2021.</a:t>
            </a:r>
          </a:p>
        </p:txBody>
      </p:sp>
    </p:spTree>
    <p:extLst>
      <p:ext uri="{BB962C8B-B14F-4D97-AF65-F5344CB8AC3E}">
        <p14:creationId xmlns:p14="http://schemas.microsoft.com/office/powerpoint/2010/main" val="298908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674557" y="464695"/>
            <a:ext cx="10493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FUERZAS DE ORDEN Y SEGURIDAD PÚBLICA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74557" y="1336996"/>
            <a:ext cx="109128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Ex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isten para dar eficacia al derecho, garantizar el orden público y la seguridad pública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interior.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Estarán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integradas sólo por Carabineros y la Policía de Investigaciones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Son dependientes del Ministerio encargado de la seguridad pública. (Ministerio del Interior y Seguridad Pública).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70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09989" y="1763675"/>
            <a:ext cx="10135737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CCJJ de las FFAA y el G. D. de Carabineros serán designados por el P. de la R. de entre los cinco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generales de mayor antigüedad, y durarán cuatro años en el cargo.</a:t>
            </a: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P. de la R. podrá llamar a retiro a los CCJJ y al G. D. de C. por Decreto Fundado e informando previamente al Senado y C. de Diputados.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998558" y="654643"/>
            <a:ext cx="10058400" cy="846137"/>
          </a:xfrm>
        </p:spPr>
        <p:txBody>
          <a:bodyPr>
            <a:no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 Y REMOCIÓN DE LOS CC.JJ. Y DEL GENERAL DIRECTOR DE CARABINEROS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7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1628</TotalTime>
  <Words>2671</Words>
  <Application>Microsoft Office PowerPoint</Application>
  <PresentationFormat>Panorámica</PresentationFormat>
  <Paragraphs>366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Century Gothic</vt:lpstr>
      <vt:lpstr>Roboto</vt:lpstr>
      <vt:lpstr>Wingdings</vt:lpstr>
      <vt:lpstr>Retrospección</vt:lpstr>
      <vt:lpstr>Presentación de PowerPoint</vt:lpstr>
      <vt:lpstr>Presentación de PowerPoint</vt:lpstr>
      <vt:lpstr>PODER EJECUTIVO</vt:lpstr>
      <vt:lpstr>Presentación de PowerPoint</vt:lpstr>
      <vt:lpstr>Presentación de PowerPoint</vt:lpstr>
      <vt:lpstr>Presentación de PowerPoint</vt:lpstr>
      <vt:lpstr>Presentación de PowerPoint</vt:lpstr>
      <vt:lpstr>MINISTROS DE ESTADO</vt:lpstr>
      <vt:lpstr>PODER LEGISLATIVO</vt:lpstr>
      <vt:lpstr>Presentación de PowerPoint</vt:lpstr>
      <vt:lpstr>Presentación de PowerPoint</vt:lpstr>
      <vt:lpstr>Presentación de PowerPoint</vt:lpstr>
      <vt:lpstr>Presentación de PowerPoint</vt:lpstr>
      <vt:lpstr>SENADO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PODER JUDICIAL</vt:lpstr>
      <vt:lpstr>ARTÍCULO 76 CPR.</vt:lpstr>
      <vt:lpstr>Presentación de PowerPoint</vt:lpstr>
      <vt:lpstr>Presentación de PowerPoint</vt:lpstr>
      <vt:lpstr>OTROS ÓRGANOS DEL ESTADO</vt:lpstr>
      <vt:lpstr>Presentación de PowerPoint</vt:lpstr>
      <vt:lpstr>CONTRALORÍA GENERAL DE LA REPÚBLICA</vt:lpstr>
      <vt:lpstr>Presentación de PowerPoint</vt:lpstr>
      <vt:lpstr>MINISTERIO PÚBLICO</vt:lpstr>
      <vt:lpstr>TRIBUNAL CONSTITUCIONAL</vt:lpstr>
      <vt:lpstr>Presentación de PowerPoint</vt:lpstr>
      <vt:lpstr>Presentación de PowerPoint</vt:lpstr>
      <vt:lpstr>CONSEJO DE SEGURIDAD NACIONAL</vt:lpstr>
      <vt:lpstr>ÓRGANOS DE LA ADMINISTRACIÓN DEL ESTADO (OAE) </vt:lpstr>
      <vt:lpstr>Presentación de PowerPoint</vt:lpstr>
      <vt:lpstr>Presentación de PowerPoint</vt:lpstr>
      <vt:lpstr>FUERZAS ARMADAS Y DE ORDEN Y SEGURIDAD PÚBLICA </vt:lpstr>
      <vt:lpstr>FINES DE LAS FUERZAS ARMADAS (ART. 101° CPR)</vt:lpstr>
      <vt:lpstr>CARACTERÍSTICAS DE LAS  FUERZAS ARMADAS</vt:lpstr>
      <vt:lpstr>Presentación de PowerPoint</vt:lpstr>
      <vt:lpstr>Presentación de PowerPoint</vt:lpstr>
      <vt:lpstr>Presentación de PowerPoint</vt:lpstr>
      <vt:lpstr>Presentación de PowerPoint</vt:lpstr>
      <vt:lpstr>DESIGNACIÓN Y REMOCIÓN DE LOS CC.JJ. Y DEL GENERAL DIRECTOR DE CARABINEROS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Diego</dc:creator>
  <cp:lastModifiedBy>Diego</cp:lastModifiedBy>
  <cp:revision>176</cp:revision>
  <dcterms:created xsi:type="dcterms:W3CDTF">2023-07-24T01:14:04Z</dcterms:created>
  <dcterms:modified xsi:type="dcterms:W3CDTF">2023-08-09T11:50:35Z</dcterms:modified>
</cp:coreProperties>
</file>