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15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2366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243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72420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6647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0375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8815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17060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5947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6954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9431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4733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B3A310-8B7A-4AD0-9405-34DB5CBD8863}" type="datetimeFigureOut">
              <a:rPr lang="es-CL" smtClean="0"/>
              <a:t>22-10-2024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FA53F2-22A8-49BB-9DE7-F7E5B0CA2B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169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5A301F2-957E-1747-F896-EDD8607D1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33" y="3259"/>
            <a:ext cx="9143999" cy="6854741"/>
          </a:xfrm>
          <a:prstGeom prst="rect">
            <a:avLst/>
          </a:prstGeom>
        </p:spPr>
      </p:pic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05BB2C52-9869-991D-4F8D-4BCF50EBCCC0}"/>
              </a:ext>
            </a:extLst>
          </p:cNvPr>
          <p:cNvCxnSpPr>
            <a:cxnSpLocks/>
          </p:cNvCxnSpPr>
          <p:nvPr/>
        </p:nvCxnSpPr>
        <p:spPr>
          <a:xfrm>
            <a:off x="1409962" y="1741249"/>
            <a:ext cx="3406081" cy="29105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A249320-CCE1-67C6-075B-657EDB6B406A}"/>
              </a:ext>
            </a:extLst>
          </p:cNvPr>
          <p:cNvSpPr txBox="1"/>
          <p:nvPr/>
        </p:nvSpPr>
        <p:spPr>
          <a:xfrm>
            <a:off x="3506210" y="4388094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D</a:t>
            </a:r>
          </a:p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5 KYS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24FFF7DC-6B64-A797-AEAC-3C629D94F6B6}"/>
              </a:ext>
            </a:extLst>
          </p:cNvPr>
          <p:cNvSpPr/>
          <p:nvPr/>
        </p:nvSpPr>
        <p:spPr>
          <a:xfrm>
            <a:off x="4689933" y="4535572"/>
            <a:ext cx="278969" cy="23247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F0C8614-10B0-A848-A12E-099E2ECD11C3}"/>
              </a:ext>
            </a:extLst>
          </p:cNvPr>
          <p:cNvSpPr txBox="1"/>
          <p:nvPr/>
        </p:nvSpPr>
        <p:spPr>
          <a:xfrm>
            <a:off x="4074601" y="2351000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B</a:t>
            </a:r>
          </a:p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9 KYS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920C60F-390A-851C-4601-87109485D76A}"/>
              </a:ext>
            </a:extLst>
          </p:cNvPr>
          <p:cNvSpPr txBox="1"/>
          <p:nvPr/>
        </p:nvSpPr>
        <p:spPr>
          <a:xfrm>
            <a:off x="4487327" y="2964236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C</a:t>
            </a:r>
          </a:p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7 KYS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1C107A28-7490-D6B1-FD5F-96138A40337A}"/>
              </a:ext>
            </a:extLst>
          </p:cNvPr>
          <p:cNvSpPr txBox="1"/>
          <p:nvPr/>
        </p:nvSpPr>
        <p:spPr>
          <a:xfrm>
            <a:off x="3312938" y="1277604"/>
            <a:ext cx="9108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A</a:t>
            </a:r>
          </a:p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14 KYS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08D15A8B-41B2-FD67-62F6-999388C368D8}"/>
              </a:ext>
            </a:extLst>
          </p:cNvPr>
          <p:cNvSpPr txBox="1"/>
          <p:nvPr/>
        </p:nvSpPr>
        <p:spPr>
          <a:xfrm>
            <a:off x="4904540" y="4105558"/>
            <a:ext cx="793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F</a:t>
            </a:r>
          </a:p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3 KYS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79B7DD1A-243F-C6F6-2C62-05C44C3259A4}"/>
              </a:ext>
            </a:extLst>
          </p:cNvPr>
          <p:cNvSpPr txBox="1"/>
          <p:nvPr/>
        </p:nvSpPr>
        <p:spPr>
          <a:xfrm>
            <a:off x="488971" y="3427370"/>
            <a:ext cx="1476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000" b="1" dirty="0">
                <a:solidFill>
                  <a:schemeClr val="accent3"/>
                </a:solidFill>
                <a:latin typeface="Arial Narrow" panose="020B0606020202030204" pitchFamily="34" charset="0"/>
              </a:rPr>
              <a:t>EVASIÓN</a:t>
            </a:r>
          </a:p>
          <a:p>
            <a:pPr algn="ctr"/>
            <a:r>
              <a:rPr lang="es-CL" sz="2000" b="1" dirty="0">
                <a:solidFill>
                  <a:schemeClr val="accent3"/>
                </a:solidFill>
                <a:latin typeface="Arial Narrow" panose="020B0606020202030204" pitchFamily="34" charset="0"/>
              </a:rPr>
              <a:t>290° AL 330°</a:t>
            </a:r>
          </a:p>
        </p:txBody>
      </p:sp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689E68F0-BCAC-235F-BD2D-DBF4A0F52B13}"/>
              </a:ext>
            </a:extLst>
          </p:cNvPr>
          <p:cNvCxnSpPr>
            <a:cxnSpLocks/>
          </p:cNvCxnSpPr>
          <p:nvPr/>
        </p:nvCxnSpPr>
        <p:spPr>
          <a:xfrm flipH="1" flipV="1">
            <a:off x="1873259" y="3757356"/>
            <a:ext cx="2942784" cy="897462"/>
          </a:xfrm>
          <a:prstGeom prst="straightConnector1">
            <a:avLst/>
          </a:prstGeom>
          <a:ln w="57150">
            <a:solidFill>
              <a:schemeClr val="accent3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CuadroTexto 32">
            <a:extLst>
              <a:ext uri="{FF2B5EF4-FFF2-40B4-BE49-F238E27FC236}">
                <a16:creationId xmlns:a16="http://schemas.microsoft.com/office/drawing/2014/main" id="{31278BA8-DDA1-E21D-304D-04577EA15E62}"/>
              </a:ext>
            </a:extLst>
          </p:cNvPr>
          <p:cNvSpPr txBox="1"/>
          <p:nvPr/>
        </p:nvSpPr>
        <p:spPr>
          <a:xfrm>
            <a:off x="2987708" y="5244905"/>
            <a:ext cx="428322" cy="584775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3200" b="1" dirty="0">
                <a:latin typeface="Arial Narrow" panose="020B0606020202030204" pitchFamily="34" charset="0"/>
              </a:rPr>
              <a:t>A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4ADA6D43-2D0A-B947-B623-21EF466CC25F}"/>
              </a:ext>
            </a:extLst>
          </p:cNvPr>
          <p:cNvSpPr txBox="1"/>
          <p:nvPr/>
        </p:nvSpPr>
        <p:spPr>
          <a:xfrm>
            <a:off x="3924314" y="5829679"/>
            <a:ext cx="409087" cy="584775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Arial Narrow" panose="020B0606020202030204" pitchFamily="34" charset="0"/>
              </a:defRPr>
            </a:lvl1pPr>
          </a:lstStyle>
          <a:p>
            <a:r>
              <a:rPr lang="es-CL" dirty="0"/>
              <a:t>P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884C08E6-E843-C54F-C89D-20CD7DA2C943}"/>
              </a:ext>
            </a:extLst>
          </p:cNvPr>
          <p:cNvSpPr txBox="1"/>
          <p:nvPr/>
        </p:nvSpPr>
        <p:spPr>
          <a:xfrm>
            <a:off x="5856337" y="5537292"/>
            <a:ext cx="428322" cy="584775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Arial Narrow" panose="020B0606020202030204" pitchFamily="34" charset="0"/>
              </a:defRPr>
            </a:lvl1pPr>
          </a:lstStyle>
          <a:p>
            <a:r>
              <a:rPr lang="es-CL" dirty="0"/>
              <a:t>C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F9145B2E-2ABE-F239-2461-4A870BC19038}"/>
              </a:ext>
            </a:extLst>
          </p:cNvPr>
          <p:cNvSpPr txBox="1"/>
          <p:nvPr/>
        </p:nvSpPr>
        <p:spPr>
          <a:xfrm>
            <a:off x="7605063" y="3855489"/>
            <a:ext cx="428323" cy="584775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Arial Narrow" panose="020B0606020202030204" pitchFamily="34" charset="0"/>
              </a:defRPr>
            </a:lvl1pPr>
          </a:lstStyle>
          <a:p>
            <a:r>
              <a:rPr lang="es-CL" dirty="0"/>
              <a:t>H</a:t>
            </a:r>
          </a:p>
        </p:txBody>
      </p: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916E916A-C34B-0E67-21A0-19F9C9E649AD}"/>
              </a:ext>
            </a:extLst>
          </p:cNvPr>
          <p:cNvCxnSpPr>
            <a:cxnSpLocks/>
          </p:cNvCxnSpPr>
          <p:nvPr/>
        </p:nvCxnSpPr>
        <p:spPr>
          <a:xfrm>
            <a:off x="2922448" y="1135835"/>
            <a:ext cx="2160976" cy="3277079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811CB3DD-BA00-EB98-2DF1-08B729C74782}"/>
              </a:ext>
            </a:extLst>
          </p:cNvPr>
          <p:cNvCxnSpPr>
            <a:cxnSpLocks/>
          </p:cNvCxnSpPr>
          <p:nvPr/>
        </p:nvCxnSpPr>
        <p:spPr>
          <a:xfrm>
            <a:off x="1015137" y="2659867"/>
            <a:ext cx="3537389" cy="2193419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CuadroTexto 43">
            <a:extLst>
              <a:ext uri="{FF2B5EF4-FFF2-40B4-BE49-F238E27FC236}">
                <a16:creationId xmlns:a16="http://schemas.microsoft.com/office/drawing/2014/main" id="{4CFD7DC7-5780-9EE9-5FFC-8B02DAE51662}"/>
              </a:ext>
            </a:extLst>
          </p:cNvPr>
          <p:cNvSpPr txBox="1"/>
          <p:nvPr/>
        </p:nvSpPr>
        <p:spPr>
          <a:xfrm>
            <a:off x="515806" y="2429847"/>
            <a:ext cx="6267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117°</a:t>
            </a: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8192F121-36D7-65BF-E338-BB668B52F831}"/>
              </a:ext>
            </a:extLst>
          </p:cNvPr>
          <p:cNvSpPr txBox="1"/>
          <p:nvPr/>
        </p:nvSpPr>
        <p:spPr>
          <a:xfrm>
            <a:off x="2586011" y="809332"/>
            <a:ext cx="6383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2000" b="1" dirty="0">
                <a:latin typeface="Arial Narrow" panose="020B0606020202030204" pitchFamily="34" charset="0"/>
              </a:rPr>
              <a:t>150°</a:t>
            </a:r>
          </a:p>
        </p:txBody>
      </p:sp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9B08C0CE-854B-9FBC-3CEB-85A2E9A0D43B}"/>
              </a:ext>
            </a:extLst>
          </p:cNvPr>
          <p:cNvCxnSpPr>
            <a:cxnSpLocks/>
          </p:cNvCxnSpPr>
          <p:nvPr/>
        </p:nvCxnSpPr>
        <p:spPr>
          <a:xfrm>
            <a:off x="5281134" y="5018314"/>
            <a:ext cx="663691" cy="492319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Rectángulo 48">
            <a:extLst>
              <a:ext uri="{FF2B5EF4-FFF2-40B4-BE49-F238E27FC236}">
                <a16:creationId xmlns:a16="http://schemas.microsoft.com/office/drawing/2014/main" id="{3739AA97-A940-55B9-323F-0614AFDE19AD}"/>
              </a:ext>
            </a:extLst>
          </p:cNvPr>
          <p:cNvSpPr/>
          <p:nvPr/>
        </p:nvSpPr>
        <p:spPr>
          <a:xfrm>
            <a:off x="932364" y="4388094"/>
            <a:ext cx="682922" cy="37995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latin typeface="Arial Narrow" panose="020B0606020202030204" pitchFamily="34" charset="0"/>
              </a:rPr>
              <a:t>130°</a:t>
            </a:r>
          </a:p>
        </p:txBody>
      </p: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326E8F8A-A39C-64AE-3192-E9454418BEE2}"/>
              </a:ext>
            </a:extLst>
          </p:cNvPr>
          <p:cNvCxnSpPr>
            <a:cxnSpLocks/>
            <a:stCxn id="49" idx="2"/>
          </p:cNvCxnSpPr>
          <p:nvPr/>
        </p:nvCxnSpPr>
        <p:spPr>
          <a:xfrm>
            <a:off x="1273825" y="4768046"/>
            <a:ext cx="478868" cy="342069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uadroTexto 2">
            <a:extLst>
              <a:ext uri="{FF2B5EF4-FFF2-40B4-BE49-F238E27FC236}">
                <a16:creationId xmlns:a16="http://schemas.microsoft.com/office/drawing/2014/main" id="{4C29C47F-2D6E-3966-8064-0B219F0A06FF}"/>
              </a:ext>
            </a:extLst>
          </p:cNvPr>
          <p:cNvSpPr txBox="1"/>
          <p:nvPr/>
        </p:nvSpPr>
        <p:spPr>
          <a:xfrm>
            <a:off x="3554191" y="5554000"/>
            <a:ext cx="428323" cy="584775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Arial Narrow" panose="020B0606020202030204" pitchFamily="34" charset="0"/>
              </a:defRPr>
            </a:lvl1pPr>
          </a:lstStyle>
          <a:p>
            <a:r>
              <a:rPr lang="es-CL" dirty="0"/>
              <a:t>D</a:t>
            </a:r>
          </a:p>
        </p:txBody>
      </p:sp>
      <p:sp>
        <p:nvSpPr>
          <p:cNvPr id="28" name="Forma libre: forma 27">
            <a:extLst>
              <a:ext uri="{FF2B5EF4-FFF2-40B4-BE49-F238E27FC236}">
                <a16:creationId xmlns:a16="http://schemas.microsoft.com/office/drawing/2014/main" id="{ADC6A40D-C5E8-182C-CCF0-A6FE39FFFD07}"/>
              </a:ext>
            </a:extLst>
          </p:cNvPr>
          <p:cNvSpPr/>
          <p:nvPr/>
        </p:nvSpPr>
        <p:spPr>
          <a:xfrm>
            <a:off x="4561114" y="4430486"/>
            <a:ext cx="555172" cy="446314"/>
          </a:xfrm>
          <a:custGeom>
            <a:avLst/>
            <a:gdLst>
              <a:gd name="connsiteX0" fmla="*/ 0 w 555172"/>
              <a:gd name="connsiteY0" fmla="*/ 446314 h 446314"/>
              <a:gd name="connsiteX1" fmla="*/ 206829 w 555172"/>
              <a:gd name="connsiteY1" fmla="*/ 174171 h 446314"/>
              <a:gd name="connsiteX2" fmla="*/ 555172 w 555172"/>
              <a:gd name="connsiteY2" fmla="*/ 0 h 446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5172" h="446314">
                <a:moveTo>
                  <a:pt x="0" y="446314"/>
                </a:moveTo>
                <a:cubicBezTo>
                  <a:pt x="57150" y="347435"/>
                  <a:pt x="114300" y="248557"/>
                  <a:pt x="206829" y="174171"/>
                </a:cubicBezTo>
                <a:cubicBezTo>
                  <a:pt x="299358" y="99785"/>
                  <a:pt x="495301" y="9071"/>
                  <a:pt x="555172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Forma libre: forma 28">
            <a:extLst>
              <a:ext uri="{FF2B5EF4-FFF2-40B4-BE49-F238E27FC236}">
                <a16:creationId xmlns:a16="http://schemas.microsoft.com/office/drawing/2014/main" id="{44917D69-0956-114C-FC53-85ADCDABC099}"/>
              </a:ext>
            </a:extLst>
          </p:cNvPr>
          <p:cNvSpPr/>
          <p:nvPr/>
        </p:nvSpPr>
        <p:spPr>
          <a:xfrm>
            <a:off x="4093029" y="3940629"/>
            <a:ext cx="685800" cy="620485"/>
          </a:xfrm>
          <a:custGeom>
            <a:avLst/>
            <a:gdLst>
              <a:gd name="connsiteX0" fmla="*/ 0 w 685800"/>
              <a:gd name="connsiteY0" fmla="*/ 620485 h 620485"/>
              <a:gd name="connsiteX1" fmla="*/ 185057 w 685800"/>
              <a:gd name="connsiteY1" fmla="*/ 239485 h 620485"/>
              <a:gd name="connsiteX2" fmla="*/ 685800 w 685800"/>
              <a:gd name="connsiteY2" fmla="*/ 0 h 620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5800" h="620485">
                <a:moveTo>
                  <a:pt x="0" y="620485"/>
                </a:moveTo>
                <a:cubicBezTo>
                  <a:pt x="35378" y="481692"/>
                  <a:pt x="70757" y="342899"/>
                  <a:pt x="185057" y="239485"/>
                </a:cubicBezTo>
                <a:cubicBezTo>
                  <a:pt x="299357" y="136071"/>
                  <a:pt x="566057" y="50800"/>
                  <a:pt x="685800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Forma libre: forma 30">
            <a:extLst>
              <a:ext uri="{FF2B5EF4-FFF2-40B4-BE49-F238E27FC236}">
                <a16:creationId xmlns:a16="http://schemas.microsoft.com/office/drawing/2014/main" id="{6E50EFA0-46C4-2EF8-0C7C-77DF0AFB5987}"/>
              </a:ext>
            </a:extLst>
          </p:cNvPr>
          <p:cNvSpPr/>
          <p:nvPr/>
        </p:nvSpPr>
        <p:spPr>
          <a:xfrm>
            <a:off x="3526971" y="3407229"/>
            <a:ext cx="892629" cy="794657"/>
          </a:xfrm>
          <a:custGeom>
            <a:avLst/>
            <a:gdLst>
              <a:gd name="connsiteX0" fmla="*/ 0 w 892629"/>
              <a:gd name="connsiteY0" fmla="*/ 794657 h 794657"/>
              <a:gd name="connsiteX1" fmla="*/ 250372 w 892629"/>
              <a:gd name="connsiteY1" fmla="*/ 370114 h 794657"/>
              <a:gd name="connsiteX2" fmla="*/ 892629 w 892629"/>
              <a:gd name="connsiteY2" fmla="*/ 0 h 794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92629" h="794657">
                <a:moveTo>
                  <a:pt x="0" y="794657"/>
                </a:moveTo>
                <a:cubicBezTo>
                  <a:pt x="50800" y="648607"/>
                  <a:pt x="101601" y="502557"/>
                  <a:pt x="250372" y="370114"/>
                </a:cubicBezTo>
                <a:cubicBezTo>
                  <a:pt x="399143" y="237671"/>
                  <a:pt x="635001" y="96157"/>
                  <a:pt x="892629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Forma libre: forma 36">
            <a:extLst>
              <a:ext uri="{FF2B5EF4-FFF2-40B4-BE49-F238E27FC236}">
                <a16:creationId xmlns:a16="http://schemas.microsoft.com/office/drawing/2014/main" id="{8CA37995-AD31-9C82-7D44-B99A74DB4DAA}"/>
              </a:ext>
            </a:extLst>
          </p:cNvPr>
          <p:cNvSpPr/>
          <p:nvPr/>
        </p:nvSpPr>
        <p:spPr>
          <a:xfrm>
            <a:off x="2939143" y="2862943"/>
            <a:ext cx="1121228" cy="990600"/>
          </a:xfrm>
          <a:custGeom>
            <a:avLst/>
            <a:gdLst>
              <a:gd name="connsiteX0" fmla="*/ 0 w 1121228"/>
              <a:gd name="connsiteY0" fmla="*/ 990600 h 990600"/>
              <a:gd name="connsiteX1" fmla="*/ 315686 w 1121228"/>
              <a:gd name="connsiteY1" fmla="*/ 468086 h 990600"/>
              <a:gd name="connsiteX2" fmla="*/ 1121228 w 1121228"/>
              <a:gd name="connsiteY2" fmla="*/ 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21228" h="990600">
                <a:moveTo>
                  <a:pt x="0" y="990600"/>
                </a:moveTo>
                <a:cubicBezTo>
                  <a:pt x="64407" y="811893"/>
                  <a:pt x="128815" y="633186"/>
                  <a:pt x="315686" y="468086"/>
                </a:cubicBezTo>
                <a:cubicBezTo>
                  <a:pt x="502557" y="302986"/>
                  <a:pt x="916214" y="78014"/>
                  <a:pt x="1121228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Forma libre: forma 46">
            <a:extLst>
              <a:ext uri="{FF2B5EF4-FFF2-40B4-BE49-F238E27FC236}">
                <a16:creationId xmlns:a16="http://schemas.microsoft.com/office/drawing/2014/main" id="{4D7D7368-D39E-E08C-BDFA-CAFF551D9346}"/>
              </a:ext>
            </a:extLst>
          </p:cNvPr>
          <p:cNvSpPr/>
          <p:nvPr/>
        </p:nvSpPr>
        <p:spPr>
          <a:xfrm>
            <a:off x="1643743" y="1676400"/>
            <a:ext cx="1589314" cy="1360714"/>
          </a:xfrm>
          <a:custGeom>
            <a:avLst/>
            <a:gdLst>
              <a:gd name="connsiteX0" fmla="*/ 0 w 1589314"/>
              <a:gd name="connsiteY0" fmla="*/ 1360714 h 1360714"/>
              <a:gd name="connsiteX1" fmla="*/ 446314 w 1589314"/>
              <a:gd name="connsiteY1" fmla="*/ 674914 h 1360714"/>
              <a:gd name="connsiteX2" fmla="*/ 1589314 w 1589314"/>
              <a:gd name="connsiteY2" fmla="*/ 0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9314" h="1360714">
                <a:moveTo>
                  <a:pt x="0" y="1360714"/>
                </a:moveTo>
                <a:cubicBezTo>
                  <a:pt x="90714" y="1131207"/>
                  <a:pt x="181428" y="901700"/>
                  <a:pt x="446314" y="674914"/>
                </a:cubicBezTo>
                <a:cubicBezTo>
                  <a:pt x="711200" y="448128"/>
                  <a:pt x="1308100" y="110671"/>
                  <a:pt x="1589314" y="0"/>
                </a:cubicBezTo>
              </a:path>
            </a:pathLst>
          </a:cu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669957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32</Words>
  <Application>Microsoft Office PowerPoint</Application>
  <PresentationFormat>Carta (216 x 279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Arial Narrow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Mauricio ibarra hurtado</dc:creator>
  <cp:lastModifiedBy>Francisco Descalzi</cp:lastModifiedBy>
  <cp:revision>2</cp:revision>
  <dcterms:created xsi:type="dcterms:W3CDTF">2024-10-23T01:37:50Z</dcterms:created>
  <dcterms:modified xsi:type="dcterms:W3CDTF">2024-10-23T02:46:30Z</dcterms:modified>
</cp:coreProperties>
</file>