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4"/>
  </p:notesMasterIdLst>
  <p:sldIdLst>
    <p:sldId id="492" r:id="rId2"/>
    <p:sldId id="495" r:id="rId3"/>
    <p:sldId id="1321" r:id="rId4"/>
    <p:sldId id="1320" r:id="rId5"/>
    <p:sldId id="567" r:id="rId6"/>
    <p:sldId id="1297" r:id="rId7"/>
    <p:sldId id="1336" r:id="rId8"/>
    <p:sldId id="1287" r:id="rId9"/>
    <p:sldId id="1288" r:id="rId10"/>
    <p:sldId id="1337" r:id="rId11"/>
    <p:sldId id="1332" r:id="rId12"/>
    <p:sldId id="1334" r:id="rId13"/>
    <p:sldId id="1339" r:id="rId14"/>
    <p:sldId id="1338" r:id="rId15"/>
    <p:sldId id="572" r:id="rId16"/>
    <p:sldId id="608" r:id="rId17"/>
    <p:sldId id="602" r:id="rId18"/>
    <p:sldId id="1324" r:id="rId19"/>
    <p:sldId id="531" r:id="rId20"/>
    <p:sldId id="597" r:id="rId21"/>
    <p:sldId id="1333" r:id="rId22"/>
    <p:sldId id="1340" r:id="rId23"/>
    <p:sldId id="1283" r:id="rId24"/>
    <p:sldId id="1344" r:id="rId25"/>
    <p:sldId id="1246" r:id="rId26"/>
    <p:sldId id="1247" r:id="rId27"/>
    <p:sldId id="1215" r:id="rId28"/>
    <p:sldId id="1221" r:id="rId29"/>
    <p:sldId id="1220" r:id="rId30"/>
    <p:sldId id="1330" r:id="rId31"/>
    <p:sldId id="1294" r:id="rId32"/>
    <p:sldId id="1331" r:id="rId33"/>
    <p:sldId id="1301" r:id="rId34"/>
    <p:sldId id="1292" r:id="rId35"/>
    <p:sldId id="1293" r:id="rId36"/>
    <p:sldId id="1227" r:id="rId37"/>
    <p:sldId id="1341" r:id="rId38"/>
    <p:sldId id="1343" r:id="rId39"/>
    <p:sldId id="1342" r:id="rId40"/>
    <p:sldId id="550" r:id="rId41"/>
    <p:sldId id="553" r:id="rId42"/>
    <p:sldId id="1284" r:id="rId43"/>
  </p:sldIdLst>
  <p:sldSz cx="12192000" cy="6858000"/>
  <p:notesSz cx="7010400" cy="111252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99FF"/>
    <a:srgbClr val="FF0000"/>
    <a:srgbClr val="A6D6DA"/>
    <a:srgbClr val="FFFF00"/>
    <a:srgbClr val="FC8004"/>
    <a:srgbClr val="BFBFBF"/>
    <a:srgbClr val="5FB6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3190" autoAdjust="0"/>
  </p:normalViewPr>
  <p:slideViewPr>
    <p:cSldViewPr>
      <p:cViewPr>
        <p:scale>
          <a:sx n="60" d="100"/>
          <a:sy n="60" d="100"/>
        </p:scale>
        <p:origin x="1044" y="15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CF14BC-4419-4744-AF44-F84C6300EB47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3630C2F9-650A-4A25-8FE2-81EA3DECCFE0}">
      <dgm:prSet phldrT="[Texto]" custT="1"/>
      <dgm:spPr/>
      <dgm:t>
        <a:bodyPr/>
        <a:lstStyle/>
        <a:p>
          <a:r>
            <a:rPr lang="es-CL" sz="3600" dirty="0"/>
            <a:t>COBRA</a:t>
          </a:r>
        </a:p>
      </dgm:t>
    </dgm:pt>
    <dgm:pt modelId="{9107127A-3D3A-4A70-85E8-A42B97D3B3F2}" type="parTrans" cxnId="{6D5DED40-D901-44FE-99C8-9323617BCEDE}">
      <dgm:prSet/>
      <dgm:spPr/>
      <dgm:t>
        <a:bodyPr/>
        <a:lstStyle/>
        <a:p>
          <a:endParaRPr lang="es-CL"/>
        </a:p>
      </dgm:t>
    </dgm:pt>
    <dgm:pt modelId="{D8B8B0D2-FF72-45C3-A362-E70B0E62A0CA}" type="sibTrans" cxnId="{6D5DED40-D901-44FE-99C8-9323617BCEDE}">
      <dgm:prSet/>
      <dgm:spPr/>
      <dgm:t>
        <a:bodyPr/>
        <a:lstStyle/>
        <a:p>
          <a:pPr algn="ctr"/>
          <a:r>
            <a:rPr lang="es-CL" dirty="0"/>
            <a:t>2-6</a:t>
          </a:r>
        </a:p>
      </dgm:t>
    </dgm:pt>
    <dgm:pt modelId="{59822BBF-B0F5-4D1A-95A0-F8F0403A5661}" type="asst">
      <dgm:prSet phldrT="[Texto]" custT="1"/>
      <dgm:spPr/>
      <dgm:t>
        <a:bodyPr/>
        <a:lstStyle/>
        <a:p>
          <a:r>
            <a:rPr lang="es-CL" sz="2400" dirty="0"/>
            <a:t>PM</a:t>
          </a:r>
        </a:p>
      </dgm:t>
    </dgm:pt>
    <dgm:pt modelId="{2F18E4B3-BC09-4A98-889C-0315070A77E7}" type="parTrans" cxnId="{AF5C6B9F-B43A-4FB7-A8D2-0748698E8D36}">
      <dgm:prSet/>
      <dgm:spPr/>
      <dgm:t>
        <a:bodyPr/>
        <a:lstStyle/>
        <a:p>
          <a:endParaRPr lang="es-CL"/>
        </a:p>
      </dgm:t>
    </dgm:pt>
    <dgm:pt modelId="{58B509F1-A327-477D-BBCD-A78F5825A4E4}" type="sibTrans" cxnId="{AF5C6B9F-B43A-4FB7-A8D2-0748698E8D36}">
      <dgm:prSet custT="1"/>
      <dgm:spPr/>
      <dgm:t>
        <a:bodyPr/>
        <a:lstStyle/>
        <a:p>
          <a:pPr algn="l"/>
          <a:r>
            <a:rPr lang="es-CL" sz="1400" dirty="0"/>
            <a:t>T2 REINIKE </a:t>
          </a:r>
        </a:p>
        <a:p>
          <a:pPr algn="l"/>
          <a:r>
            <a:rPr lang="es-CL" sz="1400" dirty="0"/>
            <a:t>C2 ZAMBRANO (RO</a:t>
          </a:r>
          <a:r>
            <a:rPr lang="es-CL" sz="1200" dirty="0"/>
            <a:t>)</a:t>
          </a:r>
        </a:p>
      </dgm:t>
    </dgm:pt>
    <dgm:pt modelId="{CD25D598-1C58-4F3D-995B-2B6D9C3354D1}">
      <dgm:prSet phldrT="[Texto]" custT="1"/>
      <dgm:spPr/>
      <dgm:t>
        <a:bodyPr/>
        <a:lstStyle/>
        <a:p>
          <a:r>
            <a:rPr lang="es-CL" sz="2000" dirty="0"/>
            <a:t>ELEM.  RECON </a:t>
          </a:r>
        </a:p>
      </dgm:t>
    </dgm:pt>
    <dgm:pt modelId="{CA47C9AA-26CF-45D9-ADD2-555A892AB107}" type="parTrans" cxnId="{D733C4C7-75B0-4279-8190-470236246FEA}">
      <dgm:prSet/>
      <dgm:spPr/>
      <dgm:t>
        <a:bodyPr/>
        <a:lstStyle/>
        <a:p>
          <a:endParaRPr lang="es-CL"/>
        </a:p>
      </dgm:t>
    </dgm:pt>
    <dgm:pt modelId="{D9385127-E5B8-4784-95CA-3424592D41A4}" type="sibTrans" cxnId="{D733C4C7-75B0-4279-8190-470236246FEA}">
      <dgm:prSet custT="1"/>
      <dgm:spPr/>
      <dgm:t>
        <a:bodyPr/>
        <a:lstStyle/>
        <a:p>
          <a:pPr algn="l"/>
          <a:endParaRPr lang="es-CL" sz="1400" dirty="0"/>
        </a:p>
        <a:p>
          <a:pPr algn="l"/>
          <a:r>
            <a:rPr lang="es-CL" sz="1400" dirty="0"/>
            <a:t>T2 REINIKE</a:t>
          </a:r>
        </a:p>
        <a:p>
          <a:pPr algn="l"/>
          <a:r>
            <a:rPr lang="es-CL" sz="1400" dirty="0"/>
            <a:t>C2 ZAMBRANO (RO)</a:t>
          </a:r>
        </a:p>
        <a:p>
          <a:pPr algn="l"/>
          <a:r>
            <a:rPr lang="es-CL" sz="1400" dirty="0"/>
            <a:t>C1 VILLEGAS (FTE)</a:t>
          </a:r>
        </a:p>
        <a:p>
          <a:pPr algn="l"/>
          <a:r>
            <a:rPr lang="es-CL" sz="1400" dirty="0"/>
            <a:t>C2 OLIVARES (NAV)</a:t>
          </a:r>
        </a:p>
        <a:p>
          <a:pPr algn="l"/>
          <a:endParaRPr lang="es-CL" sz="900" dirty="0"/>
        </a:p>
      </dgm:t>
    </dgm:pt>
    <dgm:pt modelId="{221EA8A4-2D3D-47A4-AB02-9E2ADCD5AA1C}">
      <dgm:prSet phldrT="[Texto]" custT="1"/>
      <dgm:spPr/>
      <dgm:t>
        <a:bodyPr/>
        <a:lstStyle/>
        <a:p>
          <a:r>
            <a:rPr lang="es-CL" sz="2000" dirty="0"/>
            <a:t>ELEM.  SEGURIDAD</a:t>
          </a:r>
        </a:p>
      </dgm:t>
    </dgm:pt>
    <dgm:pt modelId="{621BF9E7-BFE7-423B-8850-B7F946BDE27D}" type="parTrans" cxnId="{EBFD87EE-5F1D-4F66-B712-2DFC16E5312A}">
      <dgm:prSet/>
      <dgm:spPr/>
      <dgm:t>
        <a:bodyPr/>
        <a:lstStyle/>
        <a:p>
          <a:endParaRPr lang="es-CL"/>
        </a:p>
      </dgm:t>
    </dgm:pt>
    <dgm:pt modelId="{82C87229-63BA-44EA-AFBA-FAB065AA2546}" type="sibTrans" cxnId="{EBFD87EE-5F1D-4F66-B712-2DFC16E5312A}">
      <dgm:prSet/>
      <dgm:spPr/>
      <dgm:t>
        <a:bodyPr/>
        <a:lstStyle/>
        <a:p>
          <a:endParaRPr lang="es-CL"/>
        </a:p>
      </dgm:t>
    </dgm:pt>
    <dgm:pt modelId="{4D25E0AC-3258-4511-AB93-67588BA41D85}">
      <dgm:prSet phldrT="[Texto]" custT="1"/>
      <dgm:spPr/>
      <dgm:t>
        <a:bodyPr/>
        <a:lstStyle/>
        <a:p>
          <a:r>
            <a:rPr lang="es-CL" sz="2000" dirty="0"/>
            <a:t>PART. 1</a:t>
          </a:r>
        </a:p>
      </dgm:t>
    </dgm:pt>
    <dgm:pt modelId="{500F3308-D6FE-4828-8A5A-031A5B41133F}" type="parTrans" cxnId="{9EFF75AA-6FD4-41D8-98A3-6E1D59CD3D94}">
      <dgm:prSet/>
      <dgm:spPr/>
      <dgm:t>
        <a:bodyPr/>
        <a:lstStyle/>
        <a:p>
          <a:endParaRPr lang="es-CL"/>
        </a:p>
      </dgm:t>
    </dgm:pt>
    <dgm:pt modelId="{A74983F1-F75D-49C8-9642-34428352B948}" type="sibTrans" cxnId="{9EFF75AA-6FD4-41D8-98A3-6E1D59CD3D94}">
      <dgm:prSet custT="1"/>
      <dgm:spPr/>
      <dgm:t>
        <a:bodyPr/>
        <a:lstStyle/>
        <a:p>
          <a:pPr algn="l"/>
          <a:r>
            <a:rPr lang="es-CL" sz="1400" dirty="0"/>
            <a:t>T2 VILLEGAS</a:t>
          </a:r>
        </a:p>
        <a:p>
          <a:pPr algn="l"/>
          <a:r>
            <a:rPr lang="es-CL" sz="1400" dirty="0"/>
            <a:t>C1 ASENCIO (ENF)</a:t>
          </a:r>
        </a:p>
      </dgm:t>
    </dgm:pt>
    <dgm:pt modelId="{8BED79D0-CBAA-4687-83F3-716A0F218873}">
      <dgm:prSet phldrT="[Texto]" custT="1"/>
      <dgm:spPr/>
      <dgm:t>
        <a:bodyPr/>
        <a:lstStyle/>
        <a:p>
          <a:r>
            <a:rPr lang="es-CL" sz="2000" dirty="0"/>
            <a:t>PART. 2</a:t>
          </a:r>
        </a:p>
      </dgm:t>
    </dgm:pt>
    <dgm:pt modelId="{4387A516-6644-4904-86B6-8A6C049073A4}" type="parTrans" cxnId="{43D2C51E-7737-4DA8-8E31-5C4960A25FC7}">
      <dgm:prSet/>
      <dgm:spPr/>
      <dgm:t>
        <a:bodyPr/>
        <a:lstStyle/>
        <a:p>
          <a:endParaRPr lang="es-CL"/>
        </a:p>
      </dgm:t>
    </dgm:pt>
    <dgm:pt modelId="{2AB0F212-6566-4BAC-9878-60F6FA377EF7}" type="sibTrans" cxnId="{43D2C51E-7737-4DA8-8E31-5C4960A25FC7}">
      <dgm:prSet custT="1"/>
      <dgm:spPr/>
      <dgm:t>
        <a:bodyPr/>
        <a:lstStyle/>
        <a:p>
          <a:pPr algn="l"/>
          <a:r>
            <a:rPr lang="es-CL" sz="1400" dirty="0"/>
            <a:t>C1 RETAMAL</a:t>
          </a:r>
        </a:p>
        <a:p>
          <a:pPr algn="l"/>
          <a:r>
            <a:rPr lang="es-CL" sz="1400" dirty="0"/>
            <a:t>C2 PÉREZ (AAL)</a:t>
          </a:r>
        </a:p>
      </dgm:t>
    </dgm:pt>
    <dgm:pt modelId="{B352D7D2-CE27-49A0-87C6-6658DCE80769}" type="pres">
      <dgm:prSet presAssocID="{9CCF14BC-4419-4744-AF44-F84C6300EB4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C8F73DF-7589-477C-B1B0-591F7E6F5138}" type="pres">
      <dgm:prSet presAssocID="{3630C2F9-650A-4A25-8FE2-81EA3DECCFE0}" presName="hierRoot1" presStyleCnt="0">
        <dgm:presLayoutVars>
          <dgm:hierBranch val="init"/>
        </dgm:presLayoutVars>
      </dgm:prSet>
      <dgm:spPr/>
    </dgm:pt>
    <dgm:pt modelId="{D2400DE1-0DE4-4B9C-8135-FC5F1E675F05}" type="pres">
      <dgm:prSet presAssocID="{3630C2F9-650A-4A25-8FE2-81EA3DECCFE0}" presName="rootComposite1" presStyleCnt="0"/>
      <dgm:spPr/>
    </dgm:pt>
    <dgm:pt modelId="{460A02D8-EC5D-4AF9-9854-A78151518680}" type="pres">
      <dgm:prSet presAssocID="{3630C2F9-650A-4A25-8FE2-81EA3DECCFE0}" presName="rootText1" presStyleLbl="node0" presStyleIdx="0" presStyleCnt="1">
        <dgm:presLayoutVars>
          <dgm:chMax/>
          <dgm:chPref val="3"/>
        </dgm:presLayoutVars>
      </dgm:prSet>
      <dgm:spPr/>
    </dgm:pt>
    <dgm:pt modelId="{7C74AC58-1EBA-41E9-A1B6-A622772A2700}" type="pres">
      <dgm:prSet presAssocID="{3630C2F9-650A-4A25-8FE2-81EA3DECCFE0}" presName="titleText1" presStyleLbl="fgAcc0" presStyleIdx="0" presStyleCnt="1" custScaleX="52823" custScaleY="103097">
        <dgm:presLayoutVars>
          <dgm:chMax val="0"/>
          <dgm:chPref val="0"/>
        </dgm:presLayoutVars>
      </dgm:prSet>
      <dgm:spPr/>
    </dgm:pt>
    <dgm:pt modelId="{5CACA684-28E3-49E1-8969-6E642505EFCA}" type="pres">
      <dgm:prSet presAssocID="{3630C2F9-650A-4A25-8FE2-81EA3DECCFE0}" presName="rootConnector1" presStyleLbl="node1" presStyleIdx="0" presStyleCnt="4"/>
      <dgm:spPr/>
    </dgm:pt>
    <dgm:pt modelId="{8DC67DFE-40B0-4D0F-8CBB-F7C5608B8826}" type="pres">
      <dgm:prSet presAssocID="{3630C2F9-650A-4A25-8FE2-81EA3DECCFE0}" presName="hierChild2" presStyleCnt="0"/>
      <dgm:spPr/>
    </dgm:pt>
    <dgm:pt modelId="{F47234DB-A117-4C7D-A689-8A335E950D37}" type="pres">
      <dgm:prSet presAssocID="{CA47C9AA-26CF-45D9-ADD2-555A892AB107}" presName="Name37" presStyleLbl="parChTrans1D2" presStyleIdx="0" presStyleCnt="3"/>
      <dgm:spPr/>
    </dgm:pt>
    <dgm:pt modelId="{BF4BBE3C-A435-4D0B-B920-296BFA021E63}" type="pres">
      <dgm:prSet presAssocID="{CD25D598-1C58-4F3D-995B-2B6D9C3354D1}" presName="hierRoot2" presStyleCnt="0">
        <dgm:presLayoutVars>
          <dgm:hierBranch val="init"/>
        </dgm:presLayoutVars>
      </dgm:prSet>
      <dgm:spPr/>
    </dgm:pt>
    <dgm:pt modelId="{134D64D6-E48A-4511-BD70-3147BA60A5BA}" type="pres">
      <dgm:prSet presAssocID="{CD25D598-1C58-4F3D-995B-2B6D9C3354D1}" presName="rootComposite" presStyleCnt="0"/>
      <dgm:spPr/>
    </dgm:pt>
    <dgm:pt modelId="{48DAC9EF-062C-40D3-AF81-F3AC462543A4}" type="pres">
      <dgm:prSet presAssocID="{CD25D598-1C58-4F3D-995B-2B6D9C3354D1}" presName="rootText" presStyleLbl="node1" presStyleIdx="0" presStyleCnt="4" custScaleX="131074" custScaleY="46156" custLinFactNeighborX="0" custLinFactNeighborY="-44019">
        <dgm:presLayoutVars>
          <dgm:chMax/>
          <dgm:chPref val="3"/>
        </dgm:presLayoutVars>
      </dgm:prSet>
      <dgm:spPr/>
    </dgm:pt>
    <dgm:pt modelId="{41866AC9-6A9B-44E9-91EE-178849A23359}" type="pres">
      <dgm:prSet presAssocID="{CD25D598-1C58-4F3D-995B-2B6D9C3354D1}" presName="titleText2" presStyleLbl="fgAcc1" presStyleIdx="0" presStyleCnt="4" custFlipVert="0" custScaleX="127547" custScaleY="335820" custLinFactNeighborX="-21507" custLinFactNeighborY="-53174">
        <dgm:presLayoutVars>
          <dgm:chMax val="0"/>
          <dgm:chPref val="0"/>
        </dgm:presLayoutVars>
      </dgm:prSet>
      <dgm:spPr/>
    </dgm:pt>
    <dgm:pt modelId="{6218FC14-04A9-4E62-A6AB-E0E6EAE03286}" type="pres">
      <dgm:prSet presAssocID="{CD25D598-1C58-4F3D-995B-2B6D9C3354D1}" presName="rootConnector" presStyleLbl="node2" presStyleIdx="0" presStyleCnt="0"/>
      <dgm:spPr/>
    </dgm:pt>
    <dgm:pt modelId="{1A032417-0B5E-4CA6-BD5D-8B1D03DC3D2F}" type="pres">
      <dgm:prSet presAssocID="{CD25D598-1C58-4F3D-995B-2B6D9C3354D1}" presName="hierChild4" presStyleCnt="0"/>
      <dgm:spPr/>
    </dgm:pt>
    <dgm:pt modelId="{47E6E4F5-2724-4A5E-9E9D-EE2C4E0DDC09}" type="pres">
      <dgm:prSet presAssocID="{CD25D598-1C58-4F3D-995B-2B6D9C3354D1}" presName="hierChild5" presStyleCnt="0"/>
      <dgm:spPr/>
    </dgm:pt>
    <dgm:pt modelId="{0632E83E-96DC-4E90-8EB0-885AC55E35CA}" type="pres">
      <dgm:prSet presAssocID="{621BF9E7-BFE7-423B-8850-B7F946BDE27D}" presName="Name37" presStyleLbl="parChTrans1D2" presStyleIdx="1" presStyleCnt="3"/>
      <dgm:spPr/>
    </dgm:pt>
    <dgm:pt modelId="{8866C51B-5621-47FE-BB4C-24CBD14F1A95}" type="pres">
      <dgm:prSet presAssocID="{221EA8A4-2D3D-47A4-AB02-9E2ADCD5AA1C}" presName="hierRoot2" presStyleCnt="0">
        <dgm:presLayoutVars>
          <dgm:hierBranch val="init"/>
        </dgm:presLayoutVars>
      </dgm:prSet>
      <dgm:spPr/>
    </dgm:pt>
    <dgm:pt modelId="{52434398-4452-474A-A7DF-BF074F042915}" type="pres">
      <dgm:prSet presAssocID="{221EA8A4-2D3D-47A4-AB02-9E2ADCD5AA1C}" presName="rootComposite" presStyleCnt="0"/>
      <dgm:spPr/>
    </dgm:pt>
    <dgm:pt modelId="{A3418669-D2AC-4902-8CED-9514A72B25F8}" type="pres">
      <dgm:prSet presAssocID="{221EA8A4-2D3D-47A4-AB02-9E2ADCD5AA1C}" presName="rootText" presStyleLbl="node1" presStyleIdx="1" presStyleCnt="4" custScaleX="147521" custScaleY="48995" custLinFactNeighborX="-4352" custLinFactNeighborY="-46726">
        <dgm:presLayoutVars>
          <dgm:chMax/>
          <dgm:chPref val="3"/>
        </dgm:presLayoutVars>
      </dgm:prSet>
      <dgm:spPr/>
    </dgm:pt>
    <dgm:pt modelId="{DD8A23C0-FFB2-424A-97EF-BA8CA0BC017C}" type="pres">
      <dgm:prSet presAssocID="{221EA8A4-2D3D-47A4-AB02-9E2ADCD5AA1C}" presName="titleText2" presStyleLbl="fgAcc1" presStyleIdx="1" presStyleCnt="4" custScaleY="36859" custLinFactY="-76846" custLinFactNeighborX="-42019" custLinFactNeighborY="-100000">
        <dgm:presLayoutVars>
          <dgm:chMax val="0"/>
          <dgm:chPref val="0"/>
        </dgm:presLayoutVars>
      </dgm:prSet>
      <dgm:spPr/>
    </dgm:pt>
    <dgm:pt modelId="{99AC0FAC-DA12-4758-894C-9966E3A36F98}" type="pres">
      <dgm:prSet presAssocID="{221EA8A4-2D3D-47A4-AB02-9E2ADCD5AA1C}" presName="rootConnector" presStyleLbl="node2" presStyleIdx="0" presStyleCnt="0"/>
      <dgm:spPr/>
    </dgm:pt>
    <dgm:pt modelId="{A18384C5-E881-4148-9CD9-E5EC3B19DE59}" type="pres">
      <dgm:prSet presAssocID="{221EA8A4-2D3D-47A4-AB02-9E2ADCD5AA1C}" presName="hierChild4" presStyleCnt="0"/>
      <dgm:spPr/>
    </dgm:pt>
    <dgm:pt modelId="{E41B17B7-5FE6-4185-B749-685A9FA2BF1B}" type="pres">
      <dgm:prSet presAssocID="{500F3308-D6FE-4828-8A5A-031A5B41133F}" presName="Name37" presStyleLbl="parChTrans1D3" presStyleIdx="0" presStyleCnt="2"/>
      <dgm:spPr/>
    </dgm:pt>
    <dgm:pt modelId="{C95A28D0-63E8-4895-BDAB-12EA78677348}" type="pres">
      <dgm:prSet presAssocID="{4D25E0AC-3258-4511-AB93-67588BA41D85}" presName="hierRoot2" presStyleCnt="0">
        <dgm:presLayoutVars>
          <dgm:hierBranch val="init"/>
        </dgm:presLayoutVars>
      </dgm:prSet>
      <dgm:spPr/>
    </dgm:pt>
    <dgm:pt modelId="{301B8840-F032-45A4-8F2C-E9E25040765E}" type="pres">
      <dgm:prSet presAssocID="{4D25E0AC-3258-4511-AB93-67588BA41D85}" presName="rootComposite" presStyleCnt="0"/>
      <dgm:spPr/>
    </dgm:pt>
    <dgm:pt modelId="{0DC88783-1992-4EA1-98AD-C2028FC9F72F}" type="pres">
      <dgm:prSet presAssocID="{4D25E0AC-3258-4511-AB93-67588BA41D85}" presName="rootText" presStyleLbl="node1" presStyleIdx="2" presStyleCnt="4" custScaleX="79377" custScaleY="57739" custLinFactNeighborX="726" custLinFactNeighborY="-85835">
        <dgm:presLayoutVars>
          <dgm:chMax/>
          <dgm:chPref val="3"/>
        </dgm:presLayoutVars>
      </dgm:prSet>
      <dgm:spPr/>
    </dgm:pt>
    <dgm:pt modelId="{11AED39F-4C55-4EDF-A52A-156E79EDB463}" type="pres">
      <dgm:prSet presAssocID="{4D25E0AC-3258-4511-AB93-67588BA41D85}" presName="titleText2" presStyleLbl="fgAcc1" presStyleIdx="2" presStyleCnt="4" custScaleY="153178" custLinFactY="-100000" custLinFactNeighborX="-5912" custLinFactNeighborY="-170065">
        <dgm:presLayoutVars>
          <dgm:chMax val="0"/>
          <dgm:chPref val="0"/>
        </dgm:presLayoutVars>
      </dgm:prSet>
      <dgm:spPr/>
    </dgm:pt>
    <dgm:pt modelId="{63FDC7D9-7CE7-43D5-8D07-323F07552922}" type="pres">
      <dgm:prSet presAssocID="{4D25E0AC-3258-4511-AB93-67588BA41D85}" presName="rootConnector" presStyleLbl="node3" presStyleIdx="0" presStyleCnt="0"/>
      <dgm:spPr/>
    </dgm:pt>
    <dgm:pt modelId="{AEF28589-6145-42BD-B3AD-0328FDD8C6F0}" type="pres">
      <dgm:prSet presAssocID="{4D25E0AC-3258-4511-AB93-67588BA41D85}" presName="hierChild4" presStyleCnt="0"/>
      <dgm:spPr/>
    </dgm:pt>
    <dgm:pt modelId="{5B70A819-5AE7-48DA-9070-0B85B15D51FF}" type="pres">
      <dgm:prSet presAssocID="{4D25E0AC-3258-4511-AB93-67588BA41D85}" presName="hierChild5" presStyleCnt="0"/>
      <dgm:spPr/>
    </dgm:pt>
    <dgm:pt modelId="{5BE11D63-609C-4328-93C5-8A5ED2EA77D2}" type="pres">
      <dgm:prSet presAssocID="{4387A516-6644-4904-86B6-8A6C049073A4}" presName="Name37" presStyleLbl="parChTrans1D3" presStyleIdx="1" presStyleCnt="2"/>
      <dgm:spPr/>
    </dgm:pt>
    <dgm:pt modelId="{BFDCDCCE-7CD2-486E-9519-9F8F5DFA0370}" type="pres">
      <dgm:prSet presAssocID="{8BED79D0-CBAA-4687-83F3-716A0F218873}" presName="hierRoot2" presStyleCnt="0">
        <dgm:presLayoutVars>
          <dgm:hierBranch val="init"/>
        </dgm:presLayoutVars>
      </dgm:prSet>
      <dgm:spPr/>
    </dgm:pt>
    <dgm:pt modelId="{4ED94046-24D3-45D9-A588-B20AA48425F6}" type="pres">
      <dgm:prSet presAssocID="{8BED79D0-CBAA-4687-83F3-716A0F218873}" presName="rootComposite" presStyleCnt="0"/>
      <dgm:spPr/>
    </dgm:pt>
    <dgm:pt modelId="{5839266A-0866-4B7C-AD75-12A827F2C8D1}" type="pres">
      <dgm:prSet presAssocID="{8BED79D0-CBAA-4687-83F3-716A0F218873}" presName="rootText" presStyleLbl="node1" presStyleIdx="3" presStyleCnt="4" custScaleX="83203" custScaleY="57147" custLinFactNeighborX="726" custLinFactNeighborY="-85835">
        <dgm:presLayoutVars>
          <dgm:chMax/>
          <dgm:chPref val="3"/>
        </dgm:presLayoutVars>
      </dgm:prSet>
      <dgm:spPr/>
    </dgm:pt>
    <dgm:pt modelId="{51CA46BD-8C64-43CD-B08D-480E42687FCE}" type="pres">
      <dgm:prSet presAssocID="{8BED79D0-CBAA-4687-83F3-716A0F218873}" presName="titleText2" presStyleLbl="fgAcc1" presStyleIdx="3" presStyleCnt="4" custScaleX="90428" custScaleY="174072" custLinFactY="-100000" custLinFactNeighborX="5230" custLinFactNeighborY="-172962">
        <dgm:presLayoutVars>
          <dgm:chMax val="0"/>
          <dgm:chPref val="0"/>
        </dgm:presLayoutVars>
      </dgm:prSet>
      <dgm:spPr/>
    </dgm:pt>
    <dgm:pt modelId="{FBC71709-9641-4ED7-B32E-4EE8659204B9}" type="pres">
      <dgm:prSet presAssocID="{8BED79D0-CBAA-4687-83F3-716A0F218873}" presName="rootConnector" presStyleLbl="node3" presStyleIdx="0" presStyleCnt="0"/>
      <dgm:spPr/>
    </dgm:pt>
    <dgm:pt modelId="{E441E1C0-00FC-4988-B7CC-560C423894C8}" type="pres">
      <dgm:prSet presAssocID="{8BED79D0-CBAA-4687-83F3-716A0F218873}" presName="hierChild4" presStyleCnt="0"/>
      <dgm:spPr/>
    </dgm:pt>
    <dgm:pt modelId="{8F45B6B8-2F8C-47DA-A55F-6BBCAC95C4BD}" type="pres">
      <dgm:prSet presAssocID="{8BED79D0-CBAA-4687-83F3-716A0F218873}" presName="hierChild5" presStyleCnt="0"/>
      <dgm:spPr/>
    </dgm:pt>
    <dgm:pt modelId="{BDDB0817-41F5-427D-8A67-F933A22BB21E}" type="pres">
      <dgm:prSet presAssocID="{221EA8A4-2D3D-47A4-AB02-9E2ADCD5AA1C}" presName="hierChild5" presStyleCnt="0"/>
      <dgm:spPr/>
    </dgm:pt>
    <dgm:pt modelId="{72FCDFB5-37C6-47B2-829A-6A335C13B15B}" type="pres">
      <dgm:prSet presAssocID="{3630C2F9-650A-4A25-8FE2-81EA3DECCFE0}" presName="hierChild3" presStyleCnt="0"/>
      <dgm:spPr/>
    </dgm:pt>
    <dgm:pt modelId="{8ECD7F51-C381-4B00-9E82-7662636B01C3}" type="pres">
      <dgm:prSet presAssocID="{2F18E4B3-BC09-4A98-889C-0315070A77E7}" presName="Name96" presStyleLbl="parChTrans1D2" presStyleIdx="2" presStyleCnt="3"/>
      <dgm:spPr/>
    </dgm:pt>
    <dgm:pt modelId="{ABF3BC68-FE7D-41D7-8EFB-BC8AE207CECA}" type="pres">
      <dgm:prSet presAssocID="{59822BBF-B0F5-4D1A-95A0-F8F0403A5661}" presName="hierRoot3" presStyleCnt="0">
        <dgm:presLayoutVars>
          <dgm:hierBranch val="init"/>
        </dgm:presLayoutVars>
      </dgm:prSet>
      <dgm:spPr/>
    </dgm:pt>
    <dgm:pt modelId="{609D704A-2D22-43C0-90B9-E0A64ED0DAF9}" type="pres">
      <dgm:prSet presAssocID="{59822BBF-B0F5-4D1A-95A0-F8F0403A5661}" presName="rootComposite3" presStyleCnt="0"/>
      <dgm:spPr/>
    </dgm:pt>
    <dgm:pt modelId="{8B4BE303-D8C3-4CFA-A396-013CB2D74714}" type="pres">
      <dgm:prSet presAssocID="{59822BBF-B0F5-4D1A-95A0-F8F0403A5661}" presName="rootText3" presStyleLbl="asst1" presStyleIdx="0" presStyleCnt="1" custScaleX="62834" custScaleY="78396" custLinFactNeighborX="-20510" custLinFactNeighborY="-44790">
        <dgm:presLayoutVars>
          <dgm:chPref val="3"/>
        </dgm:presLayoutVars>
      </dgm:prSet>
      <dgm:spPr/>
    </dgm:pt>
    <dgm:pt modelId="{AC6416A2-312A-4A8A-9208-FCDC7D441951}" type="pres">
      <dgm:prSet presAssocID="{59822BBF-B0F5-4D1A-95A0-F8F0403A5661}" presName="titleText3" presStyleLbl="fgAcc2" presStyleIdx="0" presStyleCnt="1" custScaleX="111541" custScaleY="212746" custLinFactY="-17952" custLinFactNeighborX="-8377" custLinFactNeighborY="-100000">
        <dgm:presLayoutVars>
          <dgm:chMax val="0"/>
          <dgm:chPref val="0"/>
        </dgm:presLayoutVars>
      </dgm:prSet>
      <dgm:spPr/>
    </dgm:pt>
    <dgm:pt modelId="{314A6CFC-AD5B-4DEC-B3D9-F3CECA8D1075}" type="pres">
      <dgm:prSet presAssocID="{59822BBF-B0F5-4D1A-95A0-F8F0403A5661}" presName="rootConnector3" presStyleLbl="asst1" presStyleIdx="0" presStyleCnt="1"/>
      <dgm:spPr/>
    </dgm:pt>
    <dgm:pt modelId="{7A121CB1-806A-47A9-98A6-48C6A13B82D4}" type="pres">
      <dgm:prSet presAssocID="{59822BBF-B0F5-4D1A-95A0-F8F0403A5661}" presName="hierChild6" presStyleCnt="0"/>
      <dgm:spPr/>
    </dgm:pt>
    <dgm:pt modelId="{470589BD-7D23-40D0-A6F0-3F7B3A2163A6}" type="pres">
      <dgm:prSet presAssocID="{59822BBF-B0F5-4D1A-95A0-F8F0403A5661}" presName="hierChild7" presStyleCnt="0"/>
      <dgm:spPr/>
    </dgm:pt>
  </dgm:ptLst>
  <dgm:cxnLst>
    <dgm:cxn modelId="{AFC64C12-5A86-445B-844A-1C95366DA6EF}" type="presOf" srcId="{8BED79D0-CBAA-4687-83F3-716A0F218873}" destId="{FBC71709-9641-4ED7-B32E-4EE8659204B9}" srcOrd="1" destOrd="0" presId="urn:microsoft.com/office/officeart/2008/layout/NameandTitleOrganizationalChart"/>
    <dgm:cxn modelId="{43D2C51E-7737-4DA8-8E31-5C4960A25FC7}" srcId="{221EA8A4-2D3D-47A4-AB02-9E2ADCD5AA1C}" destId="{8BED79D0-CBAA-4687-83F3-716A0F218873}" srcOrd="1" destOrd="0" parTransId="{4387A516-6644-4904-86B6-8A6C049073A4}" sibTransId="{2AB0F212-6566-4BAC-9878-60F6FA377EF7}"/>
    <dgm:cxn modelId="{3D69B51F-CD8D-45E3-9848-045A356634E1}" type="presOf" srcId="{221EA8A4-2D3D-47A4-AB02-9E2ADCD5AA1C}" destId="{99AC0FAC-DA12-4758-894C-9966E3A36F98}" srcOrd="1" destOrd="0" presId="urn:microsoft.com/office/officeart/2008/layout/NameandTitleOrganizationalChart"/>
    <dgm:cxn modelId="{D5548B2B-1C2A-4866-B465-7A30B5ED4077}" type="presOf" srcId="{59822BBF-B0F5-4D1A-95A0-F8F0403A5661}" destId="{314A6CFC-AD5B-4DEC-B3D9-F3CECA8D1075}" srcOrd="1" destOrd="0" presId="urn:microsoft.com/office/officeart/2008/layout/NameandTitleOrganizationalChart"/>
    <dgm:cxn modelId="{D2268432-7F48-4D9E-AFA2-3871009B94AC}" type="presOf" srcId="{D9385127-E5B8-4784-95CA-3424592D41A4}" destId="{41866AC9-6A9B-44E9-91EE-178849A23359}" srcOrd="0" destOrd="0" presId="urn:microsoft.com/office/officeart/2008/layout/NameandTitleOrganizationalChart"/>
    <dgm:cxn modelId="{9886A734-A7F5-40F3-AA06-487B6B1B7833}" type="presOf" srcId="{3630C2F9-650A-4A25-8FE2-81EA3DECCFE0}" destId="{5CACA684-28E3-49E1-8969-6E642505EFCA}" srcOrd="1" destOrd="0" presId="urn:microsoft.com/office/officeart/2008/layout/NameandTitleOrganizationalChart"/>
    <dgm:cxn modelId="{1F6EE137-8852-4E11-874A-BA9CE7AC5DF8}" type="presOf" srcId="{621BF9E7-BFE7-423B-8850-B7F946BDE27D}" destId="{0632E83E-96DC-4E90-8EB0-885AC55E35CA}" srcOrd="0" destOrd="0" presId="urn:microsoft.com/office/officeart/2008/layout/NameandTitleOrganizationalChart"/>
    <dgm:cxn modelId="{78910F3C-6140-4DC1-8C43-4B153CAA37AF}" type="presOf" srcId="{82C87229-63BA-44EA-AFBA-FAB065AA2546}" destId="{DD8A23C0-FFB2-424A-97EF-BA8CA0BC017C}" srcOrd="0" destOrd="0" presId="urn:microsoft.com/office/officeart/2008/layout/NameandTitleOrganizationalChart"/>
    <dgm:cxn modelId="{6D5DED40-D901-44FE-99C8-9323617BCEDE}" srcId="{9CCF14BC-4419-4744-AF44-F84C6300EB47}" destId="{3630C2F9-650A-4A25-8FE2-81EA3DECCFE0}" srcOrd="0" destOrd="0" parTransId="{9107127A-3D3A-4A70-85E8-A42B97D3B3F2}" sibTransId="{D8B8B0D2-FF72-45C3-A362-E70B0E62A0CA}"/>
    <dgm:cxn modelId="{1659F75C-3DB0-42E2-A46C-5853338BE59B}" type="presOf" srcId="{2F18E4B3-BC09-4A98-889C-0315070A77E7}" destId="{8ECD7F51-C381-4B00-9E82-7662636B01C3}" srcOrd="0" destOrd="0" presId="urn:microsoft.com/office/officeart/2008/layout/NameandTitleOrganizationalChart"/>
    <dgm:cxn modelId="{8E365A4F-A840-48EA-A03F-B0A46668E975}" type="presOf" srcId="{4387A516-6644-4904-86B6-8A6C049073A4}" destId="{5BE11D63-609C-4328-93C5-8A5ED2EA77D2}" srcOrd="0" destOrd="0" presId="urn:microsoft.com/office/officeart/2008/layout/NameandTitleOrganizationalChart"/>
    <dgm:cxn modelId="{9D469972-E932-4E1D-8B6F-3020A8D569CA}" type="presOf" srcId="{4D25E0AC-3258-4511-AB93-67588BA41D85}" destId="{0DC88783-1992-4EA1-98AD-C2028FC9F72F}" srcOrd="0" destOrd="0" presId="urn:microsoft.com/office/officeart/2008/layout/NameandTitleOrganizationalChart"/>
    <dgm:cxn modelId="{4DE7D955-9811-4D8F-80BB-C4FA8D92FF73}" type="presOf" srcId="{4D25E0AC-3258-4511-AB93-67588BA41D85}" destId="{63FDC7D9-7CE7-43D5-8D07-323F07552922}" srcOrd="1" destOrd="0" presId="urn:microsoft.com/office/officeart/2008/layout/NameandTitleOrganizationalChart"/>
    <dgm:cxn modelId="{0964887D-741E-4A0A-9B93-6D91F9AD0FC7}" type="presOf" srcId="{9CCF14BC-4419-4744-AF44-F84C6300EB47}" destId="{B352D7D2-CE27-49A0-87C6-6658DCE80769}" srcOrd="0" destOrd="0" presId="urn:microsoft.com/office/officeart/2008/layout/NameandTitleOrganizationalChart"/>
    <dgm:cxn modelId="{5EAE4C8C-6FD6-4852-9C9E-4899A93BF435}" type="presOf" srcId="{58B509F1-A327-477D-BBCD-A78F5825A4E4}" destId="{AC6416A2-312A-4A8A-9208-FCDC7D441951}" srcOrd="0" destOrd="0" presId="urn:microsoft.com/office/officeart/2008/layout/NameandTitleOrganizationalChart"/>
    <dgm:cxn modelId="{5F206D8F-5B81-4A42-B6B1-E52A0E044835}" type="presOf" srcId="{CA47C9AA-26CF-45D9-ADD2-555A892AB107}" destId="{F47234DB-A117-4C7D-A689-8A335E950D37}" srcOrd="0" destOrd="0" presId="urn:microsoft.com/office/officeart/2008/layout/NameandTitleOrganizationalChart"/>
    <dgm:cxn modelId="{F3B8958F-5AEA-4AD9-B1A1-075DE93DA9ED}" type="presOf" srcId="{A74983F1-F75D-49C8-9642-34428352B948}" destId="{11AED39F-4C55-4EDF-A52A-156E79EDB463}" srcOrd="0" destOrd="0" presId="urn:microsoft.com/office/officeart/2008/layout/NameandTitleOrganizationalChart"/>
    <dgm:cxn modelId="{3B1A2791-3D17-490B-ADC6-B45D8C5AD933}" type="presOf" srcId="{3630C2F9-650A-4A25-8FE2-81EA3DECCFE0}" destId="{460A02D8-EC5D-4AF9-9854-A78151518680}" srcOrd="0" destOrd="0" presId="urn:microsoft.com/office/officeart/2008/layout/NameandTitleOrganizationalChart"/>
    <dgm:cxn modelId="{FD429394-BDA8-408C-A2F3-89BC3D699558}" type="presOf" srcId="{8BED79D0-CBAA-4687-83F3-716A0F218873}" destId="{5839266A-0866-4B7C-AD75-12A827F2C8D1}" srcOrd="0" destOrd="0" presId="urn:microsoft.com/office/officeart/2008/layout/NameandTitleOrganizationalChart"/>
    <dgm:cxn modelId="{AF5C6B9F-B43A-4FB7-A8D2-0748698E8D36}" srcId="{3630C2F9-650A-4A25-8FE2-81EA3DECCFE0}" destId="{59822BBF-B0F5-4D1A-95A0-F8F0403A5661}" srcOrd="0" destOrd="0" parTransId="{2F18E4B3-BC09-4A98-889C-0315070A77E7}" sibTransId="{58B509F1-A327-477D-BBCD-A78F5825A4E4}"/>
    <dgm:cxn modelId="{9EFF75AA-6FD4-41D8-98A3-6E1D59CD3D94}" srcId="{221EA8A4-2D3D-47A4-AB02-9E2ADCD5AA1C}" destId="{4D25E0AC-3258-4511-AB93-67588BA41D85}" srcOrd="0" destOrd="0" parTransId="{500F3308-D6FE-4828-8A5A-031A5B41133F}" sibTransId="{A74983F1-F75D-49C8-9642-34428352B948}"/>
    <dgm:cxn modelId="{6C4635AD-ED37-4A6B-A848-5DFBFB8A3C33}" type="presOf" srcId="{500F3308-D6FE-4828-8A5A-031A5B41133F}" destId="{E41B17B7-5FE6-4185-B749-685A9FA2BF1B}" srcOrd="0" destOrd="0" presId="urn:microsoft.com/office/officeart/2008/layout/NameandTitleOrganizationalChart"/>
    <dgm:cxn modelId="{4E857AB4-647F-4248-A50A-4426018E8647}" type="presOf" srcId="{CD25D598-1C58-4F3D-995B-2B6D9C3354D1}" destId="{48DAC9EF-062C-40D3-AF81-F3AC462543A4}" srcOrd="0" destOrd="0" presId="urn:microsoft.com/office/officeart/2008/layout/NameandTitleOrganizationalChart"/>
    <dgm:cxn modelId="{999DFBC6-9FD3-4E70-AEF6-7DECF1921FD6}" type="presOf" srcId="{D8B8B0D2-FF72-45C3-A362-E70B0E62A0CA}" destId="{7C74AC58-1EBA-41E9-A1B6-A622772A2700}" srcOrd="0" destOrd="0" presId="urn:microsoft.com/office/officeart/2008/layout/NameandTitleOrganizationalChart"/>
    <dgm:cxn modelId="{D733C4C7-75B0-4279-8190-470236246FEA}" srcId="{3630C2F9-650A-4A25-8FE2-81EA3DECCFE0}" destId="{CD25D598-1C58-4F3D-995B-2B6D9C3354D1}" srcOrd="1" destOrd="0" parTransId="{CA47C9AA-26CF-45D9-ADD2-555A892AB107}" sibTransId="{D9385127-E5B8-4784-95CA-3424592D41A4}"/>
    <dgm:cxn modelId="{96E67BD8-14B4-4579-BE9A-EA8E56ECA73B}" type="presOf" srcId="{59822BBF-B0F5-4D1A-95A0-F8F0403A5661}" destId="{8B4BE303-D8C3-4CFA-A396-013CB2D74714}" srcOrd="0" destOrd="0" presId="urn:microsoft.com/office/officeart/2008/layout/NameandTitleOrganizationalChart"/>
    <dgm:cxn modelId="{2A13E6E5-B420-46A0-A629-3804ED47804E}" type="presOf" srcId="{2AB0F212-6566-4BAC-9878-60F6FA377EF7}" destId="{51CA46BD-8C64-43CD-B08D-480E42687FCE}" srcOrd="0" destOrd="0" presId="urn:microsoft.com/office/officeart/2008/layout/NameandTitleOrganizationalChart"/>
    <dgm:cxn modelId="{F4C7C9E6-01A1-4E76-A345-E829D9AA3E92}" type="presOf" srcId="{CD25D598-1C58-4F3D-995B-2B6D9C3354D1}" destId="{6218FC14-04A9-4E62-A6AB-E0E6EAE03286}" srcOrd="1" destOrd="0" presId="urn:microsoft.com/office/officeart/2008/layout/NameandTitleOrganizationalChart"/>
    <dgm:cxn modelId="{EBFD87EE-5F1D-4F66-B712-2DFC16E5312A}" srcId="{3630C2F9-650A-4A25-8FE2-81EA3DECCFE0}" destId="{221EA8A4-2D3D-47A4-AB02-9E2ADCD5AA1C}" srcOrd="2" destOrd="0" parTransId="{621BF9E7-BFE7-423B-8850-B7F946BDE27D}" sibTransId="{82C87229-63BA-44EA-AFBA-FAB065AA2546}"/>
    <dgm:cxn modelId="{D88AB8FA-E8BA-4538-9947-2EE94840E59D}" type="presOf" srcId="{221EA8A4-2D3D-47A4-AB02-9E2ADCD5AA1C}" destId="{A3418669-D2AC-4902-8CED-9514A72B25F8}" srcOrd="0" destOrd="0" presId="urn:microsoft.com/office/officeart/2008/layout/NameandTitleOrganizationalChart"/>
    <dgm:cxn modelId="{A9B313CE-D347-43F5-BB5B-635EA5F7B11C}" type="presParOf" srcId="{B352D7D2-CE27-49A0-87C6-6658DCE80769}" destId="{3C8F73DF-7589-477C-B1B0-591F7E6F5138}" srcOrd="0" destOrd="0" presId="urn:microsoft.com/office/officeart/2008/layout/NameandTitleOrganizationalChart"/>
    <dgm:cxn modelId="{B1C4E920-F2A3-4845-AF6A-34187AB337C9}" type="presParOf" srcId="{3C8F73DF-7589-477C-B1B0-591F7E6F5138}" destId="{D2400DE1-0DE4-4B9C-8135-FC5F1E675F05}" srcOrd="0" destOrd="0" presId="urn:microsoft.com/office/officeart/2008/layout/NameandTitleOrganizationalChart"/>
    <dgm:cxn modelId="{177DEDED-CAA2-4BAF-B8BF-B9F743FCCD77}" type="presParOf" srcId="{D2400DE1-0DE4-4B9C-8135-FC5F1E675F05}" destId="{460A02D8-EC5D-4AF9-9854-A78151518680}" srcOrd="0" destOrd="0" presId="urn:microsoft.com/office/officeart/2008/layout/NameandTitleOrganizationalChart"/>
    <dgm:cxn modelId="{83A71C33-5D1F-439A-B1A5-45E80D2967B7}" type="presParOf" srcId="{D2400DE1-0DE4-4B9C-8135-FC5F1E675F05}" destId="{7C74AC58-1EBA-41E9-A1B6-A622772A2700}" srcOrd="1" destOrd="0" presId="urn:microsoft.com/office/officeart/2008/layout/NameandTitleOrganizationalChart"/>
    <dgm:cxn modelId="{D24940B6-79EC-4E23-95A0-F6B25251795F}" type="presParOf" srcId="{D2400DE1-0DE4-4B9C-8135-FC5F1E675F05}" destId="{5CACA684-28E3-49E1-8969-6E642505EFCA}" srcOrd="2" destOrd="0" presId="urn:microsoft.com/office/officeart/2008/layout/NameandTitleOrganizationalChart"/>
    <dgm:cxn modelId="{2A750EA1-A28E-44FF-B949-735E4D66740F}" type="presParOf" srcId="{3C8F73DF-7589-477C-B1B0-591F7E6F5138}" destId="{8DC67DFE-40B0-4D0F-8CBB-F7C5608B8826}" srcOrd="1" destOrd="0" presId="urn:microsoft.com/office/officeart/2008/layout/NameandTitleOrganizationalChart"/>
    <dgm:cxn modelId="{D50A45F2-C81B-4207-861E-056DB42D1D09}" type="presParOf" srcId="{8DC67DFE-40B0-4D0F-8CBB-F7C5608B8826}" destId="{F47234DB-A117-4C7D-A689-8A335E950D37}" srcOrd="0" destOrd="0" presId="urn:microsoft.com/office/officeart/2008/layout/NameandTitleOrganizationalChart"/>
    <dgm:cxn modelId="{C8491BD8-CDC9-4A86-B51E-BF745518D9FD}" type="presParOf" srcId="{8DC67DFE-40B0-4D0F-8CBB-F7C5608B8826}" destId="{BF4BBE3C-A435-4D0B-B920-296BFA021E63}" srcOrd="1" destOrd="0" presId="urn:microsoft.com/office/officeart/2008/layout/NameandTitleOrganizationalChart"/>
    <dgm:cxn modelId="{A850FE77-9C0B-4A0D-8270-FB7136A10368}" type="presParOf" srcId="{BF4BBE3C-A435-4D0B-B920-296BFA021E63}" destId="{134D64D6-E48A-4511-BD70-3147BA60A5BA}" srcOrd="0" destOrd="0" presId="urn:microsoft.com/office/officeart/2008/layout/NameandTitleOrganizationalChart"/>
    <dgm:cxn modelId="{7F7FC7C1-BBFE-4ED8-A3B6-15EC4EDAA44F}" type="presParOf" srcId="{134D64D6-E48A-4511-BD70-3147BA60A5BA}" destId="{48DAC9EF-062C-40D3-AF81-F3AC462543A4}" srcOrd="0" destOrd="0" presId="urn:microsoft.com/office/officeart/2008/layout/NameandTitleOrganizationalChart"/>
    <dgm:cxn modelId="{0B0F261B-32D8-4580-874E-2A98BCA9181B}" type="presParOf" srcId="{134D64D6-E48A-4511-BD70-3147BA60A5BA}" destId="{41866AC9-6A9B-44E9-91EE-178849A23359}" srcOrd="1" destOrd="0" presId="urn:microsoft.com/office/officeart/2008/layout/NameandTitleOrganizationalChart"/>
    <dgm:cxn modelId="{CF0046C0-65EF-4BC9-85BA-5B07D51BA15A}" type="presParOf" srcId="{134D64D6-E48A-4511-BD70-3147BA60A5BA}" destId="{6218FC14-04A9-4E62-A6AB-E0E6EAE03286}" srcOrd="2" destOrd="0" presId="urn:microsoft.com/office/officeart/2008/layout/NameandTitleOrganizationalChart"/>
    <dgm:cxn modelId="{A0977006-EE0A-4C98-8451-D14A1AF46B99}" type="presParOf" srcId="{BF4BBE3C-A435-4D0B-B920-296BFA021E63}" destId="{1A032417-0B5E-4CA6-BD5D-8B1D03DC3D2F}" srcOrd="1" destOrd="0" presId="urn:microsoft.com/office/officeart/2008/layout/NameandTitleOrganizationalChart"/>
    <dgm:cxn modelId="{71794978-617B-454A-96B8-F614BEBC687D}" type="presParOf" srcId="{BF4BBE3C-A435-4D0B-B920-296BFA021E63}" destId="{47E6E4F5-2724-4A5E-9E9D-EE2C4E0DDC09}" srcOrd="2" destOrd="0" presId="urn:microsoft.com/office/officeart/2008/layout/NameandTitleOrganizationalChart"/>
    <dgm:cxn modelId="{90C40D9E-71C4-429A-A1D1-9AB6FCCD568B}" type="presParOf" srcId="{8DC67DFE-40B0-4D0F-8CBB-F7C5608B8826}" destId="{0632E83E-96DC-4E90-8EB0-885AC55E35CA}" srcOrd="2" destOrd="0" presId="urn:microsoft.com/office/officeart/2008/layout/NameandTitleOrganizationalChart"/>
    <dgm:cxn modelId="{732117F7-D2E5-45C3-93B8-B700F17DABD1}" type="presParOf" srcId="{8DC67DFE-40B0-4D0F-8CBB-F7C5608B8826}" destId="{8866C51B-5621-47FE-BB4C-24CBD14F1A95}" srcOrd="3" destOrd="0" presId="urn:microsoft.com/office/officeart/2008/layout/NameandTitleOrganizationalChart"/>
    <dgm:cxn modelId="{779EACBC-A6E8-49A8-84E2-116C1D51782D}" type="presParOf" srcId="{8866C51B-5621-47FE-BB4C-24CBD14F1A95}" destId="{52434398-4452-474A-A7DF-BF074F042915}" srcOrd="0" destOrd="0" presId="urn:microsoft.com/office/officeart/2008/layout/NameandTitleOrganizationalChart"/>
    <dgm:cxn modelId="{3A3C3A4C-2EB9-417C-9651-6AA31283C989}" type="presParOf" srcId="{52434398-4452-474A-A7DF-BF074F042915}" destId="{A3418669-D2AC-4902-8CED-9514A72B25F8}" srcOrd="0" destOrd="0" presId="urn:microsoft.com/office/officeart/2008/layout/NameandTitleOrganizationalChart"/>
    <dgm:cxn modelId="{15F46E46-C5DF-4C9C-B9F2-6B9BD1A60226}" type="presParOf" srcId="{52434398-4452-474A-A7DF-BF074F042915}" destId="{DD8A23C0-FFB2-424A-97EF-BA8CA0BC017C}" srcOrd="1" destOrd="0" presId="urn:microsoft.com/office/officeart/2008/layout/NameandTitleOrganizationalChart"/>
    <dgm:cxn modelId="{ECDD3D54-6D4A-4343-B377-275A778548A5}" type="presParOf" srcId="{52434398-4452-474A-A7DF-BF074F042915}" destId="{99AC0FAC-DA12-4758-894C-9966E3A36F98}" srcOrd="2" destOrd="0" presId="urn:microsoft.com/office/officeart/2008/layout/NameandTitleOrganizationalChart"/>
    <dgm:cxn modelId="{5A976A42-07CC-41F0-84F4-1E6D24A01EF6}" type="presParOf" srcId="{8866C51B-5621-47FE-BB4C-24CBD14F1A95}" destId="{A18384C5-E881-4148-9CD9-E5EC3B19DE59}" srcOrd="1" destOrd="0" presId="urn:microsoft.com/office/officeart/2008/layout/NameandTitleOrganizationalChart"/>
    <dgm:cxn modelId="{6431C621-CE25-4AB1-896B-403BA0E92F34}" type="presParOf" srcId="{A18384C5-E881-4148-9CD9-E5EC3B19DE59}" destId="{E41B17B7-5FE6-4185-B749-685A9FA2BF1B}" srcOrd="0" destOrd="0" presId="urn:microsoft.com/office/officeart/2008/layout/NameandTitleOrganizationalChart"/>
    <dgm:cxn modelId="{B88763C0-9F33-47F1-9F45-37D94B201F82}" type="presParOf" srcId="{A18384C5-E881-4148-9CD9-E5EC3B19DE59}" destId="{C95A28D0-63E8-4895-BDAB-12EA78677348}" srcOrd="1" destOrd="0" presId="urn:microsoft.com/office/officeart/2008/layout/NameandTitleOrganizationalChart"/>
    <dgm:cxn modelId="{3AC3EFDF-E3F8-4755-8E4F-87857EB55812}" type="presParOf" srcId="{C95A28D0-63E8-4895-BDAB-12EA78677348}" destId="{301B8840-F032-45A4-8F2C-E9E25040765E}" srcOrd="0" destOrd="0" presId="urn:microsoft.com/office/officeart/2008/layout/NameandTitleOrganizationalChart"/>
    <dgm:cxn modelId="{AAB16745-BD23-4B6D-BFEF-47082630DB27}" type="presParOf" srcId="{301B8840-F032-45A4-8F2C-E9E25040765E}" destId="{0DC88783-1992-4EA1-98AD-C2028FC9F72F}" srcOrd="0" destOrd="0" presId="urn:microsoft.com/office/officeart/2008/layout/NameandTitleOrganizationalChart"/>
    <dgm:cxn modelId="{10B75C34-3E00-4063-B756-B4F1B7CC9099}" type="presParOf" srcId="{301B8840-F032-45A4-8F2C-E9E25040765E}" destId="{11AED39F-4C55-4EDF-A52A-156E79EDB463}" srcOrd="1" destOrd="0" presId="urn:microsoft.com/office/officeart/2008/layout/NameandTitleOrganizationalChart"/>
    <dgm:cxn modelId="{C6B45161-7C59-45B2-B4CB-9DC653420592}" type="presParOf" srcId="{301B8840-F032-45A4-8F2C-E9E25040765E}" destId="{63FDC7D9-7CE7-43D5-8D07-323F07552922}" srcOrd="2" destOrd="0" presId="urn:microsoft.com/office/officeart/2008/layout/NameandTitleOrganizationalChart"/>
    <dgm:cxn modelId="{76B63850-4CEE-42D7-8696-036EA7DD9024}" type="presParOf" srcId="{C95A28D0-63E8-4895-BDAB-12EA78677348}" destId="{AEF28589-6145-42BD-B3AD-0328FDD8C6F0}" srcOrd="1" destOrd="0" presId="urn:microsoft.com/office/officeart/2008/layout/NameandTitleOrganizationalChart"/>
    <dgm:cxn modelId="{B925239E-9BCF-464C-83E1-DAFBD70C55A5}" type="presParOf" srcId="{C95A28D0-63E8-4895-BDAB-12EA78677348}" destId="{5B70A819-5AE7-48DA-9070-0B85B15D51FF}" srcOrd="2" destOrd="0" presId="urn:microsoft.com/office/officeart/2008/layout/NameandTitleOrganizationalChart"/>
    <dgm:cxn modelId="{17E391C8-8A4D-41AA-A38C-45DDA2C2189D}" type="presParOf" srcId="{A18384C5-E881-4148-9CD9-E5EC3B19DE59}" destId="{5BE11D63-609C-4328-93C5-8A5ED2EA77D2}" srcOrd="2" destOrd="0" presId="urn:microsoft.com/office/officeart/2008/layout/NameandTitleOrganizationalChart"/>
    <dgm:cxn modelId="{64BF5648-ACCB-44A7-BD20-74E10978F193}" type="presParOf" srcId="{A18384C5-E881-4148-9CD9-E5EC3B19DE59}" destId="{BFDCDCCE-7CD2-486E-9519-9F8F5DFA0370}" srcOrd="3" destOrd="0" presId="urn:microsoft.com/office/officeart/2008/layout/NameandTitleOrganizationalChart"/>
    <dgm:cxn modelId="{7F6D75FB-E2F1-4E82-86CD-6FB51BD2429B}" type="presParOf" srcId="{BFDCDCCE-7CD2-486E-9519-9F8F5DFA0370}" destId="{4ED94046-24D3-45D9-A588-B20AA48425F6}" srcOrd="0" destOrd="0" presId="urn:microsoft.com/office/officeart/2008/layout/NameandTitleOrganizationalChart"/>
    <dgm:cxn modelId="{80259432-CB4A-4D0C-9CF8-71AE7F4A675C}" type="presParOf" srcId="{4ED94046-24D3-45D9-A588-B20AA48425F6}" destId="{5839266A-0866-4B7C-AD75-12A827F2C8D1}" srcOrd="0" destOrd="0" presId="urn:microsoft.com/office/officeart/2008/layout/NameandTitleOrganizationalChart"/>
    <dgm:cxn modelId="{0D52A3DF-F078-4CBC-A257-06DF4F792942}" type="presParOf" srcId="{4ED94046-24D3-45D9-A588-B20AA48425F6}" destId="{51CA46BD-8C64-43CD-B08D-480E42687FCE}" srcOrd="1" destOrd="0" presId="urn:microsoft.com/office/officeart/2008/layout/NameandTitleOrganizationalChart"/>
    <dgm:cxn modelId="{C869C2E3-16E8-41C5-A21E-F6B5DE7C1508}" type="presParOf" srcId="{4ED94046-24D3-45D9-A588-B20AA48425F6}" destId="{FBC71709-9641-4ED7-B32E-4EE8659204B9}" srcOrd="2" destOrd="0" presId="urn:microsoft.com/office/officeart/2008/layout/NameandTitleOrganizationalChart"/>
    <dgm:cxn modelId="{CC3DB764-A240-4559-9602-CBC9348AFF1B}" type="presParOf" srcId="{BFDCDCCE-7CD2-486E-9519-9F8F5DFA0370}" destId="{E441E1C0-00FC-4988-B7CC-560C423894C8}" srcOrd="1" destOrd="0" presId="urn:microsoft.com/office/officeart/2008/layout/NameandTitleOrganizationalChart"/>
    <dgm:cxn modelId="{97A73E72-EFDD-4DA9-9C69-11A976A47C32}" type="presParOf" srcId="{BFDCDCCE-7CD2-486E-9519-9F8F5DFA0370}" destId="{8F45B6B8-2F8C-47DA-A55F-6BBCAC95C4BD}" srcOrd="2" destOrd="0" presId="urn:microsoft.com/office/officeart/2008/layout/NameandTitleOrganizationalChart"/>
    <dgm:cxn modelId="{90D54CF8-CE60-48CD-8AB5-AE575E0DFE00}" type="presParOf" srcId="{8866C51B-5621-47FE-BB4C-24CBD14F1A95}" destId="{BDDB0817-41F5-427D-8A67-F933A22BB21E}" srcOrd="2" destOrd="0" presId="urn:microsoft.com/office/officeart/2008/layout/NameandTitleOrganizationalChart"/>
    <dgm:cxn modelId="{931A3FB6-11D0-4A45-AF40-C29E66FBC83F}" type="presParOf" srcId="{3C8F73DF-7589-477C-B1B0-591F7E6F5138}" destId="{72FCDFB5-37C6-47B2-829A-6A335C13B15B}" srcOrd="2" destOrd="0" presId="urn:microsoft.com/office/officeart/2008/layout/NameandTitleOrganizationalChart"/>
    <dgm:cxn modelId="{09A7B332-E02A-4026-9C6B-C41F625692E5}" type="presParOf" srcId="{72FCDFB5-37C6-47B2-829A-6A335C13B15B}" destId="{8ECD7F51-C381-4B00-9E82-7662636B01C3}" srcOrd="0" destOrd="0" presId="urn:microsoft.com/office/officeart/2008/layout/NameandTitleOrganizationalChart"/>
    <dgm:cxn modelId="{B3B7268C-3E8F-4EF8-8D56-01B3172BB04D}" type="presParOf" srcId="{72FCDFB5-37C6-47B2-829A-6A335C13B15B}" destId="{ABF3BC68-FE7D-41D7-8EFB-BC8AE207CECA}" srcOrd="1" destOrd="0" presId="urn:microsoft.com/office/officeart/2008/layout/NameandTitleOrganizationalChart"/>
    <dgm:cxn modelId="{CFF028D0-39DE-42C6-8B8B-16520AFF9060}" type="presParOf" srcId="{ABF3BC68-FE7D-41D7-8EFB-BC8AE207CECA}" destId="{609D704A-2D22-43C0-90B9-E0A64ED0DAF9}" srcOrd="0" destOrd="0" presId="urn:microsoft.com/office/officeart/2008/layout/NameandTitleOrganizationalChart"/>
    <dgm:cxn modelId="{D46610A3-0E56-461C-8DE3-2DBF724DBCC5}" type="presParOf" srcId="{609D704A-2D22-43C0-90B9-E0A64ED0DAF9}" destId="{8B4BE303-D8C3-4CFA-A396-013CB2D74714}" srcOrd="0" destOrd="0" presId="urn:microsoft.com/office/officeart/2008/layout/NameandTitleOrganizationalChart"/>
    <dgm:cxn modelId="{BC0677BE-1FE8-466E-BBD3-52127B39565A}" type="presParOf" srcId="{609D704A-2D22-43C0-90B9-E0A64ED0DAF9}" destId="{AC6416A2-312A-4A8A-9208-FCDC7D441951}" srcOrd="1" destOrd="0" presId="urn:microsoft.com/office/officeart/2008/layout/NameandTitleOrganizationalChart"/>
    <dgm:cxn modelId="{D374612B-83B8-48AE-85CD-26F18E6015B8}" type="presParOf" srcId="{609D704A-2D22-43C0-90B9-E0A64ED0DAF9}" destId="{314A6CFC-AD5B-4DEC-B3D9-F3CECA8D1075}" srcOrd="2" destOrd="0" presId="urn:microsoft.com/office/officeart/2008/layout/NameandTitleOrganizationalChart"/>
    <dgm:cxn modelId="{5CBDC950-EAF2-426E-9F00-BA8170AE040F}" type="presParOf" srcId="{ABF3BC68-FE7D-41D7-8EFB-BC8AE207CECA}" destId="{7A121CB1-806A-47A9-98A6-48C6A13B82D4}" srcOrd="1" destOrd="0" presId="urn:microsoft.com/office/officeart/2008/layout/NameandTitleOrganizationalChart"/>
    <dgm:cxn modelId="{B9492407-1520-4BA7-B2A0-37242823C9E5}" type="presParOf" srcId="{ABF3BC68-FE7D-41D7-8EFB-BC8AE207CECA}" destId="{470589BD-7D23-40D0-A6F0-3F7B3A2163A6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DE7B2F-EB45-4EFD-8901-BE4A1613655F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</dgm:pt>
    <dgm:pt modelId="{EE6B14AA-0019-46D0-8437-009AEBABDF86}" type="pres">
      <dgm:prSet presAssocID="{B3DE7B2F-EB45-4EFD-8901-BE4A1613655F}" presName="Name0" presStyleCnt="0">
        <dgm:presLayoutVars>
          <dgm:dir/>
          <dgm:resizeHandles val="exact"/>
        </dgm:presLayoutVars>
      </dgm:prSet>
      <dgm:spPr/>
    </dgm:pt>
  </dgm:ptLst>
  <dgm:cxnLst>
    <dgm:cxn modelId="{52287795-798B-4A83-8076-EA1543C18DC9}" type="presOf" srcId="{B3DE7B2F-EB45-4EFD-8901-BE4A1613655F}" destId="{EE6B14AA-0019-46D0-8437-009AEBABDF86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DE7B2F-EB45-4EFD-8901-BE4A1613655F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</dgm:pt>
    <dgm:pt modelId="{EE6B14AA-0019-46D0-8437-009AEBABDF86}" type="pres">
      <dgm:prSet presAssocID="{B3DE7B2F-EB45-4EFD-8901-BE4A1613655F}" presName="Name0" presStyleCnt="0">
        <dgm:presLayoutVars>
          <dgm:dir/>
          <dgm:resizeHandles val="exact"/>
        </dgm:presLayoutVars>
      </dgm:prSet>
      <dgm:spPr/>
    </dgm:pt>
  </dgm:ptLst>
  <dgm:cxnLst>
    <dgm:cxn modelId="{52287795-798B-4A83-8076-EA1543C18DC9}" type="presOf" srcId="{B3DE7B2F-EB45-4EFD-8901-BE4A1613655F}" destId="{EE6B14AA-0019-46D0-8437-009AEBABDF86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3DE7B2F-EB45-4EFD-8901-BE4A1613655F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</dgm:pt>
    <dgm:pt modelId="{EE6B14AA-0019-46D0-8437-009AEBABDF86}" type="pres">
      <dgm:prSet presAssocID="{B3DE7B2F-EB45-4EFD-8901-BE4A1613655F}" presName="Name0" presStyleCnt="0">
        <dgm:presLayoutVars>
          <dgm:dir/>
          <dgm:resizeHandles val="exact"/>
        </dgm:presLayoutVars>
      </dgm:prSet>
      <dgm:spPr/>
    </dgm:pt>
  </dgm:ptLst>
  <dgm:cxnLst>
    <dgm:cxn modelId="{52287795-798B-4A83-8076-EA1543C18DC9}" type="presOf" srcId="{B3DE7B2F-EB45-4EFD-8901-BE4A1613655F}" destId="{EE6B14AA-0019-46D0-8437-009AEBABDF86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3DE7B2F-EB45-4EFD-8901-BE4A1613655F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</dgm:pt>
    <dgm:pt modelId="{EE6B14AA-0019-46D0-8437-009AEBABDF86}" type="pres">
      <dgm:prSet presAssocID="{B3DE7B2F-EB45-4EFD-8901-BE4A1613655F}" presName="Name0" presStyleCnt="0">
        <dgm:presLayoutVars>
          <dgm:dir/>
          <dgm:resizeHandles val="exact"/>
        </dgm:presLayoutVars>
      </dgm:prSet>
      <dgm:spPr/>
    </dgm:pt>
  </dgm:ptLst>
  <dgm:cxnLst>
    <dgm:cxn modelId="{B172C21C-D1E9-4B99-A321-DF4C90E62932}" type="presOf" srcId="{B3DE7B2F-EB45-4EFD-8901-BE4A1613655F}" destId="{EE6B14AA-0019-46D0-8437-009AEBABDF86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3DE7B2F-EB45-4EFD-8901-BE4A1613655F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</dgm:pt>
    <dgm:pt modelId="{EE6B14AA-0019-46D0-8437-009AEBABDF86}" type="pres">
      <dgm:prSet presAssocID="{B3DE7B2F-EB45-4EFD-8901-BE4A1613655F}" presName="Name0" presStyleCnt="0">
        <dgm:presLayoutVars>
          <dgm:dir/>
          <dgm:resizeHandles val="exact"/>
        </dgm:presLayoutVars>
      </dgm:prSet>
      <dgm:spPr/>
    </dgm:pt>
  </dgm:ptLst>
  <dgm:cxnLst>
    <dgm:cxn modelId="{B172C21C-D1E9-4B99-A321-DF4C90E62932}" type="presOf" srcId="{B3DE7B2F-EB45-4EFD-8901-BE4A1613655F}" destId="{EE6B14AA-0019-46D0-8437-009AEBABDF86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3DE7B2F-EB45-4EFD-8901-BE4A1613655F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</dgm:pt>
    <dgm:pt modelId="{EE6B14AA-0019-46D0-8437-009AEBABDF86}" type="pres">
      <dgm:prSet presAssocID="{B3DE7B2F-EB45-4EFD-8901-BE4A1613655F}" presName="Name0" presStyleCnt="0">
        <dgm:presLayoutVars>
          <dgm:dir/>
          <dgm:resizeHandles val="exact"/>
        </dgm:presLayoutVars>
      </dgm:prSet>
      <dgm:spPr/>
    </dgm:pt>
  </dgm:ptLst>
  <dgm:cxnLst>
    <dgm:cxn modelId="{B172C21C-D1E9-4B99-A321-DF4C90E62932}" type="presOf" srcId="{B3DE7B2F-EB45-4EFD-8901-BE4A1613655F}" destId="{EE6B14AA-0019-46D0-8437-009AEBABDF86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3DE7B2F-EB45-4EFD-8901-BE4A1613655F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</dgm:pt>
    <dgm:pt modelId="{EE6B14AA-0019-46D0-8437-009AEBABDF86}" type="pres">
      <dgm:prSet presAssocID="{B3DE7B2F-EB45-4EFD-8901-BE4A1613655F}" presName="Name0" presStyleCnt="0">
        <dgm:presLayoutVars>
          <dgm:dir/>
          <dgm:resizeHandles val="exact"/>
        </dgm:presLayoutVars>
      </dgm:prSet>
      <dgm:spPr/>
    </dgm:pt>
  </dgm:ptLst>
  <dgm:cxnLst>
    <dgm:cxn modelId="{FC157E9D-ED03-4F37-B7E4-4BFE8CBA9837}" type="presOf" srcId="{B3DE7B2F-EB45-4EFD-8901-BE4A1613655F}" destId="{EE6B14AA-0019-46D0-8437-009AEBABDF86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3DE7B2F-EB45-4EFD-8901-BE4A1613655F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</dgm:pt>
    <dgm:pt modelId="{EE6B14AA-0019-46D0-8437-009AEBABDF86}" type="pres">
      <dgm:prSet presAssocID="{B3DE7B2F-EB45-4EFD-8901-BE4A1613655F}" presName="Name0" presStyleCnt="0">
        <dgm:presLayoutVars>
          <dgm:dir/>
          <dgm:resizeHandles val="exact"/>
        </dgm:presLayoutVars>
      </dgm:prSet>
      <dgm:spPr/>
    </dgm:pt>
  </dgm:ptLst>
  <dgm:cxnLst>
    <dgm:cxn modelId="{40DE1F02-5F0F-4A2D-B18C-7A2B4AB82B1A}" type="presOf" srcId="{B3DE7B2F-EB45-4EFD-8901-BE4A1613655F}" destId="{EE6B14AA-0019-46D0-8437-009AEBABDF86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3DE7B2F-EB45-4EFD-8901-BE4A1613655F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</dgm:pt>
    <dgm:pt modelId="{EE6B14AA-0019-46D0-8437-009AEBABDF86}" type="pres">
      <dgm:prSet presAssocID="{B3DE7B2F-EB45-4EFD-8901-BE4A1613655F}" presName="Name0" presStyleCnt="0">
        <dgm:presLayoutVars>
          <dgm:dir/>
          <dgm:resizeHandles val="exact"/>
        </dgm:presLayoutVars>
      </dgm:prSet>
      <dgm:spPr/>
    </dgm:pt>
  </dgm:ptLst>
  <dgm:cxnLst>
    <dgm:cxn modelId="{EAA7444F-D6F5-4653-B9F1-4526607FCE14}" type="presOf" srcId="{B3DE7B2F-EB45-4EFD-8901-BE4A1613655F}" destId="{EE6B14AA-0019-46D0-8437-009AEBABDF86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3DE7B2F-EB45-4EFD-8901-BE4A1613655F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</dgm:pt>
    <dgm:pt modelId="{EE6B14AA-0019-46D0-8437-009AEBABDF86}" type="pres">
      <dgm:prSet presAssocID="{B3DE7B2F-EB45-4EFD-8901-BE4A1613655F}" presName="Name0" presStyleCnt="0">
        <dgm:presLayoutVars>
          <dgm:dir/>
          <dgm:resizeHandles val="exact"/>
        </dgm:presLayoutVars>
      </dgm:prSet>
      <dgm:spPr/>
    </dgm:pt>
  </dgm:ptLst>
  <dgm:cxnLst>
    <dgm:cxn modelId="{B172C21C-D1E9-4B99-A321-DF4C90E62932}" type="presOf" srcId="{B3DE7B2F-EB45-4EFD-8901-BE4A1613655F}" destId="{EE6B14AA-0019-46D0-8437-009AEBABDF86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CD7F51-C381-4B00-9E82-7662636B01C3}">
      <dsp:nvSpPr>
        <dsp:cNvPr id="0" name=""/>
        <dsp:cNvSpPr/>
      </dsp:nvSpPr>
      <dsp:spPr>
        <a:xfrm>
          <a:off x="2487175" y="1003696"/>
          <a:ext cx="1284848" cy="636535"/>
        </a:xfrm>
        <a:custGeom>
          <a:avLst/>
          <a:gdLst/>
          <a:ahLst/>
          <a:cxnLst/>
          <a:rect l="0" t="0" r="0" b="0"/>
          <a:pathLst>
            <a:path>
              <a:moveTo>
                <a:pt x="1284848" y="0"/>
              </a:moveTo>
              <a:lnTo>
                <a:pt x="1284848" y="636535"/>
              </a:lnTo>
              <a:lnTo>
                <a:pt x="0" y="636535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E11D63-609C-4328-93C5-8A5ED2EA77D2}">
      <dsp:nvSpPr>
        <dsp:cNvPr id="0" name=""/>
        <dsp:cNvSpPr/>
      </dsp:nvSpPr>
      <dsp:spPr>
        <a:xfrm>
          <a:off x="5613152" y="3380599"/>
          <a:ext cx="1160758" cy="3372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387"/>
              </a:lnTo>
              <a:lnTo>
                <a:pt x="1160758" y="103387"/>
              </a:lnTo>
              <a:lnTo>
                <a:pt x="1160758" y="337270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1B17B7-5FE6-4185-B749-685A9FA2BF1B}">
      <dsp:nvSpPr>
        <dsp:cNvPr id="0" name=""/>
        <dsp:cNvSpPr/>
      </dsp:nvSpPr>
      <dsp:spPr>
        <a:xfrm>
          <a:off x="4339177" y="3380599"/>
          <a:ext cx="1273975" cy="337270"/>
        </a:xfrm>
        <a:custGeom>
          <a:avLst/>
          <a:gdLst/>
          <a:ahLst/>
          <a:cxnLst/>
          <a:rect l="0" t="0" r="0" b="0"/>
          <a:pathLst>
            <a:path>
              <a:moveTo>
                <a:pt x="1273975" y="0"/>
              </a:moveTo>
              <a:lnTo>
                <a:pt x="1273975" y="103387"/>
              </a:lnTo>
              <a:lnTo>
                <a:pt x="0" y="103387"/>
              </a:lnTo>
              <a:lnTo>
                <a:pt x="0" y="337270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32E83E-96DC-4E90-8EB0-885AC55E35CA}">
      <dsp:nvSpPr>
        <dsp:cNvPr id="0" name=""/>
        <dsp:cNvSpPr/>
      </dsp:nvSpPr>
      <dsp:spPr>
        <a:xfrm>
          <a:off x="3772024" y="1003696"/>
          <a:ext cx="1841128" cy="18857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51916"/>
              </a:lnTo>
              <a:lnTo>
                <a:pt x="1841128" y="1651916"/>
              </a:lnTo>
              <a:lnTo>
                <a:pt x="1841128" y="1885799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7234DB-A117-4C7D-A689-8A335E950D37}">
      <dsp:nvSpPr>
        <dsp:cNvPr id="0" name=""/>
        <dsp:cNvSpPr/>
      </dsp:nvSpPr>
      <dsp:spPr>
        <a:xfrm>
          <a:off x="1687439" y="1003696"/>
          <a:ext cx="2084585" cy="1912933"/>
        </a:xfrm>
        <a:custGeom>
          <a:avLst/>
          <a:gdLst/>
          <a:ahLst/>
          <a:cxnLst/>
          <a:rect l="0" t="0" r="0" b="0"/>
          <a:pathLst>
            <a:path>
              <a:moveTo>
                <a:pt x="2084585" y="0"/>
              </a:moveTo>
              <a:lnTo>
                <a:pt x="2084585" y="1679050"/>
              </a:lnTo>
              <a:lnTo>
                <a:pt x="0" y="1679050"/>
              </a:lnTo>
              <a:lnTo>
                <a:pt x="0" y="1912933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0A02D8-EC5D-4AF9-9854-A78151518680}">
      <dsp:nvSpPr>
        <dsp:cNvPr id="0" name=""/>
        <dsp:cNvSpPr/>
      </dsp:nvSpPr>
      <dsp:spPr>
        <a:xfrm>
          <a:off x="2804042" y="1340"/>
          <a:ext cx="1935963" cy="100235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141444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600" kern="1200" dirty="0"/>
            <a:t>COBRA</a:t>
          </a:r>
        </a:p>
      </dsp:txBody>
      <dsp:txXfrm>
        <a:off x="2804042" y="1340"/>
        <a:ext cx="1935963" cy="1002355"/>
      </dsp:txXfrm>
    </dsp:sp>
    <dsp:sp modelId="{7C74AC58-1EBA-41E9-A1B6-A622772A2700}">
      <dsp:nvSpPr>
        <dsp:cNvPr id="0" name=""/>
        <dsp:cNvSpPr/>
      </dsp:nvSpPr>
      <dsp:spPr>
        <a:xfrm>
          <a:off x="3602233" y="775776"/>
          <a:ext cx="920370" cy="344466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58420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kern="1200" dirty="0"/>
            <a:t>2-6</a:t>
          </a:r>
        </a:p>
      </dsp:txBody>
      <dsp:txXfrm>
        <a:off x="3602233" y="775776"/>
        <a:ext cx="920370" cy="344466"/>
      </dsp:txXfrm>
    </dsp:sp>
    <dsp:sp modelId="{48DAC9EF-062C-40D3-AF81-F3AC462543A4}">
      <dsp:nvSpPr>
        <dsp:cNvPr id="0" name=""/>
        <dsp:cNvSpPr/>
      </dsp:nvSpPr>
      <dsp:spPr>
        <a:xfrm>
          <a:off x="418666" y="2916629"/>
          <a:ext cx="2537544" cy="462647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41444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 dirty="0"/>
            <a:t>ELEM.  RECON </a:t>
          </a:r>
        </a:p>
      </dsp:txBody>
      <dsp:txXfrm>
        <a:off x="418666" y="2916629"/>
        <a:ext cx="2537544" cy="462647"/>
      </dsp:txXfrm>
    </dsp:sp>
    <dsp:sp modelId="{41866AC9-6A9B-44E9-91EE-178849A23359}">
      <dsp:nvSpPr>
        <dsp:cNvPr id="0" name=""/>
        <dsp:cNvSpPr/>
      </dsp:nvSpPr>
      <dsp:spPr>
        <a:xfrm>
          <a:off x="491934" y="3295988"/>
          <a:ext cx="2222336" cy="1122037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35560" bIns="889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T2 REINIKE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C2 ZAMBRANO (RO)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C1 VILLEGAS (FTE)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C2 OLIVARES (NAV)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900" kern="1200" dirty="0"/>
        </a:p>
      </dsp:txBody>
      <dsp:txXfrm>
        <a:off x="491934" y="3295988"/>
        <a:ext cx="2222336" cy="1122037"/>
      </dsp:txXfrm>
    </dsp:sp>
    <dsp:sp modelId="{A3418669-D2AC-4902-8CED-9514A72B25F8}">
      <dsp:nvSpPr>
        <dsp:cNvPr id="0" name=""/>
        <dsp:cNvSpPr/>
      </dsp:nvSpPr>
      <dsp:spPr>
        <a:xfrm>
          <a:off x="4185176" y="2889495"/>
          <a:ext cx="2855951" cy="491104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41444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 dirty="0"/>
            <a:t>ELEM.  SEGURIDAD</a:t>
          </a:r>
        </a:p>
      </dsp:txBody>
      <dsp:txXfrm>
        <a:off x="4185176" y="2889495"/>
        <a:ext cx="2855951" cy="491104"/>
      </dsp:txXfrm>
    </dsp:sp>
    <dsp:sp modelId="{DD8A23C0-FFB2-424A-97EF-BA8CA0BC017C}">
      <dsp:nvSpPr>
        <dsp:cNvPr id="0" name=""/>
        <dsp:cNvSpPr/>
      </dsp:nvSpPr>
      <dsp:spPr>
        <a:xfrm>
          <a:off x="4384491" y="3396448"/>
          <a:ext cx="1742366" cy="123152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5080" rIns="20320" bIns="5080" numCol="1" spcCol="1270" anchor="ctr" anchorCtr="0">
          <a:noAutofit/>
        </a:bodyPr>
        <a:lstStyle/>
        <a:p>
          <a:pPr marL="0" lvl="0" indent="0" algn="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800" kern="1200"/>
        </a:p>
      </dsp:txBody>
      <dsp:txXfrm>
        <a:off x="4384491" y="3396448"/>
        <a:ext cx="1742366" cy="123152"/>
      </dsp:txXfrm>
    </dsp:sp>
    <dsp:sp modelId="{0DC88783-1992-4EA1-98AD-C2028FC9F72F}">
      <dsp:nvSpPr>
        <dsp:cNvPr id="0" name=""/>
        <dsp:cNvSpPr/>
      </dsp:nvSpPr>
      <dsp:spPr>
        <a:xfrm>
          <a:off x="3570822" y="3717870"/>
          <a:ext cx="1536709" cy="57875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41444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 dirty="0"/>
            <a:t>PART. 1</a:t>
          </a:r>
        </a:p>
      </dsp:txBody>
      <dsp:txXfrm>
        <a:off x="3570822" y="3717870"/>
        <a:ext cx="1536709" cy="578750"/>
      </dsp:txXfrm>
    </dsp:sp>
    <dsp:sp modelId="{11AED39F-4C55-4EDF-A52A-156E79EDB463}">
      <dsp:nvSpPr>
        <dsp:cNvPr id="0" name=""/>
        <dsp:cNvSpPr/>
      </dsp:nvSpPr>
      <dsp:spPr>
        <a:xfrm>
          <a:off x="3641324" y="4154873"/>
          <a:ext cx="1742366" cy="511796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35560" bIns="889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T2 VILLEGAS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C1 ASENCIO (ENF)</a:t>
          </a:r>
        </a:p>
      </dsp:txBody>
      <dsp:txXfrm>
        <a:off x="3641324" y="4154873"/>
        <a:ext cx="1742366" cy="511796"/>
      </dsp:txXfrm>
    </dsp:sp>
    <dsp:sp modelId="{5839266A-0866-4B7C-AD75-12A827F2C8D1}">
      <dsp:nvSpPr>
        <dsp:cNvPr id="0" name=""/>
        <dsp:cNvSpPr/>
      </dsp:nvSpPr>
      <dsp:spPr>
        <a:xfrm>
          <a:off x="5968521" y="3717870"/>
          <a:ext cx="1610779" cy="57281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41444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 dirty="0"/>
            <a:t>PART. 2</a:t>
          </a:r>
        </a:p>
      </dsp:txBody>
      <dsp:txXfrm>
        <a:off x="5968521" y="3717870"/>
        <a:ext cx="1610779" cy="572816"/>
      </dsp:txXfrm>
    </dsp:sp>
    <dsp:sp modelId="{51CA46BD-8C64-43CD-B08D-480E42687FCE}">
      <dsp:nvSpPr>
        <dsp:cNvPr id="0" name=""/>
        <dsp:cNvSpPr/>
      </dsp:nvSpPr>
      <dsp:spPr>
        <a:xfrm>
          <a:off x="6353582" y="4107321"/>
          <a:ext cx="1575587" cy="581606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35560" bIns="889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C1 RETAMAL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C2 PÉREZ (AAL)</a:t>
          </a:r>
        </a:p>
      </dsp:txBody>
      <dsp:txXfrm>
        <a:off x="6353582" y="4107321"/>
        <a:ext cx="1575587" cy="581606"/>
      </dsp:txXfrm>
    </dsp:sp>
    <dsp:sp modelId="{8B4BE303-D8C3-4CFA-A396-013CB2D74714}">
      <dsp:nvSpPr>
        <dsp:cNvPr id="0" name=""/>
        <dsp:cNvSpPr/>
      </dsp:nvSpPr>
      <dsp:spPr>
        <a:xfrm>
          <a:off x="1270732" y="1247328"/>
          <a:ext cx="1216442" cy="78580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4144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PM</a:t>
          </a:r>
        </a:p>
      </dsp:txBody>
      <dsp:txXfrm>
        <a:off x="1270732" y="1247328"/>
        <a:ext cx="1216442" cy="785806"/>
      </dsp:txXfrm>
    </dsp:sp>
    <dsp:sp modelId="{AC6416A2-312A-4A8A-9208-FCDC7D441951}">
      <dsp:nvSpPr>
        <dsp:cNvPr id="0" name=""/>
        <dsp:cNvSpPr/>
      </dsp:nvSpPr>
      <dsp:spPr>
        <a:xfrm>
          <a:off x="1448730" y="1785166"/>
          <a:ext cx="1943453" cy="710823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35560" bIns="889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T2 REINIKE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C2 ZAMBRANO (RO</a:t>
          </a:r>
          <a:r>
            <a:rPr lang="es-CL" sz="1200" kern="1200" dirty="0"/>
            <a:t>)</a:t>
          </a:r>
        </a:p>
      </dsp:txBody>
      <dsp:txXfrm>
        <a:off x="1448730" y="1785166"/>
        <a:ext cx="1943453" cy="7108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/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555625"/>
          </a:xfrm>
          <a:prstGeom prst="rect">
            <a:avLst/>
          </a:prstGeom>
        </p:spPr>
        <p:txBody>
          <a:bodyPr vert="horz" lIns="103629" tIns="51814" rIns="103629" bIns="51814" rtlCol="0"/>
          <a:lstStyle>
            <a:lvl1pPr algn="l"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>
            <a:extLst/>
          </p:cNvPr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555625"/>
          </a:xfrm>
          <a:prstGeom prst="rect">
            <a:avLst/>
          </a:prstGeom>
        </p:spPr>
        <p:txBody>
          <a:bodyPr vert="horz" lIns="103629" tIns="51814" rIns="103629" bIns="51814" rtlCol="0"/>
          <a:lstStyle>
            <a:lvl1pPr algn="r"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FEF37DE3-E4A7-4929-9B82-CA8254622615}" type="datetimeFigureOut">
              <a:rPr lang="es-ES"/>
              <a:pPr>
                <a:defRPr/>
              </a:pPr>
              <a:t>22/10/2018</a:t>
            </a:fld>
            <a:endParaRPr lang="es-ES"/>
          </a:p>
        </p:txBody>
      </p:sp>
      <p:sp>
        <p:nvSpPr>
          <p:cNvPr id="4" name="3 Marcador de imagen de diapositiva">
            <a:extLst/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203200" y="835025"/>
            <a:ext cx="7416800" cy="41719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3629" tIns="51814" rIns="103629" bIns="51814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>
            <a:extLst/>
          </p:cNvPr>
          <p:cNvSpPr>
            <a:spLocks noGrp="1"/>
          </p:cNvSpPr>
          <p:nvPr>
            <p:ph type="body" sz="quarter" idx="3"/>
          </p:nvPr>
        </p:nvSpPr>
        <p:spPr>
          <a:xfrm>
            <a:off x="701675" y="5284788"/>
            <a:ext cx="5607050" cy="5005387"/>
          </a:xfrm>
          <a:prstGeom prst="rect">
            <a:avLst/>
          </a:prstGeom>
        </p:spPr>
        <p:txBody>
          <a:bodyPr vert="horz" lIns="103629" tIns="51814" rIns="103629" bIns="51814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5 Marcador de pie de página">
            <a:extLst/>
          </p:cNvPr>
          <p:cNvSpPr>
            <a:spLocks noGrp="1"/>
          </p:cNvSpPr>
          <p:nvPr>
            <p:ph type="ftr" sz="quarter" idx="4"/>
          </p:nvPr>
        </p:nvSpPr>
        <p:spPr>
          <a:xfrm>
            <a:off x="0" y="10566400"/>
            <a:ext cx="3038475" cy="557213"/>
          </a:xfrm>
          <a:prstGeom prst="rect">
            <a:avLst/>
          </a:prstGeom>
        </p:spPr>
        <p:txBody>
          <a:bodyPr vert="horz" lIns="103629" tIns="51814" rIns="103629" bIns="51814" rtlCol="0" anchor="b"/>
          <a:lstStyle>
            <a:lvl1pPr algn="l"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>
            <a:extLst/>
          </p:cNvPr>
          <p:cNvSpPr>
            <a:spLocks noGrp="1"/>
          </p:cNvSpPr>
          <p:nvPr>
            <p:ph type="sldNum" sz="quarter" idx="5"/>
          </p:nvPr>
        </p:nvSpPr>
        <p:spPr>
          <a:xfrm>
            <a:off x="3970338" y="10566400"/>
            <a:ext cx="3038475" cy="557213"/>
          </a:xfrm>
          <a:prstGeom prst="rect">
            <a:avLst/>
          </a:prstGeom>
        </p:spPr>
        <p:txBody>
          <a:bodyPr vert="horz" wrap="square" lIns="103629" tIns="51814" rIns="103629" bIns="5181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53B1B0F0-1AE4-4AF1-97BC-9A725BD5359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D004E76F-EA05-4D6E-9D99-EDF854E39F9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DAB96130-C427-42FA-8B2E-DA43B977E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8600" indent="-228600">
              <a:spcBef>
                <a:spcPct val="0"/>
              </a:spcBef>
            </a:pPr>
            <a:r>
              <a:rPr lang="es-ES" altLang="es-CL" sz="1800" i="1"/>
              <a:t>(MPOEs) </a:t>
            </a:r>
            <a:r>
              <a:rPr lang="es-ES_tradnl" altLang="es-CL" b="1" i="1"/>
              <a:t>INSERCIONES</a:t>
            </a:r>
            <a:r>
              <a:rPr lang="es-MX" altLang="es-CL" b="1" i="1"/>
              <a:t> Y EXTRACCIONES:</a:t>
            </a:r>
            <a:r>
              <a:rPr lang="es-MX" altLang="es-CL" i="1"/>
              <a:t> Son acciones destinadas a ingresar o egresar una patrulla hacia o desde territorio hostil, en forma encubierta y empleando medios de transporte no orgánicos de la patrulla, tales como aeronaves, buques o medios terrestres.</a:t>
            </a:r>
            <a:endParaRPr lang="es-ES" altLang="es-CL" i="1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22FAAB0A-699D-44B0-B24B-9DED784CFD93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620" tIns="51809" rIns="103620" bIns="5180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419762B3-FF03-4614-ACD9-ACE9C556F3AF}" type="slidenum">
              <a:rPr lang="es-ES" altLang="es-CL" sz="1400"/>
              <a:pPr algn="r" eaLnBrk="1" hangingPunct="1"/>
              <a:t>20</a:t>
            </a:fld>
            <a:endParaRPr lang="es-ES" altLang="es-CL" sz="1400"/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1CD9B910-EA0A-4C27-A7CB-CDB14483FA6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DA0E65AF-A276-4565-8FB6-23D41EE6A8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BEABE672-6CA6-43A3-A9AD-5370018DFFC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2F011EB4-E8BA-41B1-A9D2-C1AB84C237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58763" indent="-258763">
              <a:spcBef>
                <a:spcPct val="0"/>
              </a:spcBef>
            </a:pPr>
            <a:r>
              <a:rPr lang="es-ES" altLang="es-CL" sz="2000" i="1"/>
              <a:t>(MPOEs) </a:t>
            </a:r>
            <a:r>
              <a:rPr lang="es-ES_tradnl" altLang="es-CL" b="1" i="1"/>
              <a:t>INSERCIONES</a:t>
            </a:r>
            <a:r>
              <a:rPr lang="es-MX" altLang="es-CL" b="1" i="1"/>
              <a:t> Y EXTRACCIONES:</a:t>
            </a:r>
            <a:r>
              <a:rPr lang="es-MX" altLang="es-CL" i="1"/>
              <a:t> Son acciones destinadas a ingresar o egresar una patrulla hacia o desde territorio hostil, en forma encubierta y empleando medios de transporte no orgánicos de la patrulla, tales como aeronaves, buques o medios terrestres.</a:t>
            </a:r>
            <a:endParaRPr lang="es-ES" altLang="es-CL" i="1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>
            <a:extLst>
              <a:ext uri="{FF2B5EF4-FFF2-40B4-BE49-F238E27FC236}">
                <a16:creationId xmlns:a16="http://schemas.microsoft.com/office/drawing/2014/main" id="{87524730-E042-424F-8464-81D9F0DE9251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620" tIns="51809" rIns="103620" bIns="5180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C9E7243D-F507-4732-99B4-E1BDCAD7ED16}" type="slidenum">
              <a:rPr lang="es-ES" altLang="es-CL" sz="1400"/>
              <a:pPr algn="r" eaLnBrk="1" hangingPunct="1"/>
              <a:t>22</a:t>
            </a:fld>
            <a:endParaRPr lang="es-ES" altLang="es-CL" sz="1400"/>
          </a:p>
        </p:txBody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020F3E1A-A41D-4703-86D3-57FF9E7FCD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2" name="Rectangle 3">
            <a:extLst>
              <a:ext uri="{FF2B5EF4-FFF2-40B4-BE49-F238E27FC236}">
                <a16:creationId xmlns:a16="http://schemas.microsoft.com/office/drawing/2014/main" id="{2802113E-AFB0-4543-BF89-ECE1C11713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Marcador de imagen de diapositiva 1">
            <a:extLst>
              <a:ext uri="{FF2B5EF4-FFF2-40B4-BE49-F238E27FC236}">
                <a16:creationId xmlns:a16="http://schemas.microsoft.com/office/drawing/2014/main" id="{F134FCBB-38F4-423E-820F-D56C8E9315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Marcador de notas 2">
            <a:extLst>
              <a:ext uri="{FF2B5EF4-FFF2-40B4-BE49-F238E27FC236}">
                <a16:creationId xmlns:a16="http://schemas.microsoft.com/office/drawing/2014/main" id="{EC6AB8F1-33E4-40D6-8974-75298642B52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75780" name="Marcador de número de diapositiva 3">
            <a:extLst>
              <a:ext uri="{FF2B5EF4-FFF2-40B4-BE49-F238E27FC236}">
                <a16:creationId xmlns:a16="http://schemas.microsoft.com/office/drawing/2014/main" id="{1DF21BF6-2EEA-4D76-92BF-8DB92CF69C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F86FE24-8DB0-4B6C-8717-8AC275E55DC3}" type="slidenum">
              <a:rPr lang="es-CL" altLang="es-ES" smtClean="0">
                <a:latin typeface="Calibri" panose="020F0502020204030204" pitchFamily="34" charset="0"/>
                <a:ea typeface="ＭＳ Ｐゴシック" panose="020B0600070205080204" pitchFamily="34" charset="-128"/>
              </a:rPr>
              <a:pPr/>
              <a:t>23</a:t>
            </a:fld>
            <a:endParaRPr lang="es-CL" altLang="es-ES">
              <a:latin typeface="Calibri" panose="020F050202020403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C7000343-5F19-4AA2-9784-C1E4FBD8B0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" y="742950"/>
            <a:ext cx="6594475" cy="37099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id="{016D148F-C616-4214-AC60-1BA7C84C195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 b="1">
                <a:latin typeface="Arial" panose="020B0604020202020204" pitchFamily="34" charset="0"/>
                <a:ea typeface="ＭＳ Ｐゴシック" panose="020B0600070205080204" pitchFamily="34" charset="-128"/>
              </a:rPr>
              <a:t>LOGÍSTICO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CL" i="1">
                <a:latin typeface="Arial" panose="020B0604020202020204" pitchFamily="34" charset="0"/>
                <a:ea typeface="ＭＳ Ｐゴシック" panose="020B0600070205080204" pitchFamily="34" charset="-128"/>
              </a:rPr>
              <a:t>Se describen los EFL que se requerirán para el cumplimiento de la misión</a:t>
            </a:r>
            <a:r>
              <a:rPr lang="es-ES" altLang="es-CL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>
                <a:solidFill>
                  <a:srgbClr val="FFFF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(Según Cuadro de Deberes y Obligaciones)</a:t>
            </a:r>
            <a:endParaRPr lang="es-ES" altLang="es-CL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751037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7A5A2011-E8AE-4552-BABD-B8085A7489F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" y="742950"/>
            <a:ext cx="6594475" cy="37099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23DE2135-F946-4AEF-BAD4-7EB389EE586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 b="1">
                <a:latin typeface="Arial" panose="020B0604020202020204" pitchFamily="34" charset="0"/>
                <a:ea typeface="ＭＳ Ｐゴシック" panose="020B0600070205080204" pitchFamily="34" charset="-128"/>
              </a:rPr>
              <a:t>LOGÍSTICO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CL" i="1">
                <a:latin typeface="Arial" panose="020B0604020202020204" pitchFamily="34" charset="0"/>
                <a:ea typeface="ＭＳ Ｐゴシック" panose="020B0600070205080204" pitchFamily="34" charset="-128"/>
              </a:rPr>
              <a:t>Se describen los EFL que se requerirán para el cumplimiento de la misión</a:t>
            </a:r>
            <a:r>
              <a:rPr lang="es-ES" altLang="es-CL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>
                <a:solidFill>
                  <a:srgbClr val="FFFF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(Según Cuadro de Deberes y Obligaciones)</a:t>
            </a:r>
            <a:endParaRPr lang="es-ES" altLang="es-CL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499661C9-CE19-4B3A-99CA-30E3C6DAFE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" y="742950"/>
            <a:ext cx="6594475" cy="37099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9B91BF57-C6B5-4D02-B200-149D31CB0CF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 b="1">
                <a:latin typeface="Arial" panose="020B0604020202020204" pitchFamily="34" charset="0"/>
                <a:ea typeface="ＭＳ Ｐゴシック" panose="020B0600070205080204" pitchFamily="34" charset="-128"/>
              </a:rPr>
              <a:t>LOGÍSTICO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CL" i="1">
                <a:latin typeface="Arial" panose="020B0604020202020204" pitchFamily="34" charset="0"/>
                <a:ea typeface="ＭＳ Ｐゴシック" panose="020B0600070205080204" pitchFamily="34" charset="-128"/>
              </a:rPr>
              <a:t>Se describen los EFL que se requerirán para el cumplimiento de la misión</a:t>
            </a:r>
            <a:r>
              <a:rPr lang="es-ES" altLang="es-CL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>
                <a:solidFill>
                  <a:srgbClr val="FFFF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(Según Cuadro de Deberes y Obligaciones)</a:t>
            </a:r>
            <a:endParaRPr lang="es-ES" altLang="es-CL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id="{A2BBEACC-12D6-4A36-8554-934565D568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603250" y="903288"/>
            <a:ext cx="8026400" cy="45148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id="{717CE2C2-E014-4912-9316-BD2ED6232A2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 b="1">
                <a:latin typeface="Arial" panose="020B0604020202020204" pitchFamily="34" charset="0"/>
                <a:ea typeface="ＭＳ Ｐゴシック" panose="020B0600070205080204" pitchFamily="34" charset="-128"/>
              </a:rPr>
              <a:t>LOGÍSTICO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CL" i="1">
                <a:latin typeface="Arial" panose="020B0604020202020204" pitchFamily="34" charset="0"/>
                <a:ea typeface="ＭＳ Ｐゴシック" panose="020B0600070205080204" pitchFamily="34" charset="-128"/>
              </a:rPr>
              <a:t>Se describen los EFL que se requerirán para el cumplimiento de la misión</a:t>
            </a:r>
            <a:r>
              <a:rPr lang="es-ES" altLang="es-CL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>
                <a:solidFill>
                  <a:srgbClr val="FFFF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(Según Cuadro de Deberes y Obligaciones)</a:t>
            </a:r>
            <a:endParaRPr lang="es-ES" altLang="es-CL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>
            <a:extLst>
              <a:ext uri="{FF2B5EF4-FFF2-40B4-BE49-F238E27FC236}">
                <a16:creationId xmlns:a16="http://schemas.microsoft.com/office/drawing/2014/main" id="{CF3188B2-13AD-4BF2-A3D8-F8764817AD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603250" y="903288"/>
            <a:ext cx="8026400" cy="45148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id="{90847AD9-1A55-4734-A2C7-E5CEA71B6B0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 b="1">
                <a:latin typeface="Arial" panose="020B0604020202020204" pitchFamily="34" charset="0"/>
                <a:ea typeface="ＭＳ Ｐゴシック" panose="020B0600070205080204" pitchFamily="34" charset="-128"/>
              </a:rPr>
              <a:t>LOGÍSTICO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CL" i="1">
                <a:latin typeface="Arial" panose="020B0604020202020204" pitchFamily="34" charset="0"/>
                <a:ea typeface="ＭＳ Ｐゴシック" panose="020B0600070205080204" pitchFamily="34" charset="-128"/>
              </a:rPr>
              <a:t>Se describen los EFL que se requerirán para el cumplimiento de la misión</a:t>
            </a:r>
            <a:r>
              <a:rPr lang="es-ES" altLang="es-CL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>
                <a:solidFill>
                  <a:srgbClr val="FFFF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(Según Cuadro de Deberes y Obligaciones)</a:t>
            </a:r>
            <a:endParaRPr lang="es-ES" altLang="es-CL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2ED21D15-DCEA-4AF5-A8A9-C79936416F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603250" y="903288"/>
            <a:ext cx="8026400" cy="45148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9312220C-C6B2-4016-A98C-CADEC644D4C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 b="1">
                <a:latin typeface="Arial" panose="020B0604020202020204" pitchFamily="34" charset="0"/>
                <a:ea typeface="ＭＳ Ｐゴシック" panose="020B0600070205080204" pitchFamily="34" charset="-128"/>
              </a:rPr>
              <a:t>LOGÍSTICO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CL" i="1">
                <a:latin typeface="Arial" panose="020B0604020202020204" pitchFamily="34" charset="0"/>
                <a:ea typeface="ＭＳ Ｐゴシック" panose="020B0600070205080204" pitchFamily="34" charset="-128"/>
              </a:rPr>
              <a:t>Se describen los EFL que se requerirán para el cumplimiento de la misión</a:t>
            </a:r>
            <a:r>
              <a:rPr lang="es-ES" altLang="es-CL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>
                <a:solidFill>
                  <a:srgbClr val="FFFF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(Según Cuadro de Deberes y Obligaciones)</a:t>
            </a:r>
            <a:endParaRPr lang="es-ES" altLang="es-CL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01613" y="835025"/>
            <a:ext cx="7416801" cy="41719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0088" y="5284788"/>
            <a:ext cx="5610225" cy="5005387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_tradnl" altLang="es-CL"/>
              <a:t>MULTIBANDA RF 588 M HH- PRO 5101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01613" y="835025"/>
            <a:ext cx="7416801" cy="41719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0088" y="5284788"/>
            <a:ext cx="5610225" cy="5005387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_tradnl" altLang="es-CL"/>
              <a:t>MULTIBANDA RF 588 M HH- PRO 5101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>
            <a:extLst>
              <a:ext uri="{FF2B5EF4-FFF2-40B4-BE49-F238E27FC236}">
                <a16:creationId xmlns:a16="http://schemas.microsoft.com/office/drawing/2014/main" id="{C701214A-F031-4939-83A8-CD724D1780A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01613" y="835025"/>
            <a:ext cx="7416801" cy="41719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id="{A845463F-D553-4052-A0CE-4556A6D139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0088" y="5284788"/>
            <a:ext cx="5610225" cy="5005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_tradnl" altLang="es-CL"/>
              <a:t>MULTIBANDA RF 588 M HH- PRO 5101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>
            <a:extLst>
              <a:ext uri="{FF2B5EF4-FFF2-40B4-BE49-F238E27FC236}">
                <a16:creationId xmlns:a16="http://schemas.microsoft.com/office/drawing/2014/main" id="{673E8B41-BDD4-4305-B93F-1BEE870716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01613" y="835025"/>
            <a:ext cx="7416801" cy="41719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Rectangle 3">
            <a:extLst>
              <a:ext uri="{FF2B5EF4-FFF2-40B4-BE49-F238E27FC236}">
                <a16:creationId xmlns:a16="http://schemas.microsoft.com/office/drawing/2014/main" id="{54DF8009-CB34-4141-BEAF-A671729290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0088" y="5284788"/>
            <a:ext cx="5610225" cy="5005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_tradnl" altLang="es-CL"/>
              <a:t>MULTIBANDA RF 588 M HH- PRO 5101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>
            <a:extLst>
              <a:ext uri="{FF2B5EF4-FFF2-40B4-BE49-F238E27FC236}">
                <a16:creationId xmlns:a16="http://schemas.microsoft.com/office/drawing/2014/main" id="{D447F110-24AA-4DEB-9987-79993C0A03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01613" y="835025"/>
            <a:ext cx="7416801" cy="41719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id="{1754C2EF-82BC-4C69-8EBE-6765729214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00088" y="5284788"/>
            <a:ext cx="5610225" cy="5005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_tradnl" altLang="es-CL"/>
              <a:t>MULTIBANDA RF 588 M HH- PRO 5101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>
            <a:extLst>
              <a:ext uri="{FF2B5EF4-FFF2-40B4-BE49-F238E27FC236}">
                <a16:creationId xmlns:a16="http://schemas.microsoft.com/office/drawing/2014/main" id="{AEE3E184-F401-400B-AE4F-6B9BD1C542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Rectangle 3">
            <a:extLst>
              <a:ext uri="{FF2B5EF4-FFF2-40B4-BE49-F238E27FC236}">
                <a16:creationId xmlns:a16="http://schemas.microsoft.com/office/drawing/2014/main" id="{BD9D741F-5027-49F4-AE04-0812D1ECEFB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344488" indent="-344488" eaLnBrk="1" hangingPunct="1"/>
            <a:r>
              <a:rPr lang="es-ES" altLang="es-CL" u="sng">
                <a:latin typeface="Arial" panose="020B0604020202020204" pitchFamily="34" charset="0"/>
                <a:ea typeface="ＭＳ Ｐゴシック" panose="020B0600070205080204" pitchFamily="34" charset="-128"/>
              </a:rPr>
              <a:t>V. MANDO Y COMUNICACIONES: </a:t>
            </a:r>
            <a:r>
              <a:rPr lang="es-ES" altLang="es-CL" i="1">
                <a:latin typeface="Arial" panose="020B0604020202020204" pitchFamily="34" charset="0"/>
                <a:ea typeface="ＭＳ Ｐゴシック" panose="020B0600070205080204" pitchFamily="34" charset="-128"/>
              </a:rPr>
              <a:t>Establece la ubicación del Comandante y sus movimientos, establece formas de enlace, reconocimiento e identificación, instrucciones y reglas generales relativas al empleo de comunicaciones y otros equipos electrónicos, si fuera necesario.</a:t>
            </a:r>
            <a:endParaRPr lang="es-ES" altLang="es-CL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marL="344488" indent="-344488" eaLnBrk="1" hangingPunct="1"/>
            <a:r>
              <a:rPr lang="es-ES" altLang="es-CL">
                <a:latin typeface="Arial" panose="020B0604020202020204" pitchFamily="34" charset="0"/>
                <a:ea typeface="ＭＳ Ｐゴシック" panose="020B0600070205080204" pitchFamily="34" charset="-128"/>
              </a:rPr>
              <a:t>MANDO Y CONTROL</a:t>
            </a:r>
          </a:p>
          <a:p>
            <a:pPr marL="344488" indent="-344488" eaLnBrk="1" hangingPunct="1"/>
            <a:r>
              <a:rPr lang="es-ES" altLang="es-CL">
                <a:latin typeface="Arial" panose="020B0604020202020204" pitchFamily="34" charset="0"/>
                <a:ea typeface="ＭＳ Ｐゴシック" panose="020B0600070205080204" pitchFamily="34" charset="-128"/>
              </a:rPr>
              <a:t>COMUNICACIONES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>
            <a:extLst>
              <a:ext uri="{FF2B5EF4-FFF2-40B4-BE49-F238E27FC236}">
                <a16:creationId xmlns:a16="http://schemas.microsoft.com/office/drawing/2014/main" id="{5769A155-634A-433A-BF00-E4FDE6E979D4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620" tIns="51809" rIns="103620" bIns="5180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30D75976-3D86-45DC-94AE-A8ACA5EA32CB}" type="slidenum">
              <a:rPr lang="es-ES" altLang="es-CL" sz="1400"/>
              <a:pPr algn="r" eaLnBrk="1" hangingPunct="1"/>
              <a:t>37</a:t>
            </a:fld>
            <a:endParaRPr lang="es-ES" altLang="es-CL" sz="1400"/>
          </a:p>
        </p:txBody>
      </p:sp>
      <p:sp>
        <p:nvSpPr>
          <p:cNvPr id="101379" name="Rectangle 2">
            <a:extLst>
              <a:ext uri="{FF2B5EF4-FFF2-40B4-BE49-F238E27FC236}">
                <a16:creationId xmlns:a16="http://schemas.microsoft.com/office/drawing/2014/main" id="{026E8F30-96D1-4230-8DA1-435A9676EF9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80" name="Rectangle 3">
            <a:extLst>
              <a:ext uri="{FF2B5EF4-FFF2-40B4-BE49-F238E27FC236}">
                <a16:creationId xmlns:a16="http://schemas.microsoft.com/office/drawing/2014/main" id="{47FEE071-4E4A-49C6-82BD-044A8F02B4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>
            <a:extLst>
              <a:ext uri="{FF2B5EF4-FFF2-40B4-BE49-F238E27FC236}">
                <a16:creationId xmlns:a16="http://schemas.microsoft.com/office/drawing/2014/main" id="{77FDB651-CBF3-4331-9F8C-F164723DB9B8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620" tIns="51809" rIns="103620" bIns="5180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5E61838D-3C19-444F-BCF1-A4D002CBDDCE}" type="slidenum">
              <a:rPr lang="es-ES" altLang="es-CL" sz="1400"/>
              <a:pPr algn="r" eaLnBrk="1" hangingPunct="1"/>
              <a:t>39</a:t>
            </a:fld>
            <a:endParaRPr lang="es-ES" altLang="es-CL" sz="1400"/>
          </a:p>
        </p:txBody>
      </p:sp>
      <p:sp>
        <p:nvSpPr>
          <p:cNvPr id="103427" name="Rectangle 2">
            <a:extLst>
              <a:ext uri="{FF2B5EF4-FFF2-40B4-BE49-F238E27FC236}">
                <a16:creationId xmlns:a16="http://schemas.microsoft.com/office/drawing/2014/main" id="{04AC3A4F-7FEA-414D-A986-04B57F82A94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8" name="Rectangle 3">
            <a:extLst>
              <a:ext uri="{FF2B5EF4-FFF2-40B4-BE49-F238E27FC236}">
                <a16:creationId xmlns:a16="http://schemas.microsoft.com/office/drawing/2014/main" id="{AC449D65-5F9A-45FC-9C0F-EAE6E6045B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>
            <a:extLst>
              <a:ext uri="{FF2B5EF4-FFF2-40B4-BE49-F238E27FC236}">
                <a16:creationId xmlns:a16="http://schemas.microsoft.com/office/drawing/2014/main" id="{632C9398-E4EC-41FB-A0E3-8226E3F830F1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620" tIns="51809" rIns="103620" bIns="5180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B8B83CFE-D85A-448F-BB24-6DD7F1374E2D}" type="slidenum">
              <a:rPr lang="es-ES" altLang="es-CL" sz="1400"/>
              <a:pPr algn="r" eaLnBrk="1" hangingPunct="1"/>
              <a:t>40</a:t>
            </a:fld>
            <a:endParaRPr lang="es-ES" altLang="es-CL" sz="1400"/>
          </a:p>
        </p:txBody>
      </p:sp>
      <p:sp>
        <p:nvSpPr>
          <p:cNvPr id="105475" name="Rectangle 2">
            <a:extLst>
              <a:ext uri="{FF2B5EF4-FFF2-40B4-BE49-F238E27FC236}">
                <a16:creationId xmlns:a16="http://schemas.microsoft.com/office/drawing/2014/main" id="{86246B6D-144C-4620-803E-88D1F57262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6" name="Rectangle 3">
            <a:extLst>
              <a:ext uri="{FF2B5EF4-FFF2-40B4-BE49-F238E27FC236}">
                <a16:creationId xmlns:a16="http://schemas.microsoft.com/office/drawing/2014/main" id="{4F935D2C-9880-48BD-957E-6991FCD7A3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B0EC05FD-1D50-46A4-A4BB-F30553154809}" type="slidenum">
              <a:rPr lang="es-ES" altLang="es-CL" sz="1400"/>
              <a:pPr algn="r" eaLnBrk="1" hangingPunct="1"/>
              <a:t>41</a:t>
            </a:fld>
            <a:endParaRPr lang="es-ES" altLang="es-CL" sz="140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CA814-FE8B-4173-8A3F-35FD067D83B6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A6041-5071-408E-826A-70A294BCCAF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94824-8BBD-4C0E-A980-C4D54917D0F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98D39-BE96-4B6E-BE91-B28D6E3D9A5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F43AC-EB03-412D-97A5-7FC7EED571D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39E1F-30A4-4FDC-8F3D-4BE8301FB78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4835E1-4910-418E-87FA-CBD248FF56B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5A124-ACB9-4421-B2C9-3986ACE882C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lIns="91440" tIns="45720" rIns="91440" bIns="4572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8ADEF-4582-4872-9628-D4537B4A432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EC940A-0A7C-4C39-867A-3D71BFAB661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6C857-56F6-4B3B-8FA6-D5B8122050F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92404-9AE1-4085-B636-A3E4CA2BBF1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 lIns="91440" tIns="45720" rIns="91440" bIns="45720"/>
          <a:lstStyle/>
          <a:p>
            <a:pPr lvl="0"/>
            <a:endParaRPr lang="es-CL" noProof="0"/>
          </a:p>
        </p:txBody>
      </p:sp>
      <p:sp>
        <p:nvSpPr>
          <p:cNvPr id="4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59168-A77E-464A-BA70-85FFAC207DFD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CD4559C-AADD-4795-9344-5B6A323E64B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97" tIns="45699" rIns="91397" bIns="4569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1028" name="Rectangle 4">
            <a:extLst/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>
            <a:extLst/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>
            <a:extLst/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64F53B9-9943-41A8-9107-6A00CA67CB2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2" r:id="rId1"/>
    <p:sldLayoutId id="2147484453" r:id="rId2"/>
    <p:sldLayoutId id="2147484454" r:id="rId3"/>
    <p:sldLayoutId id="2147484455" r:id="rId4"/>
    <p:sldLayoutId id="2147484456" r:id="rId5"/>
    <p:sldLayoutId id="2147484457" r:id="rId6"/>
    <p:sldLayoutId id="2147484458" r:id="rId7"/>
    <p:sldLayoutId id="2147484459" r:id="rId8"/>
    <p:sldLayoutId id="2147484460" r:id="rId9"/>
    <p:sldLayoutId id="2147484461" r:id="rId10"/>
    <p:sldLayoutId id="2147484462" r:id="rId11"/>
    <p:sldLayoutId id="2147484463" r:id="rId12"/>
    <p:sldLayoutId id="2147484464" r:id="rId13"/>
    <p:sldLayoutId id="2147484465" r:id="rId14"/>
  </p:sldLayoutIdLst>
  <p:transition spd="med"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11.png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13.png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16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16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11" Type="http://schemas.openxmlformats.org/officeDocument/2006/relationships/image" Target="../media/image18.png"/><Relationship Id="rId5" Type="http://schemas.openxmlformats.org/officeDocument/2006/relationships/diagramQuickStyle" Target="../diagrams/quickStyle8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8.xml"/><Relationship Id="rId9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7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diagramLayout" Target="../diagrams/layout10.xml"/><Relationship Id="rId7" Type="http://schemas.openxmlformats.org/officeDocument/2006/relationships/image" Target="../media/image7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Relationship Id="rId9" Type="http://schemas.openxmlformats.org/officeDocument/2006/relationships/image" Target="../media/image20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24.emf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10" Type="http://schemas.openxmlformats.org/officeDocument/2006/relationships/image" Target="../media/image34.png"/><Relationship Id="rId4" Type="http://schemas.openxmlformats.org/officeDocument/2006/relationships/diagramLayout" Target="../diagrams/layout11.xml"/><Relationship Id="rId9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1"/>
          <p:cNvSpPr>
            <a:spLocks noChangeArrowheads="1"/>
          </p:cNvSpPr>
          <p:nvPr/>
        </p:nvSpPr>
        <p:spPr bwMode="auto">
          <a:xfrm>
            <a:off x="1199456" y="1195388"/>
            <a:ext cx="10992544" cy="155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s-ES_tradnl" altLang="es-CL" sz="3200" b="1" dirty="0"/>
              <a:t>SOTF B</a:t>
            </a:r>
          </a:p>
          <a:p>
            <a:pPr marL="342900" indent="-342900" algn="ctr">
              <a:spcBef>
                <a:spcPct val="20000"/>
              </a:spcBef>
            </a:pPr>
            <a:r>
              <a:rPr lang="es-ES_tradnl" altLang="es-CL" sz="4800" b="1" dirty="0"/>
              <a:t>UTACO C</a:t>
            </a:r>
          </a:p>
        </p:txBody>
      </p:sp>
      <p:pic>
        <p:nvPicPr>
          <p:cNvPr id="3075" name="Picture 4" descr="COMFUES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86228" y="3033777"/>
            <a:ext cx="1728788" cy="244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2">
            <a:extLst/>
          </p:cNvPr>
          <p:cNvSpPr>
            <a:spLocks noChangeArrowheads="1"/>
          </p:cNvSpPr>
          <p:nvPr/>
        </p:nvSpPr>
        <p:spPr bwMode="auto">
          <a:xfrm>
            <a:off x="5880100" y="6245225"/>
            <a:ext cx="569098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s-C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es-ES" sz="2400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Base Patrulla,  21 de octubre del 2018</a:t>
            </a:r>
          </a:p>
        </p:txBody>
      </p:sp>
      <p:sp>
        <p:nvSpPr>
          <p:cNvPr id="3078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F42D79B-74FB-4EC4-83F9-6712CCC03025}" type="slidenum">
              <a:rPr lang="es-ES" altLang="es-CL"/>
              <a:pPr/>
              <a:t>1</a:t>
            </a:fld>
            <a:endParaRPr lang="es-ES" altLang="es-CL" dirty="0"/>
          </a:p>
        </p:txBody>
      </p:sp>
      <p:pic>
        <p:nvPicPr>
          <p:cNvPr id="3079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n 1">
            <a:extLst>
              <a:ext uri="{FF2B5EF4-FFF2-40B4-BE49-F238E27FC236}">
                <a16:creationId xmlns:a16="http://schemas.microsoft.com/office/drawing/2014/main" id="{53E01BCF-FFBA-48B1-BFE8-BE87BB624D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-449"/>
          <a:stretch>
            <a:fillRect/>
          </a:stretch>
        </p:blipFill>
        <p:spPr bwMode="auto">
          <a:xfrm>
            <a:off x="7032625" y="3192463"/>
            <a:ext cx="1728788" cy="249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2640013" y="2119313"/>
            <a:ext cx="7704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algn="just" eaLnBrk="1" hangingPunct="1"/>
            <a:r>
              <a:rPr lang="es-CL" altLang="es-CL" sz="2400">
                <a:latin typeface="Calibri" pitchFamily="34" charset="0"/>
              </a:rPr>
              <a:t>	</a:t>
            </a:r>
            <a:endParaRPr lang="es-ES" altLang="es-CL" sz="2400">
              <a:cs typeface="Arial" charset="0"/>
            </a:endParaRPr>
          </a:p>
        </p:txBody>
      </p:sp>
      <p:sp>
        <p:nvSpPr>
          <p:cNvPr id="5123" name="6 CuadroTexto"/>
          <p:cNvSpPr txBox="1">
            <a:spLocks noChangeArrowheads="1"/>
          </p:cNvSpPr>
          <p:nvPr/>
        </p:nvSpPr>
        <p:spPr bwMode="auto">
          <a:xfrm>
            <a:off x="4440238" y="220663"/>
            <a:ext cx="3311525" cy="5842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3200" b="1" dirty="0"/>
              <a:t>REFERENCIAS</a:t>
            </a: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1524000" y="-323850"/>
            <a:ext cx="1841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pPr>
              <a:tabLst>
                <a:tab pos="-1485900" algn="l"/>
                <a:tab pos="-685800" algn="l"/>
              </a:tabLst>
            </a:pPr>
            <a:endParaRPr lang="es-ES" altLang="es-CL"/>
          </a:p>
          <a:p>
            <a:pPr>
              <a:tabLst>
                <a:tab pos="-1485900" algn="l"/>
                <a:tab pos="-685800" algn="l"/>
              </a:tabLst>
            </a:pPr>
            <a:endParaRPr lang="es-ES" altLang="es-CL"/>
          </a:p>
        </p:txBody>
      </p:sp>
      <p:sp>
        <p:nvSpPr>
          <p:cNvPr id="5125" name="5 Rectángulo"/>
          <p:cNvSpPr>
            <a:spLocks noChangeArrowheads="1"/>
          </p:cNvSpPr>
          <p:nvPr/>
        </p:nvSpPr>
        <p:spPr bwMode="auto">
          <a:xfrm>
            <a:off x="1414463" y="1366838"/>
            <a:ext cx="10585450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150000"/>
              </a:lnSpc>
              <a:buFontTx/>
              <a:buAutoNum type="arabicPeriod"/>
              <a:tabLst>
                <a:tab pos="-1485900" algn="l"/>
                <a:tab pos="-685800" algn="l"/>
              </a:tabLst>
            </a:pPr>
            <a:r>
              <a:rPr lang="es-ES" altLang="es-CL" sz="2000" dirty="0">
                <a:cs typeface="Times New Roman" pitchFamily="18" charset="0"/>
              </a:rPr>
              <a:t>FRAGORD 001 DEL SOTFBRAVO.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  <a:tabLst>
                <a:tab pos="-1485900" algn="l"/>
                <a:tab pos="-685800" algn="l"/>
              </a:tabLst>
            </a:pPr>
            <a:r>
              <a:rPr lang="es-ES" altLang="es-CL" sz="2000" dirty="0">
                <a:cs typeface="Times New Roman" pitchFamily="18" charset="0"/>
              </a:rPr>
              <a:t>Carta IGM 1:50.000:  ARICA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  <a:tabLst>
                <a:tab pos="-1485900" algn="l"/>
                <a:tab pos="-685800" algn="l"/>
              </a:tabLst>
            </a:pPr>
            <a:r>
              <a:rPr lang="es-ES" altLang="es-CL" sz="2000" dirty="0">
                <a:cs typeface="Times New Roman" pitchFamily="18" charset="0"/>
              </a:rPr>
              <a:t>Fotografías satelitales (Google </a:t>
            </a:r>
            <a:r>
              <a:rPr lang="es-ES" altLang="es-CL" sz="2000" dirty="0" err="1">
                <a:cs typeface="Times New Roman" pitchFamily="18" charset="0"/>
              </a:rPr>
              <a:t>Earth</a:t>
            </a:r>
            <a:r>
              <a:rPr lang="es-ES" altLang="es-CL" sz="2000" dirty="0">
                <a:cs typeface="Times New Roman" pitchFamily="18" charset="0"/>
              </a:rPr>
              <a:t> Pro).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  <a:tabLst>
                <a:tab pos="-1485900" algn="l"/>
                <a:tab pos="-685800" algn="l"/>
              </a:tabLst>
            </a:pPr>
            <a:r>
              <a:rPr lang="es-ES" altLang="es-CL" sz="2000" dirty="0" err="1">
                <a:cs typeface="Times New Roman" pitchFamily="18" charset="0"/>
              </a:rPr>
              <a:t>Info</a:t>
            </a:r>
            <a:r>
              <a:rPr lang="es-ES" altLang="es-CL" sz="2000" dirty="0">
                <a:cs typeface="Times New Roman" pitchFamily="18" charset="0"/>
              </a:rPr>
              <a:t>. Meteorológica: </a:t>
            </a:r>
            <a:r>
              <a:rPr lang="es-ES" altLang="es-CL" sz="2000" dirty="0" err="1">
                <a:cs typeface="Times New Roman" pitchFamily="18" charset="0"/>
              </a:rPr>
              <a:t>Windy</a:t>
            </a:r>
            <a:r>
              <a:rPr lang="es-ES" altLang="es-CL" sz="2000" dirty="0">
                <a:cs typeface="Times New Roman" pitchFamily="18" charset="0"/>
              </a:rPr>
              <a:t>, servicio meteorológico de la Armada.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  <a:tabLst>
                <a:tab pos="-1485900" algn="l"/>
                <a:tab pos="-685800" algn="l"/>
              </a:tabLst>
            </a:pPr>
            <a:r>
              <a:rPr lang="es-ES" altLang="es-CL" sz="2000" dirty="0">
                <a:cs typeface="Times New Roman" pitchFamily="18" charset="0"/>
              </a:rPr>
              <a:t>Huso horario  +3.</a:t>
            </a:r>
          </a:p>
          <a:p>
            <a:pPr marL="457200" indent="-457200">
              <a:buFontTx/>
              <a:buChar char="•"/>
              <a:tabLst>
                <a:tab pos="-1485900" algn="l"/>
                <a:tab pos="-685800" algn="l"/>
              </a:tabLst>
            </a:pPr>
            <a:endParaRPr lang="es-ES" altLang="es-CL" sz="1600" dirty="0"/>
          </a:p>
        </p:txBody>
      </p:sp>
      <p:sp>
        <p:nvSpPr>
          <p:cNvPr id="5126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BC7D94F-B51C-4BD7-8483-994CBE5FE19B}" type="slidenum">
              <a:rPr lang="es-ES" altLang="es-CL"/>
              <a:pPr/>
              <a:t>2</a:t>
            </a:fld>
            <a:endParaRPr lang="es-ES" altLang="es-CL"/>
          </a:p>
        </p:txBody>
      </p:sp>
      <p:pic>
        <p:nvPicPr>
          <p:cNvPr id="5127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Rot="1" noChangeArrowheads="1"/>
          </p:cNvSpPr>
          <p:nvPr/>
        </p:nvSpPr>
        <p:spPr bwMode="auto">
          <a:xfrm>
            <a:off x="2566988" y="1700213"/>
            <a:ext cx="7850187" cy="515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307975" eaLnBrk="1" hangingPunct="1"/>
            <a:endParaRPr lang="es-ES" altLang="es-CL" sz="1600">
              <a:cs typeface="Times New Roman" pitchFamily="18" charset="0"/>
            </a:endParaRPr>
          </a:p>
        </p:txBody>
      </p:sp>
      <p:graphicFrame>
        <p:nvGraphicFramePr>
          <p:cNvPr id="3" name="Diagrama 2">
            <a:extLst/>
          </p:cNvPr>
          <p:cNvGraphicFramePr/>
          <p:nvPr>
            <p:extLst>
              <p:ext uri="{D42A27DB-BD31-4B8C-83A1-F6EECF244321}">
                <p14:modId xmlns:p14="http://schemas.microsoft.com/office/powerpoint/2010/main" val="1576802715"/>
              </p:ext>
            </p:extLst>
          </p:nvPr>
        </p:nvGraphicFramePr>
        <p:xfrm>
          <a:off x="2363725" y="964806"/>
          <a:ext cx="8256711" cy="5602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196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8ACA167-FA57-4B30-B5D7-1577B008A1FD}" type="slidenum">
              <a:rPr lang="es-ES" altLang="es-CL" smtClean="0"/>
              <a:pPr/>
              <a:t>3</a:t>
            </a:fld>
            <a:endParaRPr lang="es-ES" altLang="es-CL"/>
          </a:p>
        </p:txBody>
      </p:sp>
      <p:pic>
        <p:nvPicPr>
          <p:cNvPr id="8197" name="Imagen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CuadroTexto 4"/>
          <p:cNvSpPr txBox="1">
            <a:spLocks noChangeArrowheads="1"/>
          </p:cNvSpPr>
          <p:nvPr/>
        </p:nvSpPr>
        <p:spPr bwMode="auto">
          <a:xfrm>
            <a:off x="4857750" y="225467"/>
            <a:ext cx="2476500" cy="5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200" b="1" dirty="0"/>
              <a:t>ORGATAR</a:t>
            </a:r>
          </a:p>
        </p:txBody>
      </p:sp>
      <p:sp>
        <p:nvSpPr>
          <p:cNvPr id="10" name="CuadroTexto 4">
            <a:extLst/>
          </p:cNvPr>
          <p:cNvSpPr txBox="1">
            <a:spLocks noChangeArrowheads="1"/>
          </p:cNvSpPr>
          <p:nvPr/>
        </p:nvSpPr>
        <p:spPr bwMode="auto">
          <a:xfrm>
            <a:off x="1328738" y="1177530"/>
            <a:ext cx="2476500" cy="368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s-CL" altLang="es-CL" sz="1800" b="1" dirty="0"/>
              <a:t>ACCIÓN EN EL OBJ</a:t>
            </a:r>
            <a:r>
              <a:rPr lang="es-CL" altLang="es-CL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93CB0EB-7667-4E94-8D75-090C6C44FA73}" type="slidenum">
              <a:rPr lang="es-ES" altLang="es-CL" smtClean="0"/>
              <a:pPr/>
              <a:t>4</a:t>
            </a:fld>
            <a:endParaRPr lang="es-ES" altLang="es-CL"/>
          </a:p>
        </p:txBody>
      </p:sp>
      <p:sp>
        <p:nvSpPr>
          <p:cNvPr id="7171" name="CuadroTexto 1"/>
          <p:cNvSpPr txBox="1">
            <a:spLocks noChangeArrowheads="1"/>
          </p:cNvSpPr>
          <p:nvPr/>
        </p:nvSpPr>
        <p:spPr bwMode="auto">
          <a:xfrm>
            <a:off x="1487488" y="1628775"/>
            <a:ext cx="10296525" cy="4409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s-CL" altLang="es-CL" sz="2400" dirty="0"/>
              <a:t>“Con el propósito de contribuir a degradar fuerzas Omega en el TOSO.</a:t>
            </a: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s-CL" altLang="es-CL" sz="2400" dirty="0"/>
              <a:t>Entre el 230700 y 242359 Informar rutina de medios aéreos de Omega en Aeropuerto San Judas, en coord. L: 18° 30’ 27.64“ S   G: 70° 17’ 12.61“ W.</a:t>
            </a: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s-CL" altLang="es-CL" sz="2400" dirty="0"/>
              <a:t>ECSO, neutralizar medios aéreos de Omega, ubicados en Aeropuerto de San Judas.</a:t>
            </a:r>
          </a:p>
        </p:txBody>
      </p:sp>
      <p:pic>
        <p:nvPicPr>
          <p:cNvPr id="7172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3"/>
          <p:cNvSpPr txBox="1">
            <a:spLocks noChangeArrowheads="1"/>
          </p:cNvSpPr>
          <p:nvPr/>
        </p:nvSpPr>
        <p:spPr bwMode="auto">
          <a:xfrm>
            <a:off x="5159896" y="204639"/>
            <a:ext cx="2448273" cy="5794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/>
              <a:t>MISIÓN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Marcador de número de diapositiva 3">
            <a:extLst>
              <a:ext uri="{FF2B5EF4-FFF2-40B4-BE49-F238E27FC236}">
                <a16:creationId xmlns:a16="http://schemas.microsoft.com/office/drawing/2014/main" id="{4D44B742-CC49-4454-A413-BDE1B751724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8541B79-5057-46BD-8395-86F2026FA13C}" type="slidenum">
              <a:rPr lang="es-ES" altLang="es-CL" sz="1400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s-ES" altLang="es-CL" sz="1400">
              <a:solidFill>
                <a:srgbClr val="000000"/>
              </a:solidFill>
            </a:endParaRPr>
          </a:p>
        </p:txBody>
      </p:sp>
      <p:sp>
        <p:nvSpPr>
          <p:cNvPr id="40963" name="Text Box 3">
            <a:extLst>
              <a:ext uri="{FF2B5EF4-FFF2-40B4-BE49-F238E27FC236}">
                <a16:creationId xmlns:a16="http://schemas.microsoft.com/office/drawing/2014/main" id="{0D2485E4-DDE4-4B0C-9567-EF7E10DC5E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375" y="234950"/>
            <a:ext cx="2411413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sz="2400" b="1"/>
              <a:t>V. EJECUCIÓN</a:t>
            </a:r>
          </a:p>
        </p:txBody>
      </p:sp>
      <p:sp>
        <p:nvSpPr>
          <p:cNvPr id="40964" name="CuadroTexto 11">
            <a:extLst>
              <a:ext uri="{FF2B5EF4-FFF2-40B4-BE49-F238E27FC236}">
                <a16:creationId xmlns:a16="http://schemas.microsoft.com/office/drawing/2014/main" id="{E99EC56C-E635-462D-ABE9-8E96EE5DA2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2378" y="2290920"/>
            <a:ext cx="4122738" cy="368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B.- INTENCIÓN DEL COMANDANTE</a:t>
            </a:r>
          </a:p>
        </p:txBody>
      </p:sp>
      <p:pic>
        <p:nvPicPr>
          <p:cNvPr id="40965" name="Imagen 1">
            <a:extLst>
              <a:ext uri="{FF2B5EF4-FFF2-40B4-BE49-F238E27FC236}">
                <a16:creationId xmlns:a16="http://schemas.microsoft.com/office/drawing/2014/main" id="{B1ECA420-F122-4770-B76D-C9BDBCEA6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6" name="CuadroTexto 10">
            <a:extLst>
              <a:ext uri="{FF2B5EF4-FFF2-40B4-BE49-F238E27FC236}">
                <a16:creationId xmlns:a16="http://schemas.microsoft.com/office/drawing/2014/main" id="{8BEDE42C-168B-437F-8DDF-BFD8E527CF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2378" y="872331"/>
            <a:ext cx="4894263" cy="369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A.- PRESUNCIONES DE PLANIFICACIÓN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9B9D5CC-A497-490A-80A7-C43DCE4AD4A3}"/>
              </a:ext>
            </a:extLst>
          </p:cNvPr>
          <p:cNvSpPr/>
          <p:nvPr/>
        </p:nvSpPr>
        <p:spPr>
          <a:xfrm>
            <a:off x="1590061" y="2659220"/>
            <a:ext cx="10153650" cy="4611519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3388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000" b="1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Objetivos Militares.</a:t>
            </a:r>
          </a:p>
          <a:p>
            <a:pPr marL="719138" lvl="1" indent="-269875">
              <a:lnSpc>
                <a:spcPct val="150000"/>
              </a:lnSpc>
              <a:spcAft>
                <a:spcPts val="0"/>
              </a:spcAft>
              <a:buFont typeface="+mj-lt"/>
              <a:buAutoNum type="alphaLcPeriod"/>
              <a:defRPr/>
            </a:pPr>
            <a:r>
              <a:rPr lang="es-CL" sz="2000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Fuerzas que se encuentren en o cercanos al objetivo y se movilicen a través de este.</a:t>
            </a:r>
          </a:p>
          <a:p>
            <a:pPr marL="719138" lvl="1" indent="-269875">
              <a:lnSpc>
                <a:spcPct val="150000"/>
              </a:lnSpc>
              <a:spcAft>
                <a:spcPts val="0"/>
              </a:spcAft>
              <a:buFont typeface="+mj-lt"/>
              <a:buAutoNum type="alphaLcPeriod"/>
              <a:defRPr/>
            </a:pPr>
            <a:r>
              <a:rPr lang="es-CL" sz="2000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Sistemas de C4 en o cercanos al Objetivo.</a:t>
            </a:r>
            <a:endParaRPr lang="es-CL" sz="2000" kern="100" dirty="0"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3388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000" b="1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Estado Final Deseado.</a:t>
            </a:r>
          </a:p>
          <a:p>
            <a:pPr marL="449263">
              <a:lnSpc>
                <a:spcPct val="150000"/>
              </a:lnSpc>
              <a:spcAft>
                <a:spcPts val="0"/>
              </a:spcAft>
              <a:defRPr/>
            </a:pPr>
            <a:r>
              <a:rPr lang="es-CL" sz="2000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Información evacuada al mando sin ser detectados por fuerzas enemigas o personal civil.</a:t>
            </a:r>
            <a:endParaRPr lang="es-CL" sz="2000" kern="100" dirty="0"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3388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 startAt="3"/>
              <a:defRPr/>
            </a:pPr>
            <a:r>
              <a:rPr lang="es-CL" sz="2000" b="1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Criterios para el Éxito.</a:t>
            </a:r>
          </a:p>
          <a:p>
            <a:pPr marL="433388" indent="15875">
              <a:lnSpc>
                <a:spcPct val="150000"/>
              </a:lnSpc>
              <a:spcAft>
                <a:spcPts val="0"/>
              </a:spcAft>
              <a:defRPr/>
            </a:pPr>
            <a:r>
              <a:rPr lang="es-CL" sz="2000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Información evacuada en forma oportuna.</a:t>
            </a:r>
          </a:p>
          <a:p>
            <a:pPr marL="90488">
              <a:lnSpc>
                <a:spcPct val="150000"/>
              </a:lnSpc>
              <a:spcAft>
                <a:spcPts val="0"/>
              </a:spcAft>
              <a:defRPr/>
            </a:pPr>
            <a:endParaRPr lang="es-CL" kern="100" dirty="0"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68" name="9 CuadroTexto">
            <a:extLst>
              <a:ext uri="{FF2B5EF4-FFF2-40B4-BE49-F238E27FC236}">
                <a16:creationId xmlns:a16="http://schemas.microsoft.com/office/drawing/2014/main" id="{F24026A7-A015-47AA-9A21-B4E34C66B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7" y="1417637"/>
            <a:ext cx="87852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AutoNum type="arabicPeriod"/>
            </a:pPr>
            <a:r>
              <a:rPr lang="es-ES" altLang="es-CL" sz="2000" dirty="0"/>
              <a:t>Puntos de Inserción/ infiltración sin presencia enemiga, ni personal civil.</a:t>
            </a:r>
          </a:p>
          <a:p>
            <a:pPr>
              <a:spcBef>
                <a:spcPct val="0"/>
              </a:spcBef>
              <a:buFontTx/>
              <a:buAutoNum type="arabicPeriod"/>
            </a:pPr>
            <a:r>
              <a:rPr lang="es-ES" altLang="es-CL" sz="2000" dirty="0"/>
              <a:t>Puntos de extracción sin presencia enemiga, ni personal civil.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Marcador de número de diapositiva 3">
            <a:extLst>
              <a:ext uri="{FF2B5EF4-FFF2-40B4-BE49-F238E27FC236}">
                <a16:creationId xmlns:a16="http://schemas.microsoft.com/office/drawing/2014/main" id="{D453E528-877E-4B3D-9450-A97734BCDA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AF1C619-3094-45FC-B68D-3AB6CE426C95}" type="slidenum">
              <a:rPr lang="es-ES" altLang="es-CL" sz="1400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s-ES" altLang="es-CL" sz="1400">
              <a:solidFill>
                <a:srgbClr val="000000"/>
              </a:solidFill>
            </a:endParaRPr>
          </a:p>
        </p:txBody>
      </p:sp>
      <p:sp>
        <p:nvSpPr>
          <p:cNvPr id="41987" name="Text Box 3">
            <a:extLst>
              <a:ext uri="{FF2B5EF4-FFF2-40B4-BE49-F238E27FC236}">
                <a16:creationId xmlns:a16="http://schemas.microsoft.com/office/drawing/2014/main" id="{43F12A5E-5A13-4267-AE89-FD69045C81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375" y="234950"/>
            <a:ext cx="2411413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sz="2400" b="1"/>
              <a:t>V. EJECUCIÓN</a:t>
            </a:r>
          </a:p>
        </p:txBody>
      </p:sp>
      <p:pic>
        <p:nvPicPr>
          <p:cNvPr id="41988" name="Imagen 1">
            <a:extLst>
              <a:ext uri="{FF2B5EF4-FFF2-40B4-BE49-F238E27FC236}">
                <a16:creationId xmlns:a16="http://schemas.microsoft.com/office/drawing/2014/main" id="{ADB75032-B272-452E-B62A-E3407BA11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CuadroTexto 10">
            <a:extLst>
              <a:ext uri="{FF2B5EF4-FFF2-40B4-BE49-F238E27FC236}">
                <a16:creationId xmlns:a16="http://schemas.microsoft.com/office/drawing/2014/main" id="{5D1A8C7D-D89F-4D3E-A55F-02C309DAE9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6050" y="1101725"/>
            <a:ext cx="5184775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2000" b="1"/>
              <a:t>C.- LIMITACIONES Y RESTRICCIONES</a:t>
            </a:r>
          </a:p>
        </p:txBody>
      </p:sp>
      <p:sp>
        <p:nvSpPr>
          <p:cNvPr id="41990" name="9 CuadroTexto">
            <a:extLst>
              <a:ext uri="{FF2B5EF4-FFF2-40B4-BE49-F238E27FC236}">
                <a16:creationId xmlns:a16="http://schemas.microsoft.com/office/drawing/2014/main" id="{68E39767-94E9-461C-8C4A-8A20EBDCBF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1700213"/>
            <a:ext cx="8785225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AutoNum type="arabicPeriod"/>
            </a:pPr>
            <a:r>
              <a:rPr lang="es-ES" altLang="es-CL" sz="2400"/>
              <a:t>Cumplir D.I.C.A.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AutoNum type="arabicPeriod"/>
            </a:pPr>
            <a:r>
              <a:rPr lang="es-ES" altLang="es-CL" sz="2400"/>
              <a:t>No infringir daños a la población civil y sus bienes</a:t>
            </a:r>
            <a:r>
              <a:rPr lang="es-ES" altLang="es-CL" sz="2000"/>
              <a:t>.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A411289-C13F-4D68-B849-C1525F0B8A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77" b="13449"/>
          <a:stretch/>
        </p:blipFill>
        <p:spPr>
          <a:xfrm>
            <a:off x="1225878" y="922338"/>
            <a:ext cx="10966122" cy="59356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0" name="19 Diagrama">
            <a:extLst/>
          </p:cNvPr>
          <p:cNvGraphicFramePr/>
          <p:nvPr/>
        </p:nvGraphicFramePr>
        <p:xfrm>
          <a:off x="1487488" y="-531440"/>
          <a:ext cx="91805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1988" name="Marcador de número de diapositiva 1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59E9889-AA7D-4C70-8522-8D18600D7D5A}" type="slidenum">
              <a:rPr lang="es-ES" altLang="es-ES_tradnl">
                <a:solidFill>
                  <a:schemeClr val="bg1"/>
                </a:solidFill>
                <a:ea typeface="ＭＳ Ｐゴシック" pitchFamily="34" charset="-128"/>
              </a:rPr>
              <a:pPr/>
              <a:t>7</a:t>
            </a:fld>
            <a:endParaRPr lang="es-ES" altLang="es-ES_tradnl">
              <a:solidFill>
                <a:schemeClr val="bg1"/>
              </a:solidFill>
              <a:ea typeface="ＭＳ Ｐゴシック" pitchFamily="34" charset="-128"/>
            </a:endParaRPr>
          </a:p>
        </p:txBody>
      </p:sp>
      <p:pic>
        <p:nvPicPr>
          <p:cNvPr id="41989" name="Imagen 1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390312" y="1029964"/>
            <a:ext cx="384175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Imagen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C9D9CA80-5366-4CA0-BC58-79CA496C489E}"/>
              </a:ext>
            </a:extLst>
          </p:cNvPr>
          <p:cNvSpPr txBox="1"/>
          <p:nvPr/>
        </p:nvSpPr>
        <p:spPr>
          <a:xfrm>
            <a:off x="5262459" y="172320"/>
            <a:ext cx="184165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2800" b="1" dirty="0">
                <a:latin typeface="Arial" panose="020B0604020202020204" pitchFamily="34" charset="0"/>
              </a:rPr>
              <a:t>CONOPS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A2A15049-E142-4B45-9ECD-AB54BEC37525}"/>
              </a:ext>
            </a:extLst>
          </p:cNvPr>
          <p:cNvSpPr txBox="1"/>
          <p:nvPr/>
        </p:nvSpPr>
        <p:spPr>
          <a:xfrm>
            <a:off x="1225878" y="922338"/>
            <a:ext cx="85883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b="1" dirty="0">
                <a:latin typeface="Arial" panose="020B0604020202020204" pitchFamily="34" charset="0"/>
              </a:rPr>
              <a:t>AROP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56E971AD-D019-4FCF-B4C9-6C59235E07B3}"/>
              </a:ext>
            </a:extLst>
          </p:cNvPr>
          <p:cNvSpPr/>
          <p:nvPr/>
        </p:nvSpPr>
        <p:spPr>
          <a:xfrm rot="21242727">
            <a:off x="6319604" y="5294322"/>
            <a:ext cx="1439860" cy="51627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77522288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6CCCB87-558E-4BB2-AB18-C627A3AAE6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r="2318" b="9874"/>
          <a:stretch/>
        </p:blipFill>
        <p:spPr>
          <a:xfrm>
            <a:off x="1236079" y="845344"/>
            <a:ext cx="10955921" cy="59690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5843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F745D9E-E9CB-455C-ADC7-0C7F1D9A8092}" type="slidenum">
              <a:rPr lang="es-ES" altLang="es-CL"/>
              <a:pPr/>
              <a:t>8</a:t>
            </a:fld>
            <a:endParaRPr lang="es-ES" altLang="es-CL"/>
          </a:p>
        </p:txBody>
      </p:sp>
      <p:pic>
        <p:nvPicPr>
          <p:cNvPr id="35845" name="Imagen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42528" y="975269"/>
            <a:ext cx="647700" cy="8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uadroTexto 11">
            <a:extLst/>
          </p:cNvPr>
          <p:cNvSpPr txBox="1"/>
          <p:nvPr/>
        </p:nvSpPr>
        <p:spPr>
          <a:xfrm>
            <a:off x="5262459" y="172320"/>
            <a:ext cx="184165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2800" b="1" dirty="0">
                <a:latin typeface="Arial" panose="020B0604020202020204" pitchFamily="34" charset="0"/>
              </a:rPr>
              <a:t>CONOPS</a:t>
            </a:r>
          </a:p>
        </p:txBody>
      </p:sp>
      <p:sp>
        <p:nvSpPr>
          <p:cNvPr id="20487" name="CuadroTexto 7"/>
          <p:cNvSpPr txBox="1">
            <a:spLocks noChangeArrowheads="1"/>
          </p:cNvSpPr>
          <p:nvPr/>
        </p:nvSpPr>
        <p:spPr bwMode="auto">
          <a:xfrm>
            <a:off x="2348745" y="3829769"/>
            <a:ext cx="2664295" cy="52322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1400" b="1" dirty="0"/>
              <a:t>DIST. AL PTO. INS: 109 MN</a:t>
            </a:r>
          </a:p>
          <a:p>
            <a:r>
              <a:rPr lang="es-CL" altLang="es-CL" sz="1400" b="1" dirty="0"/>
              <a:t>TIEMPO DE VUELO: 45 min</a:t>
            </a:r>
          </a:p>
        </p:txBody>
      </p:sp>
      <p:pic>
        <p:nvPicPr>
          <p:cNvPr id="35848" name="Imagen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CuadroTexto 5"/>
          <p:cNvSpPr txBox="1">
            <a:spLocks noChangeArrowheads="1"/>
          </p:cNvSpPr>
          <p:nvPr/>
        </p:nvSpPr>
        <p:spPr bwMode="auto">
          <a:xfrm>
            <a:off x="2788305" y="1751990"/>
            <a:ext cx="1830755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1400" dirty="0"/>
              <a:t>L:    18° 30’ 47.84"S</a:t>
            </a:r>
          </a:p>
          <a:p>
            <a:r>
              <a:rPr lang="es-CL" altLang="es-CL" sz="1400" dirty="0"/>
              <a:t>G:   70° 39’ 40.83"W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5C78CF5D-9819-48BC-9CD4-82BAE0D249BA}"/>
              </a:ext>
            </a:extLst>
          </p:cNvPr>
          <p:cNvSpPr txBox="1"/>
          <p:nvPr/>
        </p:nvSpPr>
        <p:spPr>
          <a:xfrm>
            <a:off x="1301749" y="845344"/>
            <a:ext cx="371413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b="1" dirty="0">
                <a:latin typeface="Arial" panose="020B0604020202020204" pitchFamily="34" charset="0"/>
              </a:rPr>
              <a:t>APROXIMACIÓN AL OBJETIVO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F4FEA83-D770-4DE4-85A8-C8D58EFB57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024" y="5960130"/>
            <a:ext cx="523220" cy="52322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03 -0.03704 L -0.12356 -0.60672 L -0.12474 -0.60672 " pathEditMode="relative" ptsTypes="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C76E8DB-5E88-4770-AC2C-BEC69A9694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674"/>
          <a:stretch/>
        </p:blipFill>
        <p:spPr>
          <a:xfrm>
            <a:off x="1259766" y="922338"/>
            <a:ext cx="10887297" cy="59356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0" name="19 Diagrama">
            <a:extLst/>
          </p:cNvPr>
          <p:cNvGraphicFramePr/>
          <p:nvPr/>
        </p:nvGraphicFramePr>
        <p:xfrm>
          <a:off x="1487488" y="-531440"/>
          <a:ext cx="91805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1988" name="Marcador de número de diapositiva 1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59E9889-AA7D-4C70-8522-8D18600D7D5A}" type="slidenum">
              <a:rPr lang="es-ES" altLang="es-ES_tradnl">
                <a:solidFill>
                  <a:schemeClr val="bg1"/>
                </a:solidFill>
                <a:ea typeface="ＭＳ Ｐゴシック" pitchFamily="34" charset="-128"/>
              </a:rPr>
              <a:pPr/>
              <a:t>9</a:t>
            </a:fld>
            <a:endParaRPr lang="es-ES" altLang="es-ES_tradnl">
              <a:solidFill>
                <a:schemeClr val="bg1"/>
              </a:solidFill>
              <a:ea typeface="ＭＳ Ｐゴシック" pitchFamily="34" charset="-128"/>
            </a:endParaRPr>
          </a:p>
        </p:txBody>
      </p:sp>
      <p:pic>
        <p:nvPicPr>
          <p:cNvPr id="41989" name="Imagen 1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390312" y="1029964"/>
            <a:ext cx="384175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Imagen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magen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29560" y="3571193"/>
            <a:ext cx="792088" cy="637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C9D9CA80-5366-4CA0-BC58-79CA496C489E}"/>
              </a:ext>
            </a:extLst>
          </p:cNvPr>
          <p:cNvSpPr txBox="1"/>
          <p:nvPr/>
        </p:nvSpPr>
        <p:spPr>
          <a:xfrm>
            <a:off x="5262459" y="172320"/>
            <a:ext cx="184165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2800" b="1" dirty="0">
                <a:latin typeface="Arial" panose="020B0604020202020204" pitchFamily="34" charset="0"/>
              </a:rPr>
              <a:t>CONOPS</a:t>
            </a: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B275E9A1-C438-44F5-82CC-17E980D6BAD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855" y="6246960"/>
            <a:ext cx="523220" cy="523220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E15A6559-44FB-472D-9D4D-96B9404ADB42}"/>
              </a:ext>
            </a:extLst>
          </p:cNvPr>
          <p:cNvSpPr txBox="1"/>
          <p:nvPr/>
        </p:nvSpPr>
        <p:spPr>
          <a:xfrm>
            <a:off x="1264583" y="845344"/>
            <a:ext cx="371413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b="1" dirty="0">
                <a:latin typeface="Arial" panose="020B0604020202020204" pitchFamily="34" charset="0"/>
              </a:rPr>
              <a:t>APROXIMACIÓN AL OBJETIVO</a:t>
            </a:r>
          </a:p>
        </p:txBody>
      </p:sp>
      <p:sp>
        <p:nvSpPr>
          <p:cNvPr id="14" name="CuadroTexto 5">
            <a:extLst>
              <a:ext uri="{FF2B5EF4-FFF2-40B4-BE49-F238E27FC236}">
                <a16:creationId xmlns:a16="http://schemas.microsoft.com/office/drawing/2014/main" id="{C4E5AB7D-2099-450A-A9FE-25F2C117E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00104" y="2481873"/>
            <a:ext cx="1830755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1400" dirty="0"/>
              <a:t>L:    18° 30’ 47.84"S</a:t>
            </a:r>
          </a:p>
          <a:p>
            <a:r>
              <a:rPr lang="es-CL" altLang="es-CL" sz="1400" dirty="0"/>
              <a:t>G:   70° 39’ 40.83"W</a:t>
            </a:r>
          </a:p>
        </p:txBody>
      </p:sp>
      <p:sp>
        <p:nvSpPr>
          <p:cNvPr id="12" name="CuadroTexto 7">
            <a:extLst>
              <a:ext uri="{FF2B5EF4-FFF2-40B4-BE49-F238E27FC236}">
                <a16:creationId xmlns:a16="http://schemas.microsoft.com/office/drawing/2014/main" id="{CB893130-E5E3-43CB-A70F-98CBD77062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3205" y="4869160"/>
            <a:ext cx="3189078" cy="52322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1400" b="1" dirty="0"/>
              <a:t>DIST. AL PTO. INS: 10 MN</a:t>
            </a:r>
          </a:p>
          <a:p>
            <a:r>
              <a:rPr lang="es-CL" altLang="es-CL" sz="1400" b="1" dirty="0"/>
              <a:t>TIEMPO DE NAVEGACIÓN: 1 HR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03 -0.02476 L 0.00495 -0.39768 L -0.05468 -0.59652 " pathEditMode="relative" ptsTypes="AAA">
                                      <p:cBhvr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29 0.025 L 0.61432 0.01134 L 0.61432 0.01134 L 0.61432 0.01134 " pathEditMode="relative" ptsTypes="AAAA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3483A60A-7B00-4841-9EA8-F58C108E7F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71" t="2256" b="10070"/>
          <a:stretch/>
        </p:blipFill>
        <p:spPr>
          <a:xfrm>
            <a:off x="1050925" y="845344"/>
            <a:ext cx="11141075" cy="60126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0" name="19 Diagrama">
            <a:extLst/>
          </p:cNvPr>
          <p:cNvGraphicFramePr/>
          <p:nvPr/>
        </p:nvGraphicFramePr>
        <p:xfrm>
          <a:off x="1487488" y="-531440"/>
          <a:ext cx="91805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1988" name="Marcador de número de diapositiva 1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59E9889-AA7D-4C70-8522-8D18600D7D5A}" type="slidenum">
              <a:rPr lang="es-ES" altLang="es-ES_tradnl">
                <a:solidFill>
                  <a:schemeClr val="bg1"/>
                </a:solidFill>
                <a:ea typeface="ＭＳ Ｐゴシック" pitchFamily="34" charset="-128"/>
              </a:rPr>
              <a:pPr/>
              <a:t>10</a:t>
            </a:fld>
            <a:endParaRPr lang="es-ES" altLang="es-ES_tradnl">
              <a:solidFill>
                <a:schemeClr val="bg1"/>
              </a:solidFill>
              <a:ea typeface="ＭＳ Ｐゴシック" pitchFamily="34" charset="-128"/>
            </a:endParaRPr>
          </a:p>
        </p:txBody>
      </p:sp>
      <p:pic>
        <p:nvPicPr>
          <p:cNvPr id="41989" name="Imagen 1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390312" y="1029964"/>
            <a:ext cx="384175" cy="6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Imagen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magen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64583" y="3532696"/>
            <a:ext cx="792088" cy="637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C9D9CA80-5366-4CA0-BC58-79CA496C489E}"/>
              </a:ext>
            </a:extLst>
          </p:cNvPr>
          <p:cNvSpPr txBox="1"/>
          <p:nvPr/>
        </p:nvSpPr>
        <p:spPr>
          <a:xfrm>
            <a:off x="5262459" y="172320"/>
            <a:ext cx="184165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2800" b="1" dirty="0">
                <a:latin typeface="Arial" panose="020B0604020202020204" pitchFamily="34" charset="0"/>
              </a:rPr>
              <a:t>CONOPS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E15A6559-44FB-472D-9D4D-96B9404ADB42}"/>
              </a:ext>
            </a:extLst>
          </p:cNvPr>
          <p:cNvSpPr txBox="1"/>
          <p:nvPr/>
        </p:nvSpPr>
        <p:spPr>
          <a:xfrm>
            <a:off x="1264583" y="845344"/>
            <a:ext cx="371413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b="1" dirty="0">
                <a:latin typeface="Arial" panose="020B0604020202020204" pitchFamily="34" charset="0"/>
              </a:rPr>
              <a:t>APROXIMACIÓN AL OBJETIVO</a:t>
            </a:r>
          </a:p>
        </p:txBody>
      </p:sp>
      <p:sp>
        <p:nvSpPr>
          <p:cNvPr id="12" name="CuadroTexto 5">
            <a:extLst>
              <a:ext uri="{FF2B5EF4-FFF2-40B4-BE49-F238E27FC236}">
                <a16:creationId xmlns:a16="http://schemas.microsoft.com/office/drawing/2014/main" id="{1E1FCC22-AD47-4DF0-A8F8-7867A9A20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6440" y="3094136"/>
            <a:ext cx="1934315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1400" dirty="0"/>
              <a:t>L:    18° 30’ 54.45“ S</a:t>
            </a:r>
          </a:p>
          <a:p>
            <a:r>
              <a:rPr lang="es-CL" altLang="es-CL" sz="1400" dirty="0"/>
              <a:t>G:   70° 18’ 59.55“ W</a:t>
            </a:r>
          </a:p>
        </p:txBody>
      </p:sp>
    </p:spTree>
    <p:extLst>
      <p:ext uri="{BB962C8B-B14F-4D97-AF65-F5344CB8AC3E}">
        <p14:creationId xmlns:p14="http://schemas.microsoft.com/office/powerpoint/2010/main" val="316725586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0.03056 L 0.27943 0.03264 L 0.28711 0.03264 L 0.28971 0.03496 " pathEditMode="relative" ptsTypes="AAAA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9726 0.03496 L 0.71172 0.05996 L 0.71172 0.05996 L 0.71172 0.05996 " pathEditMode="relative" ptsTypes="AAAA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>
            <a:extLst>
              <a:ext uri="{FF2B5EF4-FFF2-40B4-BE49-F238E27FC236}">
                <a16:creationId xmlns:a16="http://schemas.microsoft.com/office/drawing/2014/main" id="{447C53CE-668F-47BD-A46B-B147924B3D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838"/>
          <a:stretch/>
        </p:blipFill>
        <p:spPr>
          <a:xfrm>
            <a:off x="591264" y="685800"/>
            <a:ext cx="11613852" cy="61833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0" name="19 Diagrama">
            <a:extLst>
              <a:ext uri="{FF2B5EF4-FFF2-40B4-BE49-F238E27FC236}">
                <a16:creationId xmlns:a16="http://schemas.microsoft.com/office/drawing/2014/main" id="{126318F6-B895-4427-AF0D-F08BBADDF0C0}"/>
              </a:ext>
            </a:extLst>
          </p:cNvPr>
          <p:cNvGraphicFramePr/>
          <p:nvPr/>
        </p:nvGraphicFramePr>
        <p:xfrm>
          <a:off x="1487488" y="-531440"/>
          <a:ext cx="91805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8132" name="Marcador de número de diapositiva 14">
            <a:extLst>
              <a:ext uri="{FF2B5EF4-FFF2-40B4-BE49-F238E27FC236}">
                <a16:creationId xmlns:a16="http://schemas.microsoft.com/office/drawing/2014/main" id="{27DAB0D0-3BB9-47FA-956C-390AFF843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6197E7C-22F6-4810-B173-8A00A1C975C8}" type="slidenum">
              <a:rPr lang="es-ES" altLang="es-ES_tradnl" sz="140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s-ES" altLang="es-ES_tradnl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8133" name="Imagen 15">
            <a:extLst>
              <a:ext uri="{FF2B5EF4-FFF2-40B4-BE49-F238E27FC236}">
                <a16:creationId xmlns:a16="http://schemas.microsoft.com/office/drawing/2014/main" id="{B26E13A2-DD00-440B-BBCD-87F1298BF1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0313" y="685800"/>
            <a:ext cx="384175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5" name="Imagen 1">
            <a:extLst>
              <a:ext uri="{FF2B5EF4-FFF2-40B4-BE49-F238E27FC236}">
                <a16:creationId xmlns:a16="http://schemas.microsoft.com/office/drawing/2014/main" id="{8CBF7669-459F-4A7E-9974-E82831013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Imagen 2">
            <a:extLst>
              <a:ext uri="{FF2B5EF4-FFF2-40B4-BE49-F238E27FC236}">
                <a16:creationId xmlns:a16="http://schemas.microsoft.com/office/drawing/2014/main" id="{DA9BE8D2-08A5-4F56-A1CD-C2BD49DB2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8368" y="3469717"/>
            <a:ext cx="274637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41" name="CuadroTexto 5">
            <a:extLst>
              <a:ext uri="{FF2B5EF4-FFF2-40B4-BE49-F238E27FC236}">
                <a16:creationId xmlns:a16="http://schemas.microsoft.com/office/drawing/2014/main" id="{DA73F51A-F43F-4A56-A2CA-D493E495A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9936" y="1361722"/>
            <a:ext cx="1512168" cy="738664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400" b="1" dirty="0">
                <a:solidFill>
                  <a:schemeClr val="bg1"/>
                </a:solidFill>
              </a:rPr>
              <a:t>Coord.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400" b="1" dirty="0">
                <a:solidFill>
                  <a:schemeClr val="bg1"/>
                </a:solidFill>
              </a:rPr>
              <a:t> 18°30'27.64"S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400" b="1" dirty="0">
                <a:solidFill>
                  <a:schemeClr val="bg1"/>
                </a:solidFill>
              </a:rPr>
              <a:t> 70°17'12.61"W</a:t>
            </a:r>
          </a:p>
        </p:txBody>
      </p:sp>
      <p:sp>
        <p:nvSpPr>
          <p:cNvPr id="33" name="Elipse 32">
            <a:extLst>
              <a:ext uri="{FF2B5EF4-FFF2-40B4-BE49-F238E27FC236}">
                <a16:creationId xmlns:a16="http://schemas.microsoft.com/office/drawing/2014/main" id="{78ABF7E2-15B5-44E3-94FD-A7D6E4C10F70}"/>
              </a:ext>
            </a:extLst>
          </p:cNvPr>
          <p:cNvSpPr/>
          <p:nvPr/>
        </p:nvSpPr>
        <p:spPr>
          <a:xfrm>
            <a:off x="5303912" y="2276871"/>
            <a:ext cx="2963154" cy="72008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grpSp>
        <p:nvGrpSpPr>
          <p:cNvPr id="48143" name="21 Grupo">
            <a:extLst>
              <a:ext uri="{FF2B5EF4-FFF2-40B4-BE49-F238E27FC236}">
                <a16:creationId xmlns:a16="http://schemas.microsoft.com/office/drawing/2014/main" id="{70E531B4-447E-4857-9695-B1FF0E2A9AB8}"/>
              </a:ext>
            </a:extLst>
          </p:cNvPr>
          <p:cNvGrpSpPr>
            <a:grpSpLocks/>
          </p:cNvGrpSpPr>
          <p:nvPr/>
        </p:nvGrpSpPr>
        <p:grpSpPr bwMode="auto">
          <a:xfrm>
            <a:off x="8753523" y="4478021"/>
            <a:ext cx="792163" cy="288925"/>
            <a:chOff x="4079776" y="4581128"/>
            <a:chExt cx="792088" cy="288032"/>
          </a:xfrm>
        </p:grpSpPr>
        <p:sp>
          <p:nvSpPr>
            <p:cNvPr id="17" name="16 Elipse">
              <a:extLst>
                <a:ext uri="{FF2B5EF4-FFF2-40B4-BE49-F238E27FC236}">
                  <a16:creationId xmlns:a16="http://schemas.microsoft.com/office/drawing/2014/main" id="{693673C9-BAE5-4B2F-83BE-16752CA7DEA6}"/>
                </a:ext>
              </a:extLst>
            </p:cNvPr>
            <p:cNvSpPr/>
            <p:nvPr/>
          </p:nvSpPr>
          <p:spPr>
            <a:xfrm>
              <a:off x="4584553" y="4652344"/>
              <a:ext cx="287311" cy="216816"/>
            </a:xfrm>
            <a:prstGeom prst="ellipse">
              <a:avLst/>
            </a:prstGeom>
            <a:noFill/>
            <a:ln>
              <a:solidFill>
                <a:srgbClr val="00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48146" name="18 CuadroTexto">
              <a:extLst>
                <a:ext uri="{FF2B5EF4-FFF2-40B4-BE49-F238E27FC236}">
                  <a16:creationId xmlns:a16="http://schemas.microsoft.com/office/drawing/2014/main" id="{95C928E5-4B86-4E5F-B7E7-7CA22A5F43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79776" y="4581128"/>
              <a:ext cx="72008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ES" altLang="es-CL" sz="1200" b="1">
                  <a:solidFill>
                    <a:srgbClr val="000000"/>
                  </a:solidFill>
                </a:rPr>
                <a:t>PRO</a:t>
              </a:r>
            </a:p>
          </p:txBody>
        </p:sp>
      </p:grpSp>
      <p:pic>
        <p:nvPicPr>
          <p:cNvPr id="23" name="Imagen 6">
            <a:extLst>
              <a:ext uri="{FF2B5EF4-FFF2-40B4-BE49-F238E27FC236}">
                <a16:creationId xmlns:a16="http://schemas.microsoft.com/office/drawing/2014/main" id="{AEB5D11B-4F39-4F6F-AC93-6D140112C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14" y="3898010"/>
            <a:ext cx="720148" cy="58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DEEC8D14-41CB-482F-A864-A877B3ECFC28}"/>
              </a:ext>
            </a:extLst>
          </p:cNvPr>
          <p:cNvSpPr txBox="1"/>
          <p:nvPr/>
        </p:nvSpPr>
        <p:spPr>
          <a:xfrm>
            <a:off x="5262459" y="172320"/>
            <a:ext cx="184165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2800" b="1" dirty="0">
                <a:latin typeface="Arial" panose="020B0604020202020204" pitchFamily="34" charset="0"/>
              </a:rPr>
              <a:t>CONOPS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EC4BF4F6-D04C-4E89-9713-C658000422AE}"/>
              </a:ext>
            </a:extLst>
          </p:cNvPr>
          <p:cNvSpPr txBox="1"/>
          <p:nvPr/>
        </p:nvSpPr>
        <p:spPr>
          <a:xfrm>
            <a:off x="1127414" y="702684"/>
            <a:ext cx="371413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b="1" dirty="0">
                <a:latin typeface="Arial" panose="020B0604020202020204" pitchFamily="34" charset="0"/>
              </a:rPr>
              <a:t>APROXIMACIÓN AL OBJETIVO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38 0.03565 L 0.13476 0.05139 L 0.24401 -0.0456 L 0.31523 -0.01852 L 0.48046 -0.00046 L 0.6026 0.11018 L 0.63437 0.14398 L 0.68398 0.24352 L 0.70559 0.22315 L 0.68906 0.12361 L 0.65716 0.08079 " pathEditMode="relative" ptsTypes="AAAAAAAAA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C7B17D2-3988-43E4-8B3C-1D60631016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838"/>
          <a:stretch/>
        </p:blipFill>
        <p:spPr>
          <a:xfrm>
            <a:off x="591264" y="685800"/>
            <a:ext cx="11613852" cy="61833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0" name="19 Diagrama">
            <a:extLst>
              <a:ext uri="{FF2B5EF4-FFF2-40B4-BE49-F238E27FC236}">
                <a16:creationId xmlns:a16="http://schemas.microsoft.com/office/drawing/2014/main" id="{126318F6-B895-4427-AF0D-F08BBADDF0C0}"/>
              </a:ext>
            </a:extLst>
          </p:cNvPr>
          <p:cNvGraphicFramePr/>
          <p:nvPr/>
        </p:nvGraphicFramePr>
        <p:xfrm>
          <a:off x="1487488" y="-531440"/>
          <a:ext cx="91805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8132" name="Marcador de número de diapositiva 14">
            <a:extLst>
              <a:ext uri="{FF2B5EF4-FFF2-40B4-BE49-F238E27FC236}">
                <a16:creationId xmlns:a16="http://schemas.microsoft.com/office/drawing/2014/main" id="{27DAB0D0-3BB9-47FA-956C-390AFF843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6197E7C-22F6-4810-B173-8A00A1C975C8}" type="slidenum">
              <a:rPr lang="es-ES" altLang="es-ES_tradnl" sz="140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s-ES" altLang="es-ES_tradnl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8133" name="Imagen 15">
            <a:extLst>
              <a:ext uri="{FF2B5EF4-FFF2-40B4-BE49-F238E27FC236}">
                <a16:creationId xmlns:a16="http://schemas.microsoft.com/office/drawing/2014/main" id="{B26E13A2-DD00-440B-BBCD-87F1298BF1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8984" y="937101"/>
            <a:ext cx="384175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5" name="Imagen 1">
            <a:extLst>
              <a:ext uri="{FF2B5EF4-FFF2-40B4-BE49-F238E27FC236}">
                <a16:creationId xmlns:a16="http://schemas.microsoft.com/office/drawing/2014/main" id="{8CBF7669-459F-4A7E-9974-E82831013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Imagen 2">
            <a:extLst>
              <a:ext uri="{FF2B5EF4-FFF2-40B4-BE49-F238E27FC236}">
                <a16:creationId xmlns:a16="http://schemas.microsoft.com/office/drawing/2014/main" id="{DA9BE8D2-08A5-4F56-A1CD-C2BD49DB2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771">
            <a:off x="9336360" y="3519723"/>
            <a:ext cx="274637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5A37B554-7088-4346-A385-E7EFFB87DCA4}"/>
              </a:ext>
            </a:extLst>
          </p:cNvPr>
          <p:cNvCxnSpPr>
            <a:cxnSpLocks/>
            <a:stCxn id="30731" idx="0"/>
          </p:cNvCxnSpPr>
          <p:nvPr/>
        </p:nvCxnSpPr>
        <p:spPr>
          <a:xfrm flipH="1" flipV="1">
            <a:off x="5942013" y="2722564"/>
            <a:ext cx="3539242" cy="797377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DD92E1E8-DFFE-42A7-82F1-8765C99428C4}"/>
              </a:ext>
            </a:extLst>
          </p:cNvPr>
          <p:cNvCxnSpPr>
            <a:cxnSpLocks/>
            <a:stCxn id="30731" idx="0"/>
            <a:endCxn id="33" idx="1"/>
          </p:cNvCxnSpPr>
          <p:nvPr/>
        </p:nvCxnSpPr>
        <p:spPr>
          <a:xfrm flipH="1" flipV="1">
            <a:off x="7600223" y="2460913"/>
            <a:ext cx="1881032" cy="1059028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CuadroTexto 3">
            <a:extLst>
              <a:ext uri="{FF2B5EF4-FFF2-40B4-BE49-F238E27FC236}">
                <a16:creationId xmlns:a16="http://schemas.microsoft.com/office/drawing/2014/main" id="{EEEAF480-6E8E-4598-B2B5-45174C9FC7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1643" y="4503209"/>
            <a:ext cx="2349500" cy="156966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600" b="1" dirty="0"/>
              <a:t>P.O. Ppal.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600" b="1" dirty="0" err="1"/>
              <a:t>Az</a:t>
            </a:r>
            <a:r>
              <a:rPr lang="es-CL" altLang="es-CL" sz="1600" b="1" dirty="0"/>
              <a:t>. de </a:t>
            </a:r>
            <a:r>
              <a:rPr lang="es-CL" altLang="es-CL" sz="1600" b="1" dirty="0" err="1"/>
              <a:t>obs</a:t>
            </a:r>
            <a:r>
              <a:rPr lang="es-CL" altLang="es-CL" sz="1600" b="1" dirty="0"/>
              <a:t>.: </a:t>
            </a:r>
            <a:r>
              <a:rPr lang="es-CL" altLang="es-CL" sz="1600" dirty="0"/>
              <a:t>302° mg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600" b="1" dirty="0" err="1"/>
              <a:t>Dist</a:t>
            </a:r>
            <a:r>
              <a:rPr lang="es-CL" altLang="es-CL" sz="1600" b="1" dirty="0"/>
              <a:t>. al </a:t>
            </a:r>
            <a:r>
              <a:rPr lang="es-CL" altLang="es-CL" sz="1600" b="1" dirty="0" err="1"/>
              <a:t>obj</a:t>
            </a:r>
            <a:r>
              <a:rPr lang="es-CL" altLang="es-CL" sz="1600" b="1" dirty="0"/>
              <a:t>.: </a:t>
            </a:r>
            <a:r>
              <a:rPr lang="es-CL" altLang="es-CL" sz="1600" dirty="0"/>
              <a:t>1.360 </a:t>
            </a:r>
            <a:r>
              <a:rPr lang="es-CL" altLang="es-CL" sz="1600" dirty="0" err="1"/>
              <a:t>mts</a:t>
            </a:r>
            <a:endParaRPr lang="es-CL" altLang="es-CL" sz="1600" dirty="0"/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600" b="1" dirty="0"/>
              <a:t>Coord.: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600" dirty="0"/>
              <a:t>L:18° 30’ 51.39"S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600" dirty="0"/>
              <a:t>G:70° 16’ 33.71"W</a:t>
            </a:r>
          </a:p>
        </p:txBody>
      </p:sp>
      <p:sp>
        <p:nvSpPr>
          <p:cNvPr id="33" name="Elipse 32">
            <a:extLst>
              <a:ext uri="{FF2B5EF4-FFF2-40B4-BE49-F238E27FC236}">
                <a16:creationId xmlns:a16="http://schemas.microsoft.com/office/drawing/2014/main" id="{78ABF7E2-15B5-44E3-94FD-A7D6E4C10F70}"/>
              </a:ext>
            </a:extLst>
          </p:cNvPr>
          <p:cNvSpPr/>
          <p:nvPr/>
        </p:nvSpPr>
        <p:spPr>
          <a:xfrm rot="5237809">
            <a:off x="6452044" y="1469807"/>
            <a:ext cx="571899" cy="24684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grpSp>
        <p:nvGrpSpPr>
          <p:cNvPr id="48143" name="21 Grupo">
            <a:extLst>
              <a:ext uri="{FF2B5EF4-FFF2-40B4-BE49-F238E27FC236}">
                <a16:creationId xmlns:a16="http://schemas.microsoft.com/office/drawing/2014/main" id="{70E531B4-447E-4857-9695-B1FF0E2A9AB8}"/>
              </a:ext>
            </a:extLst>
          </p:cNvPr>
          <p:cNvGrpSpPr>
            <a:grpSpLocks/>
          </p:cNvGrpSpPr>
          <p:nvPr/>
        </p:nvGrpSpPr>
        <p:grpSpPr bwMode="auto">
          <a:xfrm>
            <a:off x="8719750" y="4414646"/>
            <a:ext cx="792163" cy="288925"/>
            <a:chOff x="4079776" y="4581128"/>
            <a:chExt cx="792088" cy="288032"/>
          </a:xfrm>
        </p:grpSpPr>
        <p:sp>
          <p:nvSpPr>
            <p:cNvPr id="17" name="16 Elipse">
              <a:extLst>
                <a:ext uri="{FF2B5EF4-FFF2-40B4-BE49-F238E27FC236}">
                  <a16:creationId xmlns:a16="http://schemas.microsoft.com/office/drawing/2014/main" id="{693673C9-BAE5-4B2F-83BE-16752CA7DEA6}"/>
                </a:ext>
              </a:extLst>
            </p:cNvPr>
            <p:cNvSpPr/>
            <p:nvPr/>
          </p:nvSpPr>
          <p:spPr>
            <a:xfrm>
              <a:off x="4584553" y="4652344"/>
              <a:ext cx="287311" cy="216816"/>
            </a:xfrm>
            <a:prstGeom prst="ellipse">
              <a:avLst/>
            </a:prstGeom>
            <a:noFill/>
            <a:ln>
              <a:solidFill>
                <a:srgbClr val="00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"/>
            </a:p>
          </p:txBody>
        </p:sp>
        <p:sp>
          <p:nvSpPr>
            <p:cNvPr id="48146" name="18 CuadroTexto">
              <a:extLst>
                <a:ext uri="{FF2B5EF4-FFF2-40B4-BE49-F238E27FC236}">
                  <a16:creationId xmlns:a16="http://schemas.microsoft.com/office/drawing/2014/main" id="{95C928E5-4B86-4E5F-B7E7-7CA22A5F43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79776" y="4581128"/>
              <a:ext cx="72008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ES" altLang="es-CL" sz="1200" b="1">
                  <a:solidFill>
                    <a:srgbClr val="000000"/>
                  </a:solidFill>
                </a:rPr>
                <a:t>PRO</a:t>
              </a:r>
            </a:p>
          </p:txBody>
        </p:sp>
      </p:grpSp>
      <p:sp>
        <p:nvSpPr>
          <p:cNvPr id="24" name="CuadroTexto 23">
            <a:extLst>
              <a:ext uri="{FF2B5EF4-FFF2-40B4-BE49-F238E27FC236}">
                <a16:creationId xmlns:a16="http://schemas.microsoft.com/office/drawing/2014/main" id="{2573B14F-C7C2-47C6-B667-235516A56BF6}"/>
              </a:ext>
            </a:extLst>
          </p:cNvPr>
          <p:cNvSpPr txBox="1"/>
          <p:nvPr/>
        </p:nvSpPr>
        <p:spPr>
          <a:xfrm>
            <a:off x="1069976" y="685800"/>
            <a:ext cx="309634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b="1" dirty="0">
                <a:latin typeface="Arial" panose="020B0604020202020204" pitchFamily="34" charset="0"/>
              </a:rPr>
              <a:t>ACCIÓN EN EL OBJETIVO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AD3BB9C1-9957-4580-AA58-DCFB8FA19868}"/>
              </a:ext>
            </a:extLst>
          </p:cNvPr>
          <p:cNvSpPr txBox="1"/>
          <p:nvPr/>
        </p:nvSpPr>
        <p:spPr>
          <a:xfrm>
            <a:off x="5262459" y="172320"/>
            <a:ext cx="184165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2800" b="1" dirty="0">
                <a:latin typeface="Arial" panose="020B0604020202020204" pitchFamily="34" charset="0"/>
              </a:rPr>
              <a:t>CONOPS</a:t>
            </a:r>
          </a:p>
        </p:txBody>
      </p:sp>
    </p:spTree>
    <p:extLst>
      <p:ext uri="{BB962C8B-B14F-4D97-AF65-F5344CB8AC3E}">
        <p14:creationId xmlns:p14="http://schemas.microsoft.com/office/powerpoint/2010/main" val="23650047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>
            <a:extLst>
              <a:ext uri="{FF2B5EF4-FFF2-40B4-BE49-F238E27FC236}">
                <a16:creationId xmlns:a16="http://schemas.microsoft.com/office/drawing/2014/main" id="{447C53CE-668F-47BD-A46B-B147924B3D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838"/>
          <a:stretch/>
        </p:blipFill>
        <p:spPr>
          <a:xfrm>
            <a:off x="591264" y="685800"/>
            <a:ext cx="11613852" cy="61833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0" name="19 Diagrama">
            <a:extLst>
              <a:ext uri="{FF2B5EF4-FFF2-40B4-BE49-F238E27FC236}">
                <a16:creationId xmlns:a16="http://schemas.microsoft.com/office/drawing/2014/main" id="{126318F6-B895-4427-AF0D-F08BBADDF0C0}"/>
              </a:ext>
            </a:extLst>
          </p:cNvPr>
          <p:cNvGraphicFramePr/>
          <p:nvPr/>
        </p:nvGraphicFramePr>
        <p:xfrm>
          <a:off x="1487488" y="-531440"/>
          <a:ext cx="91805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8132" name="Marcador de número de diapositiva 14">
            <a:extLst>
              <a:ext uri="{FF2B5EF4-FFF2-40B4-BE49-F238E27FC236}">
                <a16:creationId xmlns:a16="http://schemas.microsoft.com/office/drawing/2014/main" id="{27DAB0D0-3BB9-47FA-956C-390AFF843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6197E7C-22F6-4810-B173-8A00A1C975C8}" type="slidenum">
              <a:rPr lang="es-ES" altLang="es-ES_tradnl" sz="140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s-ES" altLang="es-ES_tradnl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8133" name="Imagen 15">
            <a:extLst>
              <a:ext uri="{FF2B5EF4-FFF2-40B4-BE49-F238E27FC236}">
                <a16:creationId xmlns:a16="http://schemas.microsoft.com/office/drawing/2014/main" id="{B26E13A2-DD00-440B-BBCD-87F1298BF1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0313" y="685800"/>
            <a:ext cx="384175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5" name="Imagen 1">
            <a:extLst>
              <a:ext uri="{FF2B5EF4-FFF2-40B4-BE49-F238E27FC236}">
                <a16:creationId xmlns:a16="http://schemas.microsoft.com/office/drawing/2014/main" id="{8CBF7669-459F-4A7E-9974-E82831013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41" name="CuadroTexto 5">
            <a:extLst>
              <a:ext uri="{FF2B5EF4-FFF2-40B4-BE49-F238E27FC236}">
                <a16:creationId xmlns:a16="http://schemas.microsoft.com/office/drawing/2014/main" id="{DA73F51A-F43F-4A56-A2CA-D493E495A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9936" y="1361722"/>
            <a:ext cx="1512168" cy="738664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400" b="1" dirty="0">
                <a:solidFill>
                  <a:schemeClr val="bg1"/>
                </a:solidFill>
              </a:rPr>
              <a:t>Coord.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400" b="1" dirty="0">
                <a:solidFill>
                  <a:schemeClr val="bg1"/>
                </a:solidFill>
              </a:rPr>
              <a:t> 18°30'27.64"S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400" b="1" dirty="0">
                <a:solidFill>
                  <a:schemeClr val="bg1"/>
                </a:solidFill>
              </a:rPr>
              <a:t> 70°17'12.61"W</a:t>
            </a:r>
          </a:p>
        </p:txBody>
      </p:sp>
      <p:sp>
        <p:nvSpPr>
          <p:cNvPr id="33" name="Elipse 32">
            <a:extLst>
              <a:ext uri="{FF2B5EF4-FFF2-40B4-BE49-F238E27FC236}">
                <a16:creationId xmlns:a16="http://schemas.microsoft.com/office/drawing/2014/main" id="{78ABF7E2-15B5-44E3-94FD-A7D6E4C10F70}"/>
              </a:ext>
            </a:extLst>
          </p:cNvPr>
          <p:cNvSpPr/>
          <p:nvPr/>
        </p:nvSpPr>
        <p:spPr>
          <a:xfrm>
            <a:off x="5303912" y="2276871"/>
            <a:ext cx="2963154" cy="72008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3" name="Imagen 6">
            <a:extLst>
              <a:ext uri="{FF2B5EF4-FFF2-40B4-BE49-F238E27FC236}">
                <a16:creationId xmlns:a16="http://schemas.microsoft.com/office/drawing/2014/main" id="{AEB5D11B-4F39-4F6F-AC93-6D140112C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336" y="4077072"/>
            <a:ext cx="720148" cy="58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B25CBDB9-C957-4015-B6EE-D7E4DA8F80F7}"/>
              </a:ext>
            </a:extLst>
          </p:cNvPr>
          <p:cNvSpPr txBox="1"/>
          <p:nvPr/>
        </p:nvSpPr>
        <p:spPr>
          <a:xfrm>
            <a:off x="1046773" y="654429"/>
            <a:ext cx="389199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b="1" dirty="0">
                <a:latin typeface="Arial" panose="020B0604020202020204" pitchFamily="34" charset="0"/>
              </a:rPr>
              <a:t>RETIRADA DEL ÁREA OBJETIVO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9146F31E-06DA-48E3-AAD5-728CE7229DC8}"/>
              </a:ext>
            </a:extLst>
          </p:cNvPr>
          <p:cNvSpPr txBox="1"/>
          <p:nvPr/>
        </p:nvSpPr>
        <p:spPr>
          <a:xfrm>
            <a:off x="5262459" y="172320"/>
            <a:ext cx="184165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2800" b="1" dirty="0">
                <a:latin typeface="Arial" panose="020B0604020202020204" pitchFamily="34" charset="0"/>
              </a:rPr>
              <a:t>CONOPS</a:t>
            </a:r>
          </a:p>
        </p:txBody>
      </p:sp>
    </p:spTree>
    <p:extLst>
      <p:ext uri="{BB962C8B-B14F-4D97-AF65-F5344CB8AC3E}">
        <p14:creationId xmlns:p14="http://schemas.microsoft.com/office/powerpoint/2010/main" val="16568525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0.04768 L 0.03724 0.1493 L 0.01303 0.20601 L -0.11028 0.02291 L -0.21197 -0.04491 L -0.39244 -0.05162 L -0.58945 0.05 L -0.63645 -0.06737 " pathEditMode="relative" ptsTypes="AAAAAA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F365B47-3E97-467E-8DDA-21A3EF25BE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392" r="3508"/>
          <a:stretch/>
        </p:blipFill>
        <p:spPr>
          <a:xfrm>
            <a:off x="985516" y="777750"/>
            <a:ext cx="11206484" cy="60767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0" name="19 Diagrama">
            <a:extLst/>
          </p:cNvPr>
          <p:cNvGraphicFramePr/>
          <p:nvPr/>
        </p:nvGraphicFramePr>
        <p:xfrm>
          <a:off x="1487488" y="-531440"/>
          <a:ext cx="91805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4036" name="Marcador de número de diapositiva 1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61AD8A6-F7FE-4436-BA5B-A83EC812D2A8}" type="slidenum">
              <a:rPr lang="es-ES" altLang="es-ES_tradnl">
                <a:solidFill>
                  <a:schemeClr val="bg1"/>
                </a:solidFill>
                <a:ea typeface="ＭＳ Ｐゴシック" pitchFamily="34" charset="-128"/>
              </a:rPr>
              <a:pPr/>
              <a:t>14</a:t>
            </a:fld>
            <a:endParaRPr lang="es-ES" altLang="es-ES_tradnl">
              <a:solidFill>
                <a:schemeClr val="bg1"/>
              </a:solidFill>
              <a:ea typeface="ＭＳ Ｐゴシック" pitchFamily="34" charset="-128"/>
            </a:endParaRPr>
          </a:p>
        </p:txBody>
      </p:sp>
      <p:pic>
        <p:nvPicPr>
          <p:cNvPr id="44038" name="Imagen 1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594975" y="1081088"/>
            <a:ext cx="382588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0" name="Imagen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n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294144" y="3173380"/>
            <a:ext cx="747712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1" name="CuadroTexto 5"/>
          <p:cNvSpPr txBox="1">
            <a:spLocks noChangeArrowheads="1"/>
          </p:cNvSpPr>
          <p:nvPr/>
        </p:nvSpPr>
        <p:spPr bwMode="auto">
          <a:xfrm>
            <a:off x="1919536" y="3621324"/>
            <a:ext cx="1872208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1400" dirty="0"/>
              <a:t>L:   18° 30’ 51.08"S</a:t>
            </a:r>
          </a:p>
          <a:p>
            <a:r>
              <a:rPr lang="es-CL" altLang="es-CL" sz="1400" dirty="0"/>
              <a:t>G:  70° 19’ 57.46"W</a:t>
            </a:r>
          </a:p>
        </p:txBody>
      </p:sp>
      <p:sp>
        <p:nvSpPr>
          <p:cNvPr id="13" name="CuadroTexto 7"/>
          <p:cNvSpPr txBox="1">
            <a:spLocks noChangeArrowheads="1"/>
          </p:cNvSpPr>
          <p:nvPr/>
        </p:nvSpPr>
        <p:spPr bwMode="auto">
          <a:xfrm>
            <a:off x="6096000" y="2270099"/>
            <a:ext cx="2016125" cy="523875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altLang="es-CL" sz="1400" b="1" dirty="0"/>
              <a:t>DISTANCIA: 1 MN</a:t>
            </a:r>
          </a:p>
          <a:p>
            <a:r>
              <a:rPr lang="es-CL" altLang="es-CL" sz="1400" b="1" dirty="0"/>
              <a:t>TIEMPO:  1 HRS.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ECB94B36-FE10-4380-A1A5-A3D03529E56B}"/>
              </a:ext>
            </a:extLst>
          </p:cNvPr>
          <p:cNvSpPr txBox="1"/>
          <p:nvPr/>
        </p:nvSpPr>
        <p:spPr>
          <a:xfrm>
            <a:off x="1199453" y="737672"/>
            <a:ext cx="389199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b="1" dirty="0">
                <a:latin typeface="Arial" panose="020B0604020202020204" pitchFamily="34" charset="0"/>
              </a:rPr>
              <a:t>RETIRADA DEL ÁREA OBJETIVO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3912E32-2797-46BC-999B-1CEABD886125}"/>
              </a:ext>
            </a:extLst>
          </p:cNvPr>
          <p:cNvSpPr txBox="1"/>
          <p:nvPr/>
        </p:nvSpPr>
        <p:spPr>
          <a:xfrm>
            <a:off x="5528008" y="254530"/>
            <a:ext cx="184165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2800" b="1" dirty="0">
                <a:latin typeface="Arial" panose="020B0604020202020204" pitchFamily="34" charset="0"/>
              </a:rPr>
              <a:t>CONOPS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BE17F86-22D4-4C36-AF64-313609FA678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829" y="4101012"/>
            <a:ext cx="419568" cy="418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50611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31 0.02894 L -0.69062 -0.02546 " pathEditMode="relative" ptsTypes="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47 -0.00694 L 0.08594 -0.14722 L 0.20938 -0.44768 " pathEditMode="relative" ptsTypes="A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19 Diagrama">
            <a:extLst>
              <a:ext uri="{FF2B5EF4-FFF2-40B4-BE49-F238E27FC236}">
                <a16:creationId xmlns:a16="http://schemas.microsoft.com/office/drawing/2014/main" id="{BCC01808-9609-4A8B-B912-1DEF70983EFA}"/>
              </a:ext>
            </a:extLst>
          </p:cNvPr>
          <p:cNvGraphicFramePr/>
          <p:nvPr/>
        </p:nvGraphicFramePr>
        <p:xfrm>
          <a:off x="1487488" y="-531440"/>
          <a:ext cx="91805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1203" name="CuadroTexto 7">
            <a:extLst>
              <a:ext uri="{FF2B5EF4-FFF2-40B4-BE49-F238E27FC236}">
                <a16:creationId xmlns:a16="http://schemas.microsoft.com/office/drawing/2014/main" id="{A7FCFD58-0A78-4F5F-9F5F-531A01CBED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6850" y="1503363"/>
            <a:ext cx="2908300" cy="3683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1800" b="1">
                <a:ea typeface="ＭＳ Ｐゴシック" panose="020B0600070205080204" pitchFamily="34" charset="-128"/>
              </a:rPr>
              <a:t>TAREAS A ELEMENTOS</a:t>
            </a:r>
          </a:p>
        </p:txBody>
      </p:sp>
      <p:sp>
        <p:nvSpPr>
          <p:cNvPr id="51204" name="Marcador de número de diapositiva 14">
            <a:extLst>
              <a:ext uri="{FF2B5EF4-FFF2-40B4-BE49-F238E27FC236}">
                <a16:creationId xmlns:a16="http://schemas.microsoft.com/office/drawing/2014/main" id="{C51B8125-ABD3-49AD-8387-945512890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A2DEAC1-56C0-4551-AF2C-808B78E615F6}" type="slidenum">
              <a:rPr lang="es-ES" altLang="es-ES_tradn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s-ES" altLang="es-ES_tradnl" sz="1400">
              <a:ea typeface="ＭＳ Ｐゴシック" panose="020B0600070205080204" pitchFamily="34" charset="-128"/>
            </a:endParaRPr>
          </a:p>
        </p:txBody>
      </p:sp>
      <p:sp>
        <p:nvSpPr>
          <p:cNvPr id="51205" name="Text Box 3">
            <a:extLst>
              <a:ext uri="{FF2B5EF4-FFF2-40B4-BE49-F238E27FC236}">
                <a16:creationId xmlns:a16="http://schemas.microsoft.com/office/drawing/2014/main" id="{C53C7A4B-AF62-4E35-BE85-4FD98B0E00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8188" y="234950"/>
            <a:ext cx="3059112" cy="523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sz="2800" b="1"/>
              <a:t>V. EJECUCIÓN</a:t>
            </a:r>
          </a:p>
        </p:txBody>
      </p:sp>
      <p:sp>
        <p:nvSpPr>
          <p:cNvPr id="24582" name="CuadroTexto 5">
            <a:extLst>
              <a:ext uri="{FF2B5EF4-FFF2-40B4-BE49-F238E27FC236}">
                <a16:creationId xmlns:a16="http://schemas.microsoft.com/office/drawing/2014/main" id="{B0F98704-F030-4D11-9A9E-BB055C9F1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1844675"/>
            <a:ext cx="9648825" cy="3365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AutoNum type="alphaUcPeriod"/>
              <a:defRPr/>
            </a:pPr>
            <a:r>
              <a:rPr lang="es-CL" altLang="es-CL" sz="1800" b="1" dirty="0"/>
              <a:t>ELEMENTO DE RECON. 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es-CL" altLang="es-CL" sz="1800" dirty="0"/>
              <a:t>A contar del 230700 y hasta el 242359, informar desplazamiento de fuerzas enemigas por Objetivo.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AutoNum type="arabicPeriod"/>
              <a:defRPr/>
            </a:pPr>
            <a:r>
              <a:rPr lang="es-CL" altLang="es-CL" sz="1800" dirty="0"/>
              <a:t>A más tardar 241400, reportar al PM características del Objetivo </a:t>
            </a:r>
          </a:p>
          <a:p>
            <a:pPr marL="457200" lvl="1" indent="0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endParaRPr lang="es-CL" altLang="es-CL" sz="1800" dirty="0"/>
          </a:p>
          <a:p>
            <a:pPr>
              <a:lnSpc>
                <a:spcPct val="150000"/>
              </a:lnSpc>
              <a:spcBef>
                <a:spcPct val="0"/>
              </a:spcBef>
              <a:buFontTx/>
              <a:buAutoNum type="alphaUcPeriod"/>
              <a:defRPr/>
            </a:pPr>
            <a:r>
              <a:rPr lang="es-CL" altLang="es-CL" sz="1800" b="1" dirty="0"/>
              <a:t>ELEMENTO DE SEGURIDAD.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AutoNum type="arabicPeriod"/>
              <a:defRPr/>
            </a:pPr>
            <a:r>
              <a:rPr lang="es-CL" altLang="es-CL" sz="1800" dirty="0"/>
              <a:t>A contar del 230500 y hasta el 240030, asegurar al Elemento de </a:t>
            </a:r>
            <a:r>
              <a:rPr lang="es-CL" altLang="es-CL" sz="1800" dirty="0" err="1"/>
              <a:t>Recon</a:t>
            </a:r>
            <a:r>
              <a:rPr lang="es-CL" altLang="es-CL" sz="1800" dirty="0"/>
              <a:t>.</a:t>
            </a:r>
          </a:p>
          <a:p>
            <a:pPr marL="457200" lvl="1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es-CL" altLang="es-CL" sz="1800" dirty="0"/>
          </a:p>
        </p:txBody>
      </p:sp>
      <p:pic>
        <p:nvPicPr>
          <p:cNvPr id="51207" name="Imagen 1">
            <a:extLst>
              <a:ext uri="{FF2B5EF4-FFF2-40B4-BE49-F238E27FC236}">
                <a16:creationId xmlns:a16="http://schemas.microsoft.com/office/drawing/2014/main" id="{D67A88FC-32AA-4F90-8891-A6A830E57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8" name="CuadroTexto 7">
            <a:extLst>
              <a:ext uri="{FF2B5EF4-FFF2-40B4-BE49-F238E27FC236}">
                <a16:creationId xmlns:a16="http://schemas.microsoft.com/office/drawing/2014/main" id="{EB08F67F-2D03-4B86-AF53-46A52875F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8600" y="958850"/>
            <a:ext cx="1179513" cy="3683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1800" b="1">
                <a:ea typeface="ＭＳ Ｐゴシック" panose="020B0600070205080204" pitchFamily="34" charset="-128"/>
              </a:rPr>
              <a:t>TAREAS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19 Diagrama">
            <a:extLst>
              <a:ext uri="{FF2B5EF4-FFF2-40B4-BE49-F238E27FC236}">
                <a16:creationId xmlns:a16="http://schemas.microsoft.com/office/drawing/2014/main" id="{0E2DA703-7F83-4701-AAD4-14B42F9CB522}"/>
              </a:ext>
            </a:extLst>
          </p:cNvPr>
          <p:cNvGraphicFramePr/>
          <p:nvPr/>
        </p:nvGraphicFramePr>
        <p:xfrm>
          <a:off x="1487488" y="-531440"/>
          <a:ext cx="91805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2227" name="Marcador de número de diapositiva 14">
            <a:extLst>
              <a:ext uri="{FF2B5EF4-FFF2-40B4-BE49-F238E27FC236}">
                <a16:creationId xmlns:a16="http://schemas.microsoft.com/office/drawing/2014/main" id="{136D7C44-BF24-4480-B863-05A8D0A25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25B1F48-3775-4D08-87B7-450EE95A1873}" type="slidenum">
              <a:rPr lang="es-ES" altLang="es-ES_tradnl" sz="140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s-ES" altLang="es-ES_tradnl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52228" name="Text Box 3">
            <a:extLst>
              <a:ext uri="{FF2B5EF4-FFF2-40B4-BE49-F238E27FC236}">
                <a16:creationId xmlns:a16="http://schemas.microsoft.com/office/drawing/2014/main" id="{5A5B57D3-E926-4238-ADDF-C53618B14B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8025" y="182563"/>
            <a:ext cx="3995738" cy="579437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b="1"/>
              <a:t>V. EJECUCIÓN</a:t>
            </a:r>
          </a:p>
        </p:txBody>
      </p:sp>
      <p:sp>
        <p:nvSpPr>
          <p:cNvPr id="52229" name="CuadroTexto 15">
            <a:extLst>
              <a:ext uri="{FF2B5EF4-FFF2-40B4-BE49-F238E27FC236}">
                <a16:creationId xmlns:a16="http://schemas.microsoft.com/office/drawing/2014/main" id="{AB422518-BDCC-4535-B4BF-4B38811196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1081088"/>
            <a:ext cx="3311525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ESQUEMA DE MANIOBRA</a:t>
            </a:r>
          </a:p>
        </p:txBody>
      </p:sp>
      <p:pic>
        <p:nvPicPr>
          <p:cNvPr id="52230" name="Imagen 1">
            <a:extLst>
              <a:ext uri="{FF2B5EF4-FFF2-40B4-BE49-F238E27FC236}">
                <a16:creationId xmlns:a16="http://schemas.microsoft.com/office/drawing/2014/main" id="{A8729A3E-9AD9-4F7D-BA9B-9F6D966D5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Imagen 2">
            <a:extLst>
              <a:ext uri="{FF2B5EF4-FFF2-40B4-BE49-F238E27FC236}">
                <a16:creationId xmlns:a16="http://schemas.microsoft.com/office/drawing/2014/main" id="{96EA8E1F-4576-4455-ABFD-EC908F850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438" y="1889125"/>
            <a:ext cx="1182687" cy="113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4" name="CuadroTexto 3">
            <a:extLst>
              <a:ext uri="{FF2B5EF4-FFF2-40B4-BE49-F238E27FC236}">
                <a16:creationId xmlns:a16="http://schemas.microsoft.com/office/drawing/2014/main" id="{4E63AE83-3349-4172-A2A5-7027C8FBDB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9688" y="1128713"/>
            <a:ext cx="3025775" cy="2215991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s-CL" altLang="es-CL" sz="1600" b="1" dirty="0"/>
              <a:t>RUTINA: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es-CL" altLang="es-CL" sz="1600" b="1" dirty="0"/>
          </a:p>
          <a:p>
            <a:pPr marL="285750" indent="-285750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s-CL" altLang="es-CL" sz="1600" dirty="0"/>
              <a:t>2 GUARDIAS:</a:t>
            </a:r>
          </a:p>
          <a:p>
            <a:pPr marL="719138" lvl="1" indent="-246063">
              <a:spcBef>
                <a:spcPct val="0"/>
              </a:spcBef>
              <a:buFont typeface="+mj-lt"/>
              <a:buAutoNum type="arabicParenR"/>
              <a:defRPr/>
            </a:pPr>
            <a:r>
              <a:rPr lang="es-CL" altLang="es-CL" sz="1400" dirty="0"/>
              <a:t>OBSERVADOR.</a:t>
            </a:r>
          </a:p>
          <a:p>
            <a:pPr marL="719138" lvl="1" indent="-246063">
              <a:spcBef>
                <a:spcPct val="0"/>
              </a:spcBef>
              <a:buFont typeface="+mj-lt"/>
              <a:buAutoNum type="arabicParenR"/>
              <a:defRPr/>
            </a:pPr>
            <a:r>
              <a:rPr lang="es-CL" altLang="es-CL" sz="1400" dirty="0"/>
              <a:t>RO/ BITÁCORA.</a:t>
            </a:r>
          </a:p>
          <a:p>
            <a:pPr marL="719138" lvl="1" indent="-246063">
              <a:spcBef>
                <a:spcPct val="0"/>
              </a:spcBef>
              <a:buFont typeface="+mj-lt"/>
              <a:buAutoNum type="arabicParenR"/>
              <a:defRPr/>
            </a:pPr>
            <a:endParaRPr lang="es-CL" altLang="es-CL" sz="1400" dirty="0"/>
          </a:p>
          <a:p>
            <a:pPr marL="285750" indent="-285750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s-CL" altLang="es-CL" sz="1600" dirty="0"/>
              <a:t>TIEMPO: 2 HORAS</a:t>
            </a:r>
          </a:p>
          <a:p>
            <a:pPr marL="285750" indent="-285750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s-CL" altLang="es-CL" sz="1600" dirty="0"/>
              <a:t>TIEMPO APOSTADO: 20 MIN</a:t>
            </a:r>
          </a:p>
        </p:txBody>
      </p:sp>
      <p:pic>
        <p:nvPicPr>
          <p:cNvPr id="52233" name="Picture 34">
            <a:extLst>
              <a:ext uri="{FF2B5EF4-FFF2-40B4-BE49-F238E27FC236}">
                <a16:creationId xmlns:a16="http://schemas.microsoft.com/office/drawing/2014/main" id="{F9F7F1E1-E468-4A5F-A1C3-7E2CE03FB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0272">
            <a:off x="3746500" y="4268788"/>
            <a:ext cx="1633538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34">
            <a:extLst>
              <a:ext uri="{FF2B5EF4-FFF2-40B4-BE49-F238E27FC236}">
                <a16:creationId xmlns:a16="http://schemas.microsoft.com/office/drawing/2014/main" id="{80CD5005-67AF-4AEC-8210-384F9AE519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21871">
            <a:off x="8151813" y="4306888"/>
            <a:ext cx="1633537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Conector recto de flecha 2">
            <a:extLst>
              <a:ext uri="{FF2B5EF4-FFF2-40B4-BE49-F238E27FC236}">
                <a16:creationId xmlns:a16="http://schemas.microsoft.com/office/drawing/2014/main" id="{868660CD-AF0C-4726-B363-F9861CD315B2}"/>
              </a:ext>
            </a:extLst>
          </p:cNvPr>
          <p:cNvCxnSpPr>
            <a:stCxn id="0" idx="1"/>
          </p:cNvCxnSpPr>
          <p:nvPr/>
        </p:nvCxnSpPr>
        <p:spPr>
          <a:xfrm flipH="1">
            <a:off x="1524000" y="4108450"/>
            <a:ext cx="2365375" cy="904875"/>
          </a:xfrm>
          <a:prstGeom prst="straightConnector1">
            <a:avLst/>
          </a:prstGeom>
          <a:ln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74903B78-AD3C-471C-A680-F987D2D1E655}"/>
              </a:ext>
            </a:extLst>
          </p:cNvPr>
          <p:cNvCxnSpPr>
            <a:stCxn id="0" idx="3"/>
          </p:cNvCxnSpPr>
          <p:nvPr/>
        </p:nvCxnSpPr>
        <p:spPr>
          <a:xfrm>
            <a:off x="5237163" y="5029200"/>
            <a:ext cx="427037" cy="1828800"/>
          </a:xfrm>
          <a:prstGeom prst="straightConnector1">
            <a:avLst/>
          </a:prstGeom>
          <a:ln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1E0F4302-2C61-4500-8267-ECC9CC156E7F}"/>
              </a:ext>
            </a:extLst>
          </p:cNvPr>
          <p:cNvCxnSpPr>
            <a:stCxn id="4294967295" idx="1"/>
          </p:cNvCxnSpPr>
          <p:nvPr/>
        </p:nvCxnSpPr>
        <p:spPr>
          <a:xfrm flipH="1">
            <a:off x="7824788" y="5018088"/>
            <a:ext cx="439737" cy="1839912"/>
          </a:xfrm>
          <a:prstGeom prst="straightConnector1">
            <a:avLst/>
          </a:prstGeom>
          <a:ln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C1836141-3090-4A4C-B8C7-9CD2DEC4BB06}"/>
              </a:ext>
            </a:extLst>
          </p:cNvPr>
          <p:cNvCxnSpPr>
            <a:stCxn id="4294967295" idx="3"/>
          </p:cNvCxnSpPr>
          <p:nvPr/>
        </p:nvCxnSpPr>
        <p:spPr>
          <a:xfrm>
            <a:off x="9672638" y="4192588"/>
            <a:ext cx="2039937" cy="1468437"/>
          </a:xfrm>
          <a:prstGeom prst="straightConnector1">
            <a:avLst/>
          </a:prstGeom>
          <a:ln>
            <a:solidFill>
              <a:srgbClr val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uadroTexto 3">
            <a:extLst>
              <a:ext uri="{FF2B5EF4-FFF2-40B4-BE49-F238E27FC236}">
                <a16:creationId xmlns:a16="http://schemas.microsoft.com/office/drawing/2014/main" id="{C8A4484A-8801-4CFB-BCBF-56E5EF738E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5125" y="4003675"/>
            <a:ext cx="2628900" cy="58420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600" b="1" dirty="0" err="1"/>
              <a:t>Dist</a:t>
            </a:r>
            <a:r>
              <a:rPr lang="es-CL" altLang="es-CL" sz="1600" b="1" dirty="0"/>
              <a:t>. : </a:t>
            </a:r>
            <a:r>
              <a:rPr lang="es-CL" altLang="es-CL" sz="1600" dirty="0"/>
              <a:t>entre 100 a 150 </a:t>
            </a:r>
            <a:r>
              <a:rPr lang="es-CL" altLang="es-CL" sz="1600" dirty="0" err="1"/>
              <a:t>mts</a:t>
            </a:r>
            <a:endParaRPr lang="es-CL" altLang="es-CL" sz="1600" dirty="0"/>
          </a:p>
          <a:p>
            <a:pPr>
              <a:spcBef>
                <a:spcPct val="0"/>
              </a:spcBef>
              <a:buFontTx/>
              <a:buNone/>
            </a:pPr>
            <a:endParaRPr lang="es-CL" altLang="es-CL" sz="1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4" grpId="0" animBg="1"/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1BA87B9-E8EF-4DE9-9543-D38D91A043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93" y="-240639"/>
            <a:ext cx="12177264" cy="71906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3251" name="Marcador de número de diapositiva 1">
            <a:extLst>
              <a:ext uri="{FF2B5EF4-FFF2-40B4-BE49-F238E27FC236}">
                <a16:creationId xmlns:a16="http://schemas.microsoft.com/office/drawing/2014/main" id="{9EDD614D-CA30-4856-B909-E4B8259C4E8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8763" y="6472238"/>
            <a:ext cx="28448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fld id="{435D5EB0-EE1D-4E97-8FC8-3EAF2200C524}" type="slidenum">
              <a:rPr lang="es-ES" altLang="es-CL" sz="1800" smtClean="0"/>
              <a:pPr>
                <a:buFontTx/>
                <a:buNone/>
              </a:pPr>
              <a:t>17</a:t>
            </a:fld>
            <a:endParaRPr lang="es-ES" altLang="es-CL" sz="1800"/>
          </a:p>
        </p:txBody>
      </p:sp>
      <p:pic>
        <p:nvPicPr>
          <p:cNvPr id="53252" name="Entrada de lápiz 2">
            <a:extLst>
              <a:ext uri="{FF2B5EF4-FFF2-40B4-BE49-F238E27FC236}">
                <a16:creationId xmlns:a16="http://schemas.microsoft.com/office/drawing/2014/main" id="{7732E34D-9CAB-460F-923C-D62AD6833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9275" y="6481763"/>
            <a:ext cx="17462" cy="1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5" name="Imagen 1">
            <a:extLst>
              <a:ext uri="{FF2B5EF4-FFF2-40B4-BE49-F238E27FC236}">
                <a16:creationId xmlns:a16="http://schemas.microsoft.com/office/drawing/2014/main" id="{30D969A3-86D2-48D4-940C-E17891F64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26" y="255303"/>
            <a:ext cx="4937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3253" name="Grupo 1">
            <a:extLst>
              <a:ext uri="{FF2B5EF4-FFF2-40B4-BE49-F238E27FC236}">
                <a16:creationId xmlns:a16="http://schemas.microsoft.com/office/drawing/2014/main" id="{4C55E413-2F32-4EF4-8C08-4236CBF4A04D}"/>
              </a:ext>
            </a:extLst>
          </p:cNvPr>
          <p:cNvGrpSpPr>
            <a:grpSpLocks/>
          </p:cNvGrpSpPr>
          <p:nvPr/>
        </p:nvGrpSpPr>
        <p:grpSpPr bwMode="auto">
          <a:xfrm>
            <a:off x="0" y="-240639"/>
            <a:ext cx="12674600" cy="7341527"/>
            <a:chOff x="508894" y="-11113"/>
            <a:chExt cx="11682856" cy="7019593"/>
          </a:xfrm>
        </p:grpSpPr>
        <p:pic>
          <p:nvPicPr>
            <p:cNvPr id="53258" name="Entrada de lápiz 24608">
              <a:extLst>
                <a:ext uri="{FF2B5EF4-FFF2-40B4-BE49-F238E27FC236}">
                  <a16:creationId xmlns:a16="http://schemas.microsoft.com/office/drawing/2014/main" id="{8D8C5D20-2C13-49EC-BABC-E5702C0212F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905" y="-8897"/>
              <a:ext cx="11678799" cy="7025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3259" name="CuadroTexto 24610">
              <a:extLst>
                <a:ext uri="{FF2B5EF4-FFF2-40B4-BE49-F238E27FC236}">
                  <a16:creationId xmlns:a16="http://schemas.microsoft.com/office/drawing/2014/main" id="{E7317638-A697-4863-B364-A1EEFA91A8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63638" y="-11113"/>
              <a:ext cx="368300" cy="36830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</a:t>
              </a:r>
            </a:p>
          </p:txBody>
        </p:sp>
        <p:sp>
          <p:nvSpPr>
            <p:cNvPr id="53260" name="CuadroTexto 67">
              <a:extLst>
                <a:ext uri="{FF2B5EF4-FFF2-40B4-BE49-F238E27FC236}">
                  <a16:creationId xmlns:a16="http://schemas.microsoft.com/office/drawing/2014/main" id="{8FAD5AA8-A286-4446-81D6-24526F900F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60550" y="-11113"/>
              <a:ext cx="368300" cy="36830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2</a:t>
              </a:r>
            </a:p>
          </p:txBody>
        </p:sp>
        <p:sp>
          <p:nvSpPr>
            <p:cNvPr id="53261" name="CuadroTexto 68">
              <a:extLst>
                <a:ext uri="{FF2B5EF4-FFF2-40B4-BE49-F238E27FC236}">
                  <a16:creationId xmlns:a16="http://schemas.microsoft.com/office/drawing/2014/main" id="{BC6D5C65-C4DF-4357-A0D9-4B6A98E7B1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44763" y="0"/>
              <a:ext cx="368300" cy="3698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3</a:t>
              </a:r>
            </a:p>
          </p:txBody>
        </p:sp>
        <p:sp>
          <p:nvSpPr>
            <p:cNvPr id="53262" name="CuadroTexto 69">
              <a:extLst>
                <a:ext uri="{FF2B5EF4-FFF2-40B4-BE49-F238E27FC236}">
                  <a16:creationId xmlns:a16="http://schemas.microsoft.com/office/drawing/2014/main" id="{47717109-9E3C-4D54-90DC-8202E6ADC0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92475" y="0"/>
              <a:ext cx="368300" cy="3698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4</a:t>
              </a:r>
            </a:p>
          </p:txBody>
        </p:sp>
        <p:sp>
          <p:nvSpPr>
            <p:cNvPr id="53263" name="CuadroTexto 70">
              <a:extLst>
                <a:ext uri="{FF2B5EF4-FFF2-40B4-BE49-F238E27FC236}">
                  <a16:creationId xmlns:a16="http://schemas.microsoft.com/office/drawing/2014/main" id="{44F30C10-D2A6-4852-9F0A-8589CECD27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1450" y="0"/>
              <a:ext cx="368300" cy="3698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5</a:t>
              </a:r>
            </a:p>
          </p:txBody>
        </p:sp>
        <p:sp>
          <p:nvSpPr>
            <p:cNvPr id="53264" name="CuadroTexto 71">
              <a:extLst>
                <a:ext uri="{FF2B5EF4-FFF2-40B4-BE49-F238E27FC236}">
                  <a16:creationId xmlns:a16="http://schemas.microsoft.com/office/drawing/2014/main" id="{6A8EF84A-6BED-4C6A-BC96-5500BBB74A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89475" y="-11113"/>
              <a:ext cx="368300" cy="36830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6</a:t>
              </a:r>
            </a:p>
          </p:txBody>
        </p:sp>
        <p:sp>
          <p:nvSpPr>
            <p:cNvPr id="53265" name="CuadroTexto 72">
              <a:extLst>
                <a:ext uri="{FF2B5EF4-FFF2-40B4-BE49-F238E27FC236}">
                  <a16:creationId xmlns:a16="http://schemas.microsoft.com/office/drawing/2014/main" id="{F4F952B4-21CC-4D91-A11B-8BE8BF2671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99088" y="-11113"/>
              <a:ext cx="368300" cy="36830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7</a:t>
              </a:r>
            </a:p>
          </p:txBody>
        </p:sp>
        <p:sp>
          <p:nvSpPr>
            <p:cNvPr id="53266" name="CuadroTexto 73">
              <a:extLst>
                <a:ext uri="{FF2B5EF4-FFF2-40B4-BE49-F238E27FC236}">
                  <a16:creationId xmlns:a16="http://schemas.microsoft.com/office/drawing/2014/main" id="{72EC735F-B7AF-4489-877B-1112F4EA73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73788" y="0"/>
              <a:ext cx="368300" cy="3698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8</a:t>
              </a:r>
            </a:p>
          </p:txBody>
        </p:sp>
        <p:sp>
          <p:nvSpPr>
            <p:cNvPr id="53267" name="CuadroTexto 73">
              <a:extLst>
                <a:ext uri="{FF2B5EF4-FFF2-40B4-BE49-F238E27FC236}">
                  <a16:creationId xmlns:a16="http://schemas.microsoft.com/office/drawing/2014/main" id="{066C5E48-162A-4BDD-92C8-ED7E2CFAAF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904" y="0"/>
              <a:ext cx="368300" cy="3698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9</a:t>
              </a:r>
            </a:p>
          </p:txBody>
        </p:sp>
        <p:sp>
          <p:nvSpPr>
            <p:cNvPr id="53268" name="CuadroTexto 73">
              <a:extLst>
                <a:ext uri="{FF2B5EF4-FFF2-40B4-BE49-F238E27FC236}">
                  <a16:creationId xmlns:a16="http://schemas.microsoft.com/office/drawing/2014/main" id="{26DECD22-47F6-40E4-B41B-9E8758F2D1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67822" y="0"/>
              <a:ext cx="472394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10</a:t>
              </a:r>
            </a:p>
          </p:txBody>
        </p:sp>
        <p:sp>
          <p:nvSpPr>
            <p:cNvPr id="53269" name="CuadroTexto 73">
              <a:extLst>
                <a:ext uri="{FF2B5EF4-FFF2-40B4-BE49-F238E27FC236}">
                  <a16:creationId xmlns:a16="http://schemas.microsoft.com/office/drawing/2014/main" id="{D119793F-D62A-4DF7-B874-98D767142F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95030" y="5336"/>
              <a:ext cx="472394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11</a:t>
              </a:r>
            </a:p>
          </p:txBody>
        </p:sp>
        <p:sp>
          <p:nvSpPr>
            <p:cNvPr id="53270" name="CuadroTexto 73">
              <a:extLst>
                <a:ext uri="{FF2B5EF4-FFF2-40B4-BE49-F238E27FC236}">
                  <a16:creationId xmlns:a16="http://schemas.microsoft.com/office/drawing/2014/main" id="{034C6420-6606-441B-AC84-1A4B8AAC49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06369" y="0"/>
              <a:ext cx="472394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12</a:t>
              </a:r>
            </a:p>
          </p:txBody>
        </p:sp>
        <p:sp>
          <p:nvSpPr>
            <p:cNvPr id="53271" name="CuadroTexto 73">
              <a:extLst>
                <a:ext uri="{FF2B5EF4-FFF2-40B4-BE49-F238E27FC236}">
                  <a16:creationId xmlns:a16="http://schemas.microsoft.com/office/drawing/2014/main" id="{6F508FFD-D3B8-4B08-92FB-40A8D3D5DA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67946" y="0"/>
              <a:ext cx="472394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13</a:t>
              </a:r>
            </a:p>
          </p:txBody>
        </p:sp>
        <p:sp>
          <p:nvSpPr>
            <p:cNvPr id="53272" name="CuadroTexto 73">
              <a:extLst>
                <a:ext uri="{FF2B5EF4-FFF2-40B4-BE49-F238E27FC236}">
                  <a16:creationId xmlns:a16="http://schemas.microsoft.com/office/drawing/2014/main" id="{D4F0BACD-453E-43A4-83F6-0D8CE9B902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63755" y="0"/>
              <a:ext cx="472394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14</a:t>
              </a:r>
            </a:p>
          </p:txBody>
        </p:sp>
        <p:sp>
          <p:nvSpPr>
            <p:cNvPr id="53273" name="CuadroTexto 73">
              <a:extLst>
                <a:ext uri="{FF2B5EF4-FFF2-40B4-BE49-F238E27FC236}">
                  <a16:creationId xmlns:a16="http://schemas.microsoft.com/office/drawing/2014/main" id="{026F0510-9945-4EEF-9585-80A7935E49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15391" y="0"/>
              <a:ext cx="472394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15</a:t>
              </a:r>
            </a:p>
          </p:txBody>
        </p:sp>
        <p:sp>
          <p:nvSpPr>
            <p:cNvPr id="53274" name="CuadroTexto 73">
              <a:extLst>
                <a:ext uri="{FF2B5EF4-FFF2-40B4-BE49-F238E27FC236}">
                  <a16:creationId xmlns:a16="http://schemas.microsoft.com/office/drawing/2014/main" id="{4EA97C23-9A56-4C4E-A984-D972F8FBFE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125" y="1581905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C</a:t>
              </a:r>
            </a:p>
          </p:txBody>
        </p:sp>
        <p:sp>
          <p:nvSpPr>
            <p:cNvPr id="53275" name="CuadroTexto 73">
              <a:extLst>
                <a:ext uri="{FF2B5EF4-FFF2-40B4-BE49-F238E27FC236}">
                  <a16:creationId xmlns:a16="http://schemas.microsoft.com/office/drawing/2014/main" id="{6F69CDAE-634A-4D44-AB11-084CEB46BF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124" y="2276872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D</a:t>
              </a:r>
            </a:p>
          </p:txBody>
        </p:sp>
        <p:sp>
          <p:nvSpPr>
            <p:cNvPr id="53276" name="CuadroTexto 73">
              <a:extLst>
                <a:ext uri="{FF2B5EF4-FFF2-40B4-BE49-F238E27FC236}">
                  <a16:creationId xmlns:a16="http://schemas.microsoft.com/office/drawing/2014/main" id="{E955E881-6B48-405B-9A6F-763AD40531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090" y="2984618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E</a:t>
              </a:r>
            </a:p>
          </p:txBody>
        </p:sp>
        <p:sp>
          <p:nvSpPr>
            <p:cNvPr id="53277" name="CuadroTexto 73">
              <a:extLst>
                <a:ext uri="{FF2B5EF4-FFF2-40B4-BE49-F238E27FC236}">
                  <a16:creationId xmlns:a16="http://schemas.microsoft.com/office/drawing/2014/main" id="{51081884-A91C-49B6-90B3-79502D3125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022" y="3735066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F</a:t>
              </a:r>
            </a:p>
          </p:txBody>
        </p:sp>
        <p:sp>
          <p:nvSpPr>
            <p:cNvPr id="53278" name="CuadroTexto 73">
              <a:extLst>
                <a:ext uri="{FF2B5EF4-FFF2-40B4-BE49-F238E27FC236}">
                  <a16:creationId xmlns:a16="http://schemas.microsoft.com/office/drawing/2014/main" id="{1A7C155C-0D33-44C1-92FE-6B6DD9E07C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022" y="4430033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G</a:t>
              </a:r>
            </a:p>
          </p:txBody>
        </p:sp>
        <p:sp>
          <p:nvSpPr>
            <p:cNvPr id="53279" name="CuadroTexto 73">
              <a:extLst>
                <a:ext uri="{FF2B5EF4-FFF2-40B4-BE49-F238E27FC236}">
                  <a16:creationId xmlns:a16="http://schemas.microsoft.com/office/drawing/2014/main" id="{5EB61845-63FC-4704-AC61-24A1F34DBC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021" y="5150501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H</a:t>
              </a:r>
            </a:p>
          </p:txBody>
        </p:sp>
        <p:sp>
          <p:nvSpPr>
            <p:cNvPr id="53280" name="CuadroTexto 73">
              <a:extLst>
                <a:ext uri="{FF2B5EF4-FFF2-40B4-BE49-F238E27FC236}">
                  <a16:creationId xmlns:a16="http://schemas.microsoft.com/office/drawing/2014/main" id="{848A88A8-BF8B-4658-97B2-94143BF19C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894" y="5900949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I</a:t>
              </a:r>
            </a:p>
          </p:txBody>
        </p:sp>
        <p:sp>
          <p:nvSpPr>
            <p:cNvPr id="53281" name="CuadroTexto 73">
              <a:extLst>
                <a:ext uri="{FF2B5EF4-FFF2-40B4-BE49-F238E27FC236}">
                  <a16:creationId xmlns:a16="http://schemas.microsoft.com/office/drawing/2014/main" id="{54975E7D-214E-4B4B-BBD1-AD121A6161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3298" y="6515067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J</a:t>
              </a:r>
            </a:p>
          </p:txBody>
        </p:sp>
        <p:sp>
          <p:nvSpPr>
            <p:cNvPr id="53282" name="CuadroTexto 73">
              <a:extLst>
                <a:ext uri="{FF2B5EF4-FFF2-40B4-BE49-F238E27FC236}">
                  <a16:creationId xmlns:a16="http://schemas.microsoft.com/office/drawing/2014/main" id="{0EBCCAB0-0CB7-4D59-ACD4-9E79D2FACA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6396" y="173037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A</a:t>
              </a:r>
            </a:p>
          </p:txBody>
        </p:sp>
      </p:grpSp>
      <p:sp>
        <p:nvSpPr>
          <p:cNvPr id="53254" name="Text Box 3">
            <a:extLst>
              <a:ext uri="{FF2B5EF4-FFF2-40B4-BE49-F238E27FC236}">
                <a16:creationId xmlns:a16="http://schemas.microsoft.com/office/drawing/2014/main" id="{E09E1905-22D2-4BD4-A00D-B86C47CCD9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2650" y="6496050"/>
            <a:ext cx="2484438" cy="460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sz="2400" b="1" dirty="0"/>
              <a:t>OBJETIVO </a:t>
            </a:r>
          </a:p>
        </p:txBody>
      </p:sp>
      <p:sp>
        <p:nvSpPr>
          <p:cNvPr id="53256" name="CuadroTexto 73">
            <a:extLst>
              <a:ext uri="{FF2B5EF4-FFF2-40B4-BE49-F238E27FC236}">
                <a16:creationId xmlns:a16="http://schemas.microsoft.com/office/drawing/2014/main" id="{8DA977B1-B82F-4378-9D9F-69D147836A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86" y="695942"/>
            <a:ext cx="338137" cy="366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B</a:t>
            </a:r>
          </a:p>
        </p:txBody>
      </p:sp>
      <p:pic>
        <p:nvPicPr>
          <p:cNvPr id="53257" name="Imagen 15">
            <a:extLst>
              <a:ext uri="{FF2B5EF4-FFF2-40B4-BE49-F238E27FC236}">
                <a16:creationId xmlns:a16="http://schemas.microsoft.com/office/drawing/2014/main" id="{CF820FE5-2B75-4903-BC08-8C24DBBF7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25" y="400050"/>
            <a:ext cx="382588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8"/>
          <p:cNvSpPr>
            <a:spLocks noRot="1" noChangeArrowheads="1"/>
          </p:cNvSpPr>
          <p:nvPr/>
        </p:nvSpPr>
        <p:spPr bwMode="auto">
          <a:xfrm>
            <a:off x="239713" y="476250"/>
            <a:ext cx="1171257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s-ES" altLang="es-CL" sz="2000">
              <a:solidFill>
                <a:srgbClr val="FFFF00"/>
              </a:solidFill>
            </a:endParaRPr>
          </a:p>
        </p:txBody>
      </p:sp>
      <p:sp>
        <p:nvSpPr>
          <p:cNvPr id="25606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E0DEAB0-0167-49A3-B3A2-63714E6C2FE2}" type="slidenum">
              <a:rPr lang="es-ES" altLang="es-CL"/>
              <a:pPr/>
              <a:t>18</a:t>
            </a:fld>
            <a:endParaRPr lang="es-ES" altLang="es-CL"/>
          </a:p>
        </p:txBody>
      </p:sp>
      <p:sp>
        <p:nvSpPr>
          <p:cNvPr id="25608" name="Text Box 38"/>
          <p:cNvSpPr txBox="1">
            <a:spLocks noChangeArrowheads="1"/>
          </p:cNvSpPr>
          <p:nvPr/>
        </p:nvSpPr>
        <p:spPr bwMode="auto">
          <a:xfrm>
            <a:off x="1343025" y="1196975"/>
            <a:ext cx="5778500" cy="461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 sz="2400" b="1"/>
              <a:t>INSTRUCCIONES DE COORDINACIÓN</a:t>
            </a:r>
          </a:p>
        </p:txBody>
      </p:sp>
      <p:pic>
        <p:nvPicPr>
          <p:cNvPr id="25609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1343472" y="1916832"/>
            <a:ext cx="8496944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s-ES" sz="2400" b="1" dirty="0"/>
              <a:t>VENTANA HORARIA RECON: </a:t>
            </a:r>
            <a:r>
              <a:rPr lang="es-ES" sz="2400" dirty="0"/>
              <a:t>230700 hasta 242359</a:t>
            </a:r>
          </a:p>
          <a:p>
            <a:pPr>
              <a:buFont typeface="Wingdings" pitchFamily="2" charset="2"/>
              <a:buChar char="Ø"/>
            </a:pPr>
            <a:endParaRPr lang="es-ES" sz="2400" dirty="0"/>
          </a:p>
          <a:p>
            <a:pPr>
              <a:buFont typeface="Wingdings" pitchFamily="2" charset="2"/>
              <a:buChar char="Ø"/>
            </a:pPr>
            <a:r>
              <a:rPr lang="es-ES" sz="2400" b="1" dirty="0"/>
              <a:t>HORA INSERCIÓN: </a:t>
            </a:r>
            <a:r>
              <a:rPr lang="es-ES" sz="2400" dirty="0"/>
              <a:t>221800</a:t>
            </a:r>
          </a:p>
          <a:p>
            <a:pPr>
              <a:buFont typeface="Wingdings" pitchFamily="2" charset="2"/>
              <a:buChar char="Ø"/>
            </a:pPr>
            <a:r>
              <a:rPr lang="es-ES" sz="2400" b="1" dirty="0"/>
              <a:t>HORA INSERCIÓN UOPI: </a:t>
            </a:r>
            <a:r>
              <a:rPr lang="es-ES" sz="2400" dirty="0"/>
              <a:t>222100</a:t>
            </a:r>
          </a:p>
          <a:p>
            <a:pPr>
              <a:buFont typeface="Wingdings" pitchFamily="2" charset="2"/>
              <a:buChar char="Ø"/>
            </a:pPr>
            <a:endParaRPr lang="es-ES" sz="2400" dirty="0"/>
          </a:p>
          <a:p>
            <a:pPr>
              <a:buFont typeface="Wingdings" pitchFamily="2" charset="2"/>
              <a:buChar char="Ø"/>
            </a:pPr>
            <a:r>
              <a:rPr lang="es-ES" sz="2400" b="1" dirty="0"/>
              <a:t>HORA EXTRACCIÓN UOPI: </a:t>
            </a:r>
            <a:r>
              <a:rPr lang="es-ES" sz="2400" dirty="0"/>
              <a:t>250200</a:t>
            </a:r>
          </a:p>
          <a:p>
            <a:pPr>
              <a:buFont typeface="Wingdings" pitchFamily="2" charset="2"/>
              <a:buChar char="Ø"/>
            </a:pPr>
            <a:r>
              <a:rPr lang="es-ES" sz="2400" b="1" dirty="0"/>
              <a:t>HORA EXTRACCIÓN MARÍTIMA: </a:t>
            </a:r>
            <a:r>
              <a:rPr lang="es-ES" sz="2400" dirty="0"/>
              <a:t>250900</a:t>
            </a: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Marcador de número de diapositiva 27">
            <a:extLst>
              <a:ext uri="{FF2B5EF4-FFF2-40B4-BE49-F238E27FC236}">
                <a16:creationId xmlns:a16="http://schemas.microsoft.com/office/drawing/2014/main" id="{60DF6EF6-0F60-4488-B9F1-09279CE4A4F1}"/>
              </a:ext>
            </a:extLst>
          </p:cNvPr>
          <p:cNvSpPr txBox="1">
            <a:spLocks noGrp="1"/>
          </p:cNvSpPr>
          <p:nvPr/>
        </p:nvSpPr>
        <p:spPr bwMode="auto">
          <a:xfrm>
            <a:off x="8283575" y="644842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DEC26A7-0EFE-4901-AE43-FE9B4D2D5F50}" type="slidenum">
              <a:rPr lang="es-CL" altLang="es-CL" sz="1200">
                <a:solidFill>
                  <a:srgbClr val="898989"/>
                </a:solidFill>
                <a:latin typeface="Calibri" panose="020F0502020204030204" pitchFamily="34" charset="0"/>
                <a:ea typeface="ＭＳ Ｐゴシック" panose="020B0600070205080204" pitchFamily="34" charset="-128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19</a:t>
            </a:fld>
            <a:endParaRPr lang="es-CL" altLang="es-CL" sz="1200">
              <a:solidFill>
                <a:srgbClr val="898989"/>
              </a:solidFill>
              <a:latin typeface="Calibri" panose="020F050202020403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7653" name="Text Box 38">
            <a:extLst>
              <a:ext uri="{FF2B5EF4-FFF2-40B4-BE49-F238E27FC236}">
                <a16:creationId xmlns:a16="http://schemas.microsoft.com/office/drawing/2014/main" id="{2DD20598-4919-4F6E-BE08-AD29B2AA6B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2063" y="379349"/>
            <a:ext cx="5778500" cy="4619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400" b="1"/>
              <a:t>INSTRUCCIONES DE COORDINACIÓN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AD3455B5-849F-43DC-ADF0-E10F63EA9C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88609"/>
              </p:ext>
            </p:extLst>
          </p:nvPr>
        </p:nvGraphicFramePr>
        <p:xfrm>
          <a:off x="2999656" y="3933056"/>
          <a:ext cx="8928992" cy="22858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464496">
                  <a:extLst>
                    <a:ext uri="{9D8B030D-6E8A-4147-A177-3AD203B41FA5}">
                      <a16:colId xmlns:a16="http://schemas.microsoft.com/office/drawing/2014/main" val="79945063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1508918229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r>
                        <a:rPr lang="es-CL" sz="2400" dirty="0"/>
                        <a:t>BOTE </a:t>
                      </a:r>
                      <a:r>
                        <a:rPr lang="es-CL" sz="2400" dirty="0" err="1"/>
                        <a:t>N°</a:t>
                      </a:r>
                      <a:r>
                        <a:rPr lang="es-CL" sz="2400" dirty="0"/>
                        <a:t> 1</a:t>
                      </a:r>
                    </a:p>
                  </a:txBody>
                  <a:tcPr marL="91438" marR="91438" marT="45700" marB="457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sz="2400" dirty="0"/>
                        <a:t>BOTE </a:t>
                      </a:r>
                      <a:r>
                        <a:rPr lang="es-CL" sz="2400" dirty="0" err="1"/>
                        <a:t>N°</a:t>
                      </a:r>
                      <a:r>
                        <a:rPr lang="es-CL" sz="2400" dirty="0"/>
                        <a:t> 2</a:t>
                      </a:r>
                    </a:p>
                  </a:txBody>
                  <a:tcPr marL="91438" marR="91438" marT="45700" marB="457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789115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s-CL" sz="2400" dirty="0"/>
                        <a:t>C1 RETAMAL </a:t>
                      </a:r>
                      <a:r>
                        <a:rPr lang="es-CL" sz="2400" b="1" dirty="0"/>
                        <a:t>(PATRÓN)</a:t>
                      </a:r>
                    </a:p>
                  </a:txBody>
                  <a:tcPr marL="91438" marR="91438" marT="45700" marB="457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sz="2400" dirty="0"/>
                        <a:t>C2 PÉREZ </a:t>
                      </a:r>
                      <a:r>
                        <a:rPr lang="es-CL" sz="2400" b="1" dirty="0"/>
                        <a:t>(PATRÓN)</a:t>
                      </a:r>
                    </a:p>
                  </a:txBody>
                  <a:tcPr marL="91438" marR="91438" marT="45700" marB="457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8740334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s-CL" sz="2400" dirty="0"/>
                        <a:t>T2 REINIKE</a:t>
                      </a:r>
                    </a:p>
                  </a:txBody>
                  <a:tcPr marL="91438" marR="91438" marT="45700" marB="457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sz="2400" dirty="0"/>
                        <a:t>T2 VILLEGAS</a:t>
                      </a:r>
                    </a:p>
                  </a:txBody>
                  <a:tcPr marL="91438" marR="91438" marT="45700" marB="457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9347809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s-CL" sz="2400" dirty="0"/>
                        <a:t>C2 ZAMBRANO</a:t>
                      </a:r>
                    </a:p>
                  </a:txBody>
                  <a:tcPr marL="91438" marR="91438" marT="45700" marB="457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sz="2400" dirty="0"/>
                        <a:t>C1 ASENCIO</a:t>
                      </a:r>
                    </a:p>
                  </a:txBody>
                  <a:tcPr marL="91438" marR="91438" marT="45700" marB="457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0683565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s-CL" sz="2400" dirty="0"/>
                        <a:t>C2 OLIVARES </a:t>
                      </a:r>
                      <a:r>
                        <a:rPr lang="es-CL" sz="2400" b="1" dirty="0"/>
                        <a:t>(AY.PATRÓN)</a:t>
                      </a:r>
                    </a:p>
                  </a:txBody>
                  <a:tcPr marL="91438" marR="91438" marT="45700" marB="457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sz="2400" dirty="0"/>
                        <a:t>C1 VILLEGAS </a:t>
                      </a:r>
                      <a:r>
                        <a:rPr lang="es-CL" sz="2400" b="1" dirty="0"/>
                        <a:t>(AY. PATRÓN)</a:t>
                      </a:r>
                    </a:p>
                  </a:txBody>
                  <a:tcPr marL="91438" marR="91438" marT="45700" marB="457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9460626"/>
                  </a:ext>
                </a:extLst>
              </a:tr>
            </a:tbl>
          </a:graphicData>
        </a:graphic>
      </p:graphicFrame>
      <p:pic>
        <p:nvPicPr>
          <p:cNvPr id="27679" name="Picture 46" descr="823080_su-large">
            <a:extLst>
              <a:ext uri="{FF2B5EF4-FFF2-40B4-BE49-F238E27FC236}">
                <a16:creationId xmlns:a16="http://schemas.microsoft.com/office/drawing/2014/main" id="{2676053C-A95D-4786-BE00-32EA369BD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32" b="5675"/>
          <a:stretch>
            <a:fillRect/>
          </a:stretch>
        </p:blipFill>
        <p:spPr bwMode="auto">
          <a:xfrm rot="5400000">
            <a:off x="1172412" y="4644786"/>
            <a:ext cx="2000740" cy="795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80" name="Imagen 1">
            <a:extLst>
              <a:ext uri="{FF2B5EF4-FFF2-40B4-BE49-F238E27FC236}">
                <a16:creationId xmlns:a16="http://schemas.microsoft.com/office/drawing/2014/main" id="{78AB71E4-CDEF-4213-B02E-4F393C9E7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882B568-C0EA-477C-BB9B-06B00C951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58" t="481" r="3081" b="44910"/>
          <a:stretch>
            <a:fillRect/>
          </a:stretch>
        </p:blipFill>
        <p:spPr bwMode="auto">
          <a:xfrm>
            <a:off x="6671666" y="44450"/>
            <a:ext cx="5256982" cy="3419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uadroTexto 1">
            <a:extLst>
              <a:ext uri="{FF2B5EF4-FFF2-40B4-BE49-F238E27FC236}">
                <a16:creationId xmlns:a16="http://schemas.microsoft.com/office/drawing/2014/main" id="{64FECE70-5E6B-417C-A408-DAF898F4D5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365" y="1168927"/>
            <a:ext cx="5238999" cy="646331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INSERCIÓN: </a:t>
            </a:r>
            <a:r>
              <a:rPr lang="es-CL" altLang="es-CL" sz="1800" dirty="0"/>
              <a:t>Lanzamiento de Bote y salto al agua desde SH 352 “COUGAR”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8">
            <a:extLst>
              <a:ext uri="{FF2B5EF4-FFF2-40B4-BE49-F238E27FC236}">
                <a16:creationId xmlns:a16="http://schemas.microsoft.com/office/drawing/2014/main" id="{CCC501EE-073B-4FBF-90B8-5503FDE535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113" y="1163638"/>
            <a:ext cx="7659084" cy="400110"/>
          </a:xfrm>
          <a:prstGeom prst="rect">
            <a:avLst/>
          </a:prstGeom>
          <a:ln w="12700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CL" sz="2000" b="1" dirty="0"/>
              <a:t>ORDEN PARA LA NATACIÓN (INFILTRACIÓN/EXFILTRACIÓN)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ADBCBD22-EB5B-47B3-9F29-BA53C921C6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532008"/>
              </p:ext>
            </p:extLst>
          </p:nvPr>
        </p:nvGraphicFramePr>
        <p:xfrm>
          <a:off x="1409700" y="1830388"/>
          <a:ext cx="8128000" cy="14820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522">
                <a:tc>
                  <a:txBody>
                    <a:bodyPr/>
                    <a:lstStyle/>
                    <a:p>
                      <a:r>
                        <a:rPr lang="es-CL" sz="1800" dirty="0"/>
                        <a:t>C2 OLIVARES (</a:t>
                      </a:r>
                      <a:r>
                        <a:rPr lang="es-CL" sz="1800" dirty="0" err="1"/>
                        <a:t>Nv</a:t>
                      </a:r>
                      <a:r>
                        <a:rPr lang="es-CL" sz="1800" dirty="0"/>
                        <a:t>)</a:t>
                      </a:r>
                    </a:p>
                  </a:txBody>
                  <a:tcPr marL="121920" marR="121920" marT="45680" marB="45680"/>
                </a:tc>
                <a:tc>
                  <a:txBody>
                    <a:bodyPr/>
                    <a:lstStyle/>
                    <a:p>
                      <a:r>
                        <a:rPr lang="es-CL" sz="1800" dirty="0"/>
                        <a:t>C1 RETAMAL</a:t>
                      </a:r>
                    </a:p>
                  </a:txBody>
                  <a:tcPr marL="121920" marR="121920" marT="45680" marB="4568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522">
                <a:tc>
                  <a:txBody>
                    <a:bodyPr/>
                    <a:lstStyle/>
                    <a:p>
                      <a:r>
                        <a:rPr lang="es-CL" sz="1800" dirty="0"/>
                        <a:t>T2 REINIKE</a:t>
                      </a:r>
                    </a:p>
                  </a:txBody>
                  <a:tcPr marL="121920" marR="121920" marT="45680" marB="45680"/>
                </a:tc>
                <a:tc>
                  <a:txBody>
                    <a:bodyPr/>
                    <a:lstStyle/>
                    <a:p>
                      <a:r>
                        <a:rPr lang="es-CL" sz="1800" dirty="0"/>
                        <a:t>C2 ZAMBRANO (RO)</a:t>
                      </a:r>
                    </a:p>
                  </a:txBody>
                  <a:tcPr marL="121920" marR="121920" marT="45680" marB="4568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522">
                <a:tc>
                  <a:txBody>
                    <a:bodyPr/>
                    <a:lstStyle/>
                    <a:p>
                      <a:r>
                        <a:rPr lang="es-CL" sz="1800" dirty="0"/>
                        <a:t>C1 ASENCIO (</a:t>
                      </a:r>
                      <a:r>
                        <a:rPr lang="es-CL" sz="1800" dirty="0" err="1"/>
                        <a:t>Buddy</a:t>
                      </a:r>
                      <a:r>
                        <a:rPr lang="es-CL" sz="1800" baseline="0" dirty="0"/>
                        <a:t> line)</a:t>
                      </a:r>
                      <a:endParaRPr lang="es-CL" sz="1800" dirty="0"/>
                    </a:p>
                  </a:txBody>
                  <a:tcPr marL="121920" marR="121920" marT="45680" marB="4568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/>
                        <a:t>C2 PÉREZ </a:t>
                      </a:r>
                    </a:p>
                  </a:txBody>
                  <a:tcPr marL="121920" marR="121920" marT="45680" marB="4568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522">
                <a:tc>
                  <a:txBody>
                    <a:bodyPr/>
                    <a:lstStyle/>
                    <a:p>
                      <a:r>
                        <a:rPr lang="es-CL" sz="1800" dirty="0"/>
                        <a:t>C1 VILLEGAS</a:t>
                      </a:r>
                    </a:p>
                  </a:txBody>
                  <a:tcPr marL="121920" marR="121920" marT="45680" marB="45680"/>
                </a:tc>
                <a:tc>
                  <a:txBody>
                    <a:bodyPr/>
                    <a:lstStyle/>
                    <a:p>
                      <a:r>
                        <a:rPr lang="es-CL" sz="1800" dirty="0"/>
                        <a:t>T2 VILLEGAS</a:t>
                      </a:r>
                    </a:p>
                  </a:txBody>
                  <a:tcPr marL="121920" marR="121920" marT="45680" marB="4568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C7488A63-258B-4DF0-810F-3A8A38D57D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76218"/>
              </p:ext>
            </p:extLst>
          </p:nvPr>
        </p:nvGraphicFramePr>
        <p:xfrm>
          <a:off x="1424196" y="3718785"/>
          <a:ext cx="8128000" cy="6399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9763">
                <a:tc>
                  <a:txBody>
                    <a:bodyPr/>
                    <a:lstStyle/>
                    <a:p>
                      <a:pPr algn="ctr"/>
                      <a:r>
                        <a:rPr lang="es-CL" sz="1800" b="1" dirty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SCOUT NADADORES</a:t>
                      </a:r>
                    </a:p>
                  </a:txBody>
                  <a:tcPr marL="121920" marR="121920" marT="45635" marB="45635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800" dirty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C1 VILLEGAS</a:t>
                      </a:r>
                    </a:p>
                    <a:p>
                      <a:r>
                        <a:rPr lang="es-CL" sz="1800" dirty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C2 OLIVARES</a:t>
                      </a:r>
                    </a:p>
                  </a:txBody>
                  <a:tcPr marL="121920" marR="121920" marT="45635" marB="45635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Flecha: hacia abajo 3">
            <a:extLst>
              <a:ext uri="{FF2B5EF4-FFF2-40B4-BE49-F238E27FC236}">
                <a16:creationId xmlns:a16="http://schemas.microsoft.com/office/drawing/2014/main" id="{47DB4ACC-4D64-434A-AC2B-A4A3E0D3284F}"/>
              </a:ext>
            </a:extLst>
          </p:cNvPr>
          <p:cNvSpPr/>
          <p:nvPr/>
        </p:nvSpPr>
        <p:spPr>
          <a:xfrm rot="10800000">
            <a:off x="10398125" y="1746250"/>
            <a:ext cx="768350" cy="17272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56352" name="Marcador de número de diapositiva 4">
            <a:extLst>
              <a:ext uri="{FF2B5EF4-FFF2-40B4-BE49-F238E27FC236}">
                <a16:creationId xmlns:a16="http://schemas.microsoft.com/office/drawing/2014/main" id="{55DC43CE-8B88-486F-8025-245225748E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B9664BC-115A-412C-A3A6-C272748E48B1}" type="slidenum">
              <a:rPr lang="es-ES" altLang="es-CL" sz="1400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s-ES" altLang="es-CL" sz="1400">
              <a:solidFill>
                <a:srgbClr val="000000"/>
              </a:solidFill>
            </a:endParaRPr>
          </a:p>
        </p:txBody>
      </p:sp>
      <p:sp>
        <p:nvSpPr>
          <p:cNvPr id="56353" name="CuadroTexto 3">
            <a:extLst>
              <a:ext uri="{FF2B5EF4-FFF2-40B4-BE49-F238E27FC236}">
                <a16:creationId xmlns:a16="http://schemas.microsoft.com/office/drawing/2014/main" id="{D767FCBA-E08E-49EC-A4C9-D2A93E1027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4196" y="5257185"/>
            <a:ext cx="9758362" cy="708025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2000" b="1"/>
              <a:t>PLAYA SEGURA: </a:t>
            </a:r>
            <a:r>
              <a:rPr lang="es-CL" altLang="es-CL" sz="2000"/>
              <a:t>ENLACE RADIAL</a:t>
            </a:r>
            <a:r>
              <a:rPr lang="es-CL" altLang="es-CL" sz="2000" b="1"/>
              <a:t>/ </a:t>
            </a:r>
            <a:r>
              <a:rPr lang="es-CL" altLang="es-CL" sz="2000"/>
              <a:t>IR (-.-.)/ CYALUME IR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b="1"/>
              <a:t>PLAYA OCUPADA: </a:t>
            </a:r>
            <a:r>
              <a:rPr lang="es-CL" altLang="es-CL" sz="2000"/>
              <a:t>ENLACE RADIAL</a:t>
            </a:r>
            <a:r>
              <a:rPr lang="es-CL" altLang="es-CL" sz="2000" b="1"/>
              <a:t>/ </a:t>
            </a:r>
            <a:r>
              <a:rPr lang="es-CL" altLang="es-CL" sz="2000"/>
              <a:t>IR (CIRCULAR)/ CYALUME IR (CIRCULAR)  </a:t>
            </a:r>
            <a:endParaRPr lang="es-CL" altLang="es-CL" sz="1800"/>
          </a:p>
        </p:txBody>
      </p:sp>
      <p:sp>
        <p:nvSpPr>
          <p:cNvPr id="25635" name="Text Box 38">
            <a:extLst>
              <a:ext uri="{FF2B5EF4-FFF2-40B4-BE49-F238E27FC236}">
                <a16:creationId xmlns:a16="http://schemas.microsoft.com/office/drawing/2014/main" id="{0D8E1F2A-A67E-4EF9-AD9D-A53A7877EC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2063" y="244475"/>
            <a:ext cx="5778500" cy="4619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CL" sz="2400" b="1" dirty="0"/>
              <a:t>INSTRUCCIONES DE COORDINACIÓN</a:t>
            </a:r>
          </a:p>
        </p:txBody>
      </p:sp>
      <p:pic>
        <p:nvPicPr>
          <p:cNvPr id="56355" name="Imagen 1">
            <a:extLst>
              <a:ext uri="{FF2B5EF4-FFF2-40B4-BE49-F238E27FC236}">
                <a16:creationId xmlns:a16="http://schemas.microsoft.com/office/drawing/2014/main" id="{60B1D6CE-8B9B-406E-A562-780897EBBE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56" name="CuadroTexto 3">
            <a:extLst>
              <a:ext uri="{FF2B5EF4-FFF2-40B4-BE49-F238E27FC236}">
                <a16:creationId xmlns:a16="http://schemas.microsoft.com/office/drawing/2014/main" id="{444ABE6B-6463-4409-9A8F-A5E7D7A1E2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113" y="4564979"/>
            <a:ext cx="2159000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000" b="1"/>
              <a:t>MARCACIÓN: </a:t>
            </a:r>
            <a:r>
              <a:rPr lang="es-CL" altLang="es-CL" sz="2000"/>
              <a:t> </a:t>
            </a:r>
            <a:endParaRPr lang="es-CL" altLang="es-CL" sz="1800"/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3">
            <a:extLst>
              <a:ext uri="{FF2B5EF4-FFF2-40B4-BE49-F238E27FC236}">
                <a16:creationId xmlns:a16="http://schemas.microsoft.com/office/drawing/2014/main" id="{2BDDF921-0D87-4F96-B214-A23F4C4004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1484313"/>
            <a:ext cx="86407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 algn="just"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endParaRPr lang="es-ES_tradnl" altLang="es-CL" sz="1800" b="1">
              <a:solidFill>
                <a:srgbClr val="FFFF00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8371" name="Marcador de número de diapositiva 27">
            <a:extLst>
              <a:ext uri="{FF2B5EF4-FFF2-40B4-BE49-F238E27FC236}">
                <a16:creationId xmlns:a16="http://schemas.microsoft.com/office/drawing/2014/main" id="{B2C72022-7EE3-40C1-90BB-18BF9FA77BE5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8283575" y="644842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279FE10D-B330-478A-AC4D-EF74720952FC}" type="slidenum">
              <a:rPr lang="es-CL" altLang="es-CL" sz="1200">
                <a:solidFill>
                  <a:srgbClr val="898989"/>
                </a:solidFill>
                <a:latin typeface="Calibri" panose="020F0502020204030204" pitchFamily="34" charset="0"/>
                <a:ea typeface="ＭＳ Ｐゴシック" panose="020B0600070205080204" pitchFamily="34" charset="-128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21</a:t>
            </a:fld>
            <a:endParaRPr lang="es-CL" altLang="es-CL" sz="1200">
              <a:solidFill>
                <a:srgbClr val="898989"/>
              </a:solidFill>
              <a:latin typeface="Calibri" panose="020F050202020403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4580" name="Text Box 38">
            <a:extLst>
              <a:ext uri="{FF2B5EF4-FFF2-40B4-BE49-F238E27FC236}">
                <a16:creationId xmlns:a16="http://schemas.microsoft.com/office/drawing/2014/main" id="{A72000E6-FB43-4206-B2DB-DF3137FD0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7763" y="269875"/>
            <a:ext cx="5778500" cy="4619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altLang="es-CL" sz="2400" b="1"/>
              <a:t>INSTRUCCIONES DE COORDINACIÓN</a:t>
            </a:r>
          </a:p>
        </p:txBody>
      </p:sp>
      <p:pic>
        <p:nvPicPr>
          <p:cNvPr id="58373" name="Imagen 1">
            <a:extLst>
              <a:ext uri="{FF2B5EF4-FFF2-40B4-BE49-F238E27FC236}">
                <a16:creationId xmlns:a16="http://schemas.microsoft.com/office/drawing/2014/main" id="{A03E324E-C8B8-4169-9723-67722B690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5" name="CuadroTexto 1">
            <a:extLst>
              <a:ext uri="{FF2B5EF4-FFF2-40B4-BE49-F238E27FC236}">
                <a16:creationId xmlns:a16="http://schemas.microsoft.com/office/drawing/2014/main" id="{8E5A1E83-9150-43C2-B6F6-38E2E3D6B4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9049" y="952500"/>
            <a:ext cx="5238999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TIPO EXTRACCIÓN: Lancha rápida Defender</a:t>
            </a:r>
            <a:endParaRPr lang="es-CL" altLang="es-CL" sz="1800" dirty="0"/>
          </a:p>
        </p:txBody>
      </p:sp>
      <p:sp>
        <p:nvSpPr>
          <p:cNvPr id="58377" name="CuadroTexto 7">
            <a:extLst>
              <a:ext uri="{FF2B5EF4-FFF2-40B4-BE49-F238E27FC236}">
                <a16:creationId xmlns:a16="http://schemas.microsoft.com/office/drawing/2014/main" id="{E540C639-DD0B-4EDF-9C49-F067EACCDB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9048" y="1502847"/>
            <a:ext cx="6319119" cy="1015663"/>
          </a:xfrm>
          <a:prstGeom prst="rect">
            <a:avLst/>
          </a:prstGeom>
          <a:solidFill>
            <a:srgbClr val="FFC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2000" b="1" dirty="0"/>
              <a:t>Marcación para la extracción: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dirty="0"/>
              <a:t>Enlace Radial.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2000" b="1" dirty="0"/>
              <a:t>Ppal./ </a:t>
            </a:r>
            <a:r>
              <a:rPr lang="es-CL" altLang="es-CL" sz="2000" dirty="0"/>
              <a:t>IFF IR, </a:t>
            </a:r>
            <a:r>
              <a:rPr lang="es-CL" altLang="es-CL" sz="2000" b="1" dirty="0"/>
              <a:t>Alt./ </a:t>
            </a:r>
            <a:r>
              <a:rPr lang="es-CL" altLang="es-CL" sz="2000" dirty="0"/>
              <a:t>CYALUME VERDE CIRCULAR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70E8E56-95A3-44DB-AF20-4BD88868E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4060" y="2768600"/>
            <a:ext cx="10467975" cy="1728787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s-CL" altLang="es-CL" sz="2000" b="1" dirty="0"/>
              <a:t>Marcación para medio UOPI: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s-CL" altLang="es-CL" sz="2000" dirty="0"/>
              <a:t>Ropa Conductor: jeans y polerón rojo</a:t>
            </a:r>
            <a:r>
              <a:rPr lang="es-CL" altLang="es-CL" sz="2000" b="1" dirty="0"/>
              <a:t>. 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s-CL" altLang="es-CL" sz="2000" dirty="0"/>
              <a:t>Actividad: Conductor verificando el motor.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s-CL" altLang="es-CL" sz="2000" dirty="0"/>
              <a:t>S/S: Blanco/negro.</a:t>
            </a:r>
          </a:p>
        </p:txBody>
      </p:sp>
      <p:sp>
        <p:nvSpPr>
          <p:cNvPr id="58379" name="CuadroTexto 1">
            <a:extLst>
              <a:ext uri="{FF2B5EF4-FFF2-40B4-BE49-F238E27FC236}">
                <a16:creationId xmlns:a16="http://schemas.microsoft.com/office/drawing/2014/main" id="{85B7EFB0-DED9-4751-A25E-296FE1C019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3160" y="2768600"/>
            <a:ext cx="4968875" cy="371475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ENCARGADO CONTACTO: C1 VILLEGAS</a:t>
            </a:r>
          </a:p>
        </p:txBody>
      </p:sp>
      <p:sp>
        <p:nvSpPr>
          <p:cNvPr id="11" name="8 CuadroTexto">
            <a:extLst>
              <a:ext uri="{FF2B5EF4-FFF2-40B4-BE49-F238E27FC236}">
                <a16:creationId xmlns:a16="http://schemas.microsoft.com/office/drawing/2014/main" id="{B780E86D-9D98-43E3-90B4-91D6482AC6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9047" y="5032096"/>
            <a:ext cx="10467975" cy="830997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2400" b="1" dirty="0"/>
              <a:t>CONCEPTO LOGÍSTICO: </a:t>
            </a:r>
            <a:r>
              <a:rPr lang="es-ES" altLang="es-CL" sz="2400" dirty="0"/>
              <a:t>La patrulla contará con 03 días de autosuficiencia logística en todas las clases del EFL abastecimiento.</a:t>
            </a:r>
            <a:endParaRPr lang="es-ES" altLang="es-CL" sz="2400" b="1" dirty="0"/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8">
            <a:extLst>
              <a:ext uri="{FF2B5EF4-FFF2-40B4-BE49-F238E27FC236}">
                <a16:creationId xmlns:a16="http://schemas.microsoft.com/office/drawing/2014/main" id="{5F3638E9-3B3F-4F4C-9CEB-0205DD1BA2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2063" y="944563"/>
            <a:ext cx="10617200" cy="708025"/>
          </a:xfrm>
          <a:prstGeom prst="rect">
            <a:avLst/>
          </a:prstGeom>
          <a:ln w="12700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s-ES" altLang="es-CL" sz="2000" b="1" dirty="0"/>
              <a:t>CRITERIOS DE LANZ./ NO LANZ.: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CL" sz="2000" b="1" dirty="0"/>
              <a:t>     </a:t>
            </a:r>
            <a:r>
              <a:rPr lang="es-ES" altLang="es-CL" sz="2000" dirty="0"/>
              <a:t>Orden directa del mando.</a:t>
            </a:r>
            <a:endParaRPr lang="es-ES" altLang="es-CL" sz="2000" b="1" dirty="0"/>
          </a:p>
        </p:txBody>
      </p:sp>
      <p:sp>
        <p:nvSpPr>
          <p:cNvPr id="72707" name="Marcador de número de diapositiva 4">
            <a:extLst>
              <a:ext uri="{FF2B5EF4-FFF2-40B4-BE49-F238E27FC236}">
                <a16:creationId xmlns:a16="http://schemas.microsoft.com/office/drawing/2014/main" id="{507D0AA6-B174-4A0C-A7E1-7CCDAE738F5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4EF370-6387-4BF9-B940-5119A878FA54}" type="slidenum">
              <a:rPr lang="es-ES" altLang="es-CL" sz="1400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s-ES" altLang="es-CL" sz="1400">
              <a:solidFill>
                <a:srgbClr val="000000"/>
              </a:solidFill>
            </a:endParaRPr>
          </a:p>
        </p:txBody>
      </p:sp>
      <p:sp>
        <p:nvSpPr>
          <p:cNvPr id="25635" name="Text Box 38">
            <a:extLst>
              <a:ext uri="{FF2B5EF4-FFF2-40B4-BE49-F238E27FC236}">
                <a16:creationId xmlns:a16="http://schemas.microsoft.com/office/drawing/2014/main" id="{D76E2BA8-8014-4D5A-AD61-FF96C57BDF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2063" y="244475"/>
            <a:ext cx="5778500" cy="4619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CL" sz="2400" b="1" dirty="0"/>
              <a:t>INSTRUCCIONES DE COORDINACIÓN</a:t>
            </a:r>
          </a:p>
        </p:txBody>
      </p:sp>
      <p:pic>
        <p:nvPicPr>
          <p:cNvPr id="72709" name="Imagen 1">
            <a:extLst>
              <a:ext uri="{FF2B5EF4-FFF2-40B4-BE49-F238E27FC236}">
                <a16:creationId xmlns:a16="http://schemas.microsoft.com/office/drawing/2014/main" id="{3CB0A540-62D9-4FF3-8CC3-E0E92C11F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10" name="CuadroTexto 3">
            <a:extLst>
              <a:ext uri="{FF2B5EF4-FFF2-40B4-BE49-F238E27FC236}">
                <a16:creationId xmlns:a16="http://schemas.microsoft.com/office/drawing/2014/main" id="{A12BB907-6864-4ACC-8370-92B13F404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2063" y="1776413"/>
            <a:ext cx="10617200" cy="19383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s-CL" altLang="es-CL" sz="2000" b="1" dirty="0"/>
              <a:t>CRITERIOS DE ABORTO: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 dirty="0"/>
              <a:t>Falla del medio de inserción.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 dirty="0"/>
              <a:t>Condiciones meteorológicas desfavorables (inserción/ infiltración).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 dirty="0"/>
              <a:t>Contacto con el enemigo durante la aproximación y acción en el objetivo. 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 dirty="0"/>
              <a:t>50 % de bajas durante la aproximación al objetivo (sin contacto con el enemigo).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 dirty="0"/>
              <a:t>Pérdida de Equipo crítico.</a:t>
            </a:r>
            <a:endParaRPr lang="es-CL" altLang="es-CL" sz="1800" dirty="0"/>
          </a:p>
        </p:txBody>
      </p:sp>
      <p:sp>
        <p:nvSpPr>
          <p:cNvPr id="11" name="CuadroTexto 3">
            <a:extLst>
              <a:ext uri="{FF2B5EF4-FFF2-40B4-BE49-F238E27FC236}">
                <a16:creationId xmlns:a16="http://schemas.microsoft.com/office/drawing/2014/main" id="{2E9B8EC8-05E0-48CB-B286-588CABBA8D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2063" y="4090988"/>
            <a:ext cx="10617200" cy="7080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s-CL" altLang="es-CL" sz="2000" b="1" dirty="0"/>
              <a:t>PROCEDIMIENTO ANTE HOMBRE AISLADO: 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s-CL" altLang="es-CL" sz="2000" dirty="0"/>
              <a:t>     Dirigirse al último PRU, posterior a un ciclo nocturno acogerse a plan S.E.R.E.</a:t>
            </a:r>
            <a:r>
              <a:rPr lang="es-CL" altLang="es-CL" sz="2000" b="1" dirty="0"/>
              <a:t> </a:t>
            </a:r>
            <a:r>
              <a:rPr lang="es-CL" altLang="es-CL" sz="2000" dirty="0"/>
              <a:t> </a:t>
            </a:r>
          </a:p>
        </p:txBody>
      </p:sp>
      <p:sp>
        <p:nvSpPr>
          <p:cNvPr id="72713" name="CuadroTexto 3">
            <a:extLst>
              <a:ext uri="{FF2B5EF4-FFF2-40B4-BE49-F238E27FC236}">
                <a16:creationId xmlns:a16="http://schemas.microsoft.com/office/drawing/2014/main" id="{65920FBD-1D8F-45D7-90EA-DC174FBD6B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2063" y="4921250"/>
            <a:ext cx="10617200" cy="1323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s-CL" altLang="es-CL" sz="2000" b="1"/>
              <a:t>PROCEDIMIENTO ANTE CONTACTO CON EL ENEMIGO: 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/>
              <a:t>Romper el contacto (PAI).</a:t>
            </a:r>
            <a:r>
              <a:rPr lang="es-CL" altLang="es-CL" sz="2000" b="1"/>
              <a:t> </a:t>
            </a:r>
            <a:r>
              <a:rPr lang="es-CL" altLang="es-CL" sz="2000"/>
              <a:t> 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/>
              <a:t>Reagruparse en PRU o PRO.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/>
              <a:t>Acogerse a plan EPA  y SERE.</a:t>
            </a: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Box 3">
            <a:extLst>
              <a:ext uri="{FF2B5EF4-FFF2-40B4-BE49-F238E27FC236}">
                <a16:creationId xmlns:a16="http://schemas.microsoft.com/office/drawing/2014/main" id="{125FF969-A9E9-41A8-B8FD-D03F51E33F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125" y="188913"/>
            <a:ext cx="4608513" cy="36988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800" b="1">
                <a:ea typeface="ＭＳ Ｐゴシック" panose="020B0600070205080204" pitchFamily="34" charset="-128"/>
                <a:cs typeface="Arial" panose="020B0604020202020204" pitchFamily="34" charset="0"/>
              </a:rPr>
              <a:t>PLAN DE EVASIÓN Y RECUPERACIÓN</a:t>
            </a:r>
            <a:r>
              <a:rPr lang="es-ES" altLang="es-ES" sz="1800">
                <a:ea typeface="ＭＳ Ｐゴシック" panose="020B0600070205080204" pitchFamily="34" charset="-128"/>
                <a:cs typeface="Arial" panose="020B0604020202020204" pitchFamily="34" charset="0"/>
              </a:rPr>
              <a:t>.</a:t>
            </a:r>
          </a:p>
        </p:txBody>
      </p:sp>
      <p:graphicFrame>
        <p:nvGraphicFramePr>
          <p:cNvPr id="12" name="11 Tabla">
            <a:extLst>
              <a:ext uri="{FF2B5EF4-FFF2-40B4-BE49-F238E27FC236}">
                <a16:creationId xmlns:a16="http://schemas.microsoft.com/office/drawing/2014/main" id="{0044B232-3763-4512-953F-31D02A220245}"/>
              </a:ext>
            </a:extLst>
          </p:cNvPr>
          <p:cNvGraphicFramePr>
            <a:graphicFrameLocks noGrp="1"/>
          </p:cNvGraphicFramePr>
          <p:nvPr/>
        </p:nvGraphicFramePr>
        <p:xfrm>
          <a:off x="1487488" y="692150"/>
          <a:ext cx="10333037" cy="1498600"/>
        </p:xfrm>
        <a:graphic>
          <a:graphicData uri="http://schemas.openxmlformats.org/drawingml/2006/table">
            <a:tbl>
              <a:tblPr/>
              <a:tblGrid>
                <a:gridCol w="1372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319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287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8550">
                <a:tc gridSpan="3">
                  <a:txBody>
                    <a:bodyPr/>
                    <a:lstStyle/>
                    <a:p>
                      <a:pPr marL="365760" indent="-36576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tabLst>
                          <a:tab pos="365760" algn="l"/>
                          <a:tab pos="449580" algn="l"/>
                        </a:tabLst>
                      </a:pPr>
                      <a:r>
                        <a:rPr lang="es-ES" sz="1300" b="1" i="1" dirty="0">
                          <a:solidFill>
                            <a:schemeClr val="bg1"/>
                          </a:solidFill>
                          <a:latin typeface="+mj-lt"/>
                          <a:ea typeface="Times New Roman"/>
                        </a:rPr>
                        <a:t>PLAN DE MARCACIÓN</a:t>
                      </a: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8550">
                <a:tc>
                  <a:txBody>
                    <a:bodyPr/>
                    <a:lstStyle/>
                    <a:p>
                      <a:pPr marL="365760" indent="-36576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tabLst>
                          <a:tab pos="365760" algn="l"/>
                          <a:tab pos="449580" algn="l"/>
                        </a:tabLst>
                      </a:pPr>
                      <a:endParaRPr lang="es-ES" sz="1300" b="1" i="1" dirty="0">
                        <a:solidFill>
                          <a:schemeClr val="bg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365760" indent="-36576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tabLst>
                          <a:tab pos="365760" algn="l"/>
                          <a:tab pos="449580" algn="l"/>
                        </a:tabLst>
                      </a:pPr>
                      <a:r>
                        <a:rPr lang="es-ES" sz="1300" b="1" i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PRIMARIO</a:t>
                      </a: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65760" indent="-36576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tabLst>
                          <a:tab pos="365760" algn="l"/>
                          <a:tab pos="449580" algn="l"/>
                        </a:tabLst>
                      </a:pPr>
                      <a:r>
                        <a:rPr lang="es-ES" sz="1300" b="1" i="1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ALTERNO</a:t>
                      </a: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475">
                <a:tc>
                  <a:txBody>
                    <a:bodyPr/>
                    <a:lstStyle/>
                    <a:p>
                      <a:pPr marL="365760" indent="-36576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tabLst>
                          <a:tab pos="365760" algn="l"/>
                          <a:tab pos="449580" algn="l"/>
                        </a:tabLst>
                      </a:pPr>
                      <a:r>
                        <a:rPr lang="es-ES" sz="1300" b="1" i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 NOCHE</a:t>
                      </a: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3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</a:rPr>
                        <a:t>IR 3 CIRCULOS  INTERBALO DE 4 SEG</a:t>
                      </a:r>
                      <a:endParaRPr lang="es-ES" sz="13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3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</a:rPr>
                        <a:t>CYALUME VERDE</a:t>
                      </a:r>
                      <a:endParaRPr lang="es-ES" sz="13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3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</a:rPr>
                        <a:t>MOVIMIENTO VERTICAL 5 SEG CADA 5 SEG</a:t>
                      </a:r>
                      <a:endParaRPr lang="es-ES" sz="13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8550">
                <a:tc>
                  <a:txBody>
                    <a:bodyPr/>
                    <a:lstStyle/>
                    <a:p>
                      <a:pPr marL="365760" indent="-36576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tabLst>
                          <a:tab pos="365760" algn="l"/>
                          <a:tab pos="449580" algn="l"/>
                        </a:tabLst>
                      </a:pPr>
                      <a:r>
                        <a:rPr lang="es-ES" sz="1300" b="1" i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DIA</a:t>
                      </a: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3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LETRA</a:t>
                      </a:r>
                      <a:r>
                        <a:rPr lang="es-ES" sz="1300" baseline="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 “X” PAINEL NARANJO</a:t>
                      </a:r>
                      <a:endParaRPr lang="es-ES" sz="13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3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</a:rPr>
                        <a:t>LETRA  “T” PAINEL NARANJA</a:t>
                      </a:r>
                      <a:endParaRPr lang="es-ES" sz="13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6475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3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</a:rPr>
                        <a:t>PROCEDIMIENTO DE MARCACIÓN: </a:t>
                      </a:r>
                      <a:r>
                        <a:rPr lang="es-ES" sz="1300" dirty="0">
                          <a:solidFill>
                            <a:srgbClr val="FF0000"/>
                          </a:solidFill>
                          <a:latin typeface="+mj-lt"/>
                          <a:ea typeface="Calibri"/>
                        </a:rPr>
                        <a:t>SE PROCEDERÁ  A  MARCAR EL AREA DE EXTRACCIÓN  A</a:t>
                      </a:r>
                      <a:r>
                        <a:rPr lang="es-ES" sz="1300" baseline="0" dirty="0">
                          <a:solidFill>
                            <a:srgbClr val="FF0000"/>
                          </a:solidFill>
                          <a:latin typeface="+mj-lt"/>
                          <a:ea typeface="Calibri"/>
                        </a:rPr>
                        <a:t> CONTAR DE 10 MINUTOS ANTES Y DESPUES  DE LA AURORA Y EL OCASO</a:t>
                      </a:r>
                      <a:endParaRPr lang="es-ES" sz="1300" dirty="0">
                        <a:solidFill>
                          <a:srgbClr val="FF0000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" name="12 Tabla">
            <a:extLst>
              <a:ext uri="{FF2B5EF4-FFF2-40B4-BE49-F238E27FC236}">
                <a16:creationId xmlns:a16="http://schemas.microsoft.com/office/drawing/2014/main" id="{D5F9F20D-8141-49B5-AF34-C1BE9B423B60}"/>
              </a:ext>
            </a:extLst>
          </p:cNvPr>
          <p:cNvGraphicFramePr>
            <a:graphicFrameLocks noGrp="1"/>
          </p:cNvGraphicFramePr>
          <p:nvPr/>
        </p:nvGraphicFramePr>
        <p:xfrm>
          <a:off x="1487488" y="2205038"/>
          <a:ext cx="10333038" cy="1062037"/>
        </p:xfrm>
        <a:graphic>
          <a:graphicData uri="http://schemas.openxmlformats.org/drawingml/2006/table">
            <a:tbl>
              <a:tblPr/>
              <a:tblGrid>
                <a:gridCol w="3735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195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4478">
                <a:tc gridSpan="3">
                  <a:txBody>
                    <a:bodyPr/>
                    <a:lstStyle>
                      <a:lvl1pPr marL="273050" indent="-273050">
                        <a:spcBef>
                          <a:spcPct val="20000"/>
                        </a:spcBef>
                        <a:tabLst>
                          <a:tab pos="273050" algn="l"/>
                          <a:tab pos="4492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273050" algn="l"/>
                          <a:tab pos="4492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273050" algn="l"/>
                          <a:tab pos="4492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273050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273050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3050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3050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3050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273050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273050" marR="0" lvl="0" indent="-2730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>
                          <a:tab pos="273050" algn="l"/>
                          <a:tab pos="449263" algn="l"/>
                        </a:tabLst>
                      </a:pPr>
                      <a:r>
                        <a:rPr kumimoji="0" lang="es-ES" altLang="es-E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                                              INFORMACIÓN DE UBICACION</a:t>
                      </a:r>
                    </a:p>
                  </a:txBody>
                  <a:tcPr marL="64546" marR="6454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31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SARNEG</a:t>
                      </a:r>
                      <a:endParaRPr kumimoji="0" lang="es-ES" altLang="es-E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4546" marR="6454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SARDOT</a:t>
                      </a:r>
                      <a:endParaRPr kumimoji="0" lang="es-ES" altLang="es-E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4546" marR="6454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43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MURCIELAGO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1-2-3-4-5-6-7-8-9-0</a:t>
                      </a:r>
                    </a:p>
                  </a:txBody>
                  <a:tcPr marL="64546" marR="64546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NOMBRE:</a:t>
                      </a:r>
                      <a:endParaRPr kumimoji="0" lang="es-ES" altLang="es-E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TANGO</a:t>
                      </a:r>
                    </a:p>
                  </a:txBody>
                  <a:tcPr marL="64546" marR="645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UBICACIÓN:   </a:t>
                      </a:r>
                      <a:r>
                        <a:rPr kumimoji="0" lang="es-ES" altLang="es-E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L: 32º 26’ 45” 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                        G: 071º 19’ 46” W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                         REF: CERRO EL TRARO</a:t>
                      </a:r>
                    </a:p>
                  </a:txBody>
                  <a:tcPr marL="64546" marR="64546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13 Tabla">
            <a:extLst>
              <a:ext uri="{FF2B5EF4-FFF2-40B4-BE49-F238E27FC236}">
                <a16:creationId xmlns:a16="http://schemas.microsoft.com/office/drawing/2014/main" id="{83C2FF85-6B9D-4690-98D9-91600A003483}"/>
              </a:ext>
            </a:extLst>
          </p:cNvPr>
          <p:cNvGraphicFramePr>
            <a:graphicFrameLocks noGrp="1"/>
          </p:cNvGraphicFramePr>
          <p:nvPr/>
        </p:nvGraphicFramePr>
        <p:xfrm>
          <a:off x="1524000" y="5380038"/>
          <a:ext cx="10333038" cy="1448194"/>
        </p:xfrm>
        <a:graphic>
          <a:graphicData uri="http://schemas.openxmlformats.org/drawingml/2006/table">
            <a:tbl>
              <a:tblPr/>
              <a:tblGrid>
                <a:gridCol w="4988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441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1146">
                <a:tc gridSpan="2">
                  <a:txBody>
                    <a:bodyPr/>
                    <a:lstStyle>
                      <a:lvl1pPr marL="365125" indent="-365125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365125" marR="0" lvl="0" indent="-365125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>
                          <a:tab pos="365125" algn="l"/>
                          <a:tab pos="449263" algn="l"/>
                        </a:tabLst>
                      </a:pPr>
                      <a:r>
                        <a:rPr kumimoji="0" lang="es-ES" altLang="es-ES" sz="1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       INFORMACIÓN DEL AREA DE RECUPERACIÓN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E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4548" marR="6454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altLang="es-E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382">
                <a:tc>
                  <a:txBody>
                    <a:bodyPr/>
                    <a:lstStyle>
                      <a:lvl1pPr marL="238125" indent="-365125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238125" marR="0" lvl="0" indent="-365125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>
                          <a:tab pos="365125" algn="l"/>
                          <a:tab pos="449263" algn="l"/>
                        </a:tabLst>
                      </a:pPr>
                      <a:r>
                        <a:rPr kumimoji="0" lang="es-ES" altLang="es-ES" sz="1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PUNTO DE RECUPERACION</a:t>
                      </a:r>
                    </a:p>
                  </a:txBody>
                  <a:tcPr marL="64548" marR="6454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38125" indent="-365125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238125" marR="0" lvl="0" indent="-365125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>
                          <a:tab pos="365125" algn="l"/>
                          <a:tab pos="449263" algn="l"/>
                        </a:tabLst>
                      </a:pPr>
                      <a:r>
                        <a:rPr kumimoji="0" lang="es-ES" altLang="es-ES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COORDENADAS</a:t>
                      </a:r>
                    </a:p>
                  </a:txBody>
                  <a:tcPr marL="64548" marR="6454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636">
                <a:tc>
                  <a:txBody>
                    <a:bodyPr/>
                    <a:lstStyle>
                      <a:lvl1pPr marL="238125" indent="-365125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238125" marR="0" lvl="0" indent="-365125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>
                          <a:tab pos="365125" algn="l"/>
                          <a:tab pos="449263" algn="l"/>
                        </a:tabLst>
                      </a:pPr>
                      <a:r>
                        <a:rPr kumimoji="0" lang="es-ES" altLang="es-E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PUNTO RECUPERACION              AZUL</a:t>
                      </a:r>
                      <a:endParaRPr kumimoji="0" lang="es-ES" altLang="es-ES" sz="1200" b="1" i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  <a:cs typeface="Times New Roman" panose="02020603050405020304" pitchFamily="18" charset="0"/>
                      </a:endParaRPr>
                    </a:p>
                  </a:txBody>
                  <a:tcPr marL="64548" marR="6454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38125" indent="-365125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238125" marR="0" lvl="0" indent="-36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5125" algn="l"/>
                          <a:tab pos="449263" algn="l"/>
                        </a:tabLst>
                      </a:pPr>
                      <a:r>
                        <a:rPr kumimoji="0" lang="es-ES" altLang="es-E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L: 32º 33’ 7.829”S</a:t>
                      </a:r>
                    </a:p>
                    <a:p>
                      <a:pPr marL="238125" marR="0" lvl="0" indent="-36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5125" algn="l"/>
                          <a:tab pos="449263" algn="l"/>
                        </a:tabLst>
                      </a:pPr>
                      <a:r>
                        <a:rPr kumimoji="0" lang="es-ES" altLang="es-E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G: 071º 14’ 21.243” W</a:t>
                      </a:r>
                    </a:p>
                  </a:txBody>
                  <a:tcPr marL="64548" marR="6454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636">
                <a:tc>
                  <a:txBody>
                    <a:bodyPr/>
                    <a:lstStyle>
                      <a:lvl1pPr marL="238125" indent="-365125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238125" marR="0" lvl="0" indent="-365125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>
                          <a:tab pos="365125" algn="l"/>
                          <a:tab pos="449263" algn="l"/>
                        </a:tabLst>
                      </a:pPr>
                      <a:r>
                        <a:rPr kumimoji="0" lang="es-ES" altLang="es-ES" sz="1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PUNTO DE RECUPERACION        ROJO</a:t>
                      </a:r>
                    </a:p>
                  </a:txBody>
                  <a:tcPr marL="64548" marR="6454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38125" indent="-365125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365125" algn="l"/>
                          <a:tab pos="449263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238125" marR="0" lvl="0" indent="-36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5125" algn="l"/>
                          <a:tab pos="449263" algn="l"/>
                        </a:tabLst>
                      </a:pPr>
                      <a:r>
                        <a:rPr kumimoji="0" lang="es-ES" altLang="es-ES" sz="1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L: 32º 26’N 28.982”S</a:t>
                      </a:r>
                    </a:p>
                    <a:p>
                      <a:pPr marL="238125" marR="0" lvl="0" indent="-360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5125" algn="l"/>
                          <a:tab pos="449263" algn="l"/>
                        </a:tabLst>
                      </a:pPr>
                      <a:r>
                        <a:rPr kumimoji="0" lang="es-ES" altLang="es-ES" sz="12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  <a:cs typeface="Times New Roman" panose="02020603050405020304" pitchFamily="18" charset="0"/>
                        </a:rPr>
                        <a:t>G: 071º 10’ 59.77” W</a:t>
                      </a:r>
                    </a:p>
                  </a:txBody>
                  <a:tcPr marL="64548" marR="64548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6" name="15 Tabla">
            <a:extLst>
              <a:ext uri="{FF2B5EF4-FFF2-40B4-BE49-F238E27FC236}">
                <a16:creationId xmlns:a16="http://schemas.microsoft.com/office/drawing/2014/main" id="{E2C5A810-AD74-48C2-9EE7-C341A2487D26}"/>
              </a:ext>
            </a:extLst>
          </p:cNvPr>
          <p:cNvGraphicFramePr>
            <a:graphicFrameLocks noGrp="1"/>
          </p:cNvGraphicFramePr>
          <p:nvPr/>
        </p:nvGraphicFramePr>
        <p:xfrm>
          <a:off x="1524000" y="3357563"/>
          <a:ext cx="10333038" cy="1976436"/>
        </p:xfrm>
        <a:graphic>
          <a:graphicData uri="http://schemas.openxmlformats.org/drawingml/2006/table">
            <a:tbl>
              <a:tblPr/>
              <a:tblGrid>
                <a:gridCol w="27279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45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305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1212">
                <a:tc gridSpan="3">
                  <a:txBody>
                    <a:bodyPr/>
                    <a:lstStyle/>
                    <a:p>
                      <a:pPr marL="365760" indent="-365760"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tabLst>
                          <a:tab pos="365760" algn="l"/>
                          <a:tab pos="449580" algn="l"/>
                        </a:tabLst>
                      </a:pPr>
                      <a:r>
                        <a:rPr lang="es-ES" sz="1200" b="1" i="1" dirty="0">
                          <a:solidFill>
                            <a:schemeClr val="bg1"/>
                          </a:solidFill>
                          <a:latin typeface="+mj-lt"/>
                          <a:ea typeface="Times New Roman"/>
                        </a:rPr>
                        <a:t>                                    INFORMACIÓN DE AUTENTICACIÓN</a:t>
                      </a:r>
                    </a:p>
                  </a:txBody>
                  <a:tcPr marL="64548" marR="6454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12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</a:rPr>
                        <a:t>NÚMERO DEL DIA</a:t>
                      </a:r>
                      <a:endParaRPr lang="es-ES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>
                          <a:solidFill>
                            <a:schemeClr val="tx1"/>
                          </a:solidFill>
                          <a:latin typeface="+mj-lt"/>
                          <a:ea typeface="Calibri"/>
                        </a:rPr>
                        <a:t>PALABRA DEL DIA</a:t>
                      </a:r>
                      <a:endParaRPr lang="es-ES" sz="120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>
                          <a:solidFill>
                            <a:schemeClr val="tx1"/>
                          </a:solidFill>
                          <a:latin typeface="+mj-lt"/>
                          <a:ea typeface="Calibri"/>
                        </a:rPr>
                        <a:t>LETRA DEL DIA</a:t>
                      </a:r>
                      <a:endParaRPr lang="es-ES" sz="120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2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508</a:t>
                      </a: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+mj-lt"/>
                          <a:ea typeface="Calibri"/>
                        </a:rPr>
                        <a:t>LIBERTAD</a:t>
                      </a:r>
                      <a:endParaRPr lang="es-ES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B</a:t>
                      </a: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12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</a:rPr>
                        <a:t>PALABRA DE COACCIÓN</a:t>
                      </a:r>
                      <a:endParaRPr lang="es-ES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>
                          <a:solidFill>
                            <a:schemeClr val="tx1"/>
                          </a:solidFill>
                          <a:latin typeface="+mj-lt"/>
                          <a:ea typeface="Calibri"/>
                        </a:rPr>
                        <a:t>COLOR DEL DÍA</a:t>
                      </a:r>
                      <a:endParaRPr lang="es-ES" sz="120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</a:rPr>
                        <a:t>SANTO Y SEÑA</a:t>
                      </a:r>
                      <a:endParaRPr lang="es-ES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2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REPTIL</a:t>
                      </a: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AZUL</a:t>
                      </a: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RANA / CONDOR</a:t>
                      </a: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6002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FRECUENCIA  EMERGENCIA</a:t>
                      </a:r>
                      <a:endParaRPr lang="es-ES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PPAL: 134.10 MHZ</a:t>
                      </a: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</a:rPr>
                        <a:t>SEÑAL DE RECONOCIMIENTO VISUAL NOCTURNO</a:t>
                      </a:r>
                      <a:endParaRPr lang="es-ES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600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ALT: 134.15</a:t>
                      </a:r>
                      <a:r>
                        <a:rPr lang="es-ES" sz="1200" baseline="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 MHZ</a:t>
                      </a:r>
                      <a:endParaRPr lang="es-ES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IR 3 CIRCULOS INTERVALO</a:t>
                      </a:r>
                      <a:r>
                        <a:rPr lang="es-ES" sz="1200" baseline="0" dirty="0">
                          <a:solidFill>
                            <a:schemeClr val="tx1"/>
                          </a:solidFill>
                          <a:latin typeface="+mj-lt"/>
                          <a:ea typeface="Times New Roman"/>
                        </a:rPr>
                        <a:t> DE 4 SEG</a:t>
                      </a:r>
                      <a:endParaRPr lang="es-ES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8372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</a:rPr>
                        <a:t>EN CLARO</a:t>
                      </a:r>
                      <a:r>
                        <a:rPr lang="es-ES" sz="1200" b="1" baseline="0" dirty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</a:rPr>
                        <a:t> -  10’ ANTES Y DESPUES DE LA   AURORA /   OCASO</a:t>
                      </a:r>
                      <a:endParaRPr lang="es-ES" sz="1200" b="1" dirty="0">
                        <a:solidFill>
                          <a:srgbClr val="FF0000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solidFill>
                          <a:schemeClr val="bg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6" marR="64546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solidFill>
                          <a:schemeClr val="tx1"/>
                        </a:solidFill>
                        <a:latin typeface="+mj-lt"/>
                        <a:ea typeface="Times New Roman"/>
                      </a:endParaRPr>
                    </a:p>
                  </a:txBody>
                  <a:tcPr marL="64548" marR="6454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74841" name="Imagen 1">
            <a:extLst>
              <a:ext uri="{FF2B5EF4-FFF2-40B4-BE49-F238E27FC236}">
                <a16:creationId xmlns:a16="http://schemas.microsoft.com/office/drawing/2014/main" id="{CC93BDCB-9EA8-44A5-9150-A0A3E7747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>
    <p:fade thruBlk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Marcador de número de diapositiva 4">
            <a:extLst>
              <a:ext uri="{FF2B5EF4-FFF2-40B4-BE49-F238E27FC236}">
                <a16:creationId xmlns:a16="http://schemas.microsoft.com/office/drawing/2014/main" id="{C53C9AF8-767A-4A9B-80BE-5AB41EAC24EB}"/>
              </a:ext>
            </a:extLst>
          </p:cNvPr>
          <p:cNvSpPr txBox="1">
            <a:spLocks noGrp="1"/>
          </p:cNvSpPr>
          <p:nvPr/>
        </p:nvSpPr>
        <p:spPr bwMode="auto">
          <a:xfrm>
            <a:off x="807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3FFBEDC-C92A-4FC2-9E86-70F726547BD4}" type="slidenum">
              <a:rPr lang="es-ES" altLang="es-CL" sz="1400">
                <a:solidFill>
                  <a:schemeClr val="bg1"/>
                </a:solidFill>
                <a:ea typeface="ＭＳ Ｐゴシック" panose="020B0600070205080204" pitchFamily="34" charset="-128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24</a:t>
            </a:fld>
            <a:endParaRPr lang="es-ES" altLang="es-CL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graphicFrame>
        <p:nvGraphicFramePr>
          <p:cNvPr id="53281" name="Group 33">
            <a:extLst>
              <a:ext uri="{FF2B5EF4-FFF2-40B4-BE49-F238E27FC236}">
                <a16:creationId xmlns:a16="http://schemas.microsoft.com/office/drawing/2014/main" id="{9B93B2AA-E9E7-49E2-BA65-CD338BCA230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58925" y="2708275"/>
          <a:ext cx="9864725" cy="3938588"/>
        </p:xfrm>
        <a:graphic>
          <a:graphicData uri="http://schemas.openxmlformats.org/drawingml/2006/table">
            <a:tbl>
              <a:tblPr/>
              <a:tblGrid>
                <a:gridCol w="1709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60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988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1698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CLASE I:</a:t>
                      </a:r>
                      <a:endParaRPr kumimoji="0" lang="es-ES" altLang="es-C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7" marR="91437" marT="45727" marB="4572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AGUA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VÍVERES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(Por Operador)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7" marR="91437" marT="45727" marB="4572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09 </a:t>
                      </a:r>
                      <a:r>
                        <a:rPr kumimoji="0" lang="es-MX" altLang="es-CL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Lt</a:t>
                      </a: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. POR OPERADOR.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03 RACIONES DE COMBATE 24 Hrs.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altLang="es-C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7" marR="91437" marT="45727" marB="4572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160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CLASE II:</a:t>
                      </a:r>
                      <a:endParaRPr kumimoji="0" lang="es-ES" altLang="es-CL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7" marR="91437" marT="45727" marB="4572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ARMAMENTO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EQUIPO 	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7" marR="91437" marT="45727" marB="4572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ARMAMENTO ORGANICO DE LA UNIDAD 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COMUNICACIONES ORGANICO DE LA UNIDAD.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09 SUPRESORES DE RUIDO.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01 CÁMARA SOPHIE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02 MIRA TERMAL  SU 232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01 KIT DE RECONOCIMIENTO ESPECIAL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02 CARTAS DEL  AREA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03 GPS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05 MANTAS FIBROTEX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01 TAC-100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08 BOLSAS ESTANCAS</a:t>
                      </a:r>
                    </a:p>
                  </a:txBody>
                  <a:tcPr marL="91437" marR="91437" marT="45727" marB="4572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6817" name="5 Marcador de número de diapositiva">
            <a:extLst>
              <a:ext uri="{FF2B5EF4-FFF2-40B4-BE49-F238E27FC236}">
                <a16:creationId xmlns:a16="http://schemas.microsoft.com/office/drawing/2014/main" id="{FE838246-7911-4EEC-9C0B-0D8809F95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48750" y="6165850"/>
            <a:ext cx="28448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ECEBEC5-3E25-4EC2-B17C-6FE861D55664}" type="slidenum">
              <a:rPr lang="es-ES" altLang="es-C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s-ES" altLang="es-CL" sz="1400">
              <a:ea typeface="ＭＳ Ｐゴシック" panose="020B0600070205080204" pitchFamily="34" charset="-128"/>
            </a:endParaRPr>
          </a:p>
        </p:txBody>
      </p:sp>
      <p:pic>
        <p:nvPicPr>
          <p:cNvPr id="76818" name="Imagen 1">
            <a:extLst>
              <a:ext uri="{FF2B5EF4-FFF2-40B4-BE49-F238E27FC236}">
                <a16:creationId xmlns:a16="http://schemas.microsoft.com/office/drawing/2014/main" id="{8F0F2861-D0B0-4163-8CDF-89BCEF144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19" name="8 CuadroTexto">
            <a:extLst>
              <a:ext uri="{FF2B5EF4-FFF2-40B4-BE49-F238E27FC236}">
                <a16:creationId xmlns:a16="http://schemas.microsoft.com/office/drawing/2014/main" id="{2EB80964-C945-4C73-B451-BB04EEA8DE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5900" y="1133475"/>
            <a:ext cx="99377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1800" b="1"/>
              <a:t>CONCEPTO LOGÍSTICO: </a:t>
            </a:r>
            <a:r>
              <a:rPr lang="es-ES" altLang="es-CL" sz="1800"/>
              <a:t>La patrulla contará con 03 días de autosuficiencia logística en todas las clases del EFL abastecimiento.</a:t>
            </a:r>
            <a:endParaRPr lang="es-ES" altLang="es-CL" sz="1800" b="1"/>
          </a:p>
        </p:txBody>
      </p:sp>
      <p:sp>
        <p:nvSpPr>
          <p:cNvPr id="76820" name="Text Box 40">
            <a:extLst>
              <a:ext uri="{FF2B5EF4-FFF2-40B4-BE49-F238E27FC236}">
                <a16:creationId xmlns:a16="http://schemas.microsoft.com/office/drawing/2014/main" id="{9B784DBD-B449-425D-878B-B5A07EA2A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925" y="2130425"/>
            <a:ext cx="338455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A.- E.F.L Abastecimiento.</a:t>
            </a: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9CCAEDB3-4E6D-4B44-A3ED-BB57DD49C1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8950" y="152400"/>
            <a:ext cx="3708400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IV. LOGISTICA</a:t>
            </a:r>
          </a:p>
        </p:txBody>
      </p:sp>
    </p:spTree>
    <p:extLst>
      <p:ext uri="{BB962C8B-B14F-4D97-AF65-F5344CB8AC3E}">
        <p14:creationId xmlns:p14="http://schemas.microsoft.com/office/powerpoint/2010/main" val="227220716"/>
      </p:ext>
    </p:extLst>
  </p:cSld>
  <p:clrMapOvr>
    <a:masterClrMapping/>
  </p:clrMapOvr>
  <p:transition>
    <p:fade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Marcador de número de diapositiva 4">
            <a:extLst>
              <a:ext uri="{FF2B5EF4-FFF2-40B4-BE49-F238E27FC236}">
                <a16:creationId xmlns:a16="http://schemas.microsoft.com/office/drawing/2014/main" id="{D609BE03-6CDD-4910-85E3-330FC07D4766}"/>
              </a:ext>
            </a:extLst>
          </p:cNvPr>
          <p:cNvSpPr txBox="1">
            <a:spLocks noGrp="1"/>
          </p:cNvSpPr>
          <p:nvPr/>
        </p:nvSpPr>
        <p:spPr bwMode="auto">
          <a:xfrm>
            <a:off x="807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D773E542-82CB-42C5-918C-11361AD07505}" type="slidenum">
              <a:rPr lang="es-ES" altLang="es-CL" sz="1400">
                <a:solidFill>
                  <a:schemeClr val="bg1"/>
                </a:solidFill>
                <a:ea typeface="ＭＳ Ｐゴシック" panose="020B0600070205080204" pitchFamily="34" charset="-128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25</a:t>
            </a:fld>
            <a:endParaRPr lang="es-ES" altLang="es-CL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graphicFrame>
        <p:nvGraphicFramePr>
          <p:cNvPr id="141346" name="Group 34">
            <a:extLst>
              <a:ext uri="{FF2B5EF4-FFF2-40B4-BE49-F238E27FC236}">
                <a16:creationId xmlns:a16="http://schemas.microsoft.com/office/drawing/2014/main" id="{AC8DD710-603E-4124-A024-37A3389D37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746445"/>
              </p:ext>
            </p:extLst>
          </p:nvPr>
        </p:nvGraphicFramePr>
        <p:xfrm>
          <a:off x="2424113" y="2133600"/>
          <a:ext cx="7435850" cy="3176987"/>
        </p:xfrm>
        <a:graphic>
          <a:graphicData uri="http://schemas.openxmlformats.org/drawingml/2006/table">
            <a:tbl>
              <a:tblPr/>
              <a:tblGrid>
                <a:gridCol w="18780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82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66619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CLASE III:</a:t>
                      </a:r>
                      <a:endParaRPr kumimoji="0" lang="es-ES" altLang="es-C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T="45712" marB="4571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COMBUSTIBLE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LUBRICANTES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T="45712" marB="4571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120 </a:t>
                      </a:r>
                      <a:r>
                        <a:rPr kumimoji="0" lang="es-MX" altLang="es-CL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lts</a:t>
                      </a: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Gasolina 97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06 pintas</a:t>
                      </a:r>
                      <a:endParaRPr kumimoji="0" lang="es-ES" alt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T="45712" marB="4571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9969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CLASE IV:</a:t>
                      </a:r>
                      <a:endParaRPr kumimoji="0" lang="es-ES" altLang="es-C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T="45712" marB="4571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CONSUMOS 	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T="45712" marB="4571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533400" indent="-5334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914400" indent="-45720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295400" indent="-3810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714500" indent="-3429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171700" indent="-3429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6289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30861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5433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40005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179388" marR="0" lvl="0" indent="-1793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09 CYALUME ROJO</a:t>
                      </a:r>
                    </a:p>
                    <a:p>
                      <a:pPr marL="179388" marR="0" lvl="0" indent="-1793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09CYALUME VERDE</a:t>
                      </a:r>
                    </a:p>
                    <a:p>
                      <a:pPr marL="179388" marR="0" lvl="0" indent="-1793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09 CYALUME IR</a:t>
                      </a:r>
                    </a:p>
                    <a:p>
                      <a:pPr marL="179388" marR="0" lvl="0" indent="-1793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22 PILAS 123  A</a:t>
                      </a:r>
                    </a:p>
                    <a:p>
                      <a:pPr marL="179388" marR="0" lvl="0" indent="-1793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09 PILAS 2 A</a:t>
                      </a:r>
                    </a:p>
                    <a:p>
                      <a:pPr marL="179388" marR="0" lvl="0" indent="-1793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PAÑOS ASEO DE FUSIL (BASE PATRULLA)</a:t>
                      </a:r>
                    </a:p>
                    <a:p>
                      <a:pPr marL="179388" marR="0" lvl="0" indent="-1793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endParaRPr kumimoji="0" lang="es-ES" alt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endParaRPr kumimoji="0" lang="es-ES" alt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T="45712" marB="4571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8865" name="5 Marcador de número de diapositiva">
            <a:extLst>
              <a:ext uri="{FF2B5EF4-FFF2-40B4-BE49-F238E27FC236}">
                <a16:creationId xmlns:a16="http://schemas.microsoft.com/office/drawing/2014/main" id="{30C09A0A-F1C7-4D35-B4F1-A3D194998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B26459C-11B1-4D70-BF89-8BA5FE561963}" type="slidenum">
              <a:rPr lang="es-ES" altLang="es-C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es-ES" altLang="es-CL" sz="1400">
              <a:ea typeface="ＭＳ Ｐゴシック" panose="020B0600070205080204" pitchFamily="34" charset="-128"/>
            </a:endParaRPr>
          </a:p>
        </p:txBody>
      </p:sp>
      <p:pic>
        <p:nvPicPr>
          <p:cNvPr id="78866" name="Imagen 1">
            <a:extLst>
              <a:ext uri="{FF2B5EF4-FFF2-40B4-BE49-F238E27FC236}">
                <a16:creationId xmlns:a16="http://schemas.microsoft.com/office/drawing/2014/main" id="{5654774B-4CAA-4365-B2B1-711C43819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3">
            <a:extLst>
              <a:ext uri="{FF2B5EF4-FFF2-40B4-BE49-F238E27FC236}">
                <a16:creationId xmlns:a16="http://schemas.microsoft.com/office/drawing/2014/main" id="{F278E4FA-D81F-4212-86E0-2042685D6B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8950" y="152400"/>
            <a:ext cx="3708400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IV. LOGISTICA</a:t>
            </a:r>
          </a:p>
        </p:txBody>
      </p:sp>
      <p:sp>
        <p:nvSpPr>
          <p:cNvPr id="78868" name="Text Box 40">
            <a:extLst>
              <a:ext uri="{FF2B5EF4-FFF2-40B4-BE49-F238E27FC236}">
                <a16:creationId xmlns:a16="http://schemas.microsoft.com/office/drawing/2014/main" id="{71CE4213-A2C8-4E69-A94C-FEFE7C5F38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6050" y="1055688"/>
            <a:ext cx="338455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A.- E.F.L Abastecimiento.</a:t>
            </a:r>
          </a:p>
        </p:txBody>
      </p:sp>
    </p:spTree>
  </p:cSld>
  <p:clrMapOvr>
    <a:masterClrMapping/>
  </p:clrMapOvr>
  <p:transition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Marcador de número de diapositiva 4">
            <a:extLst>
              <a:ext uri="{FF2B5EF4-FFF2-40B4-BE49-F238E27FC236}">
                <a16:creationId xmlns:a16="http://schemas.microsoft.com/office/drawing/2014/main" id="{BC477EA2-9AC3-4155-B6CC-08B02299012C}"/>
              </a:ext>
            </a:extLst>
          </p:cNvPr>
          <p:cNvSpPr txBox="1">
            <a:spLocks noGrp="1"/>
          </p:cNvSpPr>
          <p:nvPr/>
        </p:nvSpPr>
        <p:spPr bwMode="auto">
          <a:xfrm>
            <a:off x="807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1A6303F9-2E00-4D0C-820D-EAF4D05E1952}" type="slidenum">
              <a:rPr lang="es-ES" altLang="es-CL" sz="1400">
                <a:solidFill>
                  <a:schemeClr val="bg1"/>
                </a:solidFill>
                <a:ea typeface="ＭＳ Ｐゴシック" panose="020B0600070205080204" pitchFamily="34" charset="-128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26</a:t>
            </a:fld>
            <a:endParaRPr lang="es-ES" altLang="es-CL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graphicFrame>
        <p:nvGraphicFramePr>
          <p:cNvPr id="55344" name="Group 48">
            <a:extLst>
              <a:ext uri="{FF2B5EF4-FFF2-40B4-BE49-F238E27FC236}">
                <a16:creationId xmlns:a16="http://schemas.microsoft.com/office/drawing/2014/main" id="{B1F34C92-830A-45DD-A113-D0137D2579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969502"/>
              </p:ext>
            </p:extLst>
          </p:nvPr>
        </p:nvGraphicFramePr>
        <p:xfrm>
          <a:off x="2424113" y="2133600"/>
          <a:ext cx="7435850" cy="2779713"/>
        </p:xfrm>
        <a:graphic>
          <a:graphicData uri="http://schemas.openxmlformats.org/drawingml/2006/table">
            <a:tbl>
              <a:tblPr/>
              <a:tblGrid>
                <a:gridCol w="18780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82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7971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CLASE V:</a:t>
                      </a:r>
                      <a:endParaRPr kumimoji="0" lang="es-ES" altLang="es-C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T="45719" marB="4571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EXPLOSIVOS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PIROTÉCNICOS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MUNICIÓN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T="45719" marB="4571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533400" indent="-5334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914400" indent="-45720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295400" indent="-3810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714500" indent="-3429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171700" indent="-3429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6289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30861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5433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40005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Omitido.</a:t>
                      </a:r>
                    </a:p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</a:pPr>
                      <a:endParaRPr kumimoji="0" lang="es-ES" alt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02 GRANADAS DE MANO HUMO BLANCA. 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02 GRANADAS DE  MANO HUMO ROJO. 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endParaRPr kumimoji="0" lang="es-ES" alt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2160 TIROS 5.56 SS 109.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252   TIROS .45.</a:t>
                      </a:r>
                    </a:p>
                  </a:txBody>
                  <a:tcPr marT="45719" marB="4571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0909" name="Text Box 40">
            <a:extLst>
              <a:ext uri="{FF2B5EF4-FFF2-40B4-BE49-F238E27FC236}">
                <a16:creationId xmlns:a16="http://schemas.microsoft.com/office/drawing/2014/main" id="{5CC76D94-A073-4219-B77A-0CDA8DC286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6050" y="1055688"/>
            <a:ext cx="338455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A.- E.F.L Abastecimiento.</a:t>
            </a:r>
          </a:p>
        </p:txBody>
      </p:sp>
      <p:sp>
        <p:nvSpPr>
          <p:cNvPr id="80910" name="5 Marcador de número de diapositiva">
            <a:extLst>
              <a:ext uri="{FF2B5EF4-FFF2-40B4-BE49-F238E27FC236}">
                <a16:creationId xmlns:a16="http://schemas.microsoft.com/office/drawing/2014/main" id="{FE0D9EB7-412F-4019-A077-A8351473D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B930D49-CBC7-4DB7-8026-B8664BD24285}" type="slidenum">
              <a:rPr lang="es-ES" altLang="es-C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es-ES" altLang="es-CL" sz="1400">
              <a:ea typeface="ＭＳ Ｐゴシック" panose="020B0600070205080204" pitchFamily="34" charset="-128"/>
            </a:endParaRPr>
          </a:p>
        </p:txBody>
      </p:sp>
      <p:pic>
        <p:nvPicPr>
          <p:cNvPr id="80911" name="Imagen 1">
            <a:extLst>
              <a:ext uri="{FF2B5EF4-FFF2-40B4-BE49-F238E27FC236}">
                <a16:creationId xmlns:a16="http://schemas.microsoft.com/office/drawing/2014/main" id="{4D09D31D-AF1E-49B3-946B-4AC05F09B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3">
            <a:extLst>
              <a:ext uri="{FF2B5EF4-FFF2-40B4-BE49-F238E27FC236}">
                <a16:creationId xmlns:a16="http://schemas.microsoft.com/office/drawing/2014/main" id="{7FCC04A1-B7B6-4094-87EA-821101C7C8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8950" y="152400"/>
            <a:ext cx="3708400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IV. LOGISTICA</a:t>
            </a:r>
          </a:p>
        </p:txBody>
      </p:sp>
    </p:spTree>
  </p:cSld>
  <p:clrMapOvr>
    <a:masterClrMapping/>
  </p:clrMapOvr>
  <p:transition>
    <p:fade thruBlk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Marcador de número de diapositiva 4">
            <a:extLst>
              <a:ext uri="{FF2B5EF4-FFF2-40B4-BE49-F238E27FC236}">
                <a16:creationId xmlns:a16="http://schemas.microsoft.com/office/drawing/2014/main" id="{73F0A98D-B4F5-4D4C-AA19-D6B86A88525E}"/>
              </a:ext>
            </a:extLst>
          </p:cNvPr>
          <p:cNvSpPr txBox="1">
            <a:spLocks noGrp="1"/>
          </p:cNvSpPr>
          <p:nvPr/>
        </p:nvSpPr>
        <p:spPr bwMode="auto">
          <a:xfrm>
            <a:off x="807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873D2138-7769-4CAD-9499-AD51CE1C1A3F}" type="slidenum">
              <a:rPr lang="es-ES" altLang="es-CL" sz="1400">
                <a:solidFill>
                  <a:schemeClr val="bg1"/>
                </a:solidFill>
                <a:ea typeface="ＭＳ Ｐゴシック" panose="020B0600070205080204" pitchFamily="34" charset="-128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27</a:t>
            </a:fld>
            <a:endParaRPr lang="es-ES" altLang="es-CL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82947" name="Text Box 22">
            <a:extLst>
              <a:ext uri="{FF2B5EF4-FFF2-40B4-BE49-F238E27FC236}">
                <a16:creationId xmlns:a16="http://schemas.microsoft.com/office/drawing/2014/main" id="{DE0CA803-7A7A-4AB4-910C-B3CA936BB8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025" y="1055688"/>
            <a:ext cx="4752975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A.- E.F.L. Abastecimiento: </a:t>
            </a:r>
            <a:r>
              <a:rPr lang="es-ES" altLang="es-CL" sz="2000">
                <a:ea typeface="ＭＳ Ｐゴシック" panose="020B0600070205080204" pitchFamily="34" charset="-128"/>
              </a:rPr>
              <a:t>OMITIDO.</a:t>
            </a:r>
          </a:p>
        </p:txBody>
      </p:sp>
      <p:sp>
        <p:nvSpPr>
          <p:cNvPr id="82948" name="5 Marcador de número de diapositiva">
            <a:extLst>
              <a:ext uri="{FF2B5EF4-FFF2-40B4-BE49-F238E27FC236}">
                <a16:creationId xmlns:a16="http://schemas.microsoft.com/office/drawing/2014/main" id="{386D936F-DF38-44E5-A556-FCF7E7498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3B720D2-01C7-4E68-9298-31141C156666}" type="slidenum">
              <a:rPr lang="es-ES" altLang="es-C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27</a:t>
            </a:fld>
            <a:endParaRPr lang="es-ES" altLang="es-CL" sz="1400">
              <a:ea typeface="ＭＳ Ｐゴシック" panose="020B0600070205080204" pitchFamily="34" charset="-128"/>
            </a:endParaRP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A2F25D97-6AFD-49B0-BDDE-61795F00C9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8950" y="152400"/>
            <a:ext cx="3708400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LOGÍSTICA</a:t>
            </a:r>
          </a:p>
        </p:txBody>
      </p:sp>
      <p:pic>
        <p:nvPicPr>
          <p:cNvPr id="82950" name="Imagen 1">
            <a:extLst>
              <a:ext uri="{FF2B5EF4-FFF2-40B4-BE49-F238E27FC236}">
                <a16:creationId xmlns:a16="http://schemas.microsoft.com/office/drawing/2014/main" id="{9F549EAE-09F1-4490-B55F-4DCC84F23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51" name="Text Box 22">
            <a:extLst>
              <a:ext uri="{FF2B5EF4-FFF2-40B4-BE49-F238E27FC236}">
                <a16:creationId xmlns:a16="http://schemas.microsoft.com/office/drawing/2014/main" id="{C97C632D-A4D1-48FA-B998-0994FBCF18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0325" y="1574800"/>
            <a:ext cx="253365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B.- E.F.L. Personal.</a:t>
            </a:r>
            <a:endParaRPr lang="es-ES" altLang="es-CL" sz="2000">
              <a:ea typeface="ＭＳ Ｐゴシック" panose="020B0600070205080204" pitchFamily="34" charset="-128"/>
            </a:endParaRPr>
          </a:p>
        </p:txBody>
      </p:sp>
      <p:graphicFrame>
        <p:nvGraphicFramePr>
          <p:cNvPr id="11" name="Group 35">
            <a:extLst>
              <a:ext uri="{FF2B5EF4-FFF2-40B4-BE49-F238E27FC236}">
                <a16:creationId xmlns:a16="http://schemas.microsoft.com/office/drawing/2014/main" id="{60EF4FC2-507A-4899-887A-08052C6D1F6A}"/>
              </a:ext>
            </a:extLst>
          </p:cNvPr>
          <p:cNvGraphicFramePr>
            <a:graphicFrameLocks noGrp="1"/>
          </p:cNvGraphicFramePr>
          <p:nvPr/>
        </p:nvGraphicFramePr>
        <p:xfrm>
          <a:off x="1330325" y="2093913"/>
          <a:ext cx="10729913" cy="1047750"/>
        </p:xfrm>
        <a:graphic>
          <a:graphicData uri="http://schemas.openxmlformats.org/drawingml/2006/table">
            <a:tbl>
              <a:tblPr/>
              <a:tblGrid>
                <a:gridCol w="30965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86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047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4775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PROCEDIMIENTO CON MUERTOS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46" marR="91446" marT="45751" marB="45751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EN TODAS LAS FASES</a:t>
                      </a:r>
                    </a:p>
                  </a:txBody>
                  <a:tcPr marL="91446" marR="91446" marT="45751" marB="45751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Se ocultarán los muertos y se marcará la posición en el GPS para recuperarlo en futuras operaciones. 		</a:t>
                      </a:r>
                    </a:p>
                  </a:txBody>
                  <a:tcPr marL="91446" marR="91446" marT="45751" marB="4575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roup 34">
            <a:extLst>
              <a:ext uri="{FF2B5EF4-FFF2-40B4-BE49-F238E27FC236}">
                <a16:creationId xmlns:a16="http://schemas.microsoft.com/office/drawing/2014/main" id="{3CA86630-6827-4234-92A7-63805CF4C50F}"/>
              </a:ext>
            </a:extLst>
          </p:cNvPr>
          <p:cNvGraphicFramePr>
            <a:graphicFrameLocks noGrp="1"/>
          </p:cNvGraphicFramePr>
          <p:nvPr/>
        </p:nvGraphicFramePr>
        <p:xfrm>
          <a:off x="1330325" y="3141663"/>
          <a:ext cx="10742613" cy="2922671"/>
        </p:xfrm>
        <a:graphic>
          <a:graphicData uri="http://schemas.openxmlformats.org/drawingml/2006/table">
            <a:tbl>
              <a:tblPr/>
              <a:tblGrid>
                <a:gridCol w="31093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20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112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3831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PROCEDIMIENTOS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CON PRISIONEROS DE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GUERRA.</a:t>
                      </a:r>
                    </a:p>
                  </a:txBody>
                  <a:tcPr marL="91445" marR="91445" marT="45717" marB="45717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APROXIMACIÓN AL OBJETIVO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ACCIÓN EN EL OBJETIVO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RETIRADA DEL OBJETIVO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45" marR="91445" marT="45717" marB="4571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CIVILES-MILITARES: Serán registrados y llevados hasta el PRO y posteriormente se informará al mando.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No se considerarán PG.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CIVILES: Se registran, amarran y se informa al mando.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MILITARES: DRASPA, se amarran y se informa al mando.</a:t>
                      </a:r>
                    </a:p>
                  </a:txBody>
                  <a:tcPr marL="91445" marR="91445" marT="45717" marB="4571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4277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REEMPLAZOS</a:t>
                      </a:r>
                    </a:p>
                  </a:txBody>
                  <a:tcPr marL="91445" marR="91445" marT="45717" marB="45717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45" marR="91445" marT="45717" marB="4571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No hay.</a:t>
                      </a:r>
                    </a:p>
                  </a:txBody>
                  <a:tcPr marL="91445" marR="91445" marT="45717" marB="45717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Marcador de número de diapositiva 4">
            <a:extLst>
              <a:ext uri="{FF2B5EF4-FFF2-40B4-BE49-F238E27FC236}">
                <a16:creationId xmlns:a16="http://schemas.microsoft.com/office/drawing/2014/main" id="{D55D0910-B908-4068-B059-2FB970A48934}"/>
              </a:ext>
            </a:extLst>
          </p:cNvPr>
          <p:cNvSpPr txBox="1">
            <a:spLocks noGrp="1"/>
          </p:cNvSpPr>
          <p:nvPr/>
        </p:nvSpPr>
        <p:spPr bwMode="auto">
          <a:xfrm>
            <a:off x="807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E0F911B9-EE64-481B-9F4F-C25179D2B34A}" type="slidenum">
              <a:rPr lang="es-ES" altLang="es-CL" sz="1400">
                <a:solidFill>
                  <a:schemeClr val="bg1"/>
                </a:solidFill>
                <a:ea typeface="ＭＳ Ｐゴシック" panose="020B0600070205080204" pitchFamily="34" charset="-128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28</a:t>
            </a:fld>
            <a:endParaRPr lang="es-ES" altLang="es-CL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graphicFrame>
        <p:nvGraphicFramePr>
          <p:cNvPr id="61484" name="Group 44">
            <a:extLst>
              <a:ext uri="{FF2B5EF4-FFF2-40B4-BE49-F238E27FC236}">
                <a16:creationId xmlns:a16="http://schemas.microsoft.com/office/drawing/2014/main" id="{55E736AE-ED8C-46D5-BF07-7693063A87A9}"/>
              </a:ext>
            </a:extLst>
          </p:cNvPr>
          <p:cNvGraphicFramePr>
            <a:graphicFrameLocks noGrp="1"/>
          </p:cNvGraphicFramePr>
          <p:nvPr/>
        </p:nvGraphicFramePr>
        <p:xfrm>
          <a:off x="1663390" y="2702718"/>
          <a:ext cx="10049235" cy="1452563"/>
        </p:xfrm>
        <a:graphic>
          <a:graphicData uri="http://schemas.openxmlformats.org/drawingml/2006/table">
            <a:tbl>
              <a:tblPr/>
              <a:tblGrid>
                <a:gridCol w="2158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467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442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348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TERRESTRE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CAMIÓN UOPI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PARA INSERCIÓN Y EXTRACCIÓN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19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AÉREO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SH 352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INSERCIÓN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6891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MARÍTIMO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LSR DEFENDER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EXTRACCIÓN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5013" name="5 Marcador de número de diapositiva">
            <a:extLst>
              <a:ext uri="{FF2B5EF4-FFF2-40B4-BE49-F238E27FC236}">
                <a16:creationId xmlns:a16="http://schemas.microsoft.com/office/drawing/2014/main" id="{BAC756AD-CA06-42FE-B281-86C344A18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420EED0-13D6-4CA2-8A93-54ECB08E37F6}" type="slidenum">
              <a:rPr lang="es-ES" altLang="es-C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28</a:t>
            </a:fld>
            <a:endParaRPr lang="es-ES" altLang="es-CL" sz="1400">
              <a:ea typeface="ＭＳ Ｐゴシック" panose="020B0600070205080204" pitchFamily="34" charset="-128"/>
            </a:endParaRPr>
          </a:p>
        </p:txBody>
      </p:sp>
      <p:sp>
        <p:nvSpPr>
          <p:cNvPr id="85014" name="CuadroTexto 4">
            <a:extLst>
              <a:ext uri="{FF2B5EF4-FFF2-40B4-BE49-F238E27FC236}">
                <a16:creationId xmlns:a16="http://schemas.microsoft.com/office/drawing/2014/main" id="{FDB8835C-F720-48DC-8F88-2AD08625BE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456" y="994073"/>
            <a:ext cx="3528268" cy="46166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400" b="1" dirty="0"/>
              <a:t>C.- E.F.L. Transporte</a:t>
            </a:r>
            <a:r>
              <a:rPr lang="es-CL" altLang="es-CL" sz="1800" b="1" dirty="0"/>
              <a:t>.</a:t>
            </a:r>
          </a:p>
        </p:txBody>
      </p:sp>
      <p:pic>
        <p:nvPicPr>
          <p:cNvPr id="85015" name="Imagen 1">
            <a:extLst>
              <a:ext uri="{FF2B5EF4-FFF2-40B4-BE49-F238E27FC236}">
                <a16:creationId xmlns:a16="http://schemas.microsoft.com/office/drawing/2014/main" id="{C847C212-5D03-4AD0-87D9-2FFDC6F3A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3">
            <a:extLst>
              <a:ext uri="{FF2B5EF4-FFF2-40B4-BE49-F238E27FC236}">
                <a16:creationId xmlns:a16="http://schemas.microsoft.com/office/drawing/2014/main" id="{A469CC80-BD0B-41AC-8C4A-399854C87B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8950" y="152400"/>
            <a:ext cx="3708400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LOGÍSTICA</a:t>
            </a:r>
          </a:p>
        </p:txBody>
      </p:sp>
      <p:sp>
        <p:nvSpPr>
          <p:cNvPr id="85017" name="CuadroTexto 4">
            <a:extLst>
              <a:ext uri="{FF2B5EF4-FFF2-40B4-BE49-F238E27FC236}">
                <a16:creationId xmlns:a16="http://schemas.microsoft.com/office/drawing/2014/main" id="{687ED52F-94F4-43CD-94F2-E03B1A4AD6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3390" y="1776709"/>
            <a:ext cx="5271120" cy="46166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CL" altLang="es-CL" sz="2400" b="1" dirty="0"/>
              <a:t>Medios orgánicos:  </a:t>
            </a:r>
            <a:r>
              <a:rPr lang="es-CL" altLang="es-CL" sz="2400" dirty="0"/>
              <a:t>02 Botes F 470</a:t>
            </a:r>
          </a:p>
        </p:txBody>
      </p:sp>
    </p:spTree>
  </p:cSld>
  <p:clrMapOvr>
    <a:masterClrMapping/>
  </p:clrMapOvr>
  <p:transition>
    <p:fade thruBlk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426" name="Group 34">
            <a:extLst>
              <a:ext uri="{FF2B5EF4-FFF2-40B4-BE49-F238E27FC236}">
                <a16:creationId xmlns:a16="http://schemas.microsoft.com/office/drawing/2014/main" id="{E9DE1B2E-6DE0-4381-AD04-1CA8384B4C9B}"/>
              </a:ext>
            </a:extLst>
          </p:cNvPr>
          <p:cNvGraphicFramePr>
            <a:graphicFrameLocks noGrp="1"/>
          </p:cNvGraphicFramePr>
          <p:nvPr/>
        </p:nvGraphicFramePr>
        <p:xfrm>
          <a:off x="1235075" y="1455738"/>
          <a:ext cx="10512426" cy="4291180"/>
        </p:xfrm>
        <a:graphic>
          <a:graphicData uri="http://schemas.openxmlformats.org/drawingml/2006/table">
            <a:tbl>
              <a:tblPr/>
              <a:tblGrid>
                <a:gridCol w="25201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21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801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6875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NIVELES DE ATENCIÓN</a:t>
                      </a:r>
                    </a:p>
                  </a:txBody>
                  <a:tcPr marL="91434" marR="91434" marT="45710" marB="4571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1º NIVEL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2º NIVEL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3º NIVEL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4º NIVEL</a:t>
                      </a: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4" marR="91434" marT="45710" marB="4571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Por Operador y otro integrante de la Patrulla.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Enfermero.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Omitido.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Hospital de la Patria.</a:t>
                      </a:r>
                    </a:p>
                  </a:txBody>
                  <a:tcPr marL="91434" marR="91434" marT="45710" marB="4571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226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PLAN DE EVACUACIÓN</a:t>
                      </a:r>
                    </a:p>
                  </a:txBody>
                  <a:tcPr marL="91434" marR="91434" marT="45710" marB="4571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APROXIMACIÓN AL OBJETIVO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ACCIÓN EN EL OBJETIVO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RETIRADA DEL OBJETIVO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4" marR="91434" marT="45710" marB="4571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Se establecerá un P.R.U. y se informará y se coordinará con el mando para su extracción.  Medios asignados, CASEVAC marítimo,  MEDEVAC aéreo.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Será retirado del Objetivo y llevado  zona segura. para ser evaluado por enfermero, para ser llevado con la patrulla a un  punto de extracción coordinado con el Mando. Medio asignado, MEDEVAC aéreo.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Se estabilizará en un P.R.U. se informará y se coordinará con el Mando para su extracción. Medio asignado, CASEVAC marítimo, MEDEVAC aéreo.</a:t>
                      </a: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4" marR="91434" marT="45710" marB="4571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7056" name="Text Box 33">
            <a:extLst>
              <a:ext uri="{FF2B5EF4-FFF2-40B4-BE49-F238E27FC236}">
                <a16:creationId xmlns:a16="http://schemas.microsoft.com/office/drawing/2014/main" id="{08EEBD40-DF39-4126-A195-C71BF5974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5713" y="906463"/>
            <a:ext cx="2376487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D.- E.F.L Sanidad.</a:t>
            </a:r>
          </a:p>
        </p:txBody>
      </p:sp>
      <p:sp>
        <p:nvSpPr>
          <p:cNvPr id="87057" name="Text Box 33">
            <a:extLst>
              <a:ext uri="{FF2B5EF4-FFF2-40B4-BE49-F238E27FC236}">
                <a16:creationId xmlns:a16="http://schemas.microsoft.com/office/drawing/2014/main" id="{ECB95D43-C4A0-4B68-894F-D6393EEBC3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5713" y="6045200"/>
            <a:ext cx="520065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ea typeface="ＭＳ Ｐゴシック" panose="020B0600070205080204" pitchFamily="34" charset="-128"/>
              </a:rPr>
              <a:t>Enfermero: C1 IM (Enf.co)</a:t>
            </a:r>
            <a:r>
              <a:rPr lang="es-ES" altLang="es-CL" sz="2000" b="1">
                <a:ea typeface="ＭＳ Ｐゴシック" panose="020B0600070205080204" pitchFamily="34" charset="-128"/>
              </a:rPr>
              <a:t>. A. ASENCIO A.</a:t>
            </a:r>
          </a:p>
        </p:txBody>
      </p:sp>
      <p:sp>
        <p:nvSpPr>
          <p:cNvPr id="87058" name="6 Marcador de número de diapositiva">
            <a:extLst>
              <a:ext uri="{FF2B5EF4-FFF2-40B4-BE49-F238E27FC236}">
                <a16:creationId xmlns:a16="http://schemas.microsoft.com/office/drawing/2014/main" id="{C721B763-1F25-4B6E-874A-F83C6A30A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FADA1F0-CB08-4994-88B8-A5A658E6287B}" type="slidenum">
              <a:rPr lang="es-ES" altLang="es-C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29</a:t>
            </a:fld>
            <a:endParaRPr lang="es-ES" altLang="es-CL" sz="1400">
              <a:ea typeface="ＭＳ Ｐゴシック" panose="020B0600070205080204" pitchFamily="34" charset="-128"/>
            </a:endParaRPr>
          </a:p>
        </p:txBody>
      </p:sp>
      <p:pic>
        <p:nvPicPr>
          <p:cNvPr id="87059" name="Imagen 1">
            <a:extLst>
              <a:ext uri="{FF2B5EF4-FFF2-40B4-BE49-F238E27FC236}">
                <a16:creationId xmlns:a16="http://schemas.microsoft.com/office/drawing/2014/main" id="{277A7739-397B-4428-8559-65EA832AB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3">
            <a:extLst>
              <a:ext uri="{FF2B5EF4-FFF2-40B4-BE49-F238E27FC236}">
                <a16:creationId xmlns:a16="http://schemas.microsoft.com/office/drawing/2014/main" id="{3C081750-576C-4232-BAFA-4FB467F39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8950" y="152400"/>
            <a:ext cx="3708400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IV. LOGISTICA</a:t>
            </a:r>
          </a:p>
        </p:txBody>
      </p:sp>
    </p:spTree>
  </p:cSld>
  <p:clrMapOvr>
    <a:masterClrMapping/>
  </p:clrMapOvr>
  <p:transition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4"/>
          <p:cNvSpPr>
            <a:spLocks noChangeArrowheads="1"/>
          </p:cNvSpPr>
          <p:nvPr/>
        </p:nvSpPr>
        <p:spPr bwMode="auto">
          <a:xfrm>
            <a:off x="3568700" y="155575"/>
            <a:ext cx="4857750" cy="576263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b" anchorCtr="1"/>
          <a:lstStyle/>
          <a:p>
            <a:pPr algn="ctr" eaLnBrk="1" hangingPunct="1"/>
            <a:r>
              <a:rPr lang="es-CL" altLang="es-CL" sz="3200" b="1" dirty="0"/>
              <a:t>COMUNICACIONES</a:t>
            </a:r>
          </a:p>
        </p:txBody>
      </p:sp>
      <p:sp>
        <p:nvSpPr>
          <p:cNvPr id="5123" name="Text Box 18"/>
          <p:cNvSpPr txBox="1">
            <a:spLocks noChangeArrowheads="1"/>
          </p:cNvSpPr>
          <p:nvPr/>
        </p:nvSpPr>
        <p:spPr bwMode="auto">
          <a:xfrm>
            <a:off x="5184775" y="14271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s-ES" altLang="es-CL">
              <a:latin typeface="Constantia" pitchFamily="18" charset="0"/>
            </a:endParaRPr>
          </a:p>
        </p:txBody>
      </p:sp>
      <p:sp>
        <p:nvSpPr>
          <p:cNvPr id="5124" name="Text Box 19"/>
          <p:cNvSpPr txBox="1">
            <a:spLocks noChangeArrowheads="1"/>
          </p:cNvSpPr>
          <p:nvPr/>
        </p:nvSpPr>
        <p:spPr bwMode="auto">
          <a:xfrm>
            <a:off x="1416050" y="4868863"/>
            <a:ext cx="21621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b="1"/>
              <a:t>“PM”</a:t>
            </a:r>
            <a:endParaRPr lang="es-CL" altLang="es-CL" b="1"/>
          </a:p>
          <a:p>
            <a:pPr algn="ctr" eaLnBrk="1" hangingPunct="1"/>
            <a:r>
              <a:rPr lang="es-CL" altLang="es-CL" sz="1400"/>
              <a:t> PPAL.  ZEUS</a:t>
            </a:r>
          </a:p>
          <a:p>
            <a:pPr algn="ctr" eaLnBrk="1" hangingPunct="1"/>
            <a:r>
              <a:rPr lang="es-CL" altLang="es-CL" sz="1400"/>
              <a:t>ALT.    ODISEO</a:t>
            </a:r>
          </a:p>
        </p:txBody>
      </p:sp>
      <p:pic>
        <p:nvPicPr>
          <p:cNvPr id="5126" name="Imagen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4337" y="4759325"/>
            <a:ext cx="1462087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Imagen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49598" y="3443260"/>
            <a:ext cx="138430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upo 8"/>
          <p:cNvGrpSpPr>
            <a:grpSpLocks/>
          </p:cNvGrpSpPr>
          <p:nvPr/>
        </p:nvGrpSpPr>
        <p:grpSpPr bwMode="auto">
          <a:xfrm>
            <a:off x="1992313" y="3573463"/>
            <a:ext cx="1092200" cy="638175"/>
            <a:chOff x="3194059" y="1254473"/>
            <a:chExt cx="1091995" cy="638004"/>
          </a:xfrm>
        </p:grpSpPr>
        <p:sp>
          <p:nvSpPr>
            <p:cNvPr id="2" name="Rectángulo 1">
              <a:extLst/>
            </p:cNvPr>
            <p:cNvSpPr/>
            <p:nvPr/>
          </p:nvSpPr>
          <p:spPr bwMode="auto">
            <a:xfrm>
              <a:off x="3194059" y="1254473"/>
              <a:ext cx="1022158" cy="638004"/>
            </a:xfrm>
            <a:prstGeom prst="rect">
              <a:avLst/>
            </a:prstGeom>
            <a:solidFill>
              <a:srgbClr val="0099FF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5184" name="CuadroTexto 7"/>
            <p:cNvSpPr txBox="1">
              <a:spLocks noChangeArrowheads="1"/>
            </p:cNvSpPr>
            <p:nvPr/>
          </p:nvSpPr>
          <p:spPr bwMode="auto">
            <a:xfrm>
              <a:off x="3207446" y="1374148"/>
              <a:ext cx="1078608" cy="307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CL" altLang="es-CL" sz="1400" b="1" dirty="0"/>
                <a:t>SOFT B</a:t>
              </a:r>
            </a:p>
          </p:txBody>
        </p:sp>
      </p:grpSp>
      <p:pic>
        <p:nvPicPr>
          <p:cNvPr id="5129" name="Imagen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1" name="Text Box 7"/>
          <p:cNvSpPr txBox="1">
            <a:spLocks noChangeArrowheads="1"/>
          </p:cNvSpPr>
          <p:nvPr/>
        </p:nvSpPr>
        <p:spPr bwMode="auto">
          <a:xfrm>
            <a:off x="1249116" y="1084263"/>
            <a:ext cx="3411758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ES" altLang="es-CL" sz="2000" b="1" dirty="0">
                <a:ea typeface="ＭＳ Ｐゴシック" pitchFamily="34" charset="-128"/>
              </a:rPr>
              <a:t>DIAGRAMA DE ENLACES</a:t>
            </a:r>
          </a:p>
        </p:txBody>
      </p:sp>
      <p:graphicFrame>
        <p:nvGraphicFramePr>
          <p:cNvPr id="27" name="Group 156">
            <a:extLst/>
          </p:cNvPr>
          <p:cNvGraphicFramePr>
            <a:graphicFrameLocks noGrp="1"/>
          </p:cNvGraphicFramePr>
          <p:nvPr/>
        </p:nvGraphicFramePr>
        <p:xfrm>
          <a:off x="7032625" y="981075"/>
          <a:ext cx="4103935" cy="1496633"/>
        </p:xfrm>
        <a:graphic>
          <a:graphicData uri="http://schemas.openxmlformats.org/drawingml/2006/table">
            <a:tbl>
              <a:tblPr/>
              <a:tblGrid>
                <a:gridCol w="10407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20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80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30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EQUIPO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RED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ENLACE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REPRESENTACIÓN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RF 5800H MP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HF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VOZ / DATA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IRIDIUM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SATELITAL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VOZ 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BLACKBERRY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CELULAR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VOZ /DATA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RF 5800V HH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VHF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VOZ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91194" name="Conector recto de flecha 71"/>
          <p:cNvCxnSpPr>
            <a:cxnSpLocks noChangeShapeType="1"/>
          </p:cNvCxnSpPr>
          <p:nvPr/>
        </p:nvCxnSpPr>
        <p:spPr bwMode="auto">
          <a:xfrm flipH="1" flipV="1">
            <a:off x="9983788" y="1484313"/>
            <a:ext cx="1031875" cy="14287"/>
          </a:xfrm>
          <a:prstGeom prst="straightConnector1">
            <a:avLst/>
          </a:prstGeom>
          <a:noFill/>
          <a:ln w="25400" algn="ctr">
            <a:solidFill>
              <a:srgbClr val="008000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31" name="Conector recto de flecha 74">
            <a:extLst/>
          </p:cNvPr>
          <p:cNvCxnSpPr/>
          <p:nvPr/>
        </p:nvCxnSpPr>
        <p:spPr>
          <a:xfrm flipH="1">
            <a:off x="9983788" y="2349500"/>
            <a:ext cx="1104900" cy="4763"/>
          </a:xfrm>
          <a:prstGeom prst="straightConnector1">
            <a:avLst/>
          </a:prstGeom>
          <a:ln>
            <a:solidFill>
              <a:srgbClr val="4F81BD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196" name="Conector recto de flecha 70"/>
          <p:cNvCxnSpPr>
            <a:cxnSpLocks noChangeShapeType="1"/>
          </p:cNvCxnSpPr>
          <p:nvPr/>
        </p:nvCxnSpPr>
        <p:spPr bwMode="auto">
          <a:xfrm flipH="1">
            <a:off x="3719513" y="4365625"/>
            <a:ext cx="1655762" cy="0"/>
          </a:xfrm>
          <a:prstGeom prst="straightConnector1">
            <a:avLst/>
          </a:prstGeom>
          <a:noFill/>
          <a:ln w="25400" algn="ctr">
            <a:solidFill>
              <a:schemeClr val="tx2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91197" name="Conector recto de flecha 70"/>
          <p:cNvCxnSpPr>
            <a:cxnSpLocks noChangeShapeType="1"/>
          </p:cNvCxnSpPr>
          <p:nvPr/>
        </p:nvCxnSpPr>
        <p:spPr bwMode="auto">
          <a:xfrm flipH="1">
            <a:off x="9983788" y="1773238"/>
            <a:ext cx="1008062" cy="0"/>
          </a:xfrm>
          <a:prstGeom prst="straightConnector1">
            <a:avLst/>
          </a:prstGeom>
          <a:noFill/>
          <a:ln w="25400" algn="ctr">
            <a:solidFill>
              <a:schemeClr val="tx2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34" name="Conector recto de flecha 74">
            <a:extLst/>
          </p:cNvPr>
          <p:cNvCxnSpPr>
            <a:cxnSpLocks/>
          </p:cNvCxnSpPr>
          <p:nvPr/>
        </p:nvCxnSpPr>
        <p:spPr>
          <a:xfrm flipH="1">
            <a:off x="6974260" y="3793172"/>
            <a:ext cx="911833" cy="252236"/>
          </a:xfrm>
          <a:prstGeom prst="straightConnector1">
            <a:avLst/>
          </a:prstGeom>
          <a:ln>
            <a:solidFill>
              <a:srgbClr val="4F81BD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203" name="Conector recto de flecha 70"/>
          <p:cNvCxnSpPr>
            <a:cxnSpLocks noChangeShapeType="1"/>
          </p:cNvCxnSpPr>
          <p:nvPr/>
        </p:nvCxnSpPr>
        <p:spPr bwMode="auto">
          <a:xfrm flipH="1" flipV="1">
            <a:off x="3719513" y="4076700"/>
            <a:ext cx="1655762" cy="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sp>
        <p:nvSpPr>
          <p:cNvPr id="5173" name="1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26450" y="6553200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AAFEF6B-2DE3-4513-9053-A0F45670C97D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30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cxnSp>
        <p:nvCxnSpPr>
          <p:cNvPr id="33" name="32 Conector recto"/>
          <p:cNvCxnSpPr/>
          <p:nvPr/>
        </p:nvCxnSpPr>
        <p:spPr>
          <a:xfrm flipV="1">
            <a:off x="1992313" y="4221163"/>
            <a:ext cx="0" cy="6477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75" name="Text Box 162"/>
          <p:cNvSpPr txBox="1">
            <a:spLocks noChangeArrowheads="1"/>
          </p:cNvSpPr>
          <p:nvPr/>
        </p:nvSpPr>
        <p:spPr bwMode="auto">
          <a:xfrm>
            <a:off x="5030606" y="4759325"/>
            <a:ext cx="1903085" cy="8002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ES" altLang="es-CL" b="1" dirty="0"/>
              <a:t>HADES/COBRA</a:t>
            </a:r>
          </a:p>
          <a:p>
            <a:pPr algn="ctr" eaLnBrk="1" hangingPunct="1"/>
            <a:r>
              <a:rPr lang="es-ES" altLang="es-CL" sz="1400" b="1" dirty="0"/>
              <a:t>RF 5800 V HH</a:t>
            </a:r>
            <a:endParaRPr lang="es-CL" altLang="es-CL" sz="1400" b="1" dirty="0"/>
          </a:p>
          <a:p>
            <a:pPr algn="ctr" eaLnBrk="1" hangingPunct="1"/>
            <a:r>
              <a:rPr lang="es-ES" altLang="es-CL" sz="1400" b="1" dirty="0"/>
              <a:t>RF 5800 M MB</a:t>
            </a:r>
            <a:endParaRPr lang="es-CL" altLang="es-CL" sz="1400" b="1" dirty="0"/>
          </a:p>
        </p:txBody>
      </p:sp>
      <p:sp>
        <p:nvSpPr>
          <p:cNvPr id="5176" name="Text Box 162"/>
          <p:cNvSpPr txBox="1">
            <a:spLocks noChangeArrowheads="1"/>
          </p:cNvSpPr>
          <p:nvPr/>
        </p:nvSpPr>
        <p:spPr bwMode="auto">
          <a:xfrm>
            <a:off x="7826330" y="5981383"/>
            <a:ext cx="1398587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ES" altLang="es-CL" b="1" dirty="0"/>
              <a:t>COBRA  2</a:t>
            </a:r>
            <a:endParaRPr lang="es-CL" altLang="es-CL" b="1" dirty="0"/>
          </a:p>
          <a:p>
            <a:pPr algn="ctr" eaLnBrk="1" hangingPunct="1"/>
            <a:r>
              <a:rPr lang="es-ES" altLang="es-CL" sz="1400" b="1" dirty="0"/>
              <a:t> RF 5800 V HH</a:t>
            </a:r>
            <a:endParaRPr lang="es-CL" altLang="es-CL" sz="1400" b="1" dirty="0"/>
          </a:p>
        </p:txBody>
      </p:sp>
      <p:cxnSp>
        <p:nvCxnSpPr>
          <p:cNvPr id="42" name="Conector recto de flecha 70"/>
          <p:cNvCxnSpPr>
            <a:cxnSpLocks noChangeShapeType="1"/>
          </p:cNvCxnSpPr>
          <p:nvPr/>
        </p:nvCxnSpPr>
        <p:spPr bwMode="auto">
          <a:xfrm flipH="1">
            <a:off x="9983788" y="2060575"/>
            <a:ext cx="1081087" cy="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sp>
        <p:nvSpPr>
          <p:cNvPr id="5179" name="Text Box 162"/>
          <p:cNvSpPr txBox="1">
            <a:spLocks noChangeArrowheads="1"/>
          </p:cNvSpPr>
          <p:nvPr/>
        </p:nvSpPr>
        <p:spPr bwMode="auto">
          <a:xfrm>
            <a:off x="7826330" y="4185875"/>
            <a:ext cx="14398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ES" altLang="es-CL" dirty="0"/>
              <a:t>PARTIDA 1 </a:t>
            </a:r>
          </a:p>
        </p:txBody>
      </p:sp>
      <p:sp>
        <p:nvSpPr>
          <p:cNvPr id="5180" name="Text Box 162"/>
          <p:cNvSpPr txBox="1">
            <a:spLocks noChangeArrowheads="1"/>
          </p:cNvSpPr>
          <p:nvPr/>
        </p:nvSpPr>
        <p:spPr bwMode="auto">
          <a:xfrm>
            <a:off x="7837731" y="4732338"/>
            <a:ext cx="1376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ES" altLang="es-CL" dirty="0"/>
              <a:t>PARTIDA 2</a:t>
            </a:r>
          </a:p>
        </p:txBody>
      </p:sp>
      <p:sp>
        <p:nvSpPr>
          <p:cNvPr id="5182" name="Text Box 162"/>
          <p:cNvSpPr txBox="1">
            <a:spLocks noChangeArrowheads="1"/>
          </p:cNvSpPr>
          <p:nvPr/>
        </p:nvSpPr>
        <p:spPr bwMode="auto">
          <a:xfrm>
            <a:off x="9512300" y="4253547"/>
            <a:ext cx="1974850" cy="522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CL" altLang="es-CL" sz="1400"/>
              <a:t>PPAL  CANAL  C</a:t>
            </a:r>
          </a:p>
          <a:p>
            <a:pPr algn="ctr" eaLnBrk="1" hangingPunct="1"/>
            <a:r>
              <a:rPr lang="es-CL" altLang="es-CL" sz="1400"/>
              <a:t> ALT.    CANAL C  ALT.</a:t>
            </a:r>
          </a:p>
        </p:txBody>
      </p:sp>
      <p:pic>
        <p:nvPicPr>
          <p:cNvPr id="35" name="Imagen 11">
            <a:extLst>
              <a:ext uri="{FF2B5EF4-FFF2-40B4-BE49-F238E27FC236}">
                <a16:creationId xmlns:a16="http://schemas.microsoft.com/office/drawing/2014/main" id="{3EA64649-5ECC-48BF-AE5A-ACF639E5A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4337" y="2959100"/>
            <a:ext cx="1462087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Text Box 162">
            <a:extLst>
              <a:ext uri="{FF2B5EF4-FFF2-40B4-BE49-F238E27FC236}">
                <a16:creationId xmlns:a16="http://schemas.microsoft.com/office/drawing/2014/main" id="{5CFDF451-384B-4D5D-B12E-12FDD5129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9981" y="2664981"/>
            <a:ext cx="1398587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ES" altLang="es-CL" b="1" dirty="0"/>
              <a:t>COBRA  1</a:t>
            </a:r>
            <a:endParaRPr lang="es-CL" altLang="es-CL" b="1" dirty="0"/>
          </a:p>
          <a:p>
            <a:pPr algn="ctr" eaLnBrk="1" hangingPunct="1"/>
            <a:r>
              <a:rPr lang="es-ES" altLang="es-CL" sz="1400" b="1" dirty="0"/>
              <a:t> RF 5800 V HH</a:t>
            </a:r>
            <a:endParaRPr lang="es-CL" altLang="es-CL" sz="1400" b="1" dirty="0"/>
          </a:p>
        </p:txBody>
      </p:sp>
      <p:cxnSp>
        <p:nvCxnSpPr>
          <p:cNvPr id="38" name="Conector recto de flecha 74">
            <a:extLst>
              <a:ext uri="{FF2B5EF4-FFF2-40B4-BE49-F238E27FC236}">
                <a16:creationId xmlns:a16="http://schemas.microsoft.com/office/drawing/2014/main" id="{891C5C36-7891-4470-B43B-37C0060B2CFD}"/>
              </a:ext>
            </a:extLst>
          </p:cNvPr>
          <p:cNvCxnSpPr>
            <a:cxnSpLocks/>
          </p:cNvCxnSpPr>
          <p:nvPr/>
        </p:nvCxnSpPr>
        <p:spPr>
          <a:xfrm flipH="1" flipV="1">
            <a:off x="6996831" y="4589399"/>
            <a:ext cx="897558" cy="763288"/>
          </a:xfrm>
          <a:prstGeom prst="straightConnector1">
            <a:avLst/>
          </a:prstGeom>
          <a:ln>
            <a:solidFill>
              <a:srgbClr val="4F81BD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1 Marcador de número de diapositiva">
            <a:extLst>
              <a:ext uri="{FF2B5EF4-FFF2-40B4-BE49-F238E27FC236}">
                <a16:creationId xmlns:a16="http://schemas.microsoft.com/office/drawing/2014/main" id="{3E326FA1-8133-4725-AF8B-DB1A8439F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26450" y="6553200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1165682-F681-4E19-BAF1-C9A732776A68}" type="slidenum">
              <a:rPr lang="es-ES" altLang="es-C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31</a:t>
            </a:fld>
            <a:endParaRPr lang="es-ES" altLang="es-CL" sz="1400">
              <a:ea typeface="ＭＳ Ｐゴシック" panose="020B0600070205080204" pitchFamily="34" charset="-128"/>
            </a:endParaRPr>
          </a:p>
        </p:txBody>
      </p:sp>
      <p:sp>
        <p:nvSpPr>
          <p:cNvPr id="97283" name="2 Marcador de contenido">
            <a:extLst>
              <a:ext uri="{FF2B5EF4-FFF2-40B4-BE49-F238E27FC236}">
                <a16:creationId xmlns:a16="http://schemas.microsoft.com/office/drawing/2014/main" id="{30CA1765-3329-4EA7-BF26-54BEEF8D10CB}"/>
              </a:ext>
            </a:extLst>
          </p:cNvPr>
          <p:cNvSpPr txBox="1">
            <a:spLocks/>
          </p:cNvSpPr>
          <p:nvPr/>
        </p:nvSpPr>
        <p:spPr bwMode="auto">
          <a:xfrm>
            <a:off x="1271588" y="1987550"/>
            <a:ext cx="10440987" cy="33131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s-ES" altLang="es-CL" sz="2000" b="1" dirty="0">
                <a:ea typeface="ＭＳ Ｐゴシック" panose="020B0600070205080204" pitchFamily="34" charset="-128"/>
              </a:rPr>
              <a:t>Está PROHIBIDO el uso de celulares en la operación.	(Ref.: DTN </a:t>
            </a:r>
            <a:r>
              <a:rPr lang="es-ES" altLang="es-CL" sz="2000" b="1" dirty="0" err="1">
                <a:ea typeface="ＭＳ Ｐゴシック" panose="020B0600070205080204" pitchFamily="34" charset="-128"/>
              </a:rPr>
              <a:t>Nº</a:t>
            </a:r>
            <a:r>
              <a:rPr lang="es-ES" altLang="es-CL" sz="2000" b="1" dirty="0">
                <a:ea typeface="ＭＳ Ｐゴシック" panose="020B0600070205080204" pitchFamily="34" charset="-128"/>
              </a:rPr>
              <a:t> 2410).</a:t>
            </a:r>
            <a:endParaRPr lang="es-CL" altLang="es-CL" sz="2000" b="1" dirty="0">
              <a:ea typeface="ＭＳ Ｐゴシック" panose="020B0600070205080204" pitchFamily="34" charset="-128"/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s-ES" altLang="es-CL" sz="2000" dirty="0">
                <a:ea typeface="ＭＳ Ｐゴシック" panose="020B0600070205080204" pitchFamily="34" charset="-128"/>
              </a:rPr>
              <a:t>Información o mensajes a través de Telefonía Celular queda </a:t>
            </a:r>
            <a:r>
              <a:rPr lang="es-ES" altLang="es-CL" sz="2000" b="1" dirty="0">
                <a:ea typeface="ＭＳ Ｐゴシック" panose="020B0600070205080204" pitchFamily="34" charset="-128"/>
              </a:rPr>
              <a:t>RESTRINGIDO a sólo DATA .</a:t>
            </a:r>
            <a:endParaRPr lang="es-ES" altLang="es-CL" sz="2000" dirty="0">
              <a:ea typeface="ＭＳ Ｐゴシック" panose="020B0600070205080204" pitchFamily="34" charset="-128"/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s-ES" altLang="es-CL" sz="2000" b="1" dirty="0">
                <a:ea typeface="ＭＳ Ｐゴシック" panose="020B0600070205080204" pitchFamily="34" charset="-128"/>
              </a:rPr>
              <a:t>SITREP</a:t>
            </a:r>
            <a:r>
              <a:rPr lang="es-ES" altLang="es-CL" sz="2000" dirty="0">
                <a:ea typeface="ＭＳ Ｐゴシック" panose="020B0600070205080204" pitchFamily="34" charset="-128"/>
              </a:rPr>
              <a:t> cada 6 </a:t>
            </a:r>
            <a:r>
              <a:rPr lang="es-ES" altLang="es-CL" sz="2000" dirty="0" err="1">
                <a:ea typeface="ＭＳ Ｐゴシック" panose="020B0600070205080204" pitchFamily="34" charset="-128"/>
              </a:rPr>
              <a:t>hrs</a:t>
            </a:r>
            <a:r>
              <a:rPr lang="es-ES" altLang="es-CL" sz="2000" dirty="0">
                <a:ea typeface="ＭＳ Ｐゴシック" panose="020B0600070205080204" pitchFamily="34" charset="-128"/>
              </a:rPr>
              <a:t> al PM a contar de la inserción. (5 min antes y después en escucha).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endParaRPr lang="es-ES" altLang="es-CL" sz="2000" dirty="0">
              <a:ea typeface="ＭＳ Ｐゴシック" panose="020B0600070205080204" pitchFamily="34" charset="-128"/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s-ES" altLang="es-CL" sz="2000" dirty="0">
                <a:ea typeface="ＭＳ Ｐゴシック" panose="020B0600070205080204" pitchFamily="34" charset="-128"/>
              </a:rPr>
              <a:t>Prioridad de Evacuación de Información: </a:t>
            </a:r>
          </a:p>
          <a:p>
            <a:pPr eaLnBrk="1" hangingPunct="1">
              <a:buFontTx/>
              <a:buNone/>
            </a:pPr>
            <a:endParaRPr lang="es-ES" altLang="es-CL" sz="2000" b="1" dirty="0">
              <a:ea typeface="ＭＳ Ｐゴシック" panose="020B0600070205080204" pitchFamily="34" charset="-128"/>
            </a:endParaRPr>
          </a:p>
          <a:p>
            <a:pPr eaLnBrk="1" hangingPunct="1">
              <a:buFontTx/>
              <a:buNone/>
            </a:pPr>
            <a:r>
              <a:rPr lang="es-ES" altLang="es-CL" sz="2000" b="1" dirty="0">
                <a:ea typeface="ＭＳ Ｐゴシック" panose="020B0600070205080204" pitchFamily="34" charset="-128"/>
              </a:rPr>
              <a:t>   	 BLACKBERRY		     SATELITAL.</a:t>
            </a:r>
            <a:endParaRPr lang="es-CL" altLang="es-CL" sz="2000" dirty="0">
              <a:ea typeface="ＭＳ Ｐゴシック" panose="020B0600070205080204" pitchFamily="34" charset="-128"/>
            </a:endParaRPr>
          </a:p>
        </p:txBody>
      </p:sp>
      <p:sp>
        <p:nvSpPr>
          <p:cNvPr id="6" name="5 Flecha derecha">
            <a:extLst>
              <a:ext uri="{FF2B5EF4-FFF2-40B4-BE49-F238E27FC236}">
                <a16:creationId xmlns:a16="http://schemas.microsoft.com/office/drawing/2014/main" id="{3471989F-F233-457D-8307-398AE285F1C1}"/>
              </a:ext>
            </a:extLst>
          </p:cNvPr>
          <p:cNvSpPr/>
          <p:nvPr/>
        </p:nvSpPr>
        <p:spPr>
          <a:xfrm>
            <a:off x="3935760" y="4528344"/>
            <a:ext cx="1152525" cy="287338"/>
          </a:xfrm>
          <a:prstGeom prst="right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7286" name="Text Box 8">
            <a:extLst>
              <a:ext uri="{FF2B5EF4-FFF2-40B4-BE49-F238E27FC236}">
                <a16:creationId xmlns:a16="http://schemas.microsoft.com/office/drawing/2014/main" id="{3CF7F0D6-1878-4CE6-ADAA-BFDE88E78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1176337"/>
            <a:ext cx="201610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 dirty="0">
                <a:ea typeface="ＭＳ Ｐゴシック" panose="020B0600070205080204" pitchFamily="34" charset="-128"/>
              </a:rPr>
              <a:t>R</a:t>
            </a:r>
            <a:r>
              <a:rPr lang="es-CL" altLang="es-CL" sz="2000" b="1" dirty="0">
                <a:ea typeface="ＭＳ Ｐゴシック" panose="020B0600070205080204" pitchFamily="34" charset="-128"/>
              </a:rPr>
              <a:t>estricciones</a:t>
            </a:r>
            <a:r>
              <a:rPr lang="es-ES" altLang="es-CL" sz="2000" b="1" dirty="0">
                <a:ea typeface="ＭＳ Ｐゴシック" panose="020B0600070205080204" pitchFamily="34" charset="-128"/>
              </a:rPr>
              <a:t>.</a:t>
            </a:r>
          </a:p>
        </p:txBody>
      </p:sp>
      <p:pic>
        <p:nvPicPr>
          <p:cNvPr id="97288" name="Imagen 1">
            <a:extLst>
              <a:ext uri="{FF2B5EF4-FFF2-40B4-BE49-F238E27FC236}">
                <a16:creationId xmlns:a16="http://schemas.microsoft.com/office/drawing/2014/main" id="{088850CF-87FF-4778-81DC-DB463DEE1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290" name="Text Box 8">
            <a:extLst>
              <a:ext uri="{FF2B5EF4-FFF2-40B4-BE49-F238E27FC236}">
                <a16:creationId xmlns:a16="http://schemas.microsoft.com/office/drawing/2014/main" id="{98AA7F95-BBC6-4788-A6B5-FAC648D25B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5719763"/>
            <a:ext cx="6840537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 dirty="0">
                <a:ea typeface="ＭＳ Ｐゴシック" panose="020B0600070205080204" pitchFamily="34" charset="-128"/>
              </a:rPr>
              <a:t>RADIO OPERADOR DE REEMPLAZO: </a:t>
            </a:r>
            <a:r>
              <a:rPr lang="es-ES" altLang="es-CL" sz="2000" dirty="0">
                <a:ea typeface="ＭＳ Ｐゴシック" panose="020B0600070205080204" pitchFamily="34" charset="-128"/>
              </a:rPr>
              <a:t>C2 IM PÉREZ.</a:t>
            </a:r>
          </a:p>
        </p:txBody>
      </p:sp>
      <p:sp>
        <p:nvSpPr>
          <p:cNvPr id="97291" name="Text Box 7">
            <a:extLst>
              <a:ext uri="{FF2B5EF4-FFF2-40B4-BE49-F238E27FC236}">
                <a16:creationId xmlns:a16="http://schemas.microsoft.com/office/drawing/2014/main" id="{E68C63EE-70C3-4A38-9DEA-574234F625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113" y="4881563"/>
            <a:ext cx="4598987" cy="40005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SANTO Y SEÑA: NUMERAL DEL DIA </a:t>
            </a:r>
          </a:p>
        </p:txBody>
      </p:sp>
      <p:sp>
        <p:nvSpPr>
          <p:cNvPr id="12" name="Rectangle 14">
            <a:extLst>
              <a:ext uri="{FF2B5EF4-FFF2-40B4-BE49-F238E27FC236}">
                <a16:creationId xmlns:a16="http://schemas.microsoft.com/office/drawing/2014/main" id="{2CD11376-B843-476E-9960-2AF631D6E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8700" y="155575"/>
            <a:ext cx="4857750" cy="576263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b" anchorCtr="1"/>
          <a:lstStyle/>
          <a:p>
            <a:pPr algn="ctr" eaLnBrk="1" hangingPunct="1"/>
            <a:r>
              <a:rPr lang="es-CL" altLang="es-CL" sz="3200" b="1" dirty="0"/>
              <a:t>COMUNICACIONES</a:t>
            </a:r>
          </a:p>
        </p:txBody>
      </p:sp>
    </p:spTree>
  </p:cSld>
  <p:clrMapOvr>
    <a:masterClrMapping/>
  </p:clrMapOvr>
  <p:transition>
    <p:fade thruBlk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18"/>
          <p:cNvSpPr txBox="1">
            <a:spLocks noChangeArrowheads="1"/>
          </p:cNvSpPr>
          <p:nvPr/>
        </p:nvSpPr>
        <p:spPr bwMode="auto">
          <a:xfrm>
            <a:off x="5184775" y="14271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s-ES" altLang="es-CL">
              <a:latin typeface="Constantia" pitchFamily="18" charset="0"/>
            </a:endParaRPr>
          </a:p>
        </p:txBody>
      </p:sp>
      <p:sp>
        <p:nvSpPr>
          <p:cNvPr id="6148" name="Text Box 162"/>
          <p:cNvSpPr txBox="1">
            <a:spLocks noChangeArrowheads="1"/>
          </p:cNvSpPr>
          <p:nvPr/>
        </p:nvSpPr>
        <p:spPr bwMode="auto">
          <a:xfrm>
            <a:off x="5591175" y="5300663"/>
            <a:ext cx="144145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CL" altLang="es-CL" sz="1400" b="1"/>
              <a:t>PRO 5150</a:t>
            </a:r>
          </a:p>
          <a:p>
            <a:pPr algn="ctr" eaLnBrk="1" hangingPunct="1"/>
            <a:r>
              <a:rPr lang="es-CL" altLang="es-CL" sz="1400"/>
              <a:t>PPAL. 40X</a:t>
            </a:r>
          </a:p>
          <a:p>
            <a:pPr algn="ctr" eaLnBrk="1" hangingPunct="1"/>
            <a:r>
              <a:rPr lang="es-CL" altLang="es-CL" sz="1400"/>
              <a:t>ALT. 40V</a:t>
            </a:r>
          </a:p>
        </p:txBody>
      </p:sp>
      <p:pic>
        <p:nvPicPr>
          <p:cNvPr id="6149" name="Imagen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16950" y="3357563"/>
            <a:ext cx="1604963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Imagen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" name="Group 156">
            <a:extLst/>
          </p:cNvPr>
          <p:cNvGraphicFramePr>
            <a:graphicFrameLocks noGrp="1"/>
          </p:cNvGraphicFramePr>
          <p:nvPr/>
        </p:nvGraphicFramePr>
        <p:xfrm>
          <a:off x="6672263" y="1412875"/>
          <a:ext cx="4044461" cy="877888"/>
        </p:xfrm>
        <a:graphic>
          <a:graphicData uri="http://schemas.openxmlformats.org/drawingml/2006/table">
            <a:tbl>
              <a:tblPr/>
              <a:tblGrid>
                <a:gridCol w="10080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0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88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36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EQUIPO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RED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ENLACE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REPRESENTACIÓN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RF 5800M MB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VHF / UHF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VOZ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PRO 5150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MARITIMO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VOZ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93219" name="Conector recto de flecha 60"/>
          <p:cNvCxnSpPr>
            <a:cxnSpLocks noChangeShapeType="1"/>
          </p:cNvCxnSpPr>
          <p:nvPr/>
        </p:nvCxnSpPr>
        <p:spPr bwMode="auto">
          <a:xfrm flipH="1" flipV="1">
            <a:off x="9551988" y="1844675"/>
            <a:ext cx="1079500" cy="11113"/>
          </a:xfrm>
          <a:prstGeom prst="straightConnector1">
            <a:avLst/>
          </a:prstGeom>
          <a:noFill/>
          <a:ln w="25400" algn="ctr">
            <a:solidFill>
              <a:srgbClr val="FF6600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93220" name="Conector recto de flecha 60"/>
          <p:cNvCxnSpPr>
            <a:cxnSpLocks noChangeShapeType="1"/>
          </p:cNvCxnSpPr>
          <p:nvPr/>
        </p:nvCxnSpPr>
        <p:spPr bwMode="auto">
          <a:xfrm flipH="1" flipV="1">
            <a:off x="4224338" y="3213100"/>
            <a:ext cx="4175125" cy="1008063"/>
          </a:xfrm>
          <a:prstGeom prst="straightConnector1">
            <a:avLst/>
          </a:prstGeom>
          <a:noFill/>
          <a:ln w="25400" algn="ctr">
            <a:solidFill>
              <a:srgbClr val="FF6600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pic>
        <p:nvPicPr>
          <p:cNvPr id="59" name="Imagen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75" y="2781300"/>
            <a:ext cx="10795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4" name="Conector recto de flecha 74">
            <a:extLst/>
          </p:cNvPr>
          <p:cNvCxnSpPr/>
          <p:nvPr/>
        </p:nvCxnSpPr>
        <p:spPr>
          <a:xfrm flipH="1">
            <a:off x="9551988" y="2133600"/>
            <a:ext cx="1104900" cy="4763"/>
          </a:xfrm>
          <a:prstGeom prst="straightConnector1">
            <a:avLst/>
          </a:prstGeom>
          <a:ln>
            <a:solidFill>
              <a:srgbClr val="7030A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Conector recto de flecha 74">
            <a:extLst/>
          </p:cNvPr>
          <p:cNvCxnSpPr/>
          <p:nvPr/>
        </p:nvCxnSpPr>
        <p:spPr>
          <a:xfrm flipH="1">
            <a:off x="4224338" y="4437063"/>
            <a:ext cx="4175125" cy="1157287"/>
          </a:xfrm>
          <a:prstGeom prst="straightConnector1">
            <a:avLst/>
          </a:prstGeom>
          <a:ln>
            <a:solidFill>
              <a:srgbClr val="7030A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81" name="Text Box 162"/>
          <p:cNvSpPr txBox="1">
            <a:spLocks noChangeArrowheads="1"/>
          </p:cNvSpPr>
          <p:nvPr/>
        </p:nvSpPr>
        <p:spPr bwMode="auto">
          <a:xfrm>
            <a:off x="5375275" y="2852738"/>
            <a:ext cx="19446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1400" b="1">
                <a:ea typeface="ＭＳ Ｐゴシック" pitchFamily="34" charset="-128"/>
                <a:cs typeface="Arial" charset="0"/>
              </a:rPr>
              <a:t>RF 5800M MB</a:t>
            </a:r>
            <a:endParaRPr lang="es-CL" altLang="es-CL" sz="1400" b="1">
              <a:ea typeface="ＭＳ Ｐゴシック" pitchFamily="34" charset="-128"/>
              <a:cs typeface="Arial" charset="0"/>
            </a:endParaRPr>
          </a:p>
          <a:p>
            <a:pPr algn="ctr" eaLnBrk="1" hangingPunct="1"/>
            <a:r>
              <a:rPr lang="es-CL" altLang="es-CL" sz="1400">
                <a:ea typeface="ＭＳ Ｐゴシック" pitchFamily="34" charset="-128"/>
                <a:cs typeface="Arial" charset="0"/>
              </a:rPr>
              <a:t>PPAL. 134.1</a:t>
            </a:r>
          </a:p>
          <a:p>
            <a:pPr algn="ctr" eaLnBrk="1" hangingPunct="1"/>
            <a:r>
              <a:rPr lang="es-CL" altLang="es-CL" sz="1400">
                <a:ea typeface="ＭＳ Ｐゴシック" pitchFamily="34" charset="-128"/>
                <a:cs typeface="Arial" charset="0"/>
              </a:rPr>
              <a:t>ALT. 134.15</a:t>
            </a:r>
          </a:p>
        </p:txBody>
      </p:sp>
      <p:sp>
        <p:nvSpPr>
          <p:cNvPr id="6182" name="Text Box 162"/>
          <p:cNvSpPr txBox="1">
            <a:spLocks noChangeArrowheads="1"/>
          </p:cNvSpPr>
          <p:nvPr/>
        </p:nvSpPr>
        <p:spPr bwMode="auto">
          <a:xfrm>
            <a:off x="8616950" y="3500438"/>
            <a:ext cx="1055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ES" altLang="es-CL" b="1"/>
              <a:t>HADES </a:t>
            </a:r>
          </a:p>
        </p:txBody>
      </p:sp>
      <p:sp>
        <p:nvSpPr>
          <p:cNvPr id="6183" name="1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26450" y="6553200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F71B89D-BBDB-47E4-8811-A4C904260A42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32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id="{4040D300-F5D4-4B14-9769-C2F07FD05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8700" y="155575"/>
            <a:ext cx="4857750" cy="576263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b" anchorCtr="1"/>
          <a:lstStyle/>
          <a:p>
            <a:pPr algn="ctr" eaLnBrk="1" hangingPunct="1"/>
            <a:r>
              <a:rPr lang="es-CL" altLang="es-CL" sz="3200" b="1" dirty="0"/>
              <a:t>COMUNICACIONES</a:t>
            </a:r>
          </a:p>
        </p:txBody>
      </p:sp>
      <p:sp>
        <p:nvSpPr>
          <p:cNvPr id="20" name="Text Box 7">
            <a:extLst>
              <a:ext uri="{FF2B5EF4-FFF2-40B4-BE49-F238E27FC236}">
                <a16:creationId xmlns:a16="http://schemas.microsoft.com/office/drawing/2014/main" id="{9FCBB7C7-B83E-4C73-99F8-A564A5DCA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9116" y="1084263"/>
            <a:ext cx="3411758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ES" altLang="es-CL" sz="2000" b="1" dirty="0">
                <a:ea typeface="ＭＳ Ｐゴシック" pitchFamily="34" charset="-128"/>
              </a:rPr>
              <a:t>DIAGRAMA DE ENLACES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E3931FE1-AD48-4714-98CD-75F24C74EC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351" y="5140557"/>
            <a:ext cx="1079500" cy="1075937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14">
            <a:extLst>
              <a:ext uri="{FF2B5EF4-FFF2-40B4-BE49-F238E27FC236}">
                <a16:creationId xmlns:a16="http://schemas.microsoft.com/office/drawing/2014/main" id="{1648559F-4FAA-43D4-89A1-0F814C810E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8700" y="155575"/>
            <a:ext cx="5543550" cy="576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b="1"/>
              <a:t>V. MANDO Y CONTROL</a:t>
            </a:r>
          </a:p>
        </p:txBody>
      </p:sp>
      <p:sp>
        <p:nvSpPr>
          <p:cNvPr id="91139" name="Text Box 18">
            <a:extLst>
              <a:ext uri="{FF2B5EF4-FFF2-40B4-BE49-F238E27FC236}">
                <a16:creationId xmlns:a16="http://schemas.microsoft.com/office/drawing/2014/main" id="{FC8DEBE7-B60A-4D70-AE28-F9F1850256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4775" y="142716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CL" sz="1800">
              <a:latin typeface="Constantia" panose="02030602050306030303" pitchFamily="18" charset="0"/>
            </a:endParaRPr>
          </a:p>
        </p:txBody>
      </p:sp>
      <p:pic>
        <p:nvPicPr>
          <p:cNvPr id="91140" name="Imagen 1">
            <a:extLst>
              <a:ext uri="{FF2B5EF4-FFF2-40B4-BE49-F238E27FC236}">
                <a16:creationId xmlns:a16="http://schemas.microsoft.com/office/drawing/2014/main" id="{9BAB55BF-817F-4242-96AE-11273630A5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1" name="Text Box 7">
            <a:extLst>
              <a:ext uri="{FF2B5EF4-FFF2-40B4-BE49-F238E27FC236}">
                <a16:creationId xmlns:a16="http://schemas.microsoft.com/office/drawing/2014/main" id="{CBFA6E85-870E-454F-BCE6-72DA66920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8" y="1150938"/>
            <a:ext cx="309721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A.- COMUNICACIONES </a:t>
            </a:r>
          </a:p>
        </p:txBody>
      </p:sp>
      <p:sp>
        <p:nvSpPr>
          <p:cNvPr id="91142" name="Text Box 7">
            <a:extLst>
              <a:ext uri="{FF2B5EF4-FFF2-40B4-BE49-F238E27FC236}">
                <a16:creationId xmlns:a16="http://schemas.microsoft.com/office/drawing/2014/main" id="{E297F0EA-8B02-4432-8193-814B2D3EE4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0013" y="1770063"/>
            <a:ext cx="381476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3.- SEGURIDAD.</a:t>
            </a:r>
          </a:p>
        </p:txBody>
      </p:sp>
      <p:sp>
        <p:nvSpPr>
          <p:cNvPr id="91143" name="2 Marcador de contenido">
            <a:extLst>
              <a:ext uri="{FF2B5EF4-FFF2-40B4-BE49-F238E27FC236}">
                <a16:creationId xmlns:a16="http://schemas.microsoft.com/office/drawing/2014/main" id="{F214D17E-AB4D-4CFF-8CEE-8415DDB5A678}"/>
              </a:ext>
            </a:extLst>
          </p:cNvPr>
          <p:cNvSpPr txBox="1">
            <a:spLocks/>
          </p:cNvSpPr>
          <p:nvPr/>
        </p:nvSpPr>
        <p:spPr bwMode="auto">
          <a:xfrm>
            <a:off x="1343025" y="2349500"/>
            <a:ext cx="10440988" cy="208756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es-CL" altLang="es-CL" sz="2000" dirty="0">
                <a:ea typeface="ＭＳ Ｐゴシック" panose="020B0600070205080204" pitchFamily="34" charset="-128"/>
              </a:rPr>
              <a:t>CAMBIO DE CANAL: </a:t>
            </a:r>
            <a:r>
              <a:rPr lang="es-CL" altLang="es-CL" sz="2000" b="1" dirty="0">
                <a:ea typeface="ＭＳ Ｐゴシック" panose="020B0600070205080204" pitchFamily="34" charset="-128"/>
              </a:rPr>
              <a:t>MATADOR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s-CL" altLang="es-CL" sz="2000" dirty="0">
                <a:ea typeface="ＭＳ Ｐゴシック" panose="020B0600070205080204" pitchFamily="34" charset="-128"/>
              </a:rPr>
              <a:t>LLAMADA GENERAL: </a:t>
            </a:r>
            <a:r>
              <a:rPr lang="es-CL" altLang="es-CL" sz="2000" b="1" dirty="0">
                <a:ea typeface="ＭＳ Ｐゴシック" panose="020B0600070205080204" pitchFamily="34" charset="-128"/>
              </a:rPr>
              <a:t>MANADA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s-CL" altLang="es-CL" sz="2000" dirty="0">
                <a:ea typeface="ＭＳ Ｐゴシック" panose="020B0600070205080204" pitchFamily="34" charset="-128"/>
              </a:rPr>
              <a:t>CIFRADO DE MENSAJES: </a:t>
            </a:r>
            <a:r>
              <a:rPr lang="es-CL" altLang="es-CL" sz="2000" b="1" dirty="0">
                <a:ea typeface="ＭＳ Ｐゴシック" panose="020B0600070205080204" pitchFamily="34" charset="-128"/>
              </a:rPr>
              <a:t>WINRAR </a:t>
            </a:r>
            <a:r>
              <a:rPr lang="es-CL" altLang="es-CL" sz="2000" dirty="0">
                <a:ea typeface="ＭＳ Ｐゴシック" panose="020B0600070205080204" pitchFamily="34" charset="-128"/>
              </a:rPr>
              <a:t>(HADAR)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s-CL" altLang="es-CL" sz="2000" dirty="0">
                <a:ea typeface="ＭＳ Ｐゴシック" panose="020B0600070205080204" pitchFamily="34" charset="-128"/>
              </a:rPr>
              <a:t>CUADRO DE AUTENTICIDAD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s-CL" altLang="es-CL" sz="2000" dirty="0">
                <a:ea typeface="ＭＳ Ｐゴシック" panose="020B0600070205080204" pitchFamily="34" charset="-128"/>
              </a:rPr>
              <a:t>TABLA DE CIFRADO</a:t>
            </a:r>
            <a:endParaRPr lang="es-CL" altLang="es-CL" sz="2000" b="1" dirty="0">
              <a:ea typeface="ＭＳ Ｐゴシック" panose="020B0600070205080204" pitchFamily="34" charset="-128"/>
            </a:endParaRPr>
          </a:p>
        </p:txBody>
      </p:sp>
      <p:sp>
        <p:nvSpPr>
          <p:cNvPr id="91144" name="1 Marcador de número de diapositiva">
            <a:extLst>
              <a:ext uri="{FF2B5EF4-FFF2-40B4-BE49-F238E27FC236}">
                <a16:creationId xmlns:a16="http://schemas.microsoft.com/office/drawing/2014/main" id="{461524F0-2679-46A6-AB8F-F501667C5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26450" y="6553200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759126-C969-4744-B088-7B42CBCE0263}" type="slidenum">
              <a:rPr lang="es-ES" altLang="es-C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33</a:t>
            </a:fld>
            <a:endParaRPr lang="es-ES" altLang="es-CL" sz="140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ransition>
    <p:dissolv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14">
            <a:extLst>
              <a:ext uri="{FF2B5EF4-FFF2-40B4-BE49-F238E27FC236}">
                <a16:creationId xmlns:a16="http://schemas.microsoft.com/office/drawing/2014/main" id="{D5CE3FA2-75EB-4F8D-82D9-95C2D816CA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8700" y="155575"/>
            <a:ext cx="5543550" cy="576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b="1"/>
              <a:t>V. MANDO Y CONTROL</a:t>
            </a:r>
          </a:p>
        </p:txBody>
      </p:sp>
      <p:sp>
        <p:nvSpPr>
          <p:cNvPr id="93187" name="Text Box 18">
            <a:extLst>
              <a:ext uri="{FF2B5EF4-FFF2-40B4-BE49-F238E27FC236}">
                <a16:creationId xmlns:a16="http://schemas.microsoft.com/office/drawing/2014/main" id="{D70A729A-CA12-441F-8D08-A3B391E669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4775" y="142716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CL" sz="1800">
              <a:latin typeface="Constantia" panose="02030602050306030303" pitchFamily="18" charset="0"/>
            </a:endParaRPr>
          </a:p>
        </p:txBody>
      </p:sp>
      <p:pic>
        <p:nvPicPr>
          <p:cNvPr id="93188" name="Imagen 1">
            <a:extLst>
              <a:ext uri="{FF2B5EF4-FFF2-40B4-BE49-F238E27FC236}">
                <a16:creationId xmlns:a16="http://schemas.microsoft.com/office/drawing/2014/main" id="{49954E9F-9E9E-41F4-A3FC-A3D9C7773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9" name="Text Box 7">
            <a:extLst>
              <a:ext uri="{FF2B5EF4-FFF2-40B4-BE49-F238E27FC236}">
                <a16:creationId xmlns:a16="http://schemas.microsoft.com/office/drawing/2014/main" id="{B37C1984-03E5-4D78-AB36-AD292A4C9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8" y="1150938"/>
            <a:ext cx="309721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A.- COMUNICACIONES </a:t>
            </a:r>
          </a:p>
        </p:txBody>
      </p:sp>
      <p:sp>
        <p:nvSpPr>
          <p:cNvPr id="93190" name="Text Box 7">
            <a:extLst>
              <a:ext uri="{FF2B5EF4-FFF2-40B4-BE49-F238E27FC236}">
                <a16:creationId xmlns:a16="http://schemas.microsoft.com/office/drawing/2014/main" id="{DB199DFF-527C-4D4E-97AB-9BD6571314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0013" y="1770063"/>
            <a:ext cx="381476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3.- TABLA DE AUTENTICIDAD</a:t>
            </a:r>
          </a:p>
        </p:txBody>
      </p:sp>
      <p:graphicFrame>
        <p:nvGraphicFramePr>
          <p:cNvPr id="32" name="31 Tabla">
            <a:extLst>
              <a:ext uri="{FF2B5EF4-FFF2-40B4-BE49-F238E27FC236}">
                <a16:creationId xmlns:a16="http://schemas.microsoft.com/office/drawing/2014/main" id="{B339CF44-964B-4CAC-BB7C-3A37424317AA}"/>
              </a:ext>
            </a:extLst>
          </p:cNvPr>
          <p:cNvGraphicFramePr>
            <a:graphicFrameLocks noGrp="1"/>
          </p:cNvGraphicFramePr>
          <p:nvPr/>
        </p:nvGraphicFramePr>
        <p:xfrm>
          <a:off x="1847850" y="2636838"/>
          <a:ext cx="9288465" cy="2736852"/>
        </p:xfrm>
        <a:graphic>
          <a:graphicData uri="http://schemas.openxmlformats.org/drawingml/2006/table">
            <a:tbl>
              <a:tblPr/>
              <a:tblGrid>
                <a:gridCol w="886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35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35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35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35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35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3351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3351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3351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3351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2807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07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07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Q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07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U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W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07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07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07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Q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U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07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807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807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Q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807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Q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W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8071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W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93336" name="1 Marcador de número de diapositiva">
            <a:extLst>
              <a:ext uri="{FF2B5EF4-FFF2-40B4-BE49-F238E27FC236}">
                <a16:creationId xmlns:a16="http://schemas.microsoft.com/office/drawing/2014/main" id="{CDC3460A-7BF2-45B7-9526-BEE304554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26450" y="6553200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437178E-F8DE-4FAD-859A-4DEEE2EB7841}" type="slidenum">
              <a:rPr lang="es-ES" altLang="es-C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34</a:t>
            </a:fld>
            <a:endParaRPr lang="es-ES" altLang="es-CL" sz="140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ransition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14">
            <a:extLst>
              <a:ext uri="{FF2B5EF4-FFF2-40B4-BE49-F238E27FC236}">
                <a16:creationId xmlns:a16="http://schemas.microsoft.com/office/drawing/2014/main" id="{A44A7D63-91FE-4562-BF10-5FBFF05D48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8700" y="155575"/>
            <a:ext cx="5543550" cy="576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 anchorCtr="1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b="1"/>
              <a:t>V. MANDO Y CONTROL</a:t>
            </a:r>
          </a:p>
        </p:txBody>
      </p:sp>
      <p:sp>
        <p:nvSpPr>
          <p:cNvPr id="95235" name="Text Box 18">
            <a:extLst>
              <a:ext uri="{FF2B5EF4-FFF2-40B4-BE49-F238E27FC236}">
                <a16:creationId xmlns:a16="http://schemas.microsoft.com/office/drawing/2014/main" id="{7A54920A-451E-4DBA-9F39-B4B7B52859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4775" y="142716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CL" sz="1800">
              <a:latin typeface="Constantia" panose="02030602050306030303" pitchFamily="18" charset="0"/>
            </a:endParaRPr>
          </a:p>
        </p:txBody>
      </p:sp>
      <p:pic>
        <p:nvPicPr>
          <p:cNvPr id="95236" name="Imagen 1">
            <a:extLst>
              <a:ext uri="{FF2B5EF4-FFF2-40B4-BE49-F238E27FC236}">
                <a16:creationId xmlns:a16="http://schemas.microsoft.com/office/drawing/2014/main" id="{CD81AAA5-0090-444D-8A09-D3E03EC28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7" name="Text Box 7">
            <a:extLst>
              <a:ext uri="{FF2B5EF4-FFF2-40B4-BE49-F238E27FC236}">
                <a16:creationId xmlns:a16="http://schemas.microsoft.com/office/drawing/2014/main" id="{EAAC226C-4F20-462B-901F-0A0C5278BC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7788" y="1150938"/>
            <a:ext cx="309721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A.- COMUNICACIONES </a:t>
            </a:r>
          </a:p>
        </p:txBody>
      </p:sp>
      <p:sp>
        <p:nvSpPr>
          <p:cNvPr id="95238" name="Text Box 7">
            <a:extLst>
              <a:ext uri="{FF2B5EF4-FFF2-40B4-BE49-F238E27FC236}">
                <a16:creationId xmlns:a16="http://schemas.microsoft.com/office/drawing/2014/main" id="{C172B27C-0920-4508-9BA0-8FBFCFD1BF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0013" y="1770063"/>
            <a:ext cx="381476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4.- TABLA DE CIFRADO.</a:t>
            </a:r>
          </a:p>
        </p:txBody>
      </p:sp>
      <p:graphicFrame>
        <p:nvGraphicFramePr>
          <p:cNvPr id="8" name="7 Tabla">
            <a:extLst>
              <a:ext uri="{FF2B5EF4-FFF2-40B4-BE49-F238E27FC236}">
                <a16:creationId xmlns:a16="http://schemas.microsoft.com/office/drawing/2014/main" id="{FDA7A6BD-4FE6-4BE7-A8CA-1A2BF2E54210}"/>
              </a:ext>
            </a:extLst>
          </p:cNvPr>
          <p:cNvGraphicFramePr>
            <a:graphicFrameLocks noGrp="1"/>
          </p:cNvGraphicFramePr>
          <p:nvPr/>
        </p:nvGraphicFramePr>
        <p:xfrm>
          <a:off x="1703388" y="2708275"/>
          <a:ext cx="10009190" cy="863600"/>
        </p:xfrm>
        <a:graphic>
          <a:graphicData uri="http://schemas.openxmlformats.org/drawingml/2006/table">
            <a:tbl>
              <a:tblPr/>
              <a:tblGrid>
                <a:gridCol w="10009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3180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G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Q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5274" name="8 CuadroTexto">
            <a:extLst>
              <a:ext uri="{FF2B5EF4-FFF2-40B4-BE49-F238E27FC236}">
                <a16:creationId xmlns:a16="http://schemas.microsoft.com/office/drawing/2014/main" id="{9755B317-A6BD-49BF-BE78-C88EF58E6B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4076700"/>
            <a:ext cx="9937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CL" sz="2000"/>
              <a:t>EJEMPLO DE CODIFICADO: </a:t>
            </a:r>
            <a:r>
              <a:rPr lang="es-ES" altLang="es-CL" sz="2000" b="1"/>
              <a:t>NSLJ – JLIX </a:t>
            </a:r>
            <a:r>
              <a:rPr lang="es-ES" altLang="es-CL" sz="2000"/>
              <a:t>(SIGNIFICA: 5238 – 8346</a:t>
            </a:r>
            <a:r>
              <a:rPr lang="es-ES" altLang="es-CL" sz="1800"/>
              <a:t>)</a:t>
            </a:r>
          </a:p>
        </p:txBody>
      </p:sp>
      <p:sp>
        <p:nvSpPr>
          <p:cNvPr id="95275" name="1 Marcador de número de diapositiva">
            <a:extLst>
              <a:ext uri="{FF2B5EF4-FFF2-40B4-BE49-F238E27FC236}">
                <a16:creationId xmlns:a16="http://schemas.microsoft.com/office/drawing/2014/main" id="{B96700BB-96E2-478A-847C-4F2A029AB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26450" y="6553200"/>
            <a:ext cx="21336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F23CEA8-EDD5-46A7-8408-3E7A2DA64268}" type="slidenum">
              <a:rPr lang="es-ES" altLang="es-C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35</a:t>
            </a:fld>
            <a:endParaRPr lang="es-ES" altLang="es-CL" sz="140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ransition>
    <p:dissolv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 Box 3">
            <a:extLst>
              <a:ext uri="{FF2B5EF4-FFF2-40B4-BE49-F238E27FC236}">
                <a16:creationId xmlns:a16="http://schemas.microsoft.com/office/drawing/2014/main" id="{A07196D1-5100-48CA-A1A6-8238705410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1484313"/>
            <a:ext cx="86407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 algn="just"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endParaRPr lang="es-ES" altLang="es-CL" sz="1800" b="1">
              <a:solidFill>
                <a:srgbClr val="FFFF00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98307" name="2 Marcador de contenido">
            <a:extLst>
              <a:ext uri="{FF2B5EF4-FFF2-40B4-BE49-F238E27FC236}">
                <a16:creationId xmlns:a16="http://schemas.microsoft.com/office/drawing/2014/main" id="{C93555F7-0ED3-42AE-85DC-D2F75D19B8E5}"/>
              </a:ext>
            </a:extLst>
          </p:cNvPr>
          <p:cNvSpPr>
            <a:spLocks/>
          </p:cNvSpPr>
          <p:nvPr/>
        </p:nvSpPr>
        <p:spPr bwMode="auto">
          <a:xfrm>
            <a:off x="1524000" y="1095375"/>
            <a:ext cx="91440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701675" indent="-609600">
              <a:spcBef>
                <a:spcPct val="20000"/>
              </a:spcBef>
              <a:buChar char="•"/>
              <a:tabLst>
                <a:tab pos="1158875" algn="l"/>
                <a:tab pos="24145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158875" algn="l"/>
                <a:tab pos="24145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158875" algn="l"/>
                <a:tab pos="24145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158875" algn="l"/>
                <a:tab pos="2414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158875" algn="l"/>
                <a:tab pos="2414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158875" algn="l"/>
                <a:tab pos="2414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158875" algn="l"/>
                <a:tab pos="2414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158875" algn="l"/>
                <a:tab pos="2414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158875" algn="l"/>
                <a:tab pos="2414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Tx/>
              <a:buNone/>
            </a:pPr>
            <a:r>
              <a:rPr lang="es-ES" altLang="es-CL" sz="2000">
                <a:solidFill>
                  <a:schemeClr val="bg1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	</a:t>
            </a:r>
          </a:p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98308" name="Marcador de número de diapositiva 3">
            <a:extLst>
              <a:ext uri="{FF2B5EF4-FFF2-40B4-BE49-F238E27FC236}">
                <a16:creationId xmlns:a16="http://schemas.microsoft.com/office/drawing/2014/main" id="{BA12A706-5716-46ED-AB54-5EF1DF6E4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C2A4720-1F46-4D44-AF70-41B375DD40B6}" type="slidenum">
              <a:rPr lang="es-ES" altLang="es-C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36</a:t>
            </a:fld>
            <a:endParaRPr lang="es-ES" altLang="es-CL" sz="1400">
              <a:ea typeface="ＭＳ Ｐゴシック" panose="020B0600070205080204" pitchFamily="34" charset="-128"/>
            </a:endParaRPr>
          </a:p>
        </p:txBody>
      </p:sp>
      <p:graphicFrame>
        <p:nvGraphicFramePr>
          <p:cNvPr id="78880" name="Group 32">
            <a:extLst>
              <a:ext uri="{FF2B5EF4-FFF2-40B4-BE49-F238E27FC236}">
                <a16:creationId xmlns:a16="http://schemas.microsoft.com/office/drawing/2014/main" id="{DAA6D2AC-A1CD-40D4-8743-D1C78BE7D9B5}"/>
              </a:ext>
            </a:extLst>
          </p:cNvPr>
          <p:cNvGraphicFramePr>
            <a:graphicFrameLocks noGrp="1"/>
          </p:cNvGraphicFramePr>
          <p:nvPr/>
        </p:nvGraphicFramePr>
        <p:xfrm>
          <a:off x="1301750" y="1882775"/>
          <a:ext cx="10656888" cy="1905000"/>
        </p:xfrm>
        <a:graphic>
          <a:graphicData uri="http://schemas.openxmlformats.org/drawingml/2006/table">
            <a:tbl>
              <a:tblPr/>
              <a:tblGrid>
                <a:gridCol w="315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26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763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8473">
                <a:tc>
                  <a:txBody>
                    <a:bodyPr/>
                    <a:lstStyle/>
                    <a:p>
                      <a:pPr marL="85725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FASE</a:t>
                      </a:r>
                    </a:p>
                  </a:txBody>
                  <a:tcPr marL="89998" marR="89998" marT="46806" marB="4680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Comandante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Segundo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053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Aproximación Área Objetivo.</a:t>
                      </a:r>
                    </a:p>
                  </a:txBody>
                  <a:tcPr marL="89998" marR="89998" marT="46806" marB="4680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Grueso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Retaguardia.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156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Acción en  Área Objetivo.</a:t>
                      </a:r>
                    </a:p>
                  </a:txBody>
                  <a:tcPr marL="89998" marR="89998" marT="46806" marB="4680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Elemento de Reconocimiento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Elemento de Seguridad Partida Nº1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318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Retirada Área Objetivo.</a:t>
                      </a:r>
                    </a:p>
                  </a:txBody>
                  <a:tcPr marL="89998" marR="89998" marT="46806" marB="4680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Grueso 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Retaguardia.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8331" name="Rectangle 31">
            <a:extLst>
              <a:ext uri="{FF2B5EF4-FFF2-40B4-BE49-F238E27FC236}">
                <a16:creationId xmlns:a16="http://schemas.microsoft.com/office/drawing/2014/main" id="{E238D87E-E30E-45FC-8DC5-4B304DEA5B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1750" y="1431925"/>
            <a:ext cx="5692775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Ubicación del Comandante y 2º Comandante.</a:t>
            </a:r>
          </a:p>
        </p:txBody>
      </p:sp>
      <p:pic>
        <p:nvPicPr>
          <p:cNvPr id="98333" name="Imagen 1">
            <a:extLst>
              <a:ext uri="{FF2B5EF4-FFF2-40B4-BE49-F238E27FC236}">
                <a16:creationId xmlns:a16="http://schemas.microsoft.com/office/drawing/2014/main" id="{57698CF5-1175-4FCD-975C-20569975E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34" name="Text Box 7">
            <a:extLst>
              <a:ext uri="{FF2B5EF4-FFF2-40B4-BE49-F238E27FC236}">
                <a16:creationId xmlns:a16="http://schemas.microsoft.com/office/drawing/2014/main" id="{F1E8CB0D-475B-49C9-973F-6752FA120B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7094" y="189638"/>
            <a:ext cx="2016224" cy="5847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b="1" dirty="0">
                <a:ea typeface="ＭＳ Ｐゴシック" panose="020B0600070205080204" pitchFamily="34" charset="-128"/>
              </a:rPr>
              <a:t>MANDO</a:t>
            </a:r>
            <a:r>
              <a:rPr lang="es-ES" altLang="es-CL" sz="2000" b="1" dirty="0">
                <a:ea typeface="ＭＳ Ｐゴシック" panose="020B0600070205080204" pitchFamily="34" charset="-128"/>
              </a:rPr>
              <a:t> </a:t>
            </a:r>
          </a:p>
        </p:txBody>
      </p:sp>
      <p:sp>
        <p:nvSpPr>
          <p:cNvPr id="98335" name="Text Box 8">
            <a:extLst>
              <a:ext uri="{FF2B5EF4-FFF2-40B4-BE49-F238E27FC236}">
                <a16:creationId xmlns:a16="http://schemas.microsoft.com/office/drawing/2014/main" id="{DACD31F1-752A-44FF-A085-ACDFA3A42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3844925"/>
            <a:ext cx="3095625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Su</a:t>
            </a:r>
            <a:r>
              <a:rPr lang="es-CL" altLang="es-CL" sz="2000" b="1">
                <a:ea typeface="ＭＳ Ｐゴシック" panose="020B0600070205080204" pitchFamily="34" charset="-128"/>
              </a:rPr>
              <a:t>c</a:t>
            </a:r>
            <a:r>
              <a:rPr lang="es-ES" altLang="es-CL" sz="2000" b="1">
                <a:ea typeface="ＭＳ Ｐゴシック" panose="020B0600070205080204" pitchFamily="34" charset="-128"/>
              </a:rPr>
              <a:t>e</a:t>
            </a:r>
            <a:r>
              <a:rPr lang="es-CL" altLang="es-CL" sz="2000" b="1">
                <a:ea typeface="ＭＳ Ｐゴシック" panose="020B0600070205080204" pitchFamily="34" charset="-128"/>
              </a:rPr>
              <a:t>sión de Mando</a:t>
            </a:r>
            <a:r>
              <a:rPr lang="es-ES" altLang="es-CL" sz="2000" b="1">
                <a:ea typeface="ＭＳ Ｐゴシック" panose="020B0600070205080204" pitchFamily="34" charset="-128"/>
              </a:rPr>
              <a:t>.</a:t>
            </a:r>
          </a:p>
        </p:txBody>
      </p:sp>
      <p:graphicFrame>
        <p:nvGraphicFramePr>
          <p:cNvPr id="13" name="Group 26">
            <a:extLst>
              <a:ext uri="{FF2B5EF4-FFF2-40B4-BE49-F238E27FC236}">
                <a16:creationId xmlns:a16="http://schemas.microsoft.com/office/drawing/2014/main" id="{591AEF46-0BC7-4883-A247-237328EBA4A2}"/>
              </a:ext>
            </a:extLst>
          </p:cNvPr>
          <p:cNvGraphicFramePr>
            <a:graphicFrameLocks noGrp="1"/>
          </p:cNvGraphicFramePr>
          <p:nvPr/>
        </p:nvGraphicFramePr>
        <p:xfrm>
          <a:off x="1301750" y="4302125"/>
          <a:ext cx="9036050" cy="2295525"/>
        </p:xfrm>
        <a:graphic>
          <a:graphicData uri="http://schemas.openxmlformats.org/drawingml/2006/table">
            <a:tbl>
              <a:tblPr/>
              <a:tblGrid>
                <a:gridCol w="4011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240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8528">
                <a:tc>
                  <a:txBody>
                    <a:bodyPr/>
                    <a:lstStyle/>
                    <a:p>
                      <a:pPr marL="85725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FASE</a:t>
                      </a:r>
                    </a:p>
                  </a:txBody>
                  <a:tcPr marL="89997" marR="89997" marT="46808" marB="468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altLang="es-CL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  <a:cs typeface="Arial" pitchFamily="34" charset="0"/>
                      </a:endParaRPr>
                    </a:p>
                  </a:txBody>
                  <a:tcPr marL="89997" marR="89997" marT="46808" marB="468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1374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Aproximación Área Objetivo.</a:t>
                      </a:r>
                    </a:p>
                  </a:txBody>
                  <a:tcPr marL="89997" marR="89997" marT="46808" marB="468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Reglamentaria.</a:t>
                      </a:r>
                    </a:p>
                  </a:txBody>
                  <a:tcPr marL="89997" marR="89997" marT="46808" marB="468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1366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Acción en  Área Objetivo.</a:t>
                      </a:r>
                    </a:p>
                  </a:txBody>
                  <a:tcPr marL="89997" marR="89997" marT="46808" marB="468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Reglamentaria por Elemento.</a:t>
                      </a:r>
                    </a:p>
                  </a:txBody>
                  <a:tcPr marL="89997" marR="89997" marT="46808" marB="468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4257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Retirada Área Objetivo.</a:t>
                      </a:r>
                    </a:p>
                  </a:txBody>
                  <a:tcPr marL="89997" marR="89997" marT="46808" marB="468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Reglamentaria. </a:t>
                      </a:r>
                    </a:p>
                  </a:txBody>
                  <a:tcPr marL="89997" marR="89997" marT="46808" marB="468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Text Box 2">
            <a:extLst>
              <a:ext uri="{FF2B5EF4-FFF2-40B4-BE49-F238E27FC236}">
                <a16:creationId xmlns:a16="http://schemas.microsoft.com/office/drawing/2014/main" id="{2135C497-E345-4C8F-B542-FCB7919D5B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4763" y="1341438"/>
            <a:ext cx="10514012" cy="3305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s-ES" altLang="es-CL" sz="2400" dirty="0"/>
              <a:t>El equipo sensible, armamento y mochilas serán entregados  en la playa de infiltración por grupo de control (STAFF SOFT B).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s-ES" altLang="es-CL" sz="2400" dirty="0"/>
              <a:t>Equipos apnea serán entregados a grupo de control (STAFF).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s-ES" altLang="es-CL" sz="2400" dirty="0"/>
              <a:t>Prohibido el tránsito por predios particulares.</a:t>
            </a:r>
            <a:endParaRPr lang="es-ES" altLang="es-CL" sz="2400" dirty="0">
              <a:ea typeface="ＭＳ Ｐゴシック" panose="020B0600070205080204" pitchFamily="34" charset="-128"/>
            </a:endParaRPr>
          </a:p>
          <a:p>
            <a:pPr algn="just" eaLnBrk="1" hangingPunct="1">
              <a:buFont typeface="Wingdings" panose="05000000000000000000" pitchFamily="2" charset="2"/>
              <a:buChar char="Ø"/>
            </a:pPr>
            <a:r>
              <a:rPr lang="es-ES" altLang="es-CL" sz="2400" dirty="0">
                <a:ea typeface="ＭＳ Ｐゴシック" panose="020B0600070205080204" pitchFamily="34" charset="-128"/>
              </a:rPr>
              <a:t>Telefonía celular se empleará en caso de emergencia  real.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s-ES" altLang="es-CL" sz="2400" dirty="0"/>
          </a:p>
          <a:p>
            <a:pPr algn="just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s-ES" altLang="es-CL" sz="2400" dirty="0"/>
          </a:p>
        </p:txBody>
      </p:sp>
      <p:sp>
        <p:nvSpPr>
          <p:cNvPr id="100355" name="Text Box 3">
            <a:extLst>
              <a:ext uri="{FF2B5EF4-FFF2-40B4-BE49-F238E27FC236}">
                <a16:creationId xmlns:a16="http://schemas.microsoft.com/office/drawing/2014/main" id="{7A722F88-70F0-44EC-95F0-AA1750FC9E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2013" y="180975"/>
            <a:ext cx="6259512" cy="523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sz="2800" b="1" dirty="0"/>
              <a:t>ADAPTACIÓN A LA REALIDAD</a:t>
            </a:r>
          </a:p>
        </p:txBody>
      </p:sp>
      <p:sp>
        <p:nvSpPr>
          <p:cNvPr id="100356" name="Marcador de número de diapositiva 1">
            <a:extLst>
              <a:ext uri="{FF2B5EF4-FFF2-40B4-BE49-F238E27FC236}">
                <a16:creationId xmlns:a16="http://schemas.microsoft.com/office/drawing/2014/main" id="{2AE3D08D-DF81-4F7E-90CE-95902745777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0ADB56-D4C7-4327-8B19-BDEE5C0148E2}" type="slidenum">
              <a:rPr lang="es-ES" altLang="es-CL" sz="1400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37</a:t>
            </a:fld>
            <a:endParaRPr lang="es-ES" altLang="es-CL" sz="1400">
              <a:solidFill>
                <a:srgbClr val="000000"/>
              </a:solidFill>
            </a:endParaRPr>
          </a:p>
        </p:txBody>
      </p:sp>
      <p:pic>
        <p:nvPicPr>
          <p:cNvPr id="100357" name="Imagen 1">
            <a:extLst>
              <a:ext uri="{FF2B5EF4-FFF2-40B4-BE49-F238E27FC236}">
                <a16:creationId xmlns:a16="http://schemas.microsoft.com/office/drawing/2014/main" id="{0C100E68-EFCF-42D1-9C26-A7FEB84A37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009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>
            <a:extLst>
              <a:ext uri="{FF2B5EF4-FFF2-40B4-BE49-F238E27FC236}">
                <a16:creationId xmlns:a16="http://schemas.microsoft.com/office/drawing/2014/main" id="{447C53CE-668F-47BD-A46B-B147924B3D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838"/>
          <a:stretch/>
        </p:blipFill>
        <p:spPr>
          <a:xfrm>
            <a:off x="591264" y="685800"/>
            <a:ext cx="11613852" cy="61833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0" name="19 Diagrama">
            <a:extLst>
              <a:ext uri="{FF2B5EF4-FFF2-40B4-BE49-F238E27FC236}">
                <a16:creationId xmlns:a16="http://schemas.microsoft.com/office/drawing/2014/main" id="{126318F6-B895-4427-AF0D-F08BBADDF0C0}"/>
              </a:ext>
            </a:extLst>
          </p:cNvPr>
          <p:cNvGraphicFramePr/>
          <p:nvPr/>
        </p:nvGraphicFramePr>
        <p:xfrm>
          <a:off x="1487488" y="-531440"/>
          <a:ext cx="91805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8132" name="Marcador de número de diapositiva 14">
            <a:extLst>
              <a:ext uri="{FF2B5EF4-FFF2-40B4-BE49-F238E27FC236}">
                <a16:creationId xmlns:a16="http://schemas.microsoft.com/office/drawing/2014/main" id="{27DAB0D0-3BB9-47FA-956C-390AFF843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6197E7C-22F6-4810-B173-8A00A1C975C8}" type="slidenum">
              <a:rPr lang="es-ES" altLang="es-ES_tradnl" sz="140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38</a:t>
            </a:fld>
            <a:endParaRPr lang="es-ES" altLang="es-ES_tradnl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8133" name="Imagen 15">
            <a:extLst>
              <a:ext uri="{FF2B5EF4-FFF2-40B4-BE49-F238E27FC236}">
                <a16:creationId xmlns:a16="http://schemas.microsoft.com/office/drawing/2014/main" id="{B26E13A2-DD00-440B-BBCD-87F1298BF1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0313" y="685800"/>
            <a:ext cx="384175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5" name="Imagen 1">
            <a:extLst>
              <a:ext uri="{FF2B5EF4-FFF2-40B4-BE49-F238E27FC236}">
                <a16:creationId xmlns:a16="http://schemas.microsoft.com/office/drawing/2014/main" id="{8CBF7669-459F-4A7E-9974-E82831013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41" name="CuadroTexto 5">
            <a:extLst>
              <a:ext uri="{FF2B5EF4-FFF2-40B4-BE49-F238E27FC236}">
                <a16:creationId xmlns:a16="http://schemas.microsoft.com/office/drawing/2014/main" id="{DA73F51A-F43F-4A56-A2CA-D493E495A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9936" y="1361722"/>
            <a:ext cx="1512168" cy="738664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400" b="1" dirty="0">
                <a:solidFill>
                  <a:schemeClr val="bg1"/>
                </a:solidFill>
              </a:rPr>
              <a:t>Coord.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400" b="1" dirty="0">
                <a:solidFill>
                  <a:schemeClr val="bg1"/>
                </a:solidFill>
              </a:rPr>
              <a:t> 18°30'27.64"S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CL" altLang="es-CL" sz="1400" b="1" dirty="0">
                <a:solidFill>
                  <a:schemeClr val="bg1"/>
                </a:solidFill>
              </a:rPr>
              <a:t> 70°17'12.61"W</a:t>
            </a:r>
          </a:p>
        </p:txBody>
      </p:sp>
      <p:sp>
        <p:nvSpPr>
          <p:cNvPr id="33" name="Elipse 32">
            <a:extLst>
              <a:ext uri="{FF2B5EF4-FFF2-40B4-BE49-F238E27FC236}">
                <a16:creationId xmlns:a16="http://schemas.microsoft.com/office/drawing/2014/main" id="{78ABF7E2-15B5-44E3-94FD-A7D6E4C10F70}"/>
              </a:ext>
            </a:extLst>
          </p:cNvPr>
          <p:cNvSpPr/>
          <p:nvPr/>
        </p:nvSpPr>
        <p:spPr>
          <a:xfrm>
            <a:off x="5303912" y="2276871"/>
            <a:ext cx="2963154" cy="72008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DEEC8D14-41CB-482F-A864-A877B3ECFC28}"/>
              </a:ext>
            </a:extLst>
          </p:cNvPr>
          <p:cNvSpPr txBox="1"/>
          <p:nvPr/>
        </p:nvSpPr>
        <p:spPr>
          <a:xfrm>
            <a:off x="5262459" y="172320"/>
            <a:ext cx="184165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2800" b="1" dirty="0">
                <a:latin typeface="Arial" panose="020B0604020202020204" pitchFamily="34" charset="0"/>
              </a:rPr>
              <a:t>CONOPS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EC4BF4F6-D04C-4E89-9713-C658000422AE}"/>
              </a:ext>
            </a:extLst>
          </p:cNvPr>
          <p:cNvSpPr txBox="1"/>
          <p:nvPr/>
        </p:nvSpPr>
        <p:spPr>
          <a:xfrm>
            <a:off x="1127414" y="702684"/>
            <a:ext cx="371413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b="1" dirty="0">
                <a:latin typeface="Arial" panose="020B0604020202020204" pitchFamily="34" charset="0"/>
              </a:rPr>
              <a:t>APROXIMACIÓN/ RETIRADA  OBJETIVO</a:t>
            </a:r>
          </a:p>
        </p:txBody>
      </p:sp>
      <p:sp>
        <p:nvSpPr>
          <p:cNvPr id="16" name="CuadroTexto 5">
            <a:extLst>
              <a:ext uri="{FF2B5EF4-FFF2-40B4-BE49-F238E27FC236}">
                <a16:creationId xmlns:a16="http://schemas.microsoft.com/office/drawing/2014/main" id="{A7B561A4-3780-4FBF-8CE7-2CDCDE301A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6440" y="4851775"/>
            <a:ext cx="1872208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1400" dirty="0"/>
              <a:t>L:   18° 31’ 6.52“ S</a:t>
            </a:r>
          </a:p>
          <a:p>
            <a:r>
              <a:rPr lang="es-CL" altLang="es-CL" sz="1400" dirty="0"/>
              <a:t>G:  70° 16’ 15.33“ W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9DFF266-F10C-4AC4-AD3C-4FE16213DE8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469717"/>
            <a:ext cx="771032" cy="69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2910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81 0.00602 L 0.01289 -0.12963 L 0.05729 -0.20879 L 0.08151 -0.26296 L 0.27343 -0.43472 L 0.33828 -0.3919 L 0.40312 -0.41458 L 0.45651 -0.32639 L 0.5263 -0.18842 L 0.61406 -0.09352 L 0.7552 0.03982 L 0.76666 0.0669 L 0.74114 0.08287 " pathEditMode="relative" ptsTypes="AAAAAAAAAA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Text Box 2">
            <a:extLst>
              <a:ext uri="{FF2B5EF4-FFF2-40B4-BE49-F238E27FC236}">
                <a16:creationId xmlns:a16="http://schemas.microsoft.com/office/drawing/2014/main" id="{FD53B70B-33E7-4401-834E-0C8DC4B34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6362" y="1720850"/>
            <a:ext cx="1055228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3400" indent="-5334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 typeface="Tahoma" panose="020B0604030504040204" pitchFamily="34" charset="0"/>
              <a:buAutoNum type="arabicPeriod"/>
            </a:pPr>
            <a:r>
              <a:rPr lang="es-MX" altLang="es-CL" sz="2400" dirty="0"/>
              <a:t>Emergencia real y/o catástrofe.</a:t>
            </a:r>
          </a:p>
          <a:p>
            <a:pPr algn="just" eaLnBrk="1" hangingPunct="1">
              <a:spcBef>
                <a:spcPct val="0"/>
              </a:spcBef>
              <a:buFont typeface="Tahoma" panose="020B0604030504040204" pitchFamily="34" charset="0"/>
              <a:buAutoNum type="arabicPeriod"/>
            </a:pPr>
            <a:endParaRPr lang="es-MX" altLang="es-CL" sz="2400" dirty="0"/>
          </a:p>
          <a:p>
            <a:pPr algn="just" eaLnBrk="1" hangingPunct="1">
              <a:spcBef>
                <a:spcPct val="0"/>
              </a:spcBef>
              <a:buFont typeface="Tahoma" panose="020B0604030504040204" pitchFamily="34" charset="0"/>
              <a:buAutoNum type="arabicPeriod"/>
            </a:pPr>
            <a:r>
              <a:rPr lang="es-ES" altLang="es-CL" sz="2400" dirty="0"/>
              <a:t>Condiciones meteorológicas desfavorables que no permitan la inserción y/o infiltración. </a:t>
            </a:r>
          </a:p>
          <a:p>
            <a:pPr algn="just" eaLnBrk="1" hangingPunct="1">
              <a:spcBef>
                <a:spcPct val="0"/>
              </a:spcBef>
              <a:buFont typeface="Tahoma" panose="020B0604030504040204" pitchFamily="34" charset="0"/>
              <a:buAutoNum type="arabicPeriod"/>
            </a:pPr>
            <a:endParaRPr lang="es-ES" altLang="es-CL" sz="2400" dirty="0"/>
          </a:p>
          <a:p>
            <a:pPr algn="just" eaLnBrk="1" hangingPunct="1">
              <a:spcBef>
                <a:spcPct val="0"/>
              </a:spcBef>
              <a:buFont typeface="Tahoma" panose="020B0604030504040204" pitchFamily="34" charset="0"/>
              <a:buAutoNum type="arabicPeriod"/>
            </a:pPr>
            <a:r>
              <a:rPr lang="es-ES" altLang="es-CL" sz="2400" dirty="0"/>
              <a:t>Ausencia de vehículo de seguridad y/o enfermero en la playa y punto de inserción.</a:t>
            </a:r>
          </a:p>
          <a:p>
            <a:pPr algn="just" eaLnBrk="1" hangingPunct="1">
              <a:spcBef>
                <a:spcPct val="0"/>
              </a:spcBef>
              <a:buFont typeface="Tahoma" panose="020B0604030504040204" pitchFamily="34" charset="0"/>
              <a:buAutoNum type="arabicPeriod"/>
            </a:pPr>
            <a:endParaRPr lang="es-ES" altLang="es-CL" sz="2400" dirty="0"/>
          </a:p>
          <a:p>
            <a:pPr algn="just" eaLnBrk="1" hangingPunct="1">
              <a:spcBef>
                <a:spcPct val="0"/>
              </a:spcBef>
              <a:buFont typeface="Tahoma" panose="020B0604030504040204" pitchFamily="34" charset="0"/>
              <a:buAutoNum type="arabicPeriod"/>
            </a:pPr>
            <a:r>
              <a:rPr lang="es-ES" altLang="es-CL" sz="2400" dirty="0"/>
              <a:t>Ausencia del medio de inserción. </a:t>
            </a:r>
          </a:p>
        </p:txBody>
      </p:sp>
      <p:sp>
        <p:nvSpPr>
          <p:cNvPr id="102403" name="Text Box 3">
            <a:extLst>
              <a:ext uri="{FF2B5EF4-FFF2-40B4-BE49-F238E27FC236}">
                <a16:creationId xmlns:a16="http://schemas.microsoft.com/office/drawing/2014/main" id="{4CC5DDEC-F08B-42ED-81D4-78BDB1E58C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2013" y="180975"/>
            <a:ext cx="6259512" cy="523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sz="2800" b="1" dirty="0"/>
              <a:t>ADAPTACIÓN A LA REALIDAD</a:t>
            </a:r>
          </a:p>
        </p:txBody>
      </p:sp>
      <p:sp>
        <p:nvSpPr>
          <p:cNvPr id="102404" name="Text Box 4">
            <a:extLst>
              <a:ext uri="{FF2B5EF4-FFF2-40B4-BE49-F238E27FC236}">
                <a16:creationId xmlns:a16="http://schemas.microsoft.com/office/drawing/2014/main" id="{3EA95429-7E96-401D-B912-AA6FF7C2FA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025" y="1046163"/>
            <a:ext cx="3756025" cy="45720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400" b="1" u="sng"/>
              <a:t>CRITERIOS DE ABORTO</a:t>
            </a:r>
          </a:p>
        </p:txBody>
      </p:sp>
      <p:sp>
        <p:nvSpPr>
          <p:cNvPr id="102405" name="Marcador de número de diapositiva 1">
            <a:extLst>
              <a:ext uri="{FF2B5EF4-FFF2-40B4-BE49-F238E27FC236}">
                <a16:creationId xmlns:a16="http://schemas.microsoft.com/office/drawing/2014/main" id="{EA1FCBF9-D604-4D4A-A07E-02DE576EC4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80A6AB-4787-46FB-AECA-2F9A7B646B83}" type="slidenum">
              <a:rPr lang="es-ES" altLang="es-CL" sz="1400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39</a:t>
            </a:fld>
            <a:endParaRPr lang="es-ES" altLang="es-CL" sz="1400">
              <a:solidFill>
                <a:srgbClr val="000000"/>
              </a:solidFill>
            </a:endParaRPr>
          </a:p>
        </p:txBody>
      </p:sp>
      <p:pic>
        <p:nvPicPr>
          <p:cNvPr id="102406" name="Imagen 1">
            <a:extLst>
              <a:ext uri="{FF2B5EF4-FFF2-40B4-BE49-F238E27FC236}">
                <a16:creationId xmlns:a16="http://schemas.microsoft.com/office/drawing/2014/main" id="{A61C4FEF-B828-4435-9AE1-B31EF98E8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009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Text Box 2">
            <a:extLst>
              <a:ext uri="{FF2B5EF4-FFF2-40B4-BE49-F238E27FC236}">
                <a16:creationId xmlns:a16="http://schemas.microsoft.com/office/drawing/2014/main" id="{0DD742F1-F084-4357-94C7-A741BEC7A5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2133600"/>
            <a:ext cx="10310812" cy="227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dirty="0"/>
              <a:t>Evalúa enfermero.</a:t>
            </a:r>
          </a:p>
          <a:p>
            <a:pPr lvl="1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dirty="0"/>
              <a:t>Apoya LSG (durante la inserción/infiltración)</a:t>
            </a:r>
          </a:p>
          <a:p>
            <a:pPr lvl="1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" altLang="es-CL" dirty="0"/>
              <a:t>Evacuación (LSG/ ambulancia).</a:t>
            </a:r>
          </a:p>
          <a:p>
            <a:pPr lvl="1" algn="just" eaLnBrk="1" hangingPunct="1">
              <a:spcBef>
                <a:spcPct val="50000"/>
              </a:spcBef>
              <a:buFont typeface="Wingdings" panose="05000000000000000000" pitchFamily="2" charset="2"/>
              <a:buChar char="Ø"/>
            </a:pPr>
            <a:endParaRPr lang="es-ES" altLang="es-CL" sz="2000" b="1" dirty="0"/>
          </a:p>
        </p:txBody>
      </p:sp>
      <p:sp>
        <p:nvSpPr>
          <p:cNvPr id="104451" name="Text Box 4">
            <a:extLst>
              <a:ext uri="{FF2B5EF4-FFF2-40B4-BE49-F238E27FC236}">
                <a16:creationId xmlns:a16="http://schemas.microsoft.com/office/drawing/2014/main" id="{00B04464-1C0B-4AB9-A65A-D7F12DF5C9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0" y="1227138"/>
            <a:ext cx="4346575" cy="523875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800" b="1" u="sng"/>
              <a:t>PLAN DE EVACUACIÓN.</a:t>
            </a:r>
          </a:p>
        </p:txBody>
      </p:sp>
      <p:sp>
        <p:nvSpPr>
          <p:cNvPr id="104452" name="Marcador de número de diapositiva 1">
            <a:extLst>
              <a:ext uri="{FF2B5EF4-FFF2-40B4-BE49-F238E27FC236}">
                <a16:creationId xmlns:a16="http://schemas.microsoft.com/office/drawing/2014/main" id="{E952DAB1-46C1-4E2C-9BA9-B58AB30211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A29A62-B0CC-4BB7-AF25-DD86E25396EA}" type="slidenum">
              <a:rPr lang="es-ES" altLang="es-CL" sz="1400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40</a:t>
            </a:fld>
            <a:endParaRPr lang="es-ES" altLang="es-CL" sz="1400">
              <a:solidFill>
                <a:srgbClr val="000000"/>
              </a:solidFill>
            </a:endParaRPr>
          </a:p>
        </p:txBody>
      </p:sp>
      <p:pic>
        <p:nvPicPr>
          <p:cNvPr id="104453" name="Imagen 1">
            <a:extLst>
              <a:ext uri="{FF2B5EF4-FFF2-40B4-BE49-F238E27FC236}">
                <a16:creationId xmlns:a16="http://schemas.microsoft.com/office/drawing/2014/main" id="{7D111CA0-1932-4287-9228-A8C1D9726A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4" name="Text Box 3">
            <a:extLst>
              <a:ext uri="{FF2B5EF4-FFF2-40B4-BE49-F238E27FC236}">
                <a16:creationId xmlns:a16="http://schemas.microsoft.com/office/drawing/2014/main" id="{65F0E33E-3E92-47D9-A622-18AE061209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2013" y="180975"/>
            <a:ext cx="6259512" cy="523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sz="2800" b="1" dirty="0"/>
              <a:t>ADAPTACIÓN A LA REALIDAD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009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4 Rectángulo"/>
          <p:cNvSpPr>
            <a:spLocks noChangeArrowheads="1"/>
          </p:cNvSpPr>
          <p:nvPr/>
        </p:nvSpPr>
        <p:spPr bwMode="auto">
          <a:xfrm>
            <a:off x="5087938" y="2921000"/>
            <a:ext cx="23653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6000" b="1"/>
              <a:t>MRO</a:t>
            </a:r>
          </a:p>
        </p:txBody>
      </p:sp>
      <p:sp>
        <p:nvSpPr>
          <p:cNvPr id="84995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E9CF78E-64B6-4D9D-9A29-CFBB10658598}" type="slidenum">
              <a:rPr lang="es-ES" altLang="es-CL"/>
              <a:pPr/>
              <a:t>41</a:t>
            </a:fld>
            <a:endParaRPr lang="es-ES" altLang="es-CL"/>
          </a:p>
        </p:txBody>
      </p:sp>
      <p:pic>
        <p:nvPicPr>
          <p:cNvPr id="84996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7" name="Text Box 3"/>
          <p:cNvSpPr txBox="1">
            <a:spLocks noChangeArrowheads="1"/>
          </p:cNvSpPr>
          <p:nvPr/>
        </p:nvSpPr>
        <p:spPr bwMode="auto">
          <a:xfrm>
            <a:off x="3402013" y="180975"/>
            <a:ext cx="6259512" cy="523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2800" b="1" dirty="0"/>
              <a:t>APTACIÓN A LA REALIDAD</a:t>
            </a:r>
          </a:p>
        </p:txBody>
      </p:sp>
    </p:spTree>
  </p:cSld>
  <p:clrMapOvr>
    <a:masterClrMapping/>
  </p:clrMapOvr>
  <p:transition spd="med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291" name="Rectangle 3">
            <a:extLst/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46810" y="2996952"/>
            <a:ext cx="6913190" cy="64611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just">
              <a:buFontTx/>
              <a:buNone/>
              <a:defRPr/>
            </a:pPr>
            <a:r>
              <a:rPr lang="es-ES" sz="3600" b="1" dirty="0">
                <a:latin typeface="+mj-lt"/>
              </a:rPr>
              <a:t>TÉRMINO DE LA EXPOSICIÓN </a:t>
            </a:r>
            <a:endParaRPr lang="es-ES" sz="3600" dirty="0">
              <a:latin typeface="+mj-lt"/>
            </a:endParaRPr>
          </a:p>
        </p:txBody>
      </p:sp>
      <p:sp>
        <p:nvSpPr>
          <p:cNvPr id="87044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9601003-D6A3-43B3-9F9D-266B379105EE}" type="slidenum">
              <a:rPr lang="es-ES" altLang="es-CL"/>
              <a:pPr/>
              <a:t>42</a:t>
            </a:fld>
            <a:endParaRPr lang="es-ES" altLang="es-CL"/>
          </a:p>
        </p:txBody>
      </p:sp>
      <p:pic>
        <p:nvPicPr>
          <p:cNvPr id="87045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13373</TotalTime>
  <Words>2672</Words>
  <Application>Microsoft Office PowerPoint</Application>
  <PresentationFormat>Panorámica</PresentationFormat>
  <Paragraphs>736</Paragraphs>
  <Slides>42</Slides>
  <Notes>21</Notes>
  <HiddenSlides>8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42</vt:i4>
      </vt:variant>
    </vt:vector>
  </HeadingPairs>
  <TitlesOfParts>
    <vt:vector size="50" baseType="lpstr">
      <vt:lpstr>ＭＳ Ｐゴシック</vt:lpstr>
      <vt:lpstr>Arial</vt:lpstr>
      <vt:lpstr>Calibri</vt:lpstr>
      <vt:lpstr>Constantia</vt:lpstr>
      <vt:lpstr>Tahoma</vt:lpstr>
      <vt:lpstr>Times New Roman</vt:lpstr>
      <vt:lpstr>Wingdings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ORDEN DE PATRULLA</dc:title>
  <dc:creator>comfuesjefeentrenam</dc:creator>
  <cp:lastModifiedBy>Javier Reinike</cp:lastModifiedBy>
  <cp:revision>741</cp:revision>
  <dcterms:created xsi:type="dcterms:W3CDTF">2012-05-07T16:23:11Z</dcterms:created>
  <dcterms:modified xsi:type="dcterms:W3CDTF">2018-10-22T12:26:30Z</dcterms:modified>
</cp:coreProperties>
</file>