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D8D213-FA4F-4B09-98C8-9B97AFFE2F10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14F19B3-ABEA-4781-AFAE-C6A927591019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28662" y="4714884"/>
            <a:ext cx="8062912" cy="1752600"/>
          </a:xfrm>
        </p:spPr>
        <p:txBody>
          <a:bodyPr/>
          <a:lstStyle/>
          <a:p>
            <a:r>
              <a:rPr lang="es-CL" dirty="0" smtClean="0"/>
              <a:t>Nombre: Sebastián Azas.</a:t>
            </a:r>
          </a:p>
          <a:p>
            <a:r>
              <a:rPr lang="es-CL" dirty="0" smtClean="0"/>
              <a:t>Curso: 1° Hotel.</a:t>
            </a:r>
          </a:p>
          <a:p>
            <a:endParaRPr lang="es-CL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Deportes</a:t>
            </a:r>
            <a:endParaRPr lang="es-CL" dirty="0"/>
          </a:p>
        </p:txBody>
      </p:sp>
      <p:pic>
        <p:nvPicPr>
          <p:cNvPr id="1026" name="Picture 2" descr="C:\Users\Endisp15\Pictures\teni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9" y="4000504"/>
            <a:ext cx="3444332" cy="1928826"/>
          </a:xfrm>
          <a:prstGeom prst="rect">
            <a:avLst/>
          </a:prstGeom>
          <a:noFill/>
        </p:spPr>
      </p:pic>
      <p:pic>
        <p:nvPicPr>
          <p:cNvPr id="1028" name="Picture 4" descr="C:\Users\Endisp15\Pictures\descarga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3275157" cy="18573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00628" y="2000240"/>
            <a:ext cx="30718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CL" dirty="0" smtClean="0"/>
              <a:t>En el inter escuela la escuela naval logró el primer lugar. </a:t>
            </a:r>
            <a:endParaRPr lang="es-CL" dirty="0"/>
          </a:p>
        </p:txBody>
      </p:sp>
      <p:sp>
        <p:nvSpPr>
          <p:cNvPr id="9" name="8 CuadroTexto"/>
          <p:cNvSpPr txBox="1"/>
          <p:nvPr/>
        </p:nvSpPr>
        <p:spPr>
          <a:xfrm>
            <a:off x="4929190" y="4714884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CL" dirty="0" smtClean="0"/>
              <a:t>La escuela naval obtuvo el segundo lugar del inter escuela.</a:t>
            </a:r>
            <a:endParaRPr lang="es-CL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Inter Escuela </a:t>
            </a:r>
            <a:endParaRPr lang="es-CL" dirty="0"/>
          </a:p>
        </p:txBody>
      </p:sp>
      <p:pic>
        <p:nvPicPr>
          <p:cNvPr id="4" name="Picture 5" descr="C:\Users\Endisp15\Pictures\vole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928802"/>
            <a:ext cx="2952750" cy="1552575"/>
          </a:xfrm>
          <a:prstGeom prst="rect">
            <a:avLst/>
          </a:prstGeom>
          <a:noFill/>
        </p:spPr>
      </p:pic>
      <p:pic>
        <p:nvPicPr>
          <p:cNvPr id="5" name="Picture 3" descr="C:\Users\Endisp15\Pictures\bask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256"/>
            <a:ext cx="3005140" cy="195658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929190" y="2357430"/>
            <a:ext cx="2428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CL" dirty="0" smtClean="0"/>
              <a:t>La escuela naval obtuvo el tercer lugar en </a:t>
            </a:r>
            <a:r>
              <a:rPr lang="es-CL" dirty="0" err="1" smtClean="0"/>
              <a:t>volley</a:t>
            </a:r>
            <a:r>
              <a:rPr lang="es-CL" dirty="0"/>
              <a:t>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000628" y="4429132"/>
            <a:ext cx="292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CL" dirty="0" smtClean="0"/>
              <a:t>La escuela naval obtuvo primer lugar en baloncesto en el inter escuela. </a:t>
            </a:r>
            <a:endParaRPr lang="es-CL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</TotalTime>
  <Words>65</Words>
  <Application>Microsoft Office PowerPoint</Application>
  <PresentationFormat>Presentación en pantalla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Vértice</vt:lpstr>
      <vt:lpstr>YO EN LA ESCUELA NAVAL </vt:lpstr>
      <vt:lpstr>Deportes</vt:lpstr>
      <vt:lpstr>Inter Escuela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Endisp15</dc:creator>
  <cp:lastModifiedBy>Endisp15</cp:lastModifiedBy>
  <cp:revision>4</cp:revision>
  <dcterms:created xsi:type="dcterms:W3CDTF">2023-06-05T15:07:35Z</dcterms:created>
  <dcterms:modified xsi:type="dcterms:W3CDTF">2023-06-05T15:31:20Z</dcterms:modified>
</cp:coreProperties>
</file>