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6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46352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2777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3651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64592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2891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4858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314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9459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8231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3169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8495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643CA-DBA6-4B44-93C1-855F77438C43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9268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241853" y="238852"/>
            <a:ext cx="731796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SITUACIÓN 2 </a:t>
            </a:r>
          </a:p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SALUDO ENTRE BUQUES 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887" y="2626676"/>
            <a:ext cx="6649896" cy="374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968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329" y="178989"/>
            <a:ext cx="9949342" cy="6616313"/>
          </a:xfrm>
        </p:spPr>
      </p:pic>
      <p:sp>
        <p:nvSpPr>
          <p:cNvPr id="7" name="CuadroTexto 6"/>
          <p:cNvSpPr txBox="1"/>
          <p:nvPr/>
        </p:nvSpPr>
        <p:spPr>
          <a:xfrm>
            <a:off x="1409351" y="365125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 smtClean="0"/>
              <a:t>BUQUE 1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92450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AutoShape 2" descr="Trabajadores de la Marina Mercante refutan dichos de gerente general de  Armasur.A.G – David Notici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6" name="AutoShape 4" descr="https://www.davidnoticias.cl/wp-content/uploads/2019/09/Marina-Mercante-300x200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7"/>
          <a:stretch/>
        </p:blipFill>
        <p:spPr>
          <a:xfrm>
            <a:off x="554052" y="58723"/>
            <a:ext cx="11333526" cy="6721826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1040235" y="414477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 smtClean="0"/>
              <a:t>BUQUE </a:t>
            </a:r>
            <a:r>
              <a:rPr lang="es-MX" sz="4000" dirty="0" smtClean="0"/>
              <a:t>2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266853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241853" y="238852"/>
            <a:ext cx="731796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SITUACIÓN 3 </a:t>
            </a:r>
          </a:p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SALUDO ENTRE BUQUES 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887" y="2626676"/>
            <a:ext cx="6649896" cy="374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510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329" y="178989"/>
            <a:ext cx="9949342" cy="6616313"/>
          </a:xfrm>
        </p:spPr>
      </p:pic>
      <p:sp>
        <p:nvSpPr>
          <p:cNvPr id="7" name="CuadroTexto 6"/>
          <p:cNvSpPr txBox="1"/>
          <p:nvPr/>
        </p:nvSpPr>
        <p:spPr>
          <a:xfrm>
            <a:off x="1409351" y="365125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 smtClean="0"/>
              <a:t>BUQUE 1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28232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7528"/>
            <a:ext cx="9899708" cy="6497809"/>
          </a:xfrm>
        </p:spPr>
      </p:pic>
      <p:sp>
        <p:nvSpPr>
          <p:cNvPr id="5" name="CuadroTexto 4"/>
          <p:cNvSpPr txBox="1"/>
          <p:nvPr/>
        </p:nvSpPr>
        <p:spPr>
          <a:xfrm>
            <a:off x="1040235" y="414477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smtClean="0"/>
              <a:t>BUQUE </a:t>
            </a:r>
            <a:r>
              <a:rPr lang="es-MX" sz="4000" smtClean="0"/>
              <a:t>3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00439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18</Words>
  <Application>Microsoft Office PowerPoint</Application>
  <PresentationFormat>Panorámica</PresentationFormat>
  <Paragraphs>8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9238412-8</dc:creator>
  <cp:lastModifiedBy>9238412-8</cp:lastModifiedBy>
  <cp:revision>5</cp:revision>
  <dcterms:created xsi:type="dcterms:W3CDTF">2024-12-17T12:39:47Z</dcterms:created>
  <dcterms:modified xsi:type="dcterms:W3CDTF">2024-12-17T17:50:19Z</dcterms:modified>
</cp:coreProperties>
</file>