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bookmarkIdSeed="2">
  <p:sldMasterIdLst>
    <p:sldMasterId id="2147483648" r:id="rId1"/>
  </p:sldMasterIdLst>
  <p:notesMasterIdLst>
    <p:notesMasterId r:id="rId24"/>
  </p:notesMasterIdLst>
  <p:handoutMasterIdLst>
    <p:handoutMasterId r:id="rId25"/>
  </p:handoutMasterIdLst>
  <p:sldIdLst>
    <p:sldId id="1448" r:id="rId2"/>
    <p:sldId id="262" r:id="rId3"/>
    <p:sldId id="1452" r:id="rId4"/>
    <p:sldId id="1451" r:id="rId5"/>
    <p:sldId id="1450" r:id="rId6"/>
    <p:sldId id="1434" r:id="rId7"/>
    <p:sldId id="1354" r:id="rId8"/>
    <p:sldId id="1433" r:id="rId9"/>
    <p:sldId id="1447" r:id="rId10"/>
    <p:sldId id="1427" r:id="rId11"/>
    <p:sldId id="1429" r:id="rId12"/>
    <p:sldId id="1430" r:id="rId13"/>
    <p:sldId id="1426" r:id="rId14"/>
    <p:sldId id="1431" r:id="rId15"/>
    <p:sldId id="1432" r:id="rId16"/>
    <p:sldId id="1357" r:id="rId17"/>
    <p:sldId id="1438" r:id="rId18"/>
    <p:sldId id="1442" r:id="rId19"/>
    <p:sldId id="1455" r:id="rId20"/>
    <p:sldId id="1437" r:id="rId21"/>
    <p:sldId id="1443" r:id="rId22"/>
    <p:sldId id="1453" r:id="rId23"/>
  </p:sldIdLst>
  <p:sldSz cx="12192000" cy="6858000"/>
  <p:notesSz cx="7010400" cy="111252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96">
          <p15:clr>
            <a:srgbClr val="A4A3A4"/>
          </p15:clr>
        </p15:guide>
        <p15:guide id="2" pos="3840">
          <p15:clr>
            <a:srgbClr val="A4A3A4"/>
          </p15:clr>
        </p15:guide>
        <p15:guide id="3" orient="horz" pos="3757">
          <p15:clr>
            <a:srgbClr val="A4A3A4"/>
          </p15:clr>
        </p15:guide>
        <p15:guide id="4" pos="5571">
          <p15:clr>
            <a:srgbClr val="A4A3A4"/>
          </p15:clr>
        </p15:guide>
      </p15:sldGuideLst>
    </p:ext>
    <p:ext uri="{2D200454-40CA-4A62-9FC3-DE9A4176ACB9}">
      <p15:notesGuideLst xmlns:p15="http://schemas.microsoft.com/office/powerpoint/2012/main">
        <p15:guide id="1" orient="horz" pos="2697">
          <p15:clr>
            <a:srgbClr val="A4A3A4"/>
          </p15:clr>
        </p15:guide>
        <p15:guide id="2" pos="2208">
          <p15:clr>
            <a:srgbClr val="A4A3A4"/>
          </p15:clr>
        </p15:guide>
        <p15:guide id="3" orient="horz" pos="2928">
          <p15:clr>
            <a:srgbClr val="A4A3A4"/>
          </p15:clr>
        </p15:guide>
        <p15:guide id="4" orient="horz" pos="3228">
          <p15:clr>
            <a:srgbClr val="A4A3A4"/>
          </p15:clr>
        </p15:guide>
        <p15:guide id="5" orient="horz" pos="35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iego Silva" initials="DS" lastIdx="1" clrIdx="0"/>
  <p:cmAuthor id="2" name="PAULINA CABRERA" initials="P" lastIdx="7"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3E"/>
    <a:srgbClr val="FF0000"/>
    <a:srgbClr val="000099"/>
    <a:srgbClr val="FFEEBD"/>
    <a:srgbClr val="000066"/>
    <a:srgbClr val="002266"/>
    <a:srgbClr val="013B81"/>
    <a:srgbClr val="106A21"/>
    <a:srgbClr val="CC9900"/>
    <a:srgbClr val="FFC11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Estilo medio 2 - Énfasis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69CF1AB2-1976-4502-BF36-3FF5EA218861}" styleName="Estilo medio 4 - Énfasis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930" autoAdjust="0"/>
    <p:restoredTop sz="85765" autoAdjust="0"/>
  </p:normalViewPr>
  <p:slideViewPr>
    <p:cSldViewPr snapToGrid="0">
      <p:cViewPr varScale="1">
        <p:scale>
          <a:sx n="70" d="100"/>
          <a:sy n="70" d="100"/>
        </p:scale>
        <p:origin x="744" y="48"/>
      </p:cViewPr>
      <p:guideLst>
        <p:guide orient="horz" pos="2296"/>
        <p:guide pos="3840"/>
        <p:guide orient="horz" pos="3757"/>
        <p:guide pos="5571"/>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 d="1"/>
        <a:sy n="1" d="1"/>
      </p:scale>
      <p:origin x="0" y="-9696"/>
    </p:cViewPr>
  </p:sorterViewPr>
  <p:notesViewPr>
    <p:cSldViewPr snapToGrid="0">
      <p:cViewPr>
        <p:scale>
          <a:sx n="50" d="100"/>
          <a:sy n="50" d="100"/>
        </p:scale>
        <p:origin x="-2934" y="-180"/>
      </p:cViewPr>
      <p:guideLst>
        <p:guide orient="horz" pos="2697"/>
        <p:guide pos="2208"/>
        <p:guide orient="horz" pos="2928"/>
        <p:guide orient="horz" pos="3228"/>
        <p:guide orient="horz" pos="3504"/>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 Target="../slides/slide10.xml"/><Relationship Id="rId7" Type="http://schemas.openxmlformats.org/officeDocument/2006/relationships/image" Target="../media/image7.png"/><Relationship Id="rId2" Type="http://schemas.openxmlformats.org/officeDocument/2006/relationships/slide" Target="../slides/slide9.xml"/><Relationship Id="rId1" Type="http://schemas.openxmlformats.org/officeDocument/2006/relationships/slide" Target="../slides/slide8.xml"/><Relationship Id="rId6" Type="http://schemas.openxmlformats.org/officeDocument/2006/relationships/image" Target="../media/image6.png"/><Relationship Id="rId11" Type="http://schemas.openxmlformats.org/officeDocument/2006/relationships/image" Target="../media/image11.jpg"/><Relationship Id="rId5" Type="http://schemas.openxmlformats.org/officeDocument/2006/relationships/slide" Target="../slides/slide6.xml"/><Relationship Id="rId10" Type="http://schemas.openxmlformats.org/officeDocument/2006/relationships/image" Target="../media/image10.png"/><Relationship Id="rId4" Type="http://schemas.openxmlformats.org/officeDocument/2006/relationships/slide" Target="../slides/slide7.xml"/><Relationship Id="rId9" Type="http://schemas.openxmlformats.org/officeDocument/2006/relationships/image" Target="../media/image9.png"/></Relationships>
</file>

<file path=ppt/diagrams/_rels/data5.xml.rels><?xml version="1.0" encoding="UTF-8" standalone="yes"?>
<Relationships xmlns="http://schemas.openxmlformats.org/package/2006/relationships"><Relationship Id="rId3" Type="http://schemas.openxmlformats.org/officeDocument/2006/relationships/slide" Target="../slides/slide13.xml"/><Relationship Id="rId2" Type="http://schemas.openxmlformats.org/officeDocument/2006/relationships/slide" Target="../slides/slide12.xml"/><Relationship Id="rId1" Type="http://schemas.openxmlformats.org/officeDocument/2006/relationships/slide" Target="../slides/slide11.xml"/><Relationship Id="rId5" Type="http://schemas.openxmlformats.org/officeDocument/2006/relationships/slide" Target="../slides/slide14.xml"/><Relationship Id="rId4" Type="http://schemas.openxmlformats.org/officeDocument/2006/relationships/slide" Target="../slides/slide15.xml"/></Relationships>
</file>

<file path=ppt/diagrams/_rels/drawing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image" Target="../media/image6.png"/><Relationship Id="rId6" Type="http://schemas.openxmlformats.org/officeDocument/2006/relationships/image" Target="../media/image11.jpg"/><Relationship Id="rId5" Type="http://schemas.openxmlformats.org/officeDocument/2006/relationships/image" Target="../media/image10.png"/><Relationship Id="rId4" Type="http://schemas.openxmlformats.org/officeDocument/2006/relationships/image" Target="../media/image9.pn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0_1#1">
  <dgm:title val=""/>
  <dgm:desc val=""/>
  <dgm:catLst>
    <dgm:cat type="mainScheme" pri="10100"/>
  </dgm:catLst>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6B8EB23-1822-4330-9EDF-290B7AEA2682}" type="doc">
      <dgm:prSet loTypeId="urn:microsoft.com/office/officeart/2008/layout/BendingPictureSemiTransparentText" loCatId="picture" qsTypeId="urn:microsoft.com/office/officeart/2005/8/quickstyle/simple4#6" qsCatId="simple" csTypeId="urn:microsoft.com/office/officeart/2005/8/colors/colorful1" csCatId="colorful" phldr="1"/>
      <dgm:spPr/>
      <dgm:t>
        <a:bodyPr/>
        <a:lstStyle/>
        <a:p>
          <a:endParaRPr lang="es-CL"/>
        </a:p>
      </dgm:t>
    </dgm:pt>
    <dgm:pt modelId="{E92473BC-235E-4BD0-BDDF-9B409CCEA456}">
      <dgm:prSet phldrT="[Texto]" custT="1"/>
      <dgm:spPr/>
      <dgm:t>
        <a:bodyPr/>
        <a:lstStyle/>
        <a:p>
          <a:r>
            <a:rPr lang="es-CL" sz="2400" b="1" dirty="0">
              <a:highlight>
                <a:srgbClr val="000000"/>
              </a:highlight>
              <a:latin typeface="Arial" panose="020B0604020202020204" pitchFamily="34" charset="0"/>
              <a:cs typeface="Arial" panose="020B0604020202020204" pitchFamily="34" charset="0"/>
              <a:hlinkClick xmlns:r="http://schemas.openxmlformats.org/officeDocument/2006/relationships" r:id="rId1" action="ppaction://hlinksldjump"/>
            </a:rPr>
            <a:t>Evaluación</a:t>
          </a:r>
          <a:endParaRPr lang="es-CL" sz="2400" b="1" dirty="0">
            <a:highlight>
              <a:srgbClr val="000000"/>
            </a:highlight>
            <a:latin typeface="Arial" panose="020B0604020202020204" pitchFamily="34" charset="0"/>
            <a:cs typeface="Arial" panose="020B0604020202020204" pitchFamily="34" charset="0"/>
          </a:endParaRPr>
        </a:p>
      </dgm:t>
    </dgm:pt>
    <dgm:pt modelId="{4B4557C2-7AB1-4297-9348-D8C6D24427E0}" type="parTrans" cxnId="{94D84AA9-9408-4F30-ACBE-61225620623F}">
      <dgm:prSet/>
      <dgm:spPr/>
      <dgm:t>
        <a:bodyPr/>
        <a:lstStyle/>
        <a:p>
          <a:endParaRPr lang="es-CL"/>
        </a:p>
      </dgm:t>
    </dgm:pt>
    <dgm:pt modelId="{575DD8F2-694B-4A7C-932B-85D76E015ABD}" type="sibTrans" cxnId="{94D84AA9-9408-4F30-ACBE-61225620623F}">
      <dgm:prSet/>
      <dgm:spPr/>
      <dgm:t>
        <a:bodyPr/>
        <a:lstStyle/>
        <a:p>
          <a:endParaRPr lang="es-CL"/>
        </a:p>
      </dgm:t>
    </dgm:pt>
    <dgm:pt modelId="{F917C29B-D461-48EF-BA29-5800ECEB5FB1}">
      <dgm:prSet phldrT="[Texto]" custT="1"/>
      <dgm:spPr/>
      <dgm:t>
        <a:bodyPr/>
        <a:lstStyle/>
        <a:p>
          <a:r>
            <a:rPr lang="es-CL" sz="2400" b="1" dirty="0">
              <a:highlight>
                <a:srgbClr val="000000"/>
              </a:highlight>
              <a:latin typeface="Arial" panose="020B0604020202020204" pitchFamily="34" charset="0"/>
              <a:cs typeface="Arial" panose="020B0604020202020204" pitchFamily="34" charset="0"/>
            </a:rPr>
            <a:t>Asistencia </a:t>
          </a:r>
        </a:p>
      </dgm:t>
    </dgm:pt>
    <dgm:pt modelId="{0C257201-EAE2-48FC-9408-0DB8E6F5212D}" type="parTrans" cxnId="{30F1A7E3-509C-4A0C-9999-C6169A3444A5}">
      <dgm:prSet/>
      <dgm:spPr/>
      <dgm:t>
        <a:bodyPr/>
        <a:lstStyle/>
        <a:p>
          <a:endParaRPr lang="es-CL"/>
        </a:p>
      </dgm:t>
    </dgm:pt>
    <dgm:pt modelId="{10F8A2B2-42A4-45BE-B4A9-DCA749D22419}" type="sibTrans" cxnId="{30F1A7E3-509C-4A0C-9999-C6169A3444A5}">
      <dgm:prSet/>
      <dgm:spPr/>
      <dgm:t>
        <a:bodyPr/>
        <a:lstStyle/>
        <a:p>
          <a:endParaRPr lang="es-CL"/>
        </a:p>
      </dgm:t>
    </dgm:pt>
    <dgm:pt modelId="{747439C8-9070-4E27-BBA8-09ECBD1F6631}">
      <dgm:prSet phldrT="[Texto]" custT="1"/>
      <dgm:spPr/>
      <dgm:t>
        <a:bodyPr/>
        <a:lstStyle/>
        <a:p>
          <a:pPr algn="ctr"/>
          <a:r>
            <a:rPr lang="es-CL" sz="2400" b="1" smtClean="0">
              <a:highlight>
                <a:srgbClr val="000000"/>
              </a:highlight>
              <a:latin typeface="Arial" panose="020B0604020202020204" pitchFamily="34" charset="0"/>
              <a:cs typeface="Arial" panose="020B0604020202020204" pitchFamily="34" charset="0"/>
              <a:hlinkClick xmlns:r="http://schemas.openxmlformats.org/officeDocument/2006/relationships" r:id="rId2" action="ppaction://hlinksldjump">
                <a:extLst>
                  <a:ext uri="{A12FA001-AC4F-418D-AE19-62706E023703}">
                    <ahyp:hlinkClr xmlns:ahyp="http://schemas.microsoft.com/office/drawing/2018/hyperlinkcolor" xmlns="" val="tx"/>
                  </a:ext>
                </a:extLst>
              </a:hlinkClick>
            </a:rPr>
            <a:t>Horario Clases</a:t>
          </a:r>
          <a:endParaRPr lang="es-CL" sz="2400" b="1" dirty="0">
            <a:highlight>
              <a:srgbClr val="000000"/>
            </a:highlight>
            <a:latin typeface="Arial" panose="020B0604020202020204" pitchFamily="34" charset="0"/>
            <a:cs typeface="Arial" panose="020B0604020202020204" pitchFamily="34" charset="0"/>
          </a:endParaRPr>
        </a:p>
      </dgm:t>
    </dgm:pt>
    <dgm:pt modelId="{B59EAFC0-4D3B-415E-866D-B1A7DD7C863D}" type="sibTrans" cxnId="{4BD645D0-EF6D-4E7D-B80A-635E85936257}">
      <dgm:prSet/>
      <dgm:spPr/>
      <dgm:t>
        <a:bodyPr/>
        <a:lstStyle/>
        <a:p>
          <a:endParaRPr lang="es-CL"/>
        </a:p>
      </dgm:t>
    </dgm:pt>
    <dgm:pt modelId="{F9D5FB53-5A64-4D2A-99D0-3B74DA836737}" type="parTrans" cxnId="{4BD645D0-EF6D-4E7D-B80A-635E85936257}">
      <dgm:prSet/>
      <dgm:spPr/>
      <dgm:t>
        <a:bodyPr/>
        <a:lstStyle/>
        <a:p>
          <a:endParaRPr lang="es-CL"/>
        </a:p>
      </dgm:t>
    </dgm:pt>
    <dgm:pt modelId="{4C8B1B79-E232-4178-A82D-6AAE063382AA}">
      <dgm:prSet phldrT="[Texto]" custT="1"/>
      <dgm:spPr/>
      <dgm:t>
        <a:bodyPr/>
        <a:lstStyle/>
        <a:p>
          <a:r>
            <a:rPr lang="es-CL" sz="2400" b="1" smtClean="0">
              <a:highlight>
                <a:srgbClr val="000000"/>
              </a:highlight>
              <a:latin typeface="Arial" panose="020B0604020202020204" pitchFamily="34" charset="0"/>
              <a:cs typeface="Arial" panose="020B0604020202020204" pitchFamily="34" charset="0"/>
              <a:hlinkClick xmlns:r="http://schemas.openxmlformats.org/officeDocument/2006/relationships" r:id="rId3" action="ppaction://hlinksldjump">
                <a:extLst>
                  <a:ext uri="{A12FA001-AC4F-418D-AE19-62706E023703}">
                    <ahyp:hlinkClr xmlns:ahyp="http://schemas.microsoft.com/office/drawing/2018/hyperlinkcolor" xmlns="" val="tx"/>
                  </a:ext>
                </a:extLst>
              </a:hlinkClick>
            </a:rPr>
            <a:t>Materias a tratar</a:t>
          </a:r>
          <a:endParaRPr lang="es-CL" sz="2400" b="1" dirty="0">
            <a:highlight>
              <a:srgbClr val="000000"/>
            </a:highlight>
            <a:latin typeface="Arial" panose="020B0604020202020204" pitchFamily="34" charset="0"/>
            <a:cs typeface="Arial" panose="020B0604020202020204" pitchFamily="34" charset="0"/>
          </a:endParaRPr>
        </a:p>
      </dgm:t>
    </dgm:pt>
    <dgm:pt modelId="{3F53705B-7884-44C7-86F4-F830EABCDCB9}" type="sibTrans" cxnId="{19054001-E8D5-47A5-A8F6-96A29CEF7E60}">
      <dgm:prSet/>
      <dgm:spPr/>
      <dgm:t>
        <a:bodyPr/>
        <a:lstStyle/>
        <a:p>
          <a:endParaRPr lang="es-CL"/>
        </a:p>
      </dgm:t>
    </dgm:pt>
    <dgm:pt modelId="{1118FD28-E111-4D9A-B274-8EA208503413}" type="parTrans" cxnId="{19054001-E8D5-47A5-A8F6-96A29CEF7E60}">
      <dgm:prSet/>
      <dgm:spPr/>
      <dgm:t>
        <a:bodyPr/>
        <a:lstStyle/>
        <a:p>
          <a:endParaRPr lang="es-CL"/>
        </a:p>
      </dgm:t>
    </dgm:pt>
    <dgm:pt modelId="{B8468A12-69B1-42E9-9982-46CF1E1DE09A}">
      <dgm:prSet phldrT="[Texto]" custT="1"/>
      <dgm:spPr/>
      <dgm:t>
        <a:bodyPr/>
        <a:lstStyle/>
        <a:p>
          <a:r>
            <a:rPr lang="es-CL" sz="2400" b="1" dirty="0">
              <a:highlight>
                <a:srgbClr val="000000"/>
              </a:highlight>
              <a:latin typeface="Arial" panose="020B0604020202020204" pitchFamily="34" charset="0"/>
              <a:cs typeface="Arial" panose="020B0604020202020204" pitchFamily="34" charset="0"/>
              <a:hlinkClick xmlns:r="http://schemas.openxmlformats.org/officeDocument/2006/relationships" r:id="rId4" action="ppaction://hlinksldjump"/>
            </a:rPr>
            <a:t>Objetivos</a:t>
          </a:r>
          <a:endParaRPr lang="es-CL" sz="2400" b="1" dirty="0">
            <a:highlight>
              <a:srgbClr val="000000"/>
            </a:highlight>
            <a:latin typeface="Arial" panose="020B0604020202020204" pitchFamily="34" charset="0"/>
            <a:cs typeface="Arial" panose="020B0604020202020204" pitchFamily="34" charset="0"/>
          </a:endParaRPr>
        </a:p>
      </dgm:t>
    </dgm:pt>
    <dgm:pt modelId="{8ADDF919-F103-4B8F-96B0-FEE1E53820A8}" type="parTrans" cxnId="{8FA4CCB6-0C33-428F-879A-C9B076EEE9C2}">
      <dgm:prSet/>
      <dgm:spPr/>
      <dgm:t>
        <a:bodyPr/>
        <a:lstStyle/>
        <a:p>
          <a:endParaRPr lang="es-CL"/>
        </a:p>
      </dgm:t>
    </dgm:pt>
    <dgm:pt modelId="{71217969-2676-479E-94E6-A43A92E54C67}" type="sibTrans" cxnId="{8FA4CCB6-0C33-428F-879A-C9B076EEE9C2}">
      <dgm:prSet/>
      <dgm:spPr/>
      <dgm:t>
        <a:bodyPr/>
        <a:lstStyle/>
        <a:p>
          <a:endParaRPr lang="es-CL"/>
        </a:p>
      </dgm:t>
    </dgm:pt>
    <dgm:pt modelId="{900E523B-DB02-4CF5-A250-F3C42440ED5C}">
      <dgm:prSet phldrT="[Texto]" custT="1"/>
      <dgm:spPr/>
      <dgm:t>
        <a:bodyPr/>
        <a:lstStyle/>
        <a:p>
          <a:r>
            <a:rPr lang="es-CL" sz="2400" b="1" dirty="0" smtClean="0">
              <a:highlight>
                <a:srgbClr val="000000"/>
              </a:highlight>
              <a:latin typeface="Arial" panose="020B0604020202020204" pitchFamily="34" charset="0"/>
              <a:cs typeface="Arial" panose="020B0604020202020204" pitchFamily="34" charset="0"/>
              <a:hlinkClick xmlns:r="http://schemas.openxmlformats.org/officeDocument/2006/relationships" r:id="rId5" action="ppaction://hlinksldjump"/>
            </a:rPr>
            <a:t>Programa Asignatura</a:t>
          </a:r>
          <a:endParaRPr lang="es-CL" sz="2400" b="1" dirty="0">
            <a:highlight>
              <a:srgbClr val="000000"/>
            </a:highlight>
            <a:latin typeface="Arial" panose="020B0604020202020204" pitchFamily="34" charset="0"/>
            <a:cs typeface="Arial" panose="020B0604020202020204" pitchFamily="34" charset="0"/>
          </a:endParaRPr>
        </a:p>
      </dgm:t>
    </dgm:pt>
    <dgm:pt modelId="{822F1B82-19F6-4AB9-9A63-9270452F7705}" type="parTrans" cxnId="{039AA457-321E-4337-9A67-E1F8A48D3445}">
      <dgm:prSet/>
      <dgm:spPr/>
      <dgm:t>
        <a:bodyPr/>
        <a:lstStyle/>
        <a:p>
          <a:endParaRPr lang="es-ES"/>
        </a:p>
      </dgm:t>
    </dgm:pt>
    <dgm:pt modelId="{D999DEFB-AAC1-45BC-AA43-00B4302E9E54}" type="sibTrans" cxnId="{039AA457-321E-4337-9A67-E1F8A48D3445}">
      <dgm:prSet/>
      <dgm:spPr/>
      <dgm:t>
        <a:bodyPr/>
        <a:lstStyle/>
        <a:p>
          <a:endParaRPr lang="es-ES"/>
        </a:p>
      </dgm:t>
    </dgm:pt>
    <dgm:pt modelId="{E9EE35FB-C193-4658-9080-0BA88F199057}" type="pres">
      <dgm:prSet presAssocID="{56B8EB23-1822-4330-9EDF-290B7AEA2682}" presName="Name0" presStyleCnt="0">
        <dgm:presLayoutVars>
          <dgm:dir/>
          <dgm:resizeHandles val="exact"/>
        </dgm:presLayoutVars>
      </dgm:prSet>
      <dgm:spPr/>
      <dgm:t>
        <a:bodyPr/>
        <a:lstStyle/>
        <a:p>
          <a:endParaRPr lang="es-ES"/>
        </a:p>
      </dgm:t>
    </dgm:pt>
    <dgm:pt modelId="{8D2B8560-BA94-49AE-80AE-1BFF0C48FCFA}" type="pres">
      <dgm:prSet presAssocID="{747439C8-9070-4E27-BBA8-09ECBD1F6631}" presName="composite" presStyleCnt="0"/>
      <dgm:spPr/>
      <dgm:t>
        <a:bodyPr/>
        <a:lstStyle/>
        <a:p>
          <a:endParaRPr lang="es-ES"/>
        </a:p>
      </dgm:t>
    </dgm:pt>
    <dgm:pt modelId="{8AD672AF-6A23-4786-B3AA-4254AA687547}" type="pres">
      <dgm:prSet presAssocID="{747439C8-9070-4E27-BBA8-09ECBD1F6631}" presName="rect1" presStyleLbl="bgShp" presStyleIdx="0" presStyleCnt="6" custScaleX="94136" custScaleY="105153" custLinFactNeighborX="-4039" custLinFactNeighborY="3076"/>
      <dgm:spPr>
        <a:blipFill>
          <a:blip xmlns:r="http://schemas.openxmlformats.org/officeDocument/2006/relationships" r:embed="rId6"/>
          <a:srcRect/>
          <a:stretch>
            <a:fillRect t="-9000" b="-9000"/>
          </a:stretch>
        </a:blipFill>
      </dgm:spPr>
      <dgm:t>
        <a:bodyPr/>
        <a:lstStyle/>
        <a:p>
          <a:endParaRPr lang="es-ES"/>
        </a:p>
      </dgm:t>
    </dgm:pt>
    <dgm:pt modelId="{EED79751-60F3-4BBD-90D0-17D5DE884826}" type="pres">
      <dgm:prSet presAssocID="{747439C8-9070-4E27-BBA8-09ECBD1F6631}" presName="rect2" presStyleLbl="trBgShp" presStyleIdx="0" presStyleCnt="6" custLinFactNeighborX="1489" custLinFactNeighborY="18671">
        <dgm:presLayoutVars>
          <dgm:bulletEnabled val="1"/>
        </dgm:presLayoutVars>
      </dgm:prSet>
      <dgm:spPr/>
      <dgm:t>
        <a:bodyPr/>
        <a:lstStyle/>
        <a:p>
          <a:endParaRPr lang="es-ES"/>
        </a:p>
      </dgm:t>
    </dgm:pt>
    <dgm:pt modelId="{8B4F81B4-E460-4A52-96AF-BE99809EBED0}" type="pres">
      <dgm:prSet presAssocID="{B59EAFC0-4D3B-415E-866D-B1A7DD7C863D}" presName="sibTrans" presStyleCnt="0"/>
      <dgm:spPr/>
      <dgm:t>
        <a:bodyPr/>
        <a:lstStyle/>
        <a:p>
          <a:endParaRPr lang="es-ES"/>
        </a:p>
      </dgm:t>
    </dgm:pt>
    <dgm:pt modelId="{286AB574-D32E-4A0E-BCC6-5E0DAD2A7BBE}" type="pres">
      <dgm:prSet presAssocID="{E92473BC-235E-4BD0-BDDF-9B409CCEA456}" presName="composite" presStyleCnt="0"/>
      <dgm:spPr/>
      <dgm:t>
        <a:bodyPr/>
        <a:lstStyle/>
        <a:p>
          <a:endParaRPr lang="es-ES"/>
        </a:p>
      </dgm:t>
    </dgm:pt>
    <dgm:pt modelId="{BE0D469E-F640-489A-B166-DB4D17B99A88}" type="pres">
      <dgm:prSet presAssocID="{E92473BC-235E-4BD0-BDDF-9B409CCEA456}" presName="rect1" presStyleLbl="bgShp" presStyleIdx="1" presStyleCnt="6" custLinFactNeighborX="496"/>
      <dgm:spPr>
        <a:blipFill>
          <a:blip xmlns:r="http://schemas.openxmlformats.org/officeDocument/2006/relationships" r:embed="rId7"/>
          <a:srcRect/>
          <a:stretch>
            <a:fillRect t="-9000" b="-9000"/>
          </a:stretch>
        </a:blipFill>
      </dgm:spPr>
      <dgm:t>
        <a:bodyPr/>
        <a:lstStyle/>
        <a:p>
          <a:endParaRPr lang="es-ES"/>
        </a:p>
      </dgm:t>
    </dgm:pt>
    <dgm:pt modelId="{307C7499-B95D-4523-BA71-4646D1D2974B}" type="pres">
      <dgm:prSet presAssocID="{E92473BC-235E-4BD0-BDDF-9B409CCEA456}" presName="rect2" presStyleLbl="trBgShp" presStyleIdx="1" presStyleCnt="6" custLinFactNeighborY="24650">
        <dgm:presLayoutVars>
          <dgm:bulletEnabled val="1"/>
        </dgm:presLayoutVars>
      </dgm:prSet>
      <dgm:spPr/>
      <dgm:t>
        <a:bodyPr/>
        <a:lstStyle/>
        <a:p>
          <a:endParaRPr lang="es-ES"/>
        </a:p>
      </dgm:t>
    </dgm:pt>
    <dgm:pt modelId="{03FEC7E2-7EED-4581-8E58-F4A2567C9F3D}" type="pres">
      <dgm:prSet presAssocID="{575DD8F2-694B-4A7C-932B-85D76E015ABD}" presName="sibTrans" presStyleCnt="0"/>
      <dgm:spPr/>
      <dgm:t>
        <a:bodyPr/>
        <a:lstStyle/>
        <a:p>
          <a:endParaRPr lang="es-ES"/>
        </a:p>
      </dgm:t>
    </dgm:pt>
    <dgm:pt modelId="{5A2A4DD3-F587-49AE-A77B-718C1CA87A73}" type="pres">
      <dgm:prSet presAssocID="{4C8B1B79-E232-4178-A82D-6AAE063382AA}" presName="composite" presStyleCnt="0"/>
      <dgm:spPr/>
      <dgm:t>
        <a:bodyPr/>
        <a:lstStyle/>
        <a:p>
          <a:endParaRPr lang="es-ES"/>
        </a:p>
      </dgm:t>
    </dgm:pt>
    <dgm:pt modelId="{E11F76E8-F62B-4B2A-A408-876B0EB69233}" type="pres">
      <dgm:prSet presAssocID="{4C8B1B79-E232-4178-A82D-6AAE063382AA}" presName="rect1" presStyleLbl="bgShp" presStyleIdx="2" presStyleCnt="6"/>
      <dgm:spPr>
        <a:blipFill>
          <a:blip xmlns:r="http://schemas.openxmlformats.org/officeDocument/2006/relationships" r:embed="rId8"/>
          <a:srcRect/>
          <a:stretch>
            <a:fillRect l="-4000" r="-4000"/>
          </a:stretch>
        </a:blipFill>
      </dgm:spPr>
      <dgm:t>
        <a:bodyPr/>
        <a:lstStyle/>
        <a:p>
          <a:endParaRPr lang="es-ES"/>
        </a:p>
      </dgm:t>
    </dgm:pt>
    <dgm:pt modelId="{22E38F92-4B7F-48FD-B3A7-6E26BF01529B}" type="pres">
      <dgm:prSet presAssocID="{4C8B1B79-E232-4178-A82D-6AAE063382AA}" presName="rect2" presStyleLbl="trBgShp" presStyleIdx="2" presStyleCnt="6">
        <dgm:presLayoutVars>
          <dgm:bulletEnabled val="1"/>
        </dgm:presLayoutVars>
      </dgm:prSet>
      <dgm:spPr/>
      <dgm:t>
        <a:bodyPr/>
        <a:lstStyle/>
        <a:p>
          <a:endParaRPr lang="es-ES"/>
        </a:p>
      </dgm:t>
    </dgm:pt>
    <dgm:pt modelId="{738BC921-054E-4E91-909E-7927BF5CBBBA}" type="pres">
      <dgm:prSet presAssocID="{3F53705B-7884-44C7-86F4-F830EABCDCB9}" presName="sibTrans" presStyleCnt="0"/>
      <dgm:spPr/>
      <dgm:t>
        <a:bodyPr/>
        <a:lstStyle/>
        <a:p>
          <a:endParaRPr lang="es-ES"/>
        </a:p>
      </dgm:t>
    </dgm:pt>
    <dgm:pt modelId="{071CBCD5-A1A9-408B-A1B1-3C05A31FC18B}" type="pres">
      <dgm:prSet presAssocID="{F917C29B-D461-48EF-BA29-5800ECEB5FB1}" presName="composite" presStyleCnt="0"/>
      <dgm:spPr/>
      <dgm:t>
        <a:bodyPr/>
        <a:lstStyle/>
        <a:p>
          <a:endParaRPr lang="es-ES"/>
        </a:p>
      </dgm:t>
    </dgm:pt>
    <dgm:pt modelId="{E790D6A1-DFFB-46DB-9FDF-335CAAD0C208}" type="pres">
      <dgm:prSet presAssocID="{F917C29B-D461-48EF-BA29-5800ECEB5FB1}" presName="rect1" presStyleLbl="bgShp" presStyleIdx="3" presStyleCnt="6"/>
      <dgm:spPr>
        <a:blipFill>
          <a:blip xmlns:r="http://schemas.openxmlformats.org/officeDocument/2006/relationships" r:embed="rId9"/>
          <a:srcRect/>
          <a:stretch>
            <a:fillRect l="-30000" r="-30000"/>
          </a:stretch>
        </a:blipFill>
      </dgm:spPr>
      <dgm:t>
        <a:bodyPr/>
        <a:lstStyle/>
        <a:p>
          <a:endParaRPr lang="es-ES"/>
        </a:p>
      </dgm:t>
    </dgm:pt>
    <dgm:pt modelId="{4440F0A8-F4A6-4358-BAAB-A5FAC115A0E2}" type="pres">
      <dgm:prSet presAssocID="{F917C29B-D461-48EF-BA29-5800ECEB5FB1}" presName="rect2" presStyleLbl="trBgShp" presStyleIdx="3" presStyleCnt="6">
        <dgm:presLayoutVars>
          <dgm:bulletEnabled val="1"/>
        </dgm:presLayoutVars>
      </dgm:prSet>
      <dgm:spPr/>
      <dgm:t>
        <a:bodyPr/>
        <a:lstStyle/>
        <a:p>
          <a:endParaRPr lang="es-ES"/>
        </a:p>
      </dgm:t>
    </dgm:pt>
    <dgm:pt modelId="{E0A7FAF3-CEAB-4504-B5C7-55EF7E913B72}" type="pres">
      <dgm:prSet presAssocID="{10F8A2B2-42A4-45BE-B4A9-DCA749D22419}" presName="sibTrans" presStyleCnt="0"/>
      <dgm:spPr/>
      <dgm:t>
        <a:bodyPr/>
        <a:lstStyle/>
        <a:p>
          <a:endParaRPr lang="es-ES"/>
        </a:p>
      </dgm:t>
    </dgm:pt>
    <dgm:pt modelId="{3BDAFDE8-34C5-4D16-9E2F-4113B623C068}" type="pres">
      <dgm:prSet presAssocID="{B8468A12-69B1-42E9-9982-46CF1E1DE09A}" presName="composite" presStyleCnt="0"/>
      <dgm:spPr/>
      <dgm:t>
        <a:bodyPr/>
        <a:lstStyle/>
        <a:p>
          <a:endParaRPr lang="es-ES"/>
        </a:p>
      </dgm:t>
    </dgm:pt>
    <dgm:pt modelId="{57E55CDE-1C49-4536-AF67-619B6A3DA54D}" type="pres">
      <dgm:prSet presAssocID="{B8468A12-69B1-42E9-9982-46CF1E1DE09A}" presName="rect1" presStyleLbl="bgShp" presStyleIdx="4" presStyleCnt="6"/>
      <dgm:spPr>
        <a:blipFill>
          <a:blip xmlns:r="http://schemas.openxmlformats.org/officeDocument/2006/relationships" r:embed="rId10"/>
          <a:srcRect/>
          <a:stretch>
            <a:fillRect t="-2000" b="-2000"/>
          </a:stretch>
        </a:blipFill>
      </dgm:spPr>
      <dgm:t>
        <a:bodyPr/>
        <a:lstStyle/>
        <a:p>
          <a:endParaRPr lang="es-ES"/>
        </a:p>
      </dgm:t>
    </dgm:pt>
    <dgm:pt modelId="{A5699E15-75EF-4FE9-BA9F-FD23F0C2C7EF}" type="pres">
      <dgm:prSet presAssocID="{B8468A12-69B1-42E9-9982-46CF1E1DE09A}" presName="rect2" presStyleLbl="trBgShp" presStyleIdx="4" presStyleCnt="6">
        <dgm:presLayoutVars>
          <dgm:bulletEnabled val="1"/>
        </dgm:presLayoutVars>
      </dgm:prSet>
      <dgm:spPr/>
      <dgm:t>
        <a:bodyPr/>
        <a:lstStyle/>
        <a:p>
          <a:endParaRPr lang="es-ES"/>
        </a:p>
      </dgm:t>
    </dgm:pt>
    <dgm:pt modelId="{6D72F1C2-6BDA-4A31-B116-4B64EC201188}" type="pres">
      <dgm:prSet presAssocID="{71217969-2676-479E-94E6-A43A92E54C67}" presName="sibTrans" presStyleCnt="0"/>
      <dgm:spPr/>
      <dgm:t>
        <a:bodyPr/>
        <a:lstStyle/>
        <a:p>
          <a:endParaRPr lang="es-ES"/>
        </a:p>
      </dgm:t>
    </dgm:pt>
    <dgm:pt modelId="{672BF83F-D3DD-49F0-984D-51C3233FC134}" type="pres">
      <dgm:prSet presAssocID="{900E523B-DB02-4CF5-A250-F3C42440ED5C}" presName="composite" presStyleCnt="0"/>
      <dgm:spPr/>
      <dgm:t>
        <a:bodyPr/>
        <a:lstStyle/>
        <a:p>
          <a:endParaRPr lang="es-ES"/>
        </a:p>
      </dgm:t>
    </dgm:pt>
    <dgm:pt modelId="{4336F01A-9C82-4B10-A80B-82114BAE9181}" type="pres">
      <dgm:prSet presAssocID="{900E523B-DB02-4CF5-A250-F3C42440ED5C}" presName="rect1" presStyleLbl="bgShp" presStyleIdx="5" presStyleCnt="6"/>
      <dgm:spPr>
        <a:blipFill>
          <a:blip xmlns:r="http://schemas.openxmlformats.org/officeDocument/2006/relationships" r:embed="rId11">
            <a:extLst>
              <a:ext uri="{28A0092B-C50C-407E-A947-70E740481C1C}">
                <a14:useLocalDpi xmlns:a14="http://schemas.microsoft.com/office/drawing/2010/main" val="0"/>
              </a:ext>
            </a:extLst>
          </a:blip>
          <a:srcRect/>
          <a:stretch>
            <a:fillRect t="-8000" b="-8000"/>
          </a:stretch>
        </a:blipFill>
      </dgm:spPr>
      <dgm:t>
        <a:bodyPr/>
        <a:lstStyle/>
        <a:p>
          <a:endParaRPr lang="es-ES"/>
        </a:p>
      </dgm:t>
    </dgm:pt>
    <dgm:pt modelId="{0B935A30-6E07-47E7-9D57-53EC79C043CF}" type="pres">
      <dgm:prSet presAssocID="{900E523B-DB02-4CF5-A250-F3C42440ED5C}" presName="rect2" presStyleLbl="trBgShp" presStyleIdx="5" presStyleCnt="6">
        <dgm:presLayoutVars>
          <dgm:bulletEnabled val="1"/>
        </dgm:presLayoutVars>
      </dgm:prSet>
      <dgm:spPr/>
      <dgm:t>
        <a:bodyPr/>
        <a:lstStyle/>
        <a:p>
          <a:endParaRPr lang="es-ES"/>
        </a:p>
      </dgm:t>
    </dgm:pt>
  </dgm:ptLst>
  <dgm:cxnLst>
    <dgm:cxn modelId="{30F1A7E3-509C-4A0C-9999-C6169A3444A5}" srcId="{56B8EB23-1822-4330-9EDF-290B7AEA2682}" destId="{F917C29B-D461-48EF-BA29-5800ECEB5FB1}" srcOrd="3" destOrd="0" parTransId="{0C257201-EAE2-48FC-9408-0DB8E6F5212D}" sibTransId="{10F8A2B2-42A4-45BE-B4A9-DCA749D22419}"/>
    <dgm:cxn modelId="{94D84AA9-9408-4F30-ACBE-61225620623F}" srcId="{56B8EB23-1822-4330-9EDF-290B7AEA2682}" destId="{E92473BC-235E-4BD0-BDDF-9B409CCEA456}" srcOrd="1" destOrd="0" parTransId="{4B4557C2-7AB1-4297-9348-D8C6D24427E0}" sibTransId="{575DD8F2-694B-4A7C-932B-85D76E015ABD}"/>
    <dgm:cxn modelId="{C7F1F98F-E0CC-4190-93C3-A237DB68870F}" type="presOf" srcId="{F917C29B-D461-48EF-BA29-5800ECEB5FB1}" destId="{4440F0A8-F4A6-4358-BAAB-A5FAC115A0E2}" srcOrd="0" destOrd="0" presId="urn:microsoft.com/office/officeart/2008/layout/BendingPictureSemiTransparentText"/>
    <dgm:cxn modelId="{039AA457-321E-4337-9A67-E1F8A48D3445}" srcId="{56B8EB23-1822-4330-9EDF-290B7AEA2682}" destId="{900E523B-DB02-4CF5-A250-F3C42440ED5C}" srcOrd="5" destOrd="0" parTransId="{822F1B82-19F6-4AB9-9A63-9270452F7705}" sibTransId="{D999DEFB-AAC1-45BC-AA43-00B4302E9E54}"/>
    <dgm:cxn modelId="{8FA4CCB6-0C33-428F-879A-C9B076EEE9C2}" srcId="{56B8EB23-1822-4330-9EDF-290B7AEA2682}" destId="{B8468A12-69B1-42E9-9982-46CF1E1DE09A}" srcOrd="4" destOrd="0" parTransId="{8ADDF919-F103-4B8F-96B0-FEE1E53820A8}" sibTransId="{71217969-2676-479E-94E6-A43A92E54C67}"/>
    <dgm:cxn modelId="{6CCE2F6F-03E9-448A-B654-605C0A97E642}" type="presOf" srcId="{747439C8-9070-4E27-BBA8-09ECBD1F6631}" destId="{EED79751-60F3-4BBD-90D0-17D5DE884826}" srcOrd="0" destOrd="0" presId="urn:microsoft.com/office/officeart/2008/layout/BendingPictureSemiTransparentText"/>
    <dgm:cxn modelId="{4BD645D0-EF6D-4E7D-B80A-635E85936257}" srcId="{56B8EB23-1822-4330-9EDF-290B7AEA2682}" destId="{747439C8-9070-4E27-BBA8-09ECBD1F6631}" srcOrd="0" destOrd="0" parTransId="{F9D5FB53-5A64-4D2A-99D0-3B74DA836737}" sibTransId="{B59EAFC0-4D3B-415E-866D-B1A7DD7C863D}"/>
    <dgm:cxn modelId="{77663778-6C8F-442F-9CA7-26FA070F23D7}" type="presOf" srcId="{E92473BC-235E-4BD0-BDDF-9B409CCEA456}" destId="{307C7499-B95D-4523-BA71-4646D1D2974B}" srcOrd="0" destOrd="0" presId="urn:microsoft.com/office/officeart/2008/layout/BendingPictureSemiTransparentText"/>
    <dgm:cxn modelId="{38314C89-E571-4028-9FE4-89017833042E}" type="presOf" srcId="{B8468A12-69B1-42E9-9982-46CF1E1DE09A}" destId="{A5699E15-75EF-4FE9-BA9F-FD23F0C2C7EF}" srcOrd="0" destOrd="0" presId="urn:microsoft.com/office/officeart/2008/layout/BendingPictureSemiTransparentText"/>
    <dgm:cxn modelId="{42F506EF-C478-4C04-9B79-26C701B523D6}" type="presOf" srcId="{4C8B1B79-E232-4178-A82D-6AAE063382AA}" destId="{22E38F92-4B7F-48FD-B3A7-6E26BF01529B}" srcOrd="0" destOrd="0" presId="urn:microsoft.com/office/officeart/2008/layout/BendingPictureSemiTransparentText"/>
    <dgm:cxn modelId="{19054001-E8D5-47A5-A8F6-96A29CEF7E60}" srcId="{56B8EB23-1822-4330-9EDF-290B7AEA2682}" destId="{4C8B1B79-E232-4178-A82D-6AAE063382AA}" srcOrd="2" destOrd="0" parTransId="{1118FD28-E111-4D9A-B274-8EA208503413}" sibTransId="{3F53705B-7884-44C7-86F4-F830EABCDCB9}"/>
    <dgm:cxn modelId="{9862990A-81E3-4C15-80BB-46B164211A41}" type="presOf" srcId="{900E523B-DB02-4CF5-A250-F3C42440ED5C}" destId="{0B935A30-6E07-47E7-9D57-53EC79C043CF}" srcOrd="0" destOrd="0" presId="urn:microsoft.com/office/officeart/2008/layout/BendingPictureSemiTransparentText"/>
    <dgm:cxn modelId="{0ADCB44B-B8C4-4E1C-B223-CE9BA2250AF9}" type="presOf" srcId="{56B8EB23-1822-4330-9EDF-290B7AEA2682}" destId="{E9EE35FB-C193-4658-9080-0BA88F199057}" srcOrd="0" destOrd="0" presId="urn:microsoft.com/office/officeart/2008/layout/BendingPictureSemiTransparentText"/>
    <dgm:cxn modelId="{7991ADF0-F8DE-4BE2-90E3-27E15C290F96}" type="presParOf" srcId="{E9EE35FB-C193-4658-9080-0BA88F199057}" destId="{8D2B8560-BA94-49AE-80AE-1BFF0C48FCFA}" srcOrd="0" destOrd="0" presId="urn:microsoft.com/office/officeart/2008/layout/BendingPictureSemiTransparentText"/>
    <dgm:cxn modelId="{E8A5D6ED-33FF-42B1-9178-2C8D29886C3B}" type="presParOf" srcId="{8D2B8560-BA94-49AE-80AE-1BFF0C48FCFA}" destId="{8AD672AF-6A23-4786-B3AA-4254AA687547}" srcOrd="0" destOrd="0" presId="urn:microsoft.com/office/officeart/2008/layout/BendingPictureSemiTransparentText"/>
    <dgm:cxn modelId="{271E7A5A-5770-419E-A5CA-D073D265C277}" type="presParOf" srcId="{8D2B8560-BA94-49AE-80AE-1BFF0C48FCFA}" destId="{EED79751-60F3-4BBD-90D0-17D5DE884826}" srcOrd="1" destOrd="0" presId="urn:microsoft.com/office/officeart/2008/layout/BendingPictureSemiTransparentText"/>
    <dgm:cxn modelId="{F4E63527-720F-44AA-8D00-F9CDF6395240}" type="presParOf" srcId="{E9EE35FB-C193-4658-9080-0BA88F199057}" destId="{8B4F81B4-E460-4A52-96AF-BE99809EBED0}" srcOrd="1" destOrd="0" presId="urn:microsoft.com/office/officeart/2008/layout/BendingPictureSemiTransparentText"/>
    <dgm:cxn modelId="{1CE3385D-848E-4E77-91F3-C8DA9671EAAA}" type="presParOf" srcId="{E9EE35FB-C193-4658-9080-0BA88F199057}" destId="{286AB574-D32E-4A0E-BCC6-5E0DAD2A7BBE}" srcOrd="2" destOrd="0" presId="urn:microsoft.com/office/officeart/2008/layout/BendingPictureSemiTransparentText"/>
    <dgm:cxn modelId="{43B82D02-A73B-4202-9FFC-09E7BF015DE6}" type="presParOf" srcId="{286AB574-D32E-4A0E-BCC6-5E0DAD2A7BBE}" destId="{BE0D469E-F640-489A-B166-DB4D17B99A88}" srcOrd="0" destOrd="0" presId="urn:microsoft.com/office/officeart/2008/layout/BendingPictureSemiTransparentText"/>
    <dgm:cxn modelId="{5DC13F70-3D74-453F-82D8-534CAB6961D8}" type="presParOf" srcId="{286AB574-D32E-4A0E-BCC6-5E0DAD2A7BBE}" destId="{307C7499-B95D-4523-BA71-4646D1D2974B}" srcOrd="1" destOrd="0" presId="urn:microsoft.com/office/officeart/2008/layout/BendingPictureSemiTransparentText"/>
    <dgm:cxn modelId="{F64E0508-BBA9-4043-973C-0745AD0B2A15}" type="presParOf" srcId="{E9EE35FB-C193-4658-9080-0BA88F199057}" destId="{03FEC7E2-7EED-4581-8E58-F4A2567C9F3D}" srcOrd="3" destOrd="0" presId="urn:microsoft.com/office/officeart/2008/layout/BendingPictureSemiTransparentText"/>
    <dgm:cxn modelId="{3BA3A633-8AB5-44EA-86D3-51D6A54C67CE}" type="presParOf" srcId="{E9EE35FB-C193-4658-9080-0BA88F199057}" destId="{5A2A4DD3-F587-49AE-A77B-718C1CA87A73}" srcOrd="4" destOrd="0" presId="urn:microsoft.com/office/officeart/2008/layout/BendingPictureSemiTransparentText"/>
    <dgm:cxn modelId="{E733275C-1F18-41EE-BA3D-44D173C8B3BA}" type="presParOf" srcId="{5A2A4DD3-F587-49AE-A77B-718C1CA87A73}" destId="{E11F76E8-F62B-4B2A-A408-876B0EB69233}" srcOrd="0" destOrd="0" presId="urn:microsoft.com/office/officeart/2008/layout/BendingPictureSemiTransparentText"/>
    <dgm:cxn modelId="{A15D0E76-AAA6-4C51-80CE-D111475E8B06}" type="presParOf" srcId="{5A2A4DD3-F587-49AE-A77B-718C1CA87A73}" destId="{22E38F92-4B7F-48FD-B3A7-6E26BF01529B}" srcOrd="1" destOrd="0" presId="urn:microsoft.com/office/officeart/2008/layout/BendingPictureSemiTransparentText"/>
    <dgm:cxn modelId="{A1D49C7F-16EF-4173-955F-0109648085CC}" type="presParOf" srcId="{E9EE35FB-C193-4658-9080-0BA88F199057}" destId="{738BC921-054E-4E91-909E-7927BF5CBBBA}" srcOrd="5" destOrd="0" presId="urn:microsoft.com/office/officeart/2008/layout/BendingPictureSemiTransparentText"/>
    <dgm:cxn modelId="{4B21D5D3-2528-4374-8877-996FE056B017}" type="presParOf" srcId="{E9EE35FB-C193-4658-9080-0BA88F199057}" destId="{071CBCD5-A1A9-408B-A1B1-3C05A31FC18B}" srcOrd="6" destOrd="0" presId="urn:microsoft.com/office/officeart/2008/layout/BendingPictureSemiTransparentText"/>
    <dgm:cxn modelId="{2378439C-7596-4002-B177-1C42AFDF1FDF}" type="presParOf" srcId="{071CBCD5-A1A9-408B-A1B1-3C05A31FC18B}" destId="{E790D6A1-DFFB-46DB-9FDF-335CAAD0C208}" srcOrd="0" destOrd="0" presId="urn:microsoft.com/office/officeart/2008/layout/BendingPictureSemiTransparentText"/>
    <dgm:cxn modelId="{CDA264B7-DE2D-463F-90ED-9A6AAB8067D9}" type="presParOf" srcId="{071CBCD5-A1A9-408B-A1B1-3C05A31FC18B}" destId="{4440F0A8-F4A6-4358-BAAB-A5FAC115A0E2}" srcOrd="1" destOrd="0" presId="urn:microsoft.com/office/officeart/2008/layout/BendingPictureSemiTransparentText"/>
    <dgm:cxn modelId="{EBD8C9D2-57FB-48A0-AD9C-0667D8997E7B}" type="presParOf" srcId="{E9EE35FB-C193-4658-9080-0BA88F199057}" destId="{E0A7FAF3-CEAB-4504-B5C7-55EF7E913B72}" srcOrd="7" destOrd="0" presId="urn:microsoft.com/office/officeart/2008/layout/BendingPictureSemiTransparentText"/>
    <dgm:cxn modelId="{CB174DFF-4DF4-4C3A-9521-E77F7B723DD3}" type="presParOf" srcId="{E9EE35FB-C193-4658-9080-0BA88F199057}" destId="{3BDAFDE8-34C5-4D16-9E2F-4113B623C068}" srcOrd="8" destOrd="0" presId="urn:microsoft.com/office/officeart/2008/layout/BendingPictureSemiTransparentText"/>
    <dgm:cxn modelId="{171D9DF1-90A2-40D5-ACE9-337384CDA814}" type="presParOf" srcId="{3BDAFDE8-34C5-4D16-9E2F-4113B623C068}" destId="{57E55CDE-1C49-4536-AF67-619B6A3DA54D}" srcOrd="0" destOrd="0" presId="urn:microsoft.com/office/officeart/2008/layout/BendingPictureSemiTransparentText"/>
    <dgm:cxn modelId="{5F934557-E5F5-465C-BBC7-FB07ADB6356C}" type="presParOf" srcId="{3BDAFDE8-34C5-4D16-9E2F-4113B623C068}" destId="{A5699E15-75EF-4FE9-BA9F-FD23F0C2C7EF}" srcOrd="1" destOrd="0" presId="urn:microsoft.com/office/officeart/2008/layout/BendingPictureSemiTransparentText"/>
    <dgm:cxn modelId="{24F0BE1C-2E83-4650-ADF9-B79A36C9F65F}" type="presParOf" srcId="{E9EE35FB-C193-4658-9080-0BA88F199057}" destId="{6D72F1C2-6BDA-4A31-B116-4B64EC201188}" srcOrd="9" destOrd="0" presId="urn:microsoft.com/office/officeart/2008/layout/BendingPictureSemiTransparentText"/>
    <dgm:cxn modelId="{5F40DEF5-7FA9-427D-A2DE-3F5FED73330B}" type="presParOf" srcId="{E9EE35FB-C193-4658-9080-0BA88F199057}" destId="{672BF83F-D3DD-49F0-984D-51C3233FC134}" srcOrd="10" destOrd="0" presId="urn:microsoft.com/office/officeart/2008/layout/BendingPictureSemiTransparentText"/>
    <dgm:cxn modelId="{77048C2A-0F61-4D6F-ADE8-801D3CF4F51D}" type="presParOf" srcId="{672BF83F-D3DD-49F0-984D-51C3233FC134}" destId="{4336F01A-9C82-4B10-A80B-82114BAE9181}" srcOrd="0" destOrd="0" presId="urn:microsoft.com/office/officeart/2008/layout/BendingPictureSemiTransparentText"/>
    <dgm:cxn modelId="{364EEC31-2691-4265-A1A3-3E8BB15EC182}" type="presParOf" srcId="{672BF83F-D3DD-49F0-984D-51C3233FC134}" destId="{0B935A30-6E07-47E7-9D57-53EC79C043CF}" srcOrd="1" destOrd="0" presId="urn:microsoft.com/office/officeart/2008/layout/BendingPictureSemiTransparentText"/>
  </dgm:cxnLst>
  <dgm:bg>
    <a:noFill/>
    <a:effectLst>
      <a:softEdge rad="12700"/>
    </a:effect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7B81D56-64B5-42C0-BD9B-37A42B3C4324}"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ES"/>
        </a:p>
      </dgm:t>
    </dgm:pt>
    <dgm:pt modelId="{51DAC406-166D-470A-8112-3147B0C7B263}">
      <dgm:prSet phldrT="[Texto]" custT="1"/>
      <dgm:spPr/>
      <dgm:t>
        <a:bodyPr/>
        <a:lstStyle/>
        <a:p>
          <a:r>
            <a:rPr lang="es-ES" sz="1600" dirty="0" smtClean="0">
              <a:latin typeface="Arial" panose="020B0604020202020204" pitchFamily="34" charset="0"/>
              <a:cs typeface="Arial" panose="020B0604020202020204" pitchFamily="34" charset="0"/>
            </a:rPr>
            <a:t>IDENTIFICACIÓN ASIGNATURA</a:t>
          </a:r>
          <a:endParaRPr lang="es-ES" sz="1600" dirty="0">
            <a:latin typeface="Arial" panose="020B0604020202020204" pitchFamily="34" charset="0"/>
            <a:cs typeface="Arial" panose="020B0604020202020204" pitchFamily="34" charset="0"/>
          </a:endParaRPr>
        </a:p>
      </dgm:t>
    </dgm:pt>
    <dgm:pt modelId="{8F9D676E-B28E-4A87-97DE-8D2DA65AFE54}" type="parTrans" cxnId="{29E44CCC-58BA-4124-BE0A-96848E8A08CC}">
      <dgm:prSet/>
      <dgm:spPr/>
      <dgm:t>
        <a:bodyPr/>
        <a:lstStyle/>
        <a:p>
          <a:endParaRPr lang="es-ES"/>
        </a:p>
      </dgm:t>
    </dgm:pt>
    <dgm:pt modelId="{C7844CC5-CF8F-4804-88E6-4F88A8D18682}" type="sibTrans" cxnId="{29E44CCC-58BA-4124-BE0A-96848E8A08CC}">
      <dgm:prSet/>
      <dgm:spPr/>
      <dgm:t>
        <a:bodyPr/>
        <a:lstStyle/>
        <a:p>
          <a:endParaRPr lang="es-ES"/>
        </a:p>
      </dgm:t>
    </dgm:pt>
    <dgm:pt modelId="{94A5EEAC-DB27-476B-9F5E-BA4B2ACC70B4}">
      <dgm:prSet phldrT="[Texto]" custT="1"/>
      <dgm:spPr/>
      <dgm:t>
        <a:bodyPr/>
        <a:lstStyle/>
        <a:p>
          <a:r>
            <a:rPr lang="es-ES" sz="1900" dirty="0" smtClean="0"/>
            <a:t> </a:t>
          </a:r>
          <a:r>
            <a:rPr lang="es-ES" sz="1600" dirty="0" smtClean="0">
              <a:latin typeface="Arial" panose="020B0604020202020204" pitchFamily="34" charset="0"/>
              <a:cs typeface="Arial" panose="020B0604020202020204" pitchFamily="34" charset="0"/>
            </a:rPr>
            <a:t>ANTECEDENTES ACADÉMICOS</a:t>
          </a:r>
          <a:endParaRPr lang="es-ES" sz="1600" dirty="0">
            <a:latin typeface="Arial" panose="020B0604020202020204" pitchFamily="34" charset="0"/>
            <a:cs typeface="Arial" panose="020B0604020202020204" pitchFamily="34" charset="0"/>
          </a:endParaRPr>
        </a:p>
      </dgm:t>
    </dgm:pt>
    <dgm:pt modelId="{50E39350-63AB-4C8D-8366-C858EB1C065E}" type="parTrans" cxnId="{898899D9-82F1-4B69-9565-548F099FB3AB}">
      <dgm:prSet/>
      <dgm:spPr/>
      <dgm:t>
        <a:bodyPr/>
        <a:lstStyle/>
        <a:p>
          <a:endParaRPr lang="es-ES"/>
        </a:p>
      </dgm:t>
    </dgm:pt>
    <dgm:pt modelId="{D3487829-DEF4-4178-B508-01F73BC8AC65}" type="sibTrans" cxnId="{898899D9-82F1-4B69-9565-548F099FB3AB}">
      <dgm:prSet/>
      <dgm:spPr/>
      <dgm:t>
        <a:bodyPr/>
        <a:lstStyle/>
        <a:p>
          <a:endParaRPr lang="es-ES"/>
        </a:p>
      </dgm:t>
    </dgm:pt>
    <dgm:pt modelId="{79418329-08A5-4F70-B486-E953B32191F7}">
      <dgm:prSet custT="1"/>
      <dgm:spPr/>
      <dgm:t>
        <a:bodyPr/>
        <a:lstStyle/>
        <a:p>
          <a:r>
            <a:rPr lang="es-ES" sz="1100" dirty="0" smtClean="0">
              <a:latin typeface="Arial" panose="020B0604020202020204" pitchFamily="34" charset="0"/>
              <a:cs typeface="Arial" panose="020B0604020202020204" pitchFamily="34" charset="0"/>
            </a:rPr>
            <a:t>REQUISITO MANDO Y  LIDERAZGO I</a:t>
          </a:r>
          <a:endParaRPr lang="es-ES" sz="1100" dirty="0">
            <a:latin typeface="Arial" panose="020B0604020202020204" pitchFamily="34" charset="0"/>
            <a:cs typeface="Arial" panose="020B0604020202020204" pitchFamily="34" charset="0"/>
          </a:endParaRPr>
        </a:p>
      </dgm:t>
    </dgm:pt>
    <dgm:pt modelId="{7934A0E4-18AA-47E9-95A7-68FE1BD4082C}" type="parTrans" cxnId="{AAF8CBA4-6FDE-4D65-A4E4-8FDF05084A8A}">
      <dgm:prSet/>
      <dgm:spPr/>
      <dgm:t>
        <a:bodyPr/>
        <a:lstStyle/>
        <a:p>
          <a:endParaRPr lang="es-ES"/>
        </a:p>
      </dgm:t>
    </dgm:pt>
    <dgm:pt modelId="{53796E5B-178A-4498-8695-225112CD5883}" type="sibTrans" cxnId="{AAF8CBA4-6FDE-4D65-A4E4-8FDF05084A8A}">
      <dgm:prSet/>
      <dgm:spPr/>
      <dgm:t>
        <a:bodyPr/>
        <a:lstStyle/>
        <a:p>
          <a:endParaRPr lang="es-ES"/>
        </a:p>
      </dgm:t>
    </dgm:pt>
    <dgm:pt modelId="{2CC0D75E-EB80-43E9-AE15-A194DB6329A5}">
      <dgm:prSet custT="1"/>
      <dgm:spPr/>
      <dgm:t>
        <a:bodyPr/>
        <a:lstStyle/>
        <a:p>
          <a:r>
            <a:rPr lang="es-ES" sz="1200" dirty="0" smtClean="0">
              <a:latin typeface="Arial" panose="020B0604020202020204" pitchFamily="34" charset="0"/>
              <a:cs typeface="Arial" panose="020B0604020202020204" pitchFamily="34" charset="0"/>
            </a:rPr>
            <a:t>FACULTAD FORMACIÓN HUMANÍSTICA</a:t>
          </a:r>
          <a:endParaRPr lang="es-ES" sz="1200" dirty="0">
            <a:latin typeface="Arial" panose="020B0604020202020204" pitchFamily="34" charset="0"/>
            <a:cs typeface="Arial" panose="020B0604020202020204" pitchFamily="34" charset="0"/>
          </a:endParaRPr>
        </a:p>
      </dgm:t>
    </dgm:pt>
    <dgm:pt modelId="{48D8C2D0-7463-4BFF-BD52-B65DF9E032C3}" type="parTrans" cxnId="{3E4525BB-5036-44A2-8C88-960F44D1513D}">
      <dgm:prSet/>
      <dgm:spPr/>
      <dgm:t>
        <a:bodyPr/>
        <a:lstStyle/>
        <a:p>
          <a:endParaRPr lang="es-ES"/>
        </a:p>
      </dgm:t>
    </dgm:pt>
    <dgm:pt modelId="{4DF7CB7C-0904-4F7E-A5A8-06E412729045}" type="sibTrans" cxnId="{3E4525BB-5036-44A2-8C88-960F44D1513D}">
      <dgm:prSet/>
      <dgm:spPr/>
      <dgm:t>
        <a:bodyPr/>
        <a:lstStyle/>
        <a:p>
          <a:endParaRPr lang="es-ES"/>
        </a:p>
      </dgm:t>
    </dgm:pt>
    <dgm:pt modelId="{65056A92-D556-4B65-B00F-48172A76AC8C}">
      <dgm:prSet custT="1"/>
      <dgm:spPr/>
      <dgm:t>
        <a:bodyPr/>
        <a:lstStyle/>
        <a:p>
          <a:r>
            <a:rPr lang="es-ES" sz="1200" dirty="0" smtClean="0">
              <a:latin typeface="Arial" panose="020B0604020202020204" pitchFamily="34" charset="0"/>
              <a:cs typeface="Arial" panose="020B0604020202020204" pitchFamily="34" charset="0"/>
            </a:rPr>
            <a:t>CÁTEDRA DERECHO</a:t>
          </a:r>
          <a:endParaRPr lang="es-ES" sz="1200" dirty="0">
            <a:latin typeface="Arial" panose="020B0604020202020204" pitchFamily="34" charset="0"/>
            <a:cs typeface="Arial" panose="020B0604020202020204" pitchFamily="34" charset="0"/>
          </a:endParaRPr>
        </a:p>
      </dgm:t>
    </dgm:pt>
    <dgm:pt modelId="{CE9BA2BB-4242-4A2A-BAD9-0D2AAFF5F046}" type="parTrans" cxnId="{596D8BF0-76C5-4D91-84AB-CFACA55F4B2F}">
      <dgm:prSet/>
      <dgm:spPr/>
      <dgm:t>
        <a:bodyPr/>
        <a:lstStyle/>
        <a:p>
          <a:endParaRPr lang="es-ES"/>
        </a:p>
      </dgm:t>
    </dgm:pt>
    <dgm:pt modelId="{73F86282-14BB-4893-AEE8-AC50E14A7A4E}" type="sibTrans" cxnId="{596D8BF0-76C5-4D91-84AB-CFACA55F4B2F}">
      <dgm:prSet/>
      <dgm:spPr/>
      <dgm:t>
        <a:bodyPr/>
        <a:lstStyle/>
        <a:p>
          <a:endParaRPr lang="es-ES"/>
        </a:p>
      </dgm:t>
    </dgm:pt>
    <dgm:pt modelId="{5361A7C2-0C56-443D-B265-E326A6D29A8C}">
      <dgm:prSet custT="1"/>
      <dgm:spPr/>
      <dgm:t>
        <a:bodyPr/>
        <a:lstStyle/>
        <a:p>
          <a:r>
            <a:rPr lang="es-ES" sz="1200" dirty="0" smtClean="0">
              <a:latin typeface="Arial" panose="020B0604020202020204" pitchFamily="34" charset="0"/>
              <a:cs typeface="Arial" panose="020B0604020202020204" pitchFamily="34" charset="0"/>
            </a:rPr>
            <a:t>TOTAL HORAS PRÁCTICAS </a:t>
          </a:r>
        </a:p>
        <a:p>
          <a:r>
            <a:rPr lang="es-ES" sz="1600" b="1" dirty="0" smtClean="0">
              <a:solidFill>
                <a:srgbClr val="FF0000"/>
              </a:solidFill>
              <a:latin typeface="Arial" panose="020B0604020202020204" pitchFamily="34" charset="0"/>
              <a:cs typeface="Arial" panose="020B0604020202020204" pitchFamily="34" charset="0"/>
            </a:rPr>
            <a:t>17</a:t>
          </a:r>
          <a:endParaRPr lang="es-ES" sz="1600" b="1" dirty="0">
            <a:solidFill>
              <a:srgbClr val="FF0000"/>
            </a:solidFill>
            <a:latin typeface="Arial" panose="020B0604020202020204" pitchFamily="34" charset="0"/>
            <a:cs typeface="Arial" panose="020B0604020202020204" pitchFamily="34" charset="0"/>
          </a:endParaRPr>
        </a:p>
      </dgm:t>
    </dgm:pt>
    <dgm:pt modelId="{65F87C35-BA64-44F5-9782-A724175E15B4}" type="parTrans" cxnId="{881097EF-2C8A-433A-A72D-722379A5A5A6}">
      <dgm:prSet/>
      <dgm:spPr/>
      <dgm:t>
        <a:bodyPr/>
        <a:lstStyle/>
        <a:p>
          <a:endParaRPr lang="es-ES"/>
        </a:p>
      </dgm:t>
    </dgm:pt>
    <dgm:pt modelId="{7A3B0D60-BC31-4BF3-B652-4460031BE18A}" type="sibTrans" cxnId="{881097EF-2C8A-433A-A72D-722379A5A5A6}">
      <dgm:prSet/>
      <dgm:spPr/>
      <dgm:t>
        <a:bodyPr/>
        <a:lstStyle/>
        <a:p>
          <a:endParaRPr lang="es-ES"/>
        </a:p>
      </dgm:t>
    </dgm:pt>
    <dgm:pt modelId="{4B2E204D-1B44-41EB-BC7C-38FBB568EE59}">
      <dgm:prSet custT="1"/>
      <dgm:spPr/>
      <dgm:t>
        <a:bodyPr/>
        <a:lstStyle/>
        <a:p>
          <a:r>
            <a:rPr lang="es-ES" sz="1200" dirty="0" smtClean="0">
              <a:latin typeface="Arial" panose="020B0604020202020204" pitchFamily="34" charset="0"/>
              <a:cs typeface="Arial" panose="020B0604020202020204" pitchFamily="34" charset="0"/>
            </a:rPr>
            <a:t>TOTAL HORAS EVALUACIÓN</a:t>
          </a:r>
        </a:p>
        <a:p>
          <a:r>
            <a:rPr lang="es-ES" sz="1600" b="1" dirty="0" smtClean="0">
              <a:solidFill>
                <a:srgbClr val="FF0000"/>
              </a:solidFill>
              <a:latin typeface="Arial" panose="020B0604020202020204" pitchFamily="34" charset="0"/>
              <a:cs typeface="Arial" panose="020B0604020202020204" pitchFamily="34" charset="0"/>
            </a:rPr>
            <a:t>06</a:t>
          </a:r>
        </a:p>
      </dgm:t>
    </dgm:pt>
    <dgm:pt modelId="{84420476-41DE-4170-9ACB-3F1661D8323A}" type="parTrans" cxnId="{DA5D045A-8409-4E58-A1D9-A3510A31C4BB}">
      <dgm:prSet/>
      <dgm:spPr/>
      <dgm:t>
        <a:bodyPr/>
        <a:lstStyle/>
        <a:p>
          <a:endParaRPr lang="es-ES"/>
        </a:p>
      </dgm:t>
    </dgm:pt>
    <dgm:pt modelId="{C2A229BA-4CF9-4B1A-9BAA-DBF960E2F3E7}" type="sibTrans" cxnId="{DA5D045A-8409-4E58-A1D9-A3510A31C4BB}">
      <dgm:prSet/>
      <dgm:spPr/>
      <dgm:t>
        <a:bodyPr/>
        <a:lstStyle/>
        <a:p>
          <a:endParaRPr lang="es-ES"/>
        </a:p>
      </dgm:t>
    </dgm:pt>
    <dgm:pt modelId="{9D256322-CEC4-45ED-95AA-4D035CCD40CE}">
      <dgm:prSet custT="1"/>
      <dgm:spPr/>
      <dgm:t>
        <a:bodyPr/>
        <a:lstStyle/>
        <a:p>
          <a:r>
            <a:rPr lang="es-ES" sz="1200" dirty="0" smtClean="0">
              <a:latin typeface="Arial" panose="020B0604020202020204" pitchFamily="34" charset="0"/>
              <a:cs typeface="Arial" panose="020B0604020202020204" pitchFamily="34" charset="0"/>
            </a:rPr>
            <a:t>TOTAL HORAS</a:t>
          </a:r>
        </a:p>
        <a:p>
          <a:r>
            <a:rPr lang="es-ES" sz="1600" b="1" dirty="0" smtClean="0">
              <a:solidFill>
                <a:srgbClr val="FF0000"/>
              </a:solidFill>
              <a:latin typeface="Arial" panose="020B0604020202020204" pitchFamily="34" charset="0"/>
              <a:cs typeface="Arial" panose="020B0604020202020204" pitchFamily="34" charset="0"/>
            </a:rPr>
            <a:t>61</a:t>
          </a:r>
          <a:endParaRPr lang="es-ES" sz="1600" b="1" dirty="0">
            <a:solidFill>
              <a:srgbClr val="FF0000"/>
            </a:solidFill>
            <a:latin typeface="Arial" panose="020B0604020202020204" pitchFamily="34" charset="0"/>
            <a:cs typeface="Arial" panose="020B0604020202020204" pitchFamily="34" charset="0"/>
          </a:endParaRPr>
        </a:p>
      </dgm:t>
    </dgm:pt>
    <dgm:pt modelId="{006683CE-2C01-40B0-8A75-FE69AF6ACD3D}" type="parTrans" cxnId="{736ADE8D-0FD9-4C7B-A153-11FBB84F6915}">
      <dgm:prSet/>
      <dgm:spPr/>
      <dgm:t>
        <a:bodyPr/>
        <a:lstStyle/>
        <a:p>
          <a:endParaRPr lang="es-ES"/>
        </a:p>
      </dgm:t>
    </dgm:pt>
    <dgm:pt modelId="{490F3EE2-CF22-46E3-805B-FB8C5C9582AA}" type="sibTrans" cxnId="{736ADE8D-0FD9-4C7B-A153-11FBB84F6915}">
      <dgm:prSet/>
      <dgm:spPr/>
      <dgm:t>
        <a:bodyPr/>
        <a:lstStyle/>
        <a:p>
          <a:endParaRPr lang="es-ES"/>
        </a:p>
      </dgm:t>
    </dgm:pt>
    <dgm:pt modelId="{60A3D8F9-AB52-463E-B299-0E36D752D237}">
      <dgm:prSet custT="1"/>
      <dgm:spPr/>
      <dgm:t>
        <a:bodyPr/>
        <a:lstStyle/>
        <a:p>
          <a:r>
            <a:rPr lang="es-ES" sz="1200" dirty="0" smtClean="0">
              <a:latin typeface="Arial" panose="020B0604020202020204" pitchFamily="34" charset="0"/>
              <a:cs typeface="Arial" panose="020B0604020202020204" pitchFamily="34" charset="0"/>
            </a:rPr>
            <a:t>TOTAL HORAS TEORICAS</a:t>
          </a:r>
          <a:endParaRPr lang="es-ES" sz="1300" dirty="0" smtClean="0">
            <a:latin typeface="Arial" panose="020B0604020202020204" pitchFamily="34" charset="0"/>
            <a:cs typeface="Arial" panose="020B0604020202020204" pitchFamily="34" charset="0"/>
          </a:endParaRPr>
        </a:p>
        <a:p>
          <a:r>
            <a:rPr lang="es-ES" sz="1600" b="1" dirty="0" smtClean="0">
              <a:solidFill>
                <a:srgbClr val="FF0000"/>
              </a:solidFill>
              <a:latin typeface="Arial" panose="020B0604020202020204" pitchFamily="34" charset="0"/>
              <a:cs typeface="Arial" panose="020B0604020202020204" pitchFamily="34" charset="0"/>
            </a:rPr>
            <a:t>45</a:t>
          </a:r>
          <a:endParaRPr lang="es-ES" sz="1600" b="1" dirty="0">
            <a:solidFill>
              <a:srgbClr val="FF0000"/>
            </a:solidFill>
            <a:latin typeface="Arial" panose="020B0604020202020204" pitchFamily="34" charset="0"/>
            <a:cs typeface="Arial" panose="020B0604020202020204" pitchFamily="34" charset="0"/>
          </a:endParaRPr>
        </a:p>
      </dgm:t>
    </dgm:pt>
    <dgm:pt modelId="{B3A96F96-F572-4BB1-AC73-F7CBE12A4770}" type="sibTrans" cxnId="{516AB35D-2741-4D04-B982-1B0789681E66}">
      <dgm:prSet/>
      <dgm:spPr/>
      <dgm:t>
        <a:bodyPr/>
        <a:lstStyle/>
        <a:p>
          <a:endParaRPr lang="es-ES"/>
        </a:p>
      </dgm:t>
    </dgm:pt>
    <dgm:pt modelId="{6016F2B4-8242-4DC7-8C28-0DB602270A27}" type="parTrans" cxnId="{516AB35D-2741-4D04-B982-1B0789681E66}">
      <dgm:prSet/>
      <dgm:spPr/>
      <dgm:t>
        <a:bodyPr/>
        <a:lstStyle/>
        <a:p>
          <a:endParaRPr lang="es-ES"/>
        </a:p>
      </dgm:t>
    </dgm:pt>
    <dgm:pt modelId="{9FA31CAD-A467-47D7-AC7B-996778029F73}">
      <dgm:prSet phldrT="[Texto]" custT="1"/>
      <dgm:spPr/>
      <dgm:t>
        <a:bodyPr/>
        <a:lstStyle/>
        <a:p>
          <a:pPr algn="ctr"/>
          <a:r>
            <a:rPr lang="es-ES" sz="1000" dirty="0" smtClean="0">
              <a:latin typeface="Arial" panose="020B0604020202020204" pitchFamily="34" charset="0"/>
              <a:cs typeface="Arial" panose="020B0604020202020204" pitchFamily="34" charset="0"/>
            </a:rPr>
            <a:t>CURSO</a:t>
          </a:r>
        </a:p>
        <a:p>
          <a:pPr algn="ctr"/>
          <a:r>
            <a:rPr lang="es-ES" sz="1000" dirty="0" smtClean="0">
              <a:latin typeface="Arial" panose="020B0604020202020204" pitchFamily="34" charset="0"/>
              <a:cs typeface="Arial" panose="020B0604020202020204" pitchFamily="34" charset="0"/>
            </a:rPr>
            <a:t>CUARTO AÑO POLITÉCNICO</a:t>
          </a:r>
        </a:p>
        <a:p>
          <a:pPr algn="ctr"/>
          <a:r>
            <a:rPr lang="es-ES" sz="1000" b="1" dirty="0" smtClean="0">
              <a:solidFill>
                <a:srgbClr val="FF0000"/>
              </a:solidFill>
              <a:latin typeface="Arial" panose="020B0604020202020204" pitchFamily="34" charset="0"/>
              <a:cs typeface="Arial" panose="020B0604020202020204" pitchFamily="34" charset="0"/>
            </a:rPr>
            <a:t>EJ, IM</a:t>
          </a:r>
          <a:r>
            <a:rPr lang="es-ES" sz="1000" dirty="0" smtClean="0">
              <a:latin typeface="Arial" panose="020B0604020202020204" pitchFamily="34" charset="0"/>
              <a:cs typeface="Arial" panose="020B0604020202020204" pitchFamily="34" charset="0"/>
            </a:rPr>
            <a:t>, LT Y AB</a:t>
          </a:r>
          <a:endParaRPr lang="es-ES" sz="1000" dirty="0">
            <a:latin typeface="Arial" panose="020B0604020202020204" pitchFamily="34" charset="0"/>
            <a:cs typeface="Arial" panose="020B0604020202020204" pitchFamily="34" charset="0"/>
          </a:endParaRPr>
        </a:p>
      </dgm:t>
    </dgm:pt>
    <dgm:pt modelId="{8D76706E-5338-4E3D-B08F-065E22B7AF38}" type="sibTrans" cxnId="{DDA56620-079A-402A-86F2-58F2A2E8C4CE}">
      <dgm:prSet/>
      <dgm:spPr/>
      <dgm:t>
        <a:bodyPr/>
        <a:lstStyle/>
        <a:p>
          <a:endParaRPr lang="es-ES"/>
        </a:p>
      </dgm:t>
    </dgm:pt>
    <dgm:pt modelId="{4F8C30AB-F551-4E3A-8B30-34753D7E282F}" type="parTrans" cxnId="{DDA56620-079A-402A-86F2-58F2A2E8C4CE}">
      <dgm:prSet/>
      <dgm:spPr/>
      <dgm:t>
        <a:bodyPr/>
        <a:lstStyle/>
        <a:p>
          <a:endParaRPr lang="es-ES"/>
        </a:p>
      </dgm:t>
    </dgm:pt>
    <dgm:pt modelId="{3FA1A9E5-29C3-4014-A663-A635287C6C40}" type="pres">
      <dgm:prSet presAssocID="{97B81D56-64B5-42C0-BD9B-37A42B3C4324}" presName="hierChild1" presStyleCnt="0">
        <dgm:presLayoutVars>
          <dgm:orgChart val="1"/>
          <dgm:chPref val="1"/>
          <dgm:dir/>
          <dgm:animOne val="branch"/>
          <dgm:animLvl val="lvl"/>
          <dgm:resizeHandles/>
        </dgm:presLayoutVars>
      </dgm:prSet>
      <dgm:spPr/>
      <dgm:t>
        <a:bodyPr/>
        <a:lstStyle/>
        <a:p>
          <a:endParaRPr lang="es-ES"/>
        </a:p>
      </dgm:t>
    </dgm:pt>
    <dgm:pt modelId="{EC8359BB-235A-43C4-AA8F-1C8FA7C176C1}" type="pres">
      <dgm:prSet presAssocID="{51DAC406-166D-470A-8112-3147B0C7B263}" presName="hierRoot1" presStyleCnt="0">
        <dgm:presLayoutVars>
          <dgm:hierBranch val="init"/>
        </dgm:presLayoutVars>
      </dgm:prSet>
      <dgm:spPr/>
      <dgm:t>
        <a:bodyPr/>
        <a:lstStyle/>
        <a:p>
          <a:endParaRPr lang="es-ES"/>
        </a:p>
      </dgm:t>
    </dgm:pt>
    <dgm:pt modelId="{C1B4A1D5-42C2-4D96-8BB9-7CE5CD0B59BF}" type="pres">
      <dgm:prSet presAssocID="{51DAC406-166D-470A-8112-3147B0C7B263}" presName="rootComposite1" presStyleCnt="0"/>
      <dgm:spPr/>
      <dgm:t>
        <a:bodyPr/>
        <a:lstStyle/>
        <a:p>
          <a:endParaRPr lang="es-ES"/>
        </a:p>
      </dgm:t>
    </dgm:pt>
    <dgm:pt modelId="{41426736-D938-4811-B96A-BFAEF3EEFE9A}" type="pres">
      <dgm:prSet presAssocID="{51DAC406-166D-470A-8112-3147B0C7B263}" presName="rootText1" presStyleLbl="node0" presStyleIdx="0" presStyleCnt="2" custScaleX="310900" custLinFactNeighborX="-1294">
        <dgm:presLayoutVars>
          <dgm:chPref val="3"/>
        </dgm:presLayoutVars>
      </dgm:prSet>
      <dgm:spPr/>
      <dgm:t>
        <a:bodyPr/>
        <a:lstStyle/>
        <a:p>
          <a:endParaRPr lang="es-ES"/>
        </a:p>
      </dgm:t>
    </dgm:pt>
    <dgm:pt modelId="{C8494BB5-24A1-4FBD-B7B3-28EDADDD9BA3}" type="pres">
      <dgm:prSet presAssocID="{51DAC406-166D-470A-8112-3147B0C7B263}" presName="rootConnector1" presStyleLbl="node1" presStyleIdx="0" presStyleCnt="0"/>
      <dgm:spPr/>
      <dgm:t>
        <a:bodyPr/>
        <a:lstStyle/>
        <a:p>
          <a:endParaRPr lang="es-ES"/>
        </a:p>
      </dgm:t>
    </dgm:pt>
    <dgm:pt modelId="{AAC3D2BB-4102-431C-9421-8D5A10CC2D81}" type="pres">
      <dgm:prSet presAssocID="{51DAC406-166D-470A-8112-3147B0C7B263}" presName="hierChild2" presStyleCnt="0"/>
      <dgm:spPr/>
      <dgm:t>
        <a:bodyPr/>
        <a:lstStyle/>
        <a:p>
          <a:endParaRPr lang="es-ES"/>
        </a:p>
      </dgm:t>
    </dgm:pt>
    <dgm:pt modelId="{F867F663-5957-4319-ACEF-E1CEAC2BB829}" type="pres">
      <dgm:prSet presAssocID="{4F8C30AB-F551-4E3A-8B30-34753D7E282F}" presName="Name37" presStyleLbl="parChTrans1D2" presStyleIdx="0" presStyleCnt="8"/>
      <dgm:spPr/>
      <dgm:t>
        <a:bodyPr/>
        <a:lstStyle/>
        <a:p>
          <a:endParaRPr lang="es-ES"/>
        </a:p>
      </dgm:t>
    </dgm:pt>
    <dgm:pt modelId="{C943A465-9A01-4236-A125-A7E2D063F1D6}" type="pres">
      <dgm:prSet presAssocID="{9FA31CAD-A467-47D7-AC7B-996778029F73}" presName="hierRoot2" presStyleCnt="0">
        <dgm:presLayoutVars>
          <dgm:hierBranch val="init"/>
        </dgm:presLayoutVars>
      </dgm:prSet>
      <dgm:spPr/>
      <dgm:t>
        <a:bodyPr/>
        <a:lstStyle/>
        <a:p>
          <a:endParaRPr lang="es-ES"/>
        </a:p>
      </dgm:t>
    </dgm:pt>
    <dgm:pt modelId="{A4D58636-4679-4997-BF34-0B04D0EFBF14}" type="pres">
      <dgm:prSet presAssocID="{9FA31CAD-A467-47D7-AC7B-996778029F73}" presName="rootComposite" presStyleCnt="0"/>
      <dgm:spPr/>
      <dgm:t>
        <a:bodyPr/>
        <a:lstStyle/>
        <a:p>
          <a:endParaRPr lang="es-ES"/>
        </a:p>
      </dgm:t>
    </dgm:pt>
    <dgm:pt modelId="{82F7E6E5-5451-44FF-A538-DFF58AC9B30F}" type="pres">
      <dgm:prSet presAssocID="{9FA31CAD-A467-47D7-AC7B-996778029F73}" presName="rootText" presStyleLbl="node2" presStyleIdx="0" presStyleCnt="8" custScaleX="121623" custScaleY="143025">
        <dgm:presLayoutVars>
          <dgm:chPref val="3"/>
        </dgm:presLayoutVars>
      </dgm:prSet>
      <dgm:spPr/>
      <dgm:t>
        <a:bodyPr/>
        <a:lstStyle/>
        <a:p>
          <a:endParaRPr lang="es-ES"/>
        </a:p>
      </dgm:t>
    </dgm:pt>
    <dgm:pt modelId="{FCA095F3-0502-45B5-B2E0-D702B88FFF1C}" type="pres">
      <dgm:prSet presAssocID="{9FA31CAD-A467-47D7-AC7B-996778029F73}" presName="rootConnector" presStyleLbl="node2" presStyleIdx="0" presStyleCnt="8"/>
      <dgm:spPr/>
      <dgm:t>
        <a:bodyPr/>
        <a:lstStyle/>
        <a:p>
          <a:endParaRPr lang="es-ES"/>
        </a:p>
      </dgm:t>
    </dgm:pt>
    <dgm:pt modelId="{8EBE91D7-4B10-461D-A62D-6CEE515793C4}" type="pres">
      <dgm:prSet presAssocID="{9FA31CAD-A467-47D7-AC7B-996778029F73}" presName="hierChild4" presStyleCnt="0"/>
      <dgm:spPr/>
      <dgm:t>
        <a:bodyPr/>
        <a:lstStyle/>
        <a:p>
          <a:endParaRPr lang="es-ES"/>
        </a:p>
      </dgm:t>
    </dgm:pt>
    <dgm:pt modelId="{396F285D-DDE6-4AA6-B67D-1CA81CF4CB50}" type="pres">
      <dgm:prSet presAssocID="{9FA31CAD-A467-47D7-AC7B-996778029F73}" presName="hierChild5" presStyleCnt="0"/>
      <dgm:spPr/>
      <dgm:t>
        <a:bodyPr/>
        <a:lstStyle/>
        <a:p>
          <a:endParaRPr lang="es-ES"/>
        </a:p>
      </dgm:t>
    </dgm:pt>
    <dgm:pt modelId="{0931749A-3829-4BE7-8E44-2FB2415DBA38}" type="pres">
      <dgm:prSet presAssocID="{7934A0E4-18AA-47E9-95A7-68FE1BD4082C}" presName="Name37" presStyleLbl="parChTrans1D2" presStyleIdx="1" presStyleCnt="8"/>
      <dgm:spPr/>
      <dgm:t>
        <a:bodyPr/>
        <a:lstStyle/>
        <a:p>
          <a:endParaRPr lang="es-ES"/>
        </a:p>
      </dgm:t>
    </dgm:pt>
    <dgm:pt modelId="{F9F827BA-A50F-4B35-ADE2-69115AFC269B}" type="pres">
      <dgm:prSet presAssocID="{79418329-08A5-4F70-B486-E953B32191F7}" presName="hierRoot2" presStyleCnt="0">
        <dgm:presLayoutVars>
          <dgm:hierBranch val="init"/>
        </dgm:presLayoutVars>
      </dgm:prSet>
      <dgm:spPr/>
      <dgm:t>
        <a:bodyPr/>
        <a:lstStyle/>
        <a:p>
          <a:endParaRPr lang="es-ES"/>
        </a:p>
      </dgm:t>
    </dgm:pt>
    <dgm:pt modelId="{9C9F37D8-4403-4A62-B82F-170EAA8C8F85}" type="pres">
      <dgm:prSet presAssocID="{79418329-08A5-4F70-B486-E953B32191F7}" presName="rootComposite" presStyleCnt="0"/>
      <dgm:spPr/>
      <dgm:t>
        <a:bodyPr/>
        <a:lstStyle/>
        <a:p>
          <a:endParaRPr lang="es-ES"/>
        </a:p>
      </dgm:t>
    </dgm:pt>
    <dgm:pt modelId="{83F124CC-AD61-4054-9407-8FED9BDFE041}" type="pres">
      <dgm:prSet presAssocID="{79418329-08A5-4F70-B486-E953B32191F7}" presName="rootText" presStyleLbl="node2" presStyleIdx="1" presStyleCnt="8">
        <dgm:presLayoutVars>
          <dgm:chPref val="3"/>
        </dgm:presLayoutVars>
      </dgm:prSet>
      <dgm:spPr/>
      <dgm:t>
        <a:bodyPr/>
        <a:lstStyle/>
        <a:p>
          <a:endParaRPr lang="es-ES"/>
        </a:p>
      </dgm:t>
    </dgm:pt>
    <dgm:pt modelId="{D5A60888-539E-4DAE-B004-5DF5E56B657B}" type="pres">
      <dgm:prSet presAssocID="{79418329-08A5-4F70-B486-E953B32191F7}" presName="rootConnector" presStyleLbl="node2" presStyleIdx="1" presStyleCnt="8"/>
      <dgm:spPr/>
      <dgm:t>
        <a:bodyPr/>
        <a:lstStyle/>
        <a:p>
          <a:endParaRPr lang="es-ES"/>
        </a:p>
      </dgm:t>
    </dgm:pt>
    <dgm:pt modelId="{F43EC584-A427-42AA-B443-94B4C1CD15AF}" type="pres">
      <dgm:prSet presAssocID="{79418329-08A5-4F70-B486-E953B32191F7}" presName="hierChild4" presStyleCnt="0"/>
      <dgm:spPr/>
      <dgm:t>
        <a:bodyPr/>
        <a:lstStyle/>
        <a:p>
          <a:endParaRPr lang="es-ES"/>
        </a:p>
      </dgm:t>
    </dgm:pt>
    <dgm:pt modelId="{2128BE13-2996-4E94-9954-A3AF359D9DDB}" type="pres">
      <dgm:prSet presAssocID="{79418329-08A5-4F70-B486-E953B32191F7}" presName="hierChild5" presStyleCnt="0"/>
      <dgm:spPr/>
      <dgm:t>
        <a:bodyPr/>
        <a:lstStyle/>
        <a:p>
          <a:endParaRPr lang="es-ES"/>
        </a:p>
      </dgm:t>
    </dgm:pt>
    <dgm:pt modelId="{D762C3B2-32E0-41EB-895F-F7B977CD1E4F}" type="pres">
      <dgm:prSet presAssocID="{48D8C2D0-7463-4BFF-BD52-B65DF9E032C3}" presName="Name37" presStyleLbl="parChTrans1D2" presStyleIdx="2" presStyleCnt="8"/>
      <dgm:spPr/>
      <dgm:t>
        <a:bodyPr/>
        <a:lstStyle/>
        <a:p>
          <a:endParaRPr lang="es-ES"/>
        </a:p>
      </dgm:t>
    </dgm:pt>
    <dgm:pt modelId="{78FD3F0D-3561-4727-B646-C0D920EC5CE1}" type="pres">
      <dgm:prSet presAssocID="{2CC0D75E-EB80-43E9-AE15-A194DB6329A5}" presName="hierRoot2" presStyleCnt="0">
        <dgm:presLayoutVars>
          <dgm:hierBranch val="init"/>
        </dgm:presLayoutVars>
      </dgm:prSet>
      <dgm:spPr/>
      <dgm:t>
        <a:bodyPr/>
        <a:lstStyle/>
        <a:p>
          <a:endParaRPr lang="es-ES"/>
        </a:p>
      </dgm:t>
    </dgm:pt>
    <dgm:pt modelId="{E34A675C-5B6B-49E0-8D65-EDEDD00A50A1}" type="pres">
      <dgm:prSet presAssocID="{2CC0D75E-EB80-43E9-AE15-A194DB6329A5}" presName="rootComposite" presStyleCnt="0"/>
      <dgm:spPr/>
      <dgm:t>
        <a:bodyPr/>
        <a:lstStyle/>
        <a:p>
          <a:endParaRPr lang="es-ES"/>
        </a:p>
      </dgm:t>
    </dgm:pt>
    <dgm:pt modelId="{8E5A54D9-08C7-401B-83E5-3A6551DF0A90}" type="pres">
      <dgm:prSet presAssocID="{2CC0D75E-EB80-43E9-AE15-A194DB6329A5}" presName="rootText" presStyleLbl="node2" presStyleIdx="2" presStyleCnt="8">
        <dgm:presLayoutVars>
          <dgm:chPref val="3"/>
        </dgm:presLayoutVars>
      </dgm:prSet>
      <dgm:spPr/>
      <dgm:t>
        <a:bodyPr/>
        <a:lstStyle/>
        <a:p>
          <a:endParaRPr lang="es-ES"/>
        </a:p>
      </dgm:t>
    </dgm:pt>
    <dgm:pt modelId="{96063679-CF65-41F1-9BA6-13BB90D648D3}" type="pres">
      <dgm:prSet presAssocID="{2CC0D75E-EB80-43E9-AE15-A194DB6329A5}" presName="rootConnector" presStyleLbl="node2" presStyleIdx="2" presStyleCnt="8"/>
      <dgm:spPr/>
      <dgm:t>
        <a:bodyPr/>
        <a:lstStyle/>
        <a:p>
          <a:endParaRPr lang="es-ES"/>
        </a:p>
      </dgm:t>
    </dgm:pt>
    <dgm:pt modelId="{B5E41B56-F02C-48D2-8BE0-ED9DE6DEB4DD}" type="pres">
      <dgm:prSet presAssocID="{2CC0D75E-EB80-43E9-AE15-A194DB6329A5}" presName="hierChild4" presStyleCnt="0"/>
      <dgm:spPr/>
      <dgm:t>
        <a:bodyPr/>
        <a:lstStyle/>
        <a:p>
          <a:endParaRPr lang="es-ES"/>
        </a:p>
      </dgm:t>
    </dgm:pt>
    <dgm:pt modelId="{DCA9007F-5D8D-487D-8E3B-2A34402CF2E0}" type="pres">
      <dgm:prSet presAssocID="{2CC0D75E-EB80-43E9-AE15-A194DB6329A5}" presName="hierChild5" presStyleCnt="0"/>
      <dgm:spPr/>
      <dgm:t>
        <a:bodyPr/>
        <a:lstStyle/>
        <a:p>
          <a:endParaRPr lang="es-ES"/>
        </a:p>
      </dgm:t>
    </dgm:pt>
    <dgm:pt modelId="{25BE36D5-1D4D-48F4-A7F7-08F4A810C56C}" type="pres">
      <dgm:prSet presAssocID="{CE9BA2BB-4242-4A2A-BAD9-0D2AAFF5F046}" presName="Name37" presStyleLbl="parChTrans1D2" presStyleIdx="3" presStyleCnt="8"/>
      <dgm:spPr/>
      <dgm:t>
        <a:bodyPr/>
        <a:lstStyle/>
        <a:p>
          <a:endParaRPr lang="es-ES"/>
        </a:p>
      </dgm:t>
    </dgm:pt>
    <dgm:pt modelId="{AF69B8B6-94F8-419F-9753-6C8B16188509}" type="pres">
      <dgm:prSet presAssocID="{65056A92-D556-4B65-B00F-48172A76AC8C}" presName="hierRoot2" presStyleCnt="0">
        <dgm:presLayoutVars>
          <dgm:hierBranch val="init"/>
        </dgm:presLayoutVars>
      </dgm:prSet>
      <dgm:spPr/>
      <dgm:t>
        <a:bodyPr/>
        <a:lstStyle/>
        <a:p>
          <a:endParaRPr lang="es-ES"/>
        </a:p>
      </dgm:t>
    </dgm:pt>
    <dgm:pt modelId="{81CB2F91-CB38-490F-8ECE-CCA038FAE897}" type="pres">
      <dgm:prSet presAssocID="{65056A92-D556-4B65-B00F-48172A76AC8C}" presName="rootComposite" presStyleCnt="0"/>
      <dgm:spPr/>
      <dgm:t>
        <a:bodyPr/>
        <a:lstStyle/>
        <a:p>
          <a:endParaRPr lang="es-ES"/>
        </a:p>
      </dgm:t>
    </dgm:pt>
    <dgm:pt modelId="{CF03B54C-0622-4BC9-8031-D46DB38D6E6A}" type="pres">
      <dgm:prSet presAssocID="{65056A92-D556-4B65-B00F-48172A76AC8C}" presName="rootText" presStyleLbl="node2" presStyleIdx="3" presStyleCnt="8">
        <dgm:presLayoutVars>
          <dgm:chPref val="3"/>
        </dgm:presLayoutVars>
      </dgm:prSet>
      <dgm:spPr/>
      <dgm:t>
        <a:bodyPr/>
        <a:lstStyle/>
        <a:p>
          <a:endParaRPr lang="es-ES"/>
        </a:p>
      </dgm:t>
    </dgm:pt>
    <dgm:pt modelId="{B0E69C03-F409-434C-B3F7-A25A2856393D}" type="pres">
      <dgm:prSet presAssocID="{65056A92-D556-4B65-B00F-48172A76AC8C}" presName="rootConnector" presStyleLbl="node2" presStyleIdx="3" presStyleCnt="8"/>
      <dgm:spPr/>
      <dgm:t>
        <a:bodyPr/>
        <a:lstStyle/>
        <a:p>
          <a:endParaRPr lang="es-ES"/>
        </a:p>
      </dgm:t>
    </dgm:pt>
    <dgm:pt modelId="{485EFBF9-A387-421E-8750-BD4A1A94DCCA}" type="pres">
      <dgm:prSet presAssocID="{65056A92-D556-4B65-B00F-48172A76AC8C}" presName="hierChild4" presStyleCnt="0"/>
      <dgm:spPr/>
      <dgm:t>
        <a:bodyPr/>
        <a:lstStyle/>
        <a:p>
          <a:endParaRPr lang="es-ES"/>
        </a:p>
      </dgm:t>
    </dgm:pt>
    <dgm:pt modelId="{64B1095F-AB4A-4350-836E-F4BE4D4C779A}" type="pres">
      <dgm:prSet presAssocID="{65056A92-D556-4B65-B00F-48172A76AC8C}" presName="hierChild5" presStyleCnt="0"/>
      <dgm:spPr/>
      <dgm:t>
        <a:bodyPr/>
        <a:lstStyle/>
        <a:p>
          <a:endParaRPr lang="es-ES"/>
        </a:p>
      </dgm:t>
    </dgm:pt>
    <dgm:pt modelId="{37C7ED98-B1EF-4CDB-A306-2FEC83E95AA6}" type="pres">
      <dgm:prSet presAssocID="{51DAC406-166D-470A-8112-3147B0C7B263}" presName="hierChild3" presStyleCnt="0"/>
      <dgm:spPr/>
      <dgm:t>
        <a:bodyPr/>
        <a:lstStyle/>
        <a:p>
          <a:endParaRPr lang="es-ES"/>
        </a:p>
      </dgm:t>
    </dgm:pt>
    <dgm:pt modelId="{608E25D2-AD88-4208-B5DD-31FC5A363F17}" type="pres">
      <dgm:prSet presAssocID="{94A5EEAC-DB27-476B-9F5E-BA4B2ACC70B4}" presName="hierRoot1" presStyleCnt="0">
        <dgm:presLayoutVars>
          <dgm:hierBranch val="init"/>
        </dgm:presLayoutVars>
      </dgm:prSet>
      <dgm:spPr/>
      <dgm:t>
        <a:bodyPr/>
        <a:lstStyle/>
        <a:p>
          <a:endParaRPr lang="es-ES"/>
        </a:p>
      </dgm:t>
    </dgm:pt>
    <dgm:pt modelId="{11F659BF-9D0E-402C-BF09-F07611F78ED0}" type="pres">
      <dgm:prSet presAssocID="{94A5EEAC-DB27-476B-9F5E-BA4B2ACC70B4}" presName="rootComposite1" presStyleCnt="0"/>
      <dgm:spPr/>
      <dgm:t>
        <a:bodyPr/>
        <a:lstStyle/>
        <a:p>
          <a:endParaRPr lang="es-ES"/>
        </a:p>
      </dgm:t>
    </dgm:pt>
    <dgm:pt modelId="{9FCA9164-66AA-41C7-B9C3-CE55537AFEAB}" type="pres">
      <dgm:prSet presAssocID="{94A5EEAC-DB27-476B-9F5E-BA4B2ACC70B4}" presName="rootText1" presStyleLbl="node0" presStyleIdx="1" presStyleCnt="2" custScaleX="214998">
        <dgm:presLayoutVars>
          <dgm:chPref val="3"/>
        </dgm:presLayoutVars>
      </dgm:prSet>
      <dgm:spPr/>
      <dgm:t>
        <a:bodyPr/>
        <a:lstStyle/>
        <a:p>
          <a:endParaRPr lang="es-ES"/>
        </a:p>
      </dgm:t>
    </dgm:pt>
    <dgm:pt modelId="{84A97BAE-BA4E-4B3E-86E7-76A71ADEAFBD}" type="pres">
      <dgm:prSet presAssocID="{94A5EEAC-DB27-476B-9F5E-BA4B2ACC70B4}" presName="rootConnector1" presStyleLbl="node1" presStyleIdx="0" presStyleCnt="0"/>
      <dgm:spPr/>
      <dgm:t>
        <a:bodyPr/>
        <a:lstStyle/>
        <a:p>
          <a:endParaRPr lang="es-ES"/>
        </a:p>
      </dgm:t>
    </dgm:pt>
    <dgm:pt modelId="{22F98329-8E98-40E6-B981-CD72C6787071}" type="pres">
      <dgm:prSet presAssocID="{94A5EEAC-DB27-476B-9F5E-BA4B2ACC70B4}" presName="hierChild2" presStyleCnt="0"/>
      <dgm:spPr/>
      <dgm:t>
        <a:bodyPr/>
        <a:lstStyle/>
        <a:p>
          <a:endParaRPr lang="es-ES"/>
        </a:p>
      </dgm:t>
    </dgm:pt>
    <dgm:pt modelId="{53A21A82-07B2-407E-85BC-034FCE952AC4}" type="pres">
      <dgm:prSet presAssocID="{6016F2B4-8242-4DC7-8C28-0DB602270A27}" presName="Name37" presStyleLbl="parChTrans1D2" presStyleIdx="4" presStyleCnt="8"/>
      <dgm:spPr/>
      <dgm:t>
        <a:bodyPr/>
        <a:lstStyle/>
        <a:p>
          <a:endParaRPr lang="es-ES"/>
        </a:p>
      </dgm:t>
    </dgm:pt>
    <dgm:pt modelId="{A5B7F8D2-AB54-44CC-BD08-3E6355404364}" type="pres">
      <dgm:prSet presAssocID="{60A3D8F9-AB52-463E-B299-0E36D752D237}" presName="hierRoot2" presStyleCnt="0">
        <dgm:presLayoutVars>
          <dgm:hierBranch val="init"/>
        </dgm:presLayoutVars>
      </dgm:prSet>
      <dgm:spPr/>
      <dgm:t>
        <a:bodyPr/>
        <a:lstStyle/>
        <a:p>
          <a:endParaRPr lang="es-ES"/>
        </a:p>
      </dgm:t>
    </dgm:pt>
    <dgm:pt modelId="{18453910-92F9-4858-A743-459930B4CAC8}" type="pres">
      <dgm:prSet presAssocID="{60A3D8F9-AB52-463E-B299-0E36D752D237}" presName="rootComposite" presStyleCnt="0"/>
      <dgm:spPr/>
      <dgm:t>
        <a:bodyPr/>
        <a:lstStyle/>
        <a:p>
          <a:endParaRPr lang="es-ES"/>
        </a:p>
      </dgm:t>
    </dgm:pt>
    <dgm:pt modelId="{D3A829B0-14B5-4506-9711-5520FE027118}" type="pres">
      <dgm:prSet presAssocID="{60A3D8F9-AB52-463E-B299-0E36D752D237}" presName="rootText" presStyleLbl="node2" presStyleIdx="4" presStyleCnt="8" custScaleX="138275" custScaleY="132869">
        <dgm:presLayoutVars>
          <dgm:chPref val="3"/>
        </dgm:presLayoutVars>
      </dgm:prSet>
      <dgm:spPr/>
      <dgm:t>
        <a:bodyPr/>
        <a:lstStyle/>
        <a:p>
          <a:endParaRPr lang="es-ES"/>
        </a:p>
      </dgm:t>
    </dgm:pt>
    <dgm:pt modelId="{160E358B-BE72-4BEA-A281-4153D31F26DD}" type="pres">
      <dgm:prSet presAssocID="{60A3D8F9-AB52-463E-B299-0E36D752D237}" presName="rootConnector" presStyleLbl="node2" presStyleIdx="4" presStyleCnt="8"/>
      <dgm:spPr/>
      <dgm:t>
        <a:bodyPr/>
        <a:lstStyle/>
        <a:p>
          <a:endParaRPr lang="es-ES"/>
        </a:p>
      </dgm:t>
    </dgm:pt>
    <dgm:pt modelId="{41F19C7F-6834-487B-B1AC-203815CE8EC9}" type="pres">
      <dgm:prSet presAssocID="{60A3D8F9-AB52-463E-B299-0E36D752D237}" presName="hierChild4" presStyleCnt="0"/>
      <dgm:spPr/>
      <dgm:t>
        <a:bodyPr/>
        <a:lstStyle/>
        <a:p>
          <a:endParaRPr lang="es-ES"/>
        </a:p>
      </dgm:t>
    </dgm:pt>
    <dgm:pt modelId="{4FB3854D-96D4-4CA7-9D2A-43E763F24058}" type="pres">
      <dgm:prSet presAssocID="{60A3D8F9-AB52-463E-B299-0E36D752D237}" presName="hierChild5" presStyleCnt="0"/>
      <dgm:spPr/>
      <dgm:t>
        <a:bodyPr/>
        <a:lstStyle/>
        <a:p>
          <a:endParaRPr lang="es-ES"/>
        </a:p>
      </dgm:t>
    </dgm:pt>
    <dgm:pt modelId="{F652CF42-DC07-41CC-A1C5-22CE2C7C3A95}" type="pres">
      <dgm:prSet presAssocID="{65F87C35-BA64-44F5-9782-A724175E15B4}" presName="Name37" presStyleLbl="parChTrans1D2" presStyleIdx="5" presStyleCnt="8"/>
      <dgm:spPr/>
      <dgm:t>
        <a:bodyPr/>
        <a:lstStyle/>
        <a:p>
          <a:endParaRPr lang="es-ES"/>
        </a:p>
      </dgm:t>
    </dgm:pt>
    <dgm:pt modelId="{2A574652-350E-41B8-9C65-D5B54D23B80E}" type="pres">
      <dgm:prSet presAssocID="{5361A7C2-0C56-443D-B265-E326A6D29A8C}" presName="hierRoot2" presStyleCnt="0">
        <dgm:presLayoutVars>
          <dgm:hierBranch val="init"/>
        </dgm:presLayoutVars>
      </dgm:prSet>
      <dgm:spPr/>
      <dgm:t>
        <a:bodyPr/>
        <a:lstStyle/>
        <a:p>
          <a:endParaRPr lang="es-ES"/>
        </a:p>
      </dgm:t>
    </dgm:pt>
    <dgm:pt modelId="{224360D9-48E0-4133-87DD-4955DC07EAB4}" type="pres">
      <dgm:prSet presAssocID="{5361A7C2-0C56-443D-B265-E326A6D29A8C}" presName="rootComposite" presStyleCnt="0"/>
      <dgm:spPr/>
      <dgm:t>
        <a:bodyPr/>
        <a:lstStyle/>
        <a:p>
          <a:endParaRPr lang="es-ES"/>
        </a:p>
      </dgm:t>
    </dgm:pt>
    <dgm:pt modelId="{B21527C1-184E-4166-B3B9-BEFB2AB3AA2C}" type="pres">
      <dgm:prSet presAssocID="{5361A7C2-0C56-443D-B265-E326A6D29A8C}" presName="rootText" presStyleLbl="node2" presStyleIdx="5" presStyleCnt="8" custScaleX="136657" custScaleY="117163">
        <dgm:presLayoutVars>
          <dgm:chPref val="3"/>
        </dgm:presLayoutVars>
      </dgm:prSet>
      <dgm:spPr/>
      <dgm:t>
        <a:bodyPr/>
        <a:lstStyle/>
        <a:p>
          <a:endParaRPr lang="es-ES"/>
        </a:p>
      </dgm:t>
    </dgm:pt>
    <dgm:pt modelId="{60C7C013-6867-4B53-88EB-98AA5E49F4A1}" type="pres">
      <dgm:prSet presAssocID="{5361A7C2-0C56-443D-B265-E326A6D29A8C}" presName="rootConnector" presStyleLbl="node2" presStyleIdx="5" presStyleCnt="8"/>
      <dgm:spPr/>
      <dgm:t>
        <a:bodyPr/>
        <a:lstStyle/>
        <a:p>
          <a:endParaRPr lang="es-ES"/>
        </a:p>
      </dgm:t>
    </dgm:pt>
    <dgm:pt modelId="{5C4D26E1-40CD-45B7-8F2A-F6C050CFF2D5}" type="pres">
      <dgm:prSet presAssocID="{5361A7C2-0C56-443D-B265-E326A6D29A8C}" presName="hierChild4" presStyleCnt="0"/>
      <dgm:spPr/>
      <dgm:t>
        <a:bodyPr/>
        <a:lstStyle/>
        <a:p>
          <a:endParaRPr lang="es-ES"/>
        </a:p>
      </dgm:t>
    </dgm:pt>
    <dgm:pt modelId="{DDD148EC-8B97-4C8C-8082-72C2992CEC5A}" type="pres">
      <dgm:prSet presAssocID="{5361A7C2-0C56-443D-B265-E326A6D29A8C}" presName="hierChild5" presStyleCnt="0"/>
      <dgm:spPr/>
      <dgm:t>
        <a:bodyPr/>
        <a:lstStyle/>
        <a:p>
          <a:endParaRPr lang="es-ES"/>
        </a:p>
      </dgm:t>
    </dgm:pt>
    <dgm:pt modelId="{7DB62B30-6D7B-4AD9-98A0-F2677324661C}" type="pres">
      <dgm:prSet presAssocID="{84420476-41DE-4170-9ACB-3F1661D8323A}" presName="Name37" presStyleLbl="parChTrans1D2" presStyleIdx="6" presStyleCnt="8"/>
      <dgm:spPr/>
      <dgm:t>
        <a:bodyPr/>
        <a:lstStyle/>
        <a:p>
          <a:endParaRPr lang="es-ES"/>
        </a:p>
      </dgm:t>
    </dgm:pt>
    <dgm:pt modelId="{CD410DC8-DC0A-4EE1-9BF4-9DAF7A0299E8}" type="pres">
      <dgm:prSet presAssocID="{4B2E204D-1B44-41EB-BC7C-38FBB568EE59}" presName="hierRoot2" presStyleCnt="0">
        <dgm:presLayoutVars>
          <dgm:hierBranch val="init"/>
        </dgm:presLayoutVars>
      </dgm:prSet>
      <dgm:spPr/>
      <dgm:t>
        <a:bodyPr/>
        <a:lstStyle/>
        <a:p>
          <a:endParaRPr lang="es-ES"/>
        </a:p>
      </dgm:t>
    </dgm:pt>
    <dgm:pt modelId="{1DE4C3C4-BBA4-47D2-A07C-82C4AB5ED3C5}" type="pres">
      <dgm:prSet presAssocID="{4B2E204D-1B44-41EB-BC7C-38FBB568EE59}" presName="rootComposite" presStyleCnt="0"/>
      <dgm:spPr/>
      <dgm:t>
        <a:bodyPr/>
        <a:lstStyle/>
        <a:p>
          <a:endParaRPr lang="es-ES"/>
        </a:p>
      </dgm:t>
    </dgm:pt>
    <dgm:pt modelId="{199FEBCE-7089-4B7C-8C56-4D63BFA6C884}" type="pres">
      <dgm:prSet presAssocID="{4B2E204D-1B44-41EB-BC7C-38FBB568EE59}" presName="rootText" presStyleLbl="node2" presStyleIdx="6" presStyleCnt="8" custScaleX="112116" custScaleY="142777">
        <dgm:presLayoutVars>
          <dgm:chPref val="3"/>
        </dgm:presLayoutVars>
      </dgm:prSet>
      <dgm:spPr/>
      <dgm:t>
        <a:bodyPr/>
        <a:lstStyle/>
        <a:p>
          <a:endParaRPr lang="es-ES"/>
        </a:p>
      </dgm:t>
    </dgm:pt>
    <dgm:pt modelId="{C9ED8753-9774-4EF3-8D31-A55C1EE9CEE2}" type="pres">
      <dgm:prSet presAssocID="{4B2E204D-1B44-41EB-BC7C-38FBB568EE59}" presName="rootConnector" presStyleLbl="node2" presStyleIdx="6" presStyleCnt="8"/>
      <dgm:spPr/>
      <dgm:t>
        <a:bodyPr/>
        <a:lstStyle/>
        <a:p>
          <a:endParaRPr lang="es-ES"/>
        </a:p>
      </dgm:t>
    </dgm:pt>
    <dgm:pt modelId="{FF7AB391-2A69-4B6F-80FE-EB40B3830C7B}" type="pres">
      <dgm:prSet presAssocID="{4B2E204D-1B44-41EB-BC7C-38FBB568EE59}" presName="hierChild4" presStyleCnt="0"/>
      <dgm:spPr/>
      <dgm:t>
        <a:bodyPr/>
        <a:lstStyle/>
        <a:p>
          <a:endParaRPr lang="es-ES"/>
        </a:p>
      </dgm:t>
    </dgm:pt>
    <dgm:pt modelId="{2A615D49-FD1C-4A4C-9723-1EF19D04CF93}" type="pres">
      <dgm:prSet presAssocID="{4B2E204D-1B44-41EB-BC7C-38FBB568EE59}" presName="hierChild5" presStyleCnt="0"/>
      <dgm:spPr/>
      <dgm:t>
        <a:bodyPr/>
        <a:lstStyle/>
        <a:p>
          <a:endParaRPr lang="es-ES"/>
        </a:p>
      </dgm:t>
    </dgm:pt>
    <dgm:pt modelId="{C586818F-C984-4B63-96CE-EC7A0AC35B12}" type="pres">
      <dgm:prSet presAssocID="{006683CE-2C01-40B0-8A75-FE69AF6ACD3D}" presName="Name37" presStyleLbl="parChTrans1D2" presStyleIdx="7" presStyleCnt="8"/>
      <dgm:spPr/>
      <dgm:t>
        <a:bodyPr/>
        <a:lstStyle/>
        <a:p>
          <a:endParaRPr lang="es-ES"/>
        </a:p>
      </dgm:t>
    </dgm:pt>
    <dgm:pt modelId="{4F7C4DC2-24BB-4206-A39D-60A1805D0D7E}" type="pres">
      <dgm:prSet presAssocID="{9D256322-CEC4-45ED-95AA-4D035CCD40CE}" presName="hierRoot2" presStyleCnt="0">
        <dgm:presLayoutVars>
          <dgm:hierBranch val="init"/>
        </dgm:presLayoutVars>
      </dgm:prSet>
      <dgm:spPr/>
      <dgm:t>
        <a:bodyPr/>
        <a:lstStyle/>
        <a:p>
          <a:endParaRPr lang="es-ES"/>
        </a:p>
      </dgm:t>
    </dgm:pt>
    <dgm:pt modelId="{080DA944-8A6D-4EC5-A039-01AC585E32D5}" type="pres">
      <dgm:prSet presAssocID="{9D256322-CEC4-45ED-95AA-4D035CCD40CE}" presName="rootComposite" presStyleCnt="0"/>
      <dgm:spPr/>
      <dgm:t>
        <a:bodyPr/>
        <a:lstStyle/>
        <a:p>
          <a:endParaRPr lang="es-ES"/>
        </a:p>
      </dgm:t>
    </dgm:pt>
    <dgm:pt modelId="{40184ECA-E909-425A-A96E-C14DA21741E4}" type="pres">
      <dgm:prSet presAssocID="{9D256322-CEC4-45ED-95AA-4D035CCD40CE}" presName="rootText" presStyleLbl="node2" presStyleIdx="7" presStyleCnt="8" custScaleY="168669">
        <dgm:presLayoutVars>
          <dgm:chPref val="3"/>
        </dgm:presLayoutVars>
      </dgm:prSet>
      <dgm:spPr/>
      <dgm:t>
        <a:bodyPr/>
        <a:lstStyle/>
        <a:p>
          <a:endParaRPr lang="es-ES"/>
        </a:p>
      </dgm:t>
    </dgm:pt>
    <dgm:pt modelId="{D6BA8FA1-0D56-41B6-85CE-7797F155D683}" type="pres">
      <dgm:prSet presAssocID="{9D256322-CEC4-45ED-95AA-4D035CCD40CE}" presName="rootConnector" presStyleLbl="node2" presStyleIdx="7" presStyleCnt="8"/>
      <dgm:spPr/>
      <dgm:t>
        <a:bodyPr/>
        <a:lstStyle/>
        <a:p>
          <a:endParaRPr lang="es-ES"/>
        </a:p>
      </dgm:t>
    </dgm:pt>
    <dgm:pt modelId="{9438BEDB-3324-4EF2-9EB0-64CFF6D76D28}" type="pres">
      <dgm:prSet presAssocID="{9D256322-CEC4-45ED-95AA-4D035CCD40CE}" presName="hierChild4" presStyleCnt="0"/>
      <dgm:spPr/>
      <dgm:t>
        <a:bodyPr/>
        <a:lstStyle/>
        <a:p>
          <a:endParaRPr lang="es-ES"/>
        </a:p>
      </dgm:t>
    </dgm:pt>
    <dgm:pt modelId="{A73EC083-D1ED-4C5C-9025-1A70D819A5EF}" type="pres">
      <dgm:prSet presAssocID="{9D256322-CEC4-45ED-95AA-4D035CCD40CE}" presName="hierChild5" presStyleCnt="0"/>
      <dgm:spPr/>
      <dgm:t>
        <a:bodyPr/>
        <a:lstStyle/>
        <a:p>
          <a:endParaRPr lang="es-ES"/>
        </a:p>
      </dgm:t>
    </dgm:pt>
    <dgm:pt modelId="{D8FFB0CD-BAB4-4C13-8AC9-C23F6CFF7277}" type="pres">
      <dgm:prSet presAssocID="{94A5EEAC-DB27-476B-9F5E-BA4B2ACC70B4}" presName="hierChild3" presStyleCnt="0"/>
      <dgm:spPr/>
      <dgm:t>
        <a:bodyPr/>
        <a:lstStyle/>
        <a:p>
          <a:endParaRPr lang="es-ES"/>
        </a:p>
      </dgm:t>
    </dgm:pt>
  </dgm:ptLst>
  <dgm:cxnLst>
    <dgm:cxn modelId="{035AF1A4-A193-4EF7-BDCC-1BC4C5FE16D5}" type="presOf" srcId="{51DAC406-166D-470A-8112-3147B0C7B263}" destId="{41426736-D938-4811-B96A-BFAEF3EEFE9A}" srcOrd="0" destOrd="0" presId="urn:microsoft.com/office/officeart/2005/8/layout/orgChart1"/>
    <dgm:cxn modelId="{3E4525BB-5036-44A2-8C88-960F44D1513D}" srcId="{51DAC406-166D-470A-8112-3147B0C7B263}" destId="{2CC0D75E-EB80-43E9-AE15-A194DB6329A5}" srcOrd="2" destOrd="0" parTransId="{48D8C2D0-7463-4BFF-BD52-B65DF9E032C3}" sibTransId="{4DF7CB7C-0904-4F7E-A5A8-06E412729045}"/>
    <dgm:cxn modelId="{C41CA836-B18C-40FC-8558-22DB830FDD7A}" type="presOf" srcId="{48D8C2D0-7463-4BFF-BD52-B65DF9E032C3}" destId="{D762C3B2-32E0-41EB-895F-F7B977CD1E4F}" srcOrd="0" destOrd="0" presId="urn:microsoft.com/office/officeart/2005/8/layout/orgChart1"/>
    <dgm:cxn modelId="{03474507-2684-4EC6-BFF9-3E7D446AC665}" type="presOf" srcId="{79418329-08A5-4F70-B486-E953B32191F7}" destId="{D5A60888-539E-4DAE-B004-5DF5E56B657B}" srcOrd="1" destOrd="0" presId="urn:microsoft.com/office/officeart/2005/8/layout/orgChart1"/>
    <dgm:cxn modelId="{516AB35D-2741-4D04-B982-1B0789681E66}" srcId="{94A5EEAC-DB27-476B-9F5E-BA4B2ACC70B4}" destId="{60A3D8F9-AB52-463E-B299-0E36D752D237}" srcOrd="0" destOrd="0" parTransId="{6016F2B4-8242-4DC7-8C28-0DB602270A27}" sibTransId="{B3A96F96-F572-4BB1-AC73-F7CBE12A4770}"/>
    <dgm:cxn modelId="{ACEE05C6-2068-4D13-9C79-28EF7DDB1BF6}" type="presOf" srcId="{84420476-41DE-4170-9ACB-3F1661D8323A}" destId="{7DB62B30-6D7B-4AD9-98A0-F2677324661C}" srcOrd="0" destOrd="0" presId="urn:microsoft.com/office/officeart/2005/8/layout/orgChart1"/>
    <dgm:cxn modelId="{898899D9-82F1-4B69-9565-548F099FB3AB}" srcId="{97B81D56-64B5-42C0-BD9B-37A42B3C4324}" destId="{94A5EEAC-DB27-476B-9F5E-BA4B2ACC70B4}" srcOrd="1" destOrd="0" parTransId="{50E39350-63AB-4C8D-8366-C858EB1C065E}" sibTransId="{D3487829-DEF4-4178-B508-01F73BC8AC65}"/>
    <dgm:cxn modelId="{63B7D4FA-3759-4813-8C3B-B4495B1B396C}" type="presOf" srcId="{51DAC406-166D-470A-8112-3147B0C7B263}" destId="{C8494BB5-24A1-4FBD-B7B3-28EDADDD9BA3}" srcOrd="1" destOrd="0" presId="urn:microsoft.com/office/officeart/2005/8/layout/orgChart1"/>
    <dgm:cxn modelId="{96FBC9E3-6E54-4437-8D9A-5CCAA1158B72}" type="presOf" srcId="{CE9BA2BB-4242-4A2A-BAD9-0D2AAFF5F046}" destId="{25BE36D5-1D4D-48F4-A7F7-08F4A810C56C}" srcOrd="0" destOrd="0" presId="urn:microsoft.com/office/officeart/2005/8/layout/orgChart1"/>
    <dgm:cxn modelId="{1E1B8856-E4D9-40AA-9A7C-330700E7E4E0}" type="presOf" srcId="{79418329-08A5-4F70-B486-E953B32191F7}" destId="{83F124CC-AD61-4054-9407-8FED9BDFE041}" srcOrd="0" destOrd="0" presId="urn:microsoft.com/office/officeart/2005/8/layout/orgChart1"/>
    <dgm:cxn modelId="{29E44CCC-58BA-4124-BE0A-96848E8A08CC}" srcId="{97B81D56-64B5-42C0-BD9B-37A42B3C4324}" destId="{51DAC406-166D-470A-8112-3147B0C7B263}" srcOrd="0" destOrd="0" parTransId="{8F9D676E-B28E-4A87-97DE-8D2DA65AFE54}" sibTransId="{C7844CC5-CF8F-4804-88E6-4F88A8D18682}"/>
    <dgm:cxn modelId="{A856AABE-0DDB-4EF4-B69E-BF0DAAD9CADD}" type="presOf" srcId="{9FA31CAD-A467-47D7-AC7B-996778029F73}" destId="{FCA095F3-0502-45B5-B2E0-D702B88FFF1C}" srcOrd="1" destOrd="0" presId="urn:microsoft.com/office/officeart/2005/8/layout/orgChart1"/>
    <dgm:cxn modelId="{61D11179-0EF9-4741-BB0C-B881813F587E}" type="presOf" srcId="{65F87C35-BA64-44F5-9782-A724175E15B4}" destId="{F652CF42-DC07-41CC-A1C5-22CE2C7C3A95}" srcOrd="0" destOrd="0" presId="urn:microsoft.com/office/officeart/2005/8/layout/orgChart1"/>
    <dgm:cxn modelId="{5CB8D86D-B2D1-4259-9FA5-016D2E5C64B3}" type="presOf" srcId="{4B2E204D-1B44-41EB-BC7C-38FBB568EE59}" destId="{C9ED8753-9774-4EF3-8D31-A55C1EE9CEE2}" srcOrd="1" destOrd="0" presId="urn:microsoft.com/office/officeart/2005/8/layout/orgChart1"/>
    <dgm:cxn modelId="{75372232-46E8-4B23-879B-C506882AC8C9}" type="presOf" srcId="{4F8C30AB-F551-4E3A-8B30-34753D7E282F}" destId="{F867F663-5957-4319-ACEF-E1CEAC2BB829}" srcOrd="0" destOrd="0" presId="urn:microsoft.com/office/officeart/2005/8/layout/orgChart1"/>
    <dgm:cxn modelId="{45E7F216-398C-40A8-962F-6B6BCF5C1390}" type="presOf" srcId="{5361A7C2-0C56-443D-B265-E326A6D29A8C}" destId="{60C7C013-6867-4B53-88EB-98AA5E49F4A1}" srcOrd="1" destOrd="0" presId="urn:microsoft.com/office/officeart/2005/8/layout/orgChart1"/>
    <dgm:cxn modelId="{71C67B18-92C9-419D-AA56-CE235BB09780}" type="presOf" srcId="{9FA31CAD-A467-47D7-AC7B-996778029F73}" destId="{82F7E6E5-5451-44FF-A538-DFF58AC9B30F}" srcOrd="0" destOrd="0" presId="urn:microsoft.com/office/officeart/2005/8/layout/orgChart1"/>
    <dgm:cxn modelId="{43667F5E-BA61-4434-A0DB-248C9E3A52EE}" type="presOf" srcId="{94A5EEAC-DB27-476B-9F5E-BA4B2ACC70B4}" destId="{9FCA9164-66AA-41C7-B9C3-CE55537AFEAB}" srcOrd="0" destOrd="0" presId="urn:microsoft.com/office/officeart/2005/8/layout/orgChart1"/>
    <dgm:cxn modelId="{596D8BF0-76C5-4D91-84AB-CFACA55F4B2F}" srcId="{51DAC406-166D-470A-8112-3147B0C7B263}" destId="{65056A92-D556-4B65-B00F-48172A76AC8C}" srcOrd="3" destOrd="0" parTransId="{CE9BA2BB-4242-4A2A-BAD9-0D2AAFF5F046}" sibTransId="{73F86282-14BB-4893-AEE8-AC50E14A7A4E}"/>
    <dgm:cxn modelId="{D9BDB1AB-1446-4D68-818B-86F377C7BA53}" type="presOf" srcId="{2CC0D75E-EB80-43E9-AE15-A194DB6329A5}" destId="{96063679-CF65-41F1-9BA6-13BB90D648D3}" srcOrd="1" destOrd="0" presId="urn:microsoft.com/office/officeart/2005/8/layout/orgChart1"/>
    <dgm:cxn modelId="{B936438D-34C6-47FE-A842-12A4B6C75DBC}" type="presOf" srcId="{7934A0E4-18AA-47E9-95A7-68FE1BD4082C}" destId="{0931749A-3829-4BE7-8E44-2FB2415DBA38}" srcOrd="0" destOrd="0" presId="urn:microsoft.com/office/officeart/2005/8/layout/orgChart1"/>
    <dgm:cxn modelId="{617907B2-4E6E-4C3F-A09F-2B3E72845914}" type="presOf" srcId="{006683CE-2C01-40B0-8A75-FE69AF6ACD3D}" destId="{C586818F-C984-4B63-96CE-EC7A0AC35B12}" srcOrd="0" destOrd="0" presId="urn:microsoft.com/office/officeart/2005/8/layout/orgChart1"/>
    <dgm:cxn modelId="{9289B61A-50A4-4AAD-AEC1-D455382AFAB7}" type="presOf" srcId="{65056A92-D556-4B65-B00F-48172A76AC8C}" destId="{CF03B54C-0622-4BC9-8031-D46DB38D6E6A}" srcOrd="0" destOrd="0" presId="urn:microsoft.com/office/officeart/2005/8/layout/orgChart1"/>
    <dgm:cxn modelId="{736ADE8D-0FD9-4C7B-A153-11FBB84F6915}" srcId="{94A5EEAC-DB27-476B-9F5E-BA4B2ACC70B4}" destId="{9D256322-CEC4-45ED-95AA-4D035CCD40CE}" srcOrd="3" destOrd="0" parTransId="{006683CE-2C01-40B0-8A75-FE69AF6ACD3D}" sibTransId="{490F3EE2-CF22-46E3-805B-FB8C5C9582AA}"/>
    <dgm:cxn modelId="{09DBA8D7-DB4C-48CA-A15E-8294A315FD59}" type="presOf" srcId="{60A3D8F9-AB52-463E-B299-0E36D752D237}" destId="{D3A829B0-14B5-4506-9711-5520FE027118}" srcOrd="0" destOrd="0" presId="urn:microsoft.com/office/officeart/2005/8/layout/orgChart1"/>
    <dgm:cxn modelId="{DDA56620-079A-402A-86F2-58F2A2E8C4CE}" srcId="{51DAC406-166D-470A-8112-3147B0C7B263}" destId="{9FA31CAD-A467-47D7-AC7B-996778029F73}" srcOrd="0" destOrd="0" parTransId="{4F8C30AB-F551-4E3A-8B30-34753D7E282F}" sibTransId="{8D76706E-5338-4E3D-B08F-065E22B7AF38}"/>
    <dgm:cxn modelId="{EC713D56-A6CA-4073-8364-3F5879935316}" type="presOf" srcId="{97B81D56-64B5-42C0-BD9B-37A42B3C4324}" destId="{3FA1A9E5-29C3-4014-A663-A635287C6C40}" srcOrd="0" destOrd="0" presId="urn:microsoft.com/office/officeart/2005/8/layout/orgChart1"/>
    <dgm:cxn modelId="{DA5D045A-8409-4E58-A1D9-A3510A31C4BB}" srcId="{94A5EEAC-DB27-476B-9F5E-BA4B2ACC70B4}" destId="{4B2E204D-1B44-41EB-BC7C-38FBB568EE59}" srcOrd="2" destOrd="0" parTransId="{84420476-41DE-4170-9ACB-3F1661D8323A}" sibTransId="{C2A229BA-4CF9-4B1A-9BAA-DBF960E2F3E7}"/>
    <dgm:cxn modelId="{E7527800-A03B-41DD-AD04-9CB961905301}" type="presOf" srcId="{9D256322-CEC4-45ED-95AA-4D035CCD40CE}" destId="{D6BA8FA1-0D56-41B6-85CE-7797F155D683}" srcOrd="1" destOrd="0" presId="urn:microsoft.com/office/officeart/2005/8/layout/orgChart1"/>
    <dgm:cxn modelId="{705B9FBF-3A08-4106-BC50-25C9BAAB2949}" type="presOf" srcId="{6016F2B4-8242-4DC7-8C28-0DB602270A27}" destId="{53A21A82-07B2-407E-85BC-034FCE952AC4}" srcOrd="0" destOrd="0" presId="urn:microsoft.com/office/officeart/2005/8/layout/orgChart1"/>
    <dgm:cxn modelId="{C7D75807-984B-447B-B1B4-AA584E22FC4F}" type="presOf" srcId="{2CC0D75E-EB80-43E9-AE15-A194DB6329A5}" destId="{8E5A54D9-08C7-401B-83E5-3A6551DF0A90}" srcOrd="0" destOrd="0" presId="urn:microsoft.com/office/officeart/2005/8/layout/orgChart1"/>
    <dgm:cxn modelId="{24A5CBD9-CF7F-4E30-8F8F-C3BAFE88B899}" type="presOf" srcId="{60A3D8F9-AB52-463E-B299-0E36D752D237}" destId="{160E358B-BE72-4BEA-A281-4153D31F26DD}" srcOrd="1" destOrd="0" presId="urn:microsoft.com/office/officeart/2005/8/layout/orgChart1"/>
    <dgm:cxn modelId="{23B1A9C7-F379-4E5B-BDEC-B28D45706039}" type="presOf" srcId="{65056A92-D556-4B65-B00F-48172A76AC8C}" destId="{B0E69C03-F409-434C-B3F7-A25A2856393D}" srcOrd="1" destOrd="0" presId="urn:microsoft.com/office/officeart/2005/8/layout/orgChart1"/>
    <dgm:cxn modelId="{881097EF-2C8A-433A-A72D-722379A5A5A6}" srcId="{94A5EEAC-DB27-476B-9F5E-BA4B2ACC70B4}" destId="{5361A7C2-0C56-443D-B265-E326A6D29A8C}" srcOrd="1" destOrd="0" parTransId="{65F87C35-BA64-44F5-9782-A724175E15B4}" sibTransId="{7A3B0D60-BC31-4BF3-B652-4460031BE18A}"/>
    <dgm:cxn modelId="{B944AA52-8AC9-4251-B7E1-813A4AB71C6B}" type="presOf" srcId="{5361A7C2-0C56-443D-B265-E326A6D29A8C}" destId="{B21527C1-184E-4166-B3B9-BEFB2AB3AA2C}" srcOrd="0" destOrd="0" presId="urn:microsoft.com/office/officeart/2005/8/layout/orgChart1"/>
    <dgm:cxn modelId="{AAF8CBA4-6FDE-4D65-A4E4-8FDF05084A8A}" srcId="{51DAC406-166D-470A-8112-3147B0C7B263}" destId="{79418329-08A5-4F70-B486-E953B32191F7}" srcOrd="1" destOrd="0" parTransId="{7934A0E4-18AA-47E9-95A7-68FE1BD4082C}" sibTransId="{53796E5B-178A-4498-8695-225112CD5883}"/>
    <dgm:cxn modelId="{04D52031-042C-4B8E-89DB-D8FBF290E169}" type="presOf" srcId="{9D256322-CEC4-45ED-95AA-4D035CCD40CE}" destId="{40184ECA-E909-425A-A96E-C14DA21741E4}" srcOrd="0" destOrd="0" presId="urn:microsoft.com/office/officeart/2005/8/layout/orgChart1"/>
    <dgm:cxn modelId="{4E916790-866B-49A8-9598-07BC93E58A4E}" type="presOf" srcId="{94A5EEAC-DB27-476B-9F5E-BA4B2ACC70B4}" destId="{84A97BAE-BA4E-4B3E-86E7-76A71ADEAFBD}" srcOrd="1" destOrd="0" presId="urn:microsoft.com/office/officeart/2005/8/layout/orgChart1"/>
    <dgm:cxn modelId="{C3BE7F92-109F-4852-8542-BBD867CBAF4A}" type="presOf" srcId="{4B2E204D-1B44-41EB-BC7C-38FBB568EE59}" destId="{199FEBCE-7089-4B7C-8C56-4D63BFA6C884}" srcOrd="0" destOrd="0" presId="urn:microsoft.com/office/officeart/2005/8/layout/orgChart1"/>
    <dgm:cxn modelId="{69872B01-7FDA-40B8-87D7-7750ECE2BB81}" type="presParOf" srcId="{3FA1A9E5-29C3-4014-A663-A635287C6C40}" destId="{EC8359BB-235A-43C4-AA8F-1C8FA7C176C1}" srcOrd="0" destOrd="0" presId="urn:microsoft.com/office/officeart/2005/8/layout/orgChart1"/>
    <dgm:cxn modelId="{A1F36DB2-FCF3-4F79-9533-0DB47984BCD6}" type="presParOf" srcId="{EC8359BB-235A-43C4-AA8F-1C8FA7C176C1}" destId="{C1B4A1D5-42C2-4D96-8BB9-7CE5CD0B59BF}" srcOrd="0" destOrd="0" presId="urn:microsoft.com/office/officeart/2005/8/layout/orgChart1"/>
    <dgm:cxn modelId="{D0E05B58-D054-48F1-9507-CBC9F2298D4D}" type="presParOf" srcId="{C1B4A1D5-42C2-4D96-8BB9-7CE5CD0B59BF}" destId="{41426736-D938-4811-B96A-BFAEF3EEFE9A}" srcOrd="0" destOrd="0" presId="urn:microsoft.com/office/officeart/2005/8/layout/orgChart1"/>
    <dgm:cxn modelId="{0FB3776B-DD3D-4CED-8F12-64E7B752C1ED}" type="presParOf" srcId="{C1B4A1D5-42C2-4D96-8BB9-7CE5CD0B59BF}" destId="{C8494BB5-24A1-4FBD-B7B3-28EDADDD9BA3}" srcOrd="1" destOrd="0" presId="urn:microsoft.com/office/officeart/2005/8/layout/orgChart1"/>
    <dgm:cxn modelId="{037EA281-2751-4C24-AFBB-2801A6FA5954}" type="presParOf" srcId="{EC8359BB-235A-43C4-AA8F-1C8FA7C176C1}" destId="{AAC3D2BB-4102-431C-9421-8D5A10CC2D81}" srcOrd="1" destOrd="0" presId="urn:microsoft.com/office/officeart/2005/8/layout/orgChart1"/>
    <dgm:cxn modelId="{8828BC31-670E-4C13-B833-D4833D78AA1E}" type="presParOf" srcId="{AAC3D2BB-4102-431C-9421-8D5A10CC2D81}" destId="{F867F663-5957-4319-ACEF-E1CEAC2BB829}" srcOrd="0" destOrd="0" presId="urn:microsoft.com/office/officeart/2005/8/layout/orgChart1"/>
    <dgm:cxn modelId="{0E4F04F7-2E7A-47C0-8E35-45D5299A5300}" type="presParOf" srcId="{AAC3D2BB-4102-431C-9421-8D5A10CC2D81}" destId="{C943A465-9A01-4236-A125-A7E2D063F1D6}" srcOrd="1" destOrd="0" presId="urn:microsoft.com/office/officeart/2005/8/layout/orgChart1"/>
    <dgm:cxn modelId="{5278EEB8-2EE9-4ED0-ADCC-814EC489A3AC}" type="presParOf" srcId="{C943A465-9A01-4236-A125-A7E2D063F1D6}" destId="{A4D58636-4679-4997-BF34-0B04D0EFBF14}" srcOrd="0" destOrd="0" presId="urn:microsoft.com/office/officeart/2005/8/layout/orgChart1"/>
    <dgm:cxn modelId="{38119251-D0B7-43C6-8492-82D304B26A82}" type="presParOf" srcId="{A4D58636-4679-4997-BF34-0B04D0EFBF14}" destId="{82F7E6E5-5451-44FF-A538-DFF58AC9B30F}" srcOrd="0" destOrd="0" presId="urn:microsoft.com/office/officeart/2005/8/layout/orgChart1"/>
    <dgm:cxn modelId="{1938802E-B166-4989-B394-71974F35CCF4}" type="presParOf" srcId="{A4D58636-4679-4997-BF34-0B04D0EFBF14}" destId="{FCA095F3-0502-45B5-B2E0-D702B88FFF1C}" srcOrd="1" destOrd="0" presId="urn:microsoft.com/office/officeart/2005/8/layout/orgChart1"/>
    <dgm:cxn modelId="{849F6B85-12EC-42A4-BD1C-F866C653AF0D}" type="presParOf" srcId="{C943A465-9A01-4236-A125-A7E2D063F1D6}" destId="{8EBE91D7-4B10-461D-A62D-6CEE515793C4}" srcOrd="1" destOrd="0" presId="urn:microsoft.com/office/officeart/2005/8/layout/orgChart1"/>
    <dgm:cxn modelId="{14E3DACC-2680-4674-929F-6E72884B86F1}" type="presParOf" srcId="{C943A465-9A01-4236-A125-A7E2D063F1D6}" destId="{396F285D-DDE6-4AA6-B67D-1CA81CF4CB50}" srcOrd="2" destOrd="0" presId="urn:microsoft.com/office/officeart/2005/8/layout/orgChart1"/>
    <dgm:cxn modelId="{2307EA1B-EB6B-43B3-8FEB-89BDCE4C85CB}" type="presParOf" srcId="{AAC3D2BB-4102-431C-9421-8D5A10CC2D81}" destId="{0931749A-3829-4BE7-8E44-2FB2415DBA38}" srcOrd="2" destOrd="0" presId="urn:microsoft.com/office/officeart/2005/8/layout/orgChart1"/>
    <dgm:cxn modelId="{737A6480-C169-43BF-AF00-D82C97959B0F}" type="presParOf" srcId="{AAC3D2BB-4102-431C-9421-8D5A10CC2D81}" destId="{F9F827BA-A50F-4B35-ADE2-69115AFC269B}" srcOrd="3" destOrd="0" presId="urn:microsoft.com/office/officeart/2005/8/layout/orgChart1"/>
    <dgm:cxn modelId="{3A325480-1510-4B3B-8693-EEA06BC6A62E}" type="presParOf" srcId="{F9F827BA-A50F-4B35-ADE2-69115AFC269B}" destId="{9C9F37D8-4403-4A62-B82F-170EAA8C8F85}" srcOrd="0" destOrd="0" presId="urn:microsoft.com/office/officeart/2005/8/layout/orgChart1"/>
    <dgm:cxn modelId="{2FC050A5-6FB8-4174-ABB3-16D225A4E5E8}" type="presParOf" srcId="{9C9F37D8-4403-4A62-B82F-170EAA8C8F85}" destId="{83F124CC-AD61-4054-9407-8FED9BDFE041}" srcOrd="0" destOrd="0" presId="urn:microsoft.com/office/officeart/2005/8/layout/orgChart1"/>
    <dgm:cxn modelId="{26154182-8412-4F2B-9129-4631EDB1E4F7}" type="presParOf" srcId="{9C9F37D8-4403-4A62-B82F-170EAA8C8F85}" destId="{D5A60888-539E-4DAE-B004-5DF5E56B657B}" srcOrd="1" destOrd="0" presId="urn:microsoft.com/office/officeart/2005/8/layout/orgChart1"/>
    <dgm:cxn modelId="{AE36678F-A629-4A59-A1A0-64E547A4070C}" type="presParOf" srcId="{F9F827BA-A50F-4B35-ADE2-69115AFC269B}" destId="{F43EC584-A427-42AA-B443-94B4C1CD15AF}" srcOrd="1" destOrd="0" presId="urn:microsoft.com/office/officeart/2005/8/layout/orgChart1"/>
    <dgm:cxn modelId="{02D24092-D65F-48F0-9B25-FCBE16942673}" type="presParOf" srcId="{F9F827BA-A50F-4B35-ADE2-69115AFC269B}" destId="{2128BE13-2996-4E94-9954-A3AF359D9DDB}" srcOrd="2" destOrd="0" presId="urn:microsoft.com/office/officeart/2005/8/layout/orgChart1"/>
    <dgm:cxn modelId="{9DFC2C02-30F0-4DE7-8E97-1096FC1C2099}" type="presParOf" srcId="{AAC3D2BB-4102-431C-9421-8D5A10CC2D81}" destId="{D762C3B2-32E0-41EB-895F-F7B977CD1E4F}" srcOrd="4" destOrd="0" presId="urn:microsoft.com/office/officeart/2005/8/layout/orgChart1"/>
    <dgm:cxn modelId="{F8B044D0-B745-4904-B2A2-9933361AE7D3}" type="presParOf" srcId="{AAC3D2BB-4102-431C-9421-8D5A10CC2D81}" destId="{78FD3F0D-3561-4727-B646-C0D920EC5CE1}" srcOrd="5" destOrd="0" presId="urn:microsoft.com/office/officeart/2005/8/layout/orgChart1"/>
    <dgm:cxn modelId="{B155207E-CA1B-4447-84AE-89A1CE4CC2CF}" type="presParOf" srcId="{78FD3F0D-3561-4727-B646-C0D920EC5CE1}" destId="{E34A675C-5B6B-49E0-8D65-EDEDD00A50A1}" srcOrd="0" destOrd="0" presId="urn:microsoft.com/office/officeart/2005/8/layout/orgChart1"/>
    <dgm:cxn modelId="{BBF044BA-315C-4B99-80B0-2B50B6FF347C}" type="presParOf" srcId="{E34A675C-5B6B-49E0-8D65-EDEDD00A50A1}" destId="{8E5A54D9-08C7-401B-83E5-3A6551DF0A90}" srcOrd="0" destOrd="0" presId="urn:microsoft.com/office/officeart/2005/8/layout/orgChart1"/>
    <dgm:cxn modelId="{0658716B-A7CF-4C58-912A-7BD8162464D5}" type="presParOf" srcId="{E34A675C-5B6B-49E0-8D65-EDEDD00A50A1}" destId="{96063679-CF65-41F1-9BA6-13BB90D648D3}" srcOrd="1" destOrd="0" presId="urn:microsoft.com/office/officeart/2005/8/layout/orgChart1"/>
    <dgm:cxn modelId="{E9026B64-AF4D-411D-8337-C0BB0A4CCBD5}" type="presParOf" srcId="{78FD3F0D-3561-4727-B646-C0D920EC5CE1}" destId="{B5E41B56-F02C-48D2-8BE0-ED9DE6DEB4DD}" srcOrd="1" destOrd="0" presId="urn:microsoft.com/office/officeart/2005/8/layout/orgChart1"/>
    <dgm:cxn modelId="{C2BA153F-F41D-4280-BC94-77CA98D08566}" type="presParOf" srcId="{78FD3F0D-3561-4727-B646-C0D920EC5CE1}" destId="{DCA9007F-5D8D-487D-8E3B-2A34402CF2E0}" srcOrd="2" destOrd="0" presId="urn:microsoft.com/office/officeart/2005/8/layout/orgChart1"/>
    <dgm:cxn modelId="{95F6BCCF-DB4E-4A70-B7F2-681F1A21039A}" type="presParOf" srcId="{AAC3D2BB-4102-431C-9421-8D5A10CC2D81}" destId="{25BE36D5-1D4D-48F4-A7F7-08F4A810C56C}" srcOrd="6" destOrd="0" presId="urn:microsoft.com/office/officeart/2005/8/layout/orgChart1"/>
    <dgm:cxn modelId="{11B2BE4E-478D-4D99-81D6-20443F044764}" type="presParOf" srcId="{AAC3D2BB-4102-431C-9421-8D5A10CC2D81}" destId="{AF69B8B6-94F8-419F-9753-6C8B16188509}" srcOrd="7" destOrd="0" presId="urn:microsoft.com/office/officeart/2005/8/layout/orgChart1"/>
    <dgm:cxn modelId="{C1727904-61A7-4533-965F-0F20C8519688}" type="presParOf" srcId="{AF69B8B6-94F8-419F-9753-6C8B16188509}" destId="{81CB2F91-CB38-490F-8ECE-CCA038FAE897}" srcOrd="0" destOrd="0" presId="urn:microsoft.com/office/officeart/2005/8/layout/orgChart1"/>
    <dgm:cxn modelId="{5D5FD3CA-04A4-4DD1-86FC-6A57B500C459}" type="presParOf" srcId="{81CB2F91-CB38-490F-8ECE-CCA038FAE897}" destId="{CF03B54C-0622-4BC9-8031-D46DB38D6E6A}" srcOrd="0" destOrd="0" presId="urn:microsoft.com/office/officeart/2005/8/layout/orgChart1"/>
    <dgm:cxn modelId="{53EE01F3-9442-4E88-A164-FC3CB2A18F59}" type="presParOf" srcId="{81CB2F91-CB38-490F-8ECE-CCA038FAE897}" destId="{B0E69C03-F409-434C-B3F7-A25A2856393D}" srcOrd="1" destOrd="0" presId="urn:microsoft.com/office/officeart/2005/8/layout/orgChart1"/>
    <dgm:cxn modelId="{175DE403-4F95-48C7-9963-7FA898DE8624}" type="presParOf" srcId="{AF69B8B6-94F8-419F-9753-6C8B16188509}" destId="{485EFBF9-A387-421E-8750-BD4A1A94DCCA}" srcOrd="1" destOrd="0" presId="urn:microsoft.com/office/officeart/2005/8/layout/orgChart1"/>
    <dgm:cxn modelId="{77DF771B-4582-4E57-B613-5E1803DF216F}" type="presParOf" srcId="{AF69B8B6-94F8-419F-9753-6C8B16188509}" destId="{64B1095F-AB4A-4350-836E-F4BE4D4C779A}" srcOrd="2" destOrd="0" presId="urn:microsoft.com/office/officeart/2005/8/layout/orgChart1"/>
    <dgm:cxn modelId="{6B496101-E9AB-4BA1-B84C-E359AB2D5AA5}" type="presParOf" srcId="{EC8359BB-235A-43C4-AA8F-1C8FA7C176C1}" destId="{37C7ED98-B1EF-4CDB-A306-2FEC83E95AA6}" srcOrd="2" destOrd="0" presId="urn:microsoft.com/office/officeart/2005/8/layout/orgChart1"/>
    <dgm:cxn modelId="{3F32FBF7-B73E-4407-BD88-A994B82A9506}" type="presParOf" srcId="{3FA1A9E5-29C3-4014-A663-A635287C6C40}" destId="{608E25D2-AD88-4208-B5DD-31FC5A363F17}" srcOrd="1" destOrd="0" presId="urn:microsoft.com/office/officeart/2005/8/layout/orgChart1"/>
    <dgm:cxn modelId="{4ABF3292-26C6-4F23-AF93-AC32C805AE05}" type="presParOf" srcId="{608E25D2-AD88-4208-B5DD-31FC5A363F17}" destId="{11F659BF-9D0E-402C-BF09-F07611F78ED0}" srcOrd="0" destOrd="0" presId="urn:microsoft.com/office/officeart/2005/8/layout/orgChart1"/>
    <dgm:cxn modelId="{D9F2E2FB-F1E3-4290-83E4-9056DF717027}" type="presParOf" srcId="{11F659BF-9D0E-402C-BF09-F07611F78ED0}" destId="{9FCA9164-66AA-41C7-B9C3-CE55537AFEAB}" srcOrd="0" destOrd="0" presId="urn:microsoft.com/office/officeart/2005/8/layout/orgChart1"/>
    <dgm:cxn modelId="{A38FBACA-7E44-466A-B8C0-40BF41CDA30A}" type="presParOf" srcId="{11F659BF-9D0E-402C-BF09-F07611F78ED0}" destId="{84A97BAE-BA4E-4B3E-86E7-76A71ADEAFBD}" srcOrd="1" destOrd="0" presId="urn:microsoft.com/office/officeart/2005/8/layout/orgChart1"/>
    <dgm:cxn modelId="{9EC8CE86-ACAA-4A41-A638-ACA63289C5A0}" type="presParOf" srcId="{608E25D2-AD88-4208-B5DD-31FC5A363F17}" destId="{22F98329-8E98-40E6-B981-CD72C6787071}" srcOrd="1" destOrd="0" presId="urn:microsoft.com/office/officeart/2005/8/layout/orgChart1"/>
    <dgm:cxn modelId="{166F195A-E3D6-430D-BDA5-50247C8A60F5}" type="presParOf" srcId="{22F98329-8E98-40E6-B981-CD72C6787071}" destId="{53A21A82-07B2-407E-85BC-034FCE952AC4}" srcOrd="0" destOrd="0" presId="urn:microsoft.com/office/officeart/2005/8/layout/orgChart1"/>
    <dgm:cxn modelId="{6789C219-0361-400A-A574-9D4B7DB17388}" type="presParOf" srcId="{22F98329-8E98-40E6-B981-CD72C6787071}" destId="{A5B7F8D2-AB54-44CC-BD08-3E6355404364}" srcOrd="1" destOrd="0" presId="urn:microsoft.com/office/officeart/2005/8/layout/orgChart1"/>
    <dgm:cxn modelId="{5E5C737B-0FBE-4920-9347-26A4887771CE}" type="presParOf" srcId="{A5B7F8D2-AB54-44CC-BD08-3E6355404364}" destId="{18453910-92F9-4858-A743-459930B4CAC8}" srcOrd="0" destOrd="0" presId="urn:microsoft.com/office/officeart/2005/8/layout/orgChart1"/>
    <dgm:cxn modelId="{C2669D18-E555-4819-9EA2-4F023102897C}" type="presParOf" srcId="{18453910-92F9-4858-A743-459930B4CAC8}" destId="{D3A829B0-14B5-4506-9711-5520FE027118}" srcOrd="0" destOrd="0" presId="urn:microsoft.com/office/officeart/2005/8/layout/orgChart1"/>
    <dgm:cxn modelId="{E9A8AAF9-2969-4895-8355-1B0753713F38}" type="presParOf" srcId="{18453910-92F9-4858-A743-459930B4CAC8}" destId="{160E358B-BE72-4BEA-A281-4153D31F26DD}" srcOrd="1" destOrd="0" presId="urn:microsoft.com/office/officeart/2005/8/layout/orgChart1"/>
    <dgm:cxn modelId="{48C3BEFE-F7A1-4936-BCC4-66BD87EAA3E2}" type="presParOf" srcId="{A5B7F8D2-AB54-44CC-BD08-3E6355404364}" destId="{41F19C7F-6834-487B-B1AC-203815CE8EC9}" srcOrd="1" destOrd="0" presId="urn:microsoft.com/office/officeart/2005/8/layout/orgChart1"/>
    <dgm:cxn modelId="{DA6F0E06-1BF6-447F-AC1E-25182070BDD1}" type="presParOf" srcId="{A5B7F8D2-AB54-44CC-BD08-3E6355404364}" destId="{4FB3854D-96D4-4CA7-9D2A-43E763F24058}" srcOrd="2" destOrd="0" presId="urn:microsoft.com/office/officeart/2005/8/layout/orgChart1"/>
    <dgm:cxn modelId="{47E68D5D-1D67-4EA2-8CBA-440DE380E85C}" type="presParOf" srcId="{22F98329-8E98-40E6-B981-CD72C6787071}" destId="{F652CF42-DC07-41CC-A1C5-22CE2C7C3A95}" srcOrd="2" destOrd="0" presId="urn:microsoft.com/office/officeart/2005/8/layout/orgChart1"/>
    <dgm:cxn modelId="{61032FA1-34DE-487D-89D7-746E55468C67}" type="presParOf" srcId="{22F98329-8E98-40E6-B981-CD72C6787071}" destId="{2A574652-350E-41B8-9C65-D5B54D23B80E}" srcOrd="3" destOrd="0" presId="urn:microsoft.com/office/officeart/2005/8/layout/orgChart1"/>
    <dgm:cxn modelId="{AA4BD84A-09B0-4484-9521-B7D332174E79}" type="presParOf" srcId="{2A574652-350E-41B8-9C65-D5B54D23B80E}" destId="{224360D9-48E0-4133-87DD-4955DC07EAB4}" srcOrd="0" destOrd="0" presId="urn:microsoft.com/office/officeart/2005/8/layout/orgChart1"/>
    <dgm:cxn modelId="{69E41405-9A34-4C1C-B9AF-5D017F75BBDB}" type="presParOf" srcId="{224360D9-48E0-4133-87DD-4955DC07EAB4}" destId="{B21527C1-184E-4166-B3B9-BEFB2AB3AA2C}" srcOrd="0" destOrd="0" presId="urn:microsoft.com/office/officeart/2005/8/layout/orgChart1"/>
    <dgm:cxn modelId="{6EE46AE2-AC25-411A-B1E8-B4508D77CB15}" type="presParOf" srcId="{224360D9-48E0-4133-87DD-4955DC07EAB4}" destId="{60C7C013-6867-4B53-88EB-98AA5E49F4A1}" srcOrd="1" destOrd="0" presId="urn:microsoft.com/office/officeart/2005/8/layout/orgChart1"/>
    <dgm:cxn modelId="{D3BED367-6269-4127-B27A-64808A8F8158}" type="presParOf" srcId="{2A574652-350E-41B8-9C65-D5B54D23B80E}" destId="{5C4D26E1-40CD-45B7-8F2A-F6C050CFF2D5}" srcOrd="1" destOrd="0" presId="urn:microsoft.com/office/officeart/2005/8/layout/orgChart1"/>
    <dgm:cxn modelId="{BDB48CCE-5DA6-46C4-9000-310D5E8E157C}" type="presParOf" srcId="{2A574652-350E-41B8-9C65-D5B54D23B80E}" destId="{DDD148EC-8B97-4C8C-8082-72C2992CEC5A}" srcOrd="2" destOrd="0" presId="urn:microsoft.com/office/officeart/2005/8/layout/orgChart1"/>
    <dgm:cxn modelId="{2B7D5F59-5034-49B2-B60F-29B61ABDB439}" type="presParOf" srcId="{22F98329-8E98-40E6-B981-CD72C6787071}" destId="{7DB62B30-6D7B-4AD9-98A0-F2677324661C}" srcOrd="4" destOrd="0" presId="urn:microsoft.com/office/officeart/2005/8/layout/orgChart1"/>
    <dgm:cxn modelId="{FF6C9AA8-998F-4A57-9EE5-DFB067EB7F77}" type="presParOf" srcId="{22F98329-8E98-40E6-B981-CD72C6787071}" destId="{CD410DC8-DC0A-4EE1-9BF4-9DAF7A0299E8}" srcOrd="5" destOrd="0" presId="urn:microsoft.com/office/officeart/2005/8/layout/orgChart1"/>
    <dgm:cxn modelId="{5FCE7465-F5E1-4503-9BDD-9B3EC9BD1D54}" type="presParOf" srcId="{CD410DC8-DC0A-4EE1-9BF4-9DAF7A0299E8}" destId="{1DE4C3C4-BBA4-47D2-A07C-82C4AB5ED3C5}" srcOrd="0" destOrd="0" presId="urn:microsoft.com/office/officeart/2005/8/layout/orgChart1"/>
    <dgm:cxn modelId="{23B94798-43AF-48A4-A618-38E20BF3E75B}" type="presParOf" srcId="{1DE4C3C4-BBA4-47D2-A07C-82C4AB5ED3C5}" destId="{199FEBCE-7089-4B7C-8C56-4D63BFA6C884}" srcOrd="0" destOrd="0" presId="urn:microsoft.com/office/officeart/2005/8/layout/orgChart1"/>
    <dgm:cxn modelId="{1AFB8C36-6542-474C-B51A-26B14C1D1AEC}" type="presParOf" srcId="{1DE4C3C4-BBA4-47D2-A07C-82C4AB5ED3C5}" destId="{C9ED8753-9774-4EF3-8D31-A55C1EE9CEE2}" srcOrd="1" destOrd="0" presId="urn:microsoft.com/office/officeart/2005/8/layout/orgChart1"/>
    <dgm:cxn modelId="{BD4405BB-0511-4CCE-9F15-CFB43ED3AB3C}" type="presParOf" srcId="{CD410DC8-DC0A-4EE1-9BF4-9DAF7A0299E8}" destId="{FF7AB391-2A69-4B6F-80FE-EB40B3830C7B}" srcOrd="1" destOrd="0" presId="urn:microsoft.com/office/officeart/2005/8/layout/orgChart1"/>
    <dgm:cxn modelId="{436BC842-6F34-4888-922D-A7152319F312}" type="presParOf" srcId="{CD410DC8-DC0A-4EE1-9BF4-9DAF7A0299E8}" destId="{2A615D49-FD1C-4A4C-9723-1EF19D04CF93}" srcOrd="2" destOrd="0" presId="urn:microsoft.com/office/officeart/2005/8/layout/orgChart1"/>
    <dgm:cxn modelId="{5DD586BE-7AA5-4323-B40F-28218169729E}" type="presParOf" srcId="{22F98329-8E98-40E6-B981-CD72C6787071}" destId="{C586818F-C984-4B63-96CE-EC7A0AC35B12}" srcOrd="6" destOrd="0" presId="urn:microsoft.com/office/officeart/2005/8/layout/orgChart1"/>
    <dgm:cxn modelId="{5EE63106-7EE0-4D50-B44B-86A9AB8610F1}" type="presParOf" srcId="{22F98329-8E98-40E6-B981-CD72C6787071}" destId="{4F7C4DC2-24BB-4206-A39D-60A1805D0D7E}" srcOrd="7" destOrd="0" presId="urn:microsoft.com/office/officeart/2005/8/layout/orgChart1"/>
    <dgm:cxn modelId="{D5BB93D5-0F0D-4DA1-BB4E-7D2086A3DD0C}" type="presParOf" srcId="{4F7C4DC2-24BB-4206-A39D-60A1805D0D7E}" destId="{080DA944-8A6D-4EC5-A039-01AC585E32D5}" srcOrd="0" destOrd="0" presId="urn:microsoft.com/office/officeart/2005/8/layout/orgChart1"/>
    <dgm:cxn modelId="{CC3432AC-A85E-40AF-9EB5-7C8E2662D67E}" type="presParOf" srcId="{080DA944-8A6D-4EC5-A039-01AC585E32D5}" destId="{40184ECA-E909-425A-A96E-C14DA21741E4}" srcOrd="0" destOrd="0" presId="urn:microsoft.com/office/officeart/2005/8/layout/orgChart1"/>
    <dgm:cxn modelId="{2F0BBC68-64F7-4667-A59D-8598C65FE4A7}" type="presParOf" srcId="{080DA944-8A6D-4EC5-A039-01AC585E32D5}" destId="{D6BA8FA1-0D56-41B6-85CE-7797F155D683}" srcOrd="1" destOrd="0" presId="urn:microsoft.com/office/officeart/2005/8/layout/orgChart1"/>
    <dgm:cxn modelId="{995831E2-C229-4D6D-B305-5D4BD3B8DA23}" type="presParOf" srcId="{4F7C4DC2-24BB-4206-A39D-60A1805D0D7E}" destId="{9438BEDB-3324-4EF2-9EB0-64CFF6D76D28}" srcOrd="1" destOrd="0" presId="urn:microsoft.com/office/officeart/2005/8/layout/orgChart1"/>
    <dgm:cxn modelId="{6ACC87EB-A24E-4404-A6CC-90EE6DD34D92}" type="presParOf" srcId="{4F7C4DC2-24BB-4206-A39D-60A1805D0D7E}" destId="{A73EC083-D1ED-4C5C-9025-1A70D819A5EF}" srcOrd="2" destOrd="0" presId="urn:microsoft.com/office/officeart/2005/8/layout/orgChart1"/>
    <dgm:cxn modelId="{146900F0-C3FB-4861-B387-98699A7927AE}" type="presParOf" srcId="{608E25D2-AD88-4208-B5DD-31FC5A363F17}" destId="{D8FFB0CD-BAB4-4C13-8AC9-C23F6CFF7277}"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7B81D56-64B5-42C0-BD9B-37A42B3C4324}" type="doc">
      <dgm:prSet loTypeId="urn:microsoft.com/office/officeart/2008/layout/HalfCircleOrganizationChart" loCatId="hierarchy" qsTypeId="urn:microsoft.com/office/officeart/2005/8/quickstyle/simple1" qsCatId="simple" csTypeId="urn:microsoft.com/office/officeart/2005/8/colors/accent1_4" csCatId="accent1" phldr="1"/>
      <dgm:spPr/>
      <dgm:t>
        <a:bodyPr/>
        <a:lstStyle/>
        <a:p>
          <a:endParaRPr lang="es-ES"/>
        </a:p>
      </dgm:t>
    </dgm:pt>
    <dgm:pt modelId="{0CAC6DC3-E351-43DD-947B-EC32991A12E7}">
      <dgm:prSet phldrT="[Texto]" custT="1"/>
      <dgm:spPr>
        <a:solidFill>
          <a:schemeClr val="bg1">
            <a:alpha val="90000"/>
          </a:schemeClr>
        </a:solidFill>
      </dgm:spPr>
      <dgm:t>
        <a:bodyPr/>
        <a:lstStyle/>
        <a:p>
          <a:r>
            <a:rPr lang="es-ES" sz="1400" dirty="0" smtClean="0">
              <a:latin typeface="Arial" panose="020B0604020202020204" pitchFamily="34" charset="0"/>
              <a:cs typeface="Arial" panose="020B0604020202020204" pitchFamily="34" charset="0"/>
            </a:rPr>
            <a:t>PREMA </a:t>
          </a:r>
        </a:p>
        <a:p>
          <a:r>
            <a:rPr lang="es-ES" sz="2400" b="1" dirty="0" smtClean="0">
              <a:solidFill>
                <a:srgbClr val="FF0000"/>
              </a:solidFill>
              <a:latin typeface="Arial" panose="020B0604020202020204" pitchFamily="34" charset="0"/>
              <a:cs typeface="Arial" panose="020B0604020202020204" pitchFamily="34" charset="0"/>
            </a:rPr>
            <a:t>60%</a:t>
          </a:r>
          <a:endParaRPr lang="es-ES" sz="2400" b="1" dirty="0">
            <a:solidFill>
              <a:srgbClr val="FF0000"/>
            </a:solidFill>
            <a:latin typeface="Arial" panose="020B0604020202020204" pitchFamily="34" charset="0"/>
            <a:cs typeface="Arial" panose="020B0604020202020204" pitchFamily="34" charset="0"/>
          </a:endParaRPr>
        </a:p>
      </dgm:t>
    </dgm:pt>
    <dgm:pt modelId="{0B9C6516-19CC-4483-8AF8-164C18558113}" type="parTrans" cxnId="{A3346184-C846-431C-89C0-1B0A3B0BDDD4}">
      <dgm:prSet/>
      <dgm:spPr/>
      <dgm:t>
        <a:bodyPr/>
        <a:lstStyle/>
        <a:p>
          <a:endParaRPr lang="es-ES"/>
        </a:p>
      </dgm:t>
    </dgm:pt>
    <dgm:pt modelId="{F18BEA68-5090-4042-8F4D-A31C343A43F9}" type="sibTrans" cxnId="{A3346184-C846-431C-89C0-1B0A3B0BDDD4}">
      <dgm:prSet/>
      <dgm:spPr/>
      <dgm:t>
        <a:bodyPr/>
        <a:lstStyle/>
        <a:p>
          <a:endParaRPr lang="es-ES"/>
        </a:p>
      </dgm:t>
    </dgm:pt>
    <dgm:pt modelId="{08FB5364-0564-41F3-A367-D01C9584454A}">
      <dgm:prSet phldrT="[Texto]" custT="1"/>
      <dgm:spPr>
        <a:solidFill>
          <a:schemeClr val="accent1">
            <a:lumMod val="60000"/>
            <a:lumOff val="40000"/>
          </a:schemeClr>
        </a:solidFill>
      </dgm:spPr>
      <dgm:t>
        <a:bodyPr/>
        <a:lstStyle/>
        <a:p>
          <a:r>
            <a:rPr lang="es-ES" sz="2000" dirty="0" smtClean="0">
              <a:solidFill>
                <a:schemeClr val="tx1"/>
              </a:solidFill>
              <a:latin typeface="Arial" panose="020B0604020202020204" pitchFamily="34" charset="0"/>
              <a:cs typeface="Arial" panose="020B0604020202020204" pitchFamily="34" charset="0"/>
            </a:rPr>
            <a:t>EXIGENCIA ACADÉMICA</a:t>
          </a:r>
          <a:endParaRPr lang="es-ES" sz="2000" dirty="0">
            <a:solidFill>
              <a:schemeClr val="tx1"/>
            </a:solidFill>
            <a:latin typeface="Arial" panose="020B0604020202020204" pitchFamily="34" charset="0"/>
            <a:cs typeface="Arial" panose="020B0604020202020204" pitchFamily="34" charset="0"/>
          </a:endParaRPr>
        </a:p>
      </dgm:t>
    </dgm:pt>
    <dgm:pt modelId="{05679E0A-5DF1-4F21-914E-ECCD2AB725FE}" type="parTrans" cxnId="{3864E2AC-2022-4FB6-8B5F-D05E6B90A200}">
      <dgm:prSet/>
      <dgm:spPr/>
      <dgm:t>
        <a:bodyPr/>
        <a:lstStyle/>
        <a:p>
          <a:endParaRPr lang="es-ES"/>
        </a:p>
      </dgm:t>
    </dgm:pt>
    <dgm:pt modelId="{3F720FE8-9C42-41AA-B6B3-68C2607BB4FE}" type="sibTrans" cxnId="{3864E2AC-2022-4FB6-8B5F-D05E6B90A200}">
      <dgm:prSet/>
      <dgm:spPr/>
      <dgm:t>
        <a:bodyPr/>
        <a:lstStyle/>
        <a:p>
          <a:endParaRPr lang="es-ES"/>
        </a:p>
      </dgm:t>
    </dgm:pt>
    <dgm:pt modelId="{FA70268A-5B72-4EE6-8C2F-78B7FDFDA57C}">
      <dgm:prSet custT="1"/>
      <dgm:spPr>
        <a:solidFill>
          <a:schemeClr val="bg1">
            <a:alpha val="90000"/>
          </a:schemeClr>
        </a:solidFill>
      </dgm:spPr>
      <dgm:t>
        <a:bodyPr/>
        <a:lstStyle/>
        <a:p>
          <a:r>
            <a:rPr lang="es-ES" sz="1400" dirty="0" smtClean="0">
              <a:latin typeface="Arial" panose="020B0604020202020204" pitchFamily="34" charset="0"/>
              <a:cs typeface="Arial" panose="020B0604020202020204" pitchFamily="34" charset="0"/>
            </a:rPr>
            <a:t>NOTA MÍNIMA EXIMICIÓN</a:t>
          </a:r>
        </a:p>
        <a:p>
          <a:r>
            <a:rPr lang="es-ES" sz="2400" b="1" dirty="0" smtClean="0">
              <a:solidFill>
                <a:srgbClr val="FF0000"/>
              </a:solidFill>
              <a:latin typeface="Arial" panose="020B0604020202020204" pitchFamily="34" charset="0"/>
              <a:cs typeface="Arial" panose="020B0604020202020204" pitchFamily="34" charset="0"/>
            </a:rPr>
            <a:t>8.0</a:t>
          </a:r>
          <a:endParaRPr lang="es-ES" sz="2400" b="1" dirty="0">
            <a:solidFill>
              <a:srgbClr val="FF0000"/>
            </a:solidFill>
            <a:latin typeface="Arial" panose="020B0604020202020204" pitchFamily="34" charset="0"/>
            <a:cs typeface="Arial" panose="020B0604020202020204" pitchFamily="34" charset="0"/>
          </a:endParaRPr>
        </a:p>
      </dgm:t>
    </dgm:pt>
    <dgm:pt modelId="{062377FB-C2C6-4EEA-AC3F-518C91424C81}" type="parTrans" cxnId="{9B58071F-EEBA-4370-AEE7-C1D3A297F385}">
      <dgm:prSet/>
      <dgm:spPr/>
      <dgm:t>
        <a:bodyPr/>
        <a:lstStyle/>
        <a:p>
          <a:endParaRPr lang="es-ES"/>
        </a:p>
      </dgm:t>
    </dgm:pt>
    <dgm:pt modelId="{15217049-33E6-45EC-B5DA-43CE5047BD67}" type="sibTrans" cxnId="{9B58071F-EEBA-4370-AEE7-C1D3A297F385}">
      <dgm:prSet/>
      <dgm:spPr/>
      <dgm:t>
        <a:bodyPr/>
        <a:lstStyle/>
        <a:p>
          <a:endParaRPr lang="es-ES"/>
        </a:p>
      </dgm:t>
    </dgm:pt>
    <dgm:pt modelId="{4C12FD15-76F3-4CFE-AD76-85DB5AA603D5}">
      <dgm:prSet custT="1"/>
      <dgm:spPr/>
      <dgm:t>
        <a:bodyPr/>
        <a:lstStyle/>
        <a:p>
          <a:r>
            <a:rPr lang="es-ES" sz="1200" dirty="0" smtClean="0">
              <a:latin typeface="Arial" panose="020B0604020202020204" pitchFamily="34" charset="0"/>
              <a:cs typeface="Arial" panose="020B0604020202020204" pitchFamily="34" charset="0"/>
            </a:rPr>
            <a:t>COEF. NOTA PRERSENTACIÓN A EXAMEN</a:t>
          </a:r>
        </a:p>
        <a:p>
          <a:r>
            <a:rPr lang="es-ES" sz="2400" b="1" dirty="0" smtClean="0">
              <a:solidFill>
                <a:srgbClr val="FF0000"/>
              </a:solidFill>
              <a:latin typeface="Arial" panose="020B0604020202020204" pitchFamily="34" charset="0"/>
              <a:cs typeface="Arial" panose="020B0604020202020204" pitchFamily="34" charset="0"/>
            </a:rPr>
            <a:t>60%</a:t>
          </a:r>
          <a:endParaRPr lang="es-ES" sz="2400" b="1" dirty="0">
            <a:solidFill>
              <a:srgbClr val="FF0000"/>
            </a:solidFill>
            <a:latin typeface="Arial" panose="020B0604020202020204" pitchFamily="34" charset="0"/>
            <a:cs typeface="Arial" panose="020B0604020202020204" pitchFamily="34" charset="0"/>
          </a:endParaRPr>
        </a:p>
      </dgm:t>
    </dgm:pt>
    <dgm:pt modelId="{54ED829F-811A-4895-B2A3-DB44847AE600}" type="parTrans" cxnId="{5FA4AD2B-4FD6-4840-90D0-987A1BCAEFDD}">
      <dgm:prSet/>
      <dgm:spPr/>
      <dgm:t>
        <a:bodyPr/>
        <a:lstStyle/>
        <a:p>
          <a:endParaRPr lang="es-ES"/>
        </a:p>
      </dgm:t>
    </dgm:pt>
    <dgm:pt modelId="{9158FD83-FE98-4CA1-ACF5-DE645C0502AF}" type="sibTrans" cxnId="{5FA4AD2B-4FD6-4840-90D0-987A1BCAEFDD}">
      <dgm:prSet/>
      <dgm:spPr/>
      <dgm:t>
        <a:bodyPr/>
        <a:lstStyle/>
        <a:p>
          <a:endParaRPr lang="es-ES"/>
        </a:p>
      </dgm:t>
    </dgm:pt>
    <dgm:pt modelId="{9D3D22B0-1D64-4350-89C3-54B53131CF8F}">
      <dgm:prSet custT="1"/>
      <dgm:spPr/>
      <dgm:t>
        <a:bodyPr/>
        <a:lstStyle/>
        <a:p>
          <a:r>
            <a:rPr lang="es-ES" sz="1400" dirty="0" smtClean="0">
              <a:latin typeface="Arial" panose="020B0604020202020204" pitchFamily="34" charset="0"/>
              <a:cs typeface="Arial" panose="020B0604020202020204" pitchFamily="34" charset="0"/>
            </a:rPr>
            <a:t>COEF. NOTA EXAMEN</a:t>
          </a:r>
        </a:p>
        <a:p>
          <a:r>
            <a:rPr lang="es-ES" sz="2400" b="1" dirty="0" smtClean="0">
              <a:solidFill>
                <a:srgbClr val="FF0000"/>
              </a:solidFill>
              <a:latin typeface="Arial" panose="020B0604020202020204" pitchFamily="34" charset="0"/>
              <a:cs typeface="Arial" panose="020B0604020202020204" pitchFamily="34" charset="0"/>
            </a:rPr>
            <a:t>40%</a:t>
          </a:r>
          <a:endParaRPr lang="es-ES" sz="2400" b="1" dirty="0">
            <a:solidFill>
              <a:srgbClr val="FF0000"/>
            </a:solidFill>
            <a:latin typeface="Arial" panose="020B0604020202020204" pitchFamily="34" charset="0"/>
            <a:cs typeface="Arial" panose="020B0604020202020204" pitchFamily="34" charset="0"/>
          </a:endParaRPr>
        </a:p>
      </dgm:t>
    </dgm:pt>
    <dgm:pt modelId="{20CFC6DB-F6DC-43C4-878F-86B21E39FBF1}" type="parTrans" cxnId="{80C9397C-6D32-4CF9-A7A4-80DB68DD9C7E}">
      <dgm:prSet/>
      <dgm:spPr/>
      <dgm:t>
        <a:bodyPr/>
        <a:lstStyle/>
        <a:p>
          <a:endParaRPr lang="es-ES"/>
        </a:p>
      </dgm:t>
    </dgm:pt>
    <dgm:pt modelId="{E320E70F-3A13-49C9-B1DC-F15DD39877E5}" type="sibTrans" cxnId="{80C9397C-6D32-4CF9-A7A4-80DB68DD9C7E}">
      <dgm:prSet/>
      <dgm:spPr/>
      <dgm:t>
        <a:bodyPr/>
        <a:lstStyle/>
        <a:p>
          <a:endParaRPr lang="es-ES"/>
        </a:p>
      </dgm:t>
    </dgm:pt>
    <dgm:pt modelId="{F740830E-5D0B-42D7-B527-6F21CFCB4C17}" type="pres">
      <dgm:prSet presAssocID="{97B81D56-64B5-42C0-BD9B-37A42B3C4324}" presName="Name0" presStyleCnt="0">
        <dgm:presLayoutVars>
          <dgm:orgChart val="1"/>
          <dgm:chPref val="1"/>
          <dgm:dir/>
          <dgm:animOne val="branch"/>
          <dgm:animLvl val="lvl"/>
          <dgm:resizeHandles/>
        </dgm:presLayoutVars>
      </dgm:prSet>
      <dgm:spPr/>
      <dgm:t>
        <a:bodyPr/>
        <a:lstStyle/>
        <a:p>
          <a:endParaRPr lang="es-ES"/>
        </a:p>
      </dgm:t>
    </dgm:pt>
    <dgm:pt modelId="{5D3A5724-6D1C-4C21-B5CF-CD54FB403B25}" type="pres">
      <dgm:prSet presAssocID="{08FB5364-0564-41F3-A367-D01C9584454A}" presName="hierRoot1" presStyleCnt="0">
        <dgm:presLayoutVars>
          <dgm:hierBranch val="init"/>
        </dgm:presLayoutVars>
      </dgm:prSet>
      <dgm:spPr/>
    </dgm:pt>
    <dgm:pt modelId="{77778F10-7168-4E8A-84C7-37F118510F29}" type="pres">
      <dgm:prSet presAssocID="{08FB5364-0564-41F3-A367-D01C9584454A}" presName="rootComposite1" presStyleCnt="0"/>
      <dgm:spPr/>
    </dgm:pt>
    <dgm:pt modelId="{688C8340-A751-45F2-8075-120232E04824}" type="pres">
      <dgm:prSet presAssocID="{08FB5364-0564-41F3-A367-D01C9584454A}" presName="rootText1" presStyleLbl="alignAcc1" presStyleIdx="0" presStyleCnt="0">
        <dgm:presLayoutVars>
          <dgm:chPref val="3"/>
        </dgm:presLayoutVars>
      </dgm:prSet>
      <dgm:spPr/>
      <dgm:t>
        <a:bodyPr/>
        <a:lstStyle/>
        <a:p>
          <a:endParaRPr lang="es-ES"/>
        </a:p>
      </dgm:t>
    </dgm:pt>
    <dgm:pt modelId="{253EB9BF-DAC8-47AC-8598-5DC98D9A698D}" type="pres">
      <dgm:prSet presAssocID="{08FB5364-0564-41F3-A367-D01C9584454A}" presName="topArc1" presStyleLbl="parChTrans1D1" presStyleIdx="0" presStyleCnt="10"/>
      <dgm:spPr/>
    </dgm:pt>
    <dgm:pt modelId="{36871E6C-5451-44F1-8B32-96107FB3A8A3}" type="pres">
      <dgm:prSet presAssocID="{08FB5364-0564-41F3-A367-D01C9584454A}" presName="bottomArc1" presStyleLbl="parChTrans1D1" presStyleIdx="1" presStyleCnt="10"/>
      <dgm:spPr/>
    </dgm:pt>
    <dgm:pt modelId="{D7E35489-6F3C-4AB1-A974-477922F72324}" type="pres">
      <dgm:prSet presAssocID="{08FB5364-0564-41F3-A367-D01C9584454A}" presName="topConnNode1" presStyleLbl="node1" presStyleIdx="0" presStyleCnt="0"/>
      <dgm:spPr/>
      <dgm:t>
        <a:bodyPr/>
        <a:lstStyle/>
        <a:p>
          <a:endParaRPr lang="es-ES"/>
        </a:p>
      </dgm:t>
    </dgm:pt>
    <dgm:pt modelId="{0E7E937D-44F3-4032-AD57-A3D211EC02E6}" type="pres">
      <dgm:prSet presAssocID="{08FB5364-0564-41F3-A367-D01C9584454A}" presName="hierChild2" presStyleCnt="0"/>
      <dgm:spPr/>
    </dgm:pt>
    <dgm:pt modelId="{2D5C7A0D-AD29-4B86-A1B4-B88FF267968B}" type="pres">
      <dgm:prSet presAssocID="{0B9C6516-19CC-4483-8AF8-164C18558113}" presName="Name28" presStyleLbl="parChTrans1D2" presStyleIdx="0" presStyleCnt="4"/>
      <dgm:spPr/>
      <dgm:t>
        <a:bodyPr/>
        <a:lstStyle/>
        <a:p>
          <a:endParaRPr lang="es-ES"/>
        </a:p>
      </dgm:t>
    </dgm:pt>
    <dgm:pt modelId="{4F929092-035D-4DBD-8A27-22FF522FB61A}" type="pres">
      <dgm:prSet presAssocID="{0CAC6DC3-E351-43DD-947B-EC32991A12E7}" presName="hierRoot2" presStyleCnt="0">
        <dgm:presLayoutVars>
          <dgm:hierBranch val="init"/>
        </dgm:presLayoutVars>
      </dgm:prSet>
      <dgm:spPr/>
    </dgm:pt>
    <dgm:pt modelId="{78D34914-036C-45AD-93A9-59CDCC20DD83}" type="pres">
      <dgm:prSet presAssocID="{0CAC6DC3-E351-43DD-947B-EC32991A12E7}" presName="rootComposite2" presStyleCnt="0"/>
      <dgm:spPr/>
    </dgm:pt>
    <dgm:pt modelId="{99DF64E2-783A-419B-846C-1A8B5120232C}" type="pres">
      <dgm:prSet presAssocID="{0CAC6DC3-E351-43DD-947B-EC32991A12E7}" presName="rootText2" presStyleLbl="alignAcc1" presStyleIdx="0" presStyleCnt="0">
        <dgm:presLayoutVars>
          <dgm:chPref val="3"/>
        </dgm:presLayoutVars>
      </dgm:prSet>
      <dgm:spPr/>
      <dgm:t>
        <a:bodyPr/>
        <a:lstStyle/>
        <a:p>
          <a:endParaRPr lang="es-ES"/>
        </a:p>
      </dgm:t>
    </dgm:pt>
    <dgm:pt modelId="{150EB584-D842-4ECF-86AA-C7DB80100AB4}" type="pres">
      <dgm:prSet presAssocID="{0CAC6DC3-E351-43DD-947B-EC32991A12E7}" presName="topArc2" presStyleLbl="parChTrans1D1" presStyleIdx="2" presStyleCnt="10"/>
      <dgm:spPr/>
    </dgm:pt>
    <dgm:pt modelId="{B367F0AB-D44F-48BA-BA95-E884EEEE70DD}" type="pres">
      <dgm:prSet presAssocID="{0CAC6DC3-E351-43DD-947B-EC32991A12E7}" presName="bottomArc2" presStyleLbl="parChTrans1D1" presStyleIdx="3" presStyleCnt="10"/>
      <dgm:spPr/>
    </dgm:pt>
    <dgm:pt modelId="{E743134F-4BDC-4989-8545-D32CAD41D7AD}" type="pres">
      <dgm:prSet presAssocID="{0CAC6DC3-E351-43DD-947B-EC32991A12E7}" presName="topConnNode2" presStyleLbl="node2" presStyleIdx="0" presStyleCnt="0"/>
      <dgm:spPr/>
      <dgm:t>
        <a:bodyPr/>
        <a:lstStyle/>
        <a:p>
          <a:endParaRPr lang="es-ES"/>
        </a:p>
      </dgm:t>
    </dgm:pt>
    <dgm:pt modelId="{3D2CDDC7-964C-4BEB-9502-2462BFB201F3}" type="pres">
      <dgm:prSet presAssocID="{0CAC6DC3-E351-43DD-947B-EC32991A12E7}" presName="hierChild4" presStyleCnt="0"/>
      <dgm:spPr/>
    </dgm:pt>
    <dgm:pt modelId="{521C02C2-715E-4F97-9B14-C3FA3D9C1100}" type="pres">
      <dgm:prSet presAssocID="{0CAC6DC3-E351-43DD-947B-EC32991A12E7}" presName="hierChild5" presStyleCnt="0"/>
      <dgm:spPr/>
    </dgm:pt>
    <dgm:pt modelId="{5F81AB7C-0D99-4685-85D4-A6F054399712}" type="pres">
      <dgm:prSet presAssocID="{062377FB-C2C6-4EEA-AC3F-518C91424C81}" presName="Name28" presStyleLbl="parChTrans1D2" presStyleIdx="1" presStyleCnt="4"/>
      <dgm:spPr/>
      <dgm:t>
        <a:bodyPr/>
        <a:lstStyle/>
        <a:p>
          <a:endParaRPr lang="es-ES"/>
        </a:p>
      </dgm:t>
    </dgm:pt>
    <dgm:pt modelId="{EB6DB918-3EEC-4579-A4DB-DC5EBDDFFC01}" type="pres">
      <dgm:prSet presAssocID="{FA70268A-5B72-4EE6-8C2F-78B7FDFDA57C}" presName="hierRoot2" presStyleCnt="0">
        <dgm:presLayoutVars>
          <dgm:hierBranch val="init"/>
        </dgm:presLayoutVars>
      </dgm:prSet>
      <dgm:spPr/>
    </dgm:pt>
    <dgm:pt modelId="{088C0DBF-893C-40FB-A200-5F5767AB5618}" type="pres">
      <dgm:prSet presAssocID="{FA70268A-5B72-4EE6-8C2F-78B7FDFDA57C}" presName="rootComposite2" presStyleCnt="0"/>
      <dgm:spPr/>
    </dgm:pt>
    <dgm:pt modelId="{8902EE5F-8DE8-432E-87F3-B48A8CE5534A}" type="pres">
      <dgm:prSet presAssocID="{FA70268A-5B72-4EE6-8C2F-78B7FDFDA57C}" presName="rootText2" presStyleLbl="alignAcc1" presStyleIdx="0" presStyleCnt="0">
        <dgm:presLayoutVars>
          <dgm:chPref val="3"/>
        </dgm:presLayoutVars>
      </dgm:prSet>
      <dgm:spPr/>
      <dgm:t>
        <a:bodyPr/>
        <a:lstStyle/>
        <a:p>
          <a:endParaRPr lang="es-ES"/>
        </a:p>
      </dgm:t>
    </dgm:pt>
    <dgm:pt modelId="{CD85FDEE-1D5E-4E18-8A3A-EF720D43C5AA}" type="pres">
      <dgm:prSet presAssocID="{FA70268A-5B72-4EE6-8C2F-78B7FDFDA57C}" presName="topArc2" presStyleLbl="parChTrans1D1" presStyleIdx="4" presStyleCnt="10"/>
      <dgm:spPr/>
    </dgm:pt>
    <dgm:pt modelId="{6FB5CE71-D08E-44ED-B6AE-80D2ECD3A28F}" type="pres">
      <dgm:prSet presAssocID="{FA70268A-5B72-4EE6-8C2F-78B7FDFDA57C}" presName="bottomArc2" presStyleLbl="parChTrans1D1" presStyleIdx="5" presStyleCnt="10"/>
      <dgm:spPr/>
    </dgm:pt>
    <dgm:pt modelId="{2611D7B3-5575-4A89-BBDC-337DC608352A}" type="pres">
      <dgm:prSet presAssocID="{FA70268A-5B72-4EE6-8C2F-78B7FDFDA57C}" presName="topConnNode2" presStyleLbl="node2" presStyleIdx="0" presStyleCnt="0"/>
      <dgm:spPr/>
      <dgm:t>
        <a:bodyPr/>
        <a:lstStyle/>
        <a:p>
          <a:endParaRPr lang="es-ES"/>
        </a:p>
      </dgm:t>
    </dgm:pt>
    <dgm:pt modelId="{2B45789D-49F8-4867-92DB-B67D427CE5A6}" type="pres">
      <dgm:prSet presAssocID="{FA70268A-5B72-4EE6-8C2F-78B7FDFDA57C}" presName="hierChild4" presStyleCnt="0"/>
      <dgm:spPr/>
    </dgm:pt>
    <dgm:pt modelId="{F726E7C5-6C51-4C14-852B-352D8C7A6D8A}" type="pres">
      <dgm:prSet presAssocID="{FA70268A-5B72-4EE6-8C2F-78B7FDFDA57C}" presName="hierChild5" presStyleCnt="0"/>
      <dgm:spPr/>
    </dgm:pt>
    <dgm:pt modelId="{D1D3C651-CA59-44E6-A909-695C67202ADF}" type="pres">
      <dgm:prSet presAssocID="{54ED829F-811A-4895-B2A3-DB44847AE600}" presName="Name28" presStyleLbl="parChTrans1D2" presStyleIdx="2" presStyleCnt="4"/>
      <dgm:spPr/>
      <dgm:t>
        <a:bodyPr/>
        <a:lstStyle/>
        <a:p>
          <a:endParaRPr lang="es-ES"/>
        </a:p>
      </dgm:t>
    </dgm:pt>
    <dgm:pt modelId="{9F90EFC6-D22B-4C47-8BDC-B2B3640049EB}" type="pres">
      <dgm:prSet presAssocID="{4C12FD15-76F3-4CFE-AD76-85DB5AA603D5}" presName="hierRoot2" presStyleCnt="0">
        <dgm:presLayoutVars>
          <dgm:hierBranch val="init"/>
        </dgm:presLayoutVars>
      </dgm:prSet>
      <dgm:spPr/>
    </dgm:pt>
    <dgm:pt modelId="{7A83222A-4D7C-4BBB-BF77-696CADE597DB}" type="pres">
      <dgm:prSet presAssocID="{4C12FD15-76F3-4CFE-AD76-85DB5AA603D5}" presName="rootComposite2" presStyleCnt="0"/>
      <dgm:spPr/>
    </dgm:pt>
    <dgm:pt modelId="{687B4F9D-7325-4788-9E79-A66ADEE08352}" type="pres">
      <dgm:prSet presAssocID="{4C12FD15-76F3-4CFE-AD76-85DB5AA603D5}" presName="rootText2" presStyleLbl="alignAcc1" presStyleIdx="0" presStyleCnt="0">
        <dgm:presLayoutVars>
          <dgm:chPref val="3"/>
        </dgm:presLayoutVars>
      </dgm:prSet>
      <dgm:spPr/>
      <dgm:t>
        <a:bodyPr/>
        <a:lstStyle/>
        <a:p>
          <a:endParaRPr lang="es-ES"/>
        </a:p>
      </dgm:t>
    </dgm:pt>
    <dgm:pt modelId="{CACDD44E-CE12-4500-AB8D-54AA6116DE0F}" type="pres">
      <dgm:prSet presAssocID="{4C12FD15-76F3-4CFE-AD76-85DB5AA603D5}" presName="topArc2" presStyleLbl="parChTrans1D1" presStyleIdx="6" presStyleCnt="10"/>
      <dgm:spPr/>
    </dgm:pt>
    <dgm:pt modelId="{B946B1CF-469C-4F85-89D6-ABCED53231D2}" type="pres">
      <dgm:prSet presAssocID="{4C12FD15-76F3-4CFE-AD76-85DB5AA603D5}" presName="bottomArc2" presStyleLbl="parChTrans1D1" presStyleIdx="7" presStyleCnt="10"/>
      <dgm:spPr/>
    </dgm:pt>
    <dgm:pt modelId="{5D32BC34-9052-4E40-80A0-4A7D7B71E0DC}" type="pres">
      <dgm:prSet presAssocID="{4C12FD15-76F3-4CFE-AD76-85DB5AA603D5}" presName="topConnNode2" presStyleLbl="node2" presStyleIdx="0" presStyleCnt="0"/>
      <dgm:spPr/>
      <dgm:t>
        <a:bodyPr/>
        <a:lstStyle/>
        <a:p>
          <a:endParaRPr lang="es-ES"/>
        </a:p>
      </dgm:t>
    </dgm:pt>
    <dgm:pt modelId="{91C760CE-1B65-429E-89C9-C37AB0EDE7E0}" type="pres">
      <dgm:prSet presAssocID="{4C12FD15-76F3-4CFE-AD76-85DB5AA603D5}" presName="hierChild4" presStyleCnt="0"/>
      <dgm:spPr/>
    </dgm:pt>
    <dgm:pt modelId="{F46599BE-AA2D-4A4F-B013-A6CCBF3DC510}" type="pres">
      <dgm:prSet presAssocID="{4C12FD15-76F3-4CFE-AD76-85DB5AA603D5}" presName="hierChild5" presStyleCnt="0"/>
      <dgm:spPr/>
    </dgm:pt>
    <dgm:pt modelId="{0724CF3F-2BEC-40D4-A632-16CAFF89439E}" type="pres">
      <dgm:prSet presAssocID="{20CFC6DB-F6DC-43C4-878F-86B21E39FBF1}" presName="Name28" presStyleLbl="parChTrans1D2" presStyleIdx="3" presStyleCnt="4"/>
      <dgm:spPr/>
      <dgm:t>
        <a:bodyPr/>
        <a:lstStyle/>
        <a:p>
          <a:endParaRPr lang="es-ES"/>
        </a:p>
      </dgm:t>
    </dgm:pt>
    <dgm:pt modelId="{1F54E268-14DB-43CE-85A9-279C1B98866E}" type="pres">
      <dgm:prSet presAssocID="{9D3D22B0-1D64-4350-89C3-54B53131CF8F}" presName="hierRoot2" presStyleCnt="0">
        <dgm:presLayoutVars>
          <dgm:hierBranch val="init"/>
        </dgm:presLayoutVars>
      </dgm:prSet>
      <dgm:spPr/>
    </dgm:pt>
    <dgm:pt modelId="{903FFB94-85B4-4E5A-B52B-AD634A515EFA}" type="pres">
      <dgm:prSet presAssocID="{9D3D22B0-1D64-4350-89C3-54B53131CF8F}" presName="rootComposite2" presStyleCnt="0"/>
      <dgm:spPr/>
    </dgm:pt>
    <dgm:pt modelId="{FBAA2AC4-45FC-402C-A8ED-6EF78C7280B7}" type="pres">
      <dgm:prSet presAssocID="{9D3D22B0-1D64-4350-89C3-54B53131CF8F}" presName="rootText2" presStyleLbl="alignAcc1" presStyleIdx="0" presStyleCnt="0">
        <dgm:presLayoutVars>
          <dgm:chPref val="3"/>
        </dgm:presLayoutVars>
      </dgm:prSet>
      <dgm:spPr/>
      <dgm:t>
        <a:bodyPr/>
        <a:lstStyle/>
        <a:p>
          <a:endParaRPr lang="es-ES"/>
        </a:p>
      </dgm:t>
    </dgm:pt>
    <dgm:pt modelId="{720A135A-04D5-4FDB-AB51-9C6ABA56D1B6}" type="pres">
      <dgm:prSet presAssocID="{9D3D22B0-1D64-4350-89C3-54B53131CF8F}" presName="topArc2" presStyleLbl="parChTrans1D1" presStyleIdx="8" presStyleCnt="10"/>
      <dgm:spPr/>
    </dgm:pt>
    <dgm:pt modelId="{B8DC9057-BB6A-4BC6-9C1C-E6F49EE126A5}" type="pres">
      <dgm:prSet presAssocID="{9D3D22B0-1D64-4350-89C3-54B53131CF8F}" presName="bottomArc2" presStyleLbl="parChTrans1D1" presStyleIdx="9" presStyleCnt="10"/>
      <dgm:spPr/>
    </dgm:pt>
    <dgm:pt modelId="{27C5EDF5-ABB7-4B87-945E-E40A716BF838}" type="pres">
      <dgm:prSet presAssocID="{9D3D22B0-1D64-4350-89C3-54B53131CF8F}" presName="topConnNode2" presStyleLbl="node2" presStyleIdx="0" presStyleCnt="0"/>
      <dgm:spPr/>
      <dgm:t>
        <a:bodyPr/>
        <a:lstStyle/>
        <a:p>
          <a:endParaRPr lang="es-ES"/>
        </a:p>
      </dgm:t>
    </dgm:pt>
    <dgm:pt modelId="{2BD811FC-4734-491F-B510-31CFF02D40AA}" type="pres">
      <dgm:prSet presAssocID="{9D3D22B0-1D64-4350-89C3-54B53131CF8F}" presName="hierChild4" presStyleCnt="0"/>
      <dgm:spPr/>
    </dgm:pt>
    <dgm:pt modelId="{7EED6033-BD31-4231-ABC7-19B401E59555}" type="pres">
      <dgm:prSet presAssocID="{9D3D22B0-1D64-4350-89C3-54B53131CF8F}" presName="hierChild5" presStyleCnt="0"/>
      <dgm:spPr/>
    </dgm:pt>
    <dgm:pt modelId="{3281892A-940D-46D2-B122-2168475D0993}" type="pres">
      <dgm:prSet presAssocID="{08FB5364-0564-41F3-A367-D01C9584454A}" presName="hierChild3" presStyleCnt="0"/>
      <dgm:spPr/>
    </dgm:pt>
  </dgm:ptLst>
  <dgm:cxnLst>
    <dgm:cxn modelId="{5FA4AD2B-4FD6-4840-90D0-987A1BCAEFDD}" srcId="{08FB5364-0564-41F3-A367-D01C9584454A}" destId="{4C12FD15-76F3-4CFE-AD76-85DB5AA603D5}" srcOrd="2" destOrd="0" parTransId="{54ED829F-811A-4895-B2A3-DB44847AE600}" sibTransId="{9158FD83-FE98-4CA1-ACF5-DE645C0502AF}"/>
    <dgm:cxn modelId="{C72C9099-48CE-4977-BA30-E2DCB619AB15}" type="presOf" srcId="{08FB5364-0564-41F3-A367-D01C9584454A}" destId="{688C8340-A751-45F2-8075-120232E04824}" srcOrd="0" destOrd="0" presId="urn:microsoft.com/office/officeart/2008/layout/HalfCircleOrganizationChart"/>
    <dgm:cxn modelId="{D2D231A4-5256-4B16-B180-CBEA1818D59F}" type="presOf" srcId="{0CAC6DC3-E351-43DD-947B-EC32991A12E7}" destId="{99DF64E2-783A-419B-846C-1A8B5120232C}" srcOrd="0" destOrd="0" presId="urn:microsoft.com/office/officeart/2008/layout/HalfCircleOrganizationChart"/>
    <dgm:cxn modelId="{606FF8A7-5594-4D5C-B1B9-4E185727AEFA}" type="presOf" srcId="{97B81D56-64B5-42C0-BD9B-37A42B3C4324}" destId="{F740830E-5D0B-42D7-B527-6F21CFCB4C17}" srcOrd="0" destOrd="0" presId="urn:microsoft.com/office/officeart/2008/layout/HalfCircleOrganizationChart"/>
    <dgm:cxn modelId="{4FE41E90-06B3-4AE0-B8C3-19C7B3A0F564}" type="presOf" srcId="{0CAC6DC3-E351-43DD-947B-EC32991A12E7}" destId="{E743134F-4BDC-4989-8545-D32CAD41D7AD}" srcOrd="1" destOrd="0" presId="urn:microsoft.com/office/officeart/2008/layout/HalfCircleOrganizationChart"/>
    <dgm:cxn modelId="{F816817D-E686-4FF0-8CB7-D3E7913A332F}" type="presOf" srcId="{9D3D22B0-1D64-4350-89C3-54B53131CF8F}" destId="{FBAA2AC4-45FC-402C-A8ED-6EF78C7280B7}" srcOrd="0" destOrd="0" presId="urn:microsoft.com/office/officeart/2008/layout/HalfCircleOrganizationChart"/>
    <dgm:cxn modelId="{18714EE4-B1B8-4C2E-B983-EF5156F40D64}" type="presOf" srcId="{54ED829F-811A-4895-B2A3-DB44847AE600}" destId="{D1D3C651-CA59-44E6-A909-695C67202ADF}" srcOrd="0" destOrd="0" presId="urn:microsoft.com/office/officeart/2008/layout/HalfCircleOrganizationChart"/>
    <dgm:cxn modelId="{9B58071F-EEBA-4370-AEE7-C1D3A297F385}" srcId="{08FB5364-0564-41F3-A367-D01C9584454A}" destId="{FA70268A-5B72-4EE6-8C2F-78B7FDFDA57C}" srcOrd="1" destOrd="0" parTransId="{062377FB-C2C6-4EEA-AC3F-518C91424C81}" sibTransId="{15217049-33E6-45EC-B5DA-43CE5047BD67}"/>
    <dgm:cxn modelId="{A3346184-C846-431C-89C0-1B0A3B0BDDD4}" srcId="{08FB5364-0564-41F3-A367-D01C9584454A}" destId="{0CAC6DC3-E351-43DD-947B-EC32991A12E7}" srcOrd="0" destOrd="0" parTransId="{0B9C6516-19CC-4483-8AF8-164C18558113}" sibTransId="{F18BEA68-5090-4042-8F4D-A31C343A43F9}"/>
    <dgm:cxn modelId="{FCBA046E-851A-4F77-9782-1E3D50BCF9AD}" type="presOf" srcId="{4C12FD15-76F3-4CFE-AD76-85DB5AA603D5}" destId="{687B4F9D-7325-4788-9E79-A66ADEE08352}" srcOrd="0" destOrd="0" presId="urn:microsoft.com/office/officeart/2008/layout/HalfCircleOrganizationChart"/>
    <dgm:cxn modelId="{FD8CF312-3D2C-48A2-946B-581438763969}" type="presOf" srcId="{9D3D22B0-1D64-4350-89C3-54B53131CF8F}" destId="{27C5EDF5-ABB7-4B87-945E-E40A716BF838}" srcOrd="1" destOrd="0" presId="urn:microsoft.com/office/officeart/2008/layout/HalfCircleOrganizationChart"/>
    <dgm:cxn modelId="{EE2F4F02-7FEF-47E7-8A2F-825B103EBDE5}" type="presOf" srcId="{4C12FD15-76F3-4CFE-AD76-85DB5AA603D5}" destId="{5D32BC34-9052-4E40-80A0-4A7D7B71E0DC}" srcOrd="1" destOrd="0" presId="urn:microsoft.com/office/officeart/2008/layout/HalfCircleOrganizationChart"/>
    <dgm:cxn modelId="{3F9D3339-BAF3-401D-877B-177A4C2CBAAF}" type="presOf" srcId="{FA70268A-5B72-4EE6-8C2F-78B7FDFDA57C}" destId="{2611D7B3-5575-4A89-BBDC-337DC608352A}" srcOrd="1" destOrd="0" presId="urn:microsoft.com/office/officeart/2008/layout/HalfCircleOrganizationChart"/>
    <dgm:cxn modelId="{80C9397C-6D32-4CF9-A7A4-80DB68DD9C7E}" srcId="{08FB5364-0564-41F3-A367-D01C9584454A}" destId="{9D3D22B0-1D64-4350-89C3-54B53131CF8F}" srcOrd="3" destOrd="0" parTransId="{20CFC6DB-F6DC-43C4-878F-86B21E39FBF1}" sibTransId="{E320E70F-3A13-49C9-B1DC-F15DD39877E5}"/>
    <dgm:cxn modelId="{1DE4E871-DFD2-4B49-9B44-550B0D3796EA}" type="presOf" srcId="{FA70268A-5B72-4EE6-8C2F-78B7FDFDA57C}" destId="{8902EE5F-8DE8-432E-87F3-B48A8CE5534A}" srcOrd="0" destOrd="0" presId="urn:microsoft.com/office/officeart/2008/layout/HalfCircleOrganizationChart"/>
    <dgm:cxn modelId="{09D239C0-869F-4C1A-9451-80CE54F764A7}" type="presOf" srcId="{062377FB-C2C6-4EEA-AC3F-518C91424C81}" destId="{5F81AB7C-0D99-4685-85D4-A6F054399712}" srcOrd="0" destOrd="0" presId="urn:microsoft.com/office/officeart/2008/layout/HalfCircleOrganizationChart"/>
    <dgm:cxn modelId="{7D0EDC28-1463-4E2F-97BB-4C8BDD228A88}" type="presOf" srcId="{08FB5364-0564-41F3-A367-D01C9584454A}" destId="{D7E35489-6F3C-4AB1-A974-477922F72324}" srcOrd="1" destOrd="0" presId="urn:microsoft.com/office/officeart/2008/layout/HalfCircleOrganizationChart"/>
    <dgm:cxn modelId="{3864E2AC-2022-4FB6-8B5F-D05E6B90A200}" srcId="{97B81D56-64B5-42C0-BD9B-37A42B3C4324}" destId="{08FB5364-0564-41F3-A367-D01C9584454A}" srcOrd="0" destOrd="0" parTransId="{05679E0A-5DF1-4F21-914E-ECCD2AB725FE}" sibTransId="{3F720FE8-9C42-41AA-B6B3-68C2607BB4FE}"/>
    <dgm:cxn modelId="{6D263A63-BF5E-4A3F-894A-210E9E387F04}" type="presOf" srcId="{0B9C6516-19CC-4483-8AF8-164C18558113}" destId="{2D5C7A0D-AD29-4B86-A1B4-B88FF267968B}" srcOrd="0" destOrd="0" presId="urn:microsoft.com/office/officeart/2008/layout/HalfCircleOrganizationChart"/>
    <dgm:cxn modelId="{2602F805-39A5-41AC-8623-CB3F630D613C}" type="presOf" srcId="{20CFC6DB-F6DC-43C4-878F-86B21E39FBF1}" destId="{0724CF3F-2BEC-40D4-A632-16CAFF89439E}" srcOrd="0" destOrd="0" presId="urn:microsoft.com/office/officeart/2008/layout/HalfCircleOrganizationChart"/>
    <dgm:cxn modelId="{5C542701-9261-4C14-B20E-5A795F026296}" type="presParOf" srcId="{F740830E-5D0B-42D7-B527-6F21CFCB4C17}" destId="{5D3A5724-6D1C-4C21-B5CF-CD54FB403B25}" srcOrd="0" destOrd="0" presId="urn:microsoft.com/office/officeart/2008/layout/HalfCircleOrganizationChart"/>
    <dgm:cxn modelId="{93D9B0EF-9C7B-48FD-9C0A-DC2EBF551AF0}" type="presParOf" srcId="{5D3A5724-6D1C-4C21-B5CF-CD54FB403B25}" destId="{77778F10-7168-4E8A-84C7-37F118510F29}" srcOrd="0" destOrd="0" presId="urn:microsoft.com/office/officeart/2008/layout/HalfCircleOrganizationChart"/>
    <dgm:cxn modelId="{DA21AF1D-A0F8-451A-9EA9-7EDE0EC93B84}" type="presParOf" srcId="{77778F10-7168-4E8A-84C7-37F118510F29}" destId="{688C8340-A751-45F2-8075-120232E04824}" srcOrd="0" destOrd="0" presId="urn:microsoft.com/office/officeart/2008/layout/HalfCircleOrganizationChart"/>
    <dgm:cxn modelId="{79ACE186-84DF-4F59-BEA3-246B0F17AC8A}" type="presParOf" srcId="{77778F10-7168-4E8A-84C7-37F118510F29}" destId="{253EB9BF-DAC8-47AC-8598-5DC98D9A698D}" srcOrd="1" destOrd="0" presId="urn:microsoft.com/office/officeart/2008/layout/HalfCircleOrganizationChart"/>
    <dgm:cxn modelId="{C4C69516-E826-4829-B3E3-C8D933ADE8F6}" type="presParOf" srcId="{77778F10-7168-4E8A-84C7-37F118510F29}" destId="{36871E6C-5451-44F1-8B32-96107FB3A8A3}" srcOrd="2" destOrd="0" presId="urn:microsoft.com/office/officeart/2008/layout/HalfCircleOrganizationChart"/>
    <dgm:cxn modelId="{05CCAAB0-AA23-44E6-B2C0-3FB23ECD324A}" type="presParOf" srcId="{77778F10-7168-4E8A-84C7-37F118510F29}" destId="{D7E35489-6F3C-4AB1-A974-477922F72324}" srcOrd="3" destOrd="0" presId="urn:microsoft.com/office/officeart/2008/layout/HalfCircleOrganizationChart"/>
    <dgm:cxn modelId="{0DF5028D-69F2-4A34-9031-DBC73F9A76BF}" type="presParOf" srcId="{5D3A5724-6D1C-4C21-B5CF-CD54FB403B25}" destId="{0E7E937D-44F3-4032-AD57-A3D211EC02E6}" srcOrd="1" destOrd="0" presId="urn:microsoft.com/office/officeart/2008/layout/HalfCircleOrganizationChart"/>
    <dgm:cxn modelId="{6C30BFB0-B74D-4709-BE04-FEB9B5A3D54E}" type="presParOf" srcId="{0E7E937D-44F3-4032-AD57-A3D211EC02E6}" destId="{2D5C7A0D-AD29-4B86-A1B4-B88FF267968B}" srcOrd="0" destOrd="0" presId="urn:microsoft.com/office/officeart/2008/layout/HalfCircleOrganizationChart"/>
    <dgm:cxn modelId="{E2E18DCB-6BF9-4D96-832A-5DDB82971E68}" type="presParOf" srcId="{0E7E937D-44F3-4032-AD57-A3D211EC02E6}" destId="{4F929092-035D-4DBD-8A27-22FF522FB61A}" srcOrd="1" destOrd="0" presId="urn:microsoft.com/office/officeart/2008/layout/HalfCircleOrganizationChart"/>
    <dgm:cxn modelId="{FF1CB2EC-F6AC-41DD-8BA1-BCCA0323726A}" type="presParOf" srcId="{4F929092-035D-4DBD-8A27-22FF522FB61A}" destId="{78D34914-036C-45AD-93A9-59CDCC20DD83}" srcOrd="0" destOrd="0" presId="urn:microsoft.com/office/officeart/2008/layout/HalfCircleOrganizationChart"/>
    <dgm:cxn modelId="{F5433B1D-01F5-450B-94E0-44D23802D275}" type="presParOf" srcId="{78D34914-036C-45AD-93A9-59CDCC20DD83}" destId="{99DF64E2-783A-419B-846C-1A8B5120232C}" srcOrd="0" destOrd="0" presId="urn:microsoft.com/office/officeart/2008/layout/HalfCircleOrganizationChart"/>
    <dgm:cxn modelId="{022BC5DE-E200-4C85-A11D-E3B0417A518D}" type="presParOf" srcId="{78D34914-036C-45AD-93A9-59CDCC20DD83}" destId="{150EB584-D842-4ECF-86AA-C7DB80100AB4}" srcOrd="1" destOrd="0" presId="urn:microsoft.com/office/officeart/2008/layout/HalfCircleOrganizationChart"/>
    <dgm:cxn modelId="{812C1E0E-13C1-47BA-A6B8-A9A91770E272}" type="presParOf" srcId="{78D34914-036C-45AD-93A9-59CDCC20DD83}" destId="{B367F0AB-D44F-48BA-BA95-E884EEEE70DD}" srcOrd="2" destOrd="0" presId="urn:microsoft.com/office/officeart/2008/layout/HalfCircleOrganizationChart"/>
    <dgm:cxn modelId="{16F026CC-8063-445F-950A-925B8F7AF9A2}" type="presParOf" srcId="{78D34914-036C-45AD-93A9-59CDCC20DD83}" destId="{E743134F-4BDC-4989-8545-D32CAD41D7AD}" srcOrd="3" destOrd="0" presId="urn:microsoft.com/office/officeart/2008/layout/HalfCircleOrganizationChart"/>
    <dgm:cxn modelId="{9FA4E629-41E2-498A-84C6-4689151B1F7E}" type="presParOf" srcId="{4F929092-035D-4DBD-8A27-22FF522FB61A}" destId="{3D2CDDC7-964C-4BEB-9502-2462BFB201F3}" srcOrd="1" destOrd="0" presId="urn:microsoft.com/office/officeart/2008/layout/HalfCircleOrganizationChart"/>
    <dgm:cxn modelId="{980689CD-935F-41A3-A1C0-6760221E1F9B}" type="presParOf" srcId="{4F929092-035D-4DBD-8A27-22FF522FB61A}" destId="{521C02C2-715E-4F97-9B14-C3FA3D9C1100}" srcOrd="2" destOrd="0" presId="urn:microsoft.com/office/officeart/2008/layout/HalfCircleOrganizationChart"/>
    <dgm:cxn modelId="{F657CE26-985F-4A38-9600-CC1CD502580B}" type="presParOf" srcId="{0E7E937D-44F3-4032-AD57-A3D211EC02E6}" destId="{5F81AB7C-0D99-4685-85D4-A6F054399712}" srcOrd="2" destOrd="0" presId="urn:microsoft.com/office/officeart/2008/layout/HalfCircleOrganizationChart"/>
    <dgm:cxn modelId="{C4585225-9E5D-4C2A-AAF3-DC110FB80289}" type="presParOf" srcId="{0E7E937D-44F3-4032-AD57-A3D211EC02E6}" destId="{EB6DB918-3EEC-4579-A4DB-DC5EBDDFFC01}" srcOrd="3" destOrd="0" presId="urn:microsoft.com/office/officeart/2008/layout/HalfCircleOrganizationChart"/>
    <dgm:cxn modelId="{11B152B0-CE7E-4CFC-B54A-03D61832AFDC}" type="presParOf" srcId="{EB6DB918-3EEC-4579-A4DB-DC5EBDDFFC01}" destId="{088C0DBF-893C-40FB-A200-5F5767AB5618}" srcOrd="0" destOrd="0" presId="urn:microsoft.com/office/officeart/2008/layout/HalfCircleOrganizationChart"/>
    <dgm:cxn modelId="{55B593F9-5DF1-4743-B51F-17981A5CB44A}" type="presParOf" srcId="{088C0DBF-893C-40FB-A200-5F5767AB5618}" destId="{8902EE5F-8DE8-432E-87F3-B48A8CE5534A}" srcOrd="0" destOrd="0" presId="urn:microsoft.com/office/officeart/2008/layout/HalfCircleOrganizationChart"/>
    <dgm:cxn modelId="{A9183B5E-7585-4487-B394-44B9370D4B37}" type="presParOf" srcId="{088C0DBF-893C-40FB-A200-5F5767AB5618}" destId="{CD85FDEE-1D5E-4E18-8A3A-EF720D43C5AA}" srcOrd="1" destOrd="0" presId="urn:microsoft.com/office/officeart/2008/layout/HalfCircleOrganizationChart"/>
    <dgm:cxn modelId="{913E4AE7-272A-4205-A7F1-7C2DB39892E0}" type="presParOf" srcId="{088C0DBF-893C-40FB-A200-5F5767AB5618}" destId="{6FB5CE71-D08E-44ED-B6AE-80D2ECD3A28F}" srcOrd="2" destOrd="0" presId="urn:microsoft.com/office/officeart/2008/layout/HalfCircleOrganizationChart"/>
    <dgm:cxn modelId="{57055900-7644-43C0-B8D1-C59DAD1F0774}" type="presParOf" srcId="{088C0DBF-893C-40FB-A200-5F5767AB5618}" destId="{2611D7B3-5575-4A89-BBDC-337DC608352A}" srcOrd="3" destOrd="0" presId="urn:microsoft.com/office/officeart/2008/layout/HalfCircleOrganizationChart"/>
    <dgm:cxn modelId="{E1DBDAE2-5F7B-42CC-A8C7-4267A829C05C}" type="presParOf" srcId="{EB6DB918-3EEC-4579-A4DB-DC5EBDDFFC01}" destId="{2B45789D-49F8-4867-92DB-B67D427CE5A6}" srcOrd="1" destOrd="0" presId="urn:microsoft.com/office/officeart/2008/layout/HalfCircleOrganizationChart"/>
    <dgm:cxn modelId="{4C715669-1281-4467-A99E-5C8F362162FB}" type="presParOf" srcId="{EB6DB918-3EEC-4579-A4DB-DC5EBDDFFC01}" destId="{F726E7C5-6C51-4C14-852B-352D8C7A6D8A}" srcOrd="2" destOrd="0" presId="urn:microsoft.com/office/officeart/2008/layout/HalfCircleOrganizationChart"/>
    <dgm:cxn modelId="{1A7CEDA5-DD0C-4009-A64E-1816522E7AEA}" type="presParOf" srcId="{0E7E937D-44F3-4032-AD57-A3D211EC02E6}" destId="{D1D3C651-CA59-44E6-A909-695C67202ADF}" srcOrd="4" destOrd="0" presId="urn:microsoft.com/office/officeart/2008/layout/HalfCircleOrganizationChart"/>
    <dgm:cxn modelId="{9EFE19CE-F628-4C1D-8052-8DC4468FE765}" type="presParOf" srcId="{0E7E937D-44F3-4032-AD57-A3D211EC02E6}" destId="{9F90EFC6-D22B-4C47-8BDC-B2B3640049EB}" srcOrd="5" destOrd="0" presId="urn:microsoft.com/office/officeart/2008/layout/HalfCircleOrganizationChart"/>
    <dgm:cxn modelId="{A62D0713-A59E-4552-AAE6-45A8F90F09FE}" type="presParOf" srcId="{9F90EFC6-D22B-4C47-8BDC-B2B3640049EB}" destId="{7A83222A-4D7C-4BBB-BF77-696CADE597DB}" srcOrd="0" destOrd="0" presId="urn:microsoft.com/office/officeart/2008/layout/HalfCircleOrganizationChart"/>
    <dgm:cxn modelId="{934D201E-4134-44DC-978E-5197E1659452}" type="presParOf" srcId="{7A83222A-4D7C-4BBB-BF77-696CADE597DB}" destId="{687B4F9D-7325-4788-9E79-A66ADEE08352}" srcOrd="0" destOrd="0" presId="urn:microsoft.com/office/officeart/2008/layout/HalfCircleOrganizationChart"/>
    <dgm:cxn modelId="{1A9E6B3D-88EF-46E6-BE5C-6CFA9ECCD421}" type="presParOf" srcId="{7A83222A-4D7C-4BBB-BF77-696CADE597DB}" destId="{CACDD44E-CE12-4500-AB8D-54AA6116DE0F}" srcOrd="1" destOrd="0" presId="urn:microsoft.com/office/officeart/2008/layout/HalfCircleOrganizationChart"/>
    <dgm:cxn modelId="{46717E4B-CC85-43A4-9D6D-B2874DF69A0A}" type="presParOf" srcId="{7A83222A-4D7C-4BBB-BF77-696CADE597DB}" destId="{B946B1CF-469C-4F85-89D6-ABCED53231D2}" srcOrd="2" destOrd="0" presId="urn:microsoft.com/office/officeart/2008/layout/HalfCircleOrganizationChart"/>
    <dgm:cxn modelId="{1D6B9396-9691-4878-8978-8419DB97403A}" type="presParOf" srcId="{7A83222A-4D7C-4BBB-BF77-696CADE597DB}" destId="{5D32BC34-9052-4E40-80A0-4A7D7B71E0DC}" srcOrd="3" destOrd="0" presId="urn:microsoft.com/office/officeart/2008/layout/HalfCircleOrganizationChart"/>
    <dgm:cxn modelId="{90EE92F0-3EE7-4A45-80CA-A6CD88EE40CB}" type="presParOf" srcId="{9F90EFC6-D22B-4C47-8BDC-B2B3640049EB}" destId="{91C760CE-1B65-429E-89C9-C37AB0EDE7E0}" srcOrd="1" destOrd="0" presId="urn:microsoft.com/office/officeart/2008/layout/HalfCircleOrganizationChart"/>
    <dgm:cxn modelId="{B6A8391C-E68B-42D9-9274-64334334805A}" type="presParOf" srcId="{9F90EFC6-D22B-4C47-8BDC-B2B3640049EB}" destId="{F46599BE-AA2D-4A4F-B013-A6CCBF3DC510}" srcOrd="2" destOrd="0" presId="urn:microsoft.com/office/officeart/2008/layout/HalfCircleOrganizationChart"/>
    <dgm:cxn modelId="{6A50EA61-0F7F-476F-B081-A42F3B2CBD5A}" type="presParOf" srcId="{0E7E937D-44F3-4032-AD57-A3D211EC02E6}" destId="{0724CF3F-2BEC-40D4-A632-16CAFF89439E}" srcOrd="6" destOrd="0" presId="urn:microsoft.com/office/officeart/2008/layout/HalfCircleOrganizationChart"/>
    <dgm:cxn modelId="{EB97B55B-226E-4CC2-A9F8-1ED1076FC273}" type="presParOf" srcId="{0E7E937D-44F3-4032-AD57-A3D211EC02E6}" destId="{1F54E268-14DB-43CE-85A9-279C1B98866E}" srcOrd="7" destOrd="0" presId="urn:microsoft.com/office/officeart/2008/layout/HalfCircleOrganizationChart"/>
    <dgm:cxn modelId="{6EC95C54-0598-4A72-8507-9C2EE01254F3}" type="presParOf" srcId="{1F54E268-14DB-43CE-85A9-279C1B98866E}" destId="{903FFB94-85B4-4E5A-B52B-AD634A515EFA}" srcOrd="0" destOrd="0" presId="urn:microsoft.com/office/officeart/2008/layout/HalfCircleOrganizationChart"/>
    <dgm:cxn modelId="{B682B1D8-6B68-4622-83AE-DB2931360838}" type="presParOf" srcId="{903FFB94-85B4-4E5A-B52B-AD634A515EFA}" destId="{FBAA2AC4-45FC-402C-A8ED-6EF78C7280B7}" srcOrd="0" destOrd="0" presId="urn:microsoft.com/office/officeart/2008/layout/HalfCircleOrganizationChart"/>
    <dgm:cxn modelId="{FFF85EFF-6756-4AD7-87A0-E43D799816DA}" type="presParOf" srcId="{903FFB94-85B4-4E5A-B52B-AD634A515EFA}" destId="{720A135A-04D5-4FDB-AB51-9C6ABA56D1B6}" srcOrd="1" destOrd="0" presId="urn:microsoft.com/office/officeart/2008/layout/HalfCircleOrganizationChart"/>
    <dgm:cxn modelId="{99490A14-07F5-4272-B2EF-3F61F2A56807}" type="presParOf" srcId="{903FFB94-85B4-4E5A-B52B-AD634A515EFA}" destId="{B8DC9057-BB6A-4BC6-9C1C-E6F49EE126A5}" srcOrd="2" destOrd="0" presId="urn:microsoft.com/office/officeart/2008/layout/HalfCircleOrganizationChart"/>
    <dgm:cxn modelId="{AFEC73A6-8847-4B6E-B59E-527F0A1515C0}" type="presParOf" srcId="{903FFB94-85B4-4E5A-B52B-AD634A515EFA}" destId="{27C5EDF5-ABB7-4B87-945E-E40A716BF838}" srcOrd="3" destOrd="0" presId="urn:microsoft.com/office/officeart/2008/layout/HalfCircleOrganizationChart"/>
    <dgm:cxn modelId="{2D4D12C0-B729-4DF4-A62B-D621309818C9}" type="presParOf" srcId="{1F54E268-14DB-43CE-85A9-279C1B98866E}" destId="{2BD811FC-4734-491F-B510-31CFF02D40AA}" srcOrd="1" destOrd="0" presId="urn:microsoft.com/office/officeart/2008/layout/HalfCircleOrganizationChart"/>
    <dgm:cxn modelId="{8E70A510-608A-4D7F-9D96-FBFDB2230870}" type="presParOf" srcId="{1F54E268-14DB-43CE-85A9-279C1B98866E}" destId="{7EED6033-BD31-4231-ABC7-19B401E59555}" srcOrd="2" destOrd="0" presId="urn:microsoft.com/office/officeart/2008/layout/HalfCircleOrganizationChart"/>
    <dgm:cxn modelId="{848111F5-7DB8-4950-94FA-D58290C423DB}" type="presParOf" srcId="{5D3A5724-6D1C-4C21-B5CF-CD54FB403B25}" destId="{3281892A-940D-46D2-B122-2168475D0993}" srcOrd="2" destOrd="0" presId="urn:microsoft.com/office/officeart/2008/layout/HalfCircleOrganizationChar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269F6DB-7EA4-4A04-B031-801DFC3049D6}" type="doc">
      <dgm:prSet loTypeId="urn:microsoft.com/office/officeart/2005/8/layout/hierarchy3" loCatId="hierarchy" qsTypeId="urn:microsoft.com/office/officeart/2005/8/quickstyle/simple5" qsCatId="simple" csTypeId="urn:microsoft.com/office/officeart/2005/8/colors/accent0_1" csCatId="mainScheme" phldr="1"/>
      <dgm:spPr/>
      <dgm:t>
        <a:bodyPr/>
        <a:lstStyle/>
        <a:p>
          <a:endParaRPr lang="es-CL"/>
        </a:p>
      </dgm:t>
    </dgm:pt>
    <dgm:pt modelId="{858FC28A-1113-461A-9AFE-F5FCA431C637}">
      <dgm:prSet phldrT="[Texto]" custT="1"/>
      <dgm:spPr/>
      <dgm:t>
        <a:bodyPr/>
        <a:lstStyle/>
        <a:p>
          <a:r>
            <a:rPr lang="es-CL" sz="4400" dirty="0" smtClean="0">
              <a:latin typeface="Arial" panose="020B0604020202020204" pitchFamily="34" charset="0"/>
              <a:cs typeface="Arial" panose="020B0604020202020204" pitchFamily="34" charset="0"/>
            </a:rPr>
            <a:t>Jueves</a:t>
          </a:r>
          <a:endParaRPr lang="es-CL" sz="4400" dirty="0">
            <a:latin typeface="Arial" panose="020B0604020202020204" pitchFamily="34" charset="0"/>
            <a:cs typeface="Arial" panose="020B0604020202020204" pitchFamily="34" charset="0"/>
          </a:endParaRPr>
        </a:p>
      </dgm:t>
    </dgm:pt>
    <dgm:pt modelId="{EBE33B2E-F65B-48A6-A20E-C1EA4CAC0C3F}" type="parTrans" cxnId="{D4F2B437-0D79-4F83-914D-86562984B9AB}">
      <dgm:prSet/>
      <dgm:spPr/>
      <dgm:t>
        <a:bodyPr/>
        <a:lstStyle/>
        <a:p>
          <a:endParaRPr lang="es-CL"/>
        </a:p>
      </dgm:t>
    </dgm:pt>
    <dgm:pt modelId="{5BCFC40C-5C7B-41D3-909F-051B515935BA}" type="sibTrans" cxnId="{D4F2B437-0D79-4F83-914D-86562984B9AB}">
      <dgm:prSet/>
      <dgm:spPr/>
      <dgm:t>
        <a:bodyPr/>
        <a:lstStyle/>
        <a:p>
          <a:endParaRPr lang="es-CL"/>
        </a:p>
      </dgm:t>
    </dgm:pt>
    <dgm:pt modelId="{4E3F6955-91A7-4B6E-B4B2-0A96E91C75DB}">
      <dgm:prSet phldrT="[Texto]" custT="1"/>
      <dgm:spPr/>
      <dgm:t>
        <a:bodyPr/>
        <a:lstStyle/>
        <a:p>
          <a:pPr algn="ctr">
            <a:lnSpc>
              <a:spcPct val="100000"/>
            </a:lnSpc>
          </a:pPr>
          <a:endParaRPr lang="es-MX" sz="3200" dirty="0" smtClean="0">
            <a:latin typeface="Arial" panose="020B0604020202020204" pitchFamily="34" charset="0"/>
            <a:cs typeface="Arial" panose="020B0604020202020204" pitchFamily="34" charset="0"/>
          </a:endParaRPr>
        </a:p>
        <a:p>
          <a:pPr algn="ctr">
            <a:lnSpc>
              <a:spcPct val="100000"/>
            </a:lnSpc>
          </a:pPr>
          <a:r>
            <a:rPr lang="es-MX" sz="3200" dirty="0" smtClean="0">
              <a:latin typeface="Arial" panose="020B0604020202020204" pitchFamily="34" charset="0"/>
              <a:cs typeface="Arial" panose="020B0604020202020204" pitchFamily="34" charset="0"/>
            </a:rPr>
            <a:t>9:50-10:35</a:t>
          </a:r>
        </a:p>
        <a:p>
          <a:pPr algn="ctr">
            <a:lnSpc>
              <a:spcPct val="100000"/>
            </a:lnSpc>
          </a:pPr>
          <a:r>
            <a:rPr lang="es-MX" sz="3200" dirty="0" smtClean="0">
              <a:latin typeface="Arial" panose="020B0604020202020204" pitchFamily="34" charset="0"/>
              <a:cs typeface="Arial" panose="020B0604020202020204" pitchFamily="34" charset="0"/>
            </a:rPr>
            <a:t>10:35-11:20</a:t>
          </a:r>
          <a:r>
            <a:rPr lang="es-MX" sz="3200" dirty="0">
              <a:latin typeface="Arial" panose="020B0604020202020204" pitchFamily="34" charset="0"/>
              <a:cs typeface="Arial" panose="020B0604020202020204" pitchFamily="34" charset="0"/>
            </a:rPr>
            <a:t>	</a:t>
          </a:r>
          <a:endParaRPr lang="es-CL" sz="3200" dirty="0">
            <a:latin typeface="Arial" panose="020B0604020202020204" pitchFamily="34" charset="0"/>
            <a:cs typeface="Arial" panose="020B0604020202020204" pitchFamily="34" charset="0"/>
          </a:endParaRPr>
        </a:p>
      </dgm:t>
    </dgm:pt>
    <dgm:pt modelId="{232D5958-7B34-485C-BE3F-954DE26292B2}" type="parTrans" cxnId="{05B7A007-48EB-40D3-BE57-88AB14D56F91}">
      <dgm:prSet/>
      <dgm:spPr/>
      <dgm:t>
        <a:bodyPr/>
        <a:lstStyle/>
        <a:p>
          <a:endParaRPr lang="es-CL"/>
        </a:p>
      </dgm:t>
    </dgm:pt>
    <dgm:pt modelId="{82F7A52C-82B5-4EBD-B6A0-88C2D8E31F8C}" type="sibTrans" cxnId="{05B7A007-48EB-40D3-BE57-88AB14D56F91}">
      <dgm:prSet/>
      <dgm:spPr/>
      <dgm:t>
        <a:bodyPr/>
        <a:lstStyle/>
        <a:p>
          <a:endParaRPr lang="es-CL"/>
        </a:p>
      </dgm:t>
    </dgm:pt>
    <dgm:pt modelId="{9DC7F84C-6DE8-4522-9697-78915AB57238}">
      <dgm:prSet phldrT="[Texto]" custT="1"/>
      <dgm:spPr/>
      <dgm:t>
        <a:bodyPr/>
        <a:lstStyle/>
        <a:p>
          <a:r>
            <a:rPr lang="es-CL" sz="4400" dirty="0" smtClean="0">
              <a:latin typeface="Arial" panose="020B0604020202020204" pitchFamily="34" charset="0"/>
              <a:cs typeface="Arial" panose="020B0604020202020204" pitchFamily="34" charset="0"/>
            </a:rPr>
            <a:t>Viernes</a:t>
          </a:r>
          <a:endParaRPr lang="es-CL" sz="4400" dirty="0">
            <a:latin typeface="Arial" panose="020B0604020202020204" pitchFamily="34" charset="0"/>
            <a:cs typeface="Arial" panose="020B0604020202020204" pitchFamily="34" charset="0"/>
          </a:endParaRPr>
        </a:p>
      </dgm:t>
    </dgm:pt>
    <dgm:pt modelId="{56495962-864D-4593-BAB4-2A19EEA6FBF0}" type="parTrans" cxnId="{92959125-443B-4AC4-9ACA-397EBE9EA3E7}">
      <dgm:prSet/>
      <dgm:spPr/>
      <dgm:t>
        <a:bodyPr/>
        <a:lstStyle/>
        <a:p>
          <a:endParaRPr lang="es-CL"/>
        </a:p>
      </dgm:t>
    </dgm:pt>
    <dgm:pt modelId="{EA67B92E-A289-4004-AC57-D96E118C678B}" type="sibTrans" cxnId="{92959125-443B-4AC4-9ACA-397EBE9EA3E7}">
      <dgm:prSet/>
      <dgm:spPr/>
      <dgm:t>
        <a:bodyPr/>
        <a:lstStyle/>
        <a:p>
          <a:endParaRPr lang="es-CL"/>
        </a:p>
      </dgm:t>
    </dgm:pt>
    <dgm:pt modelId="{E9094EE2-3D6A-474B-A5A7-DD4A0EA53959}">
      <dgm:prSet phldrT="[Texto]" custT="1"/>
      <dgm:spPr/>
      <dgm:t>
        <a:bodyPr/>
        <a:lstStyle/>
        <a:p>
          <a:pPr>
            <a:lnSpc>
              <a:spcPct val="100000"/>
            </a:lnSpc>
          </a:pPr>
          <a:r>
            <a:rPr lang="es-MX" sz="3200" dirty="0" smtClean="0">
              <a:latin typeface="Arial" panose="020B0604020202020204" pitchFamily="34" charset="0"/>
              <a:cs typeface="Arial" panose="020B0604020202020204" pitchFamily="34" charset="0"/>
            </a:rPr>
            <a:t>9:50-10:35</a:t>
          </a:r>
        </a:p>
        <a:p>
          <a:pPr>
            <a:lnSpc>
              <a:spcPct val="100000"/>
            </a:lnSpc>
          </a:pPr>
          <a:r>
            <a:rPr lang="es-MX" sz="3200" dirty="0" smtClean="0">
              <a:latin typeface="Arial" panose="020B0604020202020204" pitchFamily="34" charset="0"/>
              <a:cs typeface="Arial" panose="020B0604020202020204" pitchFamily="34" charset="0"/>
            </a:rPr>
            <a:t>10:35-1120</a:t>
          </a:r>
          <a:endParaRPr lang="es-MX" sz="3200" dirty="0">
            <a:latin typeface="Arial" panose="020B0604020202020204" pitchFamily="34" charset="0"/>
            <a:cs typeface="Arial" panose="020B0604020202020204" pitchFamily="34" charset="0"/>
          </a:endParaRPr>
        </a:p>
      </dgm:t>
    </dgm:pt>
    <dgm:pt modelId="{7127F9C2-8888-4824-BECF-A07FF61FCED2}" type="parTrans" cxnId="{B5A85E3E-6320-48E1-B3DF-29FFBBBFEC17}">
      <dgm:prSet/>
      <dgm:spPr/>
      <dgm:t>
        <a:bodyPr/>
        <a:lstStyle/>
        <a:p>
          <a:endParaRPr lang="es-CL"/>
        </a:p>
      </dgm:t>
    </dgm:pt>
    <dgm:pt modelId="{DB154085-CFC5-479C-9508-D750CD51B28E}" type="sibTrans" cxnId="{B5A85E3E-6320-48E1-B3DF-29FFBBBFEC17}">
      <dgm:prSet/>
      <dgm:spPr/>
      <dgm:t>
        <a:bodyPr/>
        <a:lstStyle/>
        <a:p>
          <a:endParaRPr lang="es-CL"/>
        </a:p>
      </dgm:t>
    </dgm:pt>
    <dgm:pt modelId="{66A1159E-62C5-4BCC-925E-8ECE6A204B1C}" type="pres">
      <dgm:prSet presAssocID="{2269F6DB-7EA4-4A04-B031-801DFC3049D6}" presName="diagram" presStyleCnt="0">
        <dgm:presLayoutVars>
          <dgm:chPref val="1"/>
          <dgm:dir/>
          <dgm:animOne val="branch"/>
          <dgm:animLvl val="lvl"/>
          <dgm:resizeHandles/>
        </dgm:presLayoutVars>
      </dgm:prSet>
      <dgm:spPr/>
      <dgm:t>
        <a:bodyPr/>
        <a:lstStyle/>
        <a:p>
          <a:endParaRPr lang="es-ES"/>
        </a:p>
      </dgm:t>
    </dgm:pt>
    <dgm:pt modelId="{BC9F6C98-F1B9-449F-B670-F44A45617D1F}" type="pres">
      <dgm:prSet presAssocID="{858FC28A-1113-461A-9AFE-F5FCA431C637}" presName="root" presStyleCnt="0"/>
      <dgm:spPr/>
    </dgm:pt>
    <dgm:pt modelId="{6D28D014-2D0C-48F4-AE23-C597D4ED095B}" type="pres">
      <dgm:prSet presAssocID="{858FC28A-1113-461A-9AFE-F5FCA431C637}" presName="rootComposite" presStyleCnt="0"/>
      <dgm:spPr/>
    </dgm:pt>
    <dgm:pt modelId="{4D0AB145-7B66-400B-B3E3-B9982374926C}" type="pres">
      <dgm:prSet presAssocID="{858FC28A-1113-461A-9AFE-F5FCA431C637}" presName="rootText" presStyleLbl="node1" presStyleIdx="0" presStyleCnt="2" custScaleX="73712" custScaleY="32799" custLinFactNeighborX="-2376" custLinFactNeighborY="528"/>
      <dgm:spPr/>
      <dgm:t>
        <a:bodyPr/>
        <a:lstStyle/>
        <a:p>
          <a:endParaRPr lang="es-ES"/>
        </a:p>
      </dgm:t>
    </dgm:pt>
    <dgm:pt modelId="{6B21AED5-7845-4285-ABFD-FD2855F29A7C}" type="pres">
      <dgm:prSet presAssocID="{858FC28A-1113-461A-9AFE-F5FCA431C637}" presName="rootConnector" presStyleLbl="node1" presStyleIdx="0" presStyleCnt="2"/>
      <dgm:spPr/>
      <dgm:t>
        <a:bodyPr/>
        <a:lstStyle/>
        <a:p>
          <a:endParaRPr lang="es-ES"/>
        </a:p>
      </dgm:t>
    </dgm:pt>
    <dgm:pt modelId="{B181243F-9D42-4944-ACCB-A9029F682CB2}" type="pres">
      <dgm:prSet presAssocID="{858FC28A-1113-461A-9AFE-F5FCA431C637}" presName="childShape" presStyleCnt="0"/>
      <dgm:spPr/>
    </dgm:pt>
    <dgm:pt modelId="{D2F989F0-2356-46C6-B102-EE8037112B6C}" type="pres">
      <dgm:prSet presAssocID="{232D5958-7B34-485C-BE3F-954DE26292B2}" presName="Name13" presStyleLbl="parChTrans1D2" presStyleIdx="0" presStyleCnt="2"/>
      <dgm:spPr/>
      <dgm:t>
        <a:bodyPr/>
        <a:lstStyle/>
        <a:p>
          <a:endParaRPr lang="es-ES"/>
        </a:p>
      </dgm:t>
    </dgm:pt>
    <dgm:pt modelId="{0B62D7F6-1F87-4E3A-B10F-7D8A4793A2A8}" type="pres">
      <dgm:prSet presAssocID="{4E3F6955-91A7-4B6E-B4B2-0A96E91C75DB}" presName="childText" presStyleLbl="bgAcc1" presStyleIdx="0" presStyleCnt="2" custScaleX="95005" custScaleY="68807" custLinFactNeighborX="1819">
        <dgm:presLayoutVars>
          <dgm:bulletEnabled val="1"/>
        </dgm:presLayoutVars>
      </dgm:prSet>
      <dgm:spPr/>
      <dgm:t>
        <a:bodyPr/>
        <a:lstStyle/>
        <a:p>
          <a:endParaRPr lang="es-ES"/>
        </a:p>
      </dgm:t>
    </dgm:pt>
    <dgm:pt modelId="{BA538223-2A66-461D-B76E-26553C1E109F}" type="pres">
      <dgm:prSet presAssocID="{9DC7F84C-6DE8-4522-9697-78915AB57238}" presName="root" presStyleCnt="0"/>
      <dgm:spPr/>
    </dgm:pt>
    <dgm:pt modelId="{35A3E04D-9451-4FE4-9AE1-4630E13E3826}" type="pres">
      <dgm:prSet presAssocID="{9DC7F84C-6DE8-4522-9697-78915AB57238}" presName="rootComposite" presStyleCnt="0"/>
      <dgm:spPr/>
    </dgm:pt>
    <dgm:pt modelId="{2CF84634-709B-4150-A23F-A8CD8E979BBE}" type="pres">
      <dgm:prSet presAssocID="{9DC7F84C-6DE8-4522-9697-78915AB57238}" presName="rootText" presStyleLbl="node1" presStyleIdx="1" presStyleCnt="2" custScaleX="88018" custScaleY="35085"/>
      <dgm:spPr/>
      <dgm:t>
        <a:bodyPr/>
        <a:lstStyle/>
        <a:p>
          <a:endParaRPr lang="es-ES"/>
        </a:p>
      </dgm:t>
    </dgm:pt>
    <dgm:pt modelId="{B71F2A70-14DA-44C3-BE44-958754277265}" type="pres">
      <dgm:prSet presAssocID="{9DC7F84C-6DE8-4522-9697-78915AB57238}" presName="rootConnector" presStyleLbl="node1" presStyleIdx="1" presStyleCnt="2"/>
      <dgm:spPr/>
      <dgm:t>
        <a:bodyPr/>
        <a:lstStyle/>
        <a:p>
          <a:endParaRPr lang="es-ES"/>
        </a:p>
      </dgm:t>
    </dgm:pt>
    <dgm:pt modelId="{E3D62428-9292-47D9-8F18-8CFEF693FF92}" type="pres">
      <dgm:prSet presAssocID="{9DC7F84C-6DE8-4522-9697-78915AB57238}" presName="childShape" presStyleCnt="0"/>
      <dgm:spPr/>
    </dgm:pt>
    <dgm:pt modelId="{DF9F987D-A62C-44E5-A536-F7CCBC2ACA0D}" type="pres">
      <dgm:prSet presAssocID="{7127F9C2-8888-4824-BECF-A07FF61FCED2}" presName="Name13" presStyleLbl="parChTrans1D2" presStyleIdx="1" presStyleCnt="2"/>
      <dgm:spPr/>
      <dgm:t>
        <a:bodyPr/>
        <a:lstStyle/>
        <a:p>
          <a:endParaRPr lang="es-ES"/>
        </a:p>
      </dgm:t>
    </dgm:pt>
    <dgm:pt modelId="{9A7CA729-C8AD-42A9-876D-77E3E63550B6}" type="pres">
      <dgm:prSet presAssocID="{E9094EE2-3D6A-474B-A5A7-DD4A0EA53959}" presName="childText" presStyleLbl="bgAcc1" presStyleIdx="1" presStyleCnt="2" custScaleX="100802" custScaleY="72891">
        <dgm:presLayoutVars>
          <dgm:bulletEnabled val="1"/>
        </dgm:presLayoutVars>
      </dgm:prSet>
      <dgm:spPr/>
      <dgm:t>
        <a:bodyPr/>
        <a:lstStyle/>
        <a:p>
          <a:endParaRPr lang="es-ES"/>
        </a:p>
      </dgm:t>
    </dgm:pt>
  </dgm:ptLst>
  <dgm:cxnLst>
    <dgm:cxn modelId="{B5A85E3E-6320-48E1-B3DF-29FFBBBFEC17}" srcId="{9DC7F84C-6DE8-4522-9697-78915AB57238}" destId="{E9094EE2-3D6A-474B-A5A7-DD4A0EA53959}" srcOrd="0" destOrd="0" parTransId="{7127F9C2-8888-4824-BECF-A07FF61FCED2}" sibTransId="{DB154085-CFC5-479C-9508-D750CD51B28E}"/>
    <dgm:cxn modelId="{2A2E3D73-F419-4D36-84EF-95D3E34A0DD5}" type="presOf" srcId="{232D5958-7B34-485C-BE3F-954DE26292B2}" destId="{D2F989F0-2356-46C6-B102-EE8037112B6C}" srcOrd="0" destOrd="0" presId="urn:microsoft.com/office/officeart/2005/8/layout/hierarchy3"/>
    <dgm:cxn modelId="{52CC9415-DF8A-4173-A391-A74EEB568C44}" type="presOf" srcId="{4E3F6955-91A7-4B6E-B4B2-0A96E91C75DB}" destId="{0B62D7F6-1F87-4E3A-B10F-7D8A4793A2A8}" srcOrd="0" destOrd="0" presId="urn:microsoft.com/office/officeart/2005/8/layout/hierarchy3"/>
    <dgm:cxn modelId="{E018D8D1-210F-443A-92F0-477EF5FC1E05}" type="presOf" srcId="{858FC28A-1113-461A-9AFE-F5FCA431C637}" destId="{6B21AED5-7845-4285-ABFD-FD2855F29A7C}" srcOrd="1" destOrd="0" presId="urn:microsoft.com/office/officeart/2005/8/layout/hierarchy3"/>
    <dgm:cxn modelId="{DFD67DD0-A98E-4ACC-8C64-BAE9160DE7C5}" type="presOf" srcId="{7127F9C2-8888-4824-BECF-A07FF61FCED2}" destId="{DF9F987D-A62C-44E5-A536-F7CCBC2ACA0D}" srcOrd="0" destOrd="0" presId="urn:microsoft.com/office/officeart/2005/8/layout/hierarchy3"/>
    <dgm:cxn modelId="{2207C40D-4F51-4B34-95FF-0FAFAC8EF2AC}" type="presOf" srcId="{2269F6DB-7EA4-4A04-B031-801DFC3049D6}" destId="{66A1159E-62C5-4BCC-925E-8ECE6A204B1C}" srcOrd="0" destOrd="0" presId="urn:microsoft.com/office/officeart/2005/8/layout/hierarchy3"/>
    <dgm:cxn modelId="{0F455E62-BBD8-445B-8E04-5FEDDE52A59D}" type="presOf" srcId="{E9094EE2-3D6A-474B-A5A7-DD4A0EA53959}" destId="{9A7CA729-C8AD-42A9-876D-77E3E63550B6}" srcOrd="0" destOrd="0" presId="urn:microsoft.com/office/officeart/2005/8/layout/hierarchy3"/>
    <dgm:cxn modelId="{D5A1D867-80C0-4805-B067-93015C50D8AE}" type="presOf" srcId="{9DC7F84C-6DE8-4522-9697-78915AB57238}" destId="{2CF84634-709B-4150-A23F-A8CD8E979BBE}" srcOrd="0" destOrd="0" presId="urn:microsoft.com/office/officeart/2005/8/layout/hierarchy3"/>
    <dgm:cxn modelId="{5E56B71E-745C-4620-97BE-931B997AC0AC}" type="presOf" srcId="{858FC28A-1113-461A-9AFE-F5FCA431C637}" destId="{4D0AB145-7B66-400B-B3E3-B9982374926C}" srcOrd="0" destOrd="0" presId="urn:microsoft.com/office/officeart/2005/8/layout/hierarchy3"/>
    <dgm:cxn modelId="{92959125-443B-4AC4-9ACA-397EBE9EA3E7}" srcId="{2269F6DB-7EA4-4A04-B031-801DFC3049D6}" destId="{9DC7F84C-6DE8-4522-9697-78915AB57238}" srcOrd="1" destOrd="0" parTransId="{56495962-864D-4593-BAB4-2A19EEA6FBF0}" sibTransId="{EA67B92E-A289-4004-AC57-D96E118C678B}"/>
    <dgm:cxn modelId="{05B7A007-48EB-40D3-BE57-88AB14D56F91}" srcId="{858FC28A-1113-461A-9AFE-F5FCA431C637}" destId="{4E3F6955-91A7-4B6E-B4B2-0A96E91C75DB}" srcOrd="0" destOrd="0" parTransId="{232D5958-7B34-485C-BE3F-954DE26292B2}" sibTransId="{82F7A52C-82B5-4EBD-B6A0-88C2D8E31F8C}"/>
    <dgm:cxn modelId="{E18E530E-C0ED-4D9C-8372-CB891EF6A7CF}" type="presOf" srcId="{9DC7F84C-6DE8-4522-9697-78915AB57238}" destId="{B71F2A70-14DA-44C3-BE44-958754277265}" srcOrd="1" destOrd="0" presId="urn:microsoft.com/office/officeart/2005/8/layout/hierarchy3"/>
    <dgm:cxn modelId="{D4F2B437-0D79-4F83-914D-86562984B9AB}" srcId="{2269F6DB-7EA4-4A04-B031-801DFC3049D6}" destId="{858FC28A-1113-461A-9AFE-F5FCA431C637}" srcOrd="0" destOrd="0" parTransId="{EBE33B2E-F65B-48A6-A20E-C1EA4CAC0C3F}" sibTransId="{5BCFC40C-5C7B-41D3-909F-051B515935BA}"/>
    <dgm:cxn modelId="{206E904A-3A6D-4025-9472-7D73417CDBF1}" type="presParOf" srcId="{66A1159E-62C5-4BCC-925E-8ECE6A204B1C}" destId="{BC9F6C98-F1B9-449F-B670-F44A45617D1F}" srcOrd="0" destOrd="0" presId="urn:microsoft.com/office/officeart/2005/8/layout/hierarchy3"/>
    <dgm:cxn modelId="{45E2B47C-84D3-4ABA-A63D-34724CF1A447}" type="presParOf" srcId="{BC9F6C98-F1B9-449F-B670-F44A45617D1F}" destId="{6D28D014-2D0C-48F4-AE23-C597D4ED095B}" srcOrd="0" destOrd="0" presId="urn:microsoft.com/office/officeart/2005/8/layout/hierarchy3"/>
    <dgm:cxn modelId="{905CBB4E-8ABC-4ED7-BF0B-10BA8DED94EC}" type="presParOf" srcId="{6D28D014-2D0C-48F4-AE23-C597D4ED095B}" destId="{4D0AB145-7B66-400B-B3E3-B9982374926C}" srcOrd="0" destOrd="0" presId="urn:microsoft.com/office/officeart/2005/8/layout/hierarchy3"/>
    <dgm:cxn modelId="{3227C6A9-B440-45BB-A28E-8AE6007978AB}" type="presParOf" srcId="{6D28D014-2D0C-48F4-AE23-C597D4ED095B}" destId="{6B21AED5-7845-4285-ABFD-FD2855F29A7C}" srcOrd="1" destOrd="0" presId="urn:microsoft.com/office/officeart/2005/8/layout/hierarchy3"/>
    <dgm:cxn modelId="{EC219FBE-3E78-4CA5-8394-A78800960749}" type="presParOf" srcId="{BC9F6C98-F1B9-449F-B670-F44A45617D1F}" destId="{B181243F-9D42-4944-ACCB-A9029F682CB2}" srcOrd="1" destOrd="0" presId="urn:microsoft.com/office/officeart/2005/8/layout/hierarchy3"/>
    <dgm:cxn modelId="{2AB77251-F149-4341-BE69-DF31430F8E67}" type="presParOf" srcId="{B181243F-9D42-4944-ACCB-A9029F682CB2}" destId="{D2F989F0-2356-46C6-B102-EE8037112B6C}" srcOrd="0" destOrd="0" presId="urn:microsoft.com/office/officeart/2005/8/layout/hierarchy3"/>
    <dgm:cxn modelId="{BB13C15C-922F-4B7C-B84E-19A7616AE715}" type="presParOf" srcId="{B181243F-9D42-4944-ACCB-A9029F682CB2}" destId="{0B62D7F6-1F87-4E3A-B10F-7D8A4793A2A8}" srcOrd="1" destOrd="0" presId="urn:microsoft.com/office/officeart/2005/8/layout/hierarchy3"/>
    <dgm:cxn modelId="{FA6053F5-D997-4A47-A5FA-C8FDC661F629}" type="presParOf" srcId="{66A1159E-62C5-4BCC-925E-8ECE6A204B1C}" destId="{BA538223-2A66-461D-B76E-26553C1E109F}" srcOrd="1" destOrd="0" presId="urn:microsoft.com/office/officeart/2005/8/layout/hierarchy3"/>
    <dgm:cxn modelId="{7FE1115C-9D41-46FE-BD3E-9AF5E30F37F1}" type="presParOf" srcId="{BA538223-2A66-461D-B76E-26553C1E109F}" destId="{35A3E04D-9451-4FE4-9AE1-4630E13E3826}" srcOrd="0" destOrd="0" presId="urn:microsoft.com/office/officeart/2005/8/layout/hierarchy3"/>
    <dgm:cxn modelId="{5EB1D5A1-9FF2-4672-BA39-244B171B5AA7}" type="presParOf" srcId="{35A3E04D-9451-4FE4-9AE1-4630E13E3826}" destId="{2CF84634-709B-4150-A23F-A8CD8E979BBE}" srcOrd="0" destOrd="0" presId="urn:microsoft.com/office/officeart/2005/8/layout/hierarchy3"/>
    <dgm:cxn modelId="{76200061-98B4-4606-AA9E-B27C3D7D23F1}" type="presParOf" srcId="{35A3E04D-9451-4FE4-9AE1-4630E13E3826}" destId="{B71F2A70-14DA-44C3-BE44-958754277265}" srcOrd="1" destOrd="0" presId="urn:microsoft.com/office/officeart/2005/8/layout/hierarchy3"/>
    <dgm:cxn modelId="{300725CD-551B-4341-9CFF-83A2BCAC8F0C}" type="presParOf" srcId="{BA538223-2A66-461D-B76E-26553C1E109F}" destId="{E3D62428-9292-47D9-8F18-8CFEF693FF92}" srcOrd="1" destOrd="0" presId="urn:microsoft.com/office/officeart/2005/8/layout/hierarchy3"/>
    <dgm:cxn modelId="{7F6E31D0-D666-4C29-BC65-972F8C8160B0}" type="presParOf" srcId="{E3D62428-9292-47D9-8F18-8CFEF693FF92}" destId="{DF9F987D-A62C-44E5-A536-F7CCBC2ACA0D}" srcOrd="0" destOrd="0" presId="urn:microsoft.com/office/officeart/2005/8/layout/hierarchy3"/>
    <dgm:cxn modelId="{BDDED405-5B92-4C32-8FCF-48014C049C9A}" type="presParOf" srcId="{E3D62428-9292-47D9-8F18-8CFEF693FF92}" destId="{9A7CA729-C8AD-42A9-876D-77E3E63550B6}" srcOrd="1"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C6BB576-3CB0-4A23-9A17-8989A6320BE4}" type="doc">
      <dgm:prSet loTypeId="urn:microsoft.com/office/officeart/2005/8/layout/hierarchy1#3" loCatId="hierarchy" qsTypeId="urn:microsoft.com/office/officeart/2005/8/quickstyle/simple1#1" qsCatId="simple" csTypeId="urn:microsoft.com/office/officeart/2005/8/colors/accent0_1#1" csCatId="mainScheme" phldr="1"/>
      <dgm:spPr/>
      <dgm:t>
        <a:bodyPr/>
        <a:lstStyle/>
        <a:p>
          <a:endParaRPr lang="en-US"/>
        </a:p>
      </dgm:t>
    </dgm:pt>
    <dgm:pt modelId="{EF67CE90-72FB-400B-9B72-9A2948E288B6}">
      <dgm:prSet custT="1"/>
      <dgm:spPr/>
      <dgm:t>
        <a:bodyPr/>
        <a:lstStyle/>
        <a:p>
          <a:endParaRPr lang="en-US" sz="2800" b="0" dirty="0">
            <a:latin typeface="Arial" panose="020B0604020202020204" pitchFamily="34" charset="0"/>
            <a:cs typeface="Arial" panose="020B0604020202020204" pitchFamily="34" charset="0"/>
          </a:endParaRPr>
        </a:p>
        <a:p>
          <a:r>
            <a:rPr lang="en-US" sz="2800" b="1" dirty="0">
              <a:solidFill>
                <a:schemeClr val="tx1"/>
              </a:solidFill>
              <a:latin typeface="Arial" panose="020B0604020202020204" pitchFamily="34" charset="0"/>
              <a:cs typeface="Arial" panose="020B0604020202020204" pitchFamily="34" charset="0"/>
              <a:hlinkClick xmlns:r="http://schemas.openxmlformats.org/officeDocument/2006/relationships" r:id="rId1" action="ppaction://hlinksldjump">
                <a:extLst>
                  <a:ext uri="{A12FA001-AC4F-418D-AE19-62706E023703}">
                    <ahyp:hlinkClr xmlns:ahyp="http://schemas.microsoft.com/office/drawing/2018/hyperlinkcolor" xmlns="" val="tx"/>
                  </a:ext>
                </a:extLst>
              </a:hlinkClick>
            </a:rPr>
            <a:t>U.T.1.</a:t>
          </a:r>
          <a:endParaRPr lang="en-US" sz="2800" b="1" dirty="0">
            <a:solidFill>
              <a:schemeClr val="tx1"/>
            </a:solidFill>
            <a:latin typeface="Arial" panose="020B0604020202020204" pitchFamily="34" charset="0"/>
            <a:cs typeface="Arial" panose="020B0604020202020204" pitchFamily="34" charset="0"/>
          </a:endParaRPr>
        </a:p>
        <a:p>
          <a:r>
            <a:rPr lang="en-US" sz="1400" b="0" dirty="0">
              <a:latin typeface="Arial" panose="020B0604020202020204" pitchFamily="34" charset="0"/>
              <a:cs typeface="Arial" panose="020B0604020202020204" pitchFamily="34" charset="0"/>
            </a:rPr>
            <a:t>. </a:t>
          </a:r>
        </a:p>
      </dgm:t>
    </dgm:pt>
    <dgm:pt modelId="{6DBD22CA-CC66-49F8-9E57-CE8809565E62}" type="parTrans" cxnId="{EE73521B-9A07-48B8-BCF4-D81F491C6B4D}">
      <dgm:prSet/>
      <dgm:spPr/>
      <dgm:t>
        <a:bodyPr/>
        <a:lstStyle/>
        <a:p>
          <a:endParaRPr lang="en-US"/>
        </a:p>
      </dgm:t>
    </dgm:pt>
    <dgm:pt modelId="{7A506601-5C8B-459D-8F8F-5EBBE8424B32}" type="sibTrans" cxnId="{EE73521B-9A07-48B8-BCF4-D81F491C6B4D}">
      <dgm:prSet/>
      <dgm:spPr/>
      <dgm:t>
        <a:bodyPr/>
        <a:lstStyle/>
        <a:p>
          <a:endParaRPr lang="en-US"/>
        </a:p>
      </dgm:t>
    </dgm:pt>
    <dgm:pt modelId="{F7FAA1C8-67F3-4217-B01C-C7A1E36DB121}">
      <dgm:prSet custT="1">
        <dgm:style>
          <a:lnRef idx="1">
            <a:schemeClr val="accent5"/>
          </a:lnRef>
          <a:fillRef idx="2">
            <a:schemeClr val="accent5"/>
          </a:fillRef>
          <a:effectRef idx="1">
            <a:schemeClr val="accent5"/>
          </a:effectRef>
          <a:fontRef idx="minor">
            <a:schemeClr val="dk1"/>
          </a:fontRef>
        </dgm:style>
      </dgm:prSet>
      <dgm:spPr/>
      <dgm:t>
        <a:bodyPr/>
        <a:lstStyle/>
        <a:p>
          <a:pPr algn="ctr"/>
          <a:r>
            <a:rPr lang="en-US" sz="1600" b="0" dirty="0">
              <a:latin typeface="Arial" panose="020B0604020202020204" pitchFamily="34" charset="0"/>
              <a:cs typeface="Arial" panose="020B0604020202020204" pitchFamily="34" charset="0"/>
            </a:rPr>
            <a:t>EDUCACIÓN. CIVICA, HOMBRE, SOCIEDAD.Y DERECHO</a:t>
          </a:r>
        </a:p>
      </dgm:t>
    </dgm:pt>
    <dgm:pt modelId="{3600D98C-820C-430D-9106-88B12235B58F}" type="parTrans" cxnId="{E854E008-7473-4831-BC87-179925EC60DE}">
      <dgm:prSet/>
      <dgm:spPr/>
      <dgm:t>
        <a:bodyPr/>
        <a:lstStyle/>
        <a:p>
          <a:endParaRPr lang="en-US"/>
        </a:p>
      </dgm:t>
    </dgm:pt>
    <dgm:pt modelId="{52E86AA3-86E5-489C-A4CD-95A57598C68A}" type="sibTrans" cxnId="{E854E008-7473-4831-BC87-179925EC60DE}">
      <dgm:prSet/>
      <dgm:spPr/>
      <dgm:t>
        <a:bodyPr/>
        <a:lstStyle/>
        <a:p>
          <a:endParaRPr lang="en-US"/>
        </a:p>
      </dgm:t>
    </dgm:pt>
    <dgm:pt modelId="{F733B9FF-5A23-4042-B318-9316F30A8720}">
      <dgm:prSet custT="1"/>
      <dgm:spPr/>
      <dgm:t>
        <a:bodyPr/>
        <a:lstStyle/>
        <a:p>
          <a:pPr algn="ctr"/>
          <a:endParaRPr lang="en-US" sz="1800" b="0" dirty="0">
            <a:latin typeface="Arial" panose="020B0604020202020204" pitchFamily="34" charset="0"/>
            <a:cs typeface="Arial" panose="020B0604020202020204" pitchFamily="34" charset="0"/>
          </a:endParaRPr>
        </a:p>
        <a:p>
          <a:pPr algn="ctr"/>
          <a:r>
            <a:rPr lang="en-US" sz="2800" b="1" dirty="0">
              <a:solidFill>
                <a:schemeClr val="tx1"/>
              </a:solidFill>
              <a:latin typeface="Arial" panose="020B0604020202020204" pitchFamily="34" charset="0"/>
              <a:cs typeface="Arial" panose="020B0604020202020204" pitchFamily="34" charset="0"/>
              <a:hlinkClick xmlns:r="http://schemas.openxmlformats.org/officeDocument/2006/relationships" r:id="rId2" action="ppaction://hlinksldjump">
                <a:extLst>
                  <a:ext uri="{A12FA001-AC4F-418D-AE19-62706E023703}">
                    <ahyp:hlinkClr xmlns:ahyp="http://schemas.microsoft.com/office/drawing/2018/hyperlinkcolor" xmlns="" val="tx"/>
                  </a:ext>
                </a:extLst>
              </a:hlinkClick>
            </a:rPr>
            <a:t>U.T.2.</a:t>
          </a:r>
          <a:endParaRPr lang="en-US" sz="2800" b="1" dirty="0">
            <a:solidFill>
              <a:schemeClr val="tx1"/>
            </a:solidFill>
            <a:latin typeface="Arial" panose="020B0604020202020204" pitchFamily="34" charset="0"/>
            <a:cs typeface="Arial" panose="020B0604020202020204" pitchFamily="34" charset="0"/>
          </a:endParaRPr>
        </a:p>
        <a:p>
          <a:pPr algn="ctr"/>
          <a:endParaRPr lang="en-US" sz="2000" b="0" dirty="0">
            <a:latin typeface="Arial" panose="020B0604020202020204" pitchFamily="34" charset="0"/>
            <a:cs typeface="Arial" panose="020B0604020202020204" pitchFamily="34" charset="0"/>
          </a:endParaRPr>
        </a:p>
      </dgm:t>
    </dgm:pt>
    <dgm:pt modelId="{4DCB5A20-252A-4212-BD47-8F1C9EB40FC5}" type="parTrans" cxnId="{EEE0A872-2AC6-4D44-9B56-483D10C448EE}">
      <dgm:prSet/>
      <dgm:spPr/>
      <dgm:t>
        <a:bodyPr/>
        <a:lstStyle/>
        <a:p>
          <a:endParaRPr lang="en-US"/>
        </a:p>
      </dgm:t>
    </dgm:pt>
    <dgm:pt modelId="{0ED931D5-DA9E-4B14-93B5-40B82F1E388C}" type="sibTrans" cxnId="{EEE0A872-2AC6-4D44-9B56-483D10C448EE}">
      <dgm:prSet/>
      <dgm:spPr/>
      <dgm:t>
        <a:bodyPr/>
        <a:lstStyle/>
        <a:p>
          <a:endParaRPr lang="en-US"/>
        </a:p>
      </dgm:t>
    </dgm:pt>
    <dgm:pt modelId="{3E1051C4-C8CB-4EE0-98F2-A9C99DFA55E1}">
      <dgm:prSet custT="1">
        <dgm:style>
          <a:lnRef idx="1">
            <a:schemeClr val="accent5"/>
          </a:lnRef>
          <a:fillRef idx="2">
            <a:schemeClr val="accent5"/>
          </a:fillRef>
          <a:effectRef idx="1">
            <a:schemeClr val="accent5"/>
          </a:effectRef>
          <a:fontRef idx="minor">
            <a:schemeClr val="dk1"/>
          </a:fontRef>
        </dgm:style>
      </dgm:prSet>
      <dgm:spPr/>
      <dgm:t>
        <a:bodyPr/>
        <a:lstStyle/>
        <a:p>
          <a:pPr marL="0" marR="0" lvl="0" indent="0" algn="ctr" defTabSz="914400" eaLnBrk="1" fontAlgn="auto" latinLnBrk="0" hangingPunct="1">
            <a:lnSpc>
              <a:spcPct val="100000"/>
            </a:lnSpc>
            <a:spcBef>
              <a:spcPts val="0"/>
            </a:spcBef>
            <a:spcAft>
              <a:spcPts val="0"/>
            </a:spcAft>
            <a:buClrTx/>
            <a:buSzTx/>
            <a:buFontTx/>
            <a:buNone/>
          </a:pPr>
          <a:endParaRPr lang="en-US" sz="1600" b="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ts val="0"/>
            </a:spcBef>
            <a:spcAft>
              <a:spcPts val="0"/>
            </a:spcAft>
            <a:buClrTx/>
            <a:buSzTx/>
            <a:buFontTx/>
            <a:buNone/>
          </a:pPr>
          <a:r>
            <a:rPr lang="en-US" sz="1800" b="0" dirty="0">
              <a:latin typeface="Arial" panose="020B0604020202020204" pitchFamily="34" charset="0"/>
              <a:cs typeface="Arial" panose="020B0604020202020204" pitchFamily="34" charset="0"/>
            </a:rPr>
            <a:t>JUSTICIA MILITAR</a:t>
          </a:r>
        </a:p>
        <a:p>
          <a:pPr marL="0" lvl="0" algn="ctr" defTabSz="622300">
            <a:lnSpc>
              <a:spcPct val="90000"/>
            </a:lnSpc>
            <a:spcBef>
              <a:spcPct val="0"/>
            </a:spcBef>
            <a:spcAft>
              <a:spcPct val="35000"/>
            </a:spcAft>
            <a:buNone/>
          </a:pPr>
          <a:endParaRPr lang="en-US" sz="2400" b="0" dirty="0">
            <a:latin typeface="Arial" panose="020B0604020202020204" pitchFamily="34" charset="0"/>
            <a:cs typeface="Arial" panose="020B0604020202020204" pitchFamily="34" charset="0"/>
          </a:endParaRPr>
        </a:p>
      </dgm:t>
    </dgm:pt>
    <dgm:pt modelId="{00DC29F4-72CE-419D-81DC-5B8F526A86F1}" type="parTrans" cxnId="{951F5098-9BB6-4D02-BC56-C3C02E08E94B}">
      <dgm:prSet/>
      <dgm:spPr/>
      <dgm:t>
        <a:bodyPr/>
        <a:lstStyle/>
        <a:p>
          <a:endParaRPr lang="en-US"/>
        </a:p>
      </dgm:t>
    </dgm:pt>
    <dgm:pt modelId="{6796C315-4EA0-4433-8CB7-EAD92E6E6D57}" type="sibTrans" cxnId="{951F5098-9BB6-4D02-BC56-C3C02E08E94B}">
      <dgm:prSet/>
      <dgm:spPr/>
      <dgm:t>
        <a:bodyPr/>
        <a:lstStyle/>
        <a:p>
          <a:endParaRPr lang="en-US"/>
        </a:p>
      </dgm:t>
    </dgm:pt>
    <dgm:pt modelId="{52AAF5FE-59BC-42C2-8E97-6A2F6ED11070}">
      <dgm:prSet custT="1"/>
      <dgm:spPr/>
      <dgm:t>
        <a:bodyPr/>
        <a:lstStyle/>
        <a:p>
          <a:pPr marL="0" marR="0" lvl="0" indent="0" defTabSz="914400" eaLnBrk="1" fontAlgn="auto" latinLnBrk="0" hangingPunct="1">
            <a:lnSpc>
              <a:spcPct val="100000"/>
            </a:lnSpc>
            <a:spcBef>
              <a:spcPts val="0"/>
            </a:spcBef>
            <a:spcAft>
              <a:spcPts val="0"/>
            </a:spcAft>
            <a:buClrTx/>
            <a:buSzTx/>
            <a:buFontTx/>
            <a:buNone/>
          </a:pPr>
          <a:endParaRPr lang="en-US" sz="2000" b="0" dirty="0">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pPr>
          <a:r>
            <a:rPr lang="en-US" sz="2800" b="1" dirty="0">
              <a:solidFill>
                <a:schemeClr val="tx1"/>
              </a:solidFill>
              <a:latin typeface="Arial" panose="020B0604020202020204" pitchFamily="34" charset="0"/>
              <a:cs typeface="Arial" panose="020B0604020202020204" pitchFamily="34" charset="0"/>
              <a:hlinkClick xmlns:r="http://schemas.openxmlformats.org/officeDocument/2006/relationships" r:id="rId3" action="ppaction://hlinksldjump">
                <a:extLst>
                  <a:ext uri="{A12FA001-AC4F-418D-AE19-62706E023703}">
                    <ahyp:hlinkClr xmlns:ahyp="http://schemas.microsoft.com/office/drawing/2018/hyperlinkcolor" xmlns="" val="tx"/>
                  </a:ext>
                </a:extLst>
              </a:hlinkClick>
            </a:rPr>
            <a:t>U.T.3.</a:t>
          </a:r>
          <a:endParaRPr lang="en-US" sz="2800" b="1" dirty="0">
            <a:solidFill>
              <a:schemeClr val="tx1"/>
            </a:solidFill>
            <a:latin typeface="Arial" panose="020B0604020202020204" pitchFamily="34" charset="0"/>
            <a:cs typeface="Arial" panose="020B0604020202020204" pitchFamily="34" charset="0"/>
          </a:endParaRPr>
        </a:p>
        <a:p>
          <a:pPr marL="0" lvl="0" defTabSz="1244600">
            <a:lnSpc>
              <a:spcPct val="90000"/>
            </a:lnSpc>
            <a:spcBef>
              <a:spcPct val="0"/>
            </a:spcBef>
            <a:spcAft>
              <a:spcPct val="35000"/>
            </a:spcAft>
            <a:buNone/>
          </a:pPr>
          <a:endParaRPr lang="en-US" sz="2800" b="1" dirty="0">
            <a:latin typeface="Arial" panose="020B0604020202020204" pitchFamily="34" charset="0"/>
            <a:cs typeface="Arial" panose="020B0604020202020204" pitchFamily="34" charset="0"/>
          </a:endParaRPr>
        </a:p>
      </dgm:t>
    </dgm:pt>
    <dgm:pt modelId="{9C3E6232-3E29-4A24-8DC6-47FAADCE4991}" type="parTrans" cxnId="{DAC3440C-91B6-4F56-B753-7AD9B09DD99C}">
      <dgm:prSet/>
      <dgm:spPr/>
      <dgm:t>
        <a:bodyPr/>
        <a:lstStyle/>
        <a:p>
          <a:endParaRPr lang="es-CL"/>
        </a:p>
      </dgm:t>
    </dgm:pt>
    <dgm:pt modelId="{2E730506-34C8-4022-97F5-132590A40AC2}" type="sibTrans" cxnId="{DAC3440C-91B6-4F56-B753-7AD9B09DD99C}">
      <dgm:prSet/>
      <dgm:spPr/>
      <dgm:t>
        <a:bodyPr/>
        <a:lstStyle/>
        <a:p>
          <a:endParaRPr lang="es-CL"/>
        </a:p>
      </dgm:t>
    </dgm:pt>
    <dgm:pt modelId="{29A485B4-74F3-4950-BDF0-708340F94649}">
      <dgm:prSet custT="1"/>
      <dgm:spPr/>
      <dgm:t>
        <a:bodyPr/>
        <a:lstStyle/>
        <a:p>
          <a:pPr algn="just"/>
          <a:endParaRPr lang="en-US" sz="2000" b="0" dirty="0">
            <a:latin typeface="Arial" panose="020B0604020202020204" pitchFamily="34" charset="0"/>
            <a:cs typeface="Arial" panose="020B0604020202020204" pitchFamily="34" charset="0"/>
          </a:endParaRPr>
        </a:p>
        <a:p>
          <a:pPr algn="just"/>
          <a:endParaRPr lang="en-US" sz="2000" b="0" dirty="0">
            <a:latin typeface="Arial" panose="020B0604020202020204" pitchFamily="34" charset="0"/>
            <a:cs typeface="Arial" panose="020B0604020202020204" pitchFamily="34" charset="0"/>
          </a:endParaRPr>
        </a:p>
        <a:p>
          <a:pPr algn="ctr"/>
          <a:endParaRPr lang="en-US" sz="2000" b="0" dirty="0">
            <a:latin typeface="Arial" panose="020B0604020202020204" pitchFamily="34" charset="0"/>
            <a:cs typeface="Arial" panose="020B0604020202020204" pitchFamily="34" charset="0"/>
          </a:endParaRPr>
        </a:p>
        <a:p>
          <a:pPr algn="ctr"/>
          <a:r>
            <a:rPr lang="en-US" sz="1800" b="0" dirty="0">
              <a:latin typeface="Arial" panose="020B0604020202020204" pitchFamily="34" charset="0"/>
              <a:cs typeface="Arial" panose="020B0604020202020204" pitchFamily="34" charset="0"/>
            </a:rPr>
            <a:t>EDUCACIÓN CÍVICA</a:t>
          </a:r>
        </a:p>
        <a:p>
          <a:pPr algn="ctr"/>
          <a:r>
            <a:rPr lang="en-US" sz="1800" b="0" dirty="0">
              <a:latin typeface="Arial" panose="020B0604020202020204" pitchFamily="34" charset="0"/>
              <a:cs typeface="Arial" panose="020B0604020202020204" pitchFamily="34" charset="0"/>
            </a:rPr>
            <a:t>C.P.R. </a:t>
          </a:r>
        </a:p>
        <a:p>
          <a:pPr algn="just">
            <a:buNone/>
          </a:pPr>
          <a:endParaRPr lang="es-MX" sz="1100" dirty="0">
            <a:latin typeface="Arial" panose="020B0604020202020204" pitchFamily="34" charset="0"/>
            <a:cs typeface="Arial" panose="020B0604020202020204" pitchFamily="34" charset="0"/>
          </a:endParaRPr>
        </a:p>
        <a:p>
          <a:pPr algn="just">
            <a:buNone/>
          </a:pPr>
          <a:endParaRPr lang="es-MX" sz="1100" dirty="0">
            <a:latin typeface="Arial" panose="020B0604020202020204" pitchFamily="34" charset="0"/>
            <a:cs typeface="Arial" panose="020B0604020202020204" pitchFamily="34" charset="0"/>
          </a:endParaRPr>
        </a:p>
        <a:p>
          <a:pPr algn="just">
            <a:buNone/>
          </a:pPr>
          <a:endParaRPr lang="es-MX" sz="1100" dirty="0">
            <a:latin typeface="Arial" panose="020B0604020202020204" pitchFamily="34" charset="0"/>
            <a:cs typeface="Arial" panose="020B0604020202020204" pitchFamily="34" charset="0"/>
          </a:endParaRPr>
        </a:p>
        <a:p>
          <a:pPr algn="ctr">
            <a:buNone/>
          </a:pPr>
          <a:endParaRPr lang="es-CL" sz="1800" dirty="0">
            <a:latin typeface="Arial" panose="020B0604020202020204" pitchFamily="34" charset="0"/>
            <a:cs typeface="Arial" panose="020B0604020202020204" pitchFamily="34" charset="0"/>
          </a:endParaRPr>
        </a:p>
      </dgm:t>
    </dgm:pt>
    <dgm:pt modelId="{8269E799-A6D5-4BBD-B973-8D230EF2B937}" type="parTrans" cxnId="{74BD7350-257E-42C6-985A-8E1ABED4B8F6}">
      <dgm:prSet/>
      <dgm:spPr/>
      <dgm:t>
        <a:bodyPr/>
        <a:lstStyle/>
        <a:p>
          <a:endParaRPr lang="es-CL"/>
        </a:p>
      </dgm:t>
    </dgm:pt>
    <dgm:pt modelId="{856B4357-C2F9-4F8C-A3D2-F3F06C11F208}" type="sibTrans" cxnId="{74BD7350-257E-42C6-985A-8E1ABED4B8F6}">
      <dgm:prSet/>
      <dgm:spPr/>
      <dgm:t>
        <a:bodyPr/>
        <a:lstStyle/>
        <a:p>
          <a:endParaRPr lang="es-CL"/>
        </a:p>
      </dgm:t>
    </dgm:pt>
    <dgm:pt modelId="{8CC72B92-D307-49EC-992F-C073A0E1FCE9}">
      <dgm:prSet custT="1"/>
      <dgm:spPr/>
      <dgm:t>
        <a:bodyPr/>
        <a:lstStyle/>
        <a:p>
          <a:pPr marL="0" marR="0" lvl="0" indent="0" algn="ctr" defTabSz="914400" eaLnBrk="1" fontAlgn="auto" latinLnBrk="0" hangingPunct="1">
            <a:lnSpc>
              <a:spcPct val="100000"/>
            </a:lnSpc>
            <a:spcBef>
              <a:spcPts val="0"/>
            </a:spcBef>
            <a:spcAft>
              <a:spcPts val="0"/>
            </a:spcAft>
            <a:buClrTx/>
            <a:buSzTx/>
            <a:buFontTx/>
            <a:buNone/>
          </a:pPr>
          <a:endParaRPr lang="en-US" sz="1800" b="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ts val="0"/>
            </a:spcBef>
            <a:spcAft>
              <a:spcPts val="0"/>
            </a:spcAft>
            <a:buClrTx/>
            <a:buSzTx/>
            <a:buFontTx/>
            <a:buNone/>
          </a:pPr>
          <a:r>
            <a:rPr lang="en-US" sz="1600" b="0" dirty="0">
              <a:latin typeface="Arial" panose="020B0604020202020204" pitchFamily="34" charset="0"/>
              <a:cs typeface="Arial" panose="020B0604020202020204" pitchFamily="34" charset="0"/>
            </a:rPr>
            <a:t>DERECHO INTERNACIONAL MARÍTIMO</a:t>
          </a:r>
        </a:p>
        <a:p>
          <a:pPr algn="ctr"/>
          <a:endParaRPr lang="es-CL" sz="1400" dirty="0">
            <a:latin typeface="Arial" panose="020B0604020202020204" pitchFamily="34" charset="0"/>
            <a:cs typeface="Arial" panose="020B0604020202020204" pitchFamily="34" charset="0"/>
          </a:endParaRPr>
        </a:p>
      </dgm:t>
    </dgm:pt>
    <dgm:pt modelId="{4567EDF2-8673-453C-94B8-10EBD7AF0A75}" type="parTrans" cxnId="{64315718-3813-4BA5-8E9A-BF26E253B2D9}">
      <dgm:prSet/>
      <dgm:spPr/>
      <dgm:t>
        <a:bodyPr/>
        <a:lstStyle/>
        <a:p>
          <a:endParaRPr lang="es-CL"/>
        </a:p>
      </dgm:t>
    </dgm:pt>
    <dgm:pt modelId="{018D2F5C-574F-4AF7-A2E3-5B1F7616E7EF}" type="sibTrans" cxnId="{64315718-3813-4BA5-8E9A-BF26E253B2D9}">
      <dgm:prSet/>
      <dgm:spPr/>
      <dgm:t>
        <a:bodyPr/>
        <a:lstStyle/>
        <a:p>
          <a:endParaRPr lang="es-CL"/>
        </a:p>
      </dgm:t>
    </dgm:pt>
    <dgm:pt modelId="{24BB15B2-F4B9-4930-BD46-AE14636B51C5}">
      <dgm:prSet custT="1"/>
      <dgm:spPr/>
      <dgm:t>
        <a:bodyPr/>
        <a:lstStyle/>
        <a:p>
          <a:endParaRPr lang="en-US" sz="2000" b="1" dirty="0">
            <a:latin typeface="Arial" panose="020B0604020202020204" pitchFamily="34" charset="0"/>
            <a:cs typeface="Arial" panose="020B0604020202020204" pitchFamily="34" charset="0"/>
          </a:endParaRPr>
        </a:p>
        <a:p>
          <a:r>
            <a:rPr lang="en-US" sz="2800" b="1" dirty="0">
              <a:solidFill>
                <a:schemeClr val="tx1"/>
              </a:solidFill>
              <a:latin typeface="Arial" panose="020B0604020202020204" pitchFamily="34" charset="0"/>
              <a:cs typeface="Arial" panose="020B0604020202020204" pitchFamily="34" charset="0"/>
              <a:hlinkClick xmlns:r="http://schemas.openxmlformats.org/officeDocument/2006/relationships" r:id="rId4" action="ppaction://hlinksldjump">
                <a:extLst>
                  <a:ext uri="{A12FA001-AC4F-418D-AE19-62706E023703}">
                    <ahyp:hlinkClr xmlns:ahyp="http://schemas.microsoft.com/office/drawing/2018/hyperlinkcolor" xmlns="" val="tx"/>
                  </a:ext>
                </a:extLst>
              </a:hlinkClick>
            </a:rPr>
            <a:t>U.T.5.</a:t>
          </a:r>
          <a:endParaRPr lang="en-US" sz="2800" b="1" dirty="0">
            <a:solidFill>
              <a:schemeClr val="tx1"/>
            </a:solidFill>
            <a:latin typeface="Arial" panose="020B0604020202020204" pitchFamily="34" charset="0"/>
            <a:cs typeface="Arial" panose="020B0604020202020204" pitchFamily="34" charset="0"/>
          </a:endParaRPr>
        </a:p>
        <a:p>
          <a:endParaRPr lang="en-US" sz="2000" b="0" dirty="0">
            <a:latin typeface="Arial" panose="020B0604020202020204" pitchFamily="34" charset="0"/>
            <a:cs typeface="Arial" panose="020B0604020202020204" pitchFamily="34" charset="0"/>
          </a:endParaRPr>
        </a:p>
      </dgm:t>
    </dgm:pt>
    <dgm:pt modelId="{35541BF8-8DF6-4EA7-9478-EC5AAA1594C8}" type="parTrans" cxnId="{560FEC06-43C3-4182-82E2-54FA393BDD9D}">
      <dgm:prSet/>
      <dgm:spPr/>
      <dgm:t>
        <a:bodyPr/>
        <a:lstStyle/>
        <a:p>
          <a:endParaRPr lang="es-CL"/>
        </a:p>
      </dgm:t>
    </dgm:pt>
    <dgm:pt modelId="{0EB5A5A3-1976-497F-A7B9-B68B40319EA8}" type="sibTrans" cxnId="{560FEC06-43C3-4182-82E2-54FA393BDD9D}">
      <dgm:prSet/>
      <dgm:spPr/>
      <dgm:t>
        <a:bodyPr/>
        <a:lstStyle/>
        <a:p>
          <a:endParaRPr lang="es-CL"/>
        </a:p>
      </dgm:t>
    </dgm:pt>
    <dgm:pt modelId="{9FBD2968-751C-4EE5-A692-CCE57C21F61C}">
      <dgm:prSet custT="1"/>
      <dgm:spPr/>
      <dgm:t>
        <a:bodyPr/>
        <a:lstStyle/>
        <a:p>
          <a:pPr marL="0" marR="0" lvl="0" indent="0" algn="ctr" defTabSz="914400" eaLnBrk="1" fontAlgn="auto" latinLnBrk="0" hangingPunct="1">
            <a:lnSpc>
              <a:spcPct val="100000"/>
            </a:lnSpc>
            <a:spcBef>
              <a:spcPts val="0"/>
            </a:spcBef>
            <a:spcAft>
              <a:spcPts val="0"/>
            </a:spcAft>
            <a:buClrTx/>
            <a:buSzTx/>
            <a:buFontTx/>
            <a:buNone/>
          </a:pPr>
          <a:endParaRPr lang="en-US" sz="2000" b="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ts val="0"/>
            </a:spcBef>
            <a:spcAft>
              <a:spcPts val="0"/>
            </a:spcAft>
            <a:buClrTx/>
            <a:buSzTx/>
            <a:buFontTx/>
            <a:buNone/>
          </a:pPr>
          <a:r>
            <a:rPr lang="en-US" sz="1600" b="0" dirty="0">
              <a:latin typeface="Arial" panose="020B0604020202020204" pitchFamily="34" charset="0"/>
              <a:cs typeface="Arial" panose="020B0604020202020204" pitchFamily="34" charset="0"/>
            </a:rPr>
            <a:t>DERECHO INTERNACIONAL DE LOS CONFLICTOS ARMADOS O INTERNACIONALESHUMANITARIOS</a:t>
          </a:r>
        </a:p>
        <a:p>
          <a:pPr marL="0" lvl="0" algn="ctr" defTabSz="622300">
            <a:lnSpc>
              <a:spcPct val="90000"/>
            </a:lnSpc>
            <a:spcBef>
              <a:spcPct val="0"/>
            </a:spcBef>
            <a:spcAft>
              <a:spcPct val="35000"/>
            </a:spcAft>
            <a:buNone/>
          </a:pPr>
          <a:endParaRPr lang="es-CL" sz="2400" dirty="0">
            <a:latin typeface="Arial" panose="020B0604020202020204" pitchFamily="34" charset="0"/>
            <a:cs typeface="Arial" panose="020B0604020202020204" pitchFamily="34" charset="0"/>
          </a:endParaRPr>
        </a:p>
      </dgm:t>
    </dgm:pt>
    <dgm:pt modelId="{463A7FCE-9616-469F-B6C5-50D298C191E8}" type="parTrans" cxnId="{D6F73E15-4519-41C5-BEF0-AFA2E8DA3829}">
      <dgm:prSet/>
      <dgm:spPr/>
      <dgm:t>
        <a:bodyPr/>
        <a:lstStyle/>
        <a:p>
          <a:endParaRPr lang="es-CL"/>
        </a:p>
      </dgm:t>
    </dgm:pt>
    <dgm:pt modelId="{F5066B9A-4140-4AA5-AA22-630452D9B2FB}" type="sibTrans" cxnId="{D6F73E15-4519-41C5-BEF0-AFA2E8DA3829}">
      <dgm:prSet/>
      <dgm:spPr/>
      <dgm:t>
        <a:bodyPr/>
        <a:lstStyle/>
        <a:p>
          <a:endParaRPr lang="es-CL"/>
        </a:p>
      </dgm:t>
    </dgm:pt>
    <dgm:pt modelId="{27C329E5-BE81-484F-96E3-C3C61C0C7D9F}">
      <dgm:prSet custT="1"/>
      <dgm:spPr/>
      <dgm:t>
        <a:bodyPr/>
        <a:lstStyle/>
        <a:p>
          <a:r>
            <a:rPr lang="en-US" sz="2800" b="1" dirty="0">
              <a:solidFill>
                <a:schemeClr val="tx1"/>
              </a:solidFill>
              <a:latin typeface="Arial" panose="020B0604020202020204" pitchFamily="34" charset="0"/>
              <a:cs typeface="Arial" panose="020B0604020202020204" pitchFamily="34" charset="0"/>
              <a:hlinkClick xmlns:r="http://schemas.openxmlformats.org/officeDocument/2006/relationships" r:id="rId5" action="ppaction://hlinksldjump">
                <a:extLst>
                  <a:ext uri="{A12FA001-AC4F-418D-AE19-62706E023703}">
                    <ahyp:hlinkClr xmlns:ahyp="http://schemas.microsoft.com/office/drawing/2018/hyperlinkcolor" xmlns="" val="tx"/>
                  </a:ext>
                </a:extLst>
              </a:hlinkClick>
            </a:rPr>
            <a:t>U.T.4.</a:t>
          </a:r>
          <a:endParaRPr lang="en-US" sz="2800" b="1" dirty="0">
            <a:solidFill>
              <a:schemeClr val="tx1"/>
            </a:solidFill>
            <a:latin typeface="Arial" panose="020B0604020202020204" pitchFamily="34" charset="0"/>
            <a:cs typeface="Arial" panose="020B0604020202020204" pitchFamily="34" charset="0"/>
          </a:endParaRPr>
        </a:p>
      </dgm:t>
    </dgm:pt>
    <dgm:pt modelId="{DF6C996C-124D-482C-9B71-90FD58EBFB2E}" type="sibTrans" cxnId="{A99106D4-C429-42A1-85A3-A6B2C8010F5C}">
      <dgm:prSet/>
      <dgm:spPr/>
      <dgm:t>
        <a:bodyPr/>
        <a:lstStyle/>
        <a:p>
          <a:endParaRPr lang="es-CL"/>
        </a:p>
      </dgm:t>
    </dgm:pt>
    <dgm:pt modelId="{3BC29E0C-506F-4E5E-A47A-C81FCABA4BF7}" type="parTrans" cxnId="{A99106D4-C429-42A1-85A3-A6B2C8010F5C}">
      <dgm:prSet/>
      <dgm:spPr/>
      <dgm:t>
        <a:bodyPr/>
        <a:lstStyle/>
        <a:p>
          <a:endParaRPr lang="es-CL"/>
        </a:p>
      </dgm:t>
    </dgm:pt>
    <dgm:pt modelId="{35F017F8-BB97-4869-988E-5E6F98E10E38}" type="pres">
      <dgm:prSet presAssocID="{9C6BB576-3CB0-4A23-9A17-8989A6320BE4}" presName="hierChild1" presStyleCnt="0">
        <dgm:presLayoutVars>
          <dgm:chPref val="1"/>
          <dgm:dir/>
          <dgm:animOne val="branch"/>
          <dgm:animLvl val="lvl"/>
          <dgm:resizeHandles/>
        </dgm:presLayoutVars>
      </dgm:prSet>
      <dgm:spPr/>
      <dgm:t>
        <a:bodyPr/>
        <a:lstStyle/>
        <a:p>
          <a:endParaRPr lang="es-ES"/>
        </a:p>
      </dgm:t>
    </dgm:pt>
    <dgm:pt modelId="{44ED98CA-ABD8-4BF8-B23B-CE40111DDDDD}" type="pres">
      <dgm:prSet presAssocID="{EF67CE90-72FB-400B-9B72-9A2948E288B6}" presName="hierRoot1" presStyleCnt="0"/>
      <dgm:spPr/>
    </dgm:pt>
    <dgm:pt modelId="{B5608A09-FA58-4955-8E14-7E9873CAE4F3}" type="pres">
      <dgm:prSet presAssocID="{EF67CE90-72FB-400B-9B72-9A2948E288B6}" presName="composite" presStyleCnt="0"/>
      <dgm:spPr/>
    </dgm:pt>
    <dgm:pt modelId="{2323DA40-4136-4C51-A9A4-802C355E0DC8}" type="pres">
      <dgm:prSet presAssocID="{EF67CE90-72FB-400B-9B72-9A2948E288B6}" presName="background" presStyleLbl="node0" presStyleIdx="0" presStyleCnt="5"/>
      <dgm:spPr/>
    </dgm:pt>
    <dgm:pt modelId="{0D0B0121-9E44-49CE-9271-45AAA2EA4E8B}" type="pres">
      <dgm:prSet presAssocID="{EF67CE90-72FB-400B-9B72-9A2948E288B6}" presName="text" presStyleLbl="fgAcc0" presStyleIdx="0" presStyleCnt="5">
        <dgm:presLayoutVars>
          <dgm:chPref val="3"/>
        </dgm:presLayoutVars>
      </dgm:prSet>
      <dgm:spPr/>
      <dgm:t>
        <a:bodyPr/>
        <a:lstStyle/>
        <a:p>
          <a:endParaRPr lang="es-ES"/>
        </a:p>
      </dgm:t>
    </dgm:pt>
    <dgm:pt modelId="{F7A9B278-2C9A-44BB-851F-69C02AC691E8}" type="pres">
      <dgm:prSet presAssocID="{EF67CE90-72FB-400B-9B72-9A2948E288B6}" presName="hierChild2" presStyleCnt="0"/>
      <dgm:spPr/>
    </dgm:pt>
    <dgm:pt modelId="{7601E4F0-0A10-4765-B93B-DC658F1A71AB}" type="pres">
      <dgm:prSet presAssocID="{3600D98C-820C-430D-9106-88B12235B58F}" presName="Name10" presStyleLbl="parChTrans1D2" presStyleIdx="0" presStyleCnt="5"/>
      <dgm:spPr/>
      <dgm:t>
        <a:bodyPr/>
        <a:lstStyle/>
        <a:p>
          <a:endParaRPr lang="es-ES"/>
        </a:p>
      </dgm:t>
    </dgm:pt>
    <dgm:pt modelId="{C9F3BCF6-3385-4803-A7C2-CBF3EFE87912}" type="pres">
      <dgm:prSet presAssocID="{F7FAA1C8-67F3-4217-B01C-C7A1E36DB121}" presName="hierRoot2" presStyleCnt="0"/>
      <dgm:spPr/>
    </dgm:pt>
    <dgm:pt modelId="{6F5CB661-CA51-4BBD-9531-920D13E2B4BE}" type="pres">
      <dgm:prSet presAssocID="{F7FAA1C8-67F3-4217-B01C-C7A1E36DB121}" presName="composite2" presStyleCnt="0"/>
      <dgm:spPr/>
    </dgm:pt>
    <dgm:pt modelId="{FECF6674-333E-4AEB-BE9F-D14D3596CA04}" type="pres">
      <dgm:prSet presAssocID="{F7FAA1C8-67F3-4217-B01C-C7A1E36DB121}" presName="background2" presStyleLbl="node2" presStyleIdx="0" presStyleCnt="5"/>
      <dgm:spPr/>
    </dgm:pt>
    <dgm:pt modelId="{C45C7A2E-393E-494A-91DB-966FA61BEB09}" type="pres">
      <dgm:prSet presAssocID="{F7FAA1C8-67F3-4217-B01C-C7A1E36DB121}" presName="text2" presStyleLbl="fgAcc2" presStyleIdx="0" presStyleCnt="5" custScaleX="114508">
        <dgm:presLayoutVars>
          <dgm:chPref val="3"/>
        </dgm:presLayoutVars>
      </dgm:prSet>
      <dgm:spPr/>
      <dgm:t>
        <a:bodyPr/>
        <a:lstStyle/>
        <a:p>
          <a:endParaRPr lang="es-ES"/>
        </a:p>
      </dgm:t>
    </dgm:pt>
    <dgm:pt modelId="{7A946624-0E76-4C07-9A3E-66286EE8B80C}" type="pres">
      <dgm:prSet presAssocID="{F7FAA1C8-67F3-4217-B01C-C7A1E36DB121}" presName="hierChild3" presStyleCnt="0"/>
      <dgm:spPr/>
    </dgm:pt>
    <dgm:pt modelId="{EBD43740-B89D-49BD-ACC8-CDB4E0FF2D4F}" type="pres">
      <dgm:prSet presAssocID="{F733B9FF-5A23-4042-B318-9316F30A8720}" presName="hierRoot1" presStyleCnt="0"/>
      <dgm:spPr/>
    </dgm:pt>
    <dgm:pt modelId="{B6BCD95C-C0A7-4B5B-9437-D844E45499ED}" type="pres">
      <dgm:prSet presAssocID="{F733B9FF-5A23-4042-B318-9316F30A8720}" presName="composite" presStyleCnt="0"/>
      <dgm:spPr/>
    </dgm:pt>
    <dgm:pt modelId="{6B83878A-59AD-48F3-96C6-1633C92E9629}" type="pres">
      <dgm:prSet presAssocID="{F733B9FF-5A23-4042-B318-9316F30A8720}" presName="background" presStyleLbl="node0" presStyleIdx="1" presStyleCnt="5"/>
      <dgm:spPr/>
    </dgm:pt>
    <dgm:pt modelId="{9D06E263-20F6-41A9-A97E-B77CDA10B971}" type="pres">
      <dgm:prSet presAssocID="{F733B9FF-5A23-4042-B318-9316F30A8720}" presName="text" presStyleLbl="fgAcc0" presStyleIdx="1" presStyleCnt="5">
        <dgm:presLayoutVars>
          <dgm:chPref val="3"/>
        </dgm:presLayoutVars>
      </dgm:prSet>
      <dgm:spPr/>
      <dgm:t>
        <a:bodyPr/>
        <a:lstStyle/>
        <a:p>
          <a:endParaRPr lang="es-ES"/>
        </a:p>
      </dgm:t>
    </dgm:pt>
    <dgm:pt modelId="{7B2AF0EE-D570-40A4-80F3-7A8A816DEC1E}" type="pres">
      <dgm:prSet presAssocID="{F733B9FF-5A23-4042-B318-9316F30A8720}" presName="hierChild2" presStyleCnt="0"/>
      <dgm:spPr/>
    </dgm:pt>
    <dgm:pt modelId="{3A7260D2-ED90-4099-8940-54B1854DEB36}" type="pres">
      <dgm:prSet presAssocID="{8269E799-A6D5-4BBD-B973-8D230EF2B937}" presName="Name10" presStyleLbl="parChTrans1D2" presStyleIdx="1" presStyleCnt="5"/>
      <dgm:spPr/>
      <dgm:t>
        <a:bodyPr/>
        <a:lstStyle/>
        <a:p>
          <a:endParaRPr lang="es-ES"/>
        </a:p>
      </dgm:t>
    </dgm:pt>
    <dgm:pt modelId="{9E5FFCD4-09AA-4475-BD14-E3535C86D548}" type="pres">
      <dgm:prSet presAssocID="{29A485B4-74F3-4950-BDF0-708340F94649}" presName="hierRoot2" presStyleCnt="0"/>
      <dgm:spPr/>
    </dgm:pt>
    <dgm:pt modelId="{4B705022-7EEE-45D5-BB8B-A36F29DDD5E8}" type="pres">
      <dgm:prSet presAssocID="{29A485B4-74F3-4950-BDF0-708340F94649}" presName="composite2" presStyleCnt="0"/>
      <dgm:spPr/>
    </dgm:pt>
    <dgm:pt modelId="{093E338B-8C09-4EB5-A8ED-E1C2E1DE8A22}" type="pres">
      <dgm:prSet presAssocID="{29A485B4-74F3-4950-BDF0-708340F94649}" presName="background2" presStyleLbl="node2" presStyleIdx="1" presStyleCnt="5"/>
      <dgm:spPr/>
    </dgm:pt>
    <dgm:pt modelId="{7B115613-3E4A-4F42-900E-87391574A1D0}" type="pres">
      <dgm:prSet presAssocID="{29A485B4-74F3-4950-BDF0-708340F94649}" presName="text2" presStyleLbl="fgAcc2" presStyleIdx="1" presStyleCnt="5">
        <dgm:presLayoutVars>
          <dgm:chPref val="3"/>
        </dgm:presLayoutVars>
      </dgm:prSet>
      <dgm:spPr/>
      <dgm:t>
        <a:bodyPr/>
        <a:lstStyle/>
        <a:p>
          <a:endParaRPr lang="es-ES"/>
        </a:p>
      </dgm:t>
    </dgm:pt>
    <dgm:pt modelId="{4777AEA9-0089-45BD-B19A-25411CA8ED8E}" type="pres">
      <dgm:prSet presAssocID="{29A485B4-74F3-4950-BDF0-708340F94649}" presName="hierChild3" presStyleCnt="0"/>
      <dgm:spPr/>
    </dgm:pt>
    <dgm:pt modelId="{4E60B2EE-A9D1-4B8C-8EE8-D27437FEEEDC}" type="pres">
      <dgm:prSet presAssocID="{52AAF5FE-59BC-42C2-8E97-6A2F6ED11070}" presName="hierRoot1" presStyleCnt="0"/>
      <dgm:spPr/>
    </dgm:pt>
    <dgm:pt modelId="{4D96D36D-0BDD-4E12-B302-E133F4210653}" type="pres">
      <dgm:prSet presAssocID="{52AAF5FE-59BC-42C2-8E97-6A2F6ED11070}" presName="composite" presStyleCnt="0"/>
      <dgm:spPr/>
    </dgm:pt>
    <dgm:pt modelId="{E9BA78D4-B38B-49FB-A65F-27FE7D63AC44}" type="pres">
      <dgm:prSet presAssocID="{52AAF5FE-59BC-42C2-8E97-6A2F6ED11070}" presName="background" presStyleLbl="node0" presStyleIdx="2" presStyleCnt="5"/>
      <dgm:spPr/>
    </dgm:pt>
    <dgm:pt modelId="{7D0FF541-890F-462E-865E-D07013E1CA24}" type="pres">
      <dgm:prSet presAssocID="{52AAF5FE-59BC-42C2-8E97-6A2F6ED11070}" presName="text" presStyleLbl="fgAcc0" presStyleIdx="2" presStyleCnt="5">
        <dgm:presLayoutVars>
          <dgm:chPref val="3"/>
        </dgm:presLayoutVars>
      </dgm:prSet>
      <dgm:spPr/>
      <dgm:t>
        <a:bodyPr/>
        <a:lstStyle/>
        <a:p>
          <a:endParaRPr lang="es-ES"/>
        </a:p>
      </dgm:t>
    </dgm:pt>
    <dgm:pt modelId="{CC2BB5CA-4944-4136-BAEE-78EB6EA46667}" type="pres">
      <dgm:prSet presAssocID="{52AAF5FE-59BC-42C2-8E97-6A2F6ED11070}" presName="hierChild2" presStyleCnt="0"/>
      <dgm:spPr/>
    </dgm:pt>
    <dgm:pt modelId="{BEC9A9BC-A442-4B43-8197-D477FCF80F68}" type="pres">
      <dgm:prSet presAssocID="{4567EDF2-8673-453C-94B8-10EBD7AF0A75}" presName="Name10" presStyleLbl="parChTrans1D2" presStyleIdx="2" presStyleCnt="5"/>
      <dgm:spPr/>
      <dgm:t>
        <a:bodyPr/>
        <a:lstStyle/>
        <a:p>
          <a:endParaRPr lang="es-ES"/>
        </a:p>
      </dgm:t>
    </dgm:pt>
    <dgm:pt modelId="{981E2FEE-258D-4A8B-B3A8-6C438DAA3C7E}" type="pres">
      <dgm:prSet presAssocID="{8CC72B92-D307-49EC-992F-C073A0E1FCE9}" presName="hierRoot2" presStyleCnt="0"/>
      <dgm:spPr/>
    </dgm:pt>
    <dgm:pt modelId="{9002BC83-84C3-4491-A8B2-9340DE0499E9}" type="pres">
      <dgm:prSet presAssocID="{8CC72B92-D307-49EC-992F-C073A0E1FCE9}" presName="composite2" presStyleCnt="0"/>
      <dgm:spPr/>
    </dgm:pt>
    <dgm:pt modelId="{E7312335-4340-4204-A6B2-939494DE77DD}" type="pres">
      <dgm:prSet presAssocID="{8CC72B92-D307-49EC-992F-C073A0E1FCE9}" presName="background2" presStyleLbl="node2" presStyleIdx="2" presStyleCnt="5"/>
      <dgm:spPr/>
    </dgm:pt>
    <dgm:pt modelId="{F36D2A5B-AE15-4AE1-A4A8-979EE1259280}" type="pres">
      <dgm:prSet presAssocID="{8CC72B92-D307-49EC-992F-C073A0E1FCE9}" presName="text2" presStyleLbl="fgAcc2" presStyleIdx="2" presStyleCnt="5" custScaleX="116299">
        <dgm:presLayoutVars>
          <dgm:chPref val="3"/>
        </dgm:presLayoutVars>
      </dgm:prSet>
      <dgm:spPr/>
      <dgm:t>
        <a:bodyPr/>
        <a:lstStyle/>
        <a:p>
          <a:endParaRPr lang="es-ES"/>
        </a:p>
      </dgm:t>
    </dgm:pt>
    <dgm:pt modelId="{5B4189C1-330B-480F-994B-1D6BC6987A2D}" type="pres">
      <dgm:prSet presAssocID="{8CC72B92-D307-49EC-992F-C073A0E1FCE9}" presName="hierChild3" presStyleCnt="0"/>
      <dgm:spPr/>
    </dgm:pt>
    <dgm:pt modelId="{A5D271E0-C5D2-4DDF-8EC2-29F8AB505A94}" type="pres">
      <dgm:prSet presAssocID="{27C329E5-BE81-484F-96E3-C3C61C0C7D9F}" presName="hierRoot1" presStyleCnt="0"/>
      <dgm:spPr/>
    </dgm:pt>
    <dgm:pt modelId="{FE9D06CD-27D1-4B2F-9EF1-DA1419B60FED}" type="pres">
      <dgm:prSet presAssocID="{27C329E5-BE81-484F-96E3-C3C61C0C7D9F}" presName="composite" presStyleCnt="0"/>
      <dgm:spPr/>
    </dgm:pt>
    <dgm:pt modelId="{47019751-FA1A-41DE-9F73-5EDD6AA0080F}" type="pres">
      <dgm:prSet presAssocID="{27C329E5-BE81-484F-96E3-C3C61C0C7D9F}" presName="background" presStyleLbl="node0" presStyleIdx="3" presStyleCnt="5"/>
      <dgm:spPr/>
    </dgm:pt>
    <dgm:pt modelId="{6088DF50-68A3-440E-9B0D-08E42B67D604}" type="pres">
      <dgm:prSet presAssocID="{27C329E5-BE81-484F-96E3-C3C61C0C7D9F}" presName="text" presStyleLbl="fgAcc0" presStyleIdx="3" presStyleCnt="5">
        <dgm:presLayoutVars>
          <dgm:chPref val="3"/>
        </dgm:presLayoutVars>
      </dgm:prSet>
      <dgm:spPr/>
      <dgm:t>
        <a:bodyPr/>
        <a:lstStyle/>
        <a:p>
          <a:endParaRPr lang="es-ES"/>
        </a:p>
      </dgm:t>
    </dgm:pt>
    <dgm:pt modelId="{682B7061-A0C6-4D6B-865C-F33C90E14D66}" type="pres">
      <dgm:prSet presAssocID="{27C329E5-BE81-484F-96E3-C3C61C0C7D9F}" presName="hierChild2" presStyleCnt="0"/>
      <dgm:spPr/>
    </dgm:pt>
    <dgm:pt modelId="{418FF10B-652E-4C3B-A6E3-83D17590F95C}" type="pres">
      <dgm:prSet presAssocID="{463A7FCE-9616-469F-B6C5-50D298C191E8}" presName="Name10" presStyleLbl="parChTrans1D2" presStyleIdx="3" presStyleCnt="5"/>
      <dgm:spPr/>
      <dgm:t>
        <a:bodyPr/>
        <a:lstStyle/>
        <a:p>
          <a:endParaRPr lang="es-ES"/>
        </a:p>
      </dgm:t>
    </dgm:pt>
    <dgm:pt modelId="{56F57CD8-0C1C-4707-AEBD-042E9963CCB6}" type="pres">
      <dgm:prSet presAssocID="{9FBD2968-751C-4EE5-A692-CCE57C21F61C}" presName="hierRoot2" presStyleCnt="0"/>
      <dgm:spPr/>
    </dgm:pt>
    <dgm:pt modelId="{DEA9C389-E021-4B95-997C-76CC354DBE66}" type="pres">
      <dgm:prSet presAssocID="{9FBD2968-751C-4EE5-A692-CCE57C21F61C}" presName="composite2" presStyleCnt="0"/>
      <dgm:spPr/>
    </dgm:pt>
    <dgm:pt modelId="{80BD2FF4-2875-484F-AC5C-94B1B68FDF15}" type="pres">
      <dgm:prSet presAssocID="{9FBD2968-751C-4EE5-A692-CCE57C21F61C}" presName="background2" presStyleLbl="node2" presStyleIdx="3" presStyleCnt="5"/>
      <dgm:spPr/>
    </dgm:pt>
    <dgm:pt modelId="{B8E3E136-7275-4A04-8157-2F53AFA94FAE}" type="pres">
      <dgm:prSet presAssocID="{9FBD2968-751C-4EE5-A692-CCE57C21F61C}" presName="text2" presStyleLbl="fgAcc2" presStyleIdx="3" presStyleCnt="5" custScaleX="125879" custScaleY="164222">
        <dgm:presLayoutVars>
          <dgm:chPref val="3"/>
        </dgm:presLayoutVars>
      </dgm:prSet>
      <dgm:spPr/>
      <dgm:t>
        <a:bodyPr/>
        <a:lstStyle/>
        <a:p>
          <a:endParaRPr lang="es-ES"/>
        </a:p>
      </dgm:t>
    </dgm:pt>
    <dgm:pt modelId="{5F6A346C-A673-460B-A53D-6CAF99FA19AE}" type="pres">
      <dgm:prSet presAssocID="{9FBD2968-751C-4EE5-A692-CCE57C21F61C}" presName="hierChild3" presStyleCnt="0"/>
      <dgm:spPr/>
    </dgm:pt>
    <dgm:pt modelId="{CE000741-A971-4327-A757-C49A7B3B0D43}" type="pres">
      <dgm:prSet presAssocID="{24BB15B2-F4B9-4930-BD46-AE14636B51C5}" presName="hierRoot1" presStyleCnt="0"/>
      <dgm:spPr/>
    </dgm:pt>
    <dgm:pt modelId="{68CCC1CC-BED7-439C-9F34-BB043E3F1E80}" type="pres">
      <dgm:prSet presAssocID="{24BB15B2-F4B9-4930-BD46-AE14636B51C5}" presName="composite" presStyleCnt="0"/>
      <dgm:spPr/>
    </dgm:pt>
    <dgm:pt modelId="{98AF156A-EBE4-4CB7-8DB4-4BF8305AA5AF}" type="pres">
      <dgm:prSet presAssocID="{24BB15B2-F4B9-4930-BD46-AE14636B51C5}" presName="background" presStyleLbl="node0" presStyleIdx="4" presStyleCnt="5"/>
      <dgm:spPr/>
    </dgm:pt>
    <dgm:pt modelId="{04307111-FECB-41D6-9E19-924FBAD8609D}" type="pres">
      <dgm:prSet presAssocID="{24BB15B2-F4B9-4930-BD46-AE14636B51C5}" presName="text" presStyleLbl="fgAcc0" presStyleIdx="4" presStyleCnt="5">
        <dgm:presLayoutVars>
          <dgm:chPref val="3"/>
        </dgm:presLayoutVars>
      </dgm:prSet>
      <dgm:spPr/>
      <dgm:t>
        <a:bodyPr/>
        <a:lstStyle/>
        <a:p>
          <a:endParaRPr lang="es-ES"/>
        </a:p>
      </dgm:t>
    </dgm:pt>
    <dgm:pt modelId="{D89CFA9B-C9B4-4D6F-AA9F-A7CAE26AF8A5}" type="pres">
      <dgm:prSet presAssocID="{24BB15B2-F4B9-4930-BD46-AE14636B51C5}" presName="hierChild2" presStyleCnt="0"/>
      <dgm:spPr/>
    </dgm:pt>
    <dgm:pt modelId="{2C50C4BF-16AB-4C51-A2B6-15966E2DB8DA}" type="pres">
      <dgm:prSet presAssocID="{00DC29F4-72CE-419D-81DC-5B8F526A86F1}" presName="Name10" presStyleLbl="parChTrans1D2" presStyleIdx="4" presStyleCnt="5"/>
      <dgm:spPr/>
      <dgm:t>
        <a:bodyPr/>
        <a:lstStyle/>
        <a:p>
          <a:endParaRPr lang="es-ES"/>
        </a:p>
      </dgm:t>
    </dgm:pt>
    <dgm:pt modelId="{5A379ECF-F6FD-4508-A990-580899F6E409}" type="pres">
      <dgm:prSet presAssocID="{3E1051C4-C8CB-4EE0-98F2-A9C99DFA55E1}" presName="hierRoot2" presStyleCnt="0"/>
      <dgm:spPr/>
    </dgm:pt>
    <dgm:pt modelId="{14A59B65-EBD7-4266-93A9-17EBAE802FB5}" type="pres">
      <dgm:prSet presAssocID="{3E1051C4-C8CB-4EE0-98F2-A9C99DFA55E1}" presName="composite2" presStyleCnt="0"/>
      <dgm:spPr/>
    </dgm:pt>
    <dgm:pt modelId="{76304124-19CD-4E3E-A2C2-A3D31FC19371}" type="pres">
      <dgm:prSet presAssocID="{3E1051C4-C8CB-4EE0-98F2-A9C99DFA55E1}" presName="background2" presStyleLbl="node2" presStyleIdx="4" presStyleCnt="5"/>
      <dgm:spPr/>
    </dgm:pt>
    <dgm:pt modelId="{65C68E73-9250-41FB-BF2D-7A00BE3E2EBA}" type="pres">
      <dgm:prSet presAssocID="{3E1051C4-C8CB-4EE0-98F2-A9C99DFA55E1}" presName="text2" presStyleLbl="fgAcc2" presStyleIdx="4" presStyleCnt="5">
        <dgm:presLayoutVars>
          <dgm:chPref val="3"/>
        </dgm:presLayoutVars>
      </dgm:prSet>
      <dgm:spPr/>
      <dgm:t>
        <a:bodyPr/>
        <a:lstStyle/>
        <a:p>
          <a:endParaRPr lang="es-ES"/>
        </a:p>
      </dgm:t>
    </dgm:pt>
    <dgm:pt modelId="{3BFEC945-BAB7-41DB-B30C-3D371E427324}" type="pres">
      <dgm:prSet presAssocID="{3E1051C4-C8CB-4EE0-98F2-A9C99DFA55E1}" presName="hierChild3" presStyleCnt="0"/>
      <dgm:spPr/>
    </dgm:pt>
  </dgm:ptLst>
  <dgm:cxnLst>
    <dgm:cxn modelId="{92C8F17F-35C0-4D61-9A8F-0587A4772857}" type="presOf" srcId="{F733B9FF-5A23-4042-B318-9316F30A8720}" destId="{9D06E263-20F6-41A9-A97E-B77CDA10B971}" srcOrd="0" destOrd="0" presId="urn:microsoft.com/office/officeart/2005/8/layout/hierarchy1#3"/>
    <dgm:cxn modelId="{99C07F07-946A-4416-9AEA-0EE9BC8CEA21}" type="presOf" srcId="{27C329E5-BE81-484F-96E3-C3C61C0C7D9F}" destId="{6088DF50-68A3-440E-9B0D-08E42B67D604}" srcOrd="0" destOrd="0" presId="urn:microsoft.com/office/officeart/2005/8/layout/hierarchy1#3"/>
    <dgm:cxn modelId="{951F5098-9BB6-4D02-BC56-C3C02E08E94B}" srcId="{24BB15B2-F4B9-4930-BD46-AE14636B51C5}" destId="{3E1051C4-C8CB-4EE0-98F2-A9C99DFA55E1}" srcOrd="0" destOrd="0" parTransId="{00DC29F4-72CE-419D-81DC-5B8F526A86F1}" sibTransId="{6796C315-4EA0-4433-8CB7-EAD92E6E6D57}"/>
    <dgm:cxn modelId="{EE73521B-9A07-48B8-BCF4-D81F491C6B4D}" srcId="{9C6BB576-3CB0-4A23-9A17-8989A6320BE4}" destId="{EF67CE90-72FB-400B-9B72-9A2948E288B6}" srcOrd="0" destOrd="0" parTransId="{6DBD22CA-CC66-49F8-9E57-CE8809565E62}" sibTransId="{7A506601-5C8B-459D-8F8F-5EBBE8424B32}"/>
    <dgm:cxn modelId="{1C0BBBCF-670E-4538-82FC-63BC867A92D5}" type="presOf" srcId="{29A485B4-74F3-4950-BDF0-708340F94649}" destId="{7B115613-3E4A-4F42-900E-87391574A1D0}" srcOrd="0" destOrd="0" presId="urn:microsoft.com/office/officeart/2005/8/layout/hierarchy1#3"/>
    <dgm:cxn modelId="{DAC3440C-91B6-4F56-B753-7AD9B09DD99C}" srcId="{9C6BB576-3CB0-4A23-9A17-8989A6320BE4}" destId="{52AAF5FE-59BC-42C2-8E97-6A2F6ED11070}" srcOrd="2" destOrd="0" parTransId="{9C3E6232-3E29-4A24-8DC6-47FAADCE4991}" sibTransId="{2E730506-34C8-4022-97F5-132590A40AC2}"/>
    <dgm:cxn modelId="{E854E008-7473-4831-BC87-179925EC60DE}" srcId="{EF67CE90-72FB-400B-9B72-9A2948E288B6}" destId="{F7FAA1C8-67F3-4217-B01C-C7A1E36DB121}" srcOrd="0" destOrd="0" parTransId="{3600D98C-820C-430D-9106-88B12235B58F}" sibTransId="{52E86AA3-86E5-489C-A4CD-95A57598C68A}"/>
    <dgm:cxn modelId="{A99106D4-C429-42A1-85A3-A6B2C8010F5C}" srcId="{9C6BB576-3CB0-4A23-9A17-8989A6320BE4}" destId="{27C329E5-BE81-484F-96E3-C3C61C0C7D9F}" srcOrd="3" destOrd="0" parTransId="{3BC29E0C-506F-4E5E-A47A-C81FCABA4BF7}" sibTransId="{DF6C996C-124D-482C-9B71-90FD58EBFB2E}"/>
    <dgm:cxn modelId="{64315718-3813-4BA5-8E9A-BF26E253B2D9}" srcId="{52AAF5FE-59BC-42C2-8E97-6A2F6ED11070}" destId="{8CC72B92-D307-49EC-992F-C073A0E1FCE9}" srcOrd="0" destOrd="0" parTransId="{4567EDF2-8673-453C-94B8-10EBD7AF0A75}" sibTransId="{018D2F5C-574F-4AF7-A2E3-5B1F7616E7EF}"/>
    <dgm:cxn modelId="{560FEC06-43C3-4182-82E2-54FA393BDD9D}" srcId="{9C6BB576-3CB0-4A23-9A17-8989A6320BE4}" destId="{24BB15B2-F4B9-4930-BD46-AE14636B51C5}" srcOrd="4" destOrd="0" parTransId="{35541BF8-8DF6-4EA7-9478-EC5AAA1594C8}" sibTransId="{0EB5A5A3-1976-497F-A7B9-B68B40319EA8}"/>
    <dgm:cxn modelId="{F1843A93-D82D-4C52-BF41-28C09FAC01C1}" type="presOf" srcId="{24BB15B2-F4B9-4930-BD46-AE14636B51C5}" destId="{04307111-FECB-41D6-9E19-924FBAD8609D}" srcOrd="0" destOrd="0" presId="urn:microsoft.com/office/officeart/2005/8/layout/hierarchy1#3"/>
    <dgm:cxn modelId="{8BEC7759-4E91-4335-B6B2-658207435B5B}" type="presOf" srcId="{EF67CE90-72FB-400B-9B72-9A2948E288B6}" destId="{0D0B0121-9E44-49CE-9271-45AAA2EA4E8B}" srcOrd="0" destOrd="0" presId="urn:microsoft.com/office/officeart/2005/8/layout/hierarchy1#3"/>
    <dgm:cxn modelId="{0E3674C7-FCDC-4072-A648-36F2B39F629E}" type="presOf" srcId="{3E1051C4-C8CB-4EE0-98F2-A9C99DFA55E1}" destId="{65C68E73-9250-41FB-BF2D-7A00BE3E2EBA}" srcOrd="0" destOrd="0" presId="urn:microsoft.com/office/officeart/2005/8/layout/hierarchy1#3"/>
    <dgm:cxn modelId="{74BD7350-257E-42C6-985A-8E1ABED4B8F6}" srcId="{F733B9FF-5A23-4042-B318-9316F30A8720}" destId="{29A485B4-74F3-4950-BDF0-708340F94649}" srcOrd="0" destOrd="0" parTransId="{8269E799-A6D5-4BBD-B973-8D230EF2B937}" sibTransId="{856B4357-C2F9-4F8C-A3D2-F3F06C11F208}"/>
    <dgm:cxn modelId="{6C4AFD53-6D1F-411D-9BFB-A3225DC74FA7}" type="presOf" srcId="{3600D98C-820C-430D-9106-88B12235B58F}" destId="{7601E4F0-0A10-4765-B93B-DC658F1A71AB}" srcOrd="0" destOrd="0" presId="urn:microsoft.com/office/officeart/2005/8/layout/hierarchy1#3"/>
    <dgm:cxn modelId="{A2047784-C37B-4A1C-822E-6DA8EC2183B9}" type="presOf" srcId="{463A7FCE-9616-469F-B6C5-50D298C191E8}" destId="{418FF10B-652E-4C3B-A6E3-83D17590F95C}" srcOrd="0" destOrd="0" presId="urn:microsoft.com/office/officeart/2005/8/layout/hierarchy1#3"/>
    <dgm:cxn modelId="{D6F73E15-4519-41C5-BEF0-AFA2E8DA3829}" srcId="{27C329E5-BE81-484F-96E3-C3C61C0C7D9F}" destId="{9FBD2968-751C-4EE5-A692-CCE57C21F61C}" srcOrd="0" destOrd="0" parTransId="{463A7FCE-9616-469F-B6C5-50D298C191E8}" sibTransId="{F5066B9A-4140-4AA5-AA22-630452D9B2FB}"/>
    <dgm:cxn modelId="{0FE0CF20-8527-498B-AF88-70EDAE95CC02}" type="presOf" srcId="{9C6BB576-3CB0-4A23-9A17-8989A6320BE4}" destId="{35F017F8-BB97-4869-988E-5E6F98E10E38}" srcOrd="0" destOrd="0" presId="urn:microsoft.com/office/officeart/2005/8/layout/hierarchy1#3"/>
    <dgm:cxn modelId="{3049D411-FDC9-4B3D-A1AF-5988EACA28BB}" type="presOf" srcId="{4567EDF2-8673-453C-94B8-10EBD7AF0A75}" destId="{BEC9A9BC-A442-4B43-8197-D477FCF80F68}" srcOrd="0" destOrd="0" presId="urn:microsoft.com/office/officeart/2005/8/layout/hierarchy1#3"/>
    <dgm:cxn modelId="{5DF9A0AA-DA8B-47B0-B9F7-C0152323A97A}" type="presOf" srcId="{00DC29F4-72CE-419D-81DC-5B8F526A86F1}" destId="{2C50C4BF-16AB-4C51-A2B6-15966E2DB8DA}" srcOrd="0" destOrd="0" presId="urn:microsoft.com/office/officeart/2005/8/layout/hierarchy1#3"/>
    <dgm:cxn modelId="{4EE1C70F-505A-488B-AFFF-BBF264DDE9D5}" type="presOf" srcId="{8CC72B92-D307-49EC-992F-C073A0E1FCE9}" destId="{F36D2A5B-AE15-4AE1-A4A8-979EE1259280}" srcOrd="0" destOrd="0" presId="urn:microsoft.com/office/officeart/2005/8/layout/hierarchy1#3"/>
    <dgm:cxn modelId="{EEE0A872-2AC6-4D44-9B56-483D10C448EE}" srcId="{9C6BB576-3CB0-4A23-9A17-8989A6320BE4}" destId="{F733B9FF-5A23-4042-B318-9316F30A8720}" srcOrd="1" destOrd="0" parTransId="{4DCB5A20-252A-4212-BD47-8F1C9EB40FC5}" sibTransId="{0ED931D5-DA9E-4B14-93B5-40B82F1E388C}"/>
    <dgm:cxn modelId="{67A1961E-12E7-45B0-91F8-77360696FBD9}" type="presOf" srcId="{9FBD2968-751C-4EE5-A692-CCE57C21F61C}" destId="{B8E3E136-7275-4A04-8157-2F53AFA94FAE}" srcOrd="0" destOrd="0" presId="urn:microsoft.com/office/officeart/2005/8/layout/hierarchy1#3"/>
    <dgm:cxn modelId="{543175A2-C119-43FF-9815-B85C671CFAB1}" type="presOf" srcId="{8269E799-A6D5-4BBD-B973-8D230EF2B937}" destId="{3A7260D2-ED90-4099-8940-54B1854DEB36}" srcOrd="0" destOrd="0" presId="urn:microsoft.com/office/officeart/2005/8/layout/hierarchy1#3"/>
    <dgm:cxn modelId="{29D1C786-E690-41D0-A864-6FA16FC980EB}" type="presOf" srcId="{52AAF5FE-59BC-42C2-8E97-6A2F6ED11070}" destId="{7D0FF541-890F-462E-865E-D07013E1CA24}" srcOrd="0" destOrd="0" presId="urn:microsoft.com/office/officeart/2005/8/layout/hierarchy1#3"/>
    <dgm:cxn modelId="{F8821172-B53C-477E-A669-D96119D46CF4}" type="presOf" srcId="{F7FAA1C8-67F3-4217-B01C-C7A1E36DB121}" destId="{C45C7A2E-393E-494A-91DB-966FA61BEB09}" srcOrd="0" destOrd="0" presId="urn:microsoft.com/office/officeart/2005/8/layout/hierarchy1#3"/>
    <dgm:cxn modelId="{E69A3462-8F2E-4555-A3B9-C0F721914537}" type="presParOf" srcId="{35F017F8-BB97-4869-988E-5E6F98E10E38}" destId="{44ED98CA-ABD8-4BF8-B23B-CE40111DDDDD}" srcOrd="0" destOrd="0" presId="urn:microsoft.com/office/officeart/2005/8/layout/hierarchy1#3"/>
    <dgm:cxn modelId="{3FA11FDD-600B-4C0C-8383-CB21A52209FC}" type="presParOf" srcId="{44ED98CA-ABD8-4BF8-B23B-CE40111DDDDD}" destId="{B5608A09-FA58-4955-8E14-7E9873CAE4F3}" srcOrd="0" destOrd="0" presId="urn:microsoft.com/office/officeart/2005/8/layout/hierarchy1#3"/>
    <dgm:cxn modelId="{F00F096A-6FAA-4165-99F8-D0F15AA88150}" type="presParOf" srcId="{B5608A09-FA58-4955-8E14-7E9873CAE4F3}" destId="{2323DA40-4136-4C51-A9A4-802C355E0DC8}" srcOrd="0" destOrd="0" presId="urn:microsoft.com/office/officeart/2005/8/layout/hierarchy1#3"/>
    <dgm:cxn modelId="{FA34C4D9-FCE4-468B-B2EB-8A1AEF6C8D54}" type="presParOf" srcId="{B5608A09-FA58-4955-8E14-7E9873CAE4F3}" destId="{0D0B0121-9E44-49CE-9271-45AAA2EA4E8B}" srcOrd="1" destOrd="0" presId="urn:microsoft.com/office/officeart/2005/8/layout/hierarchy1#3"/>
    <dgm:cxn modelId="{19B03246-4B9E-4D99-91A7-7D9B9E6AA46B}" type="presParOf" srcId="{44ED98CA-ABD8-4BF8-B23B-CE40111DDDDD}" destId="{F7A9B278-2C9A-44BB-851F-69C02AC691E8}" srcOrd="1" destOrd="0" presId="urn:microsoft.com/office/officeart/2005/8/layout/hierarchy1#3"/>
    <dgm:cxn modelId="{97EBBAB0-2433-42F6-AE09-8F574AA1177A}" type="presParOf" srcId="{F7A9B278-2C9A-44BB-851F-69C02AC691E8}" destId="{7601E4F0-0A10-4765-B93B-DC658F1A71AB}" srcOrd="0" destOrd="0" presId="urn:microsoft.com/office/officeart/2005/8/layout/hierarchy1#3"/>
    <dgm:cxn modelId="{9392968F-5FAC-4FA7-B974-F1A8EACC6F38}" type="presParOf" srcId="{F7A9B278-2C9A-44BB-851F-69C02AC691E8}" destId="{C9F3BCF6-3385-4803-A7C2-CBF3EFE87912}" srcOrd="1" destOrd="0" presId="urn:microsoft.com/office/officeart/2005/8/layout/hierarchy1#3"/>
    <dgm:cxn modelId="{6AC37775-B3FB-410D-8F5D-114F74AB7E47}" type="presParOf" srcId="{C9F3BCF6-3385-4803-A7C2-CBF3EFE87912}" destId="{6F5CB661-CA51-4BBD-9531-920D13E2B4BE}" srcOrd="0" destOrd="0" presId="urn:microsoft.com/office/officeart/2005/8/layout/hierarchy1#3"/>
    <dgm:cxn modelId="{9423FB2B-078E-48CD-9BC4-03F09826F6B7}" type="presParOf" srcId="{6F5CB661-CA51-4BBD-9531-920D13E2B4BE}" destId="{FECF6674-333E-4AEB-BE9F-D14D3596CA04}" srcOrd="0" destOrd="0" presId="urn:microsoft.com/office/officeart/2005/8/layout/hierarchy1#3"/>
    <dgm:cxn modelId="{72A3FBCF-7D24-4D97-BC42-E3EB885334F7}" type="presParOf" srcId="{6F5CB661-CA51-4BBD-9531-920D13E2B4BE}" destId="{C45C7A2E-393E-494A-91DB-966FA61BEB09}" srcOrd="1" destOrd="0" presId="urn:microsoft.com/office/officeart/2005/8/layout/hierarchy1#3"/>
    <dgm:cxn modelId="{6438D1F9-2CDA-4D04-BC0D-06A2BE2D34F1}" type="presParOf" srcId="{C9F3BCF6-3385-4803-A7C2-CBF3EFE87912}" destId="{7A946624-0E76-4C07-9A3E-66286EE8B80C}" srcOrd="1" destOrd="0" presId="urn:microsoft.com/office/officeart/2005/8/layout/hierarchy1#3"/>
    <dgm:cxn modelId="{62949842-2A16-4B9F-8ED1-3CA3A51B972D}" type="presParOf" srcId="{35F017F8-BB97-4869-988E-5E6F98E10E38}" destId="{EBD43740-B89D-49BD-ACC8-CDB4E0FF2D4F}" srcOrd="1" destOrd="0" presId="urn:microsoft.com/office/officeart/2005/8/layout/hierarchy1#3"/>
    <dgm:cxn modelId="{CF452B39-0003-413A-9744-8655CF60E98A}" type="presParOf" srcId="{EBD43740-B89D-49BD-ACC8-CDB4E0FF2D4F}" destId="{B6BCD95C-C0A7-4B5B-9437-D844E45499ED}" srcOrd="0" destOrd="0" presId="urn:microsoft.com/office/officeart/2005/8/layout/hierarchy1#3"/>
    <dgm:cxn modelId="{5D5FDB12-95F2-4905-8165-63994307F16E}" type="presParOf" srcId="{B6BCD95C-C0A7-4B5B-9437-D844E45499ED}" destId="{6B83878A-59AD-48F3-96C6-1633C92E9629}" srcOrd="0" destOrd="0" presId="urn:microsoft.com/office/officeart/2005/8/layout/hierarchy1#3"/>
    <dgm:cxn modelId="{F68E268A-9875-4817-9992-EBB334666BEF}" type="presParOf" srcId="{B6BCD95C-C0A7-4B5B-9437-D844E45499ED}" destId="{9D06E263-20F6-41A9-A97E-B77CDA10B971}" srcOrd="1" destOrd="0" presId="urn:microsoft.com/office/officeart/2005/8/layout/hierarchy1#3"/>
    <dgm:cxn modelId="{49397A5E-F24D-4CCF-8AE5-01A4AA782249}" type="presParOf" srcId="{EBD43740-B89D-49BD-ACC8-CDB4E0FF2D4F}" destId="{7B2AF0EE-D570-40A4-80F3-7A8A816DEC1E}" srcOrd="1" destOrd="0" presId="urn:microsoft.com/office/officeart/2005/8/layout/hierarchy1#3"/>
    <dgm:cxn modelId="{0517736C-4FBA-41BB-A4F8-43F68D2EDD65}" type="presParOf" srcId="{7B2AF0EE-D570-40A4-80F3-7A8A816DEC1E}" destId="{3A7260D2-ED90-4099-8940-54B1854DEB36}" srcOrd="0" destOrd="0" presId="urn:microsoft.com/office/officeart/2005/8/layout/hierarchy1#3"/>
    <dgm:cxn modelId="{978CC71B-27F7-4E49-9F90-3FAE08D2961B}" type="presParOf" srcId="{7B2AF0EE-D570-40A4-80F3-7A8A816DEC1E}" destId="{9E5FFCD4-09AA-4475-BD14-E3535C86D548}" srcOrd="1" destOrd="0" presId="urn:microsoft.com/office/officeart/2005/8/layout/hierarchy1#3"/>
    <dgm:cxn modelId="{8ADFD394-A51C-4270-ACAB-491EDB94AC11}" type="presParOf" srcId="{9E5FFCD4-09AA-4475-BD14-E3535C86D548}" destId="{4B705022-7EEE-45D5-BB8B-A36F29DDD5E8}" srcOrd="0" destOrd="0" presId="urn:microsoft.com/office/officeart/2005/8/layout/hierarchy1#3"/>
    <dgm:cxn modelId="{AEFE0861-2A07-49A3-B7F1-46F250278F28}" type="presParOf" srcId="{4B705022-7EEE-45D5-BB8B-A36F29DDD5E8}" destId="{093E338B-8C09-4EB5-A8ED-E1C2E1DE8A22}" srcOrd="0" destOrd="0" presId="urn:microsoft.com/office/officeart/2005/8/layout/hierarchy1#3"/>
    <dgm:cxn modelId="{0E525FAA-DFF7-4B2A-AAFC-F7901BB24CD5}" type="presParOf" srcId="{4B705022-7EEE-45D5-BB8B-A36F29DDD5E8}" destId="{7B115613-3E4A-4F42-900E-87391574A1D0}" srcOrd="1" destOrd="0" presId="urn:microsoft.com/office/officeart/2005/8/layout/hierarchy1#3"/>
    <dgm:cxn modelId="{E200E510-526D-47B7-B489-1B7C620934F1}" type="presParOf" srcId="{9E5FFCD4-09AA-4475-BD14-E3535C86D548}" destId="{4777AEA9-0089-45BD-B19A-25411CA8ED8E}" srcOrd="1" destOrd="0" presId="urn:microsoft.com/office/officeart/2005/8/layout/hierarchy1#3"/>
    <dgm:cxn modelId="{AF3F5700-28AC-4EBE-B1C6-62F5C6134AA2}" type="presParOf" srcId="{35F017F8-BB97-4869-988E-5E6F98E10E38}" destId="{4E60B2EE-A9D1-4B8C-8EE8-D27437FEEEDC}" srcOrd="2" destOrd="0" presId="urn:microsoft.com/office/officeart/2005/8/layout/hierarchy1#3"/>
    <dgm:cxn modelId="{E85F7C08-59D8-4216-8062-68F304F1F08D}" type="presParOf" srcId="{4E60B2EE-A9D1-4B8C-8EE8-D27437FEEEDC}" destId="{4D96D36D-0BDD-4E12-B302-E133F4210653}" srcOrd="0" destOrd="0" presId="urn:microsoft.com/office/officeart/2005/8/layout/hierarchy1#3"/>
    <dgm:cxn modelId="{7C52249F-2E90-4F3B-B13A-7B145BA41621}" type="presParOf" srcId="{4D96D36D-0BDD-4E12-B302-E133F4210653}" destId="{E9BA78D4-B38B-49FB-A65F-27FE7D63AC44}" srcOrd="0" destOrd="0" presId="urn:microsoft.com/office/officeart/2005/8/layout/hierarchy1#3"/>
    <dgm:cxn modelId="{7D4BD8BE-2628-4867-B36F-5EEB623DDD03}" type="presParOf" srcId="{4D96D36D-0BDD-4E12-B302-E133F4210653}" destId="{7D0FF541-890F-462E-865E-D07013E1CA24}" srcOrd="1" destOrd="0" presId="urn:microsoft.com/office/officeart/2005/8/layout/hierarchy1#3"/>
    <dgm:cxn modelId="{582A74EE-B5E4-4B08-A4B1-3530DC7582A6}" type="presParOf" srcId="{4E60B2EE-A9D1-4B8C-8EE8-D27437FEEEDC}" destId="{CC2BB5CA-4944-4136-BAEE-78EB6EA46667}" srcOrd="1" destOrd="0" presId="urn:microsoft.com/office/officeart/2005/8/layout/hierarchy1#3"/>
    <dgm:cxn modelId="{CC8C4E7E-0AAE-4D74-917A-225043817B27}" type="presParOf" srcId="{CC2BB5CA-4944-4136-BAEE-78EB6EA46667}" destId="{BEC9A9BC-A442-4B43-8197-D477FCF80F68}" srcOrd="0" destOrd="0" presId="urn:microsoft.com/office/officeart/2005/8/layout/hierarchy1#3"/>
    <dgm:cxn modelId="{6F403BE5-798B-480E-862A-6360B0F3510C}" type="presParOf" srcId="{CC2BB5CA-4944-4136-BAEE-78EB6EA46667}" destId="{981E2FEE-258D-4A8B-B3A8-6C438DAA3C7E}" srcOrd="1" destOrd="0" presId="urn:microsoft.com/office/officeart/2005/8/layout/hierarchy1#3"/>
    <dgm:cxn modelId="{E0C1747F-DB76-4111-9802-95020C03CF56}" type="presParOf" srcId="{981E2FEE-258D-4A8B-B3A8-6C438DAA3C7E}" destId="{9002BC83-84C3-4491-A8B2-9340DE0499E9}" srcOrd="0" destOrd="0" presId="urn:microsoft.com/office/officeart/2005/8/layout/hierarchy1#3"/>
    <dgm:cxn modelId="{5D7C85FF-7818-4CE8-81D4-3896B1CBC79D}" type="presParOf" srcId="{9002BC83-84C3-4491-A8B2-9340DE0499E9}" destId="{E7312335-4340-4204-A6B2-939494DE77DD}" srcOrd="0" destOrd="0" presId="urn:microsoft.com/office/officeart/2005/8/layout/hierarchy1#3"/>
    <dgm:cxn modelId="{CFA08977-0DA6-4555-8A80-6C82CDD232E9}" type="presParOf" srcId="{9002BC83-84C3-4491-A8B2-9340DE0499E9}" destId="{F36D2A5B-AE15-4AE1-A4A8-979EE1259280}" srcOrd="1" destOrd="0" presId="urn:microsoft.com/office/officeart/2005/8/layout/hierarchy1#3"/>
    <dgm:cxn modelId="{B1A89A3C-CADD-4C99-B76B-60CA7D2F51A0}" type="presParOf" srcId="{981E2FEE-258D-4A8B-B3A8-6C438DAA3C7E}" destId="{5B4189C1-330B-480F-994B-1D6BC6987A2D}" srcOrd="1" destOrd="0" presId="urn:microsoft.com/office/officeart/2005/8/layout/hierarchy1#3"/>
    <dgm:cxn modelId="{B90AB9DD-00C0-4538-8629-305B7841968B}" type="presParOf" srcId="{35F017F8-BB97-4869-988E-5E6F98E10E38}" destId="{A5D271E0-C5D2-4DDF-8EC2-29F8AB505A94}" srcOrd="3" destOrd="0" presId="urn:microsoft.com/office/officeart/2005/8/layout/hierarchy1#3"/>
    <dgm:cxn modelId="{C7C05A05-ECC1-487B-AA70-C4FEAD56C230}" type="presParOf" srcId="{A5D271E0-C5D2-4DDF-8EC2-29F8AB505A94}" destId="{FE9D06CD-27D1-4B2F-9EF1-DA1419B60FED}" srcOrd="0" destOrd="0" presId="urn:microsoft.com/office/officeart/2005/8/layout/hierarchy1#3"/>
    <dgm:cxn modelId="{4F96B5E4-2CFE-4BC9-A6C7-95F18D58C7F6}" type="presParOf" srcId="{FE9D06CD-27D1-4B2F-9EF1-DA1419B60FED}" destId="{47019751-FA1A-41DE-9F73-5EDD6AA0080F}" srcOrd="0" destOrd="0" presId="urn:microsoft.com/office/officeart/2005/8/layout/hierarchy1#3"/>
    <dgm:cxn modelId="{91F8A414-534F-4736-901F-C5BEC9A0B5A2}" type="presParOf" srcId="{FE9D06CD-27D1-4B2F-9EF1-DA1419B60FED}" destId="{6088DF50-68A3-440E-9B0D-08E42B67D604}" srcOrd="1" destOrd="0" presId="urn:microsoft.com/office/officeart/2005/8/layout/hierarchy1#3"/>
    <dgm:cxn modelId="{FDDBD678-AA58-485F-B727-22E2540EEC36}" type="presParOf" srcId="{A5D271E0-C5D2-4DDF-8EC2-29F8AB505A94}" destId="{682B7061-A0C6-4D6B-865C-F33C90E14D66}" srcOrd="1" destOrd="0" presId="urn:microsoft.com/office/officeart/2005/8/layout/hierarchy1#3"/>
    <dgm:cxn modelId="{4F4B6B61-38D7-4F5B-970C-967AA021E2D3}" type="presParOf" srcId="{682B7061-A0C6-4D6B-865C-F33C90E14D66}" destId="{418FF10B-652E-4C3B-A6E3-83D17590F95C}" srcOrd="0" destOrd="0" presId="urn:microsoft.com/office/officeart/2005/8/layout/hierarchy1#3"/>
    <dgm:cxn modelId="{23FC8ED0-4615-4D6A-A7CE-241680E527FF}" type="presParOf" srcId="{682B7061-A0C6-4D6B-865C-F33C90E14D66}" destId="{56F57CD8-0C1C-4707-AEBD-042E9963CCB6}" srcOrd="1" destOrd="0" presId="urn:microsoft.com/office/officeart/2005/8/layout/hierarchy1#3"/>
    <dgm:cxn modelId="{2F3DAFC1-A794-49B4-9F17-3E155CD95D4E}" type="presParOf" srcId="{56F57CD8-0C1C-4707-AEBD-042E9963CCB6}" destId="{DEA9C389-E021-4B95-997C-76CC354DBE66}" srcOrd="0" destOrd="0" presId="urn:microsoft.com/office/officeart/2005/8/layout/hierarchy1#3"/>
    <dgm:cxn modelId="{3BDD50EA-C060-4D2A-BEF4-8A23B7FFEBF7}" type="presParOf" srcId="{DEA9C389-E021-4B95-997C-76CC354DBE66}" destId="{80BD2FF4-2875-484F-AC5C-94B1B68FDF15}" srcOrd="0" destOrd="0" presId="urn:microsoft.com/office/officeart/2005/8/layout/hierarchy1#3"/>
    <dgm:cxn modelId="{EE83CA8F-2BC9-4F6A-8D3B-3702651C0D48}" type="presParOf" srcId="{DEA9C389-E021-4B95-997C-76CC354DBE66}" destId="{B8E3E136-7275-4A04-8157-2F53AFA94FAE}" srcOrd="1" destOrd="0" presId="urn:microsoft.com/office/officeart/2005/8/layout/hierarchy1#3"/>
    <dgm:cxn modelId="{7991B95C-5FF5-4DD8-8BAA-FCB1145ECA63}" type="presParOf" srcId="{56F57CD8-0C1C-4707-AEBD-042E9963CCB6}" destId="{5F6A346C-A673-460B-A53D-6CAF99FA19AE}" srcOrd="1" destOrd="0" presId="urn:microsoft.com/office/officeart/2005/8/layout/hierarchy1#3"/>
    <dgm:cxn modelId="{8F112201-6F76-4FEE-93D8-B6AB2C11FAB7}" type="presParOf" srcId="{35F017F8-BB97-4869-988E-5E6F98E10E38}" destId="{CE000741-A971-4327-A757-C49A7B3B0D43}" srcOrd="4" destOrd="0" presId="urn:microsoft.com/office/officeart/2005/8/layout/hierarchy1#3"/>
    <dgm:cxn modelId="{CA2BA09B-22C8-40E9-8553-DACF638519A5}" type="presParOf" srcId="{CE000741-A971-4327-A757-C49A7B3B0D43}" destId="{68CCC1CC-BED7-439C-9F34-BB043E3F1E80}" srcOrd="0" destOrd="0" presId="urn:microsoft.com/office/officeart/2005/8/layout/hierarchy1#3"/>
    <dgm:cxn modelId="{E8C39E37-35CD-472F-994B-AD705175588F}" type="presParOf" srcId="{68CCC1CC-BED7-439C-9F34-BB043E3F1E80}" destId="{98AF156A-EBE4-4CB7-8DB4-4BF8305AA5AF}" srcOrd="0" destOrd="0" presId="urn:microsoft.com/office/officeart/2005/8/layout/hierarchy1#3"/>
    <dgm:cxn modelId="{F713AE9E-858C-400A-831E-480A28AEEC7A}" type="presParOf" srcId="{68CCC1CC-BED7-439C-9F34-BB043E3F1E80}" destId="{04307111-FECB-41D6-9E19-924FBAD8609D}" srcOrd="1" destOrd="0" presId="urn:microsoft.com/office/officeart/2005/8/layout/hierarchy1#3"/>
    <dgm:cxn modelId="{798CAC3A-2682-4D54-943C-0B5AC0324F9E}" type="presParOf" srcId="{CE000741-A971-4327-A757-C49A7B3B0D43}" destId="{D89CFA9B-C9B4-4D6F-AA9F-A7CAE26AF8A5}" srcOrd="1" destOrd="0" presId="urn:microsoft.com/office/officeart/2005/8/layout/hierarchy1#3"/>
    <dgm:cxn modelId="{9B58B636-B1B7-4679-AD57-AC440A94EE4F}" type="presParOf" srcId="{D89CFA9B-C9B4-4D6F-AA9F-A7CAE26AF8A5}" destId="{2C50C4BF-16AB-4C51-A2B6-15966E2DB8DA}" srcOrd="0" destOrd="0" presId="urn:microsoft.com/office/officeart/2005/8/layout/hierarchy1#3"/>
    <dgm:cxn modelId="{532ED0C9-0132-42CD-8118-D989E7ED8C3B}" type="presParOf" srcId="{D89CFA9B-C9B4-4D6F-AA9F-A7CAE26AF8A5}" destId="{5A379ECF-F6FD-4508-A990-580899F6E409}" srcOrd="1" destOrd="0" presId="urn:microsoft.com/office/officeart/2005/8/layout/hierarchy1#3"/>
    <dgm:cxn modelId="{A062E8F5-5A27-4C23-AD15-8E42860F597B}" type="presParOf" srcId="{5A379ECF-F6FD-4508-A990-580899F6E409}" destId="{14A59B65-EBD7-4266-93A9-17EBAE802FB5}" srcOrd="0" destOrd="0" presId="urn:microsoft.com/office/officeart/2005/8/layout/hierarchy1#3"/>
    <dgm:cxn modelId="{0389F19E-9533-458D-831F-42D9C50AB73D}" type="presParOf" srcId="{14A59B65-EBD7-4266-93A9-17EBAE802FB5}" destId="{76304124-19CD-4E3E-A2C2-A3D31FC19371}" srcOrd="0" destOrd="0" presId="urn:microsoft.com/office/officeart/2005/8/layout/hierarchy1#3"/>
    <dgm:cxn modelId="{1F182CFB-CF80-4C24-97ED-03DBA6144BE2}" type="presParOf" srcId="{14A59B65-EBD7-4266-93A9-17EBAE802FB5}" destId="{65C68E73-9250-41FB-BF2D-7A00BE3E2EBA}" srcOrd="1" destOrd="0" presId="urn:microsoft.com/office/officeart/2005/8/layout/hierarchy1#3"/>
    <dgm:cxn modelId="{12CD504A-32C7-4837-9B2A-E32637B21991}" type="presParOf" srcId="{5A379ECF-F6FD-4508-A990-580899F6E409}" destId="{3BFEC945-BAB7-41DB-B30C-3D371E427324}" srcOrd="1" destOrd="0" presId="urn:microsoft.com/office/officeart/2005/8/layout/hierarchy1#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A8841A0-A880-40C0-910A-BF5E4C91A05A}"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CL"/>
        </a:p>
      </dgm:t>
    </dgm:pt>
    <dgm:pt modelId="{F8182DC6-DF50-4B96-A3B7-539F736622BB}">
      <dgm:prSet phldrT="[Texto]" custT="1"/>
      <dgm:spPr>
        <a:solidFill>
          <a:schemeClr val="bg1">
            <a:lumMod val="65000"/>
          </a:schemeClr>
        </a:solidFill>
      </dgm:spPr>
      <dgm:t>
        <a:bodyPr/>
        <a:lstStyle/>
        <a:p>
          <a:r>
            <a:rPr lang="es-MX" sz="1600" b="1" dirty="0">
              <a:solidFill>
                <a:schemeClr val="tx1"/>
              </a:solidFill>
              <a:latin typeface="Arial" panose="020B0604020202020204" pitchFamily="34" charset="0"/>
              <a:cs typeface="Arial" panose="020B0604020202020204" pitchFamily="34" charset="0"/>
            </a:rPr>
            <a:t>CONTENIDO</a:t>
          </a:r>
          <a:endParaRPr lang="es-CL" sz="1600" b="1" dirty="0">
            <a:solidFill>
              <a:schemeClr val="tx1"/>
            </a:solidFill>
            <a:latin typeface="Arial" panose="020B0604020202020204" pitchFamily="34" charset="0"/>
            <a:cs typeface="Arial" panose="020B0604020202020204" pitchFamily="34" charset="0"/>
          </a:endParaRPr>
        </a:p>
      </dgm:t>
    </dgm:pt>
    <dgm:pt modelId="{75767BA8-14D0-42FF-B146-89BB5BD552DB}" type="parTrans" cxnId="{C4BE2E0A-61CE-42AA-863C-028412C565B7}">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DB37D4A8-60AD-4828-81DF-5DF8EA884262}" type="sibTrans" cxnId="{C4BE2E0A-61CE-42AA-863C-028412C565B7}">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A1C1C377-0EEE-4D65-9BD6-CE35B2859391}">
      <dgm:prSet phldrT="[Texto]" custT="1"/>
      <dgm:spPr>
        <a:solidFill>
          <a:schemeClr val="accent1">
            <a:lumMod val="60000"/>
            <a:lumOff val="40000"/>
          </a:schemeClr>
        </a:solidFill>
      </dgm:spPr>
      <dgm:t>
        <a:bodyPr/>
        <a:lstStyle/>
        <a:p>
          <a:r>
            <a:rPr lang="es-MX" sz="1600" dirty="0">
              <a:solidFill>
                <a:schemeClr val="tx1"/>
              </a:solidFill>
              <a:latin typeface="Arial" panose="020B0604020202020204" pitchFamily="34" charset="0"/>
              <a:cs typeface="Arial" panose="020B0604020202020204" pitchFamily="34" charset="0"/>
            </a:rPr>
            <a:t>El Hombre</a:t>
          </a:r>
          <a:endParaRPr lang="es-CL" sz="1600" dirty="0">
            <a:solidFill>
              <a:schemeClr val="tx1"/>
            </a:solidFill>
            <a:latin typeface="Arial" panose="020B0604020202020204" pitchFamily="34" charset="0"/>
            <a:cs typeface="Arial" panose="020B0604020202020204" pitchFamily="34" charset="0"/>
          </a:endParaRPr>
        </a:p>
      </dgm:t>
    </dgm:pt>
    <dgm:pt modelId="{416090CF-9D9F-444F-B89C-57CA68049A58}" type="parTrans" cxnId="{821D20BB-C13A-4B39-9923-5C826B18E29B}">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EE2D3ADF-39A5-4938-989E-994EDA74B543}" type="sibTrans" cxnId="{821D20BB-C13A-4B39-9923-5C826B18E29B}">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B839F219-1853-4CED-AC9D-2E0B69FE38BA}">
      <dgm:prSet phldrT="[Texto]" custT="1"/>
      <dgm:spPr>
        <a:solidFill>
          <a:schemeClr val="bg1">
            <a:lumMod val="95000"/>
          </a:schemeClr>
        </a:solidFill>
      </dgm:spPr>
      <dgm:t>
        <a:bodyPr/>
        <a:lstStyle/>
        <a:p>
          <a:r>
            <a:rPr lang="es-MX" sz="1600" dirty="0">
              <a:solidFill>
                <a:schemeClr val="tx1"/>
              </a:solidFill>
              <a:latin typeface="Arial" panose="020B0604020202020204" pitchFamily="34" charset="0"/>
              <a:cs typeface="Arial" panose="020B0604020202020204" pitchFamily="34" charset="0"/>
            </a:rPr>
            <a:t>La persona humana</a:t>
          </a:r>
          <a:endParaRPr lang="es-CL" sz="1600" dirty="0">
            <a:solidFill>
              <a:schemeClr val="tx1"/>
            </a:solidFill>
            <a:latin typeface="Arial" panose="020B0604020202020204" pitchFamily="34" charset="0"/>
            <a:cs typeface="Arial" panose="020B0604020202020204" pitchFamily="34" charset="0"/>
          </a:endParaRPr>
        </a:p>
      </dgm:t>
    </dgm:pt>
    <dgm:pt modelId="{4D49E3F2-2B4A-42BF-BAEC-CCE82458FE09}" type="parTrans" cxnId="{0442DF27-F134-44B2-AD9B-857FCC96798D}">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96D2CC74-B5E4-4E72-9CC9-DAA3CB9DD2E1}" type="sibTrans" cxnId="{0442DF27-F134-44B2-AD9B-857FCC96798D}">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29AB26DB-698E-4BEA-B061-3B3930C1E4E0}">
      <dgm:prSet phldrT="[Texto]" custT="1"/>
      <dgm:spPr>
        <a:solidFill>
          <a:schemeClr val="bg1">
            <a:lumMod val="95000"/>
          </a:schemeClr>
        </a:solidFill>
      </dgm:spPr>
      <dgm:t>
        <a:bodyPr/>
        <a:lstStyle/>
        <a:p>
          <a:r>
            <a:rPr lang="es-MX" sz="1600" dirty="0">
              <a:solidFill>
                <a:schemeClr val="tx1"/>
              </a:solidFill>
              <a:latin typeface="Arial" panose="020B0604020202020204" pitchFamily="34" charset="0"/>
              <a:cs typeface="Arial" panose="020B0604020202020204" pitchFamily="34" charset="0"/>
            </a:rPr>
            <a:t>Características</a:t>
          </a:r>
          <a:endParaRPr lang="es-CL" sz="1600" dirty="0">
            <a:solidFill>
              <a:schemeClr val="tx1"/>
            </a:solidFill>
            <a:latin typeface="Arial" panose="020B0604020202020204" pitchFamily="34" charset="0"/>
            <a:cs typeface="Arial" panose="020B0604020202020204" pitchFamily="34" charset="0"/>
          </a:endParaRPr>
        </a:p>
      </dgm:t>
    </dgm:pt>
    <dgm:pt modelId="{B71426E5-DA83-406B-BB0B-AF5E1E7A5E46}" type="parTrans" cxnId="{9C6B3BDD-C396-4A80-AD0E-8BEEEE096918}">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37DDDF0A-2902-43BB-A843-FEB923C2BD00}" type="sibTrans" cxnId="{9C6B3BDD-C396-4A80-AD0E-8BEEEE096918}">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2CDEB7D4-5BDF-4B0A-855D-00EE487909E2}">
      <dgm:prSet phldrT="[Texto]" custT="1"/>
      <dgm:spPr>
        <a:solidFill>
          <a:schemeClr val="accent1">
            <a:lumMod val="60000"/>
            <a:lumOff val="40000"/>
          </a:schemeClr>
        </a:solidFill>
      </dgm:spPr>
      <dgm:t>
        <a:bodyPr/>
        <a:lstStyle/>
        <a:p>
          <a:r>
            <a:rPr lang="es-MX" sz="1600" dirty="0">
              <a:solidFill>
                <a:schemeClr val="tx1"/>
              </a:solidFill>
              <a:latin typeface="Arial" panose="020B0604020202020204" pitchFamily="34" charset="0"/>
              <a:cs typeface="Arial" panose="020B0604020202020204" pitchFamily="34" charset="0"/>
            </a:rPr>
            <a:t>La Sociedad</a:t>
          </a:r>
          <a:endParaRPr lang="es-CL" sz="1600" dirty="0">
            <a:solidFill>
              <a:schemeClr val="tx1"/>
            </a:solidFill>
            <a:latin typeface="Arial" panose="020B0604020202020204" pitchFamily="34" charset="0"/>
            <a:cs typeface="Arial" panose="020B0604020202020204" pitchFamily="34" charset="0"/>
          </a:endParaRPr>
        </a:p>
      </dgm:t>
    </dgm:pt>
    <dgm:pt modelId="{803E1ADF-0221-428D-A986-96011DB6C635}" type="parTrans" cxnId="{E23391D8-4B9E-424A-8944-7EEAE092391C}">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5D6468AB-E118-4B08-A00D-3FE5DFD234D4}" type="sibTrans" cxnId="{E23391D8-4B9E-424A-8944-7EEAE092391C}">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F8A8477B-972D-44CF-94E3-02BA9B22F953}">
      <dgm:prSet phldrT="[Texto]" custT="1"/>
      <dgm:spPr>
        <a:solidFill>
          <a:schemeClr val="bg1"/>
        </a:solidFill>
      </dgm:spPr>
      <dgm:t>
        <a:bodyPr/>
        <a:lstStyle/>
        <a:p>
          <a:r>
            <a:rPr lang="es-MX" sz="1600" dirty="0">
              <a:solidFill>
                <a:schemeClr val="tx1"/>
              </a:solidFill>
              <a:latin typeface="Arial" panose="020B0604020202020204" pitchFamily="34" charset="0"/>
              <a:cs typeface="Arial" panose="020B0604020202020204" pitchFamily="34" charset="0"/>
            </a:rPr>
            <a:t>Estructura</a:t>
          </a:r>
          <a:endParaRPr lang="es-CL" sz="1600" dirty="0">
            <a:solidFill>
              <a:schemeClr val="tx1"/>
            </a:solidFill>
            <a:latin typeface="Arial" panose="020B0604020202020204" pitchFamily="34" charset="0"/>
            <a:cs typeface="Arial" panose="020B0604020202020204" pitchFamily="34" charset="0"/>
          </a:endParaRPr>
        </a:p>
      </dgm:t>
    </dgm:pt>
    <dgm:pt modelId="{D4B99B3E-9E5D-4CEB-A970-39EC85CD776B}" type="parTrans" cxnId="{04D72263-26F5-4DB7-8B3A-5212FB4EF3FA}">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0FA20D5E-1096-45D4-894A-E64E4E2B27DB}" type="sibTrans" cxnId="{04D72263-26F5-4DB7-8B3A-5212FB4EF3FA}">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71E6BA7E-B2B9-4FB3-999B-C8EA8A47C5EB}">
      <dgm:prSet custT="1"/>
      <dgm:spPr>
        <a:solidFill>
          <a:schemeClr val="accent1">
            <a:lumMod val="60000"/>
            <a:lumOff val="40000"/>
          </a:schemeClr>
        </a:solidFill>
      </dgm:spPr>
      <dgm:t>
        <a:bodyPr/>
        <a:lstStyle/>
        <a:p>
          <a:r>
            <a:rPr lang="es-MX" sz="1600" dirty="0">
              <a:solidFill>
                <a:schemeClr val="tx1"/>
              </a:solidFill>
              <a:latin typeface="Arial" panose="020B0604020202020204" pitchFamily="34" charset="0"/>
              <a:cs typeface="Arial" panose="020B0604020202020204" pitchFamily="34" charset="0"/>
            </a:rPr>
            <a:t>El Derecho</a:t>
          </a:r>
          <a:endParaRPr lang="es-CL" sz="1600" dirty="0">
            <a:solidFill>
              <a:schemeClr val="tx1"/>
            </a:solidFill>
            <a:latin typeface="Arial" panose="020B0604020202020204" pitchFamily="34" charset="0"/>
            <a:cs typeface="Arial" panose="020B0604020202020204" pitchFamily="34" charset="0"/>
          </a:endParaRPr>
        </a:p>
      </dgm:t>
    </dgm:pt>
    <dgm:pt modelId="{EF67082E-64A8-465A-B2D6-315EF9196727}" type="parTrans" cxnId="{D1A6F53A-6FC4-468C-8FB4-D645BFDD7CDE}">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830E4B42-18A7-4303-82DC-1F2BA6600882}" type="sibTrans" cxnId="{D1A6F53A-6FC4-468C-8FB4-D645BFDD7CDE}">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5307FB58-51F1-4BBF-8332-9D35AD60487F}">
      <dgm:prSet custT="1"/>
      <dgm:spPr>
        <a:solidFill>
          <a:schemeClr val="bg1"/>
        </a:solidFill>
      </dgm:spPr>
      <dgm:t>
        <a:bodyPr/>
        <a:lstStyle/>
        <a:p>
          <a:pPr algn="ctr"/>
          <a:r>
            <a:rPr lang="es-CL" sz="1600" dirty="0">
              <a:solidFill>
                <a:schemeClr val="tx1"/>
              </a:solidFill>
              <a:latin typeface="Arial" panose="020B0604020202020204" pitchFamily="34" charset="0"/>
              <a:cs typeface="Arial" panose="020B0604020202020204" pitchFamily="34" charset="0"/>
            </a:rPr>
            <a:t>Aplicación del  Derecho, concepto y origen. </a:t>
          </a:r>
        </a:p>
      </dgm:t>
    </dgm:pt>
    <dgm:pt modelId="{F47E4C77-1E34-4A76-8436-40A2EBBA6F24}" type="parTrans" cxnId="{A7D16153-55E9-4BA2-9DE9-0EB3762BDF04}">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F4FBC563-3EB9-49BC-98A6-C47965964C88}" type="sibTrans" cxnId="{A7D16153-55E9-4BA2-9DE9-0EB3762BDF04}">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EF590396-D501-4463-9187-DAE7567375D0}">
      <dgm:prSet custT="1"/>
      <dgm:spPr>
        <a:solidFill>
          <a:schemeClr val="bg1"/>
        </a:solidFill>
      </dgm:spPr>
      <dgm:t>
        <a:bodyPr/>
        <a:lstStyle/>
        <a:p>
          <a:pPr algn="ctr"/>
          <a:r>
            <a:rPr lang="es-CL" sz="1600" dirty="0">
              <a:solidFill>
                <a:schemeClr val="tx1"/>
              </a:solidFill>
              <a:latin typeface="Arial" panose="020B0604020202020204" pitchFamily="34" charset="0"/>
              <a:cs typeface="Arial" panose="020B0604020202020204" pitchFamily="34" charset="0"/>
            </a:rPr>
            <a:t>Normas religiosas, morales, jurídicas y sociales.</a:t>
          </a:r>
        </a:p>
      </dgm:t>
    </dgm:pt>
    <dgm:pt modelId="{CB3C171F-57CA-4758-A028-BDCE5AD1273F}" type="parTrans" cxnId="{8FAFA29D-3AC8-49D7-ACC2-08C43572C25E}">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9805B6D6-1060-48D0-9A40-C640A10EF802}" type="sibTrans" cxnId="{8FAFA29D-3AC8-49D7-ACC2-08C43572C25E}">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A0060003-7569-482F-A19F-7164E77785D1}" type="pres">
      <dgm:prSet presAssocID="{1A8841A0-A880-40C0-910A-BF5E4C91A05A}" presName="hierChild1" presStyleCnt="0">
        <dgm:presLayoutVars>
          <dgm:chPref val="1"/>
          <dgm:dir/>
          <dgm:animOne val="branch"/>
          <dgm:animLvl val="lvl"/>
          <dgm:resizeHandles/>
        </dgm:presLayoutVars>
      </dgm:prSet>
      <dgm:spPr/>
      <dgm:t>
        <a:bodyPr/>
        <a:lstStyle/>
        <a:p>
          <a:endParaRPr lang="es-ES"/>
        </a:p>
      </dgm:t>
    </dgm:pt>
    <dgm:pt modelId="{0977AA7D-E71F-4BF6-951C-694DEA364240}" type="pres">
      <dgm:prSet presAssocID="{F8182DC6-DF50-4B96-A3B7-539F736622BB}" presName="hierRoot1" presStyleCnt="0"/>
      <dgm:spPr/>
    </dgm:pt>
    <dgm:pt modelId="{4AF3F53C-514F-4BBA-B020-0237FEC51B51}" type="pres">
      <dgm:prSet presAssocID="{F8182DC6-DF50-4B96-A3B7-539F736622BB}" presName="composite" presStyleCnt="0"/>
      <dgm:spPr/>
    </dgm:pt>
    <dgm:pt modelId="{27FCA5E1-58A1-4BC9-93B5-579648073E63}" type="pres">
      <dgm:prSet presAssocID="{F8182DC6-DF50-4B96-A3B7-539F736622BB}" presName="background" presStyleLbl="node0" presStyleIdx="0" presStyleCnt="1"/>
      <dgm:spPr/>
    </dgm:pt>
    <dgm:pt modelId="{AF8EC80A-06CA-43F6-A79B-D10867531CC2}" type="pres">
      <dgm:prSet presAssocID="{F8182DC6-DF50-4B96-A3B7-539F736622BB}" presName="text" presStyleLbl="fgAcc0" presStyleIdx="0" presStyleCnt="1" custScaleX="99274" custScaleY="63491">
        <dgm:presLayoutVars>
          <dgm:chPref val="3"/>
        </dgm:presLayoutVars>
      </dgm:prSet>
      <dgm:spPr/>
      <dgm:t>
        <a:bodyPr/>
        <a:lstStyle/>
        <a:p>
          <a:endParaRPr lang="es-ES"/>
        </a:p>
      </dgm:t>
    </dgm:pt>
    <dgm:pt modelId="{A2BF642A-F518-428E-A7AC-C5BFE6E800C8}" type="pres">
      <dgm:prSet presAssocID="{F8182DC6-DF50-4B96-A3B7-539F736622BB}" presName="hierChild2" presStyleCnt="0"/>
      <dgm:spPr/>
    </dgm:pt>
    <dgm:pt modelId="{B63AD11C-1D9E-4A0F-BF12-8A1060F5C55D}" type="pres">
      <dgm:prSet presAssocID="{416090CF-9D9F-444F-B89C-57CA68049A58}" presName="Name10" presStyleLbl="parChTrans1D2" presStyleIdx="0" presStyleCnt="3"/>
      <dgm:spPr/>
      <dgm:t>
        <a:bodyPr/>
        <a:lstStyle/>
        <a:p>
          <a:endParaRPr lang="es-ES"/>
        </a:p>
      </dgm:t>
    </dgm:pt>
    <dgm:pt modelId="{A4D9924A-4505-46CC-9E60-05D1FA1CF03B}" type="pres">
      <dgm:prSet presAssocID="{A1C1C377-0EEE-4D65-9BD6-CE35B2859391}" presName="hierRoot2" presStyleCnt="0"/>
      <dgm:spPr/>
    </dgm:pt>
    <dgm:pt modelId="{AF453160-20FC-42FF-A63C-EA7DA8B661F8}" type="pres">
      <dgm:prSet presAssocID="{A1C1C377-0EEE-4D65-9BD6-CE35B2859391}" presName="composite2" presStyleCnt="0"/>
      <dgm:spPr/>
    </dgm:pt>
    <dgm:pt modelId="{A6D41943-E8A4-4C4F-BCA3-A6E5C32E8B11}" type="pres">
      <dgm:prSet presAssocID="{A1C1C377-0EEE-4D65-9BD6-CE35B2859391}" presName="background2" presStyleLbl="node2" presStyleIdx="0" presStyleCnt="3"/>
      <dgm:spPr/>
    </dgm:pt>
    <dgm:pt modelId="{BFBC792E-6242-4E5E-A2CE-F2517AB07FCC}" type="pres">
      <dgm:prSet presAssocID="{A1C1C377-0EEE-4D65-9BD6-CE35B2859391}" presName="text2" presStyleLbl="fgAcc2" presStyleIdx="0" presStyleCnt="3">
        <dgm:presLayoutVars>
          <dgm:chPref val="3"/>
        </dgm:presLayoutVars>
      </dgm:prSet>
      <dgm:spPr/>
      <dgm:t>
        <a:bodyPr/>
        <a:lstStyle/>
        <a:p>
          <a:endParaRPr lang="es-ES"/>
        </a:p>
      </dgm:t>
    </dgm:pt>
    <dgm:pt modelId="{A08A8FB0-F30D-41E3-927D-46E2BC34B05C}" type="pres">
      <dgm:prSet presAssocID="{A1C1C377-0EEE-4D65-9BD6-CE35B2859391}" presName="hierChild3" presStyleCnt="0"/>
      <dgm:spPr/>
    </dgm:pt>
    <dgm:pt modelId="{DE007395-E84E-4784-AB82-7B9EBE383BAF}" type="pres">
      <dgm:prSet presAssocID="{4D49E3F2-2B4A-42BF-BAEC-CCE82458FE09}" presName="Name17" presStyleLbl="parChTrans1D3" presStyleIdx="0" presStyleCnt="5"/>
      <dgm:spPr/>
      <dgm:t>
        <a:bodyPr/>
        <a:lstStyle/>
        <a:p>
          <a:endParaRPr lang="es-ES"/>
        </a:p>
      </dgm:t>
    </dgm:pt>
    <dgm:pt modelId="{0245C0FC-5420-4216-A154-430E81AA3BA4}" type="pres">
      <dgm:prSet presAssocID="{B839F219-1853-4CED-AC9D-2E0B69FE38BA}" presName="hierRoot3" presStyleCnt="0"/>
      <dgm:spPr/>
    </dgm:pt>
    <dgm:pt modelId="{C716AF30-0C55-47FE-8620-E8A64F901F05}" type="pres">
      <dgm:prSet presAssocID="{B839F219-1853-4CED-AC9D-2E0B69FE38BA}" presName="composite3" presStyleCnt="0"/>
      <dgm:spPr/>
    </dgm:pt>
    <dgm:pt modelId="{4B13AD6C-CD7F-4095-A1C0-F0097EB0CE3C}" type="pres">
      <dgm:prSet presAssocID="{B839F219-1853-4CED-AC9D-2E0B69FE38BA}" presName="background3" presStyleLbl="node3" presStyleIdx="0" presStyleCnt="5"/>
      <dgm:spPr/>
    </dgm:pt>
    <dgm:pt modelId="{D8E1CAE3-BF9A-4985-8FF9-FD3B19949F19}" type="pres">
      <dgm:prSet presAssocID="{B839F219-1853-4CED-AC9D-2E0B69FE38BA}" presName="text3" presStyleLbl="fgAcc3" presStyleIdx="0" presStyleCnt="5">
        <dgm:presLayoutVars>
          <dgm:chPref val="3"/>
        </dgm:presLayoutVars>
      </dgm:prSet>
      <dgm:spPr/>
      <dgm:t>
        <a:bodyPr/>
        <a:lstStyle/>
        <a:p>
          <a:endParaRPr lang="es-ES"/>
        </a:p>
      </dgm:t>
    </dgm:pt>
    <dgm:pt modelId="{43FA8E19-6DFD-483A-ADC9-4B5B5F101823}" type="pres">
      <dgm:prSet presAssocID="{B839F219-1853-4CED-AC9D-2E0B69FE38BA}" presName="hierChild4" presStyleCnt="0"/>
      <dgm:spPr/>
    </dgm:pt>
    <dgm:pt modelId="{89BAA1F0-2964-421A-8C81-C85D96F64436}" type="pres">
      <dgm:prSet presAssocID="{B71426E5-DA83-406B-BB0B-AF5E1E7A5E46}" presName="Name17" presStyleLbl="parChTrans1D3" presStyleIdx="1" presStyleCnt="5"/>
      <dgm:spPr/>
      <dgm:t>
        <a:bodyPr/>
        <a:lstStyle/>
        <a:p>
          <a:endParaRPr lang="es-ES"/>
        </a:p>
      </dgm:t>
    </dgm:pt>
    <dgm:pt modelId="{0D2B2D67-F67B-4F98-A766-116C1C94EE6D}" type="pres">
      <dgm:prSet presAssocID="{29AB26DB-698E-4BEA-B061-3B3930C1E4E0}" presName="hierRoot3" presStyleCnt="0"/>
      <dgm:spPr/>
    </dgm:pt>
    <dgm:pt modelId="{EBF99C15-70E7-46A6-98A2-03A74EEA03AC}" type="pres">
      <dgm:prSet presAssocID="{29AB26DB-698E-4BEA-B061-3B3930C1E4E0}" presName="composite3" presStyleCnt="0"/>
      <dgm:spPr/>
    </dgm:pt>
    <dgm:pt modelId="{47D62C27-0B9D-42CE-85C7-C40238DFA08E}" type="pres">
      <dgm:prSet presAssocID="{29AB26DB-698E-4BEA-B061-3B3930C1E4E0}" presName="background3" presStyleLbl="node3" presStyleIdx="1" presStyleCnt="5"/>
      <dgm:spPr/>
    </dgm:pt>
    <dgm:pt modelId="{7A77F9D0-28E1-4270-9A65-C890CA4A5E8B}" type="pres">
      <dgm:prSet presAssocID="{29AB26DB-698E-4BEA-B061-3B3930C1E4E0}" presName="text3" presStyleLbl="fgAcc3" presStyleIdx="1" presStyleCnt="5" custScaleX="124758">
        <dgm:presLayoutVars>
          <dgm:chPref val="3"/>
        </dgm:presLayoutVars>
      </dgm:prSet>
      <dgm:spPr/>
      <dgm:t>
        <a:bodyPr/>
        <a:lstStyle/>
        <a:p>
          <a:endParaRPr lang="es-ES"/>
        </a:p>
      </dgm:t>
    </dgm:pt>
    <dgm:pt modelId="{2AAD05A4-C86F-48A1-B0D7-007F1894F16D}" type="pres">
      <dgm:prSet presAssocID="{29AB26DB-698E-4BEA-B061-3B3930C1E4E0}" presName="hierChild4" presStyleCnt="0"/>
      <dgm:spPr/>
    </dgm:pt>
    <dgm:pt modelId="{7EA30A12-BC89-4187-AB6C-07EA05DDF180}" type="pres">
      <dgm:prSet presAssocID="{803E1ADF-0221-428D-A986-96011DB6C635}" presName="Name10" presStyleLbl="parChTrans1D2" presStyleIdx="1" presStyleCnt="3"/>
      <dgm:spPr/>
      <dgm:t>
        <a:bodyPr/>
        <a:lstStyle/>
        <a:p>
          <a:endParaRPr lang="es-ES"/>
        </a:p>
      </dgm:t>
    </dgm:pt>
    <dgm:pt modelId="{6A1389C3-5FCE-4CF2-B298-83195FE15C60}" type="pres">
      <dgm:prSet presAssocID="{2CDEB7D4-5BDF-4B0A-855D-00EE487909E2}" presName="hierRoot2" presStyleCnt="0"/>
      <dgm:spPr/>
    </dgm:pt>
    <dgm:pt modelId="{4C24CC6E-CEBF-4B53-B274-76FF397419AE}" type="pres">
      <dgm:prSet presAssocID="{2CDEB7D4-5BDF-4B0A-855D-00EE487909E2}" presName="composite2" presStyleCnt="0"/>
      <dgm:spPr/>
    </dgm:pt>
    <dgm:pt modelId="{19E67C19-F14B-4718-8BFF-B82CCDC12BE7}" type="pres">
      <dgm:prSet presAssocID="{2CDEB7D4-5BDF-4B0A-855D-00EE487909E2}" presName="background2" presStyleLbl="node2" presStyleIdx="1" presStyleCnt="3"/>
      <dgm:spPr/>
    </dgm:pt>
    <dgm:pt modelId="{889EFEF8-6E8F-4560-96D6-BF086E3E872A}" type="pres">
      <dgm:prSet presAssocID="{2CDEB7D4-5BDF-4B0A-855D-00EE487909E2}" presName="text2" presStyleLbl="fgAcc2" presStyleIdx="1" presStyleCnt="3">
        <dgm:presLayoutVars>
          <dgm:chPref val="3"/>
        </dgm:presLayoutVars>
      </dgm:prSet>
      <dgm:spPr/>
      <dgm:t>
        <a:bodyPr/>
        <a:lstStyle/>
        <a:p>
          <a:endParaRPr lang="es-ES"/>
        </a:p>
      </dgm:t>
    </dgm:pt>
    <dgm:pt modelId="{322748CF-CEC0-4A1A-B5BC-455717444674}" type="pres">
      <dgm:prSet presAssocID="{2CDEB7D4-5BDF-4B0A-855D-00EE487909E2}" presName="hierChild3" presStyleCnt="0"/>
      <dgm:spPr/>
    </dgm:pt>
    <dgm:pt modelId="{B3990216-AA24-43F4-847B-0829FC5F4F97}" type="pres">
      <dgm:prSet presAssocID="{D4B99B3E-9E5D-4CEB-A970-39EC85CD776B}" presName="Name17" presStyleLbl="parChTrans1D3" presStyleIdx="2" presStyleCnt="5"/>
      <dgm:spPr/>
      <dgm:t>
        <a:bodyPr/>
        <a:lstStyle/>
        <a:p>
          <a:endParaRPr lang="es-ES"/>
        </a:p>
      </dgm:t>
    </dgm:pt>
    <dgm:pt modelId="{71F6E7BB-0025-49A3-8C48-B7BCDDE3F734}" type="pres">
      <dgm:prSet presAssocID="{F8A8477B-972D-44CF-94E3-02BA9B22F953}" presName="hierRoot3" presStyleCnt="0"/>
      <dgm:spPr/>
    </dgm:pt>
    <dgm:pt modelId="{B9CC31EF-131D-4A04-8D45-B55314705E09}" type="pres">
      <dgm:prSet presAssocID="{F8A8477B-972D-44CF-94E3-02BA9B22F953}" presName="composite3" presStyleCnt="0"/>
      <dgm:spPr/>
    </dgm:pt>
    <dgm:pt modelId="{834DE65A-BAB9-412D-9006-01C03F652BD9}" type="pres">
      <dgm:prSet presAssocID="{F8A8477B-972D-44CF-94E3-02BA9B22F953}" presName="background3" presStyleLbl="node3" presStyleIdx="2" presStyleCnt="5"/>
      <dgm:spPr/>
    </dgm:pt>
    <dgm:pt modelId="{CD4FEA0C-CC03-4B32-8BDE-EDBC61F41515}" type="pres">
      <dgm:prSet presAssocID="{F8A8477B-972D-44CF-94E3-02BA9B22F953}" presName="text3" presStyleLbl="fgAcc3" presStyleIdx="2" presStyleCnt="5">
        <dgm:presLayoutVars>
          <dgm:chPref val="3"/>
        </dgm:presLayoutVars>
      </dgm:prSet>
      <dgm:spPr/>
      <dgm:t>
        <a:bodyPr/>
        <a:lstStyle/>
        <a:p>
          <a:endParaRPr lang="es-ES"/>
        </a:p>
      </dgm:t>
    </dgm:pt>
    <dgm:pt modelId="{D6940A28-8CFB-4473-80D0-16AFD4DA6E93}" type="pres">
      <dgm:prSet presAssocID="{F8A8477B-972D-44CF-94E3-02BA9B22F953}" presName="hierChild4" presStyleCnt="0"/>
      <dgm:spPr/>
    </dgm:pt>
    <dgm:pt modelId="{F0CB5788-1585-43EF-947B-912E198DA50C}" type="pres">
      <dgm:prSet presAssocID="{EF67082E-64A8-465A-B2D6-315EF9196727}" presName="Name10" presStyleLbl="parChTrans1D2" presStyleIdx="2" presStyleCnt="3"/>
      <dgm:spPr/>
      <dgm:t>
        <a:bodyPr/>
        <a:lstStyle/>
        <a:p>
          <a:endParaRPr lang="es-ES"/>
        </a:p>
      </dgm:t>
    </dgm:pt>
    <dgm:pt modelId="{A09EB890-E1D1-4123-89B6-0A84BB0C525C}" type="pres">
      <dgm:prSet presAssocID="{71E6BA7E-B2B9-4FB3-999B-C8EA8A47C5EB}" presName="hierRoot2" presStyleCnt="0"/>
      <dgm:spPr/>
    </dgm:pt>
    <dgm:pt modelId="{FC6981B2-D969-499E-8F72-0011BFAEC805}" type="pres">
      <dgm:prSet presAssocID="{71E6BA7E-B2B9-4FB3-999B-C8EA8A47C5EB}" presName="composite2" presStyleCnt="0"/>
      <dgm:spPr/>
    </dgm:pt>
    <dgm:pt modelId="{07B948A5-7335-4873-8C45-D51111C3140D}" type="pres">
      <dgm:prSet presAssocID="{71E6BA7E-B2B9-4FB3-999B-C8EA8A47C5EB}" presName="background2" presStyleLbl="node2" presStyleIdx="2" presStyleCnt="3"/>
      <dgm:spPr/>
    </dgm:pt>
    <dgm:pt modelId="{7A2F4D52-0086-45F8-A237-C9DB08378DB8}" type="pres">
      <dgm:prSet presAssocID="{71E6BA7E-B2B9-4FB3-999B-C8EA8A47C5EB}" presName="text2" presStyleLbl="fgAcc2" presStyleIdx="2" presStyleCnt="3">
        <dgm:presLayoutVars>
          <dgm:chPref val="3"/>
        </dgm:presLayoutVars>
      </dgm:prSet>
      <dgm:spPr/>
      <dgm:t>
        <a:bodyPr/>
        <a:lstStyle/>
        <a:p>
          <a:endParaRPr lang="es-ES"/>
        </a:p>
      </dgm:t>
    </dgm:pt>
    <dgm:pt modelId="{A70C2305-6949-46C7-A3EB-51CFAB452F16}" type="pres">
      <dgm:prSet presAssocID="{71E6BA7E-B2B9-4FB3-999B-C8EA8A47C5EB}" presName="hierChild3" presStyleCnt="0"/>
      <dgm:spPr/>
    </dgm:pt>
    <dgm:pt modelId="{37B417F5-7678-4E35-865C-B18A8264354A}" type="pres">
      <dgm:prSet presAssocID="{F47E4C77-1E34-4A76-8436-40A2EBBA6F24}" presName="Name17" presStyleLbl="parChTrans1D3" presStyleIdx="3" presStyleCnt="5"/>
      <dgm:spPr/>
      <dgm:t>
        <a:bodyPr/>
        <a:lstStyle/>
        <a:p>
          <a:endParaRPr lang="es-ES"/>
        </a:p>
      </dgm:t>
    </dgm:pt>
    <dgm:pt modelId="{19BA3463-0FAB-400E-AB4A-DB695EB3F224}" type="pres">
      <dgm:prSet presAssocID="{5307FB58-51F1-4BBF-8332-9D35AD60487F}" presName="hierRoot3" presStyleCnt="0"/>
      <dgm:spPr/>
    </dgm:pt>
    <dgm:pt modelId="{0FAA5F88-C7E4-4DE8-A4BF-45763345E33A}" type="pres">
      <dgm:prSet presAssocID="{5307FB58-51F1-4BBF-8332-9D35AD60487F}" presName="composite3" presStyleCnt="0"/>
      <dgm:spPr/>
    </dgm:pt>
    <dgm:pt modelId="{B9062F27-7F5B-4D68-BD52-36DAA38EFADD}" type="pres">
      <dgm:prSet presAssocID="{5307FB58-51F1-4BBF-8332-9D35AD60487F}" presName="background3" presStyleLbl="node3" presStyleIdx="3" presStyleCnt="5"/>
      <dgm:spPr/>
    </dgm:pt>
    <dgm:pt modelId="{A67061E3-9AB4-4A94-9A44-327615B8DB41}" type="pres">
      <dgm:prSet presAssocID="{5307FB58-51F1-4BBF-8332-9D35AD60487F}" presName="text3" presStyleLbl="fgAcc3" presStyleIdx="3" presStyleCnt="5" custScaleX="143174">
        <dgm:presLayoutVars>
          <dgm:chPref val="3"/>
        </dgm:presLayoutVars>
      </dgm:prSet>
      <dgm:spPr/>
      <dgm:t>
        <a:bodyPr/>
        <a:lstStyle/>
        <a:p>
          <a:endParaRPr lang="es-ES"/>
        </a:p>
      </dgm:t>
    </dgm:pt>
    <dgm:pt modelId="{E21EDCA5-C2BA-4123-88A5-D57B977DAF94}" type="pres">
      <dgm:prSet presAssocID="{5307FB58-51F1-4BBF-8332-9D35AD60487F}" presName="hierChild4" presStyleCnt="0"/>
      <dgm:spPr/>
    </dgm:pt>
    <dgm:pt modelId="{C0C09213-5FDD-4E09-885D-B4E16BB18B00}" type="pres">
      <dgm:prSet presAssocID="{CB3C171F-57CA-4758-A028-BDCE5AD1273F}" presName="Name17" presStyleLbl="parChTrans1D3" presStyleIdx="4" presStyleCnt="5"/>
      <dgm:spPr/>
      <dgm:t>
        <a:bodyPr/>
        <a:lstStyle/>
        <a:p>
          <a:endParaRPr lang="es-ES"/>
        </a:p>
      </dgm:t>
    </dgm:pt>
    <dgm:pt modelId="{501ACBDD-B590-4103-9C5D-A2EBAB02303F}" type="pres">
      <dgm:prSet presAssocID="{EF590396-D501-4463-9187-DAE7567375D0}" presName="hierRoot3" presStyleCnt="0"/>
      <dgm:spPr/>
    </dgm:pt>
    <dgm:pt modelId="{141C2EE2-8A2A-4BA1-80D1-C1DD7C0791FD}" type="pres">
      <dgm:prSet presAssocID="{EF590396-D501-4463-9187-DAE7567375D0}" presName="composite3" presStyleCnt="0"/>
      <dgm:spPr/>
    </dgm:pt>
    <dgm:pt modelId="{3D313BEF-EEDF-4F42-8F3A-044399B1B0F5}" type="pres">
      <dgm:prSet presAssocID="{EF590396-D501-4463-9187-DAE7567375D0}" presName="background3" presStyleLbl="node3" presStyleIdx="4" presStyleCnt="5"/>
      <dgm:spPr/>
    </dgm:pt>
    <dgm:pt modelId="{7F7206D1-5CC7-48AD-8F2B-CB0F9AB046FC}" type="pres">
      <dgm:prSet presAssocID="{EF590396-D501-4463-9187-DAE7567375D0}" presName="text3" presStyleLbl="fgAcc3" presStyleIdx="4" presStyleCnt="5" custScaleX="135631">
        <dgm:presLayoutVars>
          <dgm:chPref val="3"/>
        </dgm:presLayoutVars>
      </dgm:prSet>
      <dgm:spPr/>
      <dgm:t>
        <a:bodyPr/>
        <a:lstStyle/>
        <a:p>
          <a:endParaRPr lang="es-ES"/>
        </a:p>
      </dgm:t>
    </dgm:pt>
    <dgm:pt modelId="{DE5207C5-45A4-4CB1-92E7-64B6831A9413}" type="pres">
      <dgm:prSet presAssocID="{EF590396-D501-4463-9187-DAE7567375D0}" presName="hierChild4" presStyleCnt="0"/>
      <dgm:spPr/>
    </dgm:pt>
  </dgm:ptLst>
  <dgm:cxnLst>
    <dgm:cxn modelId="{EF0FCE3D-4132-4FB8-A0D8-AD45DB2F9016}" type="presOf" srcId="{B71426E5-DA83-406B-BB0B-AF5E1E7A5E46}" destId="{89BAA1F0-2964-421A-8C81-C85D96F64436}" srcOrd="0" destOrd="0" presId="urn:microsoft.com/office/officeart/2005/8/layout/hierarchy1"/>
    <dgm:cxn modelId="{EA4B6F56-8673-4589-B8EB-350557B9E235}" type="presOf" srcId="{CB3C171F-57CA-4758-A028-BDCE5AD1273F}" destId="{C0C09213-5FDD-4E09-885D-B4E16BB18B00}" srcOrd="0" destOrd="0" presId="urn:microsoft.com/office/officeart/2005/8/layout/hierarchy1"/>
    <dgm:cxn modelId="{8768909F-F5CD-4674-8197-B4651A6B0940}" type="presOf" srcId="{A1C1C377-0EEE-4D65-9BD6-CE35B2859391}" destId="{BFBC792E-6242-4E5E-A2CE-F2517AB07FCC}" srcOrd="0" destOrd="0" presId="urn:microsoft.com/office/officeart/2005/8/layout/hierarchy1"/>
    <dgm:cxn modelId="{C4BE2E0A-61CE-42AA-863C-028412C565B7}" srcId="{1A8841A0-A880-40C0-910A-BF5E4C91A05A}" destId="{F8182DC6-DF50-4B96-A3B7-539F736622BB}" srcOrd="0" destOrd="0" parTransId="{75767BA8-14D0-42FF-B146-89BB5BD552DB}" sibTransId="{DB37D4A8-60AD-4828-81DF-5DF8EA884262}"/>
    <dgm:cxn modelId="{B50773E3-AA65-4527-A2F9-F62F75D470C6}" type="presOf" srcId="{4D49E3F2-2B4A-42BF-BAEC-CCE82458FE09}" destId="{DE007395-E84E-4784-AB82-7B9EBE383BAF}" srcOrd="0" destOrd="0" presId="urn:microsoft.com/office/officeart/2005/8/layout/hierarchy1"/>
    <dgm:cxn modelId="{5E403826-1D7F-4CA1-BC30-208EBACDD13B}" type="presOf" srcId="{5307FB58-51F1-4BBF-8332-9D35AD60487F}" destId="{A67061E3-9AB4-4A94-9A44-327615B8DB41}" srcOrd="0" destOrd="0" presId="urn:microsoft.com/office/officeart/2005/8/layout/hierarchy1"/>
    <dgm:cxn modelId="{A7D16153-55E9-4BA2-9DE9-0EB3762BDF04}" srcId="{71E6BA7E-B2B9-4FB3-999B-C8EA8A47C5EB}" destId="{5307FB58-51F1-4BBF-8332-9D35AD60487F}" srcOrd="0" destOrd="0" parTransId="{F47E4C77-1E34-4A76-8436-40A2EBBA6F24}" sibTransId="{F4FBC563-3EB9-49BC-98A6-C47965964C88}"/>
    <dgm:cxn modelId="{28C3ED5E-CFDB-4D6A-81D7-13B669C866B1}" type="presOf" srcId="{F47E4C77-1E34-4A76-8436-40A2EBBA6F24}" destId="{37B417F5-7678-4E35-865C-B18A8264354A}" srcOrd="0" destOrd="0" presId="urn:microsoft.com/office/officeart/2005/8/layout/hierarchy1"/>
    <dgm:cxn modelId="{DEB116F5-8496-45B3-A5A6-0B78D3A29F2F}" type="presOf" srcId="{F8182DC6-DF50-4B96-A3B7-539F736622BB}" destId="{AF8EC80A-06CA-43F6-A79B-D10867531CC2}" srcOrd="0" destOrd="0" presId="urn:microsoft.com/office/officeart/2005/8/layout/hierarchy1"/>
    <dgm:cxn modelId="{54CF757D-3C24-430E-89DF-4D288C730253}" type="presOf" srcId="{EF590396-D501-4463-9187-DAE7567375D0}" destId="{7F7206D1-5CC7-48AD-8F2B-CB0F9AB046FC}" srcOrd="0" destOrd="0" presId="urn:microsoft.com/office/officeart/2005/8/layout/hierarchy1"/>
    <dgm:cxn modelId="{D1A6F53A-6FC4-468C-8FB4-D645BFDD7CDE}" srcId="{F8182DC6-DF50-4B96-A3B7-539F736622BB}" destId="{71E6BA7E-B2B9-4FB3-999B-C8EA8A47C5EB}" srcOrd="2" destOrd="0" parTransId="{EF67082E-64A8-465A-B2D6-315EF9196727}" sibTransId="{830E4B42-18A7-4303-82DC-1F2BA6600882}"/>
    <dgm:cxn modelId="{215FE048-7042-4FFF-8DDC-984198C300AB}" type="presOf" srcId="{F8A8477B-972D-44CF-94E3-02BA9B22F953}" destId="{CD4FEA0C-CC03-4B32-8BDE-EDBC61F41515}" srcOrd="0" destOrd="0" presId="urn:microsoft.com/office/officeart/2005/8/layout/hierarchy1"/>
    <dgm:cxn modelId="{EB9B745D-871B-4F77-ADAE-0D4123BA1702}" type="presOf" srcId="{D4B99B3E-9E5D-4CEB-A970-39EC85CD776B}" destId="{B3990216-AA24-43F4-847B-0829FC5F4F97}" srcOrd="0" destOrd="0" presId="urn:microsoft.com/office/officeart/2005/8/layout/hierarchy1"/>
    <dgm:cxn modelId="{9C6B3BDD-C396-4A80-AD0E-8BEEEE096918}" srcId="{A1C1C377-0EEE-4D65-9BD6-CE35B2859391}" destId="{29AB26DB-698E-4BEA-B061-3B3930C1E4E0}" srcOrd="1" destOrd="0" parTransId="{B71426E5-DA83-406B-BB0B-AF5E1E7A5E46}" sibTransId="{37DDDF0A-2902-43BB-A843-FEB923C2BD00}"/>
    <dgm:cxn modelId="{C9718BF3-03BA-433C-A38E-812C583EE832}" type="presOf" srcId="{B839F219-1853-4CED-AC9D-2E0B69FE38BA}" destId="{D8E1CAE3-BF9A-4985-8FF9-FD3B19949F19}" srcOrd="0" destOrd="0" presId="urn:microsoft.com/office/officeart/2005/8/layout/hierarchy1"/>
    <dgm:cxn modelId="{04D72263-26F5-4DB7-8B3A-5212FB4EF3FA}" srcId="{2CDEB7D4-5BDF-4B0A-855D-00EE487909E2}" destId="{F8A8477B-972D-44CF-94E3-02BA9B22F953}" srcOrd="0" destOrd="0" parTransId="{D4B99B3E-9E5D-4CEB-A970-39EC85CD776B}" sibTransId="{0FA20D5E-1096-45D4-894A-E64E4E2B27DB}"/>
    <dgm:cxn modelId="{B3BD9904-4A42-4E82-AE09-D9316A8C851F}" type="presOf" srcId="{EF67082E-64A8-465A-B2D6-315EF9196727}" destId="{F0CB5788-1585-43EF-947B-912E198DA50C}" srcOrd="0" destOrd="0" presId="urn:microsoft.com/office/officeart/2005/8/layout/hierarchy1"/>
    <dgm:cxn modelId="{0442DF27-F134-44B2-AD9B-857FCC96798D}" srcId="{A1C1C377-0EEE-4D65-9BD6-CE35B2859391}" destId="{B839F219-1853-4CED-AC9D-2E0B69FE38BA}" srcOrd="0" destOrd="0" parTransId="{4D49E3F2-2B4A-42BF-BAEC-CCE82458FE09}" sibTransId="{96D2CC74-B5E4-4E72-9CC9-DAA3CB9DD2E1}"/>
    <dgm:cxn modelId="{C5A05FA9-B836-4F05-A20A-2839FAE6FFC9}" type="presOf" srcId="{2CDEB7D4-5BDF-4B0A-855D-00EE487909E2}" destId="{889EFEF8-6E8F-4560-96D6-BF086E3E872A}" srcOrd="0" destOrd="0" presId="urn:microsoft.com/office/officeart/2005/8/layout/hierarchy1"/>
    <dgm:cxn modelId="{E23391D8-4B9E-424A-8944-7EEAE092391C}" srcId="{F8182DC6-DF50-4B96-A3B7-539F736622BB}" destId="{2CDEB7D4-5BDF-4B0A-855D-00EE487909E2}" srcOrd="1" destOrd="0" parTransId="{803E1ADF-0221-428D-A986-96011DB6C635}" sibTransId="{5D6468AB-E118-4B08-A00D-3FE5DFD234D4}"/>
    <dgm:cxn modelId="{E33C7016-91BF-4193-AE95-FB3CDD429DC0}" type="presOf" srcId="{1A8841A0-A880-40C0-910A-BF5E4C91A05A}" destId="{A0060003-7569-482F-A19F-7164E77785D1}" srcOrd="0" destOrd="0" presId="urn:microsoft.com/office/officeart/2005/8/layout/hierarchy1"/>
    <dgm:cxn modelId="{DCF24F45-EA76-454C-9B19-D34F19D860CB}" type="presOf" srcId="{71E6BA7E-B2B9-4FB3-999B-C8EA8A47C5EB}" destId="{7A2F4D52-0086-45F8-A237-C9DB08378DB8}" srcOrd="0" destOrd="0" presId="urn:microsoft.com/office/officeart/2005/8/layout/hierarchy1"/>
    <dgm:cxn modelId="{52C6763B-369F-4087-B209-AC367D6D2579}" type="presOf" srcId="{29AB26DB-698E-4BEA-B061-3B3930C1E4E0}" destId="{7A77F9D0-28E1-4270-9A65-C890CA4A5E8B}" srcOrd="0" destOrd="0" presId="urn:microsoft.com/office/officeart/2005/8/layout/hierarchy1"/>
    <dgm:cxn modelId="{F87658D1-F4F7-4048-A92B-8214C70C4F12}" type="presOf" srcId="{416090CF-9D9F-444F-B89C-57CA68049A58}" destId="{B63AD11C-1D9E-4A0F-BF12-8A1060F5C55D}" srcOrd="0" destOrd="0" presId="urn:microsoft.com/office/officeart/2005/8/layout/hierarchy1"/>
    <dgm:cxn modelId="{821D20BB-C13A-4B39-9923-5C826B18E29B}" srcId="{F8182DC6-DF50-4B96-A3B7-539F736622BB}" destId="{A1C1C377-0EEE-4D65-9BD6-CE35B2859391}" srcOrd="0" destOrd="0" parTransId="{416090CF-9D9F-444F-B89C-57CA68049A58}" sibTransId="{EE2D3ADF-39A5-4938-989E-994EDA74B543}"/>
    <dgm:cxn modelId="{8FAFA29D-3AC8-49D7-ACC2-08C43572C25E}" srcId="{71E6BA7E-B2B9-4FB3-999B-C8EA8A47C5EB}" destId="{EF590396-D501-4463-9187-DAE7567375D0}" srcOrd="1" destOrd="0" parTransId="{CB3C171F-57CA-4758-A028-BDCE5AD1273F}" sibTransId="{9805B6D6-1060-48D0-9A40-C640A10EF802}"/>
    <dgm:cxn modelId="{785CE932-4406-48E6-B55D-B0AEFD323A8A}" type="presOf" srcId="{803E1ADF-0221-428D-A986-96011DB6C635}" destId="{7EA30A12-BC89-4187-AB6C-07EA05DDF180}" srcOrd="0" destOrd="0" presId="urn:microsoft.com/office/officeart/2005/8/layout/hierarchy1"/>
    <dgm:cxn modelId="{AA68BD72-7EAB-4C27-AE12-0DD08BF08F77}" type="presParOf" srcId="{A0060003-7569-482F-A19F-7164E77785D1}" destId="{0977AA7D-E71F-4BF6-951C-694DEA364240}" srcOrd="0" destOrd="0" presId="urn:microsoft.com/office/officeart/2005/8/layout/hierarchy1"/>
    <dgm:cxn modelId="{01DF39BF-D4C1-46CA-BA8C-2C4A3FF9759F}" type="presParOf" srcId="{0977AA7D-E71F-4BF6-951C-694DEA364240}" destId="{4AF3F53C-514F-4BBA-B020-0237FEC51B51}" srcOrd="0" destOrd="0" presId="urn:microsoft.com/office/officeart/2005/8/layout/hierarchy1"/>
    <dgm:cxn modelId="{43B08439-C0F2-4EC0-B81E-3F2D7C958B18}" type="presParOf" srcId="{4AF3F53C-514F-4BBA-B020-0237FEC51B51}" destId="{27FCA5E1-58A1-4BC9-93B5-579648073E63}" srcOrd="0" destOrd="0" presId="urn:microsoft.com/office/officeart/2005/8/layout/hierarchy1"/>
    <dgm:cxn modelId="{E2E22C59-87C5-4169-ADAE-C49185A889F5}" type="presParOf" srcId="{4AF3F53C-514F-4BBA-B020-0237FEC51B51}" destId="{AF8EC80A-06CA-43F6-A79B-D10867531CC2}" srcOrd="1" destOrd="0" presId="urn:microsoft.com/office/officeart/2005/8/layout/hierarchy1"/>
    <dgm:cxn modelId="{32017071-007E-4DAF-ABBA-C812E76336EB}" type="presParOf" srcId="{0977AA7D-E71F-4BF6-951C-694DEA364240}" destId="{A2BF642A-F518-428E-A7AC-C5BFE6E800C8}" srcOrd="1" destOrd="0" presId="urn:microsoft.com/office/officeart/2005/8/layout/hierarchy1"/>
    <dgm:cxn modelId="{844102DB-A3F1-4821-9A0F-16D02C25D413}" type="presParOf" srcId="{A2BF642A-F518-428E-A7AC-C5BFE6E800C8}" destId="{B63AD11C-1D9E-4A0F-BF12-8A1060F5C55D}" srcOrd="0" destOrd="0" presId="urn:microsoft.com/office/officeart/2005/8/layout/hierarchy1"/>
    <dgm:cxn modelId="{E917A911-51CF-4600-881C-6F5949172B57}" type="presParOf" srcId="{A2BF642A-F518-428E-A7AC-C5BFE6E800C8}" destId="{A4D9924A-4505-46CC-9E60-05D1FA1CF03B}" srcOrd="1" destOrd="0" presId="urn:microsoft.com/office/officeart/2005/8/layout/hierarchy1"/>
    <dgm:cxn modelId="{3036A761-A09E-4ACE-BF92-E8E4A77F3B38}" type="presParOf" srcId="{A4D9924A-4505-46CC-9E60-05D1FA1CF03B}" destId="{AF453160-20FC-42FF-A63C-EA7DA8B661F8}" srcOrd="0" destOrd="0" presId="urn:microsoft.com/office/officeart/2005/8/layout/hierarchy1"/>
    <dgm:cxn modelId="{FBF076A2-8AA2-4889-8972-7D35E4611598}" type="presParOf" srcId="{AF453160-20FC-42FF-A63C-EA7DA8B661F8}" destId="{A6D41943-E8A4-4C4F-BCA3-A6E5C32E8B11}" srcOrd="0" destOrd="0" presId="urn:microsoft.com/office/officeart/2005/8/layout/hierarchy1"/>
    <dgm:cxn modelId="{B16431BC-AF8C-40F5-A99A-57FCF744AF70}" type="presParOf" srcId="{AF453160-20FC-42FF-A63C-EA7DA8B661F8}" destId="{BFBC792E-6242-4E5E-A2CE-F2517AB07FCC}" srcOrd="1" destOrd="0" presId="urn:microsoft.com/office/officeart/2005/8/layout/hierarchy1"/>
    <dgm:cxn modelId="{3E80F118-77E6-4581-A679-85CE55859E85}" type="presParOf" srcId="{A4D9924A-4505-46CC-9E60-05D1FA1CF03B}" destId="{A08A8FB0-F30D-41E3-927D-46E2BC34B05C}" srcOrd="1" destOrd="0" presId="urn:microsoft.com/office/officeart/2005/8/layout/hierarchy1"/>
    <dgm:cxn modelId="{60CA6EB8-8257-49BA-B199-F945B783FFC5}" type="presParOf" srcId="{A08A8FB0-F30D-41E3-927D-46E2BC34B05C}" destId="{DE007395-E84E-4784-AB82-7B9EBE383BAF}" srcOrd="0" destOrd="0" presId="urn:microsoft.com/office/officeart/2005/8/layout/hierarchy1"/>
    <dgm:cxn modelId="{0D267750-2295-4BF1-A3C5-186CF74ABB30}" type="presParOf" srcId="{A08A8FB0-F30D-41E3-927D-46E2BC34B05C}" destId="{0245C0FC-5420-4216-A154-430E81AA3BA4}" srcOrd="1" destOrd="0" presId="urn:microsoft.com/office/officeart/2005/8/layout/hierarchy1"/>
    <dgm:cxn modelId="{A91FB042-9459-434F-94B8-CF5ACA4069C6}" type="presParOf" srcId="{0245C0FC-5420-4216-A154-430E81AA3BA4}" destId="{C716AF30-0C55-47FE-8620-E8A64F901F05}" srcOrd="0" destOrd="0" presId="urn:microsoft.com/office/officeart/2005/8/layout/hierarchy1"/>
    <dgm:cxn modelId="{359B8019-D5D8-4C75-812D-08DC8C5A3C1F}" type="presParOf" srcId="{C716AF30-0C55-47FE-8620-E8A64F901F05}" destId="{4B13AD6C-CD7F-4095-A1C0-F0097EB0CE3C}" srcOrd="0" destOrd="0" presId="urn:microsoft.com/office/officeart/2005/8/layout/hierarchy1"/>
    <dgm:cxn modelId="{FAE10909-1CD0-4B4C-BD0B-33D28C345AB0}" type="presParOf" srcId="{C716AF30-0C55-47FE-8620-E8A64F901F05}" destId="{D8E1CAE3-BF9A-4985-8FF9-FD3B19949F19}" srcOrd="1" destOrd="0" presId="urn:microsoft.com/office/officeart/2005/8/layout/hierarchy1"/>
    <dgm:cxn modelId="{C315A001-B140-4886-8236-8C7FF9A73D7E}" type="presParOf" srcId="{0245C0FC-5420-4216-A154-430E81AA3BA4}" destId="{43FA8E19-6DFD-483A-ADC9-4B5B5F101823}" srcOrd="1" destOrd="0" presId="urn:microsoft.com/office/officeart/2005/8/layout/hierarchy1"/>
    <dgm:cxn modelId="{AC9C7312-4A21-4BE5-982A-1D5C584B64B1}" type="presParOf" srcId="{A08A8FB0-F30D-41E3-927D-46E2BC34B05C}" destId="{89BAA1F0-2964-421A-8C81-C85D96F64436}" srcOrd="2" destOrd="0" presId="urn:microsoft.com/office/officeart/2005/8/layout/hierarchy1"/>
    <dgm:cxn modelId="{115B6459-5049-4E1D-B6CE-4660C252D8C6}" type="presParOf" srcId="{A08A8FB0-F30D-41E3-927D-46E2BC34B05C}" destId="{0D2B2D67-F67B-4F98-A766-116C1C94EE6D}" srcOrd="3" destOrd="0" presId="urn:microsoft.com/office/officeart/2005/8/layout/hierarchy1"/>
    <dgm:cxn modelId="{640B291C-AEB1-42AD-8056-6E3F4D4BA246}" type="presParOf" srcId="{0D2B2D67-F67B-4F98-A766-116C1C94EE6D}" destId="{EBF99C15-70E7-46A6-98A2-03A74EEA03AC}" srcOrd="0" destOrd="0" presId="urn:microsoft.com/office/officeart/2005/8/layout/hierarchy1"/>
    <dgm:cxn modelId="{F9872829-3075-4A13-9D48-EF666A33D581}" type="presParOf" srcId="{EBF99C15-70E7-46A6-98A2-03A74EEA03AC}" destId="{47D62C27-0B9D-42CE-85C7-C40238DFA08E}" srcOrd="0" destOrd="0" presId="urn:microsoft.com/office/officeart/2005/8/layout/hierarchy1"/>
    <dgm:cxn modelId="{825C1ECF-EE45-4A35-8F16-E3E90EFC346C}" type="presParOf" srcId="{EBF99C15-70E7-46A6-98A2-03A74EEA03AC}" destId="{7A77F9D0-28E1-4270-9A65-C890CA4A5E8B}" srcOrd="1" destOrd="0" presId="urn:microsoft.com/office/officeart/2005/8/layout/hierarchy1"/>
    <dgm:cxn modelId="{E30D7B62-B0CD-4649-B717-FE1F41CF73E3}" type="presParOf" srcId="{0D2B2D67-F67B-4F98-A766-116C1C94EE6D}" destId="{2AAD05A4-C86F-48A1-B0D7-007F1894F16D}" srcOrd="1" destOrd="0" presId="urn:microsoft.com/office/officeart/2005/8/layout/hierarchy1"/>
    <dgm:cxn modelId="{717049DD-BB9C-4434-B355-D2A137363E9B}" type="presParOf" srcId="{A2BF642A-F518-428E-A7AC-C5BFE6E800C8}" destId="{7EA30A12-BC89-4187-AB6C-07EA05DDF180}" srcOrd="2" destOrd="0" presId="urn:microsoft.com/office/officeart/2005/8/layout/hierarchy1"/>
    <dgm:cxn modelId="{2A2A3307-3945-4CB8-8772-7A1A58EEF5ED}" type="presParOf" srcId="{A2BF642A-F518-428E-A7AC-C5BFE6E800C8}" destId="{6A1389C3-5FCE-4CF2-B298-83195FE15C60}" srcOrd="3" destOrd="0" presId="urn:microsoft.com/office/officeart/2005/8/layout/hierarchy1"/>
    <dgm:cxn modelId="{C7B4952C-AE3B-41C7-872E-B6C99ED9DCE1}" type="presParOf" srcId="{6A1389C3-5FCE-4CF2-B298-83195FE15C60}" destId="{4C24CC6E-CEBF-4B53-B274-76FF397419AE}" srcOrd="0" destOrd="0" presId="urn:microsoft.com/office/officeart/2005/8/layout/hierarchy1"/>
    <dgm:cxn modelId="{FEAE1907-C7ED-4A72-8D45-FA65EBF5C30C}" type="presParOf" srcId="{4C24CC6E-CEBF-4B53-B274-76FF397419AE}" destId="{19E67C19-F14B-4718-8BFF-B82CCDC12BE7}" srcOrd="0" destOrd="0" presId="urn:microsoft.com/office/officeart/2005/8/layout/hierarchy1"/>
    <dgm:cxn modelId="{68C4E172-8E72-4B5C-A413-A5A7618405C4}" type="presParOf" srcId="{4C24CC6E-CEBF-4B53-B274-76FF397419AE}" destId="{889EFEF8-6E8F-4560-96D6-BF086E3E872A}" srcOrd="1" destOrd="0" presId="urn:microsoft.com/office/officeart/2005/8/layout/hierarchy1"/>
    <dgm:cxn modelId="{44986976-AE4E-429A-B7FA-DBE85F8BD757}" type="presParOf" srcId="{6A1389C3-5FCE-4CF2-B298-83195FE15C60}" destId="{322748CF-CEC0-4A1A-B5BC-455717444674}" srcOrd="1" destOrd="0" presId="urn:microsoft.com/office/officeart/2005/8/layout/hierarchy1"/>
    <dgm:cxn modelId="{175FB678-99E9-4707-8B94-428DAB4E45C6}" type="presParOf" srcId="{322748CF-CEC0-4A1A-B5BC-455717444674}" destId="{B3990216-AA24-43F4-847B-0829FC5F4F97}" srcOrd="0" destOrd="0" presId="urn:microsoft.com/office/officeart/2005/8/layout/hierarchy1"/>
    <dgm:cxn modelId="{BDB5EDBF-04AA-4FDA-85A5-A625F2C01E1D}" type="presParOf" srcId="{322748CF-CEC0-4A1A-B5BC-455717444674}" destId="{71F6E7BB-0025-49A3-8C48-B7BCDDE3F734}" srcOrd="1" destOrd="0" presId="urn:microsoft.com/office/officeart/2005/8/layout/hierarchy1"/>
    <dgm:cxn modelId="{5C935DDC-09A4-4596-9D41-80B918B39EA5}" type="presParOf" srcId="{71F6E7BB-0025-49A3-8C48-B7BCDDE3F734}" destId="{B9CC31EF-131D-4A04-8D45-B55314705E09}" srcOrd="0" destOrd="0" presId="urn:microsoft.com/office/officeart/2005/8/layout/hierarchy1"/>
    <dgm:cxn modelId="{625E4D00-6C10-4712-B0A2-413CD953922A}" type="presParOf" srcId="{B9CC31EF-131D-4A04-8D45-B55314705E09}" destId="{834DE65A-BAB9-412D-9006-01C03F652BD9}" srcOrd="0" destOrd="0" presId="urn:microsoft.com/office/officeart/2005/8/layout/hierarchy1"/>
    <dgm:cxn modelId="{F666A890-5999-4AEF-95B7-BB1BBFBDF492}" type="presParOf" srcId="{B9CC31EF-131D-4A04-8D45-B55314705E09}" destId="{CD4FEA0C-CC03-4B32-8BDE-EDBC61F41515}" srcOrd="1" destOrd="0" presId="urn:microsoft.com/office/officeart/2005/8/layout/hierarchy1"/>
    <dgm:cxn modelId="{D65DA82B-083C-424E-B3AB-DE43C40D8937}" type="presParOf" srcId="{71F6E7BB-0025-49A3-8C48-B7BCDDE3F734}" destId="{D6940A28-8CFB-4473-80D0-16AFD4DA6E93}" srcOrd="1" destOrd="0" presId="urn:microsoft.com/office/officeart/2005/8/layout/hierarchy1"/>
    <dgm:cxn modelId="{3A1FB7C3-FE96-4A14-8F65-17F1A9B1D0AB}" type="presParOf" srcId="{A2BF642A-F518-428E-A7AC-C5BFE6E800C8}" destId="{F0CB5788-1585-43EF-947B-912E198DA50C}" srcOrd="4" destOrd="0" presId="urn:microsoft.com/office/officeart/2005/8/layout/hierarchy1"/>
    <dgm:cxn modelId="{DCD856C9-D817-417A-B40F-FAEA9031F4AC}" type="presParOf" srcId="{A2BF642A-F518-428E-A7AC-C5BFE6E800C8}" destId="{A09EB890-E1D1-4123-89B6-0A84BB0C525C}" srcOrd="5" destOrd="0" presId="urn:microsoft.com/office/officeart/2005/8/layout/hierarchy1"/>
    <dgm:cxn modelId="{A2A95D1F-4D16-44D5-9A3C-9CF790CF62E5}" type="presParOf" srcId="{A09EB890-E1D1-4123-89B6-0A84BB0C525C}" destId="{FC6981B2-D969-499E-8F72-0011BFAEC805}" srcOrd="0" destOrd="0" presId="urn:microsoft.com/office/officeart/2005/8/layout/hierarchy1"/>
    <dgm:cxn modelId="{008A6329-8419-4DE2-A338-B9A361302FEB}" type="presParOf" srcId="{FC6981B2-D969-499E-8F72-0011BFAEC805}" destId="{07B948A5-7335-4873-8C45-D51111C3140D}" srcOrd="0" destOrd="0" presId="urn:microsoft.com/office/officeart/2005/8/layout/hierarchy1"/>
    <dgm:cxn modelId="{E356BB2F-1CB0-43E5-B8DB-2B854D725478}" type="presParOf" srcId="{FC6981B2-D969-499E-8F72-0011BFAEC805}" destId="{7A2F4D52-0086-45F8-A237-C9DB08378DB8}" srcOrd="1" destOrd="0" presId="urn:microsoft.com/office/officeart/2005/8/layout/hierarchy1"/>
    <dgm:cxn modelId="{4E31759D-48C3-48A5-AC55-3BFE25984AB8}" type="presParOf" srcId="{A09EB890-E1D1-4123-89B6-0A84BB0C525C}" destId="{A70C2305-6949-46C7-A3EB-51CFAB452F16}" srcOrd="1" destOrd="0" presId="urn:microsoft.com/office/officeart/2005/8/layout/hierarchy1"/>
    <dgm:cxn modelId="{B0C4E484-39F8-4A15-BD25-04D6BE2A5C77}" type="presParOf" srcId="{A70C2305-6949-46C7-A3EB-51CFAB452F16}" destId="{37B417F5-7678-4E35-865C-B18A8264354A}" srcOrd="0" destOrd="0" presId="urn:microsoft.com/office/officeart/2005/8/layout/hierarchy1"/>
    <dgm:cxn modelId="{0E26650E-AE44-4564-8590-D7565DC505B0}" type="presParOf" srcId="{A70C2305-6949-46C7-A3EB-51CFAB452F16}" destId="{19BA3463-0FAB-400E-AB4A-DB695EB3F224}" srcOrd="1" destOrd="0" presId="urn:microsoft.com/office/officeart/2005/8/layout/hierarchy1"/>
    <dgm:cxn modelId="{501DB0D1-3168-419F-BC74-D3323923AC49}" type="presParOf" srcId="{19BA3463-0FAB-400E-AB4A-DB695EB3F224}" destId="{0FAA5F88-C7E4-4DE8-A4BF-45763345E33A}" srcOrd="0" destOrd="0" presId="urn:microsoft.com/office/officeart/2005/8/layout/hierarchy1"/>
    <dgm:cxn modelId="{99A7FD5E-CA9E-4815-B76F-9974CEB8B8D2}" type="presParOf" srcId="{0FAA5F88-C7E4-4DE8-A4BF-45763345E33A}" destId="{B9062F27-7F5B-4D68-BD52-36DAA38EFADD}" srcOrd="0" destOrd="0" presId="urn:microsoft.com/office/officeart/2005/8/layout/hierarchy1"/>
    <dgm:cxn modelId="{C721D374-E647-4E63-A6FD-99E320ED9139}" type="presParOf" srcId="{0FAA5F88-C7E4-4DE8-A4BF-45763345E33A}" destId="{A67061E3-9AB4-4A94-9A44-327615B8DB41}" srcOrd="1" destOrd="0" presId="urn:microsoft.com/office/officeart/2005/8/layout/hierarchy1"/>
    <dgm:cxn modelId="{3CC47D35-6393-4D9A-9C3B-E96C7A4F286F}" type="presParOf" srcId="{19BA3463-0FAB-400E-AB4A-DB695EB3F224}" destId="{E21EDCA5-C2BA-4123-88A5-D57B977DAF94}" srcOrd="1" destOrd="0" presId="urn:microsoft.com/office/officeart/2005/8/layout/hierarchy1"/>
    <dgm:cxn modelId="{904C5C35-959D-4702-ACE2-057E9438E337}" type="presParOf" srcId="{A70C2305-6949-46C7-A3EB-51CFAB452F16}" destId="{C0C09213-5FDD-4E09-885D-B4E16BB18B00}" srcOrd="2" destOrd="0" presId="urn:microsoft.com/office/officeart/2005/8/layout/hierarchy1"/>
    <dgm:cxn modelId="{B07CCB94-0E7F-4AE4-981D-DCC97AFE3F78}" type="presParOf" srcId="{A70C2305-6949-46C7-A3EB-51CFAB452F16}" destId="{501ACBDD-B590-4103-9C5D-A2EBAB02303F}" srcOrd="3" destOrd="0" presId="urn:microsoft.com/office/officeart/2005/8/layout/hierarchy1"/>
    <dgm:cxn modelId="{335437B4-E7BD-47C8-9FA5-1802F36DD1F3}" type="presParOf" srcId="{501ACBDD-B590-4103-9C5D-A2EBAB02303F}" destId="{141C2EE2-8A2A-4BA1-80D1-C1DD7C0791FD}" srcOrd="0" destOrd="0" presId="urn:microsoft.com/office/officeart/2005/8/layout/hierarchy1"/>
    <dgm:cxn modelId="{157F7134-8071-4222-A1FE-932AF0531665}" type="presParOf" srcId="{141C2EE2-8A2A-4BA1-80D1-C1DD7C0791FD}" destId="{3D313BEF-EEDF-4F42-8F3A-044399B1B0F5}" srcOrd="0" destOrd="0" presId="urn:microsoft.com/office/officeart/2005/8/layout/hierarchy1"/>
    <dgm:cxn modelId="{24CCE010-24C0-4C83-9EFC-46DD5DCA84D5}" type="presParOf" srcId="{141C2EE2-8A2A-4BA1-80D1-C1DD7C0791FD}" destId="{7F7206D1-5CC7-48AD-8F2B-CB0F9AB046FC}" srcOrd="1" destOrd="0" presId="urn:microsoft.com/office/officeart/2005/8/layout/hierarchy1"/>
    <dgm:cxn modelId="{F7CC0DBE-18C0-4A83-A686-5A4B7C6FB093}" type="presParOf" srcId="{501ACBDD-B590-4103-9C5D-A2EBAB02303F}" destId="{DE5207C5-45A4-4CB1-92E7-64B6831A9413}" srcOrd="1" destOrd="0" presId="urn:microsoft.com/office/officeart/2005/8/layout/hierarchy1"/>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1A8841A0-A880-40C0-910A-BF5E4C91A05A}"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s-CL"/>
        </a:p>
      </dgm:t>
    </dgm:pt>
    <dgm:pt modelId="{F8182DC6-DF50-4B96-A3B7-539F736622BB}">
      <dgm:prSet phldrT="[Texto]" custT="1"/>
      <dgm:spPr>
        <a:solidFill>
          <a:schemeClr val="bg1">
            <a:lumMod val="65000"/>
          </a:schemeClr>
        </a:solidFill>
      </dgm:spPr>
      <dgm:t>
        <a:bodyPr/>
        <a:lstStyle/>
        <a:p>
          <a:r>
            <a:rPr lang="es-MX" sz="1600" b="1" dirty="0">
              <a:solidFill>
                <a:schemeClr val="tx1"/>
              </a:solidFill>
              <a:latin typeface="Arial" panose="020B0604020202020204" pitchFamily="34" charset="0"/>
              <a:cs typeface="Arial" panose="020B0604020202020204" pitchFamily="34" charset="0"/>
            </a:rPr>
            <a:t>CONTENIDO</a:t>
          </a:r>
          <a:endParaRPr lang="es-CL" sz="1600" b="1" dirty="0">
            <a:solidFill>
              <a:schemeClr val="tx1"/>
            </a:solidFill>
            <a:latin typeface="Arial" panose="020B0604020202020204" pitchFamily="34" charset="0"/>
            <a:cs typeface="Arial" panose="020B0604020202020204" pitchFamily="34" charset="0"/>
          </a:endParaRPr>
        </a:p>
      </dgm:t>
    </dgm:pt>
    <dgm:pt modelId="{75767BA8-14D0-42FF-B146-89BB5BD552DB}" type="parTrans" cxnId="{C4BE2E0A-61CE-42AA-863C-028412C565B7}">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DB37D4A8-60AD-4828-81DF-5DF8EA884262}" type="sibTrans" cxnId="{C4BE2E0A-61CE-42AA-863C-028412C565B7}">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B839F219-1853-4CED-AC9D-2E0B69FE38BA}">
      <dgm:prSet phldrT="[Texto]" custT="1"/>
      <dgm:spPr>
        <a:solidFill>
          <a:schemeClr val="bg1">
            <a:lumMod val="95000"/>
          </a:schemeClr>
        </a:solidFill>
      </dgm:spPr>
      <dgm:t>
        <a:bodyPr/>
        <a:lstStyle/>
        <a:p>
          <a:r>
            <a:rPr lang="es-MX" sz="1100" dirty="0">
              <a:solidFill>
                <a:schemeClr val="tx1"/>
              </a:solidFill>
              <a:latin typeface="Arial" panose="020B0604020202020204" pitchFamily="34" charset="0"/>
              <a:cs typeface="Arial" panose="020B0604020202020204" pitchFamily="34" charset="0"/>
            </a:rPr>
            <a:t>Origen actual institucionalidad</a:t>
          </a:r>
          <a:endParaRPr lang="es-CL" sz="1100" dirty="0">
            <a:solidFill>
              <a:schemeClr val="tx1"/>
            </a:solidFill>
            <a:latin typeface="Arial" panose="020B0604020202020204" pitchFamily="34" charset="0"/>
            <a:cs typeface="Arial" panose="020B0604020202020204" pitchFamily="34" charset="0"/>
          </a:endParaRPr>
        </a:p>
      </dgm:t>
    </dgm:pt>
    <dgm:pt modelId="{4D49E3F2-2B4A-42BF-BAEC-CCE82458FE09}" type="parTrans" cxnId="{0442DF27-F134-44B2-AD9B-857FCC96798D}">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96D2CC74-B5E4-4E72-9CC9-DAA3CB9DD2E1}" type="sibTrans" cxnId="{0442DF27-F134-44B2-AD9B-857FCC96798D}">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29AB26DB-698E-4BEA-B061-3B3930C1E4E0}">
      <dgm:prSet phldrT="[Texto]" custT="1"/>
      <dgm:spPr>
        <a:solidFill>
          <a:schemeClr val="bg1">
            <a:lumMod val="95000"/>
          </a:schemeClr>
        </a:solidFill>
      </dgm:spPr>
      <dgm:t>
        <a:bodyPr/>
        <a:lstStyle/>
        <a:p>
          <a:r>
            <a:rPr lang="es-MX" sz="1100" dirty="0">
              <a:solidFill>
                <a:schemeClr val="tx1"/>
              </a:solidFill>
              <a:latin typeface="Arial" panose="020B0604020202020204" pitchFamily="34" charset="0"/>
              <a:cs typeface="Arial" panose="020B0604020202020204" pitchFamily="34" charset="0"/>
            </a:rPr>
            <a:t>Obligación cumplimiento </a:t>
          </a:r>
          <a:r>
            <a:rPr lang="es-MX" sz="1100" dirty="0" err="1">
              <a:solidFill>
                <a:schemeClr val="tx1"/>
              </a:solidFill>
              <a:latin typeface="Arial" panose="020B0604020202020204" pitchFamily="34" charset="0"/>
              <a:cs typeface="Arial" panose="020B0604020202020204" pitchFamily="34" charset="0"/>
            </a:rPr>
            <a:t>Ppio</a:t>
          </a:r>
          <a:r>
            <a:rPr lang="es-MX" sz="1100" dirty="0">
              <a:solidFill>
                <a:schemeClr val="tx1"/>
              </a:solidFill>
              <a:latin typeface="Arial" panose="020B0604020202020204" pitchFamily="34" charset="0"/>
              <a:cs typeface="Arial" panose="020B0604020202020204" pitchFamily="34" charset="0"/>
            </a:rPr>
            <a:t>. Probidad </a:t>
          </a:r>
          <a:endParaRPr lang="es-CL" sz="1100" dirty="0">
            <a:solidFill>
              <a:schemeClr val="tx1"/>
            </a:solidFill>
            <a:latin typeface="Arial" panose="020B0604020202020204" pitchFamily="34" charset="0"/>
            <a:cs typeface="Arial" panose="020B0604020202020204" pitchFamily="34" charset="0"/>
          </a:endParaRPr>
        </a:p>
      </dgm:t>
    </dgm:pt>
    <dgm:pt modelId="{B71426E5-DA83-406B-BB0B-AF5E1E7A5E46}" type="parTrans" cxnId="{9C6B3BDD-C396-4A80-AD0E-8BEEEE096918}">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37DDDF0A-2902-43BB-A843-FEB923C2BD00}" type="sibTrans" cxnId="{9C6B3BDD-C396-4A80-AD0E-8BEEEE096918}">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71E6BA7E-B2B9-4FB3-999B-C8EA8A47C5EB}">
      <dgm:prSet custT="1"/>
      <dgm:spPr>
        <a:solidFill>
          <a:schemeClr val="accent1">
            <a:lumMod val="60000"/>
            <a:lumOff val="40000"/>
          </a:schemeClr>
        </a:solidFill>
      </dgm:spPr>
      <dgm:t>
        <a:bodyPr/>
        <a:lstStyle/>
        <a:p>
          <a:r>
            <a:rPr lang="es-MX" sz="1100" dirty="0">
              <a:solidFill>
                <a:schemeClr val="tx1"/>
              </a:solidFill>
              <a:latin typeface="Arial" panose="020B0604020202020204" pitchFamily="34" charset="0"/>
              <a:cs typeface="Arial" panose="020B0604020202020204" pitchFamily="34" charset="0"/>
            </a:rPr>
            <a:t>Poderes del Estado</a:t>
          </a:r>
          <a:endParaRPr lang="es-CL" sz="1100" dirty="0">
            <a:solidFill>
              <a:schemeClr val="tx1"/>
            </a:solidFill>
            <a:latin typeface="Arial" panose="020B0604020202020204" pitchFamily="34" charset="0"/>
            <a:cs typeface="Arial" panose="020B0604020202020204" pitchFamily="34" charset="0"/>
          </a:endParaRPr>
        </a:p>
      </dgm:t>
    </dgm:pt>
    <dgm:pt modelId="{EF67082E-64A8-465A-B2D6-315EF9196727}" type="parTrans" cxnId="{D1A6F53A-6FC4-468C-8FB4-D645BFDD7CDE}">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830E4B42-18A7-4303-82DC-1F2BA6600882}" type="sibTrans" cxnId="{D1A6F53A-6FC4-468C-8FB4-D645BFDD7CDE}">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A1C1C377-0EEE-4D65-9BD6-CE35B2859391}">
      <dgm:prSet phldrT="[Texto]" custT="1"/>
      <dgm:spPr>
        <a:solidFill>
          <a:schemeClr val="accent1">
            <a:lumMod val="60000"/>
            <a:lumOff val="40000"/>
          </a:schemeClr>
        </a:solidFill>
      </dgm:spPr>
      <dgm:t>
        <a:bodyPr/>
        <a:lstStyle/>
        <a:p>
          <a:r>
            <a:rPr lang="es-MX" sz="1100" dirty="0">
              <a:solidFill>
                <a:schemeClr val="tx1"/>
              </a:solidFill>
              <a:latin typeface="Arial" panose="020B0604020202020204" pitchFamily="34" charset="0"/>
              <a:cs typeface="Arial" panose="020B0604020202020204" pitchFamily="34" charset="0"/>
            </a:rPr>
            <a:t>Bases de la Institucionalidad</a:t>
          </a:r>
          <a:endParaRPr lang="es-CL" sz="1100" dirty="0">
            <a:solidFill>
              <a:schemeClr val="tx1"/>
            </a:solidFill>
            <a:latin typeface="Arial" panose="020B0604020202020204" pitchFamily="34" charset="0"/>
            <a:cs typeface="Arial" panose="020B0604020202020204" pitchFamily="34" charset="0"/>
          </a:endParaRPr>
        </a:p>
      </dgm:t>
    </dgm:pt>
    <dgm:pt modelId="{EE2D3ADF-39A5-4938-989E-994EDA74B543}" type="sibTrans" cxnId="{821D20BB-C13A-4B39-9923-5C826B18E29B}">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416090CF-9D9F-444F-B89C-57CA68049A58}" type="parTrans" cxnId="{821D20BB-C13A-4B39-9923-5C826B18E29B}">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2CDEB7D4-5BDF-4B0A-855D-00EE487909E2}">
      <dgm:prSet phldrT="[Texto]" custT="1"/>
      <dgm:spPr>
        <a:solidFill>
          <a:schemeClr val="accent1">
            <a:lumMod val="60000"/>
            <a:lumOff val="40000"/>
          </a:schemeClr>
        </a:solidFill>
      </dgm:spPr>
      <dgm:t>
        <a:bodyPr/>
        <a:lstStyle/>
        <a:p>
          <a:r>
            <a:rPr lang="es-MX" sz="1100" dirty="0">
              <a:solidFill>
                <a:schemeClr val="tx1"/>
              </a:solidFill>
              <a:latin typeface="Arial" panose="020B0604020202020204" pitchFamily="34" charset="0"/>
              <a:cs typeface="Arial" panose="020B0604020202020204" pitchFamily="34" charset="0"/>
            </a:rPr>
            <a:t>Concepto de Estado, Gobierno, Nacionalidad y Ciudadanía</a:t>
          </a:r>
          <a:endParaRPr lang="es-CL" sz="1100" dirty="0">
            <a:solidFill>
              <a:schemeClr val="tx1"/>
            </a:solidFill>
            <a:latin typeface="Arial" panose="020B0604020202020204" pitchFamily="34" charset="0"/>
            <a:cs typeface="Arial" panose="020B0604020202020204" pitchFamily="34" charset="0"/>
          </a:endParaRPr>
        </a:p>
      </dgm:t>
    </dgm:pt>
    <dgm:pt modelId="{5D6468AB-E118-4B08-A00D-3FE5DFD234D4}" type="sibTrans" cxnId="{E23391D8-4B9E-424A-8944-7EEAE092391C}">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803E1ADF-0221-428D-A986-96011DB6C635}" type="parTrans" cxnId="{E23391D8-4B9E-424A-8944-7EEAE092391C}">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2E7B2799-02B0-4EC9-AB61-0D90041E6BC0}">
      <dgm:prSet custT="1"/>
      <dgm:spPr>
        <a:solidFill>
          <a:schemeClr val="accent1">
            <a:lumMod val="60000"/>
            <a:lumOff val="40000"/>
          </a:schemeClr>
        </a:solidFill>
      </dgm:spPr>
      <dgm:t>
        <a:bodyPr/>
        <a:lstStyle/>
        <a:p>
          <a:r>
            <a:rPr lang="es-MX" sz="1050" dirty="0">
              <a:solidFill>
                <a:schemeClr val="tx1"/>
              </a:solidFill>
              <a:latin typeface="Arial" panose="020B0604020202020204" pitchFamily="34" charset="0"/>
              <a:cs typeface="Arial" panose="020B0604020202020204" pitchFamily="34" charset="0"/>
            </a:rPr>
            <a:t>Funciones esenciales de los </a:t>
          </a:r>
          <a:r>
            <a:rPr lang="es-MX" sz="1050" dirty="0" err="1">
              <a:solidFill>
                <a:schemeClr val="tx1"/>
              </a:solidFill>
              <a:latin typeface="Arial" panose="020B0604020202020204" pitchFamily="34" charset="0"/>
              <a:cs typeface="Arial" panose="020B0604020202020204" pitchFamily="34" charset="0"/>
            </a:rPr>
            <a:t>P°</a:t>
          </a:r>
          <a:r>
            <a:rPr lang="es-MX" sz="1050" dirty="0">
              <a:solidFill>
                <a:schemeClr val="tx1"/>
              </a:solidFill>
              <a:latin typeface="Arial" panose="020B0604020202020204" pitchFamily="34" charset="0"/>
              <a:cs typeface="Arial" panose="020B0604020202020204" pitchFamily="34" charset="0"/>
            </a:rPr>
            <a:t> Ejecutivo, Legislativo y Judicial</a:t>
          </a:r>
          <a:endParaRPr lang="es-CL" sz="1050" dirty="0">
            <a:solidFill>
              <a:schemeClr val="tx1"/>
            </a:solidFill>
            <a:latin typeface="Arial" panose="020B0604020202020204" pitchFamily="34" charset="0"/>
            <a:cs typeface="Arial" panose="020B0604020202020204" pitchFamily="34" charset="0"/>
          </a:endParaRPr>
        </a:p>
      </dgm:t>
    </dgm:pt>
    <dgm:pt modelId="{6B45C7EC-C364-4B29-B0F3-5D976BCB6F5A}" type="parTrans" cxnId="{77A7C108-8CE0-4888-954A-79C66F6ACC27}">
      <dgm:prSet/>
      <dgm:spPr/>
      <dgm:t>
        <a:bodyPr/>
        <a:lstStyle/>
        <a:p>
          <a:endParaRPr lang="es-CL"/>
        </a:p>
      </dgm:t>
    </dgm:pt>
    <dgm:pt modelId="{3C9CE13B-1DC8-43FD-A629-D4CFDA27596D}" type="sibTrans" cxnId="{77A7C108-8CE0-4888-954A-79C66F6ACC27}">
      <dgm:prSet/>
      <dgm:spPr/>
      <dgm:t>
        <a:bodyPr/>
        <a:lstStyle/>
        <a:p>
          <a:endParaRPr lang="es-CL"/>
        </a:p>
      </dgm:t>
    </dgm:pt>
    <dgm:pt modelId="{46C25303-1ED7-4B01-AC5A-E0E9FA7343E4}">
      <dgm:prSet/>
      <dgm:spPr>
        <a:solidFill>
          <a:schemeClr val="accent1">
            <a:lumMod val="60000"/>
            <a:lumOff val="40000"/>
          </a:schemeClr>
        </a:solidFill>
      </dgm:spPr>
      <dgm:t>
        <a:bodyPr/>
        <a:lstStyle/>
        <a:p>
          <a:r>
            <a:rPr lang="es-MX" dirty="0">
              <a:solidFill>
                <a:schemeClr val="tx1"/>
              </a:solidFill>
              <a:latin typeface="Arial" panose="020B0604020202020204" pitchFamily="34" charset="0"/>
              <a:cs typeface="Arial" panose="020B0604020202020204" pitchFamily="34" charset="0"/>
            </a:rPr>
            <a:t>Rol Constitucional de los órganos del Estado</a:t>
          </a:r>
          <a:endParaRPr lang="es-CL" dirty="0">
            <a:solidFill>
              <a:schemeClr val="tx1"/>
            </a:solidFill>
            <a:latin typeface="Arial" panose="020B0604020202020204" pitchFamily="34" charset="0"/>
            <a:cs typeface="Arial" panose="020B0604020202020204" pitchFamily="34" charset="0"/>
          </a:endParaRPr>
        </a:p>
      </dgm:t>
    </dgm:pt>
    <dgm:pt modelId="{1905E5D3-EAA6-4253-9EF6-24710258AD68}" type="parTrans" cxnId="{C8781355-E759-4B0B-880E-5BA15C2AAE52}">
      <dgm:prSet/>
      <dgm:spPr/>
      <dgm:t>
        <a:bodyPr/>
        <a:lstStyle/>
        <a:p>
          <a:endParaRPr lang="es-CL"/>
        </a:p>
      </dgm:t>
    </dgm:pt>
    <dgm:pt modelId="{ED9E34D0-F461-48B0-9202-B33B9002A4E6}" type="sibTrans" cxnId="{C8781355-E759-4B0B-880E-5BA15C2AAE52}">
      <dgm:prSet/>
      <dgm:spPr/>
      <dgm:t>
        <a:bodyPr/>
        <a:lstStyle/>
        <a:p>
          <a:endParaRPr lang="es-CL"/>
        </a:p>
      </dgm:t>
    </dgm:pt>
    <dgm:pt modelId="{08AA5498-881F-4C93-AB43-11867CF64FAF}">
      <dgm:prSet/>
      <dgm:spPr>
        <a:solidFill>
          <a:schemeClr val="bg1">
            <a:lumMod val="95000"/>
          </a:schemeClr>
        </a:solidFill>
      </dgm:spPr>
      <dgm:t>
        <a:bodyPr/>
        <a:lstStyle/>
        <a:p>
          <a:r>
            <a:rPr lang="es-MX" dirty="0">
              <a:solidFill>
                <a:schemeClr val="tx1"/>
              </a:solidFill>
              <a:latin typeface="Arial" panose="020B0604020202020204" pitchFamily="34" charset="0"/>
              <a:cs typeface="Arial" panose="020B0604020202020204" pitchFamily="34" charset="0"/>
            </a:rPr>
            <a:t>Deberes y derechos de los órganos del Estado</a:t>
          </a:r>
          <a:endParaRPr lang="es-CL" dirty="0">
            <a:solidFill>
              <a:schemeClr val="tx1"/>
            </a:solidFill>
            <a:latin typeface="Arial" panose="020B0604020202020204" pitchFamily="34" charset="0"/>
            <a:cs typeface="Arial" panose="020B0604020202020204" pitchFamily="34" charset="0"/>
          </a:endParaRPr>
        </a:p>
      </dgm:t>
    </dgm:pt>
    <dgm:pt modelId="{8EB3EC58-A027-4E15-9211-D5B014D3CF54}" type="parTrans" cxnId="{EEF49766-0566-4A9D-994D-26DCC66E9879}">
      <dgm:prSet/>
      <dgm:spPr/>
      <dgm:t>
        <a:bodyPr/>
        <a:lstStyle/>
        <a:p>
          <a:endParaRPr lang="es-CL"/>
        </a:p>
      </dgm:t>
    </dgm:pt>
    <dgm:pt modelId="{D1B4D67A-330C-49B1-B21A-AB161189EFF3}" type="sibTrans" cxnId="{EEF49766-0566-4A9D-994D-26DCC66E9879}">
      <dgm:prSet/>
      <dgm:spPr/>
      <dgm:t>
        <a:bodyPr/>
        <a:lstStyle/>
        <a:p>
          <a:endParaRPr lang="es-CL"/>
        </a:p>
      </dgm:t>
    </dgm:pt>
    <dgm:pt modelId="{EC56D5A8-0BAC-41B7-9C5C-414DB3E33B5F}">
      <dgm:prSet/>
      <dgm:spPr>
        <a:solidFill>
          <a:schemeClr val="bg1"/>
        </a:solidFill>
      </dgm:spPr>
      <dgm:t>
        <a:bodyPr/>
        <a:lstStyle/>
        <a:p>
          <a:r>
            <a:rPr lang="es-MX" dirty="0">
              <a:solidFill>
                <a:schemeClr val="tx1"/>
              </a:solidFill>
              <a:latin typeface="Arial" panose="020B0604020202020204" pitchFamily="34" charset="0"/>
              <a:cs typeface="Arial" panose="020B0604020202020204" pitchFamily="34" charset="0"/>
            </a:rPr>
            <a:t>Características  de las FFAA en las CPR</a:t>
          </a:r>
          <a:endParaRPr lang="es-CL" dirty="0">
            <a:solidFill>
              <a:schemeClr val="tx1"/>
            </a:solidFill>
            <a:latin typeface="Arial" panose="020B0604020202020204" pitchFamily="34" charset="0"/>
            <a:cs typeface="Arial" panose="020B0604020202020204" pitchFamily="34" charset="0"/>
          </a:endParaRPr>
        </a:p>
      </dgm:t>
    </dgm:pt>
    <dgm:pt modelId="{F8E86D1C-54C9-452A-93B8-2D9BBB4FDDED}" type="parTrans" cxnId="{B858611D-D09C-41CE-B5C4-A04224CD9ED0}">
      <dgm:prSet/>
      <dgm:spPr/>
      <dgm:t>
        <a:bodyPr/>
        <a:lstStyle/>
        <a:p>
          <a:endParaRPr lang="es-CL"/>
        </a:p>
      </dgm:t>
    </dgm:pt>
    <dgm:pt modelId="{310E092A-81CB-4833-900A-9E3A04F485F7}" type="sibTrans" cxnId="{B858611D-D09C-41CE-B5C4-A04224CD9ED0}">
      <dgm:prSet/>
      <dgm:spPr/>
      <dgm:t>
        <a:bodyPr/>
        <a:lstStyle/>
        <a:p>
          <a:endParaRPr lang="es-CL"/>
        </a:p>
      </dgm:t>
    </dgm:pt>
    <dgm:pt modelId="{D458202A-42BD-4FF1-8025-B1558C800E33}">
      <dgm:prSet/>
      <dgm:spPr>
        <a:solidFill>
          <a:schemeClr val="bg1"/>
        </a:solidFill>
      </dgm:spPr>
      <dgm:t>
        <a:bodyPr/>
        <a:lstStyle/>
        <a:p>
          <a:r>
            <a:rPr lang="es-MX" dirty="0">
              <a:solidFill>
                <a:schemeClr val="tx1"/>
              </a:solidFill>
              <a:latin typeface="Arial" panose="020B0604020202020204" pitchFamily="34" charset="0"/>
              <a:cs typeface="Arial" panose="020B0604020202020204" pitchFamily="34" charset="0"/>
            </a:rPr>
            <a:t>Misión y característica de  las Fas de Orden y </a:t>
          </a:r>
          <a:r>
            <a:rPr lang="es-MX" dirty="0" err="1">
              <a:solidFill>
                <a:schemeClr val="tx1"/>
              </a:solidFill>
              <a:latin typeface="Arial" panose="020B0604020202020204" pitchFamily="34" charset="0"/>
              <a:cs typeface="Arial" panose="020B0604020202020204" pitchFamily="34" charset="0"/>
            </a:rPr>
            <a:t>Seg</a:t>
          </a:r>
          <a:r>
            <a:rPr lang="es-MX" dirty="0">
              <a:solidFill>
                <a:schemeClr val="tx1"/>
              </a:solidFill>
              <a:latin typeface="Arial" panose="020B0604020202020204" pitchFamily="34" charset="0"/>
              <a:cs typeface="Arial" panose="020B0604020202020204" pitchFamily="34" charset="0"/>
            </a:rPr>
            <a:t>. Pública </a:t>
          </a:r>
          <a:endParaRPr lang="es-CL" dirty="0">
            <a:solidFill>
              <a:schemeClr val="tx1"/>
            </a:solidFill>
            <a:latin typeface="Arial" panose="020B0604020202020204" pitchFamily="34" charset="0"/>
            <a:cs typeface="Arial" panose="020B0604020202020204" pitchFamily="34" charset="0"/>
          </a:endParaRPr>
        </a:p>
      </dgm:t>
    </dgm:pt>
    <dgm:pt modelId="{5F4975DF-66F7-4083-A2BC-C8D8AB518A90}" type="parTrans" cxnId="{0C0C5DD1-6A8B-4FAE-8E11-A8BB9AD5F3E7}">
      <dgm:prSet/>
      <dgm:spPr/>
      <dgm:t>
        <a:bodyPr/>
        <a:lstStyle/>
        <a:p>
          <a:endParaRPr lang="es-CL"/>
        </a:p>
      </dgm:t>
    </dgm:pt>
    <dgm:pt modelId="{6FD7C7BF-506A-42EF-9D0C-294268AADB2B}" type="sibTrans" cxnId="{0C0C5DD1-6A8B-4FAE-8E11-A8BB9AD5F3E7}">
      <dgm:prSet/>
      <dgm:spPr/>
      <dgm:t>
        <a:bodyPr/>
        <a:lstStyle/>
        <a:p>
          <a:endParaRPr lang="es-CL"/>
        </a:p>
      </dgm:t>
    </dgm:pt>
    <dgm:pt modelId="{AB3C8561-AABA-43D4-818A-792F595462FD}">
      <dgm:prSet/>
      <dgm:spPr>
        <a:solidFill>
          <a:schemeClr val="accent1">
            <a:lumMod val="60000"/>
            <a:lumOff val="40000"/>
          </a:schemeClr>
        </a:solidFill>
      </dgm:spPr>
      <dgm:t>
        <a:bodyPr/>
        <a:lstStyle/>
        <a:p>
          <a:r>
            <a:rPr lang="es-MX" dirty="0">
              <a:solidFill>
                <a:schemeClr val="tx1"/>
              </a:solidFill>
              <a:latin typeface="Arial" panose="020B0604020202020204" pitchFamily="34" charset="0"/>
              <a:cs typeface="Arial" panose="020B0604020202020204" pitchFamily="34" charset="0"/>
            </a:rPr>
            <a:t>Garantías  Constitucionales </a:t>
          </a:r>
          <a:endParaRPr lang="es-CL" dirty="0">
            <a:solidFill>
              <a:schemeClr val="tx1"/>
            </a:solidFill>
            <a:latin typeface="Arial" panose="020B0604020202020204" pitchFamily="34" charset="0"/>
            <a:cs typeface="Arial" panose="020B0604020202020204" pitchFamily="34" charset="0"/>
          </a:endParaRPr>
        </a:p>
      </dgm:t>
    </dgm:pt>
    <dgm:pt modelId="{E85B6528-772E-4305-8809-DC67A638AA8D}" type="parTrans" cxnId="{038E9B5A-02DA-49A1-AF9B-DB956AA70DE9}">
      <dgm:prSet/>
      <dgm:spPr/>
      <dgm:t>
        <a:bodyPr/>
        <a:lstStyle/>
        <a:p>
          <a:endParaRPr lang="es-CL"/>
        </a:p>
      </dgm:t>
    </dgm:pt>
    <dgm:pt modelId="{37B62A64-CD0F-4508-9504-DB55AFE5458D}" type="sibTrans" cxnId="{038E9B5A-02DA-49A1-AF9B-DB956AA70DE9}">
      <dgm:prSet/>
      <dgm:spPr/>
      <dgm:t>
        <a:bodyPr/>
        <a:lstStyle/>
        <a:p>
          <a:endParaRPr lang="es-CL"/>
        </a:p>
      </dgm:t>
    </dgm:pt>
    <dgm:pt modelId="{C9D8A9BC-DC77-4924-B687-BB067DDBCDBF}">
      <dgm:prSet/>
      <dgm:spPr>
        <a:solidFill>
          <a:schemeClr val="bg1"/>
        </a:solidFill>
      </dgm:spPr>
      <dgm:t>
        <a:bodyPr/>
        <a:lstStyle/>
        <a:p>
          <a:r>
            <a:rPr lang="es-MX" dirty="0">
              <a:solidFill>
                <a:schemeClr val="tx1"/>
              </a:solidFill>
              <a:latin typeface="Arial" panose="020B0604020202020204" pitchFamily="34" charset="0"/>
              <a:cs typeface="Arial" panose="020B0604020202020204" pitchFamily="34" charset="0"/>
            </a:rPr>
            <a:t>Sentidos</a:t>
          </a:r>
          <a:r>
            <a:rPr lang="es-MX" dirty="0">
              <a:solidFill>
                <a:schemeClr val="tx1"/>
              </a:solidFill>
            </a:rPr>
            <a:t>, alcances y proyección</a:t>
          </a:r>
          <a:endParaRPr lang="es-CL" dirty="0">
            <a:solidFill>
              <a:schemeClr val="tx1"/>
            </a:solidFill>
          </a:endParaRPr>
        </a:p>
      </dgm:t>
    </dgm:pt>
    <dgm:pt modelId="{B9EBF687-FEB8-4568-BF72-E21B22DD4496}" type="parTrans" cxnId="{A5D3D0F2-FD2E-44F7-8B6F-0D2676453922}">
      <dgm:prSet/>
      <dgm:spPr/>
      <dgm:t>
        <a:bodyPr/>
        <a:lstStyle/>
        <a:p>
          <a:endParaRPr lang="es-CL"/>
        </a:p>
      </dgm:t>
    </dgm:pt>
    <dgm:pt modelId="{0F05016E-B464-45D7-8E54-19F370C0A8EC}" type="sibTrans" cxnId="{A5D3D0F2-FD2E-44F7-8B6F-0D2676453922}">
      <dgm:prSet/>
      <dgm:spPr/>
      <dgm:t>
        <a:bodyPr/>
        <a:lstStyle/>
        <a:p>
          <a:endParaRPr lang="es-CL"/>
        </a:p>
      </dgm:t>
    </dgm:pt>
    <dgm:pt modelId="{6B7FCB4F-2FD6-49DE-8256-0192C1ADD314}">
      <dgm:prSet/>
      <dgm:spPr>
        <a:solidFill>
          <a:schemeClr val="bg1"/>
        </a:solidFill>
      </dgm:spPr>
      <dgm:t>
        <a:bodyPr/>
        <a:lstStyle/>
        <a:p>
          <a:r>
            <a:rPr lang="es-MX" dirty="0">
              <a:solidFill>
                <a:schemeClr val="tx1"/>
              </a:solidFill>
              <a:latin typeface="Arial" panose="020B0604020202020204" pitchFamily="34" charset="0"/>
              <a:cs typeface="Arial" panose="020B0604020202020204" pitchFamily="34" charset="0"/>
            </a:rPr>
            <a:t>Clasificación de las garantías</a:t>
          </a:r>
          <a:endParaRPr lang="es-CL" dirty="0">
            <a:solidFill>
              <a:schemeClr val="tx1"/>
            </a:solidFill>
            <a:latin typeface="Arial" panose="020B0604020202020204" pitchFamily="34" charset="0"/>
            <a:cs typeface="Arial" panose="020B0604020202020204" pitchFamily="34" charset="0"/>
          </a:endParaRPr>
        </a:p>
      </dgm:t>
    </dgm:pt>
    <dgm:pt modelId="{8E0C5A07-D438-484F-9433-F05A99A7440A}" type="parTrans" cxnId="{34BABAA4-DDFD-4B90-877A-7CB1CDC6CBD4}">
      <dgm:prSet/>
      <dgm:spPr/>
      <dgm:t>
        <a:bodyPr/>
        <a:lstStyle/>
        <a:p>
          <a:endParaRPr lang="es-CL"/>
        </a:p>
      </dgm:t>
    </dgm:pt>
    <dgm:pt modelId="{B8A3F145-0DE9-4F9E-9F49-300D95E2E2D8}" type="sibTrans" cxnId="{34BABAA4-DDFD-4B90-877A-7CB1CDC6CBD4}">
      <dgm:prSet/>
      <dgm:spPr/>
      <dgm:t>
        <a:bodyPr/>
        <a:lstStyle/>
        <a:p>
          <a:endParaRPr lang="es-CL"/>
        </a:p>
      </dgm:t>
    </dgm:pt>
    <dgm:pt modelId="{5E3DA7A3-194C-4005-B88B-725EB2D96339}">
      <dgm:prSet/>
      <dgm:spPr>
        <a:solidFill>
          <a:schemeClr val="bg1"/>
        </a:solidFill>
      </dgm:spPr>
      <dgm:t>
        <a:bodyPr/>
        <a:lstStyle/>
        <a:p>
          <a:r>
            <a:rPr lang="es-MX" dirty="0">
              <a:solidFill>
                <a:schemeClr val="tx1"/>
              </a:solidFill>
              <a:latin typeface="Arial" panose="020B0604020202020204" pitchFamily="34" charset="0"/>
              <a:cs typeface="Arial" panose="020B0604020202020204" pitchFamily="34" charset="0"/>
            </a:rPr>
            <a:t>Restricciones, procedencia, grados, significados  y efectos </a:t>
          </a:r>
          <a:endParaRPr lang="es-CL" dirty="0">
            <a:solidFill>
              <a:schemeClr val="tx1"/>
            </a:solidFill>
            <a:latin typeface="Arial" panose="020B0604020202020204" pitchFamily="34" charset="0"/>
            <a:cs typeface="Arial" panose="020B0604020202020204" pitchFamily="34" charset="0"/>
          </a:endParaRPr>
        </a:p>
      </dgm:t>
    </dgm:pt>
    <dgm:pt modelId="{086BBA7E-E8A3-487E-A964-BDEBD1C889B5}" type="parTrans" cxnId="{D4C1C12D-001C-471E-A9FE-F85E17788254}">
      <dgm:prSet/>
      <dgm:spPr/>
      <dgm:t>
        <a:bodyPr/>
        <a:lstStyle/>
        <a:p>
          <a:endParaRPr lang="es-CL"/>
        </a:p>
      </dgm:t>
    </dgm:pt>
    <dgm:pt modelId="{9A70354B-AE54-4EE2-B4F4-8C470799878F}" type="sibTrans" cxnId="{D4C1C12D-001C-471E-A9FE-F85E17788254}">
      <dgm:prSet/>
      <dgm:spPr/>
      <dgm:t>
        <a:bodyPr/>
        <a:lstStyle/>
        <a:p>
          <a:endParaRPr lang="es-CL"/>
        </a:p>
      </dgm:t>
    </dgm:pt>
    <dgm:pt modelId="{E12ADA4A-23E7-4E57-AC0B-465366266383}" type="pres">
      <dgm:prSet presAssocID="{1A8841A0-A880-40C0-910A-BF5E4C91A05A}" presName="hierChild1" presStyleCnt="0">
        <dgm:presLayoutVars>
          <dgm:orgChart val="1"/>
          <dgm:chPref val="1"/>
          <dgm:dir/>
          <dgm:animOne val="branch"/>
          <dgm:animLvl val="lvl"/>
          <dgm:resizeHandles/>
        </dgm:presLayoutVars>
      </dgm:prSet>
      <dgm:spPr/>
      <dgm:t>
        <a:bodyPr/>
        <a:lstStyle/>
        <a:p>
          <a:endParaRPr lang="es-ES"/>
        </a:p>
      </dgm:t>
    </dgm:pt>
    <dgm:pt modelId="{090A6AB6-133B-4F5B-9126-745397E3CC9A}" type="pres">
      <dgm:prSet presAssocID="{F8182DC6-DF50-4B96-A3B7-539F736622BB}" presName="hierRoot1" presStyleCnt="0">
        <dgm:presLayoutVars>
          <dgm:hierBranch val="init"/>
        </dgm:presLayoutVars>
      </dgm:prSet>
      <dgm:spPr/>
    </dgm:pt>
    <dgm:pt modelId="{3817029C-AF29-4BD8-8DBC-98058BA22956}" type="pres">
      <dgm:prSet presAssocID="{F8182DC6-DF50-4B96-A3B7-539F736622BB}" presName="rootComposite1" presStyleCnt="0"/>
      <dgm:spPr/>
    </dgm:pt>
    <dgm:pt modelId="{F813AA18-FBCC-4DDF-B04F-7C883B00C53A}" type="pres">
      <dgm:prSet presAssocID="{F8182DC6-DF50-4B96-A3B7-539F736622BB}" presName="rootText1" presStyleLbl="node0" presStyleIdx="0" presStyleCnt="1">
        <dgm:presLayoutVars>
          <dgm:chPref val="3"/>
        </dgm:presLayoutVars>
      </dgm:prSet>
      <dgm:spPr/>
      <dgm:t>
        <a:bodyPr/>
        <a:lstStyle/>
        <a:p>
          <a:endParaRPr lang="es-ES"/>
        </a:p>
      </dgm:t>
    </dgm:pt>
    <dgm:pt modelId="{6CBC0E33-AF56-4495-A27B-49C39339284E}" type="pres">
      <dgm:prSet presAssocID="{F8182DC6-DF50-4B96-A3B7-539F736622BB}" presName="rootConnector1" presStyleLbl="node1" presStyleIdx="0" presStyleCnt="0"/>
      <dgm:spPr/>
      <dgm:t>
        <a:bodyPr/>
        <a:lstStyle/>
        <a:p>
          <a:endParaRPr lang="es-ES"/>
        </a:p>
      </dgm:t>
    </dgm:pt>
    <dgm:pt modelId="{203E6583-BCBB-4EE2-A334-0BF8D4AA8364}" type="pres">
      <dgm:prSet presAssocID="{F8182DC6-DF50-4B96-A3B7-539F736622BB}" presName="hierChild2" presStyleCnt="0"/>
      <dgm:spPr/>
    </dgm:pt>
    <dgm:pt modelId="{65C2C68C-301C-4A11-B6E7-7B5F126A3B22}" type="pres">
      <dgm:prSet presAssocID="{416090CF-9D9F-444F-B89C-57CA68049A58}" presName="Name37" presStyleLbl="parChTrans1D2" presStyleIdx="0" presStyleCnt="6"/>
      <dgm:spPr/>
      <dgm:t>
        <a:bodyPr/>
        <a:lstStyle/>
        <a:p>
          <a:endParaRPr lang="es-ES"/>
        </a:p>
      </dgm:t>
    </dgm:pt>
    <dgm:pt modelId="{F2973546-67B0-445D-9C84-64B87E56B436}" type="pres">
      <dgm:prSet presAssocID="{A1C1C377-0EEE-4D65-9BD6-CE35B2859391}" presName="hierRoot2" presStyleCnt="0">
        <dgm:presLayoutVars>
          <dgm:hierBranch val="init"/>
        </dgm:presLayoutVars>
      </dgm:prSet>
      <dgm:spPr/>
    </dgm:pt>
    <dgm:pt modelId="{84C0BFF9-04FD-41FA-99B5-7AFA201459CA}" type="pres">
      <dgm:prSet presAssocID="{A1C1C377-0EEE-4D65-9BD6-CE35B2859391}" presName="rootComposite" presStyleCnt="0"/>
      <dgm:spPr/>
    </dgm:pt>
    <dgm:pt modelId="{E3A3E53C-D70D-4C6E-8C6D-6916BBF6B2A8}" type="pres">
      <dgm:prSet presAssocID="{A1C1C377-0EEE-4D65-9BD6-CE35B2859391}" presName="rootText" presStyleLbl="node2" presStyleIdx="0" presStyleCnt="6" custScaleX="139135">
        <dgm:presLayoutVars>
          <dgm:chPref val="3"/>
        </dgm:presLayoutVars>
      </dgm:prSet>
      <dgm:spPr/>
      <dgm:t>
        <a:bodyPr/>
        <a:lstStyle/>
        <a:p>
          <a:endParaRPr lang="es-ES"/>
        </a:p>
      </dgm:t>
    </dgm:pt>
    <dgm:pt modelId="{581C01C3-7329-4C72-B5BE-6691C0A6F364}" type="pres">
      <dgm:prSet presAssocID="{A1C1C377-0EEE-4D65-9BD6-CE35B2859391}" presName="rootConnector" presStyleLbl="node2" presStyleIdx="0" presStyleCnt="6"/>
      <dgm:spPr/>
      <dgm:t>
        <a:bodyPr/>
        <a:lstStyle/>
        <a:p>
          <a:endParaRPr lang="es-ES"/>
        </a:p>
      </dgm:t>
    </dgm:pt>
    <dgm:pt modelId="{1FC98372-FA22-4AE8-90A1-8B1A93036E89}" type="pres">
      <dgm:prSet presAssocID="{A1C1C377-0EEE-4D65-9BD6-CE35B2859391}" presName="hierChild4" presStyleCnt="0"/>
      <dgm:spPr/>
    </dgm:pt>
    <dgm:pt modelId="{492A7CB2-7B7F-47CB-AE5B-E20CA4B14897}" type="pres">
      <dgm:prSet presAssocID="{4D49E3F2-2B4A-42BF-BAEC-CCE82458FE09}" presName="Name37" presStyleLbl="parChTrans1D3" presStyleIdx="0" presStyleCnt="6"/>
      <dgm:spPr/>
      <dgm:t>
        <a:bodyPr/>
        <a:lstStyle/>
        <a:p>
          <a:endParaRPr lang="es-ES"/>
        </a:p>
      </dgm:t>
    </dgm:pt>
    <dgm:pt modelId="{7FAF64DB-0E90-4CF9-955B-92FF4DFC8B36}" type="pres">
      <dgm:prSet presAssocID="{B839F219-1853-4CED-AC9D-2E0B69FE38BA}" presName="hierRoot2" presStyleCnt="0">
        <dgm:presLayoutVars>
          <dgm:hierBranch val="init"/>
        </dgm:presLayoutVars>
      </dgm:prSet>
      <dgm:spPr/>
    </dgm:pt>
    <dgm:pt modelId="{13901113-3FC0-44A0-9856-CC8C9F881782}" type="pres">
      <dgm:prSet presAssocID="{B839F219-1853-4CED-AC9D-2E0B69FE38BA}" presName="rootComposite" presStyleCnt="0"/>
      <dgm:spPr/>
    </dgm:pt>
    <dgm:pt modelId="{9EBB78F2-ECF2-4690-B55C-4BF34E4A9C73}" type="pres">
      <dgm:prSet presAssocID="{B839F219-1853-4CED-AC9D-2E0B69FE38BA}" presName="rootText" presStyleLbl="node3" presStyleIdx="0" presStyleCnt="6" custScaleX="111742">
        <dgm:presLayoutVars>
          <dgm:chPref val="3"/>
        </dgm:presLayoutVars>
      </dgm:prSet>
      <dgm:spPr/>
      <dgm:t>
        <a:bodyPr/>
        <a:lstStyle/>
        <a:p>
          <a:endParaRPr lang="es-ES"/>
        </a:p>
      </dgm:t>
    </dgm:pt>
    <dgm:pt modelId="{402FC5BF-29E8-4EE4-BE44-670A7994C969}" type="pres">
      <dgm:prSet presAssocID="{B839F219-1853-4CED-AC9D-2E0B69FE38BA}" presName="rootConnector" presStyleLbl="node3" presStyleIdx="0" presStyleCnt="6"/>
      <dgm:spPr/>
      <dgm:t>
        <a:bodyPr/>
        <a:lstStyle/>
        <a:p>
          <a:endParaRPr lang="es-ES"/>
        </a:p>
      </dgm:t>
    </dgm:pt>
    <dgm:pt modelId="{1D30703B-54F2-4501-B9BA-857AE978BCF8}" type="pres">
      <dgm:prSet presAssocID="{B839F219-1853-4CED-AC9D-2E0B69FE38BA}" presName="hierChild4" presStyleCnt="0"/>
      <dgm:spPr/>
    </dgm:pt>
    <dgm:pt modelId="{BBE92C83-058B-4C7C-BAC5-1CF74C03592F}" type="pres">
      <dgm:prSet presAssocID="{B839F219-1853-4CED-AC9D-2E0B69FE38BA}" presName="hierChild5" presStyleCnt="0"/>
      <dgm:spPr/>
    </dgm:pt>
    <dgm:pt modelId="{3BCE2CBA-4200-40F5-9450-C22D9775D12A}" type="pres">
      <dgm:prSet presAssocID="{B71426E5-DA83-406B-BB0B-AF5E1E7A5E46}" presName="Name37" presStyleLbl="parChTrans1D3" presStyleIdx="1" presStyleCnt="6"/>
      <dgm:spPr/>
      <dgm:t>
        <a:bodyPr/>
        <a:lstStyle/>
        <a:p>
          <a:endParaRPr lang="es-ES"/>
        </a:p>
      </dgm:t>
    </dgm:pt>
    <dgm:pt modelId="{93A94B1F-72B6-4EE4-A2F9-DBAF39CBCBA6}" type="pres">
      <dgm:prSet presAssocID="{29AB26DB-698E-4BEA-B061-3B3930C1E4E0}" presName="hierRoot2" presStyleCnt="0">
        <dgm:presLayoutVars>
          <dgm:hierBranch val="init"/>
        </dgm:presLayoutVars>
      </dgm:prSet>
      <dgm:spPr/>
    </dgm:pt>
    <dgm:pt modelId="{8BBCF4CE-CFF6-486B-A336-3236680656F1}" type="pres">
      <dgm:prSet presAssocID="{29AB26DB-698E-4BEA-B061-3B3930C1E4E0}" presName="rootComposite" presStyleCnt="0"/>
      <dgm:spPr/>
    </dgm:pt>
    <dgm:pt modelId="{415D29D1-7BAC-40E2-82BE-BAD9CB05A781}" type="pres">
      <dgm:prSet presAssocID="{29AB26DB-698E-4BEA-B061-3B3930C1E4E0}" presName="rootText" presStyleLbl="node3" presStyleIdx="1" presStyleCnt="6" custScaleX="111443" custLinFactNeighborX="-1018" custLinFactNeighborY="-6106">
        <dgm:presLayoutVars>
          <dgm:chPref val="3"/>
        </dgm:presLayoutVars>
      </dgm:prSet>
      <dgm:spPr/>
      <dgm:t>
        <a:bodyPr/>
        <a:lstStyle/>
        <a:p>
          <a:endParaRPr lang="es-ES"/>
        </a:p>
      </dgm:t>
    </dgm:pt>
    <dgm:pt modelId="{D8B03746-A03F-4DC4-B300-E2DD7A685793}" type="pres">
      <dgm:prSet presAssocID="{29AB26DB-698E-4BEA-B061-3B3930C1E4E0}" presName="rootConnector" presStyleLbl="node3" presStyleIdx="1" presStyleCnt="6"/>
      <dgm:spPr/>
      <dgm:t>
        <a:bodyPr/>
        <a:lstStyle/>
        <a:p>
          <a:endParaRPr lang="es-ES"/>
        </a:p>
      </dgm:t>
    </dgm:pt>
    <dgm:pt modelId="{A5EE15CD-5082-46BA-B53F-67DD46DE2D45}" type="pres">
      <dgm:prSet presAssocID="{29AB26DB-698E-4BEA-B061-3B3930C1E4E0}" presName="hierChild4" presStyleCnt="0"/>
      <dgm:spPr/>
    </dgm:pt>
    <dgm:pt modelId="{17365FED-C1F3-45D0-BA6B-57A7616990A6}" type="pres">
      <dgm:prSet presAssocID="{29AB26DB-698E-4BEA-B061-3B3930C1E4E0}" presName="hierChild5" presStyleCnt="0"/>
      <dgm:spPr/>
    </dgm:pt>
    <dgm:pt modelId="{F665B413-D11A-4812-A85C-E2D1CAE562A6}" type="pres">
      <dgm:prSet presAssocID="{A1C1C377-0EEE-4D65-9BD6-CE35B2859391}" presName="hierChild5" presStyleCnt="0"/>
      <dgm:spPr/>
    </dgm:pt>
    <dgm:pt modelId="{B4DEA403-0AAC-4749-B825-D857BBA6043C}" type="pres">
      <dgm:prSet presAssocID="{803E1ADF-0221-428D-A986-96011DB6C635}" presName="Name37" presStyleLbl="parChTrans1D2" presStyleIdx="1" presStyleCnt="6"/>
      <dgm:spPr/>
      <dgm:t>
        <a:bodyPr/>
        <a:lstStyle/>
        <a:p>
          <a:endParaRPr lang="es-ES"/>
        </a:p>
      </dgm:t>
    </dgm:pt>
    <dgm:pt modelId="{30E4544A-7B4E-4775-AD4C-5F8E0C999596}" type="pres">
      <dgm:prSet presAssocID="{2CDEB7D4-5BDF-4B0A-855D-00EE487909E2}" presName="hierRoot2" presStyleCnt="0">
        <dgm:presLayoutVars>
          <dgm:hierBranch val="init"/>
        </dgm:presLayoutVars>
      </dgm:prSet>
      <dgm:spPr/>
    </dgm:pt>
    <dgm:pt modelId="{C1E8C2BC-FE95-41B4-9550-29C9E906AD2B}" type="pres">
      <dgm:prSet presAssocID="{2CDEB7D4-5BDF-4B0A-855D-00EE487909E2}" presName="rootComposite" presStyleCnt="0"/>
      <dgm:spPr/>
    </dgm:pt>
    <dgm:pt modelId="{28C3E4D5-3FC7-4928-BB58-BFA79387D491}" type="pres">
      <dgm:prSet presAssocID="{2CDEB7D4-5BDF-4B0A-855D-00EE487909E2}" presName="rootText" presStyleLbl="node2" presStyleIdx="1" presStyleCnt="6" custScaleX="117425">
        <dgm:presLayoutVars>
          <dgm:chPref val="3"/>
        </dgm:presLayoutVars>
      </dgm:prSet>
      <dgm:spPr/>
      <dgm:t>
        <a:bodyPr/>
        <a:lstStyle/>
        <a:p>
          <a:endParaRPr lang="es-ES"/>
        </a:p>
      </dgm:t>
    </dgm:pt>
    <dgm:pt modelId="{BF05FDA9-95E1-4C1C-8695-24B3F9BF3BAA}" type="pres">
      <dgm:prSet presAssocID="{2CDEB7D4-5BDF-4B0A-855D-00EE487909E2}" presName="rootConnector" presStyleLbl="node2" presStyleIdx="1" presStyleCnt="6"/>
      <dgm:spPr/>
      <dgm:t>
        <a:bodyPr/>
        <a:lstStyle/>
        <a:p>
          <a:endParaRPr lang="es-ES"/>
        </a:p>
      </dgm:t>
    </dgm:pt>
    <dgm:pt modelId="{B3F36AB5-6861-44AC-9082-37737523D747}" type="pres">
      <dgm:prSet presAssocID="{2CDEB7D4-5BDF-4B0A-855D-00EE487909E2}" presName="hierChild4" presStyleCnt="0"/>
      <dgm:spPr/>
    </dgm:pt>
    <dgm:pt modelId="{D340B9C3-46EA-4019-9309-8FBB0226B4EC}" type="pres">
      <dgm:prSet presAssocID="{2CDEB7D4-5BDF-4B0A-855D-00EE487909E2}" presName="hierChild5" presStyleCnt="0"/>
      <dgm:spPr/>
    </dgm:pt>
    <dgm:pt modelId="{52B9CCD3-E3B2-47EF-AF15-6241AA01BF85}" type="pres">
      <dgm:prSet presAssocID="{EF67082E-64A8-465A-B2D6-315EF9196727}" presName="Name37" presStyleLbl="parChTrans1D2" presStyleIdx="2" presStyleCnt="6"/>
      <dgm:spPr/>
      <dgm:t>
        <a:bodyPr/>
        <a:lstStyle/>
        <a:p>
          <a:endParaRPr lang="es-ES"/>
        </a:p>
      </dgm:t>
    </dgm:pt>
    <dgm:pt modelId="{5EB69D6F-9C21-4B37-B8D6-D2C3E0EC4547}" type="pres">
      <dgm:prSet presAssocID="{71E6BA7E-B2B9-4FB3-999B-C8EA8A47C5EB}" presName="hierRoot2" presStyleCnt="0">
        <dgm:presLayoutVars>
          <dgm:hierBranch val="init"/>
        </dgm:presLayoutVars>
      </dgm:prSet>
      <dgm:spPr/>
    </dgm:pt>
    <dgm:pt modelId="{9B8A44E6-2CFB-449D-ADEC-132588EAF853}" type="pres">
      <dgm:prSet presAssocID="{71E6BA7E-B2B9-4FB3-999B-C8EA8A47C5EB}" presName="rootComposite" presStyleCnt="0"/>
      <dgm:spPr/>
    </dgm:pt>
    <dgm:pt modelId="{6F508FEB-CA48-40EE-B8E1-F378A6CCFE2C}" type="pres">
      <dgm:prSet presAssocID="{71E6BA7E-B2B9-4FB3-999B-C8EA8A47C5EB}" presName="rootText" presStyleLbl="node2" presStyleIdx="2" presStyleCnt="6">
        <dgm:presLayoutVars>
          <dgm:chPref val="3"/>
        </dgm:presLayoutVars>
      </dgm:prSet>
      <dgm:spPr/>
      <dgm:t>
        <a:bodyPr/>
        <a:lstStyle/>
        <a:p>
          <a:endParaRPr lang="es-ES"/>
        </a:p>
      </dgm:t>
    </dgm:pt>
    <dgm:pt modelId="{3A7EDAED-186A-4EC2-97C1-27BA2090A3CF}" type="pres">
      <dgm:prSet presAssocID="{71E6BA7E-B2B9-4FB3-999B-C8EA8A47C5EB}" presName="rootConnector" presStyleLbl="node2" presStyleIdx="2" presStyleCnt="6"/>
      <dgm:spPr/>
      <dgm:t>
        <a:bodyPr/>
        <a:lstStyle/>
        <a:p>
          <a:endParaRPr lang="es-ES"/>
        </a:p>
      </dgm:t>
    </dgm:pt>
    <dgm:pt modelId="{567DB609-1D7D-48D6-B5CE-D6170FA6D64B}" type="pres">
      <dgm:prSet presAssocID="{71E6BA7E-B2B9-4FB3-999B-C8EA8A47C5EB}" presName="hierChild4" presStyleCnt="0"/>
      <dgm:spPr/>
    </dgm:pt>
    <dgm:pt modelId="{7DD2CF09-00BB-4ABD-A3A8-E40E1741BF64}" type="pres">
      <dgm:prSet presAssocID="{71E6BA7E-B2B9-4FB3-999B-C8EA8A47C5EB}" presName="hierChild5" presStyleCnt="0"/>
      <dgm:spPr/>
    </dgm:pt>
    <dgm:pt modelId="{EDFCFF4B-765F-4057-B454-15EB8DAA02B6}" type="pres">
      <dgm:prSet presAssocID="{6B45C7EC-C364-4B29-B0F3-5D976BCB6F5A}" presName="Name37" presStyleLbl="parChTrans1D2" presStyleIdx="3" presStyleCnt="6"/>
      <dgm:spPr/>
      <dgm:t>
        <a:bodyPr/>
        <a:lstStyle/>
        <a:p>
          <a:endParaRPr lang="es-ES"/>
        </a:p>
      </dgm:t>
    </dgm:pt>
    <dgm:pt modelId="{F57441CD-7CB3-46A6-AD30-E1F705C1E3FC}" type="pres">
      <dgm:prSet presAssocID="{2E7B2799-02B0-4EC9-AB61-0D90041E6BC0}" presName="hierRoot2" presStyleCnt="0">
        <dgm:presLayoutVars>
          <dgm:hierBranch val="init"/>
        </dgm:presLayoutVars>
      </dgm:prSet>
      <dgm:spPr/>
    </dgm:pt>
    <dgm:pt modelId="{AD63327D-96AD-400B-9E0E-21E84633B33D}" type="pres">
      <dgm:prSet presAssocID="{2E7B2799-02B0-4EC9-AB61-0D90041E6BC0}" presName="rootComposite" presStyleCnt="0"/>
      <dgm:spPr/>
    </dgm:pt>
    <dgm:pt modelId="{A40D9330-9FCB-46C4-9D7E-B782D321EFA0}" type="pres">
      <dgm:prSet presAssocID="{2E7B2799-02B0-4EC9-AB61-0D90041E6BC0}" presName="rootText" presStyleLbl="node2" presStyleIdx="3" presStyleCnt="6">
        <dgm:presLayoutVars>
          <dgm:chPref val="3"/>
        </dgm:presLayoutVars>
      </dgm:prSet>
      <dgm:spPr/>
      <dgm:t>
        <a:bodyPr/>
        <a:lstStyle/>
        <a:p>
          <a:endParaRPr lang="es-ES"/>
        </a:p>
      </dgm:t>
    </dgm:pt>
    <dgm:pt modelId="{645A5B33-468B-4CCE-91CC-280FD59BD674}" type="pres">
      <dgm:prSet presAssocID="{2E7B2799-02B0-4EC9-AB61-0D90041E6BC0}" presName="rootConnector" presStyleLbl="node2" presStyleIdx="3" presStyleCnt="6"/>
      <dgm:spPr/>
      <dgm:t>
        <a:bodyPr/>
        <a:lstStyle/>
        <a:p>
          <a:endParaRPr lang="es-ES"/>
        </a:p>
      </dgm:t>
    </dgm:pt>
    <dgm:pt modelId="{1FC1CE4A-6A22-40DA-B87B-8A0B55FC0CB9}" type="pres">
      <dgm:prSet presAssocID="{2E7B2799-02B0-4EC9-AB61-0D90041E6BC0}" presName="hierChild4" presStyleCnt="0"/>
      <dgm:spPr/>
    </dgm:pt>
    <dgm:pt modelId="{51A21FCE-853E-49FA-8303-C67B8820E71B}" type="pres">
      <dgm:prSet presAssocID="{2E7B2799-02B0-4EC9-AB61-0D90041E6BC0}" presName="hierChild5" presStyleCnt="0"/>
      <dgm:spPr/>
    </dgm:pt>
    <dgm:pt modelId="{9153DEF3-6CCB-47FB-8915-D47A132EFA8E}" type="pres">
      <dgm:prSet presAssocID="{1905E5D3-EAA6-4253-9EF6-24710258AD68}" presName="Name37" presStyleLbl="parChTrans1D2" presStyleIdx="4" presStyleCnt="6"/>
      <dgm:spPr/>
      <dgm:t>
        <a:bodyPr/>
        <a:lstStyle/>
        <a:p>
          <a:endParaRPr lang="es-ES"/>
        </a:p>
      </dgm:t>
    </dgm:pt>
    <dgm:pt modelId="{4A4EE5F5-3682-4F3E-9D69-3AF13019673E}" type="pres">
      <dgm:prSet presAssocID="{46C25303-1ED7-4B01-AC5A-E0E9FA7343E4}" presName="hierRoot2" presStyleCnt="0">
        <dgm:presLayoutVars>
          <dgm:hierBranch val="init"/>
        </dgm:presLayoutVars>
      </dgm:prSet>
      <dgm:spPr/>
    </dgm:pt>
    <dgm:pt modelId="{80BEA780-8584-4669-8D2D-4C98805BB5DC}" type="pres">
      <dgm:prSet presAssocID="{46C25303-1ED7-4B01-AC5A-E0E9FA7343E4}" presName="rootComposite" presStyleCnt="0"/>
      <dgm:spPr/>
    </dgm:pt>
    <dgm:pt modelId="{BE0D3985-D407-42D1-896D-BDC124332C32}" type="pres">
      <dgm:prSet presAssocID="{46C25303-1ED7-4B01-AC5A-E0E9FA7343E4}" presName="rootText" presStyleLbl="node2" presStyleIdx="4" presStyleCnt="6">
        <dgm:presLayoutVars>
          <dgm:chPref val="3"/>
        </dgm:presLayoutVars>
      </dgm:prSet>
      <dgm:spPr/>
      <dgm:t>
        <a:bodyPr/>
        <a:lstStyle/>
        <a:p>
          <a:endParaRPr lang="es-ES"/>
        </a:p>
      </dgm:t>
    </dgm:pt>
    <dgm:pt modelId="{14ABCBD9-442A-4BAF-A20F-7288DF792901}" type="pres">
      <dgm:prSet presAssocID="{46C25303-1ED7-4B01-AC5A-E0E9FA7343E4}" presName="rootConnector" presStyleLbl="node2" presStyleIdx="4" presStyleCnt="6"/>
      <dgm:spPr/>
      <dgm:t>
        <a:bodyPr/>
        <a:lstStyle/>
        <a:p>
          <a:endParaRPr lang="es-ES"/>
        </a:p>
      </dgm:t>
    </dgm:pt>
    <dgm:pt modelId="{BFEAE32E-CE03-4E3D-B9AA-D1362A5E6BA1}" type="pres">
      <dgm:prSet presAssocID="{46C25303-1ED7-4B01-AC5A-E0E9FA7343E4}" presName="hierChild4" presStyleCnt="0"/>
      <dgm:spPr/>
    </dgm:pt>
    <dgm:pt modelId="{51FFF5E4-1BC6-4DEE-89FE-F1E4BD84D61F}" type="pres">
      <dgm:prSet presAssocID="{8EB3EC58-A027-4E15-9211-D5B014D3CF54}" presName="Name37" presStyleLbl="parChTrans1D3" presStyleIdx="2" presStyleCnt="6"/>
      <dgm:spPr/>
      <dgm:t>
        <a:bodyPr/>
        <a:lstStyle/>
        <a:p>
          <a:endParaRPr lang="es-ES"/>
        </a:p>
      </dgm:t>
    </dgm:pt>
    <dgm:pt modelId="{28117ABB-CE7B-4382-9FD6-697CF9DC0FAD}" type="pres">
      <dgm:prSet presAssocID="{08AA5498-881F-4C93-AB43-11867CF64FAF}" presName="hierRoot2" presStyleCnt="0">
        <dgm:presLayoutVars>
          <dgm:hierBranch val="init"/>
        </dgm:presLayoutVars>
      </dgm:prSet>
      <dgm:spPr/>
    </dgm:pt>
    <dgm:pt modelId="{CF9DB060-8E97-45AF-A301-3D3552494D3F}" type="pres">
      <dgm:prSet presAssocID="{08AA5498-881F-4C93-AB43-11867CF64FAF}" presName="rootComposite" presStyleCnt="0"/>
      <dgm:spPr/>
    </dgm:pt>
    <dgm:pt modelId="{AE114BFB-CE6C-4E27-BD36-6FAF9F2F5EE2}" type="pres">
      <dgm:prSet presAssocID="{08AA5498-881F-4C93-AB43-11867CF64FAF}" presName="rootText" presStyleLbl="node3" presStyleIdx="2" presStyleCnt="6">
        <dgm:presLayoutVars>
          <dgm:chPref val="3"/>
        </dgm:presLayoutVars>
      </dgm:prSet>
      <dgm:spPr/>
      <dgm:t>
        <a:bodyPr/>
        <a:lstStyle/>
        <a:p>
          <a:endParaRPr lang="es-ES"/>
        </a:p>
      </dgm:t>
    </dgm:pt>
    <dgm:pt modelId="{A7AD0F49-3B36-4118-B486-67B0B339D22D}" type="pres">
      <dgm:prSet presAssocID="{08AA5498-881F-4C93-AB43-11867CF64FAF}" presName="rootConnector" presStyleLbl="node3" presStyleIdx="2" presStyleCnt="6"/>
      <dgm:spPr/>
      <dgm:t>
        <a:bodyPr/>
        <a:lstStyle/>
        <a:p>
          <a:endParaRPr lang="es-ES"/>
        </a:p>
      </dgm:t>
    </dgm:pt>
    <dgm:pt modelId="{CF181EE7-5F4A-4167-8DAD-4AF77A41D038}" type="pres">
      <dgm:prSet presAssocID="{08AA5498-881F-4C93-AB43-11867CF64FAF}" presName="hierChild4" presStyleCnt="0"/>
      <dgm:spPr/>
    </dgm:pt>
    <dgm:pt modelId="{2F68E3C9-2756-4381-A732-B920C8FEBE28}" type="pres">
      <dgm:prSet presAssocID="{08AA5498-881F-4C93-AB43-11867CF64FAF}" presName="hierChild5" presStyleCnt="0"/>
      <dgm:spPr/>
    </dgm:pt>
    <dgm:pt modelId="{C60E0FDE-D89E-4274-A42D-0E3912CBF653}" type="pres">
      <dgm:prSet presAssocID="{F8E86D1C-54C9-452A-93B8-2D9BBB4FDDED}" presName="Name37" presStyleLbl="parChTrans1D3" presStyleIdx="3" presStyleCnt="6"/>
      <dgm:spPr/>
      <dgm:t>
        <a:bodyPr/>
        <a:lstStyle/>
        <a:p>
          <a:endParaRPr lang="es-ES"/>
        </a:p>
      </dgm:t>
    </dgm:pt>
    <dgm:pt modelId="{7D5247FD-8251-4874-97C6-B2E690AACBC2}" type="pres">
      <dgm:prSet presAssocID="{EC56D5A8-0BAC-41B7-9C5C-414DB3E33B5F}" presName="hierRoot2" presStyleCnt="0">
        <dgm:presLayoutVars>
          <dgm:hierBranch val="init"/>
        </dgm:presLayoutVars>
      </dgm:prSet>
      <dgm:spPr/>
    </dgm:pt>
    <dgm:pt modelId="{2503A9F6-F726-44DF-8A4E-DF56544D8927}" type="pres">
      <dgm:prSet presAssocID="{EC56D5A8-0BAC-41B7-9C5C-414DB3E33B5F}" presName="rootComposite" presStyleCnt="0"/>
      <dgm:spPr/>
    </dgm:pt>
    <dgm:pt modelId="{1D9D0FA2-9782-4BA0-B781-5EAED81357DF}" type="pres">
      <dgm:prSet presAssocID="{EC56D5A8-0BAC-41B7-9C5C-414DB3E33B5F}" presName="rootText" presStyleLbl="node3" presStyleIdx="3" presStyleCnt="6">
        <dgm:presLayoutVars>
          <dgm:chPref val="3"/>
        </dgm:presLayoutVars>
      </dgm:prSet>
      <dgm:spPr/>
      <dgm:t>
        <a:bodyPr/>
        <a:lstStyle/>
        <a:p>
          <a:endParaRPr lang="es-ES"/>
        </a:p>
      </dgm:t>
    </dgm:pt>
    <dgm:pt modelId="{894B3E6C-5887-4D17-9660-0BADFB760B9D}" type="pres">
      <dgm:prSet presAssocID="{EC56D5A8-0BAC-41B7-9C5C-414DB3E33B5F}" presName="rootConnector" presStyleLbl="node3" presStyleIdx="3" presStyleCnt="6"/>
      <dgm:spPr/>
      <dgm:t>
        <a:bodyPr/>
        <a:lstStyle/>
        <a:p>
          <a:endParaRPr lang="es-ES"/>
        </a:p>
      </dgm:t>
    </dgm:pt>
    <dgm:pt modelId="{BF022866-F818-4921-9EA3-CD6C85722EAC}" type="pres">
      <dgm:prSet presAssocID="{EC56D5A8-0BAC-41B7-9C5C-414DB3E33B5F}" presName="hierChild4" presStyleCnt="0"/>
      <dgm:spPr/>
    </dgm:pt>
    <dgm:pt modelId="{90BB9E69-8D02-4FBD-80E8-E3C0522E83DE}" type="pres">
      <dgm:prSet presAssocID="{EC56D5A8-0BAC-41B7-9C5C-414DB3E33B5F}" presName="hierChild5" presStyleCnt="0"/>
      <dgm:spPr/>
    </dgm:pt>
    <dgm:pt modelId="{62C2FE57-D158-4DDD-A363-AE7C40ACB1D9}" type="pres">
      <dgm:prSet presAssocID="{5F4975DF-66F7-4083-A2BC-C8D8AB518A90}" presName="Name37" presStyleLbl="parChTrans1D3" presStyleIdx="4" presStyleCnt="6"/>
      <dgm:spPr/>
      <dgm:t>
        <a:bodyPr/>
        <a:lstStyle/>
        <a:p>
          <a:endParaRPr lang="es-ES"/>
        </a:p>
      </dgm:t>
    </dgm:pt>
    <dgm:pt modelId="{CEC90CB0-CF5F-4CB7-BCC2-6C250218EFBF}" type="pres">
      <dgm:prSet presAssocID="{D458202A-42BD-4FF1-8025-B1558C800E33}" presName="hierRoot2" presStyleCnt="0">
        <dgm:presLayoutVars>
          <dgm:hierBranch val="init"/>
        </dgm:presLayoutVars>
      </dgm:prSet>
      <dgm:spPr/>
    </dgm:pt>
    <dgm:pt modelId="{BC5FD0B1-D677-4E1D-ADDF-2F7911B32479}" type="pres">
      <dgm:prSet presAssocID="{D458202A-42BD-4FF1-8025-B1558C800E33}" presName="rootComposite" presStyleCnt="0"/>
      <dgm:spPr/>
    </dgm:pt>
    <dgm:pt modelId="{3C16BB16-B926-417B-80CD-DE82BC114A28}" type="pres">
      <dgm:prSet presAssocID="{D458202A-42BD-4FF1-8025-B1558C800E33}" presName="rootText" presStyleLbl="node3" presStyleIdx="4" presStyleCnt="6">
        <dgm:presLayoutVars>
          <dgm:chPref val="3"/>
        </dgm:presLayoutVars>
      </dgm:prSet>
      <dgm:spPr/>
      <dgm:t>
        <a:bodyPr/>
        <a:lstStyle/>
        <a:p>
          <a:endParaRPr lang="es-ES"/>
        </a:p>
      </dgm:t>
    </dgm:pt>
    <dgm:pt modelId="{66E3CCED-9894-41EF-A8FE-D52408C201FD}" type="pres">
      <dgm:prSet presAssocID="{D458202A-42BD-4FF1-8025-B1558C800E33}" presName="rootConnector" presStyleLbl="node3" presStyleIdx="4" presStyleCnt="6"/>
      <dgm:spPr/>
      <dgm:t>
        <a:bodyPr/>
        <a:lstStyle/>
        <a:p>
          <a:endParaRPr lang="es-ES"/>
        </a:p>
      </dgm:t>
    </dgm:pt>
    <dgm:pt modelId="{5E8FE4EF-C74B-4B9B-904A-FDE7D8DDBE7A}" type="pres">
      <dgm:prSet presAssocID="{D458202A-42BD-4FF1-8025-B1558C800E33}" presName="hierChild4" presStyleCnt="0"/>
      <dgm:spPr/>
    </dgm:pt>
    <dgm:pt modelId="{10FD3F71-2856-4423-9150-DA34157CCBFB}" type="pres">
      <dgm:prSet presAssocID="{D458202A-42BD-4FF1-8025-B1558C800E33}" presName="hierChild5" presStyleCnt="0"/>
      <dgm:spPr/>
    </dgm:pt>
    <dgm:pt modelId="{3CC6B4CE-E9E3-4EDF-81D5-0CE26E89DFF6}" type="pres">
      <dgm:prSet presAssocID="{46C25303-1ED7-4B01-AC5A-E0E9FA7343E4}" presName="hierChild5" presStyleCnt="0"/>
      <dgm:spPr/>
    </dgm:pt>
    <dgm:pt modelId="{2FFFFA76-2EE3-4303-ABA8-099CDB7EECDF}" type="pres">
      <dgm:prSet presAssocID="{E85B6528-772E-4305-8809-DC67A638AA8D}" presName="Name37" presStyleLbl="parChTrans1D2" presStyleIdx="5" presStyleCnt="6"/>
      <dgm:spPr/>
      <dgm:t>
        <a:bodyPr/>
        <a:lstStyle/>
        <a:p>
          <a:endParaRPr lang="es-ES"/>
        </a:p>
      </dgm:t>
    </dgm:pt>
    <dgm:pt modelId="{256AB276-83E5-47A2-BD21-911C8A8B9BFB}" type="pres">
      <dgm:prSet presAssocID="{AB3C8561-AABA-43D4-818A-792F595462FD}" presName="hierRoot2" presStyleCnt="0">
        <dgm:presLayoutVars>
          <dgm:hierBranch val="init"/>
        </dgm:presLayoutVars>
      </dgm:prSet>
      <dgm:spPr/>
    </dgm:pt>
    <dgm:pt modelId="{3ED121A0-2483-4836-8049-2F67E62C5500}" type="pres">
      <dgm:prSet presAssocID="{AB3C8561-AABA-43D4-818A-792F595462FD}" presName="rootComposite" presStyleCnt="0"/>
      <dgm:spPr/>
    </dgm:pt>
    <dgm:pt modelId="{06B17B42-D0CE-43C3-AE6E-D102DB98B4F4}" type="pres">
      <dgm:prSet presAssocID="{AB3C8561-AABA-43D4-818A-792F595462FD}" presName="rootText" presStyleLbl="node2" presStyleIdx="5" presStyleCnt="6">
        <dgm:presLayoutVars>
          <dgm:chPref val="3"/>
        </dgm:presLayoutVars>
      </dgm:prSet>
      <dgm:spPr/>
      <dgm:t>
        <a:bodyPr/>
        <a:lstStyle/>
        <a:p>
          <a:endParaRPr lang="es-ES"/>
        </a:p>
      </dgm:t>
    </dgm:pt>
    <dgm:pt modelId="{5692860F-E034-4F09-9AD8-3C75C22A7303}" type="pres">
      <dgm:prSet presAssocID="{AB3C8561-AABA-43D4-818A-792F595462FD}" presName="rootConnector" presStyleLbl="node2" presStyleIdx="5" presStyleCnt="6"/>
      <dgm:spPr/>
      <dgm:t>
        <a:bodyPr/>
        <a:lstStyle/>
        <a:p>
          <a:endParaRPr lang="es-ES"/>
        </a:p>
      </dgm:t>
    </dgm:pt>
    <dgm:pt modelId="{F4A3F8FF-16B9-4A3F-A93A-BB8A23940604}" type="pres">
      <dgm:prSet presAssocID="{AB3C8561-AABA-43D4-818A-792F595462FD}" presName="hierChild4" presStyleCnt="0"/>
      <dgm:spPr/>
    </dgm:pt>
    <dgm:pt modelId="{C4D804E8-2ADA-42D4-8D90-351247D6140B}" type="pres">
      <dgm:prSet presAssocID="{B9EBF687-FEB8-4568-BF72-E21B22DD4496}" presName="Name37" presStyleLbl="parChTrans1D3" presStyleIdx="5" presStyleCnt="6"/>
      <dgm:spPr/>
      <dgm:t>
        <a:bodyPr/>
        <a:lstStyle/>
        <a:p>
          <a:endParaRPr lang="es-ES"/>
        </a:p>
      </dgm:t>
    </dgm:pt>
    <dgm:pt modelId="{F60FB784-B446-43E3-A909-D73664668E74}" type="pres">
      <dgm:prSet presAssocID="{C9D8A9BC-DC77-4924-B687-BB067DDBCDBF}" presName="hierRoot2" presStyleCnt="0">
        <dgm:presLayoutVars>
          <dgm:hierBranch val="init"/>
        </dgm:presLayoutVars>
      </dgm:prSet>
      <dgm:spPr/>
    </dgm:pt>
    <dgm:pt modelId="{1F9F4B94-F10F-4945-98DF-B14B352FA5B7}" type="pres">
      <dgm:prSet presAssocID="{C9D8A9BC-DC77-4924-B687-BB067DDBCDBF}" presName="rootComposite" presStyleCnt="0"/>
      <dgm:spPr/>
    </dgm:pt>
    <dgm:pt modelId="{6F3613A4-491D-4FDC-B2A2-385FD6818D48}" type="pres">
      <dgm:prSet presAssocID="{C9D8A9BC-DC77-4924-B687-BB067DDBCDBF}" presName="rootText" presStyleLbl="node3" presStyleIdx="5" presStyleCnt="6">
        <dgm:presLayoutVars>
          <dgm:chPref val="3"/>
        </dgm:presLayoutVars>
      </dgm:prSet>
      <dgm:spPr/>
      <dgm:t>
        <a:bodyPr/>
        <a:lstStyle/>
        <a:p>
          <a:endParaRPr lang="es-ES"/>
        </a:p>
      </dgm:t>
    </dgm:pt>
    <dgm:pt modelId="{9A0210E2-61C7-4CC0-B386-A7C6189940FA}" type="pres">
      <dgm:prSet presAssocID="{C9D8A9BC-DC77-4924-B687-BB067DDBCDBF}" presName="rootConnector" presStyleLbl="node3" presStyleIdx="5" presStyleCnt="6"/>
      <dgm:spPr/>
      <dgm:t>
        <a:bodyPr/>
        <a:lstStyle/>
        <a:p>
          <a:endParaRPr lang="es-ES"/>
        </a:p>
      </dgm:t>
    </dgm:pt>
    <dgm:pt modelId="{C241BA55-066A-4444-916E-F6FD22E6BBF6}" type="pres">
      <dgm:prSet presAssocID="{C9D8A9BC-DC77-4924-B687-BB067DDBCDBF}" presName="hierChild4" presStyleCnt="0"/>
      <dgm:spPr/>
    </dgm:pt>
    <dgm:pt modelId="{574E984E-0F05-4D2D-B343-1EFB078D3864}" type="pres">
      <dgm:prSet presAssocID="{8E0C5A07-D438-484F-9433-F05A99A7440A}" presName="Name37" presStyleLbl="parChTrans1D4" presStyleIdx="0" presStyleCnt="2"/>
      <dgm:spPr/>
      <dgm:t>
        <a:bodyPr/>
        <a:lstStyle/>
        <a:p>
          <a:endParaRPr lang="es-ES"/>
        </a:p>
      </dgm:t>
    </dgm:pt>
    <dgm:pt modelId="{37CBFC08-A05C-4775-8A11-085C3FF4C77C}" type="pres">
      <dgm:prSet presAssocID="{6B7FCB4F-2FD6-49DE-8256-0192C1ADD314}" presName="hierRoot2" presStyleCnt="0">
        <dgm:presLayoutVars>
          <dgm:hierBranch val="init"/>
        </dgm:presLayoutVars>
      </dgm:prSet>
      <dgm:spPr/>
    </dgm:pt>
    <dgm:pt modelId="{136B8B0A-40BD-4131-BF38-0B9390D89152}" type="pres">
      <dgm:prSet presAssocID="{6B7FCB4F-2FD6-49DE-8256-0192C1ADD314}" presName="rootComposite" presStyleCnt="0"/>
      <dgm:spPr/>
    </dgm:pt>
    <dgm:pt modelId="{D850C34F-3C16-4BAD-B088-2B9DCB255C23}" type="pres">
      <dgm:prSet presAssocID="{6B7FCB4F-2FD6-49DE-8256-0192C1ADD314}" presName="rootText" presStyleLbl="node4" presStyleIdx="0" presStyleCnt="2" custLinFactNeighborX="-938" custLinFactNeighborY="-7982">
        <dgm:presLayoutVars>
          <dgm:chPref val="3"/>
        </dgm:presLayoutVars>
      </dgm:prSet>
      <dgm:spPr/>
      <dgm:t>
        <a:bodyPr/>
        <a:lstStyle/>
        <a:p>
          <a:endParaRPr lang="es-ES"/>
        </a:p>
      </dgm:t>
    </dgm:pt>
    <dgm:pt modelId="{70070439-99E0-49D6-BC54-37FA29975C2D}" type="pres">
      <dgm:prSet presAssocID="{6B7FCB4F-2FD6-49DE-8256-0192C1ADD314}" presName="rootConnector" presStyleLbl="node4" presStyleIdx="0" presStyleCnt="2"/>
      <dgm:spPr/>
      <dgm:t>
        <a:bodyPr/>
        <a:lstStyle/>
        <a:p>
          <a:endParaRPr lang="es-ES"/>
        </a:p>
      </dgm:t>
    </dgm:pt>
    <dgm:pt modelId="{C33D56A7-5E1D-4CCD-A174-5725EBAA069E}" type="pres">
      <dgm:prSet presAssocID="{6B7FCB4F-2FD6-49DE-8256-0192C1ADD314}" presName="hierChild4" presStyleCnt="0"/>
      <dgm:spPr/>
    </dgm:pt>
    <dgm:pt modelId="{4E3F5CA7-3BB3-423A-B832-311480FD195D}" type="pres">
      <dgm:prSet presAssocID="{086BBA7E-E8A3-487E-A964-BDEBD1C889B5}" presName="Name37" presStyleLbl="parChTrans1D4" presStyleIdx="1" presStyleCnt="2"/>
      <dgm:spPr/>
      <dgm:t>
        <a:bodyPr/>
        <a:lstStyle/>
        <a:p>
          <a:endParaRPr lang="es-ES"/>
        </a:p>
      </dgm:t>
    </dgm:pt>
    <dgm:pt modelId="{633F0DBF-CD75-41EF-8051-63688AA7264C}" type="pres">
      <dgm:prSet presAssocID="{5E3DA7A3-194C-4005-B88B-725EB2D96339}" presName="hierRoot2" presStyleCnt="0">
        <dgm:presLayoutVars>
          <dgm:hierBranch val="init"/>
        </dgm:presLayoutVars>
      </dgm:prSet>
      <dgm:spPr/>
    </dgm:pt>
    <dgm:pt modelId="{252FEE4A-9A97-462E-9C84-2E49F97B8821}" type="pres">
      <dgm:prSet presAssocID="{5E3DA7A3-194C-4005-B88B-725EB2D96339}" presName="rootComposite" presStyleCnt="0"/>
      <dgm:spPr/>
    </dgm:pt>
    <dgm:pt modelId="{4D8FB1EF-2207-4E93-B05C-3719040E3682}" type="pres">
      <dgm:prSet presAssocID="{5E3DA7A3-194C-4005-B88B-725EB2D96339}" presName="rootText" presStyleLbl="node4" presStyleIdx="1" presStyleCnt="2">
        <dgm:presLayoutVars>
          <dgm:chPref val="3"/>
        </dgm:presLayoutVars>
      </dgm:prSet>
      <dgm:spPr/>
      <dgm:t>
        <a:bodyPr/>
        <a:lstStyle/>
        <a:p>
          <a:endParaRPr lang="es-ES"/>
        </a:p>
      </dgm:t>
    </dgm:pt>
    <dgm:pt modelId="{23A39FAE-F707-40B0-8927-2B662ABD8E90}" type="pres">
      <dgm:prSet presAssocID="{5E3DA7A3-194C-4005-B88B-725EB2D96339}" presName="rootConnector" presStyleLbl="node4" presStyleIdx="1" presStyleCnt="2"/>
      <dgm:spPr/>
      <dgm:t>
        <a:bodyPr/>
        <a:lstStyle/>
        <a:p>
          <a:endParaRPr lang="es-ES"/>
        </a:p>
      </dgm:t>
    </dgm:pt>
    <dgm:pt modelId="{E56DCFC5-29DF-4F82-86E1-9B78EDC191E1}" type="pres">
      <dgm:prSet presAssocID="{5E3DA7A3-194C-4005-B88B-725EB2D96339}" presName="hierChild4" presStyleCnt="0"/>
      <dgm:spPr/>
    </dgm:pt>
    <dgm:pt modelId="{28A10AC6-6555-4719-BFAB-580D6FB62B0C}" type="pres">
      <dgm:prSet presAssocID="{5E3DA7A3-194C-4005-B88B-725EB2D96339}" presName="hierChild5" presStyleCnt="0"/>
      <dgm:spPr/>
    </dgm:pt>
    <dgm:pt modelId="{567E527B-2CFD-4990-A32C-ABD4B66A8A71}" type="pres">
      <dgm:prSet presAssocID="{6B7FCB4F-2FD6-49DE-8256-0192C1ADD314}" presName="hierChild5" presStyleCnt="0"/>
      <dgm:spPr/>
    </dgm:pt>
    <dgm:pt modelId="{8BB7B751-E20A-46F2-8C6C-B2898471012C}" type="pres">
      <dgm:prSet presAssocID="{C9D8A9BC-DC77-4924-B687-BB067DDBCDBF}" presName="hierChild5" presStyleCnt="0"/>
      <dgm:spPr/>
    </dgm:pt>
    <dgm:pt modelId="{E3A0071C-BF90-4EDF-A193-0D24D20F6848}" type="pres">
      <dgm:prSet presAssocID="{AB3C8561-AABA-43D4-818A-792F595462FD}" presName="hierChild5" presStyleCnt="0"/>
      <dgm:spPr/>
    </dgm:pt>
    <dgm:pt modelId="{B61CF378-C28C-4749-B87A-3ABCFADA1907}" type="pres">
      <dgm:prSet presAssocID="{F8182DC6-DF50-4B96-A3B7-539F736622BB}" presName="hierChild3" presStyleCnt="0"/>
      <dgm:spPr/>
    </dgm:pt>
  </dgm:ptLst>
  <dgm:cxnLst>
    <dgm:cxn modelId="{1AD4F8EB-695C-42F3-9414-CA982EC75965}" type="presOf" srcId="{8E0C5A07-D438-484F-9433-F05A99A7440A}" destId="{574E984E-0F05-4D2D-B343-1EFB078D3864}" srcOrd="0" destOrd="0" presId="urn:microsoft.com/office/officeart/2005/8/layout/orgChart1"/>
    <dgm:cxn modelId="{821D20BB-C13A-4B39-9923-5C826B18E29B}" srcId="{F8182DC6-DF50-4B96-A3B7-539F736622BB}" destId="{A1C1C377-0EEE-4D65-9BD6-CE35B2859391}" srcOrd="0" destOrd="0" parTransId="{416090CF-9D9F-444F-B89C-57CA68049A58}" sibTransId="{EE2D3ADF-39A5-4938-989E-994EDA74B543}"/>
    <dgm:cxn modelId="{E407F23A-B44D-4EB5-8367-0EA550D9040F}" type="presOf" srcId="{B839F219-1853-4CED-AC9D-2E0B69FE38BA}" destId="{9EBB78F2-ECF2-4690-B55C-4BF34E4A9C73}" srcOrd="0" destOrd="0" presId="urn:microsoft.com/office/officeart/2005/8/layout/orgChart1"/>
    <dgm:cxn modelId="{D1A6F53A-6FC4-468C-8FB4-D645BFDD7CDE}" srcId="{F8182DC6-DF50-4B96-A3B7-539F736622BB}" destId="{71E6BA7E-B2B9-4FB3-999B-C8EA8A47C5EB}" srcOrd="2" destOrd="0" parTransId="{EF67082E-64A8-465A-B2D6-315EF9196727}" sibTransId="{830E4B42-18A7-4303-82DC-1F2BA6600882}"/>
    <dgm:cxn modelId="{9C6B3BDD-C396-4A80-AD0E-8BEEEE096918}" srcId="{A1C1C377-0EEE-4D65-9BD6-CE35B2859391}" destId="{29AB26DB-698E-4BEA-B061-3B3930C1E4E0}" srcOrd="1" destOrd="0" parTransId="{B71426E5-DA83-406B-BB0B-AF5E1E7A5E46}" sibTransId="{37DDDF0A-2902-43BB-A843-FEB923C2BD00}"/>
    <dgm:cxn modelId="{0442DF27-F134-44B2-AD9B-857FCC96798D}" srcId="{A1C1C377-0EEE-4D65-9BD6-CE35B2859391}" destId="{B839F219-1853-4CED-AC9D-2E0B69FE38BA}" srcOrd="0" destOrd="0" parTransId="{4D49E3F2-2B4A-42BF-BAEC-CCE82458FE09}" sibTransId="{96D2CC74-B5E4-4E72-9CC9-DAA3CB9DD2E1}"/>
    <dgm:cxn modelId="{6F04738A-D901-4821-9EA9-305E225A36D7}" type="presOf" srcId="{46C25303-1ED7-4B01-AC5A-E0E9FA7343E4}" destId="{BE0D3985-D407-42D1-896D-BDC124332C32}" srcOrd="0" destOrd="0" presId="urn:microsoft.com/office/officeart/2005/8/layout/orgChart1"/>
    <dgm:cxn modelId="{B05CCCB5-560F-4565-B106-DEFA0337F77E}" type="presOf" srcId="{803E1ADF-0221-428D-A986-96011DB6C635}" destId="{B4DEA403-0AAC-4749-B825-D857BBA6043C}" srcOrd="0" destOrd="0" presId="urn:microsoft.com/office/officeart/2005/8/layout/orgChart1"/>
    <dgm:cxn modelId="{D21FBA2C-A7B1-4820-8349-D54B1A011FCA}" type="presOf" srcId="{5E3DA7A3-194C-4005-B88B-725EB2D96339}" destId="{4D8FB1EF-2207-4E93-B05C-3719040E3682}" srcOrd="0" destOrd="0" presId="urn:microsoft.com/office/officeart/2005/8/layout/orgChart1"/>
    <dgm:cxn modelId="{0C0C5DD1-6A8B-4FAE-8E11-A8BB9AD5F3E7}" srcId="{46C25303-1ED7-4B01-AC5A-E0E9FA7343E4}" destId="{D458202A-42BD-4FF1-8025-B1558C800E33}" srcOrd="2" destOrd="0" parTransId="{5F4975DF-66F7-4083-A2BC-C8D8AB518A90}" sibTransId="{6FD7C7BF-506A-42EF-9D0C-294268AADB2B}"/>
    <dgm:cxn modelId="{191EC595-8BA7-449A-B3E2-1932F2604B6D}" type="presOf" srcId="{AB3C8561-AABA-43D4-818A-792F595462FD}" destId="{5692860F-E034-4F09-9AD8-3C75C22A7303}" srcOrd="1" destOrd="0" presId="urn:microsoft.com/office/officeart/2005/8/layout/orgChart1"/>
    <dgm:cxn modelId="{EFF0D444-E53E-49E0-974B-36E215062CB3}" type="presOf" srcId="{6B7FCB4F-2FD6-49DE-8256-0192C1ADD314}" destId="{70070439-99E0-49D6-BC54-37FA29975C2D}" srcOrd="1" destOrd="0" presId="urn:microsoft.com/office/officeart/2005/8/layout/orgChart1"/>
    <dgm:cxn modelId="{7ECC041B-9D51-4A2B-86FC-A0F1F3E5FC52}" type="presOf" srcId="{5E3DA7A3-194C-4005-B88B-725EB2D96339}" destId="{23A39FAE-F707-40B0-8927-2B662ABD8E90}" srcOrd="1" destOrd="0" presId="urn:microsoft.com/office/officeart/2005/8/layout/orgChart1"/>
    <dgm:cxn modelId="{BF75CFE6-35AA-4F12-9BA7-FA2D8D3837B2}" type="presOf" srcId="{F8182DC6-DF50-4B96-A3B7-539F736622BB}" destId="{F813AA18-FBCC-4DDF-B04F-7C883B00C53A}" srcOrd="0" destOrd="0" presId="urn:microsoft.com/office/officeart/2005/8/layout/orgChart1"/>
    <dgm:cxn modelId="{6D16942E-C342-4CCA-9674-B87A1108BA26}" type="presOf" srcId="{6B7FCB4F-2FD6-49DE-8256-0192C1ADD314}" destId="{D850C34F-3C16-4BAD-B088-2B9DCB255C23}" srcOrd="0" destOrd="0" presId="urn:microsoft.com/office/officeart/2005/8/layout/orgChart1"/>
    <dgm:cxn modelId="{BB56FD3F-2D1C-47F0-B625-1DEB7E8D5E15}" type="presOf" srcId="{C9D8A9BC-DC77-4924-B687-BB067DDBCDBF}" destId="{6F3613A4-491D-4FDC-B2A2-385FD6818D48}" srcOrd="0" destOrd="0" presId="urn:microsoft.com/office/officeart/2005/8/layout/orgChart1"/>
    <dgm:cxn modelId="{038E9B5A-02DA-49A1-AF9B-DB956AA70DE9}" srcId="{F8182DC6-DF50-4B96-A3B7-539F736622BB}" destId="{AB3C8561-AABA-43D4-818A-792F595462FD}" srcOrd="5" destOrd="0" parTransId="{E85B6528-772E-4305-8809-DC67A638AA8D}" sibTransId="{37B62A64-CD0F-4508-9504-DB55AFE5458D}"/>
    <dgm:cxn modelId="{3FEBBFAD-754E-42EE-BE81-09B7183AF7B9}" type="presOf" srcId="{F8E86D1C-54C9-452A-93B8-2D9BBB4FDDED}" destId="{C60E0FDE-D89E-4274-A42D-0E3912CBF653}" srcOrd="0" destOrd="0" presId="urn:microsoft.com/office/officeart/2005/8/layout/orgChart1"/>
    <dgm:cxn modelId="{10AB56E6-6467-4383-BA4C-7AC6F25EE269}" type="presOf" srcId="{2E7B2799-02B0-4EC9-AB61-0D90041E6BC0}" destId="{645A5B33-468B-4CCE-91CC-280FD59BD674}" srcOrd="1" destOrd="0" presId="urn:microsoft.com/office/officeart/2005/8/layout/orgChart1"/>
    <dgm:cxn modelId="{77A7C108-8CE0-4888-954A-79C66F6ACC27}" srcId="{F8182DC6-DF50-4B96-A3B7-539F736622BB}" destId="{2E7B2799-02B0-4EC9-AB61-0D90041E6BC0}" srcOrd="3" destOrd="0" parTransId="{6B45C7EC-C364-4B29-B0F3-5D976BCB6F5A}" sibTransId="{3C9CE13B-1DC8-43FD-A629-D4CFDA27596D}"/>
    <dgm:cxn modelId="{B858611D-D09C-41CE-B5C4-A04224CD9ED0}" srcId="{46C25303-1ED7-4B01-AC5A-E0E9FA7343E4}" destId="{EC56D5A8-0BAC-41B7-9C5C-414DB3E33B5F}" srcOrd="1" destOrd="0" parTransId="{F8E86D1C-54C9-452A-93B8-2D9BBB4FDDED}" sibTransId="{310E092A-81CB-4833-900A-9E3A04F485F7}"/>
    <dgm:cxn modelId="{C346B5D5-8A99-4CE7-911F-5B667C524D60}" type="presOf" srcId="{1A8841A0-A880-40C0-910A-BF5E4C91A05A}" destId="{E12ADA4A-23E7-4E57-AC0B-465366266383}" srcOrd="0" destOrd="0" presId="urn:microsoft.com/office/officeart/2005/8/layout/orgChart1"/>
    <dgm:cxn modelId="{4194AECB-1A7D-418D-AA1B-40EA33BFB6C6}" type="presOf" srcId="{5F4975DF-66F7-4083-A2BC-C8D8AB518A90}" destId="{62C2FE57-D158-4DDD-A363-AE7C40ACB1D9}" srcOrd="0" destOrd="0" presId="urn:microsoft.com/office/officeart/2005/8/layout/orgChart1"/>
    <dgm:cxn modelId="{7535F719-F1D7-473A-85BC-0C0751C176D2}" type="presOf" srcId="{2E7B2799-02B0-4EC9-AB61-0D90041E6BC0}" destId="{A40D9330-9FCB-46C4-9D7E-B782D321EFA0}" srcOrd="0" destOrd="0" presId="urn:microsoft.com/office/officeart/2005/8/layout/orgChart1"/>
    <dgm:cxn modelId="{0CF169F2-31FC-49F1-BE50-FB11ADB5501A}" type="presOf" srcId="{08AA5498-881F-4C93-AB43-11867CF64FAF}" destId="{A7AD0F49-3B36-4118-B486-67B0B339D22D}" srcOrd="1" destOrd="0" presId="urn:microsoft.com/office/officeart/2005/8/layout/orgChart1"/>
    <dgm:cxn modelId="{6356C520-679E-4B64-956C-B6CC8154CF18}" type="presOf" srcId="{EC56D5A8-0BAC-41B7-9C5C-414DB3E33B5F}" destId="{1D9D0FA2-9782-4BA0-B781-5EAED81357DF}" srcOrd="0" destOrd="0" presId="urn:microsoft.com/office/officeart/2005/8/layout/orgChart1"/>
    <dgm:cxn modelId="{06895AF7-6649-4CB1-A060-0354A10E1660}" type="presOf" srcId="{B71426E5-DA83-406B-BB0B-AF5E1E7A5E46}" destId="{3BCE2CBA-4200-40F5-9450-C22D9775D12A}" srcOrd="0" destOrd="0" presId="urn:microsoft.com/office/officeart/2005/8/layout/orgChart1"/>
    <dgm:cxn modelId="{B47C2410-18D9-4944-A4B8-80F1AC8F9EFA}" type="presOf" srcId="{EF67082E-64A8-465A-B2D6-315EF9196727}" destId="{52B9CCD3-E3B2-47EF-AF15-6241AA01BF85}" srcOrd="0" destOrd="0" presId="urn:microsoft.com/office/officeart/2005/8/layout/orgChart1"/>
    <dgm:cxn modelId="{1F893157-6AF4-4D6D-8AEC-B9D7516A74C2}" type="presOf" srcId="{4D49E3F2-2B4A-42BF-BAEC-CCE82458FE09}" destId="{492A7CB2-7B7F-47CB-AE5B-E20CA4B14897}" srcOrd="0" destOrd="0" presId="urn:microsoft.com/office/officeart/2005/8/layout/orgChart1"/>
    <dgm:cxn modelId="{385D7C4E-22D7-4AE7-B607-9BFF11CB2C5F}" type="presOf" srcId="{F8182DC6-DF50-4B96-A3B7-539F736622BB}" destId="{6CBC0E33-AF56-4495-A27B-49C39339284E}" srcOrd="1" destOrd="0" presId="urn:microsoft.com/office/officeart/2005/8/layout/orgChart1"/>
    <dgm:cxn modelId="{A5D3D0F2-FD2E-44F7-8B6F-0D2676453922}" srcId="{AB3C8561-AABA-43D4-818A-792F595462FD}" destId="{C9D8A9BC-DC77-4924-B687-BB067DDBCDBF}" srcOrd="0" destOrd="0" parTransId="{B9EBF687-FEB8-4568-BF72-E21B22DD4496}" sibTransId="{0F05016E-B464-45D7-8E54-19F370C0A8EC}"/>
    <dgm:cxn modelId="{CA7CBDFF-F2A6-4BA8-9B70-CA28BFC7C846}" type="presOf" srcId="{71E6BA7E-B2B9-4FB3-999B-C8EA8A47C5EB}" destId="{6F508FEB-CA48-40EE-B8E1-F378A6CCFE2C}" srcOrd="0" destOrd="0" presId="urn:microsoft.com/office/officeart/2005/8/layout/orgChart1"/>
    <dgm:cxn modelId="{EE4429EA-3185-4252-B439-ED784BD33F81}" type="presOf" srcId="{B9EBF687-FEB8-4568-BF72-E21B22DD4496}" destId="{C4D804E8-2ADA-42D4-8D90-351247D6140B}" srcOrd="0" destOrd="0" presId="urn:microsoft.com/office/officeart/2005/8/layout/orgChart1"/>
    <dgm:cxn modelId="{F5898D34-1D80-4221-B9A8-D8775B5C0DBF}" type="presOf" srcId="{A1C1C377-0EEE-4D65-9BD6-CE35B2859391}" destId="{E3A3E53C-D70D-4C6E-8C6D-6916BBF6B2A8}" srcOrd="0" destOrd="0" presId="urn:microsoft.com/office/officeart/2005/8/layout/orgChart1"/>
    <dgm:cxn modelId="{F143E831-4824-4F39-B7DA-1D8E93A1F698}" type="presOf" srcId="{E85B6528-772E-4305-8809-DC67A638AA8D}" destId="{2FFFFA76-2EE3-4303-ABA8-099CDB7EECDF}" srcOrd="0" destOrd="0" presId="urn:microsoft.com/office/officeart/2005/8/layout/orgChart1"/>
    <dgm:cxn modelId="{ABA9361D-46E8-4B6C-B6CC-1500F494D79C}" type="presOf" srcId="{2CDEB7D4-5BDF-4B0A-855D-00EE487909E2}" destId="{28C3E4D5-3FC7-4928-BB58-BFA79387D491}" srcOrd="0" destOrd="0" presId="urn:microsoft.com/office/officeart/2005/8/layout/orgChart1"/>
    <dgm:cxn modelId="{34BABAA4-DDFD-4B90-877A-7CB1CDC6CBD4}" srcId="{C9D8A9BC-DC77-4924-B687-BB067DDBCDBF}" destId="{6B7FCB4F-2FD6-49DE-8256-0192C1ADD314}" srcOrd="0" destOrd="0" parTransId="{8E0C5A07-D438-484F-9433-F05A99A7440A}" sibTransId="{B8A3F145-0DE9-4F9E-9F49-300D95E2E2D8}"/>
    <dgm:cxn modelId="{8D1A3615-3346-455E-AB3E-ECCF3FC829BA}" type="presOf" srcId="{416090CF-9D9F-444F-B89C-57CA68049A58}" destId="{65C2C68C-301C-4A11-B6E7-7B5F126A3B22}" srcOrd="0" destOrd="0" presId="urn:microsoft.com/office/officeart/2005/8/layout/orgChart1"/>
    <dgm:cxn modelId="{C4BE2E0A-61CE-42AA-863C-028412C565B7}" srcId="{1A8841A0-A880-40C0-910A-BF5E4C91A05A}" destId="{F8182DC6-DF50-4B96-A3B7-539F736622BB}" srcOrd="0" destOrd="0" parTransId="{75767BA8-14D0-42FF-B146-89BB5BD552DB}" sibTransId="{DB37D4A8-60AD-4828-81DF-5DF8EA884262}"/>
    <dgm:cxn modelId="{D4C1C12D-001C-471E-A9FE-F85E17788254}" srcId="{6B7FCB4F-2FD6-49DE-8256-0192C1ADD314}" destId="{5E3DA7A3-194C-4005-B88B-725EB2D96339}" srcOrd="0" destOrd="0" parTransId="{086BBA7E-E8A3-487E-A964-BDEBD1C889B5}" sibTransId="{9A70354B-AE54-4EE2-B4F4-8C470799878F}"/>
    <dgm:cxn modelId="{6010F043-F32A-43DA-A285-8200405EA67B}" type="presOf" srcId="{6B45C7EC-C364-4B29-B0F3-5D976BCB6F5A}" destId="{EDFCFF4B-765F-4057-B454-15EB8DAA02B6}" srcOrd="0" destOrd="0" presId="urn:microsoft.com/office/officeart/2005/8/layout/orgChart1"/>
    <dgm:cxn modelId="{A1BD81DC-2FA3-44C1-8518-E292F7D0654C}" type="presOf" srcId="{086BBA7E-E8A3-487E-A964-BDEBD1C889B5}" destId="{4E3F5CA7-3BB3-423A-B832-311480FD195D}" srcOrd="0" destOrd="0" presId="urn:microsoft.com/office/officeart/2005/8/layout/orgChart1"/>
    <dgm:cxn modelId="{23FCFEF4-AB0E-406F-9563-BE2117FFD3B7}" type="presOf" srcId="{71E6BA7E-B2B9-4FB3-999B-C8EA8A47C5EB}" destId="{3A7EDAED-186A-4EC2-97C1-27BA2090A3CF}" srcOrd="1" destOrd="0" presId="urn:microsoft.com/office/officeart/2005/8/layout/orgChart1"/>
    <dgm:cxn modelId="{EEF49766-0566-4A9D-994D-26DCC66E9879}" srcId="{46C25303-1ED7-4B01-AC5A-E0E9FA7343E4}" destId="{08AA5498-881F-4C93-AB43-11867CF64FAF}" srcOrd="0" destOrd="0" parTransId="{8EB3EC58-A027-4E15-9211-D5B014D3CF54}" sibTransId="{D1B4D67A-330C-49B1-B21A-AB161189EFF3}"/>
    <dgm:cxn modelId="{284B24DD-E773-4B60-BDCB-6CEF45702714}" type="presOf" srcId="{AB3C8561-AABA-43D4-818A-792F595462FD}" destId="{06B17B42-D0CE-43C3-AE6E-D102DB98B4F4}" srcOrd="0" destOrd="0" presId="urn:microsoft.com/office/officeart/2005/8/layout/orgChart1"/>
    <dgm:cxn modelId="{C8781355-E759-4B0B-880E-5BA15C2AAE52}" srcId="{F8182DC6-DF50-4B96-A3B7-539F736622BB}" destId="{46C25303-1ED7-4B01-AC5A-E0E9FA7343E4}" srcOrd="4" destOrd="0" parTransId="{1905E5D3-EAA6-4253-9EF6-24710258AD68}" sibTransId="{ED9E34D0-F461-48B0-9202-B33B9002A4E6}"/>
    <dgm:cxn modelId="{44977FFF-D353-4BBD-8035-DF371839B4B0}" type="presOf" srcId="{D458202A-42BD-4FF1-8025-B1558C800E33}" destId="{3C16BB16-B926-417B-80CD-DE82BC114A28}" srcOrd="0" destOrd="0" presId="urn:microsoft.com/office/officeart/2005/8/layout/orgChart1"/>
    <dgm:cxn modelId="{AF152188-BCCD-4322-8202-AF5BE9B00B99}" type="presOf" srcId="{D458202A-42BD-4FF1-8025-B1558C800E33}" destId="{66E3CCED-9894-41EF-A8FE-D52408C201FD}" srcOrd="1" destOrd="0" presId="urn:microsoft.com/office/officeart/2005/8/layout/orgChart1"/>
    <dgm:cxn modelId="{FDE652BF-E5EB-434A-AB23-0878D8A8E102}" type="presOf" srcId="{46C25303-1ED7-4B01-AC5A-E0E9FA7343E4}" destId="{14ABCBD9-442A-4BAF-A20F-7288DF792901}" srcOrd="1" destOrd="0" presId="urn:microsoft.com/office/officeart/2005/8/layout/orgChart1"/>
    <dgm:cxn modelId="{A0220E40-AE50-4F91-86EB-9AC757535C93}" type="presOf" srcId="{08AA5498-881F-4C93-AB43-11867CF64FAF}" destId="{AE114BFB-CE6C-4E27-BD36-6FAF9F2F5EE2}" srcOrd="0" destOrd="0" presId="urn:microsoft.com/office/officeart/2005/8/layout/orgChart1"/>
    <dgm:cxn modelId="{E62E1183-38DE-4311-9A99-A51D6621B815}" type="presOf" srcId="{29AB26DB-698E-4BEA-B061-3B3930C1E4E0}" destId="{D8B03746-A03F-4DC4-B300-E2DD7A685793}" srcOrd="1" destOrd="0" presId="urn:microsoft.com/office/officeart/2005/8/layout/orgChart1"/>
    <dgm:cxn modelId="{FC0D28DC-9ED6-4935-8371-5E2D25B5E40C}" type="presOf" srcId="{1905E5D3-EAA6-4253-9EF6-24710258AD68}" destId="{9153DEF3-6CCB-47FB-8915-D47A132EFA8E}" srcOrd="0" destOrd="0" presId="urn:microsoft.com/office/officeart/2005/8/layout/orgChart1"/>
    <dgm:cxn modelId="{CA64B6B6-1D5C-4906-AE53-3D80248FBA50}" type="presOf" srcId="{A1C1C377-0EEE-4D65-9BD6-CE35B2859391}" destId="{581C01C3-7329-4C72-B5BE-6691C0A6F364}" srcOrd="1" destOrd="0" presId="urn:microsoft.com/office/officeart/2005/8/layout/orgChart1"/>
    <dgm:cxn modelId="{7C75CAA3-3F56-4629-9CEF-0141995F4A9F}" type="presOf" srcId="{B839F219-1853-4CED-AC9D-2E0B69FE38BA}" destId="{402FC5BF-29E8-4EE4-BE44-670A7994C969}" srcOrd="1" destOrd="0" presId="urn:microsoft.com/office/officeart/2005/8/layout/orgChart1"/>
    <dgm:cxn modelId="{734D39D1-F14C-46FD-A534-70AD8BA659A8}" type="presOf" srcId="{8EB3EC58-A027-4E15-9211-D5B014D3CF54}" destId="{51FFF5E4-1BC6-4DEE-89FE-F1E4BD84D61F}" srcOrd="0" destOrd="0" presId="urn:microsoft.com/office/officeart/2005/8/layout/orgChart1"/>
    <dgm:cxn modelId="{E23391D8-4B9E-424A-8944-7EEAE092391C}" srcId="{F8182DC6-DF50-4B96-A3B7-539F736622BB}" destId="{2CDEB7D4-5BDF-4B0A-855D-00EE487909E2}" srcOrd="1" destOrd="0" parTransId="{803E1ADF-0221-428D-A986-96011DB6C635}" sibTransId="{5D6468AB-E118-4B08-A00D-3FE5DFD234D4}"/>
    <dgm:cxn modelId="{0D5F1175-55B0-44BD-9430-CAAEDAC7710D}" type="presOf" srcId="{C9D8A9BC-DC77-4924-B687-BB067DDBCDBF}" destId="{9A0210E2-61C7-4CC0-B386-A7C6189940FA}" srcOrd="1" destOrd="0" presId="urn:microsoft.com/office/officeart/2005/8/layout/orgChart1"/>
    <dgm:cxn modelId="{B3DB08E1-E735-42E2-B091-2815A8F19742}" type="presOf" srcId="{2CDEB7D4-5BDF-4B0A-855D-00EE487909E2}" destId="{BF05FDA9-95E1-4C1C-8695-24B3F9BF3BAA}" srcOrd="1" destOrd="0" presId="urn:microsoft.com/office/officeart/2005/8/layout/orgChart1"/>
    <dgm:cxn modelId="{8F4057AA-5459-4403-88AF-A74A753B3302}" type="presOf" srcId="{29AB26DB-698E-4BEA-B061-3B3930C1E4E0}" destId="{415D29D1-7BAC-40E2-82BE-BAD9CB05A781}" srcOrd="0" destOrd="0" presId="urn:microsoft.com/office/officeart/2005/8/layout/orgChart1"/>
    <dgm:cxn modelId="{F8EF7E57-DC96-4750-9238-268144B4D772}" type="presOf" srcId="{EC56D5A8-0BAC-41B7-9C5C-414DB3E33B5F}" destId="{894B3E6C-5887-4D17-9660-0BADFB760B9D}" srcOrd="1" destOrd="0" presId="urn:microsoft.com/office/officeart/2005/8/layout/orgChart1"/>
    <dgm:cxn modelId="{3A2196D0-5671-4DC7-A5E6-8836852595EA}" type="presParOf" srcId="{E12ADA4A-23E7-4E57-AC0B-465366266383}" destId="{090A6AB6-133B-4F5B-9126-745397E3CC9A}" srcOrd="0" destOrd="0" presId="urn:microsoft.com/office/officeart/2005/8/layout/orgChart1"/>
    <dgm:cxn modelId="{A2AD3976-1A1B-4B1E-B81B-F095298CB5A8}" type="presParOf" srcId="{090A6AB6-133B-4F5B-9126-745397E3CC9A}" destId="{3817029C-AF29-4BD8-8DBC-98058BA22956}" srcOrd="0" destOrd="0" presId="urn:microsoft.com/office/officeart/2005/8/layout/orgChart1"/>
    <dgm:cxn modelId="{A69BE323-3F93-444F-AEDB-6E2EF680A4A8}" type="presParOf" srcId="{3817029C-AF29-4BD8-8DBC-98058BA22956}" destId="{F813AA18-FBCC-4DDF-B04F-7C883B00C53A}" srcOrd="0" destOrd="0" presId="urn:microsoft.com/office/officeart/2005/8/layout/orgChart1"/>
    <dgm:cxn modelId="{50114EF0-895A-4350-81AB-5135AA94E6D5}" type="presParOf" srcId="{3817029C-AF29-4BD8-8DBC-98058BA22956}" destId="{6CBC0E33-AF56-4495-A27B-49C39339284E}" srcOrd="1" destOrd="0" presId="urn:microsoft.com/office/officeart/2005/8/layout/orgChart1"/>
    <dgm:cxn modelId="{7F156F60-0A68-4B7C-9749-3E2CCBD4F06A}" type="presParOf" srcId="{090A6AB6-133B-4F5B-9126-745397E3CC9A}" destId="{203E6583-BCBB-4EE2-A334-0BF8D4AA8364}" srcOrd="1" destOrd="0" presId="urn:microsoft.com/office/officeart/2005/8/layout/orgChart1"/>
    <dgm:cxn modelId="{0E813146-6967-4235-B116-BDC01CE378C9}" type="presParOf" srcId="{203E6583-BCBB-4EE2-A334-0BF8D4AA8364}" destId="{65C2C68C-301C-4A11-B6E7-7B5F126A3B22}" srcOrd="0" destOrd="0" presId="urn:microsoft.com/office/officeart/2005/8/layout/orgChart1"/>
    <dgm:cxn modelId="{522D73FC-895D-442D-850C-E2A1C26B8825}" type="presParOf" srcId="{203E6583-BCBB-4EE2-A334-0BF8D4AA8364}" destId="{F2973546-67B0-445D-9C84-64B87E56B436}" srcOrd="1" destOrd="0" presId="urn:microsoft.com/office/officeart/2005/8/layout/orgChart1"/>
    <dgm:cxn modelId="{237FA248-7D33-48D3-AD9C-AB8767D8CDCE}" type="presParOf" srcId="{F2973546-67B0-445D-9C84-64B87E56B436}" destId="{84C0BFF9-04FD-41FA-99B5-7AFA201459CA}" srcOrd="0" destOrd="0" presId="urn:microsoft.com/office/officeart/2005/8/layout/orgChart1"/>
    <dgm:cxn modelId="{663A4CD3-390E-499B-AC7C-DB34BBB6BEF1}" type="presParOf" srcId="{84C0BFF9-04FD-41FA-99B5-7AFA201459CA}" destId="{E3A3E53C-D70D-4C6E-8C6D-6916BBF6B2A8}" srcOrd="0" destOrd="0" presId="urn:microsoft.com/office/officeart/2005/8/layout/orgChart1"/>
    <dgm:cxn modelId="{1FB83ECE-9021-4832-B624-A3C7C4A45ECA}" type="presParOf" srcId="{84C0BFF9-04FD-41FA-99B5-7AFA201459CA}" destId="{581C01C3-7329-4C72-B5BE-6691C0A6F364}" srcOrd="1" destOrd="0" presId="urn:microsoft.com/office/officeart/2005/8/layout/orgChart1"/>
    <dgm:cxn modelId="{4317CBE9-35BB-44FC-89D8-1300D61A7011}" type="presParOf" srcId="{F2973546-67B0-445D-9C84-64B87E56B436}" destId="{1FC98372-FA22-4AE8-90A1-8B1A93036E89}" srcOrd="1" destOrd="0" presId="urn:microsoft.com/office/officeart/2005/8/layout/orgChart1"/>
    <dgm:cxn modelId="{4D0F22B0-C423-4CB0-8393-956FD3C86F46}" type="presParOf" srcId="{1FC98372-FA22-4AE8-90A1-8B1A93036E89}" destId="{492A7CB2-7B7F-47CB-AE5B-E20CA4B14897}" srcOrd="0" destOrd="0" presId="urn:microsoft.com/office/officeart/2005/8/layout/orgChart1"/>
    <dgm:cxn modelId="{3B46B535-F461-4797-A12A-4A2A0DFA0840}" type="presParOf" srcId="{1FC98372-FA22-4AE8-90A1-8B1A93036E89}" destId="{7FAF64DB-0E90-4CF9-955B-92FF4DFC8B36}" srcOrd="1" destOrd="0" presId="urn:microsoft.com/office/officeart/2005/8/layout/orgChart1"/>
    <dgm:cxn modelId="{175FF939-595A-470D-A3D3-A070F8DDA217}" type="presParOf" srcId="{7FAF64DB-0E90-4CF9-955B-92FF4DFC8B36}" destId="{13901113-3FC0-44A0-9856-CC8C9F881782}" srcOrd="0" destOrd="0" presId="urn:microsoft.com/office/officeart/2005/8/layout/orgChart1"/>
    <dgm:cxn modelId="{9E51D2FF-CFA2-45B6-BEC1-B83C46DDE222}" type="presParOf" srcId="{13901113-3FC0-44A0-9856-CC8C9F881782}" destId="{9EBB78F2-ECF2-4690-B55C-4BF34E4A9C73}" srcOrd="0" destOrd="0" presId="urn:microsoft.com/office/officeart/2005/8/layout/orgChart1"/>
    <dgm:cxn modelId="{565F2584-4098-4D51-ABCF-04322B3A36B7}" type="presParOf" srcId="{13901113-3FC0-44A0-9856-CC8C9F881782}" destId="{402FC5BF-29E8-4EE4-BE44-670A7994C969}" srcOrd="1" destOrd="0" presId="urn:microsoft.com/office/officeart/2005/8/layout/orgChart1"/>
    <dgm:cxn modelId="{B42BB7FC-353F-4337-AAA8-BD6768993FC4}" type="presParOf" srcId="{7FAF64DB-0E90-4CF9-955B-92FF4DFC8B36}" destId="{1D30703B-54F2-4501-B9BA-857AE978BCF8}" srcOrd="1" destOrd="0" presId="urn:microsoft.com/office/officeart/2005/8/layout/orgChart1"/>
    <dgm:cxn modelId="{C2F24E47-6A30-4056-8F4A-D566C202879D}" type="presParOf" srcId="{7FAF64DB-0E90-4CF9-955B-92FF4DFC8B36}" destId="{BBE92C83-058B-4C7C-BAC5-1CF74C03592F}" srcOrd="2" destOrd="0" presId="urn:microsoft.com/office/officeart/2005/8/layout/orgChart1"/>
    <dgm:cxn modelId="{9AF6BA39-C3AB-4BC8-B7E3-C1312117E065}" type="presParOf" srcId="{1FC98372-FA22-4AE8-90A1-8B1A93036E89}" destId="{3BCE2CBA-4200-40F5-9450-C22D9775D12A}" srcOrd="2" destOrd="0" presId="urn:microsoft.com/office/officeart/2005/8/layout/orgChart1"/>
    <dgm:cxn modelId="{6EAE827B-5EE7-45C2-8063-35F25D2A893C}" type="presParOf" srcId="{1FC98372-FA22-4AE8-90A1-8B1A93036E89}" destId="{93A94B1F-72B6-4EE4-A2F9-DBAF39CBCBA6}" srcOrd="3" destOrd="0" presId="urn:microsoft.com/office/officeart/2005/8/layout/orgChart1"/>
    <dgm:cxn modelId="{E2EE626F-C909-4328-81D0-7F51B730666D}" type="presParOf" srcId="{93A94B1F-72B6-4EE4-A2F9-DBAF39CBCBA6}" destId="{8BBCF4CE-CFF6-486B-A336-3236680656F1}" srcOrd="0" destOrd="0" presId="urn:microsoft.com/office/officeart/2005/8/layout/orgChart1"/>
    <dgm:cxn modelId="{CE87A1EF-3794-4DB9-8438-9C41B3F4A39C}" type="presParOf" srcId="{8BBCF4CE-CFF6-486B-A336-3236680656F1}" destId="{415D29D1-7BAC-40E2-82BE-BAD9CB05A781}" srcOrd="0" destOrd="0" presId="urn:microsoft.com/office/officeart/2005/8/layout/orgChart1"/>
    <dgm:cxn modelId="{0F6652F5-E559-454A-B463-EB48AB01F782}" type="presParOf" srcId="{8BBCF4CE-CFF6-486B-A336-3236680656F1}" destId="{D8B03746-A03F-4DC4-B300-E2DD7A685793}" srcOrd="1" destOrd="0" presId="urn:microsoft.com/office/officeart/2005/8/layout/orgChart1"/>
    <dgm:cxn modelId="{1975CF33-8CAE-4F94-9C7A-708C1152C37F}" type="presParOf" srcId="{93A94B1F-72B6-4EE4-A2F9-DBAF39CBCBA6}" destId="{A5EE15CD-5082-46BA-B53F-67DD46DE2D45}" srcOrd="1" destOrd="0" presId="urn:microsoft.com/office/officeart/2005/8/layout/orgChart1"/>
    <dgm:cxn modelId="{C992F71B-AEFC-4BC1-82B4-CEB1E6B255C0}" type="presParOf" srcId="{93A94B1F-72B6-4EE4-A2F9-DBAF39CBCBA6}" destId="{17365FED-C1F3-45D0-BA6B-57A7616990A6}" srcOrd="2" destOrd="0" presId="urn:microsoft.com/office/officeart/2005/8/layout/orgChart1"/>
    <dgm:cxn modelId="{3A9CBA1A-E1C8-4474-996A-87C5DF65A522}" type="presParOf" srcId="{F2973546-67B0-445D-9C84-64B87E56B436}" destId="{F665B413-D11A-4812-A85C-E2D1CAE562A6}" srcOrd="2" destOrd="0" presId="urn:microsoft.com/office/officeart/2005/8/layout/orgChart1"/>
    <dgm:cxn modelId="{B064B085-44A4-40B8-A24F-02F29FF3F929}" type="presParOf" srcId="{203E6583-BCBB-4EE2-A334-0BF8D4AA8364}" destId="{B4DEA403-0AAC-4749-B825-D857BBA6043C}" srcOrd="2" destOrd="0" presId="urn:microsoft.com/office/officeart/2005/8/layout/orgChart1"/>
    <dgm:cxn modelId="{51FE1298-79DF-49E2-8FA6-D3403B03E4ED}" type="presParOf" srcId="{203E6583-BCBB-4EE2-A334-0BF8D4AA8364}" destId="{30E4544A-7B4E-4775-AD4C-5F8E0C999596}" srcOrd="3" destOrd="0" presId="urn:microsoft.com/office/officeart/2005/8/layout/orgChart1"/>
    <dgm:cxn modelId="{EB112280-CB92-4E83-8F47-FEE030E6FBB3}" type="presParOf" srcId="{30E4544A-7B4E-4775-AD4C-5F8E0C999596}" destId="{C1E8C2BC-FE95-41B4-9550-29C9E906AD2B}" srcOrd="0" destOrd="0" presId="urn:microsoft.com/office/officeart/2005/8/layout/orgChart1"/>
    <dgm:cxn modelId="{E9827443-AA48-45E1-A906-1672B990006D}" type="presParOf" srcId="{C1E8C2BC-FE95-41B4-9550-29C9E906AD2B}" destId="{28C3E4D5-3FC7-4928-BB58-BFA79387D491}" srcOrd="0" destOrd="0" presId="urn:microsoft.com/office/officeart/2005/8/layout/orgChart1"/>
    <dgm:cxn modelId="{A7DECD52-0824-4DFD-B59F-815AE5F391D0}" type="presParOf" srcId="{C1E8C2BC-FE95-41B4-9550-29C9E906AD2B}" destId="{BF05FDA9-95E1-4C1C-8695-24B3F9BF3BAA}" srcOrd="1" destOrd="0" presId="urn:microsoft.com/office/officeart/2005/8/layout/orgChart1"/>
    <dgm:cxn modelId="{9598D225-D0A9-4ACB-865B-0002B4FA4C49}" type="presParOf" srcId="{30E4544A-7B4E-4775-AD4C-5F8E0C999596}" destId="{B3F36AB5-6861-44AC-9082-37737523D747}" srcOrd="1" destOrd="0" presId="urn:microsoft.com/office/officeart/2005/8/layout/orgChart1"/>
    <dgm:cxn modelId="{DBB0651B-6DEF-46F1-B281-B9BFBFADF578}" type="presParOf" srcId="{30E4544A-7B4E-4775-AD4C-5F8E0C999596}" destId="{D340B9C3-46EA-4019-9309-8FBB0226B4EC}" srcOrd="2" destOrd="0" presId="urn:microsoft.com/office/officeart/2005/8/layout/orgChart1"/>
    <dgm:cxn modelId="{9C6B4815-FD49-4820-8676-7720B82E57FF}" type="presParOf" srcId="{203E6583-BCBB-4EE2-A334-0BF8D4AA8364}" destId="{52B9CCD3-E3B2-47EF-AF15-6241AA01BF85}" srcOrd="4" destOrd="0" presId="urn:microsoft.com/office/officeart/2005/8/layout/orgChart1"/>
    <dgm:cxn modelId="{6F8C71D8-AA50-40F0-8E8A-5D49E9A2BED2}" type="presParOf" srcId="{203E6583-BCBB-4EE2-A334-0BF8D4AA8364}" destId="{5EB69D6F-9C21-4B37-B8D6-D2C3E0EC4547}" srcOrd="5" destOrd="0" presId="urn:microsoft.com/office/officeart/2005/8/layout/orgChart1"/>
    <dgm:cxn modelId="{C675868C-D21C-4D56-A0E5-FF3EAD47BA0E}" type="presParOf" srcId="{5EB69D6F-9C21-4B37-B8D6-D2C3E0EC4547}" destId="{9B8A44E6-2CFB-449D-ADEC-132588EAF853}" srcOrd="0" destOrd="0" presId="urn:microsoft.com/office/officeart/2005/8/layout/orgChart1"/>
    <dgm:cxn modelId="{A25962A6-DA4A-4578-906E-D3A8BFE955D5}" type="presParOf" srcId="{9B8A44E6-2CFB-449D-ADEC-132588EAF853}" destId="{6F508FEB-CA48-40EE-B8E1-F378A6CCFE2C}" srcOrd="0" destOrd="0" presId="urn:microsoft.com/office/officeart/2005/8/layout/orgChart1"/>
    <dgm:cxn modelId="{CCFF0B0B-ED28-41F1-A7C2-A963AB14D801}" type="presParOf" srcId="{9B8A44E6-2CFB-449D-ADEC-132588EAF853}" destId="{3A7EDAED-186A-4EC2-97C1-27BA2090A3CF}" srcOrd="1" destOrd="0" presId="urn:microsoft.com/office/officeart/2005/8/layout/orgChart1"/>
    <dgm:cxn modelId="{AD9F0139-EFFC-4667-AF5A-D6741968443E}" type="presParOf" srcId="{5EB69D6F-9C21-4B37-B8D6-D2C3E0EC4547}" destId="{567DB609-1D7D-48D6-B5CE-D6170FA6D64B}" srcOrd="1" destOrd="0" presId="urn:microsoft.com/office/officeart/2005/8/layout/orgChart1"/>
    <dgm:cxn modelId="{A5AEBACD-5520-4B42-AA1F-87C6D5521F42}" type="presParOf" srcId="{5EB69D6F-9C21-4B37-B8D6-D2C3E0EC4547}" destId="{7DD2CF09-00BB-4ABD-A3A8-E40E1741BF64}" srcOrd="2" destOrd="0" presId="urn:microsoft.com/office/officeart/2005/8/layout/orgChart1"/>
    <dgm:cxn modelId="{DAA330C0-E3F0-4FF5-AFD7-6BF3BCE25579}" type="presParOf" srcId="{203E6583-BCBB-4EE2-A334-0BF8D4AA8364}" destId="{EDFCFF4B-765F-4057-B454-15EB8DAA02B6}" srcOrd="6" destOrd="0" presId="urn:microsoft.com/office/officeart/2005/8/layout/orgChart1"/>
    <dgm:cxn modelId="{209FC3C3-BD9F-4A99-96AF-0A5ED5FF5203}" type="presParOf" srcId="{203E6583-BCBB-4EE2-A334-0BF8D4AA8364}" destId="{F57441CD-7CB3-46A6-AD30-E1F705C1E3FC}" srcOrd="7" destOrd="0" presId="urn:microsoft.com/office/officeart/2005/8/layout/orgChart1"/>
    <dgm:cxn modelId="{E0FF2916-36C0-4554-9A7F-AB97B3394B57}" type="presParOf" srcId="{F57441CD-7CB3-46A6-AD30-E1F705C1E3FC}" destId="{AD63327D-96AD-400B-9E0E-21E84633B33D}" srcOrd="0" destOrd="0" presId="urn:microsoft.com/office/officeart/2005/8/layout/orgChart1"/>
    <dgm:cxn modelId="{0A5D270A-51D2-4D0A-8B02-7D840725C4A1}" type="presParOf" srcId="{AD63327D-96AD-400B-9E0E-21E84633B33D}" destId="{A40D9330-9FCB-46C4-9D7E-B782D321EFA0}" srcOrd="0" destOrd="0" presId="urn:microsoft.com/office/officeart/2005/8/layout/orgChart1"/>
    <dgm:cxn modelId="{0A03BF60-FD2F-42FC-BBE7-B587611044B2}" type="presParOf" srcId="{AD63327D-96AD-400B-9E0E-21E84633B33D}" destId="{645A5B33-468B-4CCE-91CC-280FD59BD674}" srcOrd="1" destOrd="0" presId="urn:microsoft.com/office/officeart/2005/8/layout/orgChart1"/>
    <dgm:cxn modelId="{AB7CFA41-5D65-4C97-9891-1A1BABD19D3B}" type="presParOf" srcId="{F57441CD-7CB3-46A6-AD30-E1F705C1E3FC}" destId="{1FC1CE4A-6A22-40DA-B87B-8A0B55FC0CB9}" srcOrd="1" destOrd="0" presId="urn:microsoft.com/office/officeart/2005/8/layout/orgChart1"/>
    <dgm:cxn modelId="{24C3457C-5E2F-4ACF-8951-79CCD230EAC6}" type="presParOf" srcId="{F57441CD-7CB3-46A6-AD30-E1F705C1E3FC}" destId="{51A21FCE-853E-49FA-8303-C67B8820E71B}" srcOrd="2" destOrd="0" presId="urn:microsoft.com/office/officeart/2005/8/layout/orgChart1"/>
    <dgm:cxn modelId="{FD9EDFB2-4331-491C-B8B7-212A866955E4}" type="presParOf" srcId="{203E6583-BCBB-4EE2-A334-0BF8D4AA8364}" destId="{9153DEF3-6CCB-47FB-8915-D47A132EFA8E}" srcOrd="8" destOrd="0" presId="urn:microsoft.com/office/officeart/2005/8/layout/orgChart1"/>
    <dgm:cxn modelId="{6D7B1935-6AD8-47B8-95F1-B63935DF1F5D}" type="presParOf" srcId="{203E6583-BCBB-4EE2-A334-0BF8D4AA8364}" destId="{4A4EE5F5-3682-4F3E-9D69-3AF13019673E}" srcOrd="9" destOrd="0" presId="urn:microsoft.com/office/officeart/2005/8/layout/orgChart1"/>
    <dgm:cxn modelId="{8D0AC054-4063-481D-ADFE-3F58935B5A02}" type="presParOf" srcId="{4A4EE5F5-3682-4F3E-9D69-3AF13019673E}" destId="{80BEA780-8584-4669-8D2D-4C98805BB5DC}" srcOrd="0" destOrd="0" presId="urn:microsoft.com/office/officeart/2005/8/layout/orgChart1"/>
    <dgm:cxn modelId="{34E6DE21-29E1-48DA-ACDC-3FD04EACCC6A}" type="presParOf" srcId="{80BEA780-8584-4669-8D2D-4C98805BB5DC}" destId="{BE0D3985-D407-42D1-896D-BDC124332C32}" srcOrd="0" destOrd="0" presId="urn:microsoft.com/office/officeart/2005/8/layout/orgChart1"/>
    <dgm:cxn modelId="{508B83FC-A8F0-4663-9846-A6AC0D52964D}" type="presParOf" srcId="{80BEA780-8584-4669-8D2D-4C98805BB5DC}" destId="{14ABCBD9-442A-4BAF-A20F-7288DF792901}" srcOrd="1" destOrd="0" presId="urn:microsoft.com/office/officeart/2005/8/layout/orgChart1"/>
    <dgm:cxn modelId="{7F57708D-C333-4792-98F2-1E5FA8BA40D7}" type="presParOf" srcId="{4A4EE5F5-3682-4F3E-9D69-3AF13019673E}" destId="{BFEAE32E-CE03-4E3D-B9AA-D1362A5E6BA1}" srcOrd="1" destOrd="0" presId="urn:microsoft.com/office/officeart/2005/8/layout/orgChart1"/>
    <dgm:cxn modelId="{B0078561-4059-4116-A0BB-DAFC10209832}" type="presParOf" srcId="{BFEAE32E-CE03-4E3D-B9AA-D1362A5E6BA1}" destId="{51FFF5E4-1BC6-4DEE-89FE-F1E4BD84D61F}" srcOrd="0" destOrd="0" presId="urn:microsoft.com/office/officeart/2005/8/layout/orgChart1"/>
    <dgm:cxn modelId="{2D51B9B3-97ED-449D-8FE1-B695791C3CF7}" type="presParOf" srcId="{BFEAE32E-CE03-4E3D-B9AA-D1362A5E6BA1}" destId="{28117ABB-CE7B-4382-9FD6-697CF9DC0FAD}" srcOrd="1" destOrd="0" presId="urn:microsoft.com/office/officeart/2005/8/layout/orgChart1"/>
    <dgm:cxn modelId="{AC997C07-09D0-4D30-BCE5-722D66A92086}" type="presParOf" srcId="{28117ABB-CE7B-4382-9FD6-697CF9DC0FAD}" destId="{CF9DB060-8E97-45AF-A301-3D3552494D3F}" srcOrd="0" destOrd="0" presId="urn:microsoft.com/office/officeart/2005/8/layout/orgChart1"/>
    <dgm:cxn modelId="{1812561E-DC94-42A3-826A-CA35072B9DC8}" type="presParOf" srcId="{CF9DB060-8E97-45AF-A301-3D3552494D3F}" destId="{AE114BFB-CE6C-4E27-BD36-6FAF9F2F5EE2}" srcOrd="0" destOrd="0" presId="urn:microsoft.com/office/officeart/2005/8/layout/orgChart1"/>
    <dgm:cxn modelId="{8C1D8F4A-8C29-46A8-8342-2A7A01132188}" type="presParOf" srcId="{CF9DB060-8E97-45AF-A301-3D3552494D3F}" destId="{A7AD0F49-3B36-4118-B486-67B0B339D22D}" srcOrd="1" destOrd="0" presId="urn:microsoft.com/office/officeart/2005/8/layout/orgChart1"/>
    <dgm:cxn modelId="{180D188A-73CC-4E93-9CB6-B2DECF15406D}" type="presParOf" srcId="{28117ABB-CE7B-4382-9FD6-697CF9DC0FAD}" destId="{CF181EE7-5F4A-4167-8DAD-4AF77A41D038}" srcOrd="1" destOrd="0" presId="urn:microsoft.com/office/officeart/2005/8/layout/orgChart1"/>
    <dgm:cxn modelId="{6B855168-4BE5-4E3D-817D-204C4374713A}" type="presParOf" srcId="{28117ABB-CE7B-4382-9FD6-697CF9DC0FAD}" destId="{2F68E3C9-2756-4381-A732-B920C8FEBE28}" srcOrd="2" destOrd="0" presId="urn:microsoft.com/office/officeart/2005/8/layout/orgChart1"/>
    <dgm:cxn modelId="{510EB165-8951-4E80-ADCF-D883216653CA}" type="presParOf" srcId="{BFEAE32E-CE03-4E3D-B9AA-D1362A5E6BA1}" destId="{C60E0FDE-D89E-4274-A42D-0E3912CBF653}" srcOrd="2" destOrd="0" presId="urn:microsoft.com/office/officeart/2005/8/layout/orgChart1"/>
    <dgm:cxn modelId="{F1552529-1D58-42F1-8840-4BB7CE76AC87}" type="presParOf" srcId="{BFEAE32E-CE03-4E3D-B9AA-D1362A5E6BA1}" destId="{7D5247FD-8251-4874-97C6-B2E690AACBC2}" srcOrd="3" destOrd="0" presId="urn:microsoft.com/office/officeart/2005/8/layout/orgChart1"/>
    <dgm:cxn modelId="{679CD40B-6E0A-4D90-8100-72E51A0EA282}" type="presParOf" srcId="{7D5247FD-8251-4874-97C6-B2E690AACBC2}" destId="{2503A9F6-F726-44DF-8A4E-DF56544D8927}" srcOrd="0" destOrd="0" presId="urn:microsoft.com/office/officeart/2005/8/layout/orgChart1"/>
    <dgm:cxn modelId="{C5940FA0-9AE0-4D28-9A7F-A97982180848}" type="presParOf" srcId="{2503A9F6-F726-44DF-8A4E-DF56544D8927}" destId="{1D9D0FA2-9782-4BA0-B781-5EAED81357DF}" srcOrd="0" destOrd="0" presId="urn:microsoft.com/office/officeart/2005/8/layout/orgChart1"/>
    <dgm:cxn modelId="{3DA61488-FBBC-4664-909D-F2C4F05DC0A5}" type="presParOf" srcId="{2503A9F6-F726-44DF-8A4E-DF56544D8927}" destId="{894B3E6C-5887-4D17-9660-0BADFB760B9D}" srcOrd="1" destOrd="0" presId="urn:microsoft.com/office/officeart/2005/8/layout/orgChart1"/>
    <dgm:cxn modelId="{F4CEE22A-BF4D-44C9-BD95-C0F63CEFE881}" type="presParOf" srcId="{7D5247FD-8251-4874-97C6-B2E690AACBC2}" destId="{BF022866-F818-4921-9EA3-CD6C85722EAC}" srcOrd="1" destOrd="0" presId="urn:microsoft.com/office/officeart/2005/8/layout/orgChart1"/>
    <dgm:cxn modelId="{E6745AAB-6895-4AAD-A54F-8B2F244A23AE}" type="presParOf" srcId="{7D5247FD-8251-4874-97C6-B2E690AACBC2}" destId="{90BB9E69-8D02-4FBD-80E8-E3C0522E83DE}" srcOrd="2" destOrd="0" presId="urn:microsoft.com/office/officeart/2005/8/layout/orgChart1"/>
    <dgm:cxn modelId="{6EEE1FB1-D111-467A-878F-B8ADEED3A61A}" type="presParOf" srcId="{BFEAE32E-CE03-4E3D-B9AA-D1362A5E6BA1}" destId="{62C2FE57-D158-4DDD-A363-AE7C40ACB1D9}" srcOrd="4" destOrd="0" presId="urn:microsoft.com/office/officeart/2005/8/layout/orgChart1"/>
    <dgm:cxn modelId="{5C9B38DB-50E3-4F7A-BC14-00241FB89FA5}" type="presParOf" srcId="{BFEAE32E-CE03-4E3D-B9AA-D1362A5E6BA1}" destId="{CEC90CB0-CF5F-4CB7-BCC2-6C250218EFBF}" srcOrd="5" destOrd="0" presId="urn:microsoft.com/office/officeart/2005/8/layout/orgChart1"/>
    <dgm:cxn modelId="{EB71C1E5-6C1C-4771-8C01-D295F65BC06F}" type="presParOf" srcId="{CEC90CB0-CF5F-4CB7-BCC2-6C250218EFBF}" destId="{BC5FD0B1-D677-4E1D-ADDF-2F7911B32479}" srcOrd="0" destOrd="0" presId="urn:microsoft.com/office/officeart/2005/8/layout/orgChart1"/>
    <dgm:cxn modelId="{481B91CB-1906-465C-9A10-89E6F805065C}" type="presParOf" srcId="{BC5FD0B1-D677-4E1D-ADDF-2F7911B32479}" destId="{3C16BB16-B926-417B-80CD-DE82BC114A28}" srcOrd="0" destOrd="0" presId="urn:microsoft.com/office/officeart/2005/8/layout/orgChart1"/>
    <dgm:cxn modelId="{E528C086-026E-4B51-80A5-52D43C69195C}" type="presParOf" srcId="{BC5FD0B1-D677-4E1D-ADDF-2F7911B32479}" destId="{66E3CCED-9894-41EF-A8FE-D52408C201FD}" srcOrd="1" destOrd="0" presId="urn:microsoft.com/office/officeart/2005/8/layout/orgChart1"/>
    <dgm:cxn modelId="{63C5FE1F-09E3-41D9-B797-E90DF99FDB50}" type="presParOf" srcId="{CEC90CB0-CF5F-4CB7-BCC2-6C250218EFBF}" destId="{5E8FE4EF-C74B-4B9B-904A-FDE7D8DDBE7A}" srcOrd="1" destOrd="0" presId="urn:microsoft.com/office/officeart/2005/8/layout/orgChart1"/>
    <dgm:cxn modelId="{40125442-089E-4D24-AD34-3F4C13339187}" type="presParOf" srcId="{CEC90CB0-CF5F-4CB7-BCC2-6C250218EFBF}" destId="{10FD3F71-2856-4423-9150-DA34157CCBFB}" srcOrd="2" destOrd="0" presId="urn:microsoft.com/office/officeart/2005/8/layout/orgChart1"/>
    <dgm:cxn modelId="{1B715ADF-D012-4038-8CA5-565B4DCA81A8}" type="presParOf" srcId="{4A4EE5F5-3682-4F3E-9D69-3AF13019673E}" destId="{3CC6B4CE-E9E3-4EDF-81D5-0CE26E89DFF6}" srcOrd="2" destOrd="0" presId="urn:microsoft.com/office/officeart/2005/8/layout/orgChart1"/>
    <dgm:cxn modelId="{293BEC85-CAC4-4363-81F8-38682EBE6A91}" type="presParOf" srcId="{203E6583-BCBB-4EE2-A334-0BF8D4AA8364}" destId="{2FFFFA76-2EE3-4303-ABA8-099CDB7EECDF}" srcOrd="10" destOrd="0" presId="urn:microsoft.com/office/officeart/2005/8/layout/orgChart1"/>
    <dgm:cxn modelId="{7ED3AB01-AE28-4970-9B53-65A1A195B89B}" type="presParOf" srcId="{203E6583-BCBB-4EE2-A334-0BF8D4AA8364}" destId="{256AB276-83E5-47A2-BD21-911C8A8B9BFB}" srcOrd="11" destOrd="0" presId="urn:microsoft.com/office/officeart/2005/8/layout/orgChart1"/>
    <dgm:cxn modelId="{70E093AA-4CDD-4E49-8536-0AB99CA74D84}" type="presParOf" srcId="{256AB276-83E5-47A2-BD21-911C8A8B9BFB}" destId="{3ED121A0-2483-4836-8049-2F67E62C5500}" srcOrd="0" destOrd="0" presId="urn:microsoft.com/office/officeart/2005/8/layout/orgChart1"/>
    <dgm:cxn modelId="{923897BB-517B-48DA-9F95-06E58B74254D}" type="presParOf" srcId="{3ED121A0-2483-4836-8049-2F67E62C5500}" destId="{06B17B42-D0CE-43C3-AE6E-D102DB98B4F4}" srcOrd="0" destOrd="0" presId="urn:microsoft.com/office/officeart/2005/8/layout/orgChart1"/>
    <dgm:cxn modelId="{E0471F7A-03B2-4F6F-81D8-18A8076DC0CD}" type="presParOf" srcId="{3ED121A0-2483-4836-8049-2F67E62C5500}" destId="{5692860F-E034-4F09-9AD8-3C75C22A7303}" srcOrd="1" destOrd="0" presId="urn:microsoft.com/office/officeart/2005/8/layout/orgChart1"/>
    <dgm:cxn modelId="{1939EB11-6722-4661-BC44-7918CB13EFCE}" type="presParOf" srcId="{256AB276-83E5-47A2-BD21-911C8A8B9BFB}" destId="{F4A3F8FF-16B9-4A3F-A93A-BB8A23940604}" srcOrd="1" destOrd="0" presId="urn:microsoft.com/office/officeart/2005/8/layout/orgChart1"/>
    <dgm:cxn modelId="{D283CC7B-264A-47C6-BD6D-E2B27ED4427C}" type="presParOf" srcId="{F4A3F8FF-16B9-4A3F-A93A-BB8A23940604}" destId="{C4D804E8-2ADA-42D4-8D90-351247D6140B}" srcOrd="0" destOrd="0" presId="urn:microsoft.com/office/officeart/2005/8/layout/orgChart1"/>
    <dgm:cxn modelId="{4F850485-0726-4196-A820-73077C91E577}" type="presParOf" srcId="{F4A3F8FF-16B9-4A3F-A93A-BB8A23940604}" destId="{F60FB784-B446-43E3-A909-D73664668E74}" srcOrd="1" destOrd="0" presId="urn:microsoft.com/office/officeart/2005/8/layout/orgChart1"/>
    <dgm:cxn modelId="{2042734E-0524-4318-97DB-3B727604FD3D}" type="presParOf" srcId="{F60FB784-B446-43E3-A909-D73664668E74}" destId="{1F9F4B94-F10F-4945-98DF-B14B352FA5B7}" srcOrd="0" destOrd="0" presId="urn:microsoft.com/office/officeart/2005/8/layout/orgChart1"/>
    <dgm:cxn modelId="{B3445207-B2D6-4D10-B09A-01490B0F25A6}" type="presParOf" srcId="{1F9F4B94-F10F-4945-98DF-B14B352FA5B7}" destId="{6F3613A4-491D-4FDC-B2A2-385FD6818D48}" srcOrd="0" destOrd="0" presId="urn:microsoft.com/office/officeart/2005/8/layout/orgChart1"/>
    <dgm:cxn modelId="{844DF49C-8BE6-41F8-ACAF-C62C94695FB0}" type="presParOf" srcId="{1F9F4B94-F10F-4945-98DF-B14B352FA5B7}" destId="{9A0210E2-61C7-4CC0-B386-A7C6189940FA}" srcOrd="1" destOrd="0" presId="urn:microsoft.com/office/officeart/2005/8/layout/orgChart1"/>
    <dgm:cxn modelId="{3DD29D58-8C63-418E-9C5C-B0E7142AF989}" type="presParOf" srcId="{F60FB784-B446-43E3-A909-D73664668E74}" destId="{C241BA55-066A-4444-916E-F6FD22E6BBF6}" srcOrd="1" destOrd="0" presId="urn:microsoft.com/office/officeart/2005/8/layout/orgChart1"/>
    <dgm:cxn modelId="{275B2468-1D15-4391-B04D-9E111F6397B5}" type="presParOf" srcId="{C241BA55-066A-4444-916E-F6FD22E6BBF6}" destId="{574E984E-0F05-4D2D-B343-1EFB078D3864}" srcOrd="0" destOrd="0" presId="urn:microsoft.com/office/officeart/2005/8/layout/orgChart1"/>
    <dgm:cxn modelId="{9BB547D3-AA0B-471C-BDE4-F8D434DA0C92}" type="presParOf" srcId="{C241BA55-066A-4444-916E-F6FD22E6BBF6}" destId="{37CBFC08-A05C-4775-8A11-085C3FF4C77C}" srcOrd="1" destOrd="0" presId="urn:microsoft.com/office/officeart/2005/8/layout/orgChart1"/>
    <dgm:cxn modelId="{7FA900F7-9EBC-49A4-AC6A-8445CA5EFAD3}" type="presParOf" srcId="{37CBFC08-A05C-4775-8A11-085C3FF4C77C}" destId="{136B8B0A-40BD-4131-BF38-0B9390D89152}" srcOrd="0" destOrd="0" presId="urn:microsoft.com/office/officeart/2005/8/layout/orgChart1"/>
    <dgm:cxn modelId="{62510C4E-8569-440D-9684-716A30FC4570}" type="presParOf" srcId="{136B8B0A-40BD-4131-BF38-0B9390D89152}" destId="{D850C34F-3C16-4BAD-B088-2B9DCB255C23}" srcOrd="0" destOrd="0" presId="urn:microsoft.com/office/officeart/2005/8/layout/orgChart1"/>
    <dgm:cxn modelId="{FEFE15B2-FCD2-4967-9B40-AD80C9F3E0DB}" type="presParOf" srcId="{136B8B0A-40BD-4131-BF38-0B9390D89152}" destId="{70070439-99E0-49D6-BC54-37FA29975C2D}" srcOrd="1" destOrd="0" presId="urn:microsoft.com/office/officeart/2005/8/layout/orgChart1"/>
    <dgm:cxn modelId="{BFF7A7CD-BA89-4750-A663-0B5C61129C89}" type="presParOf" srcId="{37CBFC08-A05C-4775-8A11-085C3FF4C77C}" destId="{C33D56A7-5E1D-4CCD-A174-5725EBAA069E}" srcOrd="1" destOrd="0" presId="urn:microsoft.com/office/officeart/2005/8/layout/orgChart1"/>
    <dgm:cxn modelId="{C89D48F6-C0FB-4D4F-9B2D-7434AB934964}" type="presParOf" srcId="{C33D56A7-5E1D-4CCD-A174-5725EBAA069E}" destId="{4E3F5CA7-3BB3-423A-B832-311480FD195D}" srcOrd="0" destOrd="0" presId="urn:microsoft.com/office/officeart/2005/8/layout/orgChart1"/>
    <dgm:cxn modelId="{EAF38C35-981D-4801-82E1-E6D258BEE364}" type="presParOf" srcId="{C33D56A7-5E1D-4CCD-A174-5725EBAA069E}" destId="{633F0DBF-CD75-41EF-8051-63688AA7264C}" srcOrd="1" destOrd="0" presId="urn:microsoft.com/office/officeart/2005/8/layout/orgChart1"/>
    <dgm:cxn modelId="{1350EDDB-954E-4B5B-8B19-ACC30F896D7F}" type="presParOf" srcId="{633F0DBF-CD75-41EF-8051-63688AA7264C}" destId="{252FEE4A-9A97-462E-9C84-2E49F97B8821}" srcOrd="0" destOrd="0" presId="urn:microsoft.com/office/officeart/2005/8/layout/orgChart1"/>
    <dgm:cxn modelId="{805E8A1C-84FF-49CF-AFCC-DF21DC1B8957}" type="presParOf" srcId="{252FEE4A-9A97-462E-9C84-2E49F97B8821}" destId="{4D8FB1EF-2207-4E93-B05C-3719040E3682}" srcOrd="0" destOrd="0" presId="urn:microsoft.com/office/officeart/2005/8/layout/orgChart1"/>
    <dgm:cxn modelId="{E558CD5D-4B6C-478F-84B5-5E399CA64ABE}" type="presParOf" srcId="{252FEE4A-9A97-462E-9C84-2E49F97B8821}" destId="{23A39FAE-F707-40B0-8927-2B662ABD8E90}" srcOrd="1" destOrd="0" presId="urn:microsoft.com/office/officeart/2005/8/layout/orgChart1"/>
    <dgm:cxn modelId="{115D5912-AC82-4D53-B087-ABDE4B8F67CD}" type="presParOf" srcId="{633F0DBF-CD75-41EF-8051-63688AA7264C}" destId="{E56DCFC5-29DF-4F82-86E1-9B78EDC191E1}" srcOrd="1" destOrd="0" presId="urn:microsoft.com/office/officeart/2005/8/layout/orgChart1"/>
    <dgm:cxn modelId="{00AF15AA-C2B8-488F-A303-2EEBDD739A84}" type="presParOf" srcId="{633F0DBF-CD75-41EF-8051-63688AA7264C}" destId="{28A10AC6-6555-4719-BFAB-580D6FB62B0C}" srcOrd="2" destOrd="0" presId="urn:microsoft.com/office/officeart/2005/8/layout/orgChart1"/>
    <dgm:cxn modelId="{1C1054C0-4EFB-4293-8960-8D30A6BBB779}" type="presParOf" srcId="{37CBFC08-A05C-4775-8A11-085C3FF4C77C}" destId="{567E527B-2CFD-4990-A32C-ABD4B66A8A71}" srcOrd="2" destOrd="0" presId="urn:microsoft.com/office/officeart/2005/8/layout/orgChart1"/>
    <dgm:cxn modelId="{9BFBE2AD-FDD2-4283-9065-C5179C54149A}" type="presParOf" srcId="{F60FB784-B446-43E3-A909-D73664668E74}" destId="{8BB7B751-E20A-46F2-8C6C-B2898471012C}" srcOrd="2" destOrd="0" presId="urn:microsoft.com/office/officeart/2005/8/layout/orgChart1"/>
    <dgm:cxn modelId="{C1E8398F-376E-4D0C-B757-3D2FBF9B5AF6}" type="presParOf" srcId="{256AB276-83E5-47A2-BD21-911C8A8B9BFB}" destId="{E3A0071C-BF90-4EDF-A193-0D24D20F6848}" srcOrd="2" destOrd="0" presId="urn:microsoft.com/office/officeart/2005/8/layout/orgChart1"/>
    <dgm:cxn modelId="{5FCEB22B-C995-4129-81A9-034261006BF8}" type="presParOf" srcId="{090A6AB6-133B-4F5B-9126-745397E3CC9A}" destId="{B61CF378-C28C-4749-B87A-3ABCFADA1907}" srcOrd="2" destOrd="0" presId="urn:microsoft.com/office/officeart/2005/8/layout/orgChart1"/>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4D9E3217-EE27-4E95-95C4-85BF7E1FB2F4}"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CL"/>
        </a:p>
      </dgm:t>
    </dgm:pt>
    <dgm:pt modelId="{1D355EBB-6F42-4915-AD47-40C1590ED7EA}">
      <dgm:prSet phldrT="[Texto]" custT="1"/>
      <dgm:spPr/>
      <dgm:t>
        <a:bodyPr/>
        <a:lstStyle/>
        <a:p>
          <a:r>
            <a:rPr lang="es-MX" sz="1600" b="1" dirty="0">
              <a:solidFill>
                <a:schemeClr val="tx1"/>
              </a:solidFill>
              <a:latin typeface="Arial" panose="020B0604020202020204" pitchFamily="34" charset="0"/>
              <a:cs typeface="Arial" panose="020B0604020202020204" pitchFamily="34" charset="0"/>
            </a:rPr>
            <a:t>CONTENIDO</a:t>
          </a:r>
          <a:endParaRPr lang="es-CL" sz="1600" b="1" dirty="0">
            <a:solidFill>
              <a:schemeClr val="tx1"/>
            </a:solidFill>
            <a:latin typeface="Arial" panose="020B0604020202020204" pitchFamily="34" charset="0"/>
            <a:cs typeface="Arial" panose="020B0604020202020204" pitchFamily="34" charset="0"/>
          </a:endParaRPr>
        </a:p>
      </dgm:t>
    </dgm:pt>
    <dgm:pt modelId="{9BEB664C-C5EA-4BBD-A875-23F409C468A1}" type="parTrans" cxnId="{C8442B50-5F43-4BD7-81B7-562D3C271A30}">
      <dgm:prSet/>
      <dgm:spPr/>
      <dgm:t>
        <a:bodyPr/>
        <a:lstStyle/>
        <a:p>
          <a:endParaRPr lang="es-CL"/>
        </a:p>
      </dgm:t>
    </dgm:pt>
    <dgm:pt modelId="{1376F992-97CE-45F3-B41C-6298636A293B}" type="sibTrans" cxnId="{C8442B50-5F43-4BD7-81B7-562D3C271A30}">
      <dgm:prSet/>
      <dgm:spPr/>
      <dgm:t>
        <a:bodyPr/>
        <a:lstStyle/>
        <a:p>
          <a:endParaRPr lang="es-CL"/>
        </a:p>
      </dgm:t>
    </dgm:pt>
    <dgm:pt modelId="{D8F9C1D1-BEDA-48BC-94ED-C8C5286E02E8}">
      <dgm:prSet phldrT="[Texto]" custT="1"/>
      <dgm:spPr/>
      <dgm:t>
        <a:bodyPr/>
        <a:lstStyle/>
        <a:p>
          <a:r>
            <a:rPr lang="es-MX" sz="1050" dirty="0">
              <a:latin typeface="Arial" panose="020B0604020202020204" pitchFamily="34" charset="0"/>
              <a:cs typeface="Arial" panose="020B0604020202020204" pitchFamily="34" charset="0"/>
            </a:rPr>
            <a:t>Aspectos generales </a:t>
          </a:r>
          <a:r>
            <a:rPr lang="es-MX" sz="1050" dirty="0" err="1">
              <a:latin typeface="Arial" panose="020B0604020202020204" pitchFamily="34" charset="0"/>
              <a:cs typeface="Arial" panose="020B0604020202020204" pitchFamily="34" charset="0"/>
            </a:rPr>
            <a:t>D°</a:t>
          </a:r>
          <a:r>
            <a:rPr lang="es-MX" sz="1050" dirty="0">
              <a:latin typeface="Arial" panose="020B0604020202020204" pitchFamily="34" charset="0"/>
              <a:cs typeface="Arial" panose="020B0604020202020204" pitchFamily="34" charset="0"/>
            </a:rPr>
            <a:t> Internacional</a:t>
          </a:r>
          <a:endParaRPr lang="es-CL" sz="1050" dirty="0">
            <a:latin typeface="Arial" panose="020B0604020202020204" pitchFamily="34" charset="0"/>
            <a:cs typeface="Arial" panose="020B0604020202020204" pitchFamily="34" charset="0"/>
          </a:endParaRPr>
        </a:p>
      </dgm:t>
    </dgm:pt>
    <dgm:pt modelId="{A2BE2647-A7A8-43D2-8F5A-1EDCCDF2B900}" type="parTrans" cxnId="{F88CB83F-B2A0-4AFD-BD03-4B4CB408E0DF}">
      <dgm:prSet/>
      <dgm:spPr/>
      <dgm:t>
        <a:bodyPr/>
        <a:lstStyle/>
        <a:p>
          <a:endParaRPr lang="es-CL"/>
        </a:p>
      </dgm:t>
    </dgm:pt>
    <dgm:pt modelId="{FB2F4AF1-20EE-4569-9759-4CE75D0845C8}" type="sibTrans" cxnId="{F88CB83F-B2A0-4AFD-BD03-4B4CB408E0DF}">
      <dgm:prSet/>
      <dgm:spPr/>
      <dgm:t>
        <a:bodyPr/>
        <a:lstStyle/>
        <a:p>
          <a:endParaRPr lang="es-CL"/>
        </a:p>
      </dgm:t>
    </dgm:pt>
    <dgm:pt modelId="{2853B66B-26DA-409B-88AB-2E1E30E4A658}">
      <dgm:prSet phldrT="[Texto]" custT="1"/>
      <dgm:spPr/>
      <dgm:t>
        <a:bodyPr/>
        <a:lstStyle/>
        <a:p>
          <a:r>
            <a:rPr lang="es-MX" sz="1050" dirty="0" err="1">
              <a:latin typeface="Arial" panose="020B0604020202020204" pitchFamily="34" charset="0"/>
              <a:cs typeface="Arial" panose="020B0604020202020204" pitchFamily="34" charset="0"/>
            </a:rPr>
            <a:t>D°</a:t>
          </a:r>
          <a:r>
            <a:rPr lang="es-MX" sz="1050" dirty="0">
              <a:latin typeface="Arial" panose="020B0604020202020204" pitchFamily="34" charset="0"/>
              <a:cs typeface="Arial" panose="020B0604020202020204" pitchFamily="34" charset="0"/>
            </a:rPr>
            <a:t> Internacional Marítimo</a:t>
          </a:r>
          <a:endParaRPr lang="es-CL" sz="1050" dirty="0">
            <a:latin typeface="Arial" panose="020B0604020202020204" pitchFamily="34" charset="0"/>
            <a:cs typeface="Arial" panose="020B0604020202020204" pitchFamily="34" charset="0"/>
          </a:endParaRPr>
        </a:p>
      </dgm:t>
    </dgm:pt>
    <dgm:pt modelId="{33880211-BD22-437B-8101-640C978522F5}" type="parTrans" cxnId="{A6CFCFC4-676B-48E7-831E-A71612C79FEC}">
      <dgm:prSet/>
      <dgm:spPr/>
      <dgm:t>
        <a:bodyPr/>
        <a:lstStyle/>
        <a:p>
          <a:endParaRPr lang="es-CL"/>
        </a:p>
      </dgm:t>
    </dgm:pt>
    <dgm:pt modelId="{F773A0BC-185D-4AD3-982F-D8623F78E810}" type="sibTrans" cxnId="{A6CFCFC4-676B-48E7-831E-A71612C79FEC}">
      <dgm:prSet/>
      <dgm:spPr/>
      <dgm:t>
        <a:bodyPr/>
        <a:lstStyle/>
        <a:p>
          <a:endParaRPr lang="es-CL"/>
        </a:p>
      </dgm:t>
    </dgm:pt>
    <dgm:pt modelId="{179A9F7C-2A78-4535-AD05-10590040DF0A}">
      <dgm:prSet phldrT="[Texto]" custT="1"/>
      <dgm:spPr/>
      <dgm:t>
        <a:bodyPr/>
        <a:lstStyle/>
        <a:p>
          <a:r>
            <a:rPr lang="es-MX" sz="1050" dirty="0">
              <a:latin typeface="Arial" panose="020B0604020202020204" pitchFamily="34" charset="0"/>
              <a:cs typeface="Arial" panose="020B0604020202020204" pitchFamily="34" charset="0"/>
            </a:rPr>
            <a:t>Aguas Interiores</a:t>
          </a:r>
          <a:endParaRPr lang="es-CL" sz="1050" dirty="0">
            <a:latin typeface="Arial" panose="020B0604020202020204" pitchFamily="34" charset="0"/>
            <a:cs typeface="Arial" panose="020B0604020202020204" pitchFamily="34" charset="0"/>
          </a:endParaRPr>
        </a:p>
      </dgm:t>
    </dgm:pt>
    <dgm:pt modelId="{F32DCA90-5CCE-4387-B7DE-11340C87BDE0}" type="parTrans" cxnId="{C81CDE46-5363-4B5C-A3AF-D85D43471AB1}">
      <dgm:prSet/>
      <dgm:spPr/>
      <dgm:t>
        <a:bodyPr/>
        <a:lstStyle/>
        <a:p>
          <a:endParaRPr lang="es-CL"/>
        </a:p>
      </dgm:t>
    </dgm:pt>
    <dgm:pt modelId="{06BC18B8-AFFF-4955-A8F5-5877C61E4350}" type="sibTrans" cxnId="{C81CDE46-5363-4B5C-A3AF-D85D43471AB1}">
      <dgm:prSet/>
      <dgm:spPr/>
      <dgm:t>
        <a:bodyPr/>
        <a:lstStyle/>
        <a:p>
          <a:endParaRPr lang="es-CL"/>
        </a:p>
      </dgm:t>
    </dgm:pt>
    <dgm:pt modelId="{E02762D5-E848-457E-9F91-5D0D9A16A87B}">
      <dgm:prSet custT="1"/>
      <dgm:spPr/>
      <dgm:t>
        <a:bodyPr/>
        <a:lstStyle/>
        <a:p>
          <a:r>
            <a:rPr lang="es-MX" sz="1050" dirty="0">
              <a:latin typeface="Arial" panose="020B0604020202020204" pitchFamily="34" charset="0"/>
              <a:cs typeface="Arial" panose="020B0604020202020204" pitchFamily="34" charset="0"/>
            </a:rPr>
            <a:t>Mar Territorial</a:t>
          </a:r>
          <a:endParaRPr lang="es-CL" sz="1050" dirty="0">
            <a:latin typeface="Arial" panose="020B0604020202020204" pitchFamily="34" charset="0"/>
            <a:cs typeface="Arial" panose="020B0604020202020204" pitchFamily="34" charset="0"/>
          </a:endParaRPr>
        </a:p>
      </dgm:t>
    </dgm:pt>
    <dgm:pt modelId="{0475E466-F976-4D38-A7BE-8572D347F953}" type="parTrans" cxnId="{AD1A0B12-7352-4AE5-98AD-9F74FD5CAB0B}">
      <dgm:prSet/>
      <dgm:spPr/>
      <dgm:t>
        <a:bodyPr/>
        <a:lstStyle/>
        <a:p>
          <a:endParaRPr lang="es-CL"/>
        </a:p>
      </dgm:t>
    </dgm:pt>
    <dgm:pt modelId="{202D2A7D-F3A2-4FAD-95B4-CFBA687938FD}" type="sibTrans" cxnId="{AD1A0B12-7352-4AE5-98AD-9F74FD5CAB0B}">
      <dgm:prSet/>
      <dgm:spPr/>
      <dgm:t>
        <a:bodyPr/>
        <a:lstStyle/>
        <a:p>
          <a:endParaRPr lang="es-CL"/>
        </a:p>
      </dgm:t>
    </dgm:pt>
    <dgm:pt modelId="{697C5DC6-9E91-4553-A3EA-6953F7E1A902}">
      <dgm:prSet custT="1"/>
      <dgm:spPr/>
      <dgm:t>
        <a:bodyPr/>
        <a:lstStyle/>
        <a:p>
          <a:r>
            <a:rPr lang="es-MX" sz="1050" dirty="0">
              <a:latin typeface="Arial" panose="020B0604020202020204" pitchFamily="34" charset="0"/>
              <a:cs typeface="Arial" panose="020B0604020202020204" pitchFamily="34" charset="0"/>
            </a:rPr>
            <a:t>Estrechos</a:t>
          </a:r>
          <a:endParaRPr lang="es-CL" sz="1050" dirty="0">
            <a:latin typeface="Arial" panose="020B0604020202020204" pitchFamily="34" charset="0"/>
            <a:cs typeface="Arial" panose="020B0604020202020204" pitchFamily="34" charset="0"/>
          </a:endParaRPr>
        </a:p>
      </dgm:t>
    </dgm:pt>
    <dgm:pt modelId="{59482714-42E1-4369-82F0-7A930CA320E1}" type="parTrans" cxnId="{0E8CA018-B217-497A-A856-0832E30A4CEB}">
      <dgm:prSet/>
      <dgm:spPr/>
      <dgm:t>
        <a:bodyPr/>
        <a:lstStyle/>
        <a:p>
          <a:endParaRPr lang="es-CL"/>
        </a:p>
      </dgm:t>
    </dgm:pt>
    <dgm:pt modelId="{813D86B1-39B2-4130-A5FD-9D497662D61F}" type="sibTrans" cxnId="{0E8CA018-B217-497A-A856-0832E30A4CEB}">
      <dgm:prSet/>
      <dgm:spPr/>
      <dgm:t>
        <a:bodyPr/>
        <a:lstStyle/>
        <a:p>
          <a:endParaRPr lang="es-CL"/>
        </a:p>
      </dgm:t>
    </dgm:pt>
    <dgm:pt modelId="{C8B82501-25F3-4507-A17E-71647D81B6FB}">
      <dgm:prSet custT="1"/>
      <dgm:spPr/>
      <dgm:t>
        <a:bodyPr/>
        <a:lstStyle/>
        <a:p>
          <a:r>
            <a:rPr lang="es-MX" sz="1050" dirty="0">
              <a:latin typeface="Arial" panose="020B0604020202020204" pitchFamily="34" charset="0"/>
              <a:cs typeface="Arial" panose="020B0604020202020204" pitchFamily="34" charset="0"/>
            </a:rPr>
            <a:t>ZC, ZEE  y PC</a:t>
          </a:r>
          <a:endParaRPr lang="es-CL" sz="1050" dirty="0">
            <a:latin typeface="Arial" panose="020B0604020202020204" pitchFamily="34" charset="0"/>
            <a:cs typeface="Arial" panose="020B0604020202020204" pitchFamily="34" charset="0"/>
          </a:endParaRPr>
        </a:p>
      </dgm:t>
    </dgm:pt>
    <dgm:pt modelId="{D5846F80-C11D-4335-8871-C29403123ABB}" type="parTrans" cxnId="{C7ED970D-1D4A-42E5-8DBD-A7C80643022F}">
      <dgm:prSet/>
      <dgm:spPr/>
      <dgm:t>
        <a:bodyPr/>
        <a:lstStyle/>
        <a:p>
          <a:endParaRPr lang="es-CL"/>
        </a:p>
      </dgm:t>
    </dgm:pt>
    <dgm:pt modelId="{4305F812-3073-484F-80CC-C673E9EDEEC3}" type="sibTrans" cxnId="{C7ED970D-1D4A-42E5-8DBD-A7C80643022F}">
      <dgm:prSet/>
      <dgm:spPr/>
      <dgm:t>
        <a:bodyPr/>
        <a:lstStyle/>
        <a:p>
          <a:endParaRPr lang="es-CL"/>
        </a:p>
      </dgm:t>
    </dgm:pt>
    <dgm:pt modelId="{F77D5D44-B0E9-4C12-AC64-C3F2D7612121}">
      <dgm:prSet custT="1"/>
      <dgm:spPr/>
      <dgm:t>
        <a:bodyPr/>
        <a:lstStyle/>
        <a:p>
          <a:r>
            <a:rPr lang="es-MX" sz="1050" dirty="0">
              <a:latin typeface="Arial" panose="020B0604020202020204" pitchFamily="34" charset="0"/>
              <a:cs typeface="Arial" panose="020B0604020202020204" pitchFamily="34" charset="0"/>
            </a:rPr>
            <a:t>Alta Mar</a:t>
          </a:r>
          <a:endParaRPr lang="es-CL" sz="1050" dirty="0">
            <a:latin typeface="Arial" panose="020B0604020202020204" pitchFamily="34" charset="0"/>
            <a:cs typeface="Arial" panose="020B0604020202020204" pitchFamily="34" charset="0"/>
          </a:endParaRPr>
        </a:p>
      </dgm:t>
    </dgm:pt>
    <dgm:pt modelId="{C70B102F-E922-499B-8A36-642D06BBA932}" type="parTrans" cxnId="{62D7312A-0829-4737-A707-EBAC9AA6E4AD}">
      <dgm:prSet/>
      <dgm:spPr/>
      <dgm:t>
        <a:bodyPr/>
        <a:lstStyle/>
        <a:p>
          <a:endParaRPr lang="es-CL"/>
        </a:p>
      </dgm:t>
    </dgm:pt>
    <dgm:pt modelId="{E27CBD70-0432-45B7-9F01-4D5422391D85}" type="sibTrans" cxnId="{62D7312A-0829-4737-A707-EBAC9AA6E4AD}">
      <dgm:prSet/>
      <dgm:spPr/>
      <dgm:t>
        <a:bodyPr/>
        <a:lstStyle/>
        <a:p>
          <a:endParaRPr lang="es-CL"/>
        </a:p>
      </dgm:t>
    </dgm:pt>
    <dgm:pt modelId="{20FF0DFD-D3ED-4A30-82C3-F8914019CD5D}">
      <dgm:prSet custT="1"/>
      <dgm:spPr/>
      <dgm:t>
        <a:bodyPr/>
        <a:lstStyle/>
        <a:p>
          <a:r>
            <a:rPr lang="es-MX" sz="1050" dirty="0">
              <a:latin typeface="Arial" panose="020B0604020202020204" pitchFamily="34" charset="0"/>
              <a:cs typeface="Arial" panose="020B0604020202020204" pitchFamily="34" charset="0"/>
            </a:rPr>
            <a:t>Buque de Guerra, Terrorismo y piratería </a:t>
          </a:r>
          <a:endParaRPr lang="es-CL" sz="1050" dirty="0">
            <a:latin typeface="Arial" panose="020B0604020202020204" pitchFamily="34" charset="0"/>
            <a:cs typeface="Arial" panose="020B0604020202020204" pitchFamily="34" charset="0"/>
          </a:endParaRPr>
        </a:p>
      </dgm:t>
    </dgm:pt>
    <dgm:pt modelId="{DDA23C06-F7A9-4CA0-8E8A-67E2B92D1DCC}" type="parTrans" cxnId="{D5D314BD-4EC9-4149-ADFA-36E32BA54AAF}">
      <dgm:prSet/>
      <dgm:spPr/>
      <dgm:t>
        <a:bodyPr/>
        <a:lstStyle/>
        <a:p>
          <a:endParaRPr lang="es-CL"/>
        </a:p>
      </dgm:t>
    </dgm:pt>
    <dgm:pt modelId="{E14288A3-7A1B-446F-A19B-7AC7D46A6D80}" type="sibTrans" cxnId="{D5D314BD-4EC9-4149-ADFA-36E32BA54AAF}">
      <dgm:prSet/>
      <dgm:spPr/>
      <dgm:t>
        <a:bodyPr/>
        <a:lstStyle/>
        <a:p>
          <a:endParaRPr lang="es-CL"/>
        </a:p>
      </dgm:t>
    </dgm:pt>
    <dgm:pt modelId="{E44EEF6E-D4E3-4A1B-B043-03129582F819}">
      <dgm:prSet custT="1"/>
      <dgm:spPr/>
      <dgm:t>
        <a:bodyPr/>
        <a:lstStyle/>
        <a:p>
          <a:r>
            <a:rPr lang="es-MX" sz="1050" dirty="0">
              <a:latin typeface="Arial" panose="020B0604020202020204" pitchFamily="34" charset="0"/>
              <a:cs typeface="Arial" panose="020B0604020202020204" pitchFamily="34" charset="0"/>
            </a:rPr>
            <a:t>Chile y sus TTII Limítrofes  relacionados con el m ar </a:t>
          </a:r>
          <a:endParaRPr lang="es-CL" sz="1050" dirty="0">
            <a:latin typeface="Arial" panose="020B0604020202020204" pitchFamily="34" charset="0"/>
            <a:cs typeface="Arial" panose="020B0604020202020204" pitchFamily="34" charset="0"/>
          </a:endParaRPr>
        </a:p>
      </dgm:t>
    </dgm:pt>
    <dgm:pt modelId="{9FA406FA-61F9-4C36-9E1C-C2C292E352FB}" type="parTrans" cxnId="{59B444EC-3E0E-4FBC-94C8-082B04A682C5}">
      <dgm:prSet/>
      <dgm:spPr/>
      <dgm:t>
        <a:bodyPr/>
        <a:lstStyle/>
        <a:p>
          <a:endParaRPr lang="es-CL"/>
        </a:p>
      </dgm:t>
    </dgm:pt>
    <dgm:pt modelId="{04B9A0BC-C90E-4035-AF49-263FD6A5F30B}" type="sibTrans" cxnId="{59B444EC-3E0E-4FBC-94C8-082B04A682C5}">
      <dgm:prSet/>
      <dgm:spPr/>
      <dgm:t>
        <a:bodyPr/>
        <a:lstStyle/>
        <a:p>
          <a:endParaRPr lang="es-CL"/>
        </a:p>
      </dgm:t>
    </dgm:pt>
    <dgm:pt modelId="{91F0D85C-8AD2-4C22-A57F-DECEA3DE767B}" type="pres">
      <dgm:prSet presAssocID="{4D9E3217-EE27-4E95-95C4-85BF7E1FB2F4}" presName="hierChild1" presStyleCnt="0">
        <dgm:presLayoutVars>
          <dgm:chPref val="1"/>
          <dgm:dir/>
          <dgm:animOne val="branch"/>
          <dgm:animLvl val="lvl"/>
          <dgm:resizeHandles/>
        </dgm:presLayoutVars>
      </dgm:prSet>
      <dgm:spPr/>
      <dgm:t>
        <a:bodyPr/>
        <a:lstStyle/>
        <a:p>
          <a:endParaRPr lang="es-ES"/>
        </a:p>
      </dgm:t>
    </dgm:pt>
    <dgm:pt modelId="{D6A2ABCB-9C6A-40ED-9331-4FB26D8F0945}" type="pres">
      <dgm:prSet presAssocID="{1D355EBB-6F42-4915-AD47-40C1590ED7EA}" presName="hierRoot1" presStyleCnt="0"/>
      <dgm:spPr/>
    </dgm:pt>
    <dgm:pt modelId="{79936FA2-1B69-489B-8E25-68497FF806C2}" type="pres">
      <dgm:prSet presAssocID="{1D355EBB-6F42-4915-AD47-40C1590ED7EA}" presName="composite" presStyleCnt="0"/>
      <dgm:spPr/>
    </dgm:pt>
    <dgm:pt modelId="{99D48384-52CE-4CA2-9613-1CB4C72D7E65}" type="pres">
      <dgm:prSet presAssocID="{1D355EBB-6F42-4915-AD47-40C1590ED7EA}" presName="background" presStyleLbl="node0" presStyleIdx="0" presStyleCnt="1"/>
      <dgm:spPr/>
    </dgm:pt>
    <dgm:pt modelId="{636165E3-11DE-4571-AD5F-B9FD124169AB}" type="pres">
      <dgm:prSet presAssocID="{1D355EBB-6F42-4915-AD47-40C1590ED7EA}" presName="text" presStyleLbl="fgAcc0" presStyleIdx="0" presStyleCnt="1" custScaleX="145721" custLinFactNeighborX="-5556">
        <dgm:presLayoutVars>
          <dgm:chPref val="3"/>
        </dgm:presLayoutVars>
      </dgm:prSet>
      <dgm:spPr/>
      <dgm:t>
        <a:bodyPr/>
        <a:lstStyle/>
        <a:p>
          <a:endParaRPr lang="es-ES"/>
        </a:p>
      </dgm:t>
    </dgm:pt>
    <dgm:pt modelId="{D720DDB7-15BD-4E23-8B23-9909BEAEDD42}" type="pres">
      <dgm:prSet presAssocID="{1D355EBB-6F42-4915-AD47-40C1590ED7EA}" presName="hierChild2" presStyleCnt="0"/>
      <dgm:spPr/>
    </dgm:pt>
    <dgm:pt modelId="{9AFA9FE4-87A5-4744-ACEE-8A4E93182081}" type="pres">
      <dgm:prSet presAssocID="{A2BE2647-A7A8-43D2-8F5A-1EDCCDF2B900}" presName="Name10" presStyleLbl="parChTrans1D2" presStyleIdx="0" presStyleCnt="9"/>
      <dgm:spPr/>
      <dgm:t>
        <a:bodyPr/>
        <a:lstStyle/>
        <a:p>
          <a:endParaRPr lang="es-ES"/>
        </a:p>
      </dgm:t>
    </dgm:pt>
    <dgm:pt modelId="{A4D45B76-27E1-44B7-B515-8421DA100D99}" type="pres">
      <dgm:prSet presAssocID="{D8F9C1D1-BEDA-48BC-94ED-C8C5286E02E8}" presName="hierRoot2" presStyleCnt="0"/>
      <dgm:spPr/>
    </dgm:pt>
    <dgm:pt modelId="{3F24EF56-09BD-43EC-81AD-D00E131D6F75}" type="pres">
      <dgm:prSet presAssocID="{D8F9C1D1-BEDA-48BC-94ED-C8C5286E02E8}" presName="composite2" presStyleCnt="0"/>
      <dgm:spPr/>
    </dgm:pt>
    <dgm:pt modelId="{AB7E774E-41C6-4B08-80AA-8789B3FFB4DD}" type="pres">
      <dgm:prSet presAssocID="{D8F9C1D1-BEDA-48BC-94ED-C8C5286E02E8}" presName="background2" presStyleLbl="node2" presStyleIdx="0" presStyleCnt="9"/>
      <dgm:spPr/>
    </dgm:pt>
    <dgm:pt modelId="{59A4CCC0-485A-4712-97A9-7E5481F0B4D1}" type="pres">
      <dgm:prSet presAssocID="{D8F9C1D1-BEDA-48BC-94ED-C8C5286E02E8}" presName="text2" presStyleLbl="fgAcc2" presStyleIdx="0" presStyleCnt="9">
        <dgm:presLayoutVars>
          <dgm:chPref val="3"/>
        </dgm:presLayoutVars>
      </dgm:prSet>
      <dgm:spPr/>
      <dgm:t>
        <a:bodyPr/>
        <a:lstStyle/>
        <a:p>
          <a:endParaRPr lang="es-ES"/>
        </a:p>
      </dgm:t>
    </dgm:pt>
    <dgm:pt modelId="{39E77AAC-E345-41C3-8D59-48763BDD2986}" type="pres">
      <dgm:prSet presAssocID="{D8F9C1D1-BEDA-48BC-94ED-C8C5286E02E8}" presName="hierChild3" presStyleCnt="0"/>
      <dgm:spPr/>
    </dgm:pt>
    <dgm:pt modelId="{D258E6BA-1DCF-43F3-8C62-BE1B7E609BDF}" type="pres">
      <dgm:prSet presAssocID="{33880211-BD22-437B-8101-640C978522F5}" presName="Name10" presStyleLbl="parChTrans1D2" presStyleIdx="1" presStyleCnt="9"/>
      <dgm:spPr/>
      <dgm:t>
        <a:bodyPr/>
        <a:lstStyle/>
        <a:p>
          <a:endParaRPr lang="es-ES"/>
        </a:p>
      </dgm:t>
    </dgm:pt>
    <dgm:pt modelId="{F1549718-0009-4F22-8395-0FDC709E754F}" type="pres">
      <dgm:prSet presAssocID="{2853B66B-26DA-409B-88AB-2E1E30E4A658}" presName="hierRoot2" presStyleCnt="0"/>
      <dgm:spPr/>
    </dgm:pt>
    <dgm:pt modelId="{36296AC5-3C98-4CDF-938E-450CA833EF87}" type="pres">
      <dgm:prSet presAssocID="{2853B66B-26DA-409B-88AB-2E1E30E4A658}" presName="composite2" presStyleCnt="0"/>
      <dgm:spPr/>
    </dgm:pt>
    <dgm:pt modelId="{E88D2FD4-0628-4905-A22E-C7BB700BDFBE}" type="pres">
      <dgm:prSet presAssocID="{2853B66B-26DA-409B-88AB-2E1E30E4A658}" presName="background2" presStyleLbl="node2" presStyleIdx="1" presStyleCnt="9"/>
      <dgm:spPr/>
    </dgm:pt>
    <dgm:pt modelId="{C93CD3B8-B707-4914-A938-2C41959DA42C}" type="pres">
      <dgm:prSet presAssocID="{2853B66B-26DA-409B-88AB-2E1E30E4A658}" presName="text2" presStyleLbl="fgAcc2" presStyleIdx="1" presStyleCnt="9">
        <dgm:presLayoutVars>
          <dgm:chPref val="3"/>
        </dgm:presLayoutVars>
      </dgm:prSet>
      <dgm:spPr/>
      <dgm:t>
        <a:bodyPr/>
        <a:lstStyle/>
        <a:p>
          <a:endParaRPr lang="es-ES"/>
        </a:p>
      </dgm:t>
    </dgm:pt>
    <dgm:pt modelId="{E7144BB8-8D70-41E7-9ABD-6C8A374522BB}" type="pres">
      <dgm:prSet presAssocID="{2853B66B-26DA-409B-88AB-2E1E30E4A658}" presName="hierChild3" presStyleCnt="0"/>
      <dgm:spPr/>
    </dgm:pt>
    <dgm:pt modelId="{61FCE827-5A5D-46E5-BBC0-0B76DAB25080}" type="pres">
      <dgm:prSet presAssocID="{F32DCA90-5CCE-4387-B7DE-11340C87BDE0}" presName="Name10" presStyleLbl="parChTrans1D2" presStyleIdx="2" presStyleCnt="9"/>
      <dgm:spPr/>
      <dgm:t>
        <a:bodyPr/>
        <a:lstStyle/>
        <a:p>
          <a:endParaRPr lang="es-ES"/>
        </a:p>
      </dgm:t>
    </dgm:pt>
    <dgm:pt modelId="{692237A9-C07A-40AA-BFEC-D0EFC87D6EED}" type="pres">
      <dgm:prSet presAssocID="{179A9F7C-2A78-4535-AD05-10590040DF0A}" presName="hierRoot2" presStyleCnt="0"/>
      <dgm:spPr/>
    </dgm:pt>
    <dgm:pt modelId="{F75F4971-5FA1-47E8-AC11-C9030A475FF7}" type="pres">
      <dgm:prSet presAssocID="{179A9F7C-2A78-4535-AD05-10590040DF0A}" presName="composite2" presStyleCnt="0"/>
      <dgm:spPr/>
    </dgm:pt>
    <dgm:pt modelId="{A98A6322-9463-4806-AF1E-A36F8969AA9C}" type="pres">
      <dgm:prSet presAssocID="{179A9F7C-2A78-4535-AD05-10590040DF0A}" presName="background2" presStyleLbl="node2" presStyleIdx="2" presStyleCnt="9"/>
      <dgm:spPr/>
    </dgm:pt>
    <dgm:pt modelId="{E7DBF2AE-9009-4513-8017-B96044714E3C}" type="pres">
      <dgm:prSet presAssocID="{179A9F7C-2A78-4535-AD05-10590040DF0A}" presName="text2" presStyleLbl="fgAcc2" presStyleIdx="2" presStyleCnt="9">
        <dgm:presLayoutVars>
          <dgm:chPref val="3"/>
        </dgm:presLayoutVars>
      </dgm:prSet>
      <dgm:spPr/>
      <dgm:t>
        <a:bodyPr/>
        <a:lstStyle/>
        <a:p>
          <a:endParaRPr lang="es-ES"/>
        </a:p>
      </dgm:t>
    </dgm:pt>
    <dgm:pt modelId="{D06CFBE4-1331-4BB7-AFF4-1A8C0B23824C}" type="pres">
      <dgm:prSet presAssocID="{179A9F7C-2A78-4535-AD05-10590040DF0A}" presName="hierChild3" presStyleCnt="0"/>
      <dgm:spPr/>
    </dgm:pt>
    <dgm:pt modelId="{E1D95EAF-0573-44D2-8A52-1C33A1032479}" type="pres">
      <dgm:prSet presAssocID="{0475E466-F976-4D38-A7BE-8572D347F953}" presName="Name10" presStyleLbl="parChTrans1D2" presStyleIdx="3" presStyleCnt="9"/>
      <dgm:spPr/>
      <dgm:t>
        <a:bodyPr/>
        <a:lstStyle/>
        <a:p>
          <a:endParaRPr lang="es-ES"/>
        </a:p>
      </dgm:t>
    </dgm:pt>
    <dgm:pt modelId="{202EFFE1-12D2-4F71-AF82-E76A6A0E742A}" type="pres">
      <dgm:prSet presAssocID="{E02762D5-E848-457E-9F91-5D0D9A16A87B}" presName="hierRoot2" presStyleCnt="0"/>
      <dgm:spPr/>
    </dgm:pt>
    <dgm:pt modelId="{44CA7960-D192-43AF-BC61-C019C22D34F7}" type="pres">
      <dgm:prSet presAssocID="{E02762D5-E848-457E-9F91-5D0D9A16A87B}" presName="composite2" presStyleCnt="0"/>
      <dgm:spPr/>
    </dgm:pt>
    <dgm:pt modelId="{7840371E-89AD-4AD4-84C2-63670B7905C9}" type="pres">
      <dgm:prSet presAssocID="{E02762D5-E848-457E-9F91-5D0D9A16A87B}" presName="background2" presStyleLbl="node2" presStyleIdx="3" presStyleCnt="9"/>
      <dgm:spPr/>
    </dgm:pt>
    <dgm:pt modelId="{6027B91B-762B-486B-978A-D0ADC99CCAFF}" type="pres">
      <dgm:prSet presAssocID="{E02762D5-E848-457E-9F91-5D0D9A16A87B}" presName="text2" presStyleLbl="fgAcc2" presStyleIdx="3" presStyleCnt="9">
        <dgm:presLayoutVars>
          <dgm:chPref val="3"/>
        </dgm:presLayoutVars>
      </dgm:prSet>
      <dgm:spPr/>
      <dgm:t>
        <a:bodyPr/>
        <a:lstStyle/>
        <a:p>
          <a:endParaRPr lang="es-ES"/>
        </a:p>
      </dgm:t>
    </dgm:pt>
    <dgm:pt modelId="{50828D67-33B6-45E1-8E6A-04C349375CD1}" type="pres">
      <dgm:prSet presAssocID="{E02762D5-E848-457E-9F91-5D0D9A16A87B}" presName="hierChild3" presStyleCnt="0"/>
      <dgm:spPr/>
    </dgm:pt>
    <dgm:pt modelId="{2BD90FF5-6E82-48FB-BEAD-88F3588F57E0}" type="pres">
      <dgm:prSet presAssocID="{59482714-42E1-4369-82F0-7A930CA320E1}" presName="Name10" presStyleLbl="parChTrans1D2" presStyleIdx="4" presStyleCnt="9"/>
      <dgm:spPr/>
      <dgm:t>
        <a:bodyPr/>
        <a:lstStyle/>
        <a:p>
          <a:endParaRPr lang="es-ES"/>
        </a:p>
      </dgm:t>
    </dgm:pt>
    <dgm:pt modelId="{60520F95-09F7-45E8-A06E-808C7BFCE1B1}" type="pres">
      <dgm:prSet presAssocID="{697C5DC6-9E91-4553-A3EA-6953F7E1A902}" presName="hierRoot2" presStyleCnt="0"/>
      <dgm:spPr/>
    </dgm:pt>
    <dgm:pt modelId="{B5A70048-45BB-4160-8F81-E5654B576DB6}" type="pres">
      <dgm:prSet presAssocID="{697C5DC6-9E91-4553-A3EA-6953F7E1A902}" presName="composite2" presStyleCnt="0"/>
      <dgm:spPr/>
    </dgm:pt>
    <dgm:pt modelId="{A447CDFA-B27A-451C-8B8D-8F0B21AB2E3B}" type="pres">
      <dgm:prSet presAssocID="{697C5DC6-9E91-4553-A3EA-6953F7E1A902}" presName="background2" presStyleLbl="node2" presStyleIdx="4" presStyleCnt="9"/>
      <dgm:spPr/>
    </dgm:pt>
    <dgm:pt modelId="{D627B4DA-E8E4-4FFA-B606-BF2B7DCE96F0}" type="pres">
      <dgm:prSet presAssocID="{697C5DC6-9E91-4553-A3EA-6953F7E1A902}" presName="text2" presStyleLbl="fgAcc2" presStyleIdx="4" presStyleCnt="9">
        <dgm:presLayoutVars>
          <dgm:chPref val="3"/>
        </dgm:presLayoutVars>
      </dgm:prSet>
      <dgm:spPr/>
      <dgm:t>
        <a:bodyPr/>
        <a:lstStyle/>
        <a:p>
          <a:endParaRPr lang="es-ES"/>
        </a:p>
      </dgm:t>
    </dgm:pt>
    <dgm:pt modelId="{9DE6B9DD-3334-4F66-836D-5B1E607A353D}" type="pres">
      <dgm:prSet presAssocID="{697C5DC6-9E91-4553-A3EA-6953F7E1A902}" presName="hierChild3" presStyleCnt="0"/>
      <dgm:spPr/>
    </dgm:pt>
    <dgm:pt modelId="{6884EC23-DDBB-44F0-A563-99CD7ED95864}" type="pres">
      <dgm:prSet presAssocID="{D5846F80-C11D-4335-8871-C29403123ABB}" presName="Name10" presStyleLbl="parChTrans1D2" presStyleIdx="5" presStyleCnt="9"/>
      <dgm:spPr/>
      <dgm:t>
        <a:bodyPr/>
        <a:lstStyle/>
        <a:p>
          <a:endParaRPr lang="es-ES"/>
        </a:p>
      </dgm:t>
    </dgm:pt>
    <dgm:pt modelId="{288E421B-10FD-4CB6-A5FC-99B48DCAA74F}" type="pres">
      <dgm:prSet presAssocID="{C8B82501-25F3-4507-A17E-71647D81B6FB}" presName="hierRoot2" presStyleCnt="0"/>
      <dgm:spPr/>
    </dgm:pt>
    <dgm:pt modelId="{BFADED20-E612-4EA4-9863-E873FF6D6610}" type="pres">
      <dgm:prSet presAssocID="{C8B82501-25F3-4507-A17E-71647D81B6FB}" presName="composite2" presStyleCnt="0"/>
      <dgm:spPr/>
    </dgm:pt>
    <dgm:pt modelId="{56601FAF-660F-40FC-8F7D-FB97A9A60EAC}" type="pres">
      <dgm:prSet presAssocID="{C8B82501-25F3-4507-A17E-71647D81B6FB}" presName="background2" presStyleLbl="node2" presStyleIdx="5" presStyleCnt="9"/>
      <dgm:spPr/>
    </dgm:pt>
    <dgm:pt modelId="{091DA84B-9D12-41AD-B238-3E23B7131A07}" type="pres">
      <dgm:prSet presAssocID="{C8B82501-25F3-4507-A17E-71647D81B6FB}" presName="text2" presStyleLbl="fgAcc2" presStyleIdx="5" presStyleCnt="9">
        <dgm:presLayoutVars>
          <dgm:chPref val="3"/>
        </dgm:presLayoutVars>
      </dgm:prSet>
      <dgm:spPr/>
      <dgm:t>
        <a:bodyPr/>
        <a:lstStyle/>
        <a:p>
          <a:endParaRPr lang="es-ES"/>
        </a:p>
      </dgm:t>
    </dgm:pt>
    <dgm:pt modelId="{071E8372-4287-4130-B639-92BED14B77A9}" type="pres">
      <dgm:prSet presAssocID="{C8B82501-25F3-4507-A17E-71647D81B6FB}" presName="hierChild3" presStyleCnt="0"/>
      <dgm:spPr/>
    </dgm:pt>
    <dgm:pt modelId="{20FBE70C-BF13-47FD-BDC3-2FAD0AF3CAE8}" type="pres">
      <dgm:prSet presAssocID="{C70B102F-E922-499B-8A36-642D06BBA932}" presName="Name10" presStyleLbl="parChTrans1D2" presStyleIdx="6" presStyleCnt="9"/>
      <dgm:spPr/>
      <dgm:t>
        <a:bodyPr/>
        <a:lstStyle/>
        <a:p>
          <a:endParaRPr lang="es-ES"/>
        </a:p>
      </dgm:t>
    </dgm:pt>
    <dgm:pt modelId="{F952595B-894B-445F-9C3E-E4E14314D5A2}" type="pres">
      <dgm:prSet presAssocID="{F77D5D44-B0E9-4C12-AC64-C3F2D7612121}" presName="hierRoot2" presStyleCnt="0"/>
      <dgm:spPr/>
    </dgm:pt>
    <dgm:pt modelId="{2B708964-EF2F-4D38-AD04-42EB5A25F0EC}" type="pres">
      <dgm:prSet presAssocID="{F77D5D44-B0E9-4C12-AC64-C3F2D7612121}" presName="composite2" presStyleCnt="0"/>
      <dgm:spPr/>
    </dgm:pt>
    <dgm:pt modelId="{57DA2978-E69E-454E-97B4-A5C7253A67F9}" type="pres">
      <dgm:prSet presAssocID="{F77D5D44-B0E9-4C12-AC64-C3F2D7612121}" presName="background2" presStyleLbl="node2" presStyleIdx="6" presStyleCnt="9"/>
      <dgm:spPr/>
    </dgm:pt>
    <dgm:pt modelId="{CDF70087-1A70-42CD-A01E-7C47124249B2}" type="pres">
      <dgm:prSet presAssocID="{F77D5D44-B0E9-4C12-AC64-C3F2D7612121}" presName="text2" presStyleLbl="fgAcc2" presStyleIdx="6" presStyleCnt="9">
        <dgm:presLayoutVars>
          <dgm:chPref val="3"/>
        </dgm:presLayoutVars>
      </dgm:prSet>
      <dgm:spPr/>
      <dgm:t>
        <a:bodyPr/>
        <a:lstStyle/>
        <a:p>
          <a:endParaRPr lang="es-ES"/>
        </a:p>
      </dgm:t>
    </dgm:pt>
    <dgm:pt modelId="{D33663D5-5AE6-4C0C-A355-167EB7C34C3A}" type="pres">
      <dgm:prSet presAssocID="{F77D5D44-B0E9-4C12-AC64-C3F2D7612121}" presName="hierChild3" presStyleCnt="0"/>
      <dgm:spPr/>
    </dgm:pt>
    <dgm:pt modelId="{23408746-CD5A-453C-BC03-A2DC550614C2}" type="pres">
      <dgm:prSet presAssocID="{DDA23C06-F7A9-4CA0-8E8A-67E2B92D1DCC}" presName="Name10" presStyleLbl="parChTrans1D2" presStyleIdx="7" presStyleCnt="9"/>
      <dgm:spPr/>
      <dgm:t>
        <a:bodyPr/>
        <a:lstStyle/>
        <a:p>
          <a:endParaRPr lang="es-ES"/>
        </a:p>
      </dgm:t>
    </dgm:pt>
    <dgm:pt modelId="{93D806D7-8309-452D-B9E3-0A4052726E43}" type="pres">
      <dgm:prSet presAssocID="{20FF0DFD-D3ED-4A30-82C3-F8914019CD5D}" presName="hierRoot2" presStyleCnt="0"/>
      <dgm:spPr/>
    </dgm:pt>
    <dgm:pt modelId="{B7E94673-BB9F-4AE3-A29B-8E8617D2A946}" type="pres">
      <dgm:prSet presAssocID="{20FF0DFD-D3ED-4A30-82C3-F8914019CD5D}" presName="composite2" presStyleCnt="0"/>
      <dgm:spPr/>
    </dgm:pt>
    <dgm:pt modelId="{FC89B2BF-41AD-4AFA-B622-9C5E43657113}" type="pres">
      <dgm:prSet presAssocID="{20FF0DFD-D3ED-4A30-82C3-F8914019CD5D}" presName="background2" presStyleLbl="node2" presStyleIdx="7" presStyleCnt="9"/>
      <dgm:spPr/>
    </dgm:pt>
    <dgm:pt modelId="{40AC7117-87EF-41AD-B350-99CD5B3F769B}" type="pres">
      <dgm:prSet presAssocID="{20FF0DFD-D3ED-4A30-82C3-F8914019CD5D}" presName="text2" presStyleLbl="fgAcc2" presStyleIdx="7" presStyleCnt="9">
        <dgm:presLayoutVars>
          <dgm:chPref val="3"/>
        </dgm:presLayoutVars>
      </dgm:prSet>
      <dgm:spPr/>
      <dgm:t>
        <a:bodyPr/>
        <a:lstStyle/>
        <a:p>
          <a:endParaRPr lang="es-ES"/>
        </a:p>
      </dgm:t>
    </dgm:pt>
    <dgm:pt modelId="{00FD35C3-E630-4B53-8EEF-5CFA94282F7C}" type="pres">
      <dgm:prSet presAssocID="{20FF0DFD-D3ED-4A30-82C3-F8914019CD5D}" presName="hierChild3" presStyleCnt="0"/>
      <dgm:spPr/>
    </dgm:pt>
    <dgm:pt modelId="{31BEDCFE-E6DE-46CA-B70E-AB72376D4E95}" type="pres">
      <dgm:prSet presAssocID="{9FA406FA-61F9-4C36-9E1C-C2C292E352FB}" presName="Name10" presStyleLbl="parChTrans1D2" presStyleIdx="8" presStyleCnt="9"/>
      <dgm:spPr/>
      <dgm:t>
        <a:bodyPr/>
        <a:lstStyle/>
        <a:p>
          <a:endParaRPr lang="es-ES"/>
        </a:p>
      </dgm:t>
    </dgm:pt>
    <dgm:pt modelId="{674F4BAC-4953-4F7B-BC3D-7852591B1CA7}" type="pres">
      <dgm:prSet presAssocID="{E44EEF6E-D4E3-4A1B-B043-03129582F819}" presName="hierRoot2" presStyleCnt="0"/>
      <dgm:spPr/>
    </dgm:pt>
    <dgm:pt modelId="{28A64136-5261-423E-ABC2-AFCAD76105A7}" type="pres">
      <dgm:prSet presAssocID="{E44EEF6E-D4E3-4A1B-B043-03129582F819}" presName="composite2" presStyleCnt="0"/>
      <dgm:spPr/>
    </dgm:pt>
    <dgm:pt modelId="{AC2B67E5-45EE-4702-BD39-D5B262AB93DD}" type="pres">
      <dgm:prSet presAssocID="{E44EEF6E-D4E3-4A1B-B043-03129582F819}" presName="background2" presStyleLbl="node2" presStyleIdx="8" presStyleCnt="9"/>
      <dgm:spPr/>
    </dgm:pt>
    <dgm:pt modelId="{88055677-34BE-4503-BBFD-DC2F2ACF2818}" type="pres">
      <dgm:prSet presAssocID="{E44EEF6E-D4E3-4A1B-B043-03129582F819}" presName="text2" presStyleLbl="fgAcc2" presStyleIdx="8" presStyleCnt="9" custScaleX="145937">
        <dgm:presLayoutVars>
          <dgm:chPref val="3"/>
        </dgm:presLayoutVars>
      </dgm:prSet>
      <dgm:spPr/>
      <dgm:t>
        <a:bodyPr/>
        <a:lstStyle/>
        <a:p>
          <a:endParaRPr lang="es-ES"/>
        </a:p>
      </dgm:t>
    </dgm:pt>
    <dgm:pt modelId="{6D4CC44A-2D1F-4558-8407-2C990FCF0C14}" type="pres">
      <dgm:prSet presAssocID="{E44EEF6E-D4E3-4A1B-B043-03129582F819}" presName="hierChild3" presStyleCnt="0"/>
      <dgm:spPr/>
    </dgm:pt>
  </dgm:ptLst>
  <dgm:cxnLst>
    <dgm:cxn modelId="{A84E71BA-9A45-4392-81A5-0419D2226B5E}" type="presOf" srcId="{A2BE2647-A7A8-43D2-8F5A-1EDCCDF2B900}" destId="{9AFA9FE4-87A5-4744-ACEE-8A4E93182081}" srcOrd="0" destOrd="0" presId="urn:microsoft.com/office/officeart/2005/8/layout/hierarchy1"/>
    <dgm:cxn modelId="{C8BE5EBC-F51B-4EBD-A8DC-14AB9FA49255}" type="presOf" srcId="{C8B82501-25F3-4507-A17E-71647D81B6FB}" destId="{091DA84B-9D12-41AD-B238-3E23B7131A07}" srcOrd="0" destOrd="0" presId="urn:microsoft.com/office/officeart/2005/8/layout/hierarchy1"/>
    <dgm:cxn modelId="{0555C3FC-762F-438D-AAF2-22714D35ADF8}" type="presOf" srcId="{59482714-42E1-4369-82F0-7A930CA320E1}" destId="{2BD90FF5-6E82-48FB-BEAD-88F3588F57E0}" srcOrd="0" destOrd="0" presId="urn:microsoft.com/office/officeart/2005/8/layout/hierarchy1"/>
    <dgm:cxn modelId="{AD1A0B12-7352-4AE5-98AD-9F74FD5CAB0B}" srcId="{1D355EBB-6F42-4915-AD47-40C1590ED7EA}" destId="{E02762D5-E848-457E-9F91-5D0D9A16A87B}" srcOrd="3" destOrd="0" parTransId="{0475E466-F976-4D38-A7BE-8572D347F953}" sibTransId="{202D2A7D-F3A2-4FAD-95B4-CFBA687938FD}"/>
    <dgm:cxn modelId="{C7ED970D-1D4A-42E5-8DBD-A7C80643022F}" srcId="{1D355EBB-6F42-4915-AD47-40C1590ED7EA}" destId="{C8B82501-25F3-4507-A17E-71647D81B6FB}" srcOrd="5" destOrd="0" parTransId="{D5846F80-C11D-4335-8871-C29403123ABB}" sibTransId="{4305F812-3073-484F-80CC-C673E9EDEEC3}"/>
    <dgm:cxn modelId="{62D7312A-0829-4737-A707-EBAC9AA6E4AD}" srcId="{1D355EBB-6F42-4915-AD47-40C1590ED7EA}" destId="{F77D5D44-B0E9-4C12-AC64-C3F2D7612121}" srcOrd="6" destOrd="0" parTransId="{C70B102F-E922-499B-8A36-642D06BBA932}" sibTransId="{E27CBD70-0432-45B7-9F01-4D5422391D85}"/>
    <dgm:cxn modelId="{1EE188FC-3847-4EF9-9362-5EA9CDA34AA1}" type="presOf" srcId="{C70B102F-E922-499B-8A36-642D06BBA932}" destId="{20FBE70C-BF13-47FD-BDC3-2FAD0AF3CAE8}" srcOrd="0" destOrd="0" presId="urn:microsoft.com/office/officeart/2005/8/layout/hierarchy1"/>
    <dgm:cxn modelId="{10F9D158-4EC4-45A9-BF79-C61CEE1F785F}" type="presOf" srcId="{20FF0DFD-D3ED-4A30-82C3-F8914019CD5D}" destId="{40AC7117-87EF-41AD-B350-99CD5B3F769B}" srcOrd="0" destOrd="0" presId="urn:microsoft.com/office/officeart/2005/8/layout/hierarchy1"/>
    <dgm:cxn modelId="{2C226C9A-3DA7-4407-B72A-1AD7E068C879}" type="presOf" srcId="{D8F9C1D1-BEDA-48BC-94ED-C8C5286E02E8}" destId="{59A4CCC0-485A-4712-97A9-7E5481F0B4D1}" srcOrd="0" destOrd="0" presId="urn:microsoft.com/office/officeart/2005/8/layout/hierarchy1"/>
    <dgm:cxn modelId="{81856801-5B1D-485F-BE83-37F63F290C0A}" type="presOf" srcId="{F32DCA90-5CCE-4387-B7DE-11340C87BDE0}" destId="{61FCE827-5A5D-46E5-BBC0-0B76DAB25080}" srcOrd="0" destOrd="0" presId="urn:microsoft.com/office/officeart/2005/8/layout/hierarchy1"/>
    <dgm:cxn modelId="{2E5ABE21-A627-4A44-9EFE-466C98FB2C55}" type="presOf" srcId="{33880211-BD22-437B-8101-640C978522F5}" destId="{D258E6BA-1DCF-43F3-8C62-BE1B7E609BDF}" srcOrd="0" destOrd="0" presId="urn:microsoft.com/office/officeart/2005/8/layout/hierarchy1"/>
    <dgm:cxn modelId="{D7442D98-E15A-41AC-99BB-0F9E0EC1D5CE}" type="presOf" srcId="{0475E466-F976-4D38-A7BE-8572D347F953}" destId="{E1D95EAF-0573-44D2-8A52-1C33A1032479}" srcOrd="0" destOrd="0" presId="urn:microsoft.com/office/officeart/2005/8/layout/hierarchy1"/>
    <dgm:cxn modelId="{B85D0FC1-2A4E-4F9B-A5DC-49D1781299FB}" type="presOf" srcId="{4D9E3217-EE27-4E95-95C4-85BF7E1FB2F4}" destId="{91F0D85C-8AD2-4C22-A57F-DECEA3DE767B}" srcOrd="0" destOrd="0" presId="urn:microsoft.com/office/officeart/2005/8/layout/hierarchy1"/>
    <dgm:cxn modelId="{F63C6042-84BE-487B-AF43-31A95E322BC8}" type="presOf" srcId="{E02762D5-E848-457E-9F91-5D0D9A16A87B}" destId="{6027B91B-762B-486B-978A-D0ADC99CCAFF}" srcOrd="0" destOrd="0" presId="urn:microsoft.com/office/officeart/2005/8/layout/hierarchy1"/>
    <dgm:cxn modelId="{C81CDE46-5363-4B5C-A3AF-D85D43471AB1}" srcId="{1D355EBB-6F42-4915-AD47-40C1590ED7EA}" destId="{179A9F7C-2A78-4535-AD05-10590040DF0A}" srcOrd="2" destOrd="0" parTransId="{F32DCA90-5CCE-4387-B7DE-11340C87BDE0}" sibTransId="{06BC18B8-AFFF-4955-A8F5-5877C61E4350}"/>
    <dgm:cxn modelId="{EF6C8549-720D-46A5-B529-53FB2580DBE2}" type="presOf" srcId="{1D355EBB-6F42-4915-AD47-40C1590ED7EA}" destId="{636165E3-11DE-4571-AD5F-B9FD124169AB}" srcOrd="0" destOrd="0" presId="urn:microsoft.com/office/officeart/2005/8/layout/hierarchy1"/>
    <dgm:cxn modelId="{EEA44ADE-1E33-4DEF-9E8F-8F5B47D27D50}" type="presOf" srcId="{E44EEF6E-D4E3-4A1B-B043-03129582F819}" destId="{88055677-34BE-4503-BBFD-DC2F2ACF2818}" srcOrd="0" destOrd="0" presId="urn:microsoft.com/office/officeart/2005/8/layout/hierarchy1"/>
    <dgm:cxn modelId="{947B71BA-233B-4DF9-A646-453C1D7381F0}" type="presOf" srcId="{179A9F7C-2A78-4535-AD05-10590040DF0A}" destId="{E7DBF2AE-9009-4513-8017-B96044714E3C}" srcOrd="0" destOrd="0" presId="urn:microsoft.com/office/officeart/2005/8/layout/hierarchy1"/>
    <dgm:cxn modelId="{D5D314BD-4EC9-4149-ADFA-36E32BA54AAF}" srcId="{1D355EBB-6F42-4915-AD47-40C1590ED7EA}" destId="{20FF0DFD-D3ED-4A30-82C3-F8914019CD5D}" srcOrd="7" destOrd="0" parTransId="{DDA23C06-F7A9-4CA0-8E8A-67E2B92D1DCC}" sibTransId="{E14288A3-7A1B-446F-A19B-7AC7D46A6D80}"/>
    <dgm:cxn modelId="{3E2EB9F9-099D-46EE-9814-63611EBFC461}" type="presOf" srcId="{D5846F80-C11D-4335-8871-C29403123ABB}" destId="{6884EC23-DDBB-44F0-A563-99CD7ED95864}" srcOrd="0" destOrd="0" presId="urn:microsoft.com/office/officeart/2005/8/layout/hierarchy1"/>
    <dgm:cxn modelId="{0E8CA018-B217-497A-A856-0832E30A4CEB}" srcId="{1D355EBB-6F42-4915-AD47-40C1590ED7EA}" destId="{697C5DC6-9E91-4553-A3EA-6953F7E1A902}" srcOrd="4" destOrd="0" parTransId="{59482714-42E1-4369-82F0-7A930CA320E1}" sibTransId="{813D86B1-39B2-4130-A5FD-9D497662D61F}"/>
    <dgm:cxn modelId="{F88CB83F-B2A0-4AFD-BD03-4B4CB408E0DF}" srcId="{1D355EBB-6F42-4915-AD47-40C1590ED7EA}" destId="{D8F9C1D1-BEDA-48BC-94ED-C8C5286E02E8}" srcOrd="0" destOrd="0" parTransId="{A2BE2647-A7A8-43D2-8F5A-1EDCCDF2B900}" sibTransId="{FB2F4AF1-20EE-4569-9759-4CE75D0845C8}"/>
    <dgm:cxn modelId="{C8442B50-5F43-4BD7-81B7-562D3C271A30}" srcId="{4D9E3217-EE27-4E95-95C4-85BF7E1FB2F4}" destId="{1D355EBB-6F42-4915-AD47-40C1590ED7EA}" srcOrd="0" destOrd="0" parTransId="{9BEB664C-C5EA-4BBD-A875-23F409C468A1}" sibTransId="{1376F992-97CE-45F3-B41C-6298636A293B}"/>
    <dgm:cxn modelId="{1492D650-13A5-44D3-9496-3BBAF9634AC9}" type="presOf" srcId="{9FA406FA-61F9-4C36-9E1C-C2C292E352FB}" destId="{31BEDCFE-E6DE-46CA-B70E-AB72376D4E95}" srcOrd="0" destOrd="0" presId="urn:microsoft.com/office/officeart/2005/8/layout/hierarchy1"/>
    <dgm:cxn modelId="{4D37EF4F-95A8-414A-9A14-E7CCB1ED940E}" type="presOf" srcId="{697C5DC6-9E91-4553-A3EA-6953F7E1A902}" destId="{D627B4DA-E8E4-4FFA-B606-BF2B7DCE96F0}" srcOrd="0" destOrd="0" presId="urn:microsoft.com/office/officeart/2005/8/layout/hierarchy1"/>
    <dgm:cxn modelId="{A6CFCFC4-676B-48E7-831E-A71612C79FEC}" srcId="{1D355EBB-6F42-4915-AD47-40C1590ED7EA}" destId="{2853B66B-26DA-409B-88AB-2E1E30E4A658}" srcOrd="1" destOrd="0" parTransId="{33880211-BD22-437B-8101-640C978522F5}" sibTransId="{F773A0BC-185D-4AD3-982F-D8623F78E810}"/>
    <dgm:cxn modelId="{60B40F0C-FFB3-4FF5-8378-A14065019762}" type="presOf" srcId="{DDA23C06-F7A9-4CA0-8E8A-67E2B92D1DCC}" destId="{23408746-CD5A-453C-BC03-A2DC550614C2}" srcOrd="0" destOrd="0" presId="urn:microsoft.com/office/officeart/2005/8/layout/hierarchy1"/>
    <dgm:cxn modelId="{81F0A677-3BA1-4758-8646-54EF094D8CA3}" type="presOf" srcId="{2853B66B-26DA-409B-88AB-2E1E30E4A658}" destId="{C93CD3B8-B707-4914-A938-2C41959DA42C}" srcOrd="0" destOrd="0" presId="urn:microsoft.com/office/officeart/2005/8/layout/hierarchy1"/>
    <dgm:cxn modelId="{B64B66B0-8B70-42C7-97DE-D502893F9893}" type="presOf" srcId="{F77D5D44-B0E9-4C12-AC64-C3F2D7612121}" destId="{CDF70087-1A70-42CD-A01E-7C47124249B2}" srcOrd="0" destOrd="0" presId="urn:microsoft.com/office/officeart/2005/8/layout/hierarchy1"/>
    <dgm:cxn modelId="{59B444EC-3E0E-4FBC-94C8-082B04A682C5}" srcId="{1D355EBB-6F42-4915-AD47-40C1590ED7EA}" destId="{E44EEF6E-D4E3-4A1B-B043-03129582F819}" srcOrd="8" destOrd="0" parTransId="{9FA406FA-61F9-4C36-9E1C-C2C292E352FB}" sibTransId="{04B9A0BC-C90E-4035-AF49-263FD6A5F30B}"/>
    <dgm:cxn modelId="{A7B31E32-7317-4094-B299-078D0B25688C}" type="presParOf" srcId="{91F0D85C-8AD2-4C22-A57F-DECEA3DE767B}" destId="{D6A2ABCB-9C6A-40ED-9331-4FB26D8F0945}" srcOrd="0" destOrd="0" presId="urn:microsoft.com/office/officeart/2005/8/layout/hierarchy1"/>
    <dgm:cxn modelId="{81DDEB55-F51E-4246-8574-77178F1B79D6}" type="presParOf" srcId="{D6A2ABCB-9C6A-40ED-9331-4FB26D8F0945}" destId="{79936FA2-1B69-489B-8E25-68497FF806C2}" srcOrd="0" destOrd="0" presId="urn:microsoft.com/office/officeart/2005/8/layout/hierarchy1"/>
    <dgm:cxn modelId="{916C8EBE-E38C-4180-AF49-D97D133411C0}" type="presParOf" srcId="{79936FA2-1B69-489B-8E25-68497FF806C2}" destId="{99D48384-52CE-4CA2-9613-1CB4C72D7E65}" srcOrd="0" destOrd="0" presId="urn:microsoft.com/office/officeart/2005/8/layout/hierarchy1"/>
    <dgm:cxn modelId="{842FA434-71F3-474E-B3EC-FF4174103852}" type="presParOf" srcId="{79936FA2-1B69-489B-8E25-68497FF806C2}" destId="{636165E3-11DE-4571-AD5F-B9FD124169AB}" srcOrd="1" destOrd="0" presId="urn:microsoft.com/office/officeart/2005/8/layout/hierarchy1"/>
    <dgm:cxn modelId="{45B4D896-9BC3-48CA-8CB5-F9AFF133352C}" type="presParOf" srcId="{D6A2ABCB-9C6A-40ED-9331-4FB26D8F0945}" destId="{D720DDB7-15BD-4E23-8B23-9909BEAEDD42}" srcOrd="1" destOrd="0" presId="urn:microsoft.com/office/officeart/2005/8/layout/hierarchy1"/>
    <dgm:cxn modelId="{2F537046-7A8C-49EA-B686-12A35B555D81}" type="presParOf" srcId="{D720DDB7-15BD-4E23-8B23-9909BEAEDD42}" destId="{9AFA9FE4-87A5-4744-ACEE-8A4E93182081}" srcOrd="0" destOrd="0" presId="urn:microsoft.com/office/officeart/2005/8/layout/hierarchy1"/>
    <dgm:cxn modelId="{037B2DEC-F438-41E6-9784-F9D6E12C4206}" type="presParOf" srcId="{D720DDB7-15BD-4E23-8B23-9909BEAEDD42}" destId="{A4D45B76-27E1-44B7-B515-8421DA100D99}" srcOrd="1" destOrd="0" presId="urn:microsoft.com/office/officeart/2005/8/layout/hierarchy1"/>
    <dgm:cxn modelId="{BA5DC673-C0CE-4E4A-9781-7C3921B3964A}" type="presParOf" srcId="{A4D45B76-27E1-44B7-B515-8421DA100D99}" destId="{3F24EF56-09BD-43EC-81AD-D00E131D6F75}" srcOrd="0" destOrd="0" presId="urn:microsoft.com/office/officeart/2005/8/layout/hierarchy1"/>
    <dgm:cxn modelId="{6D4692B7-CDB8-45F1-8171-344924AF1FC0}" type="presParOf" srcId="{3F24EF56-09BD-43EC-81AD-D00E131D6F75}" destId="{AB7E774E-41C6-4B08-80AA-8789B3FFB4DD}" srcOrd="0" destOrd="0" presId="urn:microsoft.com/office/officeart/2005/8/layout/hierarchy1"/>
    <dgm:cxn modelId="{79AE1B0E-ED2C-423E-86EC-728ADEFCAFF9}" type="presParOf" srcId="{3F24EF56-09BD-43EC-81AD-D00E131D6F75}" destId="{59A4CCC0-485A-4712-97A9-7E5481F0B4D1}" srcOrd="1" destOrd="0" presId="urn:microsoft.com/office/officeart/2005/8/layout/hierarchy1"/>
    <dgm:cxn modelId="{1B931D11-D6C8-4840-B11D-CF13B855D666}" type="presParOf" srcId="{A4D45B76-27E1-44B7-B515-8421DA100D99}" destId="{39E77AAC-E345-41C3-8D59-48763BDD2986}" srcOrd="1" destOrd="0" presId="urn:microsoft.com/office/officeart/2005/8/layout/hierarchy1"/>
    <dgm:cxn modelId="{0061FDA0-09C8-408A-A71F-77216B1BCC47}" type="presParOf" srcId="{D720DDB7-15BD-4E23-8B23-9909BEAEDD42}" destId="{D258E6BA-1DCF-43F3-8C62-BE1B7E609BDF}" srcOrd="2" destOrd="0" presId="urn:microsoft.com/office/officeart/2005/8/layout/hierarchy1"/>
    <dgm:cxn modelId="{18AC0C1B-6B29-409D-B9F9-7D7B187FEB3E}" type="presParOf" srcId="{D720DDB7-15BD-4E23-8B23-9909BEAEDD42}" destId="{F1549718-0009-4F22-8395-0FDC709E754F}" srcOrd="3" destOrd="0" presId="urn:microsoft.com/office/officeart/2005/8/layout/hierarchy1"/>
    <dgm:cxn modelId="{DE1D94BB-E2FA-4D07-BB3B-E4DBEE681B7A}" type="presParOf" srcId="{F1549718-0009-4F22-8395-0FDC709E754F}" destId="{36296AC5-3C98-4CDF-938E-450CA833EF87}" srcOrd="0" destOrd="0" presId="urn:microsoft.com/office/officeart/2005/8/layout/hierarchy1"/>
    <dgm:cxn modelId="{BFA47E4C-0DA7-4514-AECA-F4FE1A6BFCF7}" type="presParOf" srcId="{36296AC5-3C98-4CDF-938E-450CA833EF87}" destId="{E88D2FD4-0628-4905-A22E-C7BB700BDFBE}" srcOrd="0" destOrd="0" presId="urn:microsoft.com/office/officeart/2005/8/layout/hierarchy1"/>
    <dgm:cxn modelId="{9454054F-5BF5-4AD0-BE49-7FEC64A559BF}" type="presParOf" srcId="{36296AC5-3C98-4CDF-938E-450CA833EF87}" destId="{C93CD3B8-B707-4914-A938-2C41959DA42C}" srcOrd="1" destOrd="0" presId="urn:microsoft.com/office/officeart/2005/8/layout/hierarchy1"/>
    <dgm:cxn modelId="{838C488A-0DD4-43D8-8BFB-5AD84FF3C74C}" type="presParOf" srcId="{F1549718-0009-4F22-8395-0FDC709E754F}" destId="{E7144BB8-8D70-41E7-9ABD-6C8A374522BB}" srcOrd="1" destOrd="0" presId="urn:microsoft.com/office/officeart/2005/8/layout/hierarchy1"/>
    <dgm:cxn modelId="{3654AE2F-F25B-457C-B90A-28340B841B33}" type="presParOf" srcId="{D720DDB7-15BD-4E23-8B23-9909BEAEDD42}" destId="{61FCE827-5A5D-46E5-BBC0-0B76DAB25080}" srcOrd="4" destOrd="0" presId="urn:microsoft.com/office/officeart/2005/8/layout/hierarchy1"/>
    <dgm:cxn modelId="{CB381B5E-BC23-4FA7-A2FC-A1EB3D951E55}" type="presParOf" srcId="{D720DDB7-15BD-4E23-8B23-9909BEAEDD42}" destId="{692237A9-C07A-40AA-BFEC-D0EFC87D6EED}" srcOrd="5" destOrd="0" presId="urn:microsoft.com/office/officeart/2005/8/layout/hierarchy1"/>
    <dgm:cxn modelId="{CE41BE55-0BF9-43E1-A7D2-71983DE5F1F9}" type="presParOf" srcId="{692237A9-C07A-40AA-BFEC-D0EFC87D6EED}" destId="{F75F4971-5FA1-47E8-AC11-C9030A475FF7}" srcOrd="0" destOrd="0" presId="urn:microsoft.com/office/officeart/2005/8/layout/hierarchy1"/>
    <dgm:cxn modelId="{A6A5D2C2-0A58-441A-AC91-CC75DE93DD00}" type="presParOf" srcId="{F75F4971-5FA1-47E8-AC11-C9030A475FF7}" destId="{A98A6322-9463-4806-AF1E-A36F8969AA9C}" srcOrd="0" destOrd="0" presId="urn:microsoft.com/office/officeart/2005/8/layout/hierarchy1"/>
    <dgm:cxn modelId="{C6460ED3-D6B9-49F7-A248-D8C005D4E0CA}" type="presParOf" srcId="{F75F4971-5FA1-47E8-AC11-C9030A475FF7}" destId="{E7DBF2AE-9009-4513-8017-B96044714E3C}" srcOrd="1" destOrd="0" presId="urn:microsoft.com/office/officeart/2005/8/layout/hierarchy1"/>
    <dgm:cxn modelId="{38364D21-0038-462B-A33E-979315BACE5B}" type="presParOf" srcId="{692237A9-C07A-40AA-BFEC-D0EFC87D6EED}" destId="{D06CFBE4-1331-4BB7-AFF4-1A8C0B23824C}" srcOrd="1" destOrd="0" presId="urn:microsoft.com/office/officeart/2005/8/layout/hierarchy1"/>
    <dgm:cxn modelId="{CCA0CA41-1893-407C-A852-71C1F0EF229D}" type="presParOf" srcId="{D720DDB7-15BD-4E23-8B23-9909BEAEDD42}" destId="{E1D95EAF-0573-44D2-8A52-1C33A1032479}" srcOrd="6" destOrd="0" presId="urn:microsoft.com/office/officeart/2005/8/layout/hierarchy1"/>
    <dgm:cxn modelId="{48A1944C-204D-4461-AB5B-60655214D454}" type="presParOf" srcId="{D720DDB7-15BD-4E23-8B23-9909BEAEDD42}" destId="{202EFFE1-12D2-4F71-AF82-E76A6A0E742A}" srcOrd="7" destOrd="0" presId="urn:microsoft.com/office/officeart/2005/8/layout/hierarchy1"/>
    <dgm:cxn modelId="{F4DAAFBB-8700-4D28-AC71-F722B9BCFB93}" type="presParOf" srcId="{202EFFE1-12D2-4F71-AF82-E76A6A0E742A}" destId="{44CA7960-D192-43AF-BC61-C019C22D34F7}" srcOrd="0" destOrd="0" presId="urn:microsoft.com/office/officeart/2005/8/layout/hierarchy1"/>
    <dgm:cxn modelId="{3E4234C8-D832-42CE-BAE8-9A413D6AAAF0}" type="presParOf" srcId="{44CA7960-D192-43AF-BC61-C019C22D34F7}" destId="{7840371E-89AD-4AD4-84C2-63670B7905C9}" srcOrd="0" destOrd="0" presId="urn:microsoft.com/office/officeart/2005/8/layout/hierarchy1"/>
    <dgm:cxn modelId="{A7339C15-EDE9-4DC7-AFBD-80A525533CAE}" type="presParOf" srcId="{44CA7960-D192-43AF-BC61-C019C22D34F7}" destId="{6027B91B-762B-486B-978A-D0ADC99CCAFF}" srcOrd="1" destOrd="0" presId="urn:microsoft.com/office/officeart/2005/8/layout/hierarchy1"/>
    <dgm:cxn modelId="{EA911E9C-E69F-4841-BB2B-8C1370930F59}" type="presParOf" srcId="{202EFFE1-12D2-4F71-AF82-E76A6A0E742A}" destId="{50828D67-33B6-45E1-8E6A-04C349375CD1}" srcOrd="1" destOrd="0" presId="urn:microsoft.com/office/officeart/2005/8/layout/hierarchy1"/>
    <dgm:cxn modelId="{61D2E747-9DB9-45A7-A8A1-B7FEE9092B72}" type="presParOf" srcId="{D720DDB7-15BD-4E23-8B23-9909BEAEDD42}" destId="{2BD90FF5-6E82-48FB-BEAD-88F3588F57E0}" srcOrd="8" destOrd="0" presId="urn:microsoft.com/office/officeart/2005/8/layout/hierarchy1"/>
    <dgm:cxn modelId="{0B9DCB2A-DD80-4A4D-A713-84F910CAD97F}" type="presParOf" srcId="{D720DDB7-15BD-4E23-8B23-9909BEAEDD42}" destId="{60520F95-09F7-45E8-A06E-808C7BFCE1B1}" srcOrd="9" destOrd="0" presId="urn:microsoft.com/office/officeart/2005/8/layout/hierarchy1"/>
    <dgm:cxn modelId="{41D71B42-D0C6-4A35-B397-4383F2AC271E}" type="presParOf" srcId="{60520F95-09F7-45E8-A06E-808C7BFCE1B1}" destId="{B5A70048-45BB-4160-8F81-E5654B576DB6}" srcOrd="0" destOrd="0" presId="urn:microsoft.com/office/officeart/2005/8/layout/hierarchy1"/>
    <dgm:cxn modelId="{C68D99AE-F4AF-497A-9297-CD168B20C761}" type="presParOf" srcId="{B5A70048-45BB-4160-8F81-E5654B576DB6}" destId="{A447CDFA-B27A-451C-8B8D-8F0B21AB2E3B}" srcOrd="0" destOrd="0" presId="urn:microsoft.com/office/officeart/2005/8/layout/hierarchy1"/>
    <dgm:cxn modelId="{505EAD3A-D0CB-4740-92F5-0C92C389F0AE}" type="presParOf" srcId="{B5A70048-45BB-4160-8F81-E5654B576DB6}" destId="{D627B4DA-E8E4-4FFA-B606-BF2B7DCE96F0}" srcOrd="1" destOrd="0" presId="urn:microsoft.com/office/officeart/2005/8/layout/hierarchy1"/>
    <dgm:cxn modelId="{3AE3E194-FE65-4CF4-A4C5-F5237565032F}" type="presParOf" srcId="{60520F95-09F7-45E8-A06E-808C7BFCE1B1}" destId="{9DE6B9DD-3334-4F66-836D-5B1E607A353D}" srcOrd="1" destOrd="0" presId="urn:microsoft.com/office/officeart/2005/8/layout/hierarchy1"/>
    <dgm:cxn modelId="{CB4B6AB3-FF66-4709-9AB2-42AC4CD85D3B}" type="presParOf" srcId="{D720DDB7-15BD-4E23-8B23-9909BEAEDD42}" destId="{6884EC23-DDBB-44F0-A563-99CD7ED95864}" srcOrd="10" destOrd="0" presId="urn:microsoft.com/office/officeart/2005/8/layout/hierarchy1"/>
    <dgm:cxn modelId="{E3482B9F-B53E-4032-8B82-4FB5F6E44F36}" type="presParOf" srcId="{D720DDB7-15BD-4E23-8B23-9909BEAEDD42}" destId="{288E421B-10FD-4CB6-A5FC-99B48DCAA74F}" srcOrd="11" destOrd="0" presId="urn:microsoft.com/office/officeart/2005/8/layout/hierarchy1"/>
    <dgm:cxn modelId="{E1B6C7A6-62AE-4CBA-AB9E-F7672193477F}" type="presParOf" srcId="{288E421B-10FD-4CB6-A5FC-99B48DCAA74F}" destId="{BFADED20-E612-4EA4-9863-E873FF6D6610}" srcOrd="0" destOrd="0" presId="urn:microsoft.com/office/officeart/2005/8/layout/hierarchy1"/>
    <dgm:cxn modelId="{EAE6C7F3-DEE8-4210-AF53-29CEB8BE3A5D}" type="presParOf" srcId="{BFADED20-E612-4EA4-9863-E873FF6D6610}" destId="{56601FAF-660F-40FC-8F7D-FB97A9A60EAC}" srcOrd="0" destOrd="0" presId="urn:microsoft.com/office/officeart/2005/8/layout/hierarchy1"/>
    <dgm:cxn modelId="{7EE7B1CE-A31C-4203-B9CA-DCE7C603C9CD}" type="presParOf" srcId="{BFADED20-E612-4EA4-9863-E873FF6D6610}" destId="{091DA84B-9D12-41AD-B238-3E23B7131A07}" srcOrd="1" destOrd="0" presId="urn:microsoft.com/office/officeart/2005/8/layout/hierarchy1"/>
    <dgm:cxn modelId="{A5766E4A-AACD-46EA-94C0-BED7862C7261}" type="presParOf" srcId="{288E421B-10FD-4CB6-A5FC-99B48DCAA74F}" destId="{071E8372-4287-4130-B639-92BED14B77A9}" srcOrd="1" destOrd="0" presId="urn:microsoft.com/office/officeart/2005/8/layout/hierarchy1"/>
    <dgm:cxn modelId="{E954C521-76BA-4BC1-8AEE-407AC305F337}" type="presParOf" srcId="{D720DDB7-15BD-4E23-8B23-9909BEAEDD42}" destId="{20FBE70C-BF13-47FD-BDC3-2FAD0AF3CAE8}" srcOrd="12" destOrd="0" presId="urn:microsoft.com/office/officeart/2005/8/layout/hierarchy1"/>
    <dgm:cxn modelId="{8BB060E3-B93B-4AC6-A5CA-D0324131CE87}" type="presParOf" srcId="{D720DDB7-15BD-4E23-8B23-9909BEAEDD42}" destId="{F952595B-894B-445F-9C3E-E4E14314D5A2}" srcOrd="13" destOrd="0" presId="urn:microsoft.com/office/officeart/2005/8/layout/hierarchy1"/>
    <dgm:cxn modelId="{64159EAC-620D-46D4-B4F4-505B38C79C9E}" type="presParOf" srcId="{F952595B-894B-445F-9C3E-E4E14314D5A2}" destId="{2B708964-EF2F-4D38-AD04-42EB5A25F0EC}" srcOrd="0" destOrd="0" presId="urn:microsoft.com/office/officeart/2005/8/layout/hierarchy1"/>
    <dgm:cxn modelId="{4E9FC7D2-2F65-4D78-911B-543F266026B0}" type="presParOf" srcId="{2B708964-EF2F-4D38-AD04-42EB5A25F0EC}" destId="{57DA2978-E69E-454E-97B4-A5C7253A67F9}" srcOrd="0" destOrd="0" presId="urn:microsoft.com/office/officeart/2005/8/layout/hierarchy1"/>
    <dgm:cxn modelId="{600C8843-B751-4171-85A9-B8E2802CCD0E}" type="presParOf" srcId="{2B708964-EF2F-4D38-AD04-42EB5A25F0EC}" destId="{CDF70087-1A70-42CD-A01E-7C47124249B2}" srcOrd="1" destOrd="0" presId="urn:microsoft.com/office/officeart/2005/8/layout/hierarchy1"/>
    <dgm:cxn modelId="{C704CC97-BB60-4E5E-BC9D-D599527BB4D7}" type="presParOf" srcId="{F952595B-894B-445F-9C3E-E4E14314D5A2}" destId="{D33663D5-5AE6-4C0C-A355-167EB7C34C3A}" srcOrd="1" destOrd="0" presId="urn:microsoft.com/office/officeart/2005/8/layout/hierarchy1"/>
    <dgm:cxn modelId="{B1617050-CD2D-484E-809F-68F7FAB1B61B}" type="presParOf" srcId="{D720DDB7-15BD-4E23-8B23-9909BEAEDD42}" destId="{23408746-CD5A-453C-BC03-A2DC550614C2}" srcOrd="14" destOrd="0" presId="urn:microsoft.com/office/officeart/2005/8/layout/hierarchy1"/>
    <dgm:cxn modelId="{C39E58DF-1DD2-48DE-90DE-D692DF1E4376}" type="presParOf" srcId="{D720DDB7-15BD-4E23-8B23-9909BEAEDD42}" destId="{93D806D7-8309-452D-B9E3-0A4052726E43}" srcOrd="15" destOrd="0" presId="urn:microsoft.com/office/officeart/2005/8/layout/hierarchy1"/>
    <dgm:cxn modelId="{C25BFC02-4B8F-4A6E-A7B6-6B91479A9420}" type="presParOf" srcId="{93D806D7-8309-452D-B9E3-0A4052726E43}" destId="{B7E94673-BB9F-4AE3-A29B-8E8617D2A946}" srcOrd="0" destOrd="0" presId="urn:microsoft.com/office/officeart/2005/8/layout/hierarchy1"/>
    <dgm:cxn modelId="{102A8C33-DDD4-4A85-99F6-50B8BA8D0CD9}" type="presParOf" srcId="{B7E94673-BB9F-4AE3-A29B-8E8617D2A946}" destId="{FC89B2BF-41AD-4AFA-B622-9C5E43657113}" srcOrd="0" destOrd="0" presId="urn:microsoft.com/office/officeart/2005/8/layout/hierarchy1"/>
    <dgm:cxn modelId="{8D4E7A72-D961-44C2-9792-2871D32A3660}" type="presParOf" srcId="{B7E94673-BB9F-4AE3-A29B-8E8617D2A946}" destId="{40AC7117-87EF-41AD-B350-99CD5B3F769B}" srcOrd="1" destOrd="0" presId="urn:microsoft.com/office/officeart/2005/8/layout/hierarchy1"/>
    <dgm:cxn modelId="{423FA7EF-1AA0-4A3C-9E5C-FE61112ACD32}" type="presParOf" srcId="{93D806D7-8309-452D-B9E3-0A4052726E43}" destId="{00FD35C3-E630-4B53-8EEF-5CFA94282F7C}" srcOrd="1" destOrd="0" presId="urn:microsoft.com/office/officeart/2005/8/layout/hierarchy1"/>
    <dgm:cxn modelId="{147C9514-AC5A-411A-AAEF-0B62002DE1D8}" type="presParOf" srcId="{D720DDB7-15BD-4E23-8B23-9909BEAEDD42}" destId="{31BEDCFE-E6DE-46CA-B70E-AB72376D4E95}" srcOrd="16" destOrd="0" presId="urn:microsoft.com/office/officeart/2005/8/layout/hierarchy1"/>
    <dgm:cxn modelId="{DF0E9EA0-B9CD-4576-A003-639CFCB65E5C}" type="presParOf" srcId="{D720DDB7-15BD-4E23-8B23-9909BEAEDD42}" destId="{674F4BAC-4953-4F7B-BC3D-7852591B1CA7}" srcOrd="17" destOrd="0" presId="urn:microsoft.com/office/officeart/2005/8/layout/hierarchy1"/>
    <dgm:cxn modelId="{AA1110BB-51ED-4A81-B09C-EA2C22BCF1C7}" type="presParOf" srcId="{674F4BAC-4953-4F7B-BC3D-7852591B1CA7}" destId="{28A64136-5261-423E-ABC2-AFCAD76105A7}" srcOrd="0" destOrd="0" presId="urn:microsoft.com/office/officeart/2005/8/layout/hierarchy1"/>
    <dgm:cxn modelId="{27FA11E4-1669-4809-9947-D0827DC601C1}" type="presParOf" srcId="{28A64136-5261-423E-ABC2-AFCAD76105A7}" destId="{AC2B67E5-45EE-4702-BD39-D5B262AB93DD}" srcOrd="0" destOrd="0" presId="urn:microsoft.com/office/officeart/2005/8/layout/hierarchy1"/>
    <dgm:cxn modelId="{DCCEA90F-5E1A-49E2-BE87-7A20FE9B8422}" type="presParOf" srcId="{28A64136-5261-423E-ABC2-AFCAD76105A7}" destId="{88055677-34BE-4503-BBFD-DC2F2ACF2818}" srcOrd="1" destOrd="0" presId="urn:microsoft.com/office/officeart/2005/8/layout/hierarchy1"/>
    <dgm:cxn modelId="{ED22F2DC-42FC-4101-BC8F-2A98EF46D5B8}" type="presParOf" srcId="{674F4BAC-4953-4F7B-BC3D-7852591B1CA7}" destId="{6D4CC44A-2D1F-4558-8407-2C990FCF0C14}"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4D9E3217-EE27-4E95-95C4-85BF7E1FB2F4}"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CL"/>
        </a:p>
      </dgm:t>
    </dgm:pt>
    <dgm:pt modelId="{1D355EBB-6F42-4915-AD47-40C1590ED7EA}">
      <dgm:prSet phldrT="[Texto]" custT="1"/>
      <dgm:spPr/>
      <dgm:t>
        <a:bodyPr/>
        <a:lstStyle/>
        <a:p>
          <a:r>
            <a:rPr lang="es-MX" sz="1600" b="1" dirty="0">
              <a:solidFill>
                <a:schemeClr val="tx1"/>
              </a:solidFill>
              <a:latin typeface="Arial" panose="020B0604020202020204" pitchFamily="34" charset="0"/>
              <a:cs typeface="Arial" panose="020B0604020202020204" pitchFamily="34" charset="0"/>
            </a:rPr>
            <a:t>CONTENIDO</a:t>
          </a:r>
          <a:endParaRPr lang="es-CL" sz="1600" b="1" dirty="0">
            <a:solidFill>
              <a:schemeClr val="tx1"/>
            </a:solidFill>
            <a:latin typeface="Arial" panose="020B0604020202020204" pitchFamily="34" charset="0"/>
            <a:cs typeface="Arial" panose="020B0604020202020204" pitchFamily="34" charset="0"/>
          </a:endParaRPr>
        </a:p>
      </dgm:t>
    </dgm:pt>
    <dgm:pt modelId="{9BEB664C-C5EA-4BBD-A875-23F409C468A1}" type="parTrans" cxnId="{C8442B50-5F43-4BD7-81B7-562D3C271A30}">
      <dgm:prSet/>
      <dgm:spPr/>
      <dgm:t>
        <a:bodyPr/>
        <a:lstStyle/>
        <a:p>
          <a:endParaRPr lang="es-CL"/>
        </a:p>
      </dgm:t>
    </dgm:pt>
    <dgm:pt modelId="{1376F992-97CE-45F3-B41C-6298636A293B}" type="sibTrans" cxnId="{C8442B50-5F43-4BD7-81B7-562D3C271A30}">
      <dgm:prSet/>
      <dgm:spPr/>
      <dgm:t>
        <a:bodyPr/>
        <a:lstStyle/>
        <a:p>
          <a:endParaRPr lang="es-CL"/>
        </a:p>
      </dgm:t>
    </dgm:pt>
    <dgm:pt modelId="{D8F9C1D1-BEDA-48BC-94ED-C8C5286E02E8}">
      <dgm:prSet phldrT="[Texto]" custT="1"/>
      <dgm:spPr/>
      <dgm:t>
        <a:bodyPr/>
        <a:lstStyle/>
        <a:p>
          <a:r>
            <a:rPr lang="es-MX" sz="1050" dirty="0">
              <a:latin typeface="Arial" panose="020B0604020202020204" pitchFamily="34" charset="0"/>
              <a:cs typeface="Arial" panose="020B0604020202020204" pitchFamily="34" charset="0"/>
            </a:rPr>
            <a:t> </a:t>
          </a:r>
          <a:r>
            <a:rPr lang="es-MX" sz="1400" dirty="0" err="1">
              <a:latin typeface="Arial" panose="020B0604020202020204" pitchFamily="34" charset="0"/>
              <a:cs typeface="Arial" panose="020B0604020202020204" pitchFamily="34" charset="0"/>
            </a:rPr>
            <a:t>D°</a:t>
          </a:r>
          <a:r>
            <a:rPr lang="es-MX" sz="1400" dirty="0">
              <a:latin typeface="Arial" panose="020B0604020202020204" pitchFamily="34" charset="0"/>
              <a:cs typeface="Arial" panose="020B0604020202020204" pitchFamily="34" charset="0"/>
            </a:rPr>
            <a:t> Internacional Público</a:t>
          </a:r>
          <a:endParaRPr lang="es-CL" sz="1400" dirty="0">
            <a:latin typeface="Arial" panose="020B0604020202020204" pitchFamily="34" charset="0"/>
            <a:cs typeface="Arial" panose="020B0604020202020204" pitchFamily="34" charset="0"/>
          </a:endParaRPr>
        </a:p>
      </dgm:t>
    </dgm:pt>
    <dgm:pt modelId="{A2BE2647-A7A8-43D2-8F5A-1EDCCDF2B900}" type="parTrans" cxnId="{F88CB83F-B2A0-4AFD-BD03-4B4CB408E0DF}">
      <dgm:prSet/>
      <dgm:spPr/>
      <dgm:t>
        <a:bodyPr/>
        <a:lstStyle/>
        <a:p>
          <a:endParaRPr lang="es-CL"/>
        </a:p>
      </dgm:t>
    </dgm:pt>
    <dgm:pt modelId="{FB2F4AF1-20EE-4569-9759-4CE75D0845C8}" type="sibTrans" cxnId="{F88CB83F-B2A0-4AFD-BD03-4B4CB408E0DF}">
      <dgm:prSet/>
      <dgm:spPr/>
      <dgm:t>
        <a:bodyPr/>
        <a:lstStyle/>
        <a:p>
          <a:endParaRPr lang="es-CL"/>
        </a:p>
      </dgm:t>
    </dgm:pt>
    <dgm:pt modelId="{2853B66B-26DA-409B-88AB-2E1E30E4A658}">
      <dgm:prSet phldrT="[Texto]" custT="1"/>
      <dgm:spPr/>
      <dgm:t>
        <a:bodyPr/>
        <a:lstStyle/>
        <a:p>
          <a:r>
            <a:rPr lang="es-MX" sz="1400" dirty="0" err="1">
              <a:latin typeface="Arial" panose="020B0604020202020204" pitchFamily="34" charset="0"/>
              <a:cs typeface="Arial" panose="020B0604020202020204" pitchFamily="34" charset="0"/>
            </a:rPr>
            <a:t>D°</a:t>
          </a:r>
          <a:r>
            <a:rPr lang="es-MX" sz="1400" dirty="0">
              <a:latin typeface="Arial" panose="020B0604020202020204" pitchFamily="34" charset="0"/>
              <a:cs typeface="Arial" panose="020B0604020202020204" pitchFamily="34" charset="0"/>
            </a:rPr>
            <a:t> Internacional de los conflictos armados</a:t>
          </a:r>
          <a:endParaRPr lang="es-CL" sz="1400" dirty="0">
            <a:latin typeface="Arial" panose="020B0604020202020204" pitchFamily="34" charset="0"/>
            <a:cs typeface="Arial" panose="020B0604020202020204" pitchFamily="34" charset="0"/>
          </a:endParaRPr>
        </a:p>
      </dgm:t>
    </dgm:pt>
    <dgm:pt modelId="{33880211-BD22-437B-8101-640C978522F5}" type="parTrans" cxnId="{A6CFCFC4-676B-48E7-831E-A71612C79FEC}">
      <dgm:prSet/>
      <dgm:spPr/>
      <dgm:t>
        <a:bodyPr/>
        <a:lstStyle/>
        <a:p>
          <a:endParaRPr lang="es-CL"/>
        </a:p>
      </dgm:t>
    </dgm:pt>
    <dgm:pt modelId="{F773A0BC-185D-4AD3-982F-D8623F78E810}" type="sibTrans" cxnId="{A6CFCFC4-676B-48E7-831E-A71612C79FEC}">
      <dgm:prSet/>
      <dgm:spPr/>
      <dgm:t>
        <a:bodyPr/>
        <a:lstStyle/>
        <a:p>
          <a:endParaRPr lang="es-CL"/>
        </a:p>
      </dgm:t>
    </dgm:pt>
    <dgm:pt modelId="{179A9F7C-2A78-4535-AD05-10590040DF0A}">
      <dgm:prSet phldrT="[Texto]" custT="1"/>
      <dgm:spPr/>
      <dgm:t>
        <a:bodyPr/>
        <a:lstStyle/>
        <a:p>
          <a:r>
            <a:rPr lang="es-MX" sz="1400" dirty="0">
              <a:latin typeface="Arial" panose="020B0604020202020204" pitchFamily="34" charset="0"/>
              <a:cs typeface="Arial" panose="020B0604020202020204" pitchFamily="34" charset="0"/>
            </a:rPr>
            <a:t>Relación </a:t>
          </a:r>
          <a:r>
            <a:rPr lang="es-MX" sz="1400" dirty="0" err="1">
              <a:latin typeface="Arial" panose="020B0604020202020204" pitchFamily="34" charset="0"/>
              <a:cs typeface="Arial" panose="020B0604020202020204" pitchFamily="34" charset="0"/>
            </a:rPr>
            <a:t>D°</a:t>
          </a:r>
          <a:r>
            <a:rPr lang="es-MX" sz="1400" dirty="0">
              <a:latin typeface="Arial" panose="020B0604020202020204" pitchFamily="34" charset="0"/>
              <a:cs typeface="Arial" panose="020B0604020202020204" pitchFamily="34" charset="0"/>
            </a:rPr>
            <a:t>  Internacional conflictos armados y DDHH</a:t>
          </a:r>
          <a:endParaRPr lang="es-CL" sz="1400" dirty="0">
            <a:latin typeface="Arial" panose="020B0604020202020204" pitchFamily="34" charset="0"/>
            <a:cs typeface="Arial" panose="020B0604020202020204" pitchFamily="34" charset="0"/>
          </a:endParaRPr>
        </a:p>
      </dgm:t>
    </dgm:pt>
    <dgm:pt modelId="{F32DCA90-5CCE-4387-B7DE-11340C87BDE0}" type="parTrans" cxnId="{C81CDE46-5363-4B5C-A3AF-D85D43471AB1}">
      <dgm:prSet/>
      <dgm:spPr/>
      <dgm:t>
        <a:bodyPr/>
        <a:lstStyle/>
        <a:p>
          <a:endParaRPr lang="es-CL"/>
        </a:p>
      </dgm:t>
    </dgm:pt>
    <dgm:pt modelId="{06BC18B8-AFFF-4955-A8F5-5877C61E4350}" type="sibTrans" cxnId="{C81CDE46-5363-4B5C-A3AF-D85D43471AB1}">
      <dgm:prSet/>
      <dgm:spPr/>
      <dgm:t>
        <a:bodyPr/>
        <a:lstStyle/>
        <a:p>
          <a:endParaRPr lang="es-CL"/>
        </a:p>
      </dgm:t>
    </dgm:pt>
    <dgm:pt modelId="{E02762D5-E848-457E-9F91-5D0D9A16A87B}">
      <dgm:prSet custT="1"/>
      <dgm:spPr/>
      <dgm:t>
        <a:bodyPr/>
        <a:lstStyle/>
        <a:p>
          <a:r>
            <a:rPr lang="es-MX" sz="1400" dirty="0">
              <a:latin typeface="Arial" panose="020B0604020202020204" pitchFamily="34" charset="0"/>
              <a:cs typeface="Arial" panose="020B0604020202020204" pitchFamily="34" charset="0"/>
            </a:rPr>
            <a:t>ONU</a:t>
          </a:r>
          <a:endParaRPr lang="es-CL" sz="1400" dirty="0">
            <a:latin typeface="Arial" panose="020B0604020202020204" pitchFamily="34" charset="0"/>
            <a:cs typeface="Arial" panose="020B0604020202020204" pitchFamily="34" charset="0"/>
          </a:endParaRPr>
        </a:p>
      </dgm:t>
    </dgm:pt>
    <dgm:pt modelId="{0475E466-F976-4D38-A7BE-8572D347F953}" type="parTrans" cxnId="{AD1A0B12-7352-4AE5-98AD-9F74FD5CAB0B}">
      <dgm:prSet/>
      <dgm:spPr/>
      <dgm:t>
        <a:bodyPr/>
        <a:lstStyle/>
        <a:p>
          <a:endParaRPr lang="es-CL"/>
        </a:p>
      </dgm:t>
    </dgm:pt>
    <dgm:pt modelId="{202D2A7D-F3A2-4FAD-95B4-CFBA687938FD}" type="sibTrans" cxnId="{AD1A0B12-7352-4AE5-98AD-9F74FD5CAB0B}">
      <dgm:prSet/>
      <dgm:spPr/>
      <dgm:t>
        <a:bodyPr/>
        <a:lstStyle/>
        <a:p>
          <a:endParaRPr lang="es-CL"/>
        </a:p>
      </dgm:t>
    </dgm:pt>
    <dgm:pt modelId="{91F0D85C-8AD2-4C22-A57F-DECEA3DE767B}" type="pres">
      <dgm:prSet presAssocID="{4D9E3217-EE27-4E95-95C4-85BF7E1FB2F4}" presName="hierChild1" presStyleCnt="0">
        <dgm:presLayoutVars>
          <dgm:chPref val="1"/>
          <dgm:dir/>
          <dgm:animOne val="branch"/>
          <dgm:animLvl val="lvl"/>
          <dgm:resizeHandles/>
        </dgm:presLayoutVars>
      </dgm:prSet>
      <dgm:spPr/>
      <dgm:t>
        <a:bodyPr/>
        <a:lstStyle/>
        <a:p>
          <a:endParaRPr lang="es-ES"/>
        </a:p>
      </dgm:t>
    </dgm:pt>
    <dgm:pt modelId="{D6A2ABCB-9C6A-40ED-9331-4FB26D8F0945}" type="pres">
      <dgm:prSet presAssocID="{1D355EBB-6F42-4915-AD47-40C1590ED7EA}" presName="hierRoot1" presStyleCnt="0"/>
      <dgm:spPr/>
    </dgm:pt>
    <dgm:pt modelId="{79936FA2-1B69-489B-8E25-68497FF806C2}" type="pres">
      <dgm:prSet presAssocID="{1D355EBB-6F42-4915-AD47-40C1590ED7EA}" presName="composite" presStyleCnt="0"/>
      <dgm:spPr/>
    </dgm:pt>
    <dgm:pt modelId="{99D48384-52CE-4CA2-9613-1CB4C72D7E65}" type="pres">
      <dgm:prSet presAssocID="{1D355EBB-6F42-4915-AD47-40C1590ED7EA}" presName="background" presStyleLbl="node0" presStyleIdx="0" presStyleCnt="1"/>
      <dgm:spPr/>
    </dgm:pt>
    <dgm:pt modelId="{636165E3-11DE-4571-AD5F-B9FD124169AB}" type="pres">
      <dgm:prSet presAssocID="{1D355EBB-6F42-4915-AD47-40C1590ED7EA}" presName="text" presStyleLbl="fgAcc0" presStyleIdx="0" presStyleCnt="1" custScaleX="144667" custScaleY="55962">
        <dgm:presLayoutVars>
          <dgm:chPref val="3"/>
        </dgm:presLayoutVars>
      </dgm:prSet>
      <dgm:spPr/>
      <dgm:t>
        <a:bodyPr/>
        <a:lstStyle/>
        <a:p>
          <a:endParaRPr lang="es-ES"/>
        </a:p>
      </dgm:t>
    </dgm:pt>
    <dgm:pt modelId="{D720DDB7-15BD-4E23-8B23-9909BEAEDD42}" type="pres">
      <dgm:prSet presAssocID="{1D355EBB-6F42-4915-AD47-40C1590ED7EA}" presName="hierChild2" presStyleCnt="0"/>
      <dgm:spPr/>
    </dgm:pt>
    <dgm:pt modelId="{9AFA9FE4-87A5-4744-ACEE-8A4E93182081}" type="pres">
      <dgm:prSet presAssocID="{A2BE2647-A7A8-43D2-8F5A-1EDCCDF2B900}" presName="Name10" presStyleLbl="parChTrans1D2" presStyleIdx="0" presStyleCnt="4"/>
      <dgm:spPr/>
      <dgm:t>
        <a:bodyPr/>
        <a:lstStyle/>
        <a:p>
          <a:endParaRPr lang="es-ES"/>
        </a:p>
      </dgm:t>
    </dgm:pt>
    <dgm:pt modelId="{A4D45B76-27E1-44B7-B515-8421DA100D99}" type="pres">
      <dgm:prSet presAssocID="{D8F9C1D1-BEDA-48BC-94ED-C8C5286E02E8}" presName="hierRoot2" presStyleCnt="0"/>
      <dgm:spPr/>
    </dgm:pt>
    <dgm:pt modelId="{3F24EF56-09BD-43EC-81AD-D00E131D6F75}" type="pres">
      <dgm:prSet presAssocID="{D8F9C1D1-BEDA-48BC-94ED-C8C5286E02E8}" presName="composite2" presStyleCnt="0"/>
      <dgm:spPr/>
    </dgm:pt>
    <dgm:pt modelId="{AB7E774E-41C6-4B08-80AA-8789B3FFB4DD}" type="pres">
      <dgm:prSet presAssocID="{D8F9C1D1-BEDA-48BC-94ED-C8C5286E02E8}" presName="background2" presStyleLbl="node2" presStyleIdx="0" presStyleCnt="4"/>
      <dgm:spPr/>
    </dgm:pt>
    <dgm:pt modelId="{59A4CCC0-485A-4712-97A9-7E5481F0B4D1}" type="pres">
      <dgm:prSet presAssocID="{D8F9C1D1-BEDA-48BC-94ED-C8C5286E02E8}" presName="text2" presStyleLbl="fgAcc2" presStyleIdx="0" presStyleCnt="4" custScaleX="101263" custScaleY="74483">
        <dgm:presLayoutVars>
          <dgm:chPref val="3"/>
        </dgm:presLayoutVars>
      </dgm:prSet>
      <dgm:spPr/>
      <dgm:t>
        <a:bodyPr/>
        <a:lstStyle/>
        <a:p>
          <a:endParaRPr lang="es-ES"/>
        </a:p>
      </dgm:t>
    </dgm:pt>
    <dgm:pt modelId="{39E77AAC-E345-41C3-8D59-48763BDD2986}" type="pres">
      <dgm:prSet presAssocID="{D8F9C1D1-BEDA-48BC-94ED-C8C5286E02E8}" presName="hierChild3" presStyleCnt="0"/>
      <dgm:spPr/>
    </dgm:pt>
    <dgm:pt modelId="{D258E6BA-1DCF-43F3-8C62-BE1B7E609BDF}" type="pres">
      <dgm:prSet presAssocID="{33880211-BD22-437B-8101-640C978522F5}" presName="Name10" presStyleLbl="parChTrans1D2" presStyleIdx="1" presStyleCnt="4"/>
      <dgm:spPr/>
      <dgm:t>
        <a:bodyPr/>
        <a:lstStyle/>
        <a:p>
          <a:endParaRPr lang="es-ES"/>
        </a:p>
      </dgm:t>
    </dgm:pt>
    <dgm:pt modelId="{F1549718-0009-4F22-8395-0FDC709E754F}" type="pres">
      <dgm:prSet presAssocID="{2853B66B-26DA-409B-88AB-2E1E30E4A658}" presName="hierRoot2" presStyleCnt="0"/>
      <dgm:spPr/>
    </dgm:pt>
    <dgm:pt modelId="{36296AC5-3C98-4CDF-938E-450CA833EF87}" type="pres">
      <dgm:prSet presAssocID="{2853B66B-26DA-409B-88AB-2E1E30E4A658}" presName="composite2" presStyleCnt="0"/>
      <dgm:spPr/>
    </dgm:pt>
    <dgm:pt modelId="{E88D2FD4-0628-4905-A22E-C7BB700BDFBE}" type="pres">
      <dgm:prSet presAssocID="{2853B66B-26DA-409B-88AB-2E1E30E4A658}" presName="background2" presStyleLbl="node2" presStyleIdx="1" presStyleCnt="4"/>
      <dgm:spPr/>
    </dgm:pt>
    <dgm:pt modelId="{C93CD3B8-B707-4914-A938-2C41959DA42C}" type="pres">
      <dgm:prSet presAssocID="{2853B66B-26DA-409B-88AB-2E1E30E4A658}" presName="text2" presStyleLbl="fgAcc2" presStyleIdx="1" presStyleCnt="4" custScaleX="102033" custScaleY="81325">
        <dgm:presLayoutVars>
          <dgm:chPref val="3"/>
        </dgm:presLayoutVars>
      </dgm:prSet>
      <dgm:spPr/>
      <dgm:t>
        <a:bodyPr/>
        <a:lstStyle/>
        <a:p>
          <a:endParaRPr lang="es-ES"/>
        </a:p>
      </dgm:t>
    </dgm:pt>
    <dgm:pt modelId="{E7144BB8-8D70-41E7-9ABD-6C8A374522BB}" type="pres">
      <dgm:prSet presAssocID="{2853B66B-26DA-409B-88AB-2E1E30E4A658}" presName="hierChild3" presStyleCnt="0"/>
      <dgm:spPr/>
    </dgm:pt>
    <dgm:pt modelId="{61FCE827-5A5D-46E5-BBC0-0B76DAB25080}" type="pres">
      <dgm:prSet presAssocID="{F32DCA90-5CCE-4387-B7DE-11340C87BDE0}" presName="Name10" presStyleLbl="parChTrans1D2" presStyleIdx="2" presStyleCnt="4"/>
      <dgm:spPr/>
      <dgm:t>
        <a:bodyPr/>
        <a:lstStyle/>
        <a:p>
          <a:endParaRPr lang="es-ES"/>
        </a:p>
      </dgm:t>
    </dgm:pt>
    <dgm:pt modelId="{692237A9-C07A-40AA-BFEC-D0EFC87D6EED}" type="pres">
      <dgm:prSet presAssocID="{179A9F7C-2A78-4535-AD05-10590040DF0A}" presName="hierRoot2" presStyleCnt="0"/>
      <dgm:spPr/>
    </dgm:pt>
    <dgm:pt modelId="{F75F4971-5FA1-47E8-AC11-C9030A475FF7}" type="pres">
      <dgm:prSet presAssocID="{179A9F7C-2A78-4535-AD05-10590040DF0A}" presName="composite2" presStyleCnt="0"/>
      <dgm:spPr/>
    </dgm:pt>
    <dgm:pt modelId="{A98A6322-9463-4806-AF1E-A36F8969AA9C}" type="pres">
      <dgm:prSet presAssocID="{179A9F7C-2A78-4535-AD05-10590040DF0A}" presName="background2" presStyleLbl="node2" presStyleIdx="2" presStyleCnt="4"/>
      <dgm:spPr/>
    </dgm:pt>
    <dgm:pt modelId="{E7DBF2AE-9009-4513-8017-B96044714E3C}" type="pres">
      <dgm:prSet presAssocID="{179A9F7C-2A78-4535-AD05-10590040DF0A}" presName="text2" presStyleLbl="fgAcc2" presStyleIdx="2" presStyleCnt="4" custScaleX="106079" custScaleY="68899">
        <dgm:presLayoutVars>
          <dgm:chPref val="3"/>
        </dgm:presLayoutVars>
      </dgm:prSet>
      <dgm:spPr/>
      <dgm:t>
        <a:bodyPr/>
        <a:lstStyle/>
        <a:p>
          <a:endParaRPr lang="es-ES"/>
        </a:p>
      </dgm:t>
    </dgm:pt>
    <dgm:pt modelId="{D06CFBE4-1331-4BB7-AFF4-1A8C0B23824C}" type="pres">
      <dgm:prSet presAssocID="{179A9F7C-2A78-4535-AD05-10590040DF0A}" presName="hierChild3" presStyleCnt="0"/>
      <dgm:spPr/>
    </dgm:pt>
    <dgm:pt modelId="{E1D95EAF-0573-44D2-8A52-1C33A1032479}" type="pres">
      <dgm:prSet presAssocID="{0475E466-F976-4D38-A7BE-8572D347F953}" presName="Name10" presStyleLbl="parChTrans1D2" presStyleIdx="3" presStyleCnt="4"/>
      <dgm:spPr/>
      <dgm:t>
        <a:bodyPr/>
        <a:lstStyle/>
        <a:p>
          <a:endParaRPr lang="es-ES"/>
        </a:p>
      </dgm:t>
    </dgm:pt>
    <dgm:pt modelId="{202EFFE1-12D2-4F71-AF82-E76A6A0E742A}" type="pres">
      <dgm:prSet presAssocID="{E02762D5-E848-457E-9F91-5D0D9A16A87B}" presName="hierRoot2" presStyleCnt="0"/>
      <dgm:spPr/>
    </dgm:pt>
    <dgm:pt modelId="{44CA7960-D192-43AF-BC61-C019C22D34F7}" type="pres">
      <dgm:prSet presAssocID="{E02762D5-E848-457E-9F91-5D0D9A16A87B}" presName="composite2" presStyleCnt="0"/>
      <dgm:spPr/>
    </dgm:pt>
    <dgm:pt modelId="{7840371E-89AD-4AD4-84C2-63670B7905C9}" type="pres">
      <dgm:prSet presAssocID="{E02762D5-E848-457E-9F91-5D0D9A16A87B}" presName="background2" presStyleLbl="node2" presStyleIdx="3" presStyleCnt="4"/>
      <dgm:spPr/>
    </dgm:pt>
    <dgm:pt modelId="{6027B91B-762B-486B-978A-D0ADC99CCAFF}" type="pres">
      <dgm:prSet presAssocID="{E02762D5-E848-457E-9F91-5D0D9A16A87B}" presName="text2" presStyleLbl="fgAcc2" presStyleIdx="3" presStyleCnt="4" custScaleX="96902" custScaleY="72739">
        <dgm:presLayoutVars>
          <dgm:chPref val="3"/>
        </dgm:presLayoutVars>
      </dgm:prSet>
      <dgm:spPr/>
      <dgm:t>
        <a:bodyPr/>
        <a:lstStyle/>
        <a:p>
          <a:endParaRPr lang="es-ES"/>
        </a:p>
      </dgm:t>
    </dgm:pt>
    <dgm:pt modelId="{50828D67-33B6-45E1-8E6A-04C349375CD1}" type="pres">
      <dgm:prSet presAssocID="{E02762D5-E848-457E-9F91-5D0D9A16A87B}" presName="hierChild3" presStyleCnt="0"/>
      <dgm:spPr/>
    </dgm:pt>
  </dgm:ptLst>
  <dgm:cxnLst>
    <dgm:cxn modelId="{81856801-5B1D-485F-BE83-37F63F290C0A}" type="presOf" srcId="{F32DCA90-5CCE-4387-B7DE-11340C87BDE0}" destId="{61FCE827-5A5D-46E5-BBC0-0B76DAB25080}" srcOrd="0" destOrd="0" presId="urn:microsoft.com/office/officeart/2005/8/layout/hierarchy1"/>
    <dgm:cxn modelId="{C81CDE46-5363-4B5C-A3AF-D85D43471AB1}" srcId="{1D355EBB-6F42-4915-AD47-40C1590ED7EA}" destId="{179A9F7C-2A78-4535-AD05-10590040DF0A}" srcOrd="2" destOrd="0" parTransId="{F32DCA90-5CCE-4387-B7DE-11340C87BDE0}" sibTransId="{06BC18B8-AFFF-4955-A8F5-5877C61E4350}"/>
    <dgm:cxn modelId="{B85D0FC1-2A4E-4F9B-A5DC-49D1781299FB}" type="presOf" srcId="{4D9E3217-EE27-4E95-95C4-85BF7E1FB2F4}" destId="{91F0D85C-8AD2-4C22-A57F-DECEA3DE767B}" srcOrd="0" destOrd="0" presId="urn:microsoft.com/office/officeart/2005/8/layout/hierarchy1"/>
    <dgm:cxn modelId="{947B71BA-233B-4DF9-A646-453C1D7381F0}" type="presOf" srcId="{179A9F7C-2A78-4535-AD05-10590040DF0A}" destId="{E7DBF2AE-9009-4513-8017-B96044714E3C}" srcOrd="0" destOrd="0" presId="urn:microsoft.com/office/officeart/2005/8/layout/hierarchy1"/>
    <dgm:cxn modelId="{AD1A0B12-7352-4AE5-98AD-9F74FD5CAB0B}" srcId="{1D355EBB-6F42-4915-AD47-40C1590ED7EA}" destId="{E02762D5-E848-457E-9F91-5D0D9A16A87B}" srcOrd="3" destOrd="0" parTransId="{0475E466-F976-4D38-A7BE-8572D347F953}" sibTransId="{202D2A7D-F3A2-4FAD-95B4-CFBA687938FD}"/>
    <dgm:cxn modelId="{EF6C8549-720D-46A5-B529-53FB2580DBE2}" type="presOf" srcId="{1D355EBB-6F42-4915-AD47-40C1590ED7EA}" destId="{636165E3-11DE-4571-AD5F-B9FD124169AB}" srcOrd="0" destOrd="0" presId="urn:microsoft.com/office/officeart/2005/8/layout/hierarchy1"/>
    <dgm:cxn modelId="{C8442B50-5F43-4BD7-81B7-562D3C271A30}" srcId="{4D9E3217-EE27-4E95-95C4-85BF7E1FB2F4}" destId="{1D355EBB-6F42-4915-AD47-40C1590ED7EA}" srcOrd="0" destOrd="0" parTransId="{9BEB664C-C5EA-4BBD-A875-23F409C468A1}" sibTransId="{1376F992-97CE-45F3-B41C-6298636A293B}"/>
    <dgm:cxn modelId="{A6CFCFC4-676B-48E7-831E-A71612C79FEC}" srcId="{1D355EBB-6F42-4915-AD47-40C1590ED7EA}" destId="{2853B66B-26DA-409B-88AB-2E1E30E4A658}" srcOrd="1" destOrd="0" parTransId="{33880211-BD22-437B-8101-640C978522F5}" sibTransId="{F773A0BC-185D-4AD3-982F-D8623F78E810}"/>
    <dgm:cxn modelId="{F63C6042-84BE-487B-AF43-31A95E322BC8}" type="presOf" srcId="{E02762D5-E848-457E-9F91-5D0D9A16A87B}" destId="{6027B91B-762B-486B-978A-D0ADC99CCAFF}" srcOrd="0" destOrd="0" presId="urn:microsoft.com/office/officeart/2005/8/layout/hierarchy1"/>
    <dgm:cxn modelId="{A84E71BA-9A45-4392-81A5-0419D2226B5E}" type="presOf" srcId="{A2BE2647-A7A8-43D2-8F5A-1EDCCDF2B900}" destId="{9AFA9FE4-87A5-4744-ACEE-8A4E93182081}" srcOrd="0" destOrd="0" presId="urn:microsoft.com/office/officeart/2005/8/layout/hierarchy1"/>
    <dgm:cxn modelId="{81F0A677-3BA1-4758-8646-54EF094D8CA3}" type="presOf" srcId="{2853B66B-26DA-409B-88AB-2E1E30E4A658}" destId="{C93CD3B8-B707-4914-A938-2C41959DA42C}" srcOrd="0" destOrd="0" presId="urn:microsoft.com/office/officeart/2005/8/layout/hierarchy1"/>
    <dgm:cxn modelId="{F88CB83F-B2A0-4AFD-BD03-4B4CB408E0DF}" srcId="{1D355EBB-6F42-4915-AD47-40C1590ED7EA}" destId="{D8F9C1D1-BEDA-48BC-94ED-C8C5286E02E8}" srcOrd="0" destOrd="0" parTransId="{A2BE2647-A7A8-43D2-8F5A-1EDCCDF2B900}" sibTransId="{FB2F4AF1-20EE-4569-9759-4CE75D0845C8}"/>
    <dgm:cxn modelId="{D7442D98-E15A-41AC-99BB-0F9E0EC1D5CE}" type="presOf" srcId="{0475E466-F976-4D38-A7BE-8572D347F953}" destId="{E1D95EAF-0573-44D2-8A52-1C33A1032479}" srcOrd="0" destOrd="0" presId="urn:microsoft.com/office/officeart/2005/8/layout/hierarchy1"/>
    <dgm:cxn modelId="{2E5ABE21-A627-4A44-9EFE-466C98FB2C55}" type="presOf" srcId="{33880211-BD22-437B-8101-640C978522F5}" destId="{D258E6BA-1DCF-43F3-8C62-BE1B7E609BDF}" srcOrd="0" destOrd="0" presId="urn:microsoft.com/office/officeart/2005/8/layout/hierarchy1"/>
    <dgm:cxn modelId="{2C226C9A-3DA7-4407-B72A-1AD7E068C879}" type="presOf" srcId="{D8F9C1D1-BEDA-48BC-94ED-C8C5286E02E8}" destId="{59A4CCC0-485A-4712-97A9-7E5481F0B4D1}" srcOrd="0" destOrd="0" presId="urn:microsoft.com/office/officeart/2005/8/layout/hierarchy1"/>
    <dgm:cxn modelId="{A7B31E32-7317-4094-B299-078D0B25688C}" type="presParOf" srcId="{91F0D85C-8AD2-4C22-A57F-DECEA3DE767B}" destId="{D6A2ABCB-9C6A-40ED-9331-4FB26D8F0945}" srcOrd="0" destOrd="0" presId="urn:microsoft.com/office/officeart/2005/8/layout/hierarchy1"/>
    <dgm:cxn modelId="{81DDEB55-F51E-4246-8574-77178F1B79D6}" type="presParOf" srcId="{D6A2ABCB-9C6A-40ED-9331-4FB26D8F0945}" destId="{79936FA2-1B69-489B-8E25-68497FF806C2}" srcOrd="0" destOrd="0" presId="urn:microsoft.com/office/officeart/2005/8/layout/hierarchy1"/>
    <dgm:cxn modelId="{916C8EBE-E38C-4180-AF49-D97D133411C0}" type="presParOf" srcId="{79936FA2-1B69-489B-8E25-68497FF806C2}" destId="{99D48384-52CE-4CA2-9613-1CB4C72D7E65}" srcOrd="0" destOrd="0" presId="urn:microsoft.com/office/officeart/2005/8/layout/hierarchy1"/>
    <dgm:cxn modelId="{842FA434-71F3-474E-B3EC-FF4174103852}" type="presParOf" srcId="{79936FA2-1B69-489B-8E25-68497FF806C2}" destId="{636165E3-11DE-4571-AD5F-B9FD124169AB}" srcOrd="1" destOrd="0" presId="urn:microsoft.com/office/officeart/2005/8/layout/hierarchy1"/>
    <dgm:cxn modelId="{45B4D896-9BC3-48CA-8CB5-F9AFF133352C}" type="presParOf" srcId="{D6A2ABCB-9C6A-40ED-9331-4FB26D8F0945}" destId="{D720DDB7-15BD-4E23-8B23-9909BEAEDD42}" srcOrd="1" destOrd="0" presId="urn:microsoft.com/office/officeart/2005/8/layout/hierarchy1"/>
    <dgm:cxn modelId="{2F537046-7A8C-49EA-B686-12A35B555D81}" type="presParOf" srcId="{D720DDB7-15BD-4E23-8B23-9909BEAEDD42}" destId="{9AFA9FE4-87A5-4744-ACEE-8A4E93182081}" srcOrd="0" destOrd="0" presId="urn:microsoft.com/office/officeart/2005/8/layout/hierarchy1"/>
    <dgm:cxn modelId="{037B2DEC-F438-41E6-9784-F9D6E12C4206}" type="presParOf" srcId="{D720DDB7-15BD-4E23-8B23-9909BEAEDD42}" destId="{A4D45B76-27E1-44B7-B515-8421DA100D99}" srcOrd="1" destOrd="0" presId="urn:microsoft.com/office/officeart/2005/8/layout/hierarchy1"/>
    <dgm:cxn modelId="{BA5DC673-C0CE-4E4A-9781-7C3921B3964A}" type="presParOf" srcId="{A4D45B76-27E1-44B7-B515-8421DA100D99}" destId="{3F24EF56-09BD-43EC-81AD-D00E131D6F75}" srcOrd="0" destOrd="0" presId="urn:microsoft.com/office/officeart/2005/8/layout/hierarchy1"/>
    <dgm:cxn modelId="{6D4692B7-CDB8-45F1-8171-344924AF1FC0}" type="presParOf" srcId="{3F24EF56-09BD-43EC-81AD-D00E131D6F75}" destId="{AB7E774E-41C6-4B08-80AA-8789B3FFB4DD}" srcOrd="0" destOrd="0" presId="urn:microsoft.com/office/officeart/2005/8/layout/hierarchy1"/>
    <dgm:cxn modelId="{79AE1B0E-ED2C-423E-86EC-728ADEFCAFF9}" type="presParOf" srcId="{3F24EF56-09BD-43EC-81AD-D00E131D6F75}" destId="{59A4CCC0-485A-4712-97A9-7E5481F0B4D1}" srcOrd="1" destOrd="0" presId="urn:microsoft.com/office/officeart/2005/8/layout/hierarchy1"/>
    <dgm:cxn modelId="{1B931D11-D6C8-4840-B11D-CF13B855D666}" type="presParOf" srcId="{A4D45B76-27E1-44B7-B515-8421DA100D99}" destId="{39E77AAC-E345-41C3-8D59-48763BDD2986}" srcOrd="1" destOrd="0" presId="urn:microsoft.com/office/officeart/2005/8/layout/hierarchy1"/>
    <dgm:cxn modelId="{0061FDA0-09C8-408A-A71F-77216B1BCC47}" type="presParOf" srcId="{D720DDB7-15BD-4E23-8B23-9909BEAEDD42}" destId="{D258E6BA-1DCF-43F3-8C62-BE1B7E609BDF}" srcOrd="2" destOrd="0" presId="urn:microsoft.com/office/officeart/2005/8/layout/hierarchy1"/>
    <dgm:cxn modelId="{18AC0C1B-6B29-409D-B9F9-7D7B187FEB3E}" type="presParOf" srcId="{D720DDB7-15BD-4E23-8B23-9909BEAEDD42}" destId="{F1549718-0009-4F22-8395-0FDC709E754F}" srcOrd="3" destOrd="0" presId="urn:microsoft.com/office/officeart/2005/8/layout/hierarchy1"/>
    <dgm:cxn modelId="{DE1D94BB-E2FA-4D07-BB3B-E4DBEE681B7A}" type="presParOf" srcId="{F1549718-0009-4F22-8395-0FDC709E754F}" destId="{36296AC5-3C98-4CDF-938E-450CA833EF87}" srcOrd="0" destOrd="0" presId="urn:microsoft.com/office/officeart/2005/8/layout/hierarchy1"/>
    <dgm:cxn modelId="{BFA47E4C-0DA7-4514-AECA-F4FE1A6BFCF7}" type="presParOf" srcId="{36296AC5-3C98-4CDF-938E-450CA833EF87}" destId="{E88D2FD4-0628-4905-A22E-C7BB700BDFBE}" srcOrd="0" destOrd="0" presId="urn:microsoft.com/office/officeart/2005/8/layout/hierarchy1"/>
    <dgm:cxn modelId="{9454054F-5BF5-4AD0-BE49-7FEC64A559BF}" type="presParOf" srcId="{36296AC5-3C98-4CDF-938E-450CA833EF87}" destId="{C93CD3B8-B707-4914-A938-2C41959DA42C}" srcOrd="1" destOrd="0" presId="urn:microsoft.com/office/officeart/2005/8/layout/hierarchy1"/>
    <dgm:cxn modelId="{838C488A-0DD4-43D8-8BFB-5AD84FF3C74C}" type="presParOf" srcId="{F1549718-0009-4F22-8395-0FDC709E754F}" destId="{E7144BB8-8D70-41E7-9ABD-6C8A374522BB}" srcOrd="1" destOrd="0" presId="urn:microsoft.com/office/officeart/2005/8/layout/hierarchy1"/>
    <dgm:cxn modelId="{3654AE2F-F25B-457C-B90A-28340B841B33}" type="presParOf" srcId="{D720DDB7-15BD-4E23-8B23-9909BEAEDD42}" destId="{61FCE827-5A5D-46E5-BBC0-0B76DAB25080}" srcOrd="4" destOrd="0" presId="urn:microsoft.com/office/officeart/2005/8/layout/hierarchy1"/>
    <dgm:cxn modelId="{CB381B5E-BC23-4FA7-A2FC-A1EB3D951E55}" type="presParOf" srcId="{D720DDB7-15BD-4E23-8B23-9909BEAEDD42}" destId="{692237A9-C07A-40AA-BFEC-D0EFC87D6EED}" srcOrd="5" destOrd="0" presId="urn:microsoft.com/office/officeart/2005/8/layout/hierarchy1"/>
    <dgm:cxn modelId="{CE41BE55-0BF9-43E1-A7D2-71983DE5F1F9}" type="presParOf" srcId="{692237A9-C07A-40AA-BFEC-D0EFC87D6EED}" destId="{F75F4971-5FA1-47E8-AC11-C9030A475FF7}" srcOrd="0" destOrd="0" presId="urn:microsoft.com/office/officeart/2005/8/layout/hierarchy1"/>
    <dgm:cxn modelId="{A6A5D2C2-0A58-441A-AC91-CC75DE93DD00}" type="presParOf" srcId="{F75F4971-5FA1-47E8-AC11-C9030A475FF7}" destId="{A98A6322-9463-4806-AF1E-A36F8969AA9C}" srcOrd="0" destOrd="0" presId="urn:microsoft.com/office/officeart/2005/8/layout/hierarchy1"/>
    <dgm:cxn modelId="{C6460ED3-D6B9-49F7-A248-D8C005D4E0CA}" type="presParOf" srcId="{F75F4971-5FA1-47E8-AC11-C9030A475FF7}" destId="{E7DBF2AE-9009-4513-8017-B96044714E3C}" srcOrd="1" destOrd="0" presId="urn:microsoft.com/office/officeart/2005/8/layout/hierarchy1"/>
    <dgm:cxn modelId="{38364D21-0038-462B-A33E-979315BACE5B}" type="presParOf" srcId="{692237A9-C07A-40AA-BFEC-D0EFC87D6EED}" destId="{D06CFBE4-1331-4BB7-AFF4-1A8C0B23824C}" srcOrd="1" destOrd="0" presId="urn:microsoft.com/office/officeart/2005/8/layout/hierarchy1"/>
    <dgm:cxn modelId="{CCA0CA41-1893-407C-A852-71C1F0EF229D}" type="presParOf" srcId="{D720DDB7-15BD-4E23-8B23-9909BEAEDD42}" destId="{E1D95EAF-0573-44D2-8A52-1C33A1032479}" srcOrd="6" destOrd="0" presId="urn:microsoft.com/office/officeart/2005/8/layout/hierarchy1"/>
    <dgm:cxn modelId="{48A1944C-204D-4461-AB5B-60655214D454}" type="presParOf" srcId="{D720DDB7-15BD-4E23-8B23-9909BEAEDD42}" destId="{202EFFE1-12D2-4F71-AF82-E76A6A0E742A}" srcOrd="7" destOrd="0" presId="urn:microsoft.com/office/officeart/2005/8/layout/hierarchy1"/>
    <dgm:cxn modelId="{F4DAAFBB-8700-4D28-AC71-F722B9BCFB93}" type="presParOf" srcId="{202EFFE1-12D2-4F71-AF82-E76A6A0E742A}" destId="{44CA7960-D192-43AF-BC61-C019C22D34F7}" srcOrd="0" destOrd="0" presId="urn:microsoft.com/office/officeart/2005/8/layout/hierarchy1"/>
    <dgm:cxn modelId="{3E4234C8-D832-42CE-BAE8-9A413D6AAAF0}" type="presParOf" srcId="{44CA7960-D192-43AF-BC61-C019C22D34F7}" destId="{7840371E-89AD-4AD4-84C2-63670B7905C9}" srcOrd="0" destOrd="0" presId="urn:microsoft.com/office/officeart/2005/8/layout/hierarchy1"/>
    <dgm:cxn modelId="{A7339C15-EDE9-4DC7-AFBD-80A525533CAE}" type="presParOf" srcId="{44CA7960-D192-43AF-BC61-C019C22D34F7}" destId="{6027B91B-762B-486B-978A-D0ADC99CCAFF}" srcOrd="1" destOrd="0" presId="urn:microsoft.com/office/officeart/2005/8/layout/hierarchy1"/>
    <dgm:cxn modelId="{EA911E9C-E69F-4841-BB2B-8C1370930F59}" type="presParOf" srcId="{202EFFE1-12D2-4F71-AF82-E76A6A0E742A}" destId="{50828D67-33B6-45E1-8E6A-04C349375CD1}"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4D9E3217-EE27-4E95-95C4-85BF7E1FB2F4}"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CL"/>
        </a:p>
      </dgm:t>
    </dgm:pt>
    <dgm:pt modelId="{1D355EBB-6F42-4915-AD47-40C1590ED7EA}">
      <dgm:prSet phldrT="[Texto]" custT="1"/>
      <dgm:spPr/>
      <dgm:t>
        <a:bodyPr/>
        <a:lstStyle/>
        <a:p>
          <a:r>
            <a:rPr lang="es-MX" sz="1600" b="1" dirty="0">
              <a:solidFill>
                <a:schemeClr val="tx1"/>
              </a:solidFill>
              <a:latin typeface="Arial" panose="020B0604020202020204" pitchFamily="34" charset="0"/>
              <a:cs typeface="Arial" panose="020B0604020202020204" pitchFamily="34" charset="0"/>
            </a:rPr>
            <a:t>CONTENIDO</a:t>
          </a:r>
          <a:endParaRPr lang="es-CL" sz="1600" b="1" dirty="0">
            <a:solidFill>
              <a:schemeClr val="tx1"/>
            </a:solidFill>
            <a:latin typeface="Arial" panose="020B0604020202020204" pitchFamily="34" charset="0"/>
            <a:cs typeface="Arial" panose="020B0604020202020204" pitchFamily="34" charset="0"/>
          </a:endParaRPr>
        </a:p>
      </dgm:t>
    </dgm:pt>
    <dgm:pt modelId="{9BEB664C-C5EA-4BBD-A875-23F409C468A1}" type="parTrans" cxnId="{C8442B50-5F43-4BD7-81B7-562D3C271A30}">
      <dgm:prSet/>
      <dgm:spPr/>
      <dgm:t>
        <a:bodyPr/>
        <a:lstStyle/>
        <a:p>
          <a:endParaRPr lang="es-CL"/>
        </a:p>
      </dgm:t>
    </dgm:pt>
    <dgm:pt modelId="{1376F992-97CE-45F3-B41C-6298636A293B}" type="sibTrans" cxnId="{C8442B50-5F43-4BD7-81B7-562D3C271A30}">
      <dgm:prSet/>
      <dgm:spPr/>
      <dgm:t>
        <a:bodyPr/>
        <a:lstStyle/>
        <a:p>
          <a:endParaRPr lang="es-CL"/>
        </a:p>
      </dgm:t>
    </dgm:pt>
    <dgm:pt modelId="{D8F9C1D1-BEDA-48BC-94ED-C8C5286E02E8}">
      <dgm:prSet phldrT="[Texto]" custT="1"/>
      <dgm:spPr/>
      <dgm:t>
        <a:bodyPr/>
        <a:lstStyle/>
        <a:p>
          <a:r>
            <a:rPr lang="es-MX" sz="1050" dirty="0">
              <a:latin typeface="Arial" panose="020B0604020202020204" pitchFamily="34" charset="0"/>
              <a:cs typeface="Arial" panose="020B0604020202020204" pitchFamily="34" charset="0"/>
            </a:rPr>
            <a:t> </a:t>
          </a:r>
          <a:r>
            <a:rPr lang="es-MX" sz="1400" dirty="0">
              <a:latin typeface="Arial" panose="020B0604020202020204" pitchFamily="34" charset="0"/>
              <a:cs typeface="Arial" panose="020B0604020202020204" pitchFamily="34" charset="0"/>
            </a:rPr>
            <a:t>Orgánica Tribunales Navales</a:t>
          </a:r>
          <a:endParaRPr lang="es-CL" sz="1400" dirty="0">
            <a:latin typeface="Arial" panose="020B0604020202020204" pitchFamily="34" charset="0"/>
            <a:cs typeface="Arial" panose="020B0604020202020204" pitchFamily="34" charset="0"/>
          </a:endParaRPr>
        </a:p>
      </dgm:t>
    </dgm:pt>
    <dgm:pt modelId="{A2BE2647-A7A8-43D2-8F5A-1EDCCDF2B900}" type="parTrans" cxnId="{F88CB83F-B2A0-4AFD-BD03-4B4CB408E0DF}">
      <dgm:prSet/>
      <dgm:spPr/>
      <dgm:t>
        <a:bodyPr/>
        <a:lstStyle/>
        <a:p>
          <a:endParaRPr lang="es-CL"/>
        </a:p>
      </dgm:t>
    </dgm:pt>
    <dgm:pt modelId="{FB2F4AF1-20EE-4569-9759-4CE75D0845C8}" type="sibTrans" cxnId="{F88CB83F-B2A0-4AFD-BD03-4B4CB408E0DF}">
      <dgm:prSet/>
      <dgm:spPr/>
      <dgm:t>
        <a:bodyPr/>
        <a:lstStyle/>
        <a:p>
          <a:endParaRPr lang="es-CL"/>
        </a:p>
      </dgm:t>
    </dgm:pt>
    <dgm:pt modelId="{2853B66B-26DA-409B-88AB-2E1E30E4A658}">
      <dgm:prSet phldrT="[Texto]" custT="1"/>
      <dgm:spPr/>
      <dgm:t>
        <a:bodyPr/>
        <a:lstStyle/>
        <a:p>
          <a:r>
            <a:rPr lang="es-MX" sz="1400" dirty="0">
              <a:latin typeface="Arial" panose="020B0604020202020204" pitchFamily="34" charset="0"/>
              <a:cs typeface="Arial" panose="020B0604020202020204" pitchFamily="34" charset="0"/>
            </a:rPr>
            <a:t>Delitos en el Código de Justicia Militar </a:t>
          </a:r>
          <a:endParaRPr lang="es-CL" sz="1400" dirty="0">
            <a:latin typeface="Arial" panose="020B0604020202020204" pitchFamily="34" charset="0"/>
            <a:cs typeface="Arial" panose="020B0604020202020204" pitchFamily="34" charset="0"/>
          </a:endParaRPr>
        </a:p>
      </dgm:t>
    </dgm:pt>
    <dgm:pt modelId="{33880211-BD22-437B-8101-640C978522F5}" type="parTrans" cxnId="{A6CFCFC4-676B-48E7-831E-A71612C79FEC}">
      <dgm:prSet/>
      <dgm:spPr/>
      <dgm:t>
        <a:bodyPr/>
        <a:lstStyle/>
        <a:p>
          <a:endParaRPr lang="es-CL"/>
        </a:p>
      </dgm:t>
    </dgm:pt>
    <dgm:pt modelId="{F773A0BC-185D-4AD3-982F-D8623F78E810}" type="sibTrans" cxnId="{A6CFCFC4-676B-48E7-831E-A71612C79FEC}">
      <dgm:prSet/>
      <dgm:spPr/>
      <dgm:t>
        <a:bodyPr/>
        <a:lstStyle/>
        <a:p>
          <a:endParaRPr lang="es-CL"/>
        </a:p>
      </dgm:t>
    </dgm:pt>
    <dgm:pt modelId="{179A9F7C-2A78-4535-AD05-10590040DF0A}">
      <dgm:prSet phldrT="[Texto]" custT="1"/>
      <dgm:spPr/>
      <dgm:t>
        <a:bodyPr/>
        <a:lstStyle/>
        <a:p>
          <a:r>
            <a:rPr lang="es-MX" sz="1400" dirty="0">
              <a:latin typeface="Arial" panose="020B0604020202020204" pitchFamily="34" charset="0"/>
              <a:cs typeface="Arial" panose="020B0604020202020204" pitchFamily="34" charset="0"/>
            </a:rPr>
            <a:t>Investigaciones Sumarias Administrativas</a:t>
          </a:r>
          <a:endParaRPr lang="es-CL" sz="1400" dirty="0">
            <a:latin typeface="Arial" panose="020B0604020202020204" pitchFamily="34" charset="0"/>
            <a:cs typeface="Arial" panose="020B0604020202020204" pitchFamily="34" charset="0"/>
          </a:endParaRPr>
        </a:p>
      </dgm:t>
    </dgm:pt>
    <dgm:pt modelId="{F32DCA90-5CCE-4387-B7DE-11340C87BDE0}" type="parTrans" cxnId="{C81CDE46-5363-4B5C-A3AF-D85D43471AB1}">
      <dgm:prSet/>
      <dgm:spPr/>
      <dgm:t>
        <a:bodyPr/>
        <a:lstStyle/>
        <a:p>
          <a:endParaRPr lang="es-CL"/>
        </a:p>
      </dgm:t>
    </dgm:pt>
    <dgm:pt modelId="{06BC18B8-AFFF-4955-A8F5-5877C61E4350}" type="sibTrans" cxnId="{C81CDE46-5363-4B5C-A3AF-D85D43471AB1}">
      <dgm:prSet/>
      <dgm:spPr/>
      <dgm:t>
        <a:bodyPr/>
        <a:lstStyle/>
        <a:p>
          <a:endParaRPr lang="es-CL"/>
        </a:p>
      </dgm:t>
    </dgm:pt>
    <dgm:pt modelId="{01BE34A0-52A3-4C0D-B95D-4FD0A9D4277D}">
      <dgm:prSet/>
      <dgm:spPr/>
      <dgm:t>
        <a:bodyPr/>
        <a:lstStyle/>
        <a:p>
          <a:r>
            <a:rPr lang="es-MX" dirty="0"/>
            <a:t>Organización de los Tribunales Navales en tiempo </a:t>
          </a:r>
          <a:r>
            <a:rPr lang="es-MX"/>
            <a:t>de paz </a:t>
          </a:r>
          <a:endParaRPr lang="es-CL" dirty="0"/>
        </a:p>
      </dgm:t>
    </dgm:pt>
    <dgm:pt modelId="{894DABA8-DC3B-4AAD-B4A5-C3273F5C02CF}" type="parTrans" cxnId="{BF997D87-E25A-4312-BEC3-93E8BAB0C085}">
      <dgm:prSet/>
      <dgm:spPr/>
      <dgm:t>
        <a:bodyPr/>
        <a:lstStyle/>
        <a:p>
          <a:endParaRPr lang="es-CL"/>
        </a:p>
      </dgm:t>
    </dgm:pt>
    <dgm:pt modelId="{5050D19F-F0AE-4198-8B1B-2F853F202823}" type="sibTrans" cxnId="{BF997D87-E25A-4312-BEC3-93E8BAB0C085}">
      <dgm:prSet/>
      <dgm:spPr/>
      <dgm:t>
        <a:bodyPr/>
        <a:lstStyle/>
        <a:p>
          <a:endParaRPr lang="es-CL"/>
        </a:p>
      </dgm:t>
    </dgm:pt>
    <dgm:pt modelId="{056A1787-B7E0-47DC-831D-E0A090DF9CB0}">
      <dgm:prSet/>
      <dgm:spPr/>
      <dgm:t>
        <a:bodyPr/>
        <a:lstStyle/>
        <a:p>
          <a:r>
            <a:rPr lang="es-CL" dirty="0" smtClean="0"/>
            <a:t>Fiscalía Naval</a:t>
          </a:r>
          <a:endParaRPr lang="es-CL" dirty="0"/>
        </a:p>
      </dgm:t>
    </dgm:pt>
    <dgm:pt modelId="{DA97DA54-CF3E-47FF-B903-EA6A0A03CFF6}" type="parTrans" cxnId="{DF8A8E8A-A29A-460F-AD46-B21F3E583D84}">
      <dgm:prSet/>
      <dgm:spPr/>
      <dgm:t>
        <a:bodyPr/>
        <a:lstStyle/>
        <a:p>
          <a:endParaRPr lang="es-CL"/>
        </a:p>
      </dgm:t>
    </dgm:pt>
    <dgm:pt modelId="{B053C901-6636-4E2A-A96B-4D38C770FEF1}" type="sibTrans" cxnId="{DF8A8E8A-A29A-460F-AD46-B21F3E583D84}">
      <dgm:prSet/>
      <dgm:spPr/>
      <dgm:t>
        <a:bodyPr/>
        <a:lstStyle/>
        <a:p>
          <a:endParaRPr lang="es-CL"/>
        </a:p>
      </dgm:t>
    </dgm:pt>
    <dgm:pt modelId="{BC952150-7817-405E-ABDC-C4626430D728}">
      <dgm:prSet/>
      <dgm:spPr/>
      <dgm:t>
        <a:bodyPr/>
        <a:lstStyle/>
        <a:p>
          <a:r>
            <a:rPr lang="es-CL" dirty="0" smtClean="0"/>
            <a:t>Corte Marcial de la Armada</a:t>
          </a:r>
          <a:endParaRPr lang="es-CL" dirty="0"/>
        </a:p>
      </dgm:t>
    </dgm:pt>
    <dgm:pt modelId="{41C13814-0025-4B2D-9B74-FD63FC36602F}" type="parTrans" cxnId="{484FA2D2-DBCE-46A6-8E0A-A0C548266881}">
      <dgm:prSet/>
      <dgm:spPr/>
      <dgm:t>
        <a:bodyPr/>
        <a:lstStyle/>
        <a:p>
          <a:endParaRPr lang="es-CL"/>
        </a:p>
      </dgm:t>
    </dgm:pt>
    <dgm:pt modelId="{1AE1C037-9DA4-4A75-A13D-B6A86CC19E1B}" type="sibTrans" cxnId="{484FA2D2-DBCE-46A6-8E0A-A0C548266881}">
      <dgm:prSet/>
      <dgm:spPr/>
      <dgm:t>
        <a:bodyPr/>
        <a:lstStyle/>
        <a:p>
          <a:endParaRPr lang="es-CL"/>
        </a:p>
      </dgm:t>
    </dgm:pt>
    <dgm:pt modelId="{276EF0A6-1304-4F59-BF14-E1EBED4122E3}">
      <dgm:prSet/>
      <dgm:spPr/>
      <dgm:t>
        <a:bodyPr/>
        <a:lstStyle/>
        <a:p>
          <a:r>
            <a:rPr lang="es-CL" dirty="0" smtClean="0"/>
            <a:t>Clasificación de los delitos </a:t>
          </a:r>
          <a:endParaRPr lang="es-CL" dirty="0"/>
        </a:p>
      </dgm:t>
    </dgm:pt>
    <dgm:pt modelId="{07BA5A03-3FD1-4A1C-AA9F-06620CC817CB}" type="parTrans" cxnId="{B863B6D5-0078-42CD-886C-4BACC051410A}">
      <dgm:prSet/>
      <dgm:spPr/>
      <dgm:t>
        <a:bodyPr/>
        <a:lstStyle/>
        <a:p>
          <a:endParaRPr lang="es-CL"/>
        </a:p>
      </dgm:t>
    </dgm:pt>
    <dgm:pt modelId="{328C1C20-4C16-441A-B1C8-6CF804519971}" type="sibTrans" cxnId="{B863B6D5-0078-42CD-886C-4BACC051410A}">
      <dgm:prSet/>
      <dgm:spPr/>
      <dgm:t>
        <a:bodyPr/>
        <a:lstStyle/>
        <a:p>
          <a:endParaRPr lang="es-CL"/>
        </a:p>
      </dgm:t>
    </dgm:pt>
    <dgm:pt modelId="{3AB4291B-E78F-44EC-920B-C47B9E0C2CBE}">
      <dgm:prSet/>
      <dgm:spPr/>
      <dgm:t>
        <a:bodyPr/>
        <a:lstStyle/>
        <a:p>
          <a:r>
            <a:rPr lang="es-CL" dirty="0" smtClean="0"/>
            <a:t>Principales tipos penales y penalidad</a:t>
          </a:r>
          <a:endParaRPr lang="es-CL" dirty="0"/>
        </a:p>
      </dgm:t>
    </dgm:pt>
    <dgm:pt modelId="{86454033-5929-421F-BA6F-E9FF4827E712}" type="parTrans" cxnId="{6D1AED7F-B2FA-4400-9CD1-0FE1E50ABFE1}">
      <dgm:prSet/>
      <dgm:spPr/>
      <dgm:t>
        <a:bodyPr/>
        <a:lstStyle/>
        <a:p>
          <a:endParaRPr lang="es-CL"/>
        </a:p>
      </dgm:t>
    </dgm:pt>
    <dgm:pt modelId="{85F8061B-7099-42C9-8FD4-9398BA4F8F86}" type="sibTrans" cxnId="{6D1AED7F-B2FA-4400-9CD1-0FE1E50ABFE1}">
      <dgm:prSet/>
      <dgm:spPr/>
      <dgm:t>
        <a:bodyPr/>
        <a:lstStyle/>
        <a:p>
          <a:endParaRPr lang="es-CL"/>
        </a:p>
      </dgm:t>
    </dgm:pt>
    <dgm:pt modelId="{3DB3DA1B-2A0A-4641-AFEA-8F022AB8B9F0}">
      <dgm:prSet/>
      <dgm:spPr/>
      <dgm:t>
        <a:bodyPr/>
        <a:lstStyle/>
        <a:p>
          <a:r>
            <a:rPr lang="es-CL" dirty="0" smtClean="0"/>
            <a:t>Papel del Oficial frente a la perpetración de un delito </a:t>
          </a:r>
          <a:endParaRPr lang="es-CL" dirty="0"/>
        </a:p>
      </dgm:t>
    </dgm:pt>
    <dgm:pt modelId="{4DEB5CE2-9C71-4AC1-A757-1DF2B20A72AB}" type="parTrans" cxnId="{B323BF1A-FA19-4D0D-858B-3A5ED82B273A}">
      <dgm:prSet/>
      <dgm:spPr/>
      <dgm:t>
        <a:bodyPr/>
        <a:lstStyle/>
        <a:p>
          <a:endParaRPr lang="es-CL"/>
        </a:p>
      </dgm:t>
    </dgm:pt>
    <dgm:pt modelId="{665DCC67-BA7F-46CC-83C7-BD77B9FD844E}" type="sibTrans" cxnId="{B323BF1A-FA19-4D0D-858B-3A5ED82B273A}">
      <dgm:prSet/>
      <dgm:spPr/>
      <dgm:t>
        <a:bodyPr/>
        <a:lstStyle/>
        <a:p>
          <a:endParaRPr lang="es-CL"/>
        </a:p>
      </dgm:t>
    </dgm:pt>
    <dgm:pt modelId="{EAE04BCF-E8E4-43A6-80DC-E724D9FB52C0}">
      <dgm:prSet/>
      <dgm:spPr/>
      <dgm:t>
        <a:bodyPr/>
        <a:lstStyle/>
        <a:p>
          <a:r>
            <a:rPr lang="es-CL" dirty="0" smtClean="0"/>
            <a:t>Concepto</a:t>
          </a:r>
          <a:endParaRPr lang="es-CL" dirty="0"/>
        </a:p>
      </dgm:t>
    </dgm:pt>
    <dgm:pt modelId="{F49D4F81-57CF-47B9-875A-7965A2D2B4DC}" type="parTrans" cxnId="{4150BABA-AF23-48EF-B0EF-CD664A4022AA}">
      <dgm:prSet/>
      <dgm:spPr/>
      <dgm:t>
        <a:bodyPr/>
        <a:lstStyle/>
        <a:p>
          <a:endParaRPr lang="es-CL"/>
        </a:p>
      </dgm:t>
    </dgm:pt>
    <dgm:pt modelId="{15058237-058A-41B4-92CC-42B32AA4809E}" type="sibTrans" cxnId="{4150BABA-AF23-48EF-B0EF-CD664A4022AA}">
      <dgm:prSet/>
      <dgm:spPr/>
      <dgm:t>
        <a:bodyPr/>
        <a:lstStyle/>
        <a:p>
          <a:endParaRPr lang="es-CL"/>
        </a:p>
      </dgm:t>
    </dgm:pt>
    <dgm:pt modelId="{34EEA425-F325-4EEB-A6FA-F7518B3711CC}">
      <dgm:prSet/>
      <dgm:spPr/>
      <dgm:t>
        <a:bodyPr/>
        <a:lstStyle/>
        <a:p>
          <a:r>
            <a:rPr lang="es-CL" dirty="0" smtClean="0"/>
            <a:t>Norma, organización y procedimiento </a:t>
          </a:r>
          <a:endParaRPr lang="es-CL" dirty="0"/>
        </a:p>
      </dgm:t>
    </dgm:pt>
    <dgm:pt modelId="{AF4BD786-1AAF-4485-BC85-760AAF8B01C5}" type="parTrans" cxnId="{35DB9BDE-E35F-4C39-8C0A-B267A0A36028}">
      <dgm:prSet/>
      <dgm:spPr/>
      <dgm:t>
        <a:bodyPr/>
        <a:lstStyle/>
        <a:p>
          <a:endParaRPr lang="es-CL"/>
        </a:p>
      </dgm:t>
    </dgm:pt>
    <dgm:pt modelId="{EDE79972-2B2E-4099-97C4-F4C9A904252F}" type="sibTrans" cxnId="{35DB9BDE-E35F-4C39-8C0A-B267A0A36028}">
      <dgm:prSet/>
      <dgm:spPr/>
      <dgm:t>
        <a:bodyPr/>
        <a:lstStyle/>
        <a:p>
          <a:endParaRPr lang="es-CL"/>
        </a:p>
      </dgm:t>
    </dgm:pt>
    <dgm:pt modelId="{91F0D85C-8AD2-4C22-A57F-DECEA3DE767B}" type="pres">
      <dgm:prSet presAssocID="{4D9E3217-EE27-4E95-95C4-85BF7E1FB2F4}" presName="hierChild1" presStyleCnt="0">
        <dgm:presLayoutVars>
          <dgm:chPref val="1"/>
          <dgm:dir/>
          <dgm:animOne val="branch"/>
          <dgm:animLvl val="lvl"/>
          <dgm:resizeHandles/>
        </dgm:presLayoutVars>
      </dgm:prSet>
      <dgm:spPr/>
      <dgm:t>
        <a:bodyPr/>
        <a:lstStyle/>
        <a:p>
          <a:endParaRPr lang="es-ES"/>
        </a:p>
      </dgm:t>
    </dgm:pt>
    <dgm:pt modelId="{D6A2ABCB-9C6A-40ED-9331-4FB26D8F0945}" type="pres">
      <dgm:prSet presAssocID="{1D355EBB-6F42-4915-AD47-40C1590ED7EA}" presName="hierRoot1" presStyleCnt="0"/>
      <dgm:spPr/>
    </dgm:pt>
    <dgm:pt modelId="{79936FA2-1B69-489B-8E25-68497FF806C2}" type="pres">
      <dgm:prSet presAssocID="{1D355EBB-6F42-4915-AD47-40C1590ED7EA}" presName="composite" presStyleCnt="0"/>
      <dgm:spPr/>
    </dgm:pt>
    <dgm:pt modelId="{99D48384-52CE-4CA2-9613-1CB4C72D7E65}" type="pres">
      <dgm:prSet presAssocID="{1D355EBB-6F42-4915-AD47-40C1590ED7EA}" presName="background" presStyleLbl="node0" presStyleIdx="0" presStyleCnt="1"/>
      <dgm:spPr/>
    </dgm:pt>
    <dgm:pt modelId="{636165E3-11DE-4571-AD5F-B9FD124169AB}" type="pres">
      <dgm:prSet presAssocID="{1D355EBB-6F42-4915-AD47-40C1590ED7EA}" presName="text" presStyleLbl="fgAcc0" presStyleIdx="0" presStyleCnt="1" custScaleX="144667" custScaleY="55962">
        <dgm:presLayoutVars>
          <dgm:chPref val="3"/>
        </dgm:presLayoutVars>
      </dgm:prSet>
      <dgm:spPr/>
      <dgm:t>
        <a:bodyPr/>
        <a:lstStyle/>
        <a:p>
          <a:endParaRPr lang="es-ES"/>
        </a:p>
      </dgm:t>
    </dgm:pt>
    <dgm:pt modelId="{D720DDB7-15BD-4E23-8B23-9909BEAEDD42}" type="pres">
      <dgm:prSet presAssocID="{1D355EBB-6F42-4915-AD47-40C1590ED7EA}" presName="hierChild2" presStyleCnt="0"/>
      <dgm:spPr/>
    </dgm:pt>
    <dgm:pt modelId="{9AFA9FE4-87A5-4744-ACEE-8A4E93182081}" type="pres">
      <dgm:prSet presAssocID="{A2BE2647-A7A8-43D2-8F5A-1EDCCDF2B900}" presName="Name10" presStyleLbl="parChTrans1D2" presStyleIdx="0" presStyleCnt="3"/>
      <dgm:spPr/>
      <dgm:t>
        <a:bodyPr/>
        <a:lstStyle/>
        <a:p>
          <a:endParaRPr lang="es-ES"/>
        </a:p>
      </dgm:t>
    </dgm:pt>
    <dgm:pt modelId="{A4D45B76-27E1-44B7-B515-8421DA100D99}" type="pres">
      <dgm:prSet presAssocID="{D8F9C1D1-BEDA-48BC-94ED-C8C5286E02E8}" presName="hierRoot2" presStyleCnt="0"/>
      <dgm:spPr/>
    </dgm:pt>
    <dgm:pt modelId="{3F24EF56-09BD-43EC-81AD-D00E131D6F75}" type="pres">
      <dgm:prSet presAssocID="{D8F9C1D1-BEDA-48BC-94ED-C8C5286E02E8}" presName="composite2" presStyleCnt="0"/>
      <dgm:spPr/>
    </dgm:pt>
    <dgm:pt modelId="{AB7E774E-41C6-4B08-80AA-8789B3FFB4DD}" type="pres">
      <dgm:prSet presAssocID="{D8F9C1D1-BEDA-48BC-94ED-C8C5286E02E8}" presName="background2" presStyleLbl="node2" presStyleIdx="0" presStyleCnt="3"/>
      <dgm:spPr/>
    </dgm:pt>
    <dgm:pt modelId="{59A4CCC0-485A-4712-97A9-7E5481F0B4D1}" type="pres">
      <dgm:prSet presAssocID="{D8F9C1D1-BEDA-48BC-94ED-C8C5286E02E8}" presName="text2" presStyleLbl="fgAcc2" presStyleIdx="0" presStyleCnt="3" custScaleX="180091" custScaleY="100293">
        <dgm:presLayoutVars>
          <dgm:chPref val="3"/>
        </dgm:presLayoutVars>
      </dgm:prSet>
      <dgm:spPr/>
      <dgm:t>
        <a:bodyPr/>
        <a:lstStyle/>
        <a:p>
          <a:endParaRPr lang="es-ES"/>
        </a:p>
      </dgm:t>
    </dgm:pt>
    <dgm:pt modelId="{39E77AAC-E345-41C3-8D59-48763BDD2986}" type="pres">
      <dgm:prSet presAssocID="{D8F9C1D1-BEDA-48BC-94ED-C8C5286E02E8}" presName="hierChild3" presStyleCnt="0"/>
      <dgm:spPr/>
    </dgm:pt>
    <dgm:pt modelId="{C5BD3008-B0C4-44AD-9E93-C1181580F9BA}" type="pres">
      <dgm:prSet presAssocID="{894DABA8-DC3B-4AAD-B4A5-C3273F5C02CF}" presName="Name17" presStyleLbl="parChTrans1D3" presStyleIdx="0" presStyleCnt="8"/>
      <dgm:spPr/>
      <dgm:t>
        <a:bodyPr/>
        <a:lstStyle/>
        <a:p>
          <a:endParaRPr lang="es-ES"/>
        </a:p>
      </dgm:t>
    </dgm:pt>
    <dgm:pt modelId="{0811CFB9-A67D-4194-AB4C-531E9C38BC19}" type="pres">
      <dgm:prSet presAssocID="{01BE34A0-52A3-4C0D-B95D-4FD0A9D4277D}" presName="hierRoot3" presStyleCnt="0"/>
      <dgm:spPr/>
    </dgm:pt>
    <dgm:pt modelId="{6F9331CA-C9D0-46B5-B8EB-F66218B290B9}" type="pres">
      <dgm:prSet presAssocID="{01BE34A0-52A3-4C0D-B95D-4FD0A9D4277D}" presName="composite3" presStyleCnt="0"/>
      <dgm:spPr/>
    </dgm:pt>
    <dgm:pt modelId="{00EE370A-2BA5-4E83-BF67-E7252AD5A8D4}" type="pres">
      <dgm:prSet presAssocID="{01BE34A0-52A3-4C0D-B95D-4FD0A9D4277D}" presName="background3" presStyleLbl="node3" presStyleIdx="0" presStyleCnt="8"/>
      <dgm:spPr/>
    </dgm:pt>
    <dgm:pt modelId="{AC228B2A-656B-4532-9259-26D9EA008340}" type="pres">
      <dgm:prSet presAssocID="{01BE34A0-52A3-4C0D-B95D-4FD0A9D4277D}" presName="text3" presStyleLbl="fgAcc3" presStyleIdx="0" presStyleCnt="8">
        <dgm:presLayoutVars>
          <dgm:chPref val="3"/>
        </dgm:presLayoutVars>
      </dgm:prSet>
      <dgm:spPr/>
      <dgm:t>
        <a:bodyPr/>
        <a:lstStyle/>
        <a:p>
          <a:endParaRPr lang="es-ES"/>
        </a:p>
      </dgm:t>
    </dgm:pt>
    <dgm:pt modelId="{8D6DBA68-7828-435B-9560-7F99F543D76A}" type="pres">
      <dgm:prSet presAssocID="{01BE34A0-52A3-4C0D-B95D-4FD0A9D4277D}" presName="hierChild4" presStyleCnt="0"/>
      <dgm:spPr/>
    </dgm:pt>
    <dgm:pt modelId="{1F4AFBE6-D01B-4329-8925-BCF768C71458}" type="pres">
      <dgm:prSet presAssocID="{DA97DA54-CF3E-47FF-B903-EA6A0A03CFF6}" presName="Name17" presStyleLbl="parChTrans1D3" presStyleIdx="1" presStyleCnt="8"/>
      <dgm:spPr/>
      <dgm:t>
        <a:bodyPr/>
        <a:lstStyle/>
        <a:p>
          <a:endParaRPr lang="es-ES"/>
        </a:p>
      </dgm:t>
    </dgm:pt>
    <dgm:pt modelId="{E2B97E02-9146-463D-BCF9-25DC19F75131}" type="pres">
      <dgm:prSet presAssocID="{056A1787-B7E0-47DC-831D-E0A090DF9CB0}" presName="hierRoot3" presStyleCnt="0"/>
      <dgm:spPr/>
    </dgm:pt>
    <dgm:pt modelId="{996F215F-6B98-4604-9A47-C4F8687D4438}" type="pres">
      <dgm:prSet presAssocID="{056A1787-B7E0-47DC-831D-E0A090DF9CB0}" presName="composite3" presStyleCnt="0"/>
      <dgm:spPr/>
    </dgm:pt>
    <dgm:pt modelId="{1CC19825-6D1D-44A6-BC31-4AA8ECC4EEE2}" type="pres">
      <dgm:prSet presAssocID="{056A1787-B7E0-47DC-831D-E0A090DF9CB0}" presName="background3" presStyleLbl="node3" presStyleIdx="1" presStyleCnt="8"/>
      <dgm:spPr/>
    </dgm:pt>
    <dgm:pt modelId="{22CDE5B8-AD70-42DE-B758-9ED74BD203DE}" type="pres">
      <dgm:prSet presAssocID="{056A1787-B7E0-47DC-831D-E0A090DF9CB0}" presName="text3" presStyleLbl="fgAcc3" presStyleIdx="1" presStyleCnt="8">
        <dgm:presLayoutVars>
          <dgm:chPref val="3"/>
        </dgm:presLayoutVars>
      </dgm:prSet>
      <dgm:spPr/>
      <dgm:t>
        <a:bodyPr/>
        <a:lstStyle/>
        <a:p>
          <a:endParaRPr lang="es-ES"/>
        </a:p>
      </dgm:t>
    </dgm:pt>
    <dgm:pt modelId="{A6AC7A97-E62E-468F-8236-357EB36ACFFF}" type="pres">
      <dgm:prSet presAssocID="{056A1787-B7E0-47DC-831D-E0A090DF9CB0}" presName="hierChild4" presStyleCnt="0"/>
      <dgm:spPr/>
    </dgm:pt>
    <dgm:pt modelId="{F98E7767-EA68-4C96-A1A8-C0F4D01F7150}" type="pres">
      <dgm:prSet presAssocID="{41C13814-0025-4B2D-9B74-FD63FC36602F}" presName="Name17" presStyleLbl="parChTrans1D3" presStyleIdx="2" presStyleCnt="8"/>
      <dgm:spPr/>
      <dgm:t>
        <a:bodyPr/>
        <a:lstStyle/>
        <a:p>
          <a:endParaRPr lang="es-ES"/>
        </a:p>
      </dgm:t>
    </dgm:pt>
    <dgm:pt modelId="{F45C1212-943B-4F91-8FBA-C5C82885A519}" type="pres">
      <dgm:prSet presAssocID="{BC952150-7817-405E-ABDC-C4626430D728}" presName="hierRoot3" presStyleCnt="0"/>
      <dgm:spPr/>
    </dgm:pt>
    <dgm:pt modelId="{65E68B4B-2FA5-4261-AA99-0439AA79490E}" type="pres">
      <dgm:prSet presAssocID="{BC952150-7817-405E-ABDC-C4626430D728}" presName="composite3" presStyleCnt="0"/>
      <dgm:spPr/>
    </dgm:pt>
    <dgm:pt modelId="{C7A6A920-75FC-4724-BC35-F0FFDD4BA609}" type="pres">
      <dgm:prSet presAssocID="{BC952150-7817-405E-ABDC-C4626430D728}" presName="background3" presStyleLbl="node3" presStyleIdx="2" presStyleCnt="8"/>
      <dgm:spPr/>
    </dgm:pt>
    <dgm:pt modelId="{6ABC30BE-30E4-4216-A9B0-36A53C284B2B}" type="pres">
      <dgm:prSet presAssocID="{BC952150-7817-405E-ABDC-C4626430D728}" presName="text3" presStyleLbl="fgAcc3" presStyleIdx="2" presStyleCnt="8">
        <dgm:presLayoutVars>
          <dgm:chPref val="3"/>
        </dgm:presLayoutVars>
      </dgm:prSet>
      <dgm:spPr/>
      <dgm:t>
        <a:bodyPr/>
        <a:lstStyle/>
        <a:p>
          <a:endParaRPr lang="es-ES"/>
        </a:p>
      </dgm:t>
    </dgm:pt>
    <dgm:pt modelId="{E385AC7B-1A8A-4768-9316-206218E5BF3B}" type="pres">
      <dgm:prSet presAssocID="{BC952150-7817-405E-ABDC-C4626430D728}" presName="hierChild4" presStyleCnt="0"/>
      <dgm:spPr/>
    </dgm:pt>
    <dgm:pt modelId="{D258E6BA-1DCF-43F3-8C62-BE1B7E609BDF}" type="pres">
      <dgm:prSet presAssocID="{33880211-BD22-437B-8101-640C978522F5}" presName="Name10" presStyleLbl="parChTrans1D2" presStyleIdx="1" presStyleCnt="3"/>
      <dgm:spPr/>
      <dgm:t>
        <a:bodyPr/>
        <a:lstStyle/>
        <a:p>
          <a:endParaRPr lang="es-ES"/>
        </a:p>
      </dgm:t>
    </dgm:pt>
    <dgm:pt modelId="{F1549718-0009-4F22-8395-0FDC709E754F}" type="pres">
      <dgm:prSet presAssocID="{2853B66B-26DA-409B-88AB-2E1E30E4A658}" presName="hierRoot2" presStyleCnt="0"/>
      <dgm:spPr/>
    </dgm:pt>
    <dgm:pt modelId="{36296AC5-3C98-4CDF-938E-450CA833EF87}" type="pres">
      <dgm:prSet presAssocID="{2853B66B-26DA-409B-88AB-2E1E30E4A658}" presName="composite2" presStyleCnt="0"/>
      <dgm:spPr/>
    </dgm:pt>
    <dgm:pt modelId="{E88D2FD4-0628-4905-A22E-C7BB700BDFBE}" type="pres">
      <dgm:prSet presAssocID="{2853B66B-26DA-409B-88AB-2E1E30E4A658}" presName="background2" presStyleLbl="node2" presStyleIdx="1" presStyleCnt="3"/>
      <dgm:spPr/>
    </dgm:pt>
    <dgm:pt modelId="{C93CD3B8-B707-4914-A938-2C41959DA42C}" type="pres">
      <dgm:prSet presAssocID="{2853B66B-26DA-409B-88AB-2E1E30E4A658}" presName="text2" presStyleLbl="fgAcc2" presStyleIdx="1" presStyleCnt="3" custScaleX="174826" custScaleY="81325">
        <dgm:presLayoutVars>
          <dgm:chPref val="3"/>
        </dgm:presLayoutVars>
      </dgm:prSet>
      <dgm:spPr/>
      <dgm:t>
        <a:bodyPr/>
        <a:lstStyle/>
        <a:p>
          <a:endParaRPr lang="es-ES"/>
        </a:p>
      </dgm:t>
    </dgm:pt>
    <dgm:pt modelId="{E7144BB8-8D70-41E7-9ABD-6C8A374522BB}" type="pres">
      <dgm:prSet presAssocID="{2853B66B-26DA-409B-88AB-2E1E30E4A658}" presName="hierChild3" presStyleCnt="0"/>
      <dgm:spPr/>
    </dgm:pt>
    <dgm:pt modelId="{9C85D2D6-A529-4C09-A6C8-1A947667BC94}" type="pres">
      <dgm:prSet presAssocID="{07BA5A03-3FD1-4A1C-AA9F-06620CC817CB}" presName="Name17" presStyleLbl="parChTrans1D3" presStyleIdx="3" presStyleCnt="8"/>
      <dgm:spPr/>
      <dgm:t>
        <a:bodyPr/>
        <a:lstStyle/>
        <a:p>
          <a:endParaRPr lang="es-ES"/>
        </a:p>
      </dgm:t>
    </dgm:pt>
    <dgm:pt modelId="{BFFD5CBA-2B4C-4DF1-BA75-2398962FE263}" type="pres">
      <dgm:prSet presAssocID="{276EF0A6-1304-4F59-BF14-E1EBED4122E3}" presName="hierRoot3" presStyleCnt="0"/>
      <dgm:spPr/>
    </dgm:pt>
    <dgm:pt modelId="{621FBCCA-17B7-4545-8A89-BAE6B19E1F8D}" type="pres">
      <dgm:prSet presAssocID="{276EF0A6-1304-4F59-BF14-E1EBED4122E3}" presName="composite3" presStyleCnt="0"/>
      <dgm:spPr/>
    </dgm:pt>
    <dgm:pt modelId="{3DC7E1FF-2BC0-403F-BE30-A83D57E96972}" type="pres">
      <dgm:prSet presAssocID="{276EF0A6-1304-4F59-BF14-E1EBED4122E3}" presName="background3" presStyleLbl="node3" presStyleIdx="3" presStyleCnt="8"/>
      <dgm:spPr/>
    </dgm:pt>
    <dgm:pt modelId="{50C1DB53-BEA1-4F4C-873B-0B69F846CA6A}" type="pres">
      <dgm:prSet presAssocID="{276EF0A6-1304-4F59-BF14-E1EBED4122E3}" presName="text3" presStyleLbl="fgAcc3" presStyleIdx="3" presStyleCnt="8">
        <dgm:presLayoutVars>
          <dgm:chPref val="3"/>
        </dgm:presLayoutVars>
      </dgm:prSet>
      <dgm:spPr/>
      <dgm:t>
        <a:bodyPr/>
        <a:lstStyle/>
        <a:p>
          <a:endParaRPr lang="es-ES"/>
        </a:p>
      </dgm:t>
    </dgm:pt>
    <dgm:pt modelId="{BA726500-06FF-4B6C-BF1C-B6C97C406DC2}" type="pres">
      <dgm:prSet presAssocID="{276EF0A6-1304-4F59-BF14-E1EBED4122E3}" presName="hierChild4" presStyleCnt="0"/>
      <dgm:spPr/>
    </dgm:pt>
    <dgm:pt modelId="{92CD188F-65F0-4DE6-B606-7225B0D00F69}" type="pres">
      <dgm:prSet presAssocID="{86454033-5929-421F-BA6F-E9FF4827E712}" presName="Name17" presStyleLbl="parChTrans1D3" presStyleIdx="4" presStyleCnt="8"/>
      <dgm:spPr/>
      <dgm:t>
        <a:bodyPr/>
        <a:lstStyle/>
        <a:p>
          <a:endParaRPr lang="es-ES"/>
        </a:p>
      </dgm:t>
    </dgm:pt>
    <dgm:pt modelId="{D45C32AD-8500-48CD-AEDB-D51F8F01FD73}" type="pres">
      <dgm:prSet presAssocID="{3AB4291B-E78F-44EC-920B-C47B9E0C2CBE}" presName="hierRoot3" presStyleCnt="0"/>
      <dgm:spPr/>
    </dgm:pt>
    <dgm:pt modelId="{742407E7-20B9-49BB-92A3-789FB166A910}" type="pres">
      <dgm:prSet presAssocID="{3AB4291B-E78F-44EC-920B-C47B9E0C2CBE}" presName="composite3" presStyleCnt="0"/>
      <dgm:spPr/>
    </dgm:pt>
    <dgm:pt modelId="{6FA332C2-78CD-4867-BD77-D2A554FA0AF9}" type="pres">
      <dgm:prSet presAssocID="{3AB4291B-E78F-44EC-920B-C47B9E0C2CBE}" presName="background3" presStyleLbl="node3" presStyleIdx="4" presStyleCnt="8"/>
      <dgm:spPr/>
    </dgm:pt>
    <dgm:pt modelId="{B811D61E-B50A-4713-BE07-20D40F0AA39A}" type="pres">
      <dgm:prSet presAssocID="{3AB4291B-E78F-44EC-920B-C47B9E0C2CBE}" presName="text3" presStyleLbl="fgAcc3" presStyleIdx="4" presStyleCnt="8">
        <dgm:presLayoutVars>
          <dgm:chPref val="3"/>
        </dgm:presLayoutVars>
      </dgm:prSet>
      <dgm:spPr/>
      <dgm:t>
        <a:bodyPr/>
        <a:lstStyle/>
        <a:p>
          <a:endParaRPr lang="es-ES"/>
        </a:p>
      </dgm:t>
    </dgm:pt>
    <dgm:pt modelId="{3C61A03E-261B-46D8-AEBE-DC40BA2667FE}" type="pres">
      <dgm:prSet presAssocID="{3AB4291B-E78F-44EC-920B-C47B9E0C2CBE}" presName="hierChild4" presStyleCnt="0"/>
      <dgm:spPr/>
    </dgm:pt>
    <dgm:pt modelId="{31592677-22E4-4F55-8A03-BEA74BA57010}" type="pres">
      <dgm:prSet presAssocID="{4DEB5CE2-9C71-4AC1-A757-1DF2B20A72AB}" presName="Name17" presStyleLbl="parChTrans1D3" presStyleIdx="5" presStyleCnt="8"/>
      <dgm:spPr/>
      <dgm:t>
        <a:bodyPr/>
        <a:lstStyle/>
        <a:p>
          <a:endParaRPr lang="es-ES"/>
        </a:p>
      </dgm:t>
    </dgm:pt>
    <dgm:pt modelId="{A3C79A8D-3D2D-4826-B028-FA7F13EAA10C}" type="pres">
      <dgm:prSet presAssocID="{3DB3DA1B-2A0A-4641-AFEA-8F022AB8B9F0}" presName="hierRoot3" presStyleCnt="0"/>
      <dgm:spPr/>
    </dgm:pt>
    <dgm:pt modelId="{605AEB71-0B64-4570-BFEB-F2BADB1014C5}" type="pres">
      <dgm:prSet presAssocID="{3DB3DA1B-2A0A-4641-AFEA-8F022AB8B9F0}" presName="composite3" presStyleCnt="0"/>
      <dgm:spPr/>
    </dgm:pt>
    <dgm:pt modelId="{7FF8193A-E992-43F9-8D1E-38F31793EEC5}" type="pres">
      <dgm:prSet presAssocID="{3DB3DA1B-2A0A-4641-AFEA-8F022AB8B9F0}" presName="background3" presStyleLbl="node3" presStyleIdx="5" presStyleCnt="8"/>
      <dgm:spPr/>
    </dgm:pt>
    <dgm:pt modelId="{801FED2A-8FA7-4190-A0FB-093F0223ABC8}" type="pres">
      <dgm:prSet presAssocID="{3DB3DA1B-2A0A-4641-AFEA-8F022AB8B9F0}" presName="text3" presStyleLbl="fgAcc3" presStyleIdx="5" presStyleCnt="8">
        <dgm:presLayoutVars>
          <dgm:chPref val="3"/>
        </dgm:presLayoutVars>
      </dgm:prSet>
      <dgm:spPr/>
      <dgm:t>
        <a:bodyPr/>
        <a:lstStyle/>
        <a:p>
          <a:endParaRPr lang="es-ES"/>
        </a:p>
      </dgm:t>
    </dgm:pt>
    <dgm:pt modelId="{7A07365D-AA28-4788-A2FC-4505183C076D}" type="pres">
      <dgm:prSet presAssocID="{3DB3DA1B-2A0A-4641-AFEA-8F022AB8B9F0}" presName="hierChild4" presStyleCnt="0"/>
      <dgm:spPr/>
    </dgm:pt>
    <dgm:pt modelId="{61FCE827-5A5D-46E5-BBC0-0B76DAB25080}" type="pres">
      <dgm:prSet presAssocID="{F32DCA90-5CCE-4387-B7DE-11340C87BDE0}" presName="Name10" presStyleLbl="parChTrans1D2" presStyleIdx="2" presStyleCnt="3"/>
      <dgm:spPr/>
      <dgm:t>
        <a:bodyPr/>
        <a:lstStyle/>
        <a:p>
          <a:endParaRPr lang="es-ES"/>
        </a:p>
      </dgm:t>
    </dgm:pt>
    <dgm:pt modelId="{692237A9-C07A-40AA-BFEC-D0EFC87D6EED}" type="pres">
      <dgm:prSet presAssocID="{179A9F7C-2A78-4535-AD05-10590040DF0A}" presName="hierRoot2" presStyleCnt="0"/>
      <dgm:spPr/>
    </dgm:pt>
    <dgm:pt modelId="{F75F4971-5FA1-47E8-AC11-C9030A475FF7}" type="pres">
      <dgm:prSet presAssocID="{179A9F7C-2A78-4535-AD05-10590040DF0A}" presName="composite2" presStyleCnt="0"/>
      <dgm:spPr/>
    </dgm:pt>
    <dgm:pt modelId="{A98A6322-9463-4806-AF1E-A36F8969AA9C}" type="pres">
      <dgm:prSet presAssocID="{179A9F7C-2A78-4535-AD05-10590040DF0A}" presName="background2" presStyleLbl="node2" presStyleIdx="2" presStyleCnt="3"/>
      <dgm:spPr/>
    </dgm:pt>
    <dgm:pt modelId="{E7DBF2AE-9009-4513-8017-B96044714E3C}" type="pres">
      <dgm:prSet presAssocID="{179A9F7C-2A78-4535-AD05-10590040DF0A}" presName="text2" presStyleLbl="fgAcc2" presStyleIdx="2" presStyleCnt="3" custScaleX="202297" custScaleY="118763">
        <dgm:presLayoutVars>
          <dgm:chPref val="3"/>
        </dgm:presLayoutVars>
      </dgm:prSet>
      <dgm:spPr/>
      <dgm:t>
        <a:bodyPr/>
        <a:lstStyle/>
        <a:p>
          <a:endParaRPr lang="es-ES"/>
        </a:p>
      </dgm:t>
    </dgm:pt>
    <dgm:pt modelId="{D06CFBE4-1331-4BB7-AFF4-1A8C0B23824C}" type="pres">
      <dgm:prSet presAssocID="{179A9F7C-2A78-4535-AD05-10590040DF0A}" presName="hierChild3" presStyleCnt="0"/>
      <dgm:spPr/>
    </dgm:pt>
    <dgm:pt modelId="{041A75B5-2807-4A9C-8748-5D7E8125E09C}" type="pres">
      <dgm:prSet presAssocID="{F49D4F81-57CF-47B9-875A-7965A2D2B4DC}" presName="Name17" presStyleLbl="parChTrans1D3" presStyleIdx="6" presStyleCnt="8"/>
      <dgm:spPr/>
      <dgm:t>
        <a:bodyPr/>
        <a:lstStyle/>
        <a:p>
          <a:endParaRPr lang="es-ES"/>
        </a:p>
      </dgm:t>
    </dgm:pt>
    <dgm:pt modelId="{F15D23FC-F2BC-4194-B620-E5718857103E}" type="pres">
      <dgm:prSet presAssocID="{EAE04BCF-E8E4-43A6-80DC-E724D9FB52C0}" presName="hierRoot3" presStyleCnt="0"/>
      <dgm:spPr/>
    </dgm:pt>
    <dgm:pt modelId="{1C1DD424-438F-448D-AC3D-BF55DD7FF25A}" type="pres">
      <dgm:prSet presAssocID="{EAE04BCF-E8E4-43A6-80DC-E724D9FB52C0}" presName="composite3" presStyleCnt="0"/>
      <dgm:spPr/>
    </dgm:pt>
    <dgm:pt modelId="{DA25E784-5354-45F9-A05D-84E1C0C5A456}" type="pres">
      <dgm:prSet presAssocID="{EAE04BCF-E8E4-43A6-80DC-E724D9FB52C0}" presName="background3" presStyleLbl="node3" presStyleIdx="6" presStyleCnt="8"/>
      <dgm:spPr/>
    </dgm:pt>
    <dgm:pt modelId="{83B4225C-5767-4F2F-8207-C4755394D450}" type="pres">
      <dgm:prSet presAssocID="{EAE04BCF-E8E4-43A6-80DC-E724D9FB52C0}" presName="text3" presStyleLbl="fgAcc3" presStyleIdx="6" presStyleCnt="8">
        <dgm:presLayoutVars>
          <dgm:chPref val="3"/>
        </dgm:presLayoutVars>
      </dgm:prSet>
      <dgm:spPr/>
      <dgm:t>
        <a:bodyPr/>
        <a:lstStyle/>
        <a:p>
          <a:endParaRPr lang="es-ES"/>
        </a:p>
      </dgm:t>
    </dgm:pt>
    <dgm:pt modelId="{5C85F9E9-8AA5-4052-95C9-C5470C6CAD40}" type="pres">
      <dgm:prSet presAssocID="{EAE04BCF-E8E4-43A6-80DC-E724D9FB52C0}" presName="hierChild4" presStyleCnt="0"/>
      <dgm:spPr/>
    </dgm:pt>
    <dgm:pt modelId="{459637BD-2896-45B2-97B3-74836D00D036}" type="pres">
      <dgm:prSet presAssocID="{AF4BD786-1AAF-4485-BC85-760AAF8B01C5}" presName="Name17" presStyleLbl="parChTrans1D3" presStyleIdx="7" presStyleCnt="8"/>
      <dgm:spPr/>
      <dgm:t>
        <a:bodyPr/>
        <a:lstStyle/>
        <a:p>
          <a:endParaRPr lang="es-ES"/>
        </a:p>
      </dgm:t>
    </dgm:pt>
    <dgm:pt modelId="{F91BAB4E-587E-4A1C-9A61-E1B15E13345C}" type="pres">
      <dgm:prSet presAssocID="{34EEA425-F325-4EEB-A6FA-F7518B3711CC}" presName="hierRoot3" presStyleCnt="0"/>
      <dgm:spPr/>
    </dgm:pt>
    <dgm:pt modelId="{10FCA07C-9F02-4E37-A619-936338DCF9CB}" type="pres">
      <dgm:prSet presAssocID="{34EEA425-F325-4EEB-A6FA-F7518B3711CC}" presName="composite3" presStyleCnt="0"/>
      <dgm:spPr/>
    </dgm:pt>
    <dgm:pt modelId="{2D1E75A5-88F8-42DA-8455-99EB661D4569}" type="pres">
      <dgm:prSet presAssocID="{34EEA425-F325-4EEB-A6FA-F7518B3711CC}" presName="background3" presStyleLbl="node3" presStyleIdx="7" presStyleCnt="8"/>
      <dgm:spPr/>
    </dgm:pt>
    <dgm:pt modelId="{BB92B3A1-E2DF-4161-BA75-8F86753D4BC9}" type="pres">
      <dgm:prSet presAssocID="{34EEA425-F325-4EEB-A6FA-F7518B3711CC}" presName="text3" presStyleLbl="fgAcc3" presStyleIdx="7" presStyleCnt="8">
        <dgm:presLayoutVars>
          <dgm:chPref val="3"/>
        </dgm:presLayoutVars>
      </dgm:prSet>
      <dgm:spPr/>
      <dgm:t>
        <a:bodyPr/>
        <a:lstStyle/>
        <a:p>
          <a:endParaRPr lang="es-ES"/>
        </a:p>
      </dgm:t>
    </dgm:pt>
    <dgm:pt modelId="{932C07D6-2D0E-464C-8B8B-F22222AB8403}" type="pres">
      <dgm:prSet presAssocID="{34EEA425-F325-4EEB-A6FA-F7518B3711CC}" presName="hierChild4" presStyleCnt="0"/>
      <dgm:spPr/>
    </dgm:pt>
  </dgm:ptLst>
  <dgm:cxnLst>
    <dgm:cxn modelId="{648188FB-D2D1-49A7-B6E2-C7BBD55DF688}" type="presOf" srcId="{86454033-5929-421F-BA6F-E9FF4827E712}" destId="{92CD188F-65F0-4DE6-B606-7225B0D00F69}" srcOrd="0" destOrd="0" presId="urn:microsoft.com/office/officeart/2005/8/layout/hierarchy1"/>
    <dgm:cxn modelId="{4150BABA-AF23-48EF-B0EF-CD664A4022AA}" srcId="{179A9F7C-2A78-4535-AD05-10590040DF0A}" destId="{EAE04BCF-E8E4-43A6-80DC-E724D9FB52C0}" srcOrd="0" destOrd="0" parTransId="{F49D4F81-57CF-47B9-875A-7965A2D2B4DC}" sibTransId="{15058237-058A-41B4-92CC-42B32AA4809E}"/>
    <dgm:cxn modelId="{C7F30013-07F1-4DBB-AC24-5177441B3708}" type="presOf" srcId="{34EEA425-F325-4EEB-A6FA-F7518B3711CC}" destId="{BB92B3A1-E2DF-4161-BA75-8F86753D4BC9}" srcOrd="0" destOrd="0" presId="urn:microsoft.com/office/officeart/2005/8/layout/hierarchy1"/>
    <dgm:cxn modelId="{F88CB83F-B2A0-4AFD-BD03-4B4CB408E0DF}" srcId="{1D355EBB-6F42-4915-AD47-40C1590ED7EA}" destId="{D8F9C1D1-BEDA-48BC-94ED-C8C5286E02E8}" srcOrd="0" destOrd="0" parTransId="{A2BE2647-A7A8-43D2-8F5A-1EDCCDF2B900}" sibTransId="{FB2F4AF1-20EE-4569-9759-4CE75D0845C8}"/>
    <dgm:cxn modelId="{3EC75193-AA66-45DE-8A75-AA84DE30E816}" type="presOf" srcId="{41C13814-0025-4B2D-9B74-FD63FC36602F}" destId="{F98E7767-EA68-4C96-A1A8-C0F4D01F7150}" srcOrd="0" destOrd="0" presId="urn:microsoft.com/office/officeart/2005/8/layout/hierarchy1"/>
    <dgm:cxn modelId="{B863B6D5-0078-42CD-886C-4BACC051410A}" srcId="{2853B66B-26DA-409B-88AB-2E1E30E4A658}" destId="{276EF0A6-1304-4F59-BF14-E1EBED4122E3}" srcOrd="0" destOrd="0" parTransId="{07BA5A03-3FD1-4A1C-AA9F-06620CC817CB}" sibTransId="{328C1C20-4C16-441A-B1C8-6CF804519971}"/>
    <dgm:cxn modelId="{C0010DA7-3C11-47FD-BDE9-A123E3D4D638}" type="presOf" srcId="{F49D4F81-57CF-47B9-875A-7965A2D2B4DC}" destId="{041A75B5-2807-4A9C-8748-5D7E8125E09C}" srcOrd="0" destOrd="0" presId="urn:microsoft.com/office/officeart/2005/8/layout/hierarchy1"/>
    <dgm:cxn modelId="{484FA2D2-DBCE-46A6-8E0A-A0C548266881}" srcId="{D8F9C1D1-BEDA-48BC-94ED-C8C5286E02E8}" destId="{BC952150-7817-405E-ABDC-C4626430D728}" srcOrd="2" destOrd="0" parTransId="{41C13814-0025-4B2D-9B74-FD63FC36602F}" sibTransId="{1AE1C037-9DA4-4A75-A13D-B6A86CC19E1B}"/>
    <dgm:cxn modelId="{947B71BA-233B-4DF9-A646-453C1D7381F0}" type="presOf" srcId="{179A9F7C-2A78-4535-AD05-10590040DF0A}" destId="{E7DBF2AE-9009-4513-8017-B96044714E3C}" srcOrd="0" destOrd="0" presId="urn:microsoft.com/office/officeart/2005/8/layout/hierarchy1"/>
    <dgm:cxn modelId="{94ABF3BC-1CCD-4C79-ACAA-E8E67019DE78}" type="presOf" srcId="{3AB4291B-E78F-44EC-920B-C47B9E0C2CBE}" destId="{B811D61E-B50A-4713-BE07-20D40F0AA39A}" srcOrd="0" destOrd="0" presId="urn:microsoft.com/office/officeart/2005/8/layout/hierarchy1"/>
    <dgm:cxn modelId="{006A5610-5139-4CCF-9F13-08F9BD1DFF08}" type="presOf" srcId="{DA97DA54-CF3E-47FF-B903-EA6A0A03CFF6}" destId="{1F4AFBE6-D01B-4329-8925-BCF768C71458}" srcOrd="0" destOrd="0" presId="urn:microsoft.com/office/officeart/2005/8/layout/hierarchy1"/>
    <dgm:cxn modelId="{D19FE23D-C21B-4EE3-A511-2223A1C09890}" type="presOf" srcId="{056A1787-B7E0-47DC-831D-E0A090DF9CB0}" destId="{22CDE5B8-AD70-42DE-B758-9ED74BD203DE}" srcOrd="0" destOrd="0" presId="urn:microsoft.com/office/officeart/2005/8/layout/hierarchy1"/>
    <dgm:cxn modelId="{C81CDE46-5363-4B5C-A3AF-D85D43471AB1}" srcId="{1D355EBB-6F42-4915-AD47-40C1590ED7EA}" destId="{179A9F7C-2A78-4535-AD05-10590040DF0A}" srcOrd="2" destOrd="0" parTransId="{F32DCA90-5CCE-4387-B7DE-11340C87BDE0}" sibTransId="{06BC18B8-AFFF-4955-A8F5-5877C61E4350}"/>
    <dgm:cxn modelId="{B323BF1A-FA19-4D0D-858B-3A5ED82B273A}" srcId="{2853B66B-26DA-409B-88AB-2E1E30E4A658}" destId="{3DB3DA1B-2A0A-4641-AFEA-8F022AB8B9F0}" srcOrd="2" destOrd="0" parTransId="{4DEB5CE2-9C71-4AC1-A757-1DF2B20A72AB}" sibTransId="{665DCC67-BA7F-46CC-83C7-BD77B9FD844E}"/>
    <dgm:cxn modelId="{EBFEE2A6-4A6A-4DB8-AC8F-BB9432BB836E}" type="presOf" srcId="{894DABA8-DC3B-4AAD-B4A5-C3273F5C02CF}" destId="{C5BD3008-B0C4-44AD-9E93-C1181580F9BA}" srcOrd="0" destOrd="0" presId="urn:microsoft.com/office/officeart/2005/8/layout/hierarchy1"/>
    <dgm:cxn modelId="{BF997D87-E25A-4312-BEC3-93E8BAB0C085}" srcId="{D8F9C1D1-BEDA-48BC-94ED-C8C5286E02E8}" destId="{01BE34A0-52A3-4C0D-B95D-4FD0A9D4277D}" srcOrd="0" destOrd="0" parTransId="{894DABA8-DC3B-4AAD-B4A5-C3273F5C02CF}" sibTransId="{5050D19F-F0AE-4198-8B1B-2F853F202823}"/>
    <dgm:cxn modelId="{D077F528-AF1B-4B09-8D9A-A521D88C1217}" type="presOf" srcId="{01BE34A0-52A3-4C0D-B95D-4FD0A9D4277D}" destId="{AC228B2A-656B-4532-9259-26D9EA008340}" srcOrd="0" destOrd="0" presId="urn:microsoft.com/office/officeart/2005/8/layout/hierarchy1"/>
    <dgm:cxn modelId="{C8442B50-5F43-4BD7-81B7-562D3C271A30}" srcId="{4D9E3217-EE27-4E95-95C4-85BF7E1FB2F4}" destId="{1D355EBB-6F42-4915-AD47-40C1590ED7EA}" srcOrd="0" destOrd="0" parTransId="{9BEB664C-C5EA-4BBD-A875-23F409C468A1}" sibTransId="{1376F992-97CE-45F3-B41C-6298636A293B}"/>
    <dgm:cxn modelId="{A84E71BA-9A45-4392-81A5-0419D2226B5E}" type="presOf" srcId="{A2BE2647-A7A8-43D2-8F5A-1EDCCDF2B900}" destId="{9AFA9FE4-87A5-4744-ACEE-8A4E93182081}" srcOrd="0" destOrd="0" presId="urn:microsoft.com/office/officeart/2005/8/layout/hierarchy1"/>
    <dgm:cxn modelId="{81856801-5B1D-485F-BE83-37F63F290C0A}" type="presOf" srcId="{F32DCA90-5CCE-4387-B7DE-11340C87BDE0}" destId="{61FCE827-5A5D-46E5-BBC0-0B76DAB25080}" srcOrd="0" destOrd="0" presId="urn:microsoft.com/office/officeart/2005/8/layout/hierarchy1"/>
    <dgm:cxn modelId="{2E5ABE21-A627-4A44-9EFE-466C98FB2C55}" type="presOf" srcId="{33880211-BD22-437B-8101-640C978522F5}" destId="{D258E6BA-1DCF-43F3-8C62-BE1B7E609BDF}" srcOrd="0" destOrd="0" presId="urn:microsoft.com/office/officeart/2005/8/layout/hierarchy1"/>
    <dgm:cxn modelId="{0AA4DE0F-AA7E-404C-A016-41D1D034EE24}" type="presOf" srcId="{3DB3DA1B-2A0A-4641-AFEA-8F022AB8B9F0}" destId="{801FED2A-8FA7-4190-A0FB-093F0223ABC8}" srcOrd="0" destOrd="0" presId="urn:microsoft.com/office/officeart/2005/8/layout/hierarchy1"/>
    <dgm:cxn modelId="{6D1AED7F-B2FA-4400-9CD1-0FE1E50ABFE1}" srcId="{2853B66B-26DA-409B-88AB-2E1E30E4A658}" destId="{3AB4291B-E78F-44EC-920B-C47B9E0C2CBE}" srcOrd="1" destOrd="0" parTransId="{86454033-5929-421F-BA6F-E9FF4827E712}" sibTransId="{85F8061B-7099-42C9-8FD4-9398BA4F8F86}"/>
    <dgm:cxn modelId="{C11FD5FE-D5A4-44E4-B8C2-C2C9C3FAD19E}" type="presOf" srcId="{AF4BD786-1AAF-4485-BC85-760AAF8B01C5}" destId="{459637BD-2896-45B2-97B3-74836D00D036}" srcOrd="0" destOrd="0" presId="urn:microsoft.com/office/officeart/2005/8/layout/hierarchy1"/>
    <dgm:cxn modelId="{DF8A8E8A-A29A-460F-AD46-B21F3E583D84}" srcId="{D8F9C1D1-BEDA-48BC-94ED-C8C5286E02E8}" destId="{056A1787-B7E0-47DC-831D-E0A090DF9CB0}" srcOrd="1" destOrd="0" parTransId="{DA97DA54-CF3E-47FF-B903-EA6A0A03CFF6}" sibTransId="{B053C901-6636-4E2A-A96B-4D38C770FEF1}"/>
    <dgm:cxn modelId="{E8BC6F2C-4E58-493C-9607-9460EBBA1D15}" type="presOf" srcId="{EAE04BCF-E8E4-43A6-80DC-E724D9FB52C0}" destId="{83B4225C-5767-4F2F-8207-C4755394D450}" srcOrd="0" destOrd="0" presId="urn:microsoft.com/office/officeart/2005/8/layout/hierarchy1"/>
    <dgm:cxn modelId="{2C226C9A-3DA7-4407-B72A-1AD7E068C879}" type="presOf" srcId="{D8F9C1D1-BEDA-48BC-94ED-C8C5286E02E8}" destId="{59A4CCC0-485A-4712-97A9-7E5481F0B4D1}" srcOrd="0" destOrd="0" presId="urn:microsoft.com/office/officeart/2005/8/layout/hierarchy1"/>
    <dgm:cxn modelId="{EF6C8549-720D-46A5-B529-53FB2580DBE2}" type="presOf" srcId="{1D355EBB-6F42-4915-AD47-40C1590ED7EA}" destId="{636165E3-11DE-4571-AD5F-B9FD124169AB}" srcOrd="0" destOrd="0" presId="urn:microsoft.com/office/officeart/2005/8/layout/hierarchy1"/>
    <dgm:cxn modelId="{81F0A677-3BA1-4758-8646-54EF094D8CA3}" type="presOf" srcId="{2853B66B-26DA-409B-88AB-2E1E30E4A658}" destId="{C93CD3B8-B707-4914-A938-2C41959DA42C}" srcOrd="0" destOrd="0" presId="urn:microsoft.com/office/officeart/2005/8/layout/hierarchy1"/>
    <dgm:cxn modelId="{B85D0FC1-2A4E-4F9B-A5DC-49D1781299FB}" type="presOf" srcId="{4D9E3217-EE27-4E95-95C4-85BF7E1FB2F4}" destId="{91F0D85C-8AD2-4C22-A57F-DECEA3DE767B}" srcOrd="0" destOrd="0" presId="urn:microsoft.com/office/officeart/2005/8/layout/hierarchy1"/>
    <dgm:cxn modelId="{9BF5AE9D-FF04-4DE3-909A-5D6840FF5A1D}" type="presOf" srcId="{07BA5A03-3FD1-4A1C-AA9F-06620CC817CB}" destId="{9C85D2D6-A529-4C09-A6C8-1A947667BC94}" srcOrd="0" destOrd="0" presId="urn:microsoft.com/office/officeart/2005/8/layout/hierarchy1"/>
    <dgm:cxn modelId="{A6CFCFC4-676B-48E7-831E-A71612C79FEC}" srcId="{1D355EBB-6F42-4915-AD47-40C1590ED7EA}" destId="{2853B66B-26DA-409B-88AB-2E1E30E4A658}" srcOrd="1" destOrd="0" parTransId="{33880211-BD22-437B-8101-640C978522F5}" sibTransId="{F773A0BC-185D-4AD3-982F-D8623F78E810}"/>
    <dgm:cxn modelId="{35DB9BDE-E35F-4C39-8C0A-B267A0A36028}" srcId="{179A9F7C-2A78-4535-AD05-10590040DF0A}" destId="{34EEA425-F325-4EEB-A6FA-F7518B3711CC}" srcOrd="1" destOrd="0" parTransId="{AF4BD786-1AAF-4485-BC85-760AAF8B01C5}" sibTransId="{EDE79972-2B2E-4099-97C4-F4C9A904252F}"/>
    <dgm:cxn modelId="{C3E79597-1D77-434C-9D6E-B99D857DF02B}" type="presOf" srcId="{4DEB5CE2-9C71-4AC1-A757-1DF2B20A72AB}" destId="{31592677-22E4-4F55-8A03-BEA74BA57010}" srcOrd="0" destOrd="0" presId="urn:microsoft.com/office/officeart/2005/8/layout/hierarchy1"/>
    <dgm:cxn modelId="{2C4C96D7-C294-4B5B-B541-8DCD965E9306}" type="presOf" srcId="{BC952150-7817-405E-ABDC-C4626430D728}" destId="{6ABC30BE-30E4-4216-A9B0-36A53C284B2B}" srcOrd="0" destOrd="0" presId="urn:microsoft.com/office/officeart/2005/8/layout/hierarchy1"/>
    <dgm:cxn modelId="{93028B82-131D-4876-A90B-87771DC028D7}" type="presOf" srcId="{276EF0A6-1304-4F59-BF14-E1EBED4122E3}" destId="{50C1DB53-BEA1-4F4C-873B-0B69F846CA6A}" srcOrd="0" destOrd="0" presId="urn:microsoft.com/office/officeart/2005/8/layout/hierarchy1"/>
    <dgm:cxn modelId="{A7B31E32-7317-4094-B299-078D0B25688C}" type="presParOf" srcId="{91F0D85C-8AD2-4C22-A57F-DECEA3DE767B}" destId="{D6A2ABCB-9C6A-40ED-9331-4FB26D8F0945}" srcOrd="0" destOrd="0" presId="urn:microsoft.com/office/officeart/2005/8/layout/hierarchy1"/>
    <dgm:cxn modelId="{81DDEB55-F51E-4246-8574-77178F1B79D6}" type="presParOf" srcId="{D6A2ABCB-9C6A-40ED-9331-4FB26D8F0945}" destId="{79936FA2-1B69-489B-8E25-68497FF806C2}" srcOrd="0" destOrd="0" presId="urn:microsoft.com/office/officeart/2005/8/layout/hierarchy1"/>
    <dgm:cxn modelId="{916C8EBE-E38C-4180-AF49-D97D133411C0}" type="presParOf" srcId="{79936FA2-1B69-489B-8E25-68497FF806C2}" destId="{99D48384-52CE-4CA2-9613-1CB4C72D7E65}" srcOrd="0" destOrd="0" presId="urn:microsoft.com/office/officeart/2005/8/layout/hierarchy1"/>
    <dgm:cxn modelId="{842FA434-71F3-474E-B3EC-FF4174103852}" type="presParOf" srcId="{79936FA2-1B69-489B-8E25-68497FF806C2}" destId="{636165E3-11DE-4571-AD5F-B9FD124169AB}" srcOrd="1" destOrd="0" presId="urn:microsoft.com/office/officeart/2005/8/layout/hierarchy1"/>
    <dgm:cxn modelId="{45B4D896-9BC3-48CA-8CB5-F9AFF133352C}" type="presParOf" srcId="{D6A2ABCB-9C6A-40ED-9331-4FB26D8F0945}" destId="{D720DDB7-15BD-4E23-8B23-9909BEAEDD42}" srcOrd="1" destOrd="0" presId="urn:microsoft.com/office/officeart/2005/8/layout/hierarchy1"/>
    <dgm:cxn modelId="{2F537046-7A8C-49EA-B686-12A35B555D81}" type="presParOf" srcId="{D720DDB7-15BD-4E23-8B23-9909BEAEDD42}" destId="{9AFA9FE4-87A5-4744-ACEE-8A4E93182081}" srcOrd="0" destOrd="0" presId="urn:microsoft.com/office/officeart/2005/8/layout/hierarchy1"/>
    <dgm:cxn modelId="{037B2DEC-F438-41E6-9784-F9D6E12C4206}" type="presParOf" srcId="{D720DDB7-15BD-4E23-8B23-9909BEAEDD42}" destId="{A4D45B76-27E1-44B7-B515-8421DA100D99}" srcOrd="1" destOrd="0" presId="urn:microsoft.com/office/officeart/2005/8/layout/hierarchy1"/>
    <dgm:cxn modelId="{BA5DC673-C0CE-4E4A-9781-7C3921B3964A}" type="presParOf" srcId="{A4D45B76-27E1-44B7-B515-8421DA100D99}" destId="{3F24EF56-09BD-43EC-81AD-D00E131D6F75}" srcOrd="0" destOrd="0" presId="urn:microsoft.com/office/officeart/2005/8/layout/hierarchy1"/>
    <dgm:cxn modelId="{6D4692B7-CDB8-45F1-8171-344924AF1FC0}" type="presParOf" srcId="{3F24EF56-09BD-43EC-81AD-D00E131D6F75}" destId="{AB7E774E-41C6-4B08-80AA-8789B3FFB4DD}" srcOrd="0" destOrd="0" presId="urn:microsoft.com/office/officeart/2005/8/layout/hierarchy1"/>
    <dgm:cxn modelId="{79AE1B0E-ED2C-423E-86EC-728ADEFCAFF9}" type="presParOf" srcId="{3F24EF56-09BD-43EC-81AD-D00E131D6F75}" destId="{59A4CCC0-485A-4712-97A9-7E5481F0B4D1}" srcOrd="1" destOrd="0" presId="urn:microsoft.com/office/officeart/2005/8/layout/hierarchy1"/>
    <dgm:cxn modelId="{1B931D11-D6C8-4840-B11D-CF13B855D666}" type="presParOf" srcId="{A4D45B76-27E1-44B7-B515-8421DA100D99}" destId="{39E77AAC-E345-41C3-8D59-48763BDD2986}" srcOrd="1" destOrd="0" presId="urn:microsoft.com/office/officeart/2005/8/layout/hierarchy1"/>
    <dgm:cxn modelId="{180FAFFB-61FB-4334-8268-F4369F4E0527}" type="presParOf" srcId="{39E77AAC-E345-41C3-8D59-48763BDD2986}" destId="{C5BD3008-B0C4-44AD-9E93-C1181580F9BA}" srcOrd="0" destOrd="0" presId="urn:microsoft.com/office/officeart/2005/8/layout/hierarchy1"/>
    <dgm:cxn modelId="{AB7A24E3-A457-41A5-BDFC-7FA9B9010F48}" type="presParOf" srcId="{39E77AAC-E345-41C3-8D59-48763BDD2986}" destId="{0811CFB9-A67D-4194-AB4C-531E9C38BC19}" srcOrd="1" destOrd="0" presId="urn:microsoft.com/office/officeart/2005/8/layout/hierarchy1"/>
    <dgm:cxn modelId="{D99C74C9-4585-413F-B8F9-79C4141DC413}" type="presParOf" srcId="{0811CFB9-A67D-4194-AB4C-531E9C38BC19}" destId="{6F9331CA-C9D0-46B5-B8EB-F66218B290B9}" srcOrd="0" destOrd="0" presId="urn:microsoft.com/office/officeart/2005/8/layout/hierarchy1"/>
    <dgm:cxn modelId="{3469C33C-D677-4CD3-9FCA-3D45CFDAA26C}" type="presParOf" srcId="{6F9331CA-C9D0-46B5-B8EB-F66218B290B9}" destId="{00EE370A-2BA5-4E83-BF67-E7252AD5A8D4}" srcOrd="0" destOrd="0" presId="urn:microsoft.com/office/officeart/2005/8/layout/hierarchy1"/>
    <dgm:cxn modelId="{BA67849A-5384-4D1E-BC69-20C2684B439F}" type="presParOf" srcId="{6F9331CA-C9D0-46B5-B8EB-F66218B290B9}" destId="{AC228B2A-656B-4532-9259-26D9EA008340}" srcOrd="1" destOrd="0" presId="urn:microsoft.com/office/officeart/2005/8/layout/hierarchy1"/>
    <dgm:cxn modelId="{E85983CF-7F9B-49F7-8C35-EEB677D2F5D9}" type="presParOf" srcId="{0811CFB9-A67D-4194-AB4C-531E9C38BC19}" destId="{8D6DBA68-7828-435B-9560-7F99F543D76A}" srcOrd="1" destOrd="0" presId="urn:microsoft.com/office/officeart/2005/8/layout/hierarchy1"/>
    <dgm:cxn modelId="{CEA7020A-B941-4B21-9C8A-0476CBDE3AD8}" type="presParOf" srcId="{39E77AAC-E345-41C3-8D59-48763BDD2986}" destId="{1F4AFBE6-D01B-4329-8925-BCF768C71458}" srcOrd="2" destOrd="0" presId="urn:microsoft.com/office/officeart/2005/8/layout/hierarchy1"/>
    <dgm:cxn modelId="{F84602CC-E495-47BE-B870-DEB30DF93519}" type="presParOf" srcId="{39E77AAC-E345-41C3-8D59-48763BDD2986}" destId="{E2B97E02-9146-463D-BCF9-25DC19F75131}" srcOrd="3" destOrd="0" presId="urn:microsoft.com/office/officeart/2005/8/layout/hierarchy1"/>
    <dgm:cxn modelId="{D46B0B06-AA1C-4AC1-8757-AF08C8093B45}" type="presParOf" srcId="{E2B97E02-9146-463D-BCF9-25DC19F75131}" destId="{996F215F-6B98-4604-9A47-C4F8687D4438}" srcOrd="0" destOrd="0" presId="urn:microsoft.com/office/officeart/2005/8/layout/hierarchy1"/>
    <dgm:cxn modelId="{A55D06C8-058B-4872-AAA4-4A4D1D47F77A}" type="presParOf" srcId="{996F215F-6B98-4604-9A47-C4F8687D4438}" destId="{1CC19825-6D1D-44A6-BC31-4AA8ECC4EEE2}" srcOrd="0" destOrd="0" presId="urn:microsoft.com/office/officeart/2005/8/layout/hierarchy1"/>
    <dgm:cxn modelId="{7B83B15C-29DC-45A4-AC2F-8DF51B1FBD67}" type="presParOf" srcId="{996F215F-6B98-4604-9A47-C4F8687D4438}" destId="{22CDE5B8-AD70-42DE-B758-9ED74BD203DE}" srcOrd="1" destOrd="0" presId="urn:microsoft.com/office/officeart/2005/8/layout/hierarchy1"/>
    <dgm:cxn modelId="{1F921655-993C-420B-BA4B-CC7F2DA91165}" type="presParOf" srcId="{E2B97E02-9146-463D-BCF9-25DC19F75131}" destId="{A6AC7A97-E62E-468F-8236-357EB36ACFFF}" srcOrd="1" destOrd="0" presId="urn:microsoft.com/office/officeart/2005/8/layout/hierarchy1"/>
    <dgm:cxn modelId="{8AE10F3D-A5BE-4E32-B75A-0BC52907ABB4}" type="presParOf" srcId="{39E77AAC-E345-41C3-8D59-48763BDD2986}" destId="{F98E7767-EA68-4C96-A1A8-C0F4D01F7150}" srcOrd="4" destOrd="0" presId="urn:microsoft.com/office/officeart/2005/8/layout/hierarchy1"/>
    <dgm:cxn modelId="{95437405-00A4-4B42-8EC3-5C4E8996FF0A}" type="presParOf" srcId="{39E77AAC-E345-41C3-8D59-48763BDD2986}" destId="{F45C1212-943B-4F91-8FBA-C5C82885A519}" srcOrd="5" destOrd="0" presId="urn:microsoft.com/office/officeart/2005/8/layout/hierarchy1"/>
    <dgm:cxn modelId="{93AB7BD2-0AA0-435B-82EE-949CCA6933CF}" type="presParOf" srcId="{F45C1212-943B-4F91-8FBA-C5C82885A519}" destId="{65E68B4B-2FA5-4261-AA99-0439AA79490E}" srcOrd="0" destOrd="0" presId="urn:microsoft.com/office/officeart/2005/8/layout/hierarchy1"/>
    <dgm:cxn modelId="{09D65937-9818-4A84-9431-57EFF707962E}" type="presParOf" srcId="{65E68B4B-2FA5-4261-AA99-0439AA79490E}" destId="{C7A6A920-75FC-4724-BC35-F0FFDD4BA609}" srcOrd="0" destOrd="0" presId="urn:microsoft.com/office/officeart/2005/8/layout/hierarchy1"/>
    <dgm:cxn modelId="{C76C86ED-5783-4CAC-A71B-657548138C89}" type="presParOf" srcId="{65E68B4B-2FA5-4261-AA99-0439AA79490E}" destId="{6ABC30BE-30E4-4216-A9B0-36A53C284B2B}" srcOrd="1" destOrd="0" presId="urn:microsoft.com/office/officeart/2005/8/layout/hierarchy1"/>
    <dgm:cxn modelId="{63BD48EF-4314-4C2C-B2D5-26AE70867F3F}" type="presParOf" srcId="{F45C1212-943B-4F91-8FBA-C5C82885A519}" destId="{E385AC7B-1A8A-4768-9316-206218E5BF3B}" srcOrd="1" destOrd="0" presId="urn:microsoft.com/office/officeart/2005/8/layout/hierarchy1"/>
    <dgm:cxn modelId="{0061FDA0-09C8-408A-A71F-77216B1BCC47}" type="presParOf" srcId="{D720DDB7-15BD-4E23-8B23-9909BEAEDD42}" destId="{D258E6BA-1DCF-43F3-8C62-BE1B7E609BDF}" srcOrd="2" destOrd="0" presId="urn:microsoft.com/office/officeart/2005/8/layout/hierarchy1"/>
    <dgm:cxn modelId="{18AC0C1B-6B29-409D-B9F9-7D7B187FEB3E}" type="presParOf" srcId="{D720DDB7-15BD-4E23-8B23-9909BEAEDD42}" destId="{F1549718-0009-4F22-8395-0FDC709E754F}" srcOrd="3" destOrd="0" presId="urn:microsoft.com/office/officeart/2005/8/layout/hierarchy1"/>
    <dgm:cxn modelId="{DE1D94BB-E2FA-4D07-BB3B-E4DBEE681B7A}" type="presParOf" srcId="{F1549718-0009-4F22-8395-0FDC709E754F}" destId="{36296AC5-3C98-4CDF-938E-450CA833EF87}" srcOrd="0" destOrd="0" presId="urn:microsoft.com/office/officeart/2005/8/layout/hierarchy1"/>
    <dgm:cxn modelId="{BFA47E4C-0DA7-4514-AECA-F4FE1A6BFCF7}" type="presParOf" srcId="{36296AC5-3C98-4CDF-938E-450CA833EF87}" destId="{E88D2FD4-0628-4905-A22E-C7BB700BDFBE}" srcOrd="0" destOrd="0" presId="urn:microsoft.com/office/officeart/2005/8/layout/hierarchy1"/>
    <dgm:cxn modelId="{9454054F-5BF5-4AD0-BE49-7FEC64A559BF}" type="presParOf" srcId="{36296AC5-3C98-4CDF-938E-450CA833EF87}" destId="{C93CD3B8-B707-4914-A938-2C41959DA42C}" srcOrd="1" destOrd="0" presId="urn:microsoft.com/office/officeart/2005/8/layout/hierarchy1"/>
    <dgm:cxn modelId="{838C488A-0DD4-43D8-8BFB-5AD84FF3C74C}" type="presParOf" srcId="{F1549718-0009-4F22-8395-0FDC709E754F}" destId="{E7144BB8-8D70-41E7-9ABD-6C8A374522BB}" srcOrd="1" destOrd="0" presId="urn:microsoft.com/office/officeart/2005/8/layout/hierarchy1"/>
    <dgm:cxn modelId="{0A1B16BF-6269-438E-859B-9F39545658AE}" type="presParOf" srcId="{E7144BB8-8D70-41E7-9ABD-6C8A374522BB}" destId="{9C85D2D6-A529-4C09-A6C8-1A947667BC94}" srcOrd="0" destOrd="0" presId="urn:microsoft.com/office/officeart/2005/8/layout/hierarchy1"/>
    <dgm:cxn modelId="{2EA435A1-071E-4015-AA99-72356C89A2F8}" type="presParOf" srcId="{E7144BB8-8D70-41E7-9ABD-6C8A374522BB}" destId="{BFFD5CBA-2B4C-4DF1-BA75-2398962FE263}" srcOrd="1" destOrd="0" presId="urn:microsoft.com/office/officeart/2005/8/layout/hierarchy1"/>
    <dgm:cxn modelId="{CDCC98DC-6C4F-47B0-900B-7D2FEDF46457}" type="presParOf" srcId="{BFFD5CBA-2B4C-4DF1-BA75-2398962FE263}" destId="{621FBCCA-17B7-4545-8A89-BAE6B19E1F8D}" srcOrd="0" destOrd="0" presId="urn:microsoft.com/office/officeart/2005/8/layout/hierarchy1"/>
    <dgm:cxn modelId="{C4FD3A3C-C3F8-425D-8E9A-00CF1D06FC78}" type="presParOf" srcId="{621FBCCA-17B7-4545-8A89-BAE6B19E1F8D}" destId="{3DC7E1FF-2BC0-403F-BE30-A83D57E96972}" srcOrd="0" destOrd="0" presId="urn:microsoft.com/office/officeart/2005/8/layout/hierarchy1"/>
    <dgm:cxn modelId="{DABD182F-8D92-4B53-9C01-975E7AEC7096}" type="presParOf" srcId="{621FBCCA-17B7-4545-8A89-BAE6B19E1F8D}" destId="{50C1DB53-BEA1-4F4C-873B-0B69F846CA6A}" srcOrd="1" destOrd="0" presId="urn:microsoft.com/office/officeart/2005/8/layout/hierarchy1"/>
    <dgm:cxn modelId="{69549FF9-31D1-4FA8-B71C-387470DB3B68}" type="presParOf" srcId="{BFFD5CBA-2B4C-4DF1-BA75-2398962FE263}" destId="{BA726500-06FF-4B6C-BF1C-B6C97C406DC2}" srcOrd="1" destOrd="0" presId="urn:microsoft.com/office/officeart/2005/8/layout/hierarchy1"/>
    <dgm:cxn modelId="{95B1C279-1558-499A-AA07-04A8724034CC}" type="presParOf" srcId="{E7144BB8-8D70-41E7-9ABD-6C8A374522BB}" destId="{92CD188F-65F0-4DE6-B606-7225B0D00F69}" srcOrd="2" destOrd="0" presId="urn:microsoft.com/office/officeart/2005/8/layout/hierarchy1"/>
    <dgm:cxn modelId="{2B034B3E-C95F-401B-BB0F-36F492591C3A}" type="presParOf" srcId="{E7144BB8-8D70-41E7-9ABD-6C8A374522BB}" destId="{D45C32AD-8500-48CD-AEDB-D51F8F01FD73}" srcOrd="3" destOrd="0" presId="urn:microsoft.com/office/officeart/2005/8/layout/hierarchy1"/>
    <dgm:cxn modelId="{8C3441C3-1ABE-4059-85B7-8F0E3D8C3CEC}" type="presParOf" srcId="{D45C32AD-8500-48CD-AEDB-D51F8F01FD73}" destId="{742407E7-20B9-49BB-92A3-789FB166A910}" srcOrd="0" destOrd="0" presId="urn:microsoft.com/office/officeart/2005/8/layout/hierarchy1"/>
    <dgm:cxn modelId="{E2BAA487-9D0E-4D1E-9DB5-F5BD108A3814}" type="presParOf" srcId="{742407E7-20B9-49BB-92A3-789FB166A910}" destId="{6FA332C2-78CD-4867-BD77-D2A554FA0AF9}" srcOrd="0" destOrd="0" presId="urn:microsoft.com/office/officeart/2005/8/layout/hierarchy1"/>
    <dgm:cxn modelId="{C47A23FA-91ED-476A-9A0B-10D41C8B6B5F}" type="presParOf" srcId="{742407E7-20B9-49BB-92A3-789FB166A910}" destId="{B811D61E-B50A-4713-BE07-20D40F0AA39A}" srcOrd="1" destOrd="0" presId="urn:microsoft.com/office/officeart/2005/8/layout/hierarchy1"/>
    <dgm:cxn modelId="{1573480D-FEFB-4361-AD70-D45D8CE8E716}" type="presParOf" srcId="{D45C32AD-8500-48CD-AEDB-D51F8F01FD73}" destId="{3C61A03E-261B-46D8-AEBE-DC40BA2667FE}" srcOrd="1" destOrd="0" presId="urn:microsoft.com/office/officeart/2005/8/layout/hierarchy1"/>
    <dgm:cxn modelId="{52F25A0C-D6CA-44A5-AA8F-E7EE24C1BF9B}" type="presParOf" srcId="{E7144BB8-8D70-41E7-9ABD-6C8A374522BB}" destId="{31592677-22E4-4F55-8A03-BEA74BA57010}" srcOrd="4" destOrd="0" presId="urn:microsoft.com/office/officeart/2005/8/layout/hierarchy1"/>
    <dgm:cxn modelId="{ABE16FCE-60A7-4990-BC33-F0E555544B41}" type="presParOf" srcId="{E7144BB8-8D70-41E7-9ABD-6C8A374522BB}" destId="{A3C79A8D-3D2D-4826-B028-FA7F13EAA10C}" srcOrd="5" destOrd="0" presId="urn:microsoft.com/office/officeart/2005/8/layout/hierarchy1"/>
    <dgm:cxn modelId="{14203BC1-3B02-42A3-A29D-8A1DB79E8F4D}" type="presParOf" srcId="{A3C79A8D-3D2D-4826-B028-FA7F13EAA10C}" destId="{605AEB71-0B64-4570-BFEB-F2BADB1014C5}" srcOrd="0" destOrd="0" presId="urn:microsoft.com/office/officeart/2005/8/layout/hierarchy1"/>
    <dgm:cxn modelId="{27112EC2-678E-4707-A451-E3FD5C1CB76D}" type="presParOf" srcId="{605AEB71-0B64-4570-BFEB-F2BADB1014C5}" destId="{7FF8193A-E992-43F9-8D1E-38F31793EEC5}" srcOrd="0" destOrd="0" presId="urn:microsoft.com/office/officeart/2005/8/layout/hierarchy1"/>
    <dgm:cxn modelId="{519ED433-6DD2-4D9E-A5CE-880355B1FEA8}" type="presParOf" srcId="{605AEB71-0B64-4570-BFEB-F2BADB1014C5}" destId="{801FED2A-8FA7-4190-A0FB-093F0223ABC8}" srcOrd="1" destOrd="0" presId="urn:microsoft.com/office/officeart/2005/8/layout/hierarchy1"/>
    <dgm:cxn modelId="{C249A033-570E-4A59-9760-4A8C8562993F}" type="presParOf" srcId="{A3C79A8D-3D2D-4826-B028-FA7F13EAA10C}" destId="{7A07365D-AA28-4788-A2FC-4505183C076D}" srcOrd="1" destOrd="0" presId="urn:microsoft.com/office/officeart/2005/8/layout/hierarchy1"/>
    <dgm:cxn modelId="{3654AE2F-F25B-457C-B90A-28340B841B33}" type="presParOf" srcId="{D720DDB7-15BD-4E23-8B23-9909BEAEDD42}" destId="{61FCE827-5A5D-46E5-BBC0-0B76DAB25080}" srcOrd="4" destOrd="0" presId="urn:microsoft.com/office/officeart/2005/8/layout/hierarchy1"/>
    <dgm:cxn modelId="{CB381B5E-BC23-4FA7-A2FC-A1EB3D951E55}" type="presParOf" srcId="{D720DDB7-15BD-4E23-8B23-9909BEAEDD42}" destId="{692237A9-C07A-40AA-BFEC-D0EFC87D6EED}" srcOrd="5" destOrd="0" presId="urn:microsoft.com/office/officeart/2005/8/layout/hierarchy1"/>
    <dgm:cxn modelId="{CE41BE55-0BF9-43E1-A7D2-71983DE5F1F9}" type="presParOf" srcId="{692237A9-C07A-40AA-BFEC-D0EFC87D6EED}" destId="{F75F4971-5FA1-47E8-AC11-C9030A475FF7}" srcOrd="0" destOrd="0" presId="urn:microsoft.com/office/officeart/2005/8/layout/hierarchy1"/>
    <dgm:cxn modelId="{A6A5D2C2-0A58-441A-AC91-CC75DE93DD00}" type="presParOf" srcId="{F75F4971-5FA1-47E8-AC11-C9030A475FF7}" destId="{A98A6322-9463-4806-AF1E-A36F8969AA9C}" srcOrd="0" destOrd="0" presId="urn:microsoft.com/office/officeart/2005/8/layout/hierarchy1"/>
    <dgm:cxn modelId="{C6460ED3-D6B9-49F7-A248-D8C005D4E0CA}" type="presParOf" srcId="{F75F4971-5FA1-47E8-AC11-C9030A475FF7}" destId="{E7DBF2AE-9009-4513-8017-B96044714E3C}" srcOrd="1" destOrd="0" presId="urn:microsoft.com/office/officeart/2005/8/layout/hierarchy1"/>
    <dgm:cxn modelId="{38364D21-0038-462B-A33E-979315BACE5B}" type="presParOf" srcId="{692237A9-C07A-40AA-BFEC-D0EFC87D6EED}" destId="{D06CFBE4-1331-4BB7-AFF4-1A8C0B23824C}" srcOrd="1" destOrd="0" presId="urn:microsoft.com/office/officeart/2005/8/layout/hierarchy1"/>
    <dgm:cxn modelId="{79881154-F814-43ED-A65E-53D3CBD626EE}" type="presParOf" srcId="{D06CFBE4-1331-4BB7-AFF4-1A8C0B23824C}" destId="{041A75B5-2807-4A9C-8748-5D7E8125E09C}" srcOrd="0" destOrd="0" presId="urn:microsoft.com/office/officeart/2005/8/layout/hierarchy1"/>
    <dgm:cxn modelId="{B25D2191-C7F3-46DF-A999-0F915860240E}" type="presParOf" srcId="{D06CFBE4-1331-4BB7-AFF4-1A8C0B23824C}" destId="{F15D23FC-F2BC-4194-B620-E5718857103E}" srcOrd="1" destOrd="0" presId="urn:microsoft.com/office/officeart/2005/8/layout/hierarchy1"/>
    <dgm:cxn modelId="{921DEA57-FE51-4559-894D-4BFAEA28EEB0}" type="presParOf" srcId="{F15D23FC-F2BC-4194-B620-E5718857103E}" destId="{1C1DD424-438F-448D-AC3D-BF55DD7FF25A}" srcOrd="0" destOrd="0" presId="urn:microsoft.com/office/officeart/2005/8/layout/hierarchy1"/>
    <dgm:cxn modelId="{BB1C7EF3-95C3-4CFE-8C73-B3C074F10CE7}" type="presParOf" srcId="{1C1DD424-438F-448D-AC3D-BF55DD7FF25A}" destId="{DA25E784-5354-45F9-A05D-84E1C0C5A456}" srcOrd="0" destOrd="0" presId="urn:microsoft.com/office/officeart/2005/8/layout/hierarchy1"/>
    <dgm:cxn modelId="{3D05D7CB-6FD4-4CFB-9AEE-B670C460B69D}" type="presParOf" srcId="{1C1DD424-438F-448D-AC3D-BF55DD7FF25A}" destId="{83B4225C-5767-4F2F-8207-C4755394D450}" srcOrd="1" destOrd="0" presId="urn:microsoft.com/office/officeart/2005/8/layout/hierarchy1"/>
    <dgm:cxn modelId="{374FB780-A0EF-4D34-A3AC-C4C1762F7302}" type="presParOf" srcId="{F15D23FC-F2BC-4194-B620-E5718857103E}" destId="{5C85F9E9-8AA5-4052-95C9-C5470C6CAD40}" srcOrd="1" destOrd="0" presId="urn:microsoft.com/office/officeart/2005/8/layout/hierarchy1"/>
    <dgm:cxn modelId="{A4E7C906-3477-4EA7-B1D0-1A2F3454A753}" type="presParOf" srcId="{D06CFBE4-1331-4BB7-AFF4-1A8C0B23824C}" destId="{459637BD-2896-45B2-97B3-74836D00D036}" srcOrd="2" destOrd="0" presId="urn:microsoft.com/office/officeart/2005/8/layout/hierarchy1"/>
    <dgm:cxn modelId="{F5DCC0B2-233C-4C2F-9C6B-0B81C82AA0D2}" type="presParOf" srcId="{D06CFBE4-1331-4BB7-AFF4-1A8C0B23824C}" destId="{F91BAB4E-587E-4A1C-9A61-E1B15E13345C}" srcOrd="3" destOrd="0" presId="urn:microsoft.com/office/officeart/2005/8/layout/hierarchy1"/>
    <dgm:cxn modelId="{E1F55F57-0E26-4301-9BB9-1A6E57B988BD}" type="presParOf" srcId="{F91BAB4E-587E-4A1C-9A61-E1B15E13345C}" destId="{10FCA07C-9F02-4E37-A619-936338DCF9CB}" srcOrd="0" destOrd="0" presId="urn:microsoft.com/office/officeart/2005/8/layout/hierarchy1"/>
    <dgm:cxn modelId="{40EE1583-D343-47AD-A631-40F6273A7688}" type="presParOf" srcId="{10FCA07C-9F02-4E37-A619-936338DCF9CB}" destId="{2D1E75A5-88F8-42DA-8455-99EB661D4569}" srcOrd="0" destOrd="0" presId="urn:microsoft.com/office/officeart/2005/8/layout/hierarchy1"/>
    <dgm:cxn modelId="{5549EC28-8B3F-40CA-A5E6-E8CB8EB7B17C}" type="presParOf" srcId="{10FCA07C-9F02-4E37-A619-936338DCF9CB}" destId="{BB92B3A1-E2DF-4161-BA75-8F86753D4BC9}" srcOrd="1" destOrd="0" presId="urn:microsoft.com/office/officeart/2005/8/layout/hierarchy1"/>
    <dgm:cxn modelId="{37271404-FED4-4177-BA8E-429A06A89BD9}" type="presParOf" srcId="{F91BAB4E-587E-4A1C-9A61-E1B15E13345C}" destId="{932C07D6-2D0E-464C-8B8B-F22222AB8403}"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976A9F03-1FC9-4B34-AB7A-36A82A8879EC}" type="doc">
      <dgm:prSet loTypeId="urn:microsoft.com/office/officeart/2005/8/layout/hierarchy3" loCatId="list" qsTypeId="urn:microsoft.com/office/officeart/2005/8/quickstyle/simple1" qsCatId="simple" csTypeId="urn:microsoft.com/office/officeart/2005/8/colors/accent1_1" csCatId="accent1" phldr="1"/>
      <dgm:spPr/>
      <dgm:t>
        <a:bodyPr/>
        <a:lstStyle/>
        <a:p>
          <a:endParaRPr lang="es-CL"/>
        </a:p>
      </dgm:t>
    </dgm:pt>
    <dgm:pt modelId="{AAD7F29F-F0D9-46CC-8CF5-0D95E3F14498}">
      <dgm:prSet phldrT="[Texto]" custT="1"/>
      <dgm:spPr/>
      <dgm:t>
        <a:bodyPr/>
        <a:lstStyle/>
        <a:p>
          <a:r>
            <a:rPr lang="es-CL" sz="2000" dirty="0" smtClean="0">
              <a:latin typeface="Arial" panose="020B0604020202020204" pitchFamily="34" charset="0"/>
              <a:cs typeface="Arial" panose="020B0604020202020204" pitchFamily="34" charset="0"/>
            </a:rPr>
            <a:t>NORMAS SOCIALES</a:t>
          </a:r>
          <a:endParaRPr lang="es-CL" sz="2000" dirty="0">
            <a:latin typeface="Arial" panose="020B0604020202020204" pitchFamily="34" charset="0"/>
            <a:cs typeface="Arial" panose="020B0604020202020204" pitchFamily="34" charset="0"/>
          </a:endParaRPr>
        </a:p>
      </dgm:t>
    </dgm:pt>
    <dgm:pt modelId="{05CDD0B2-1C64-4488-8771-32D3C53E810F}" type="parTrans" cxnId="{8D91CE5B-A4CA-4898-BC74-30E56F5BE9E6}">
      <dgm:prSet/>
      <dgm:spPr/>
      <dgm:t>
        <a:bodyPr/>
        <a:lstStyle/>
        <a:p>
          <a:endParaRPr lang="es-CL"/>
        </a:p>
      </dgm:t>
    </dgm:pt>
    <dgm:pt modelId="{6B4664DF-C3A5-44F9-9222-57D7C092A060}" type="sibTrans" cxnId="{8D91CE5B-A4CA-4898-BC74-30E56F5BE9E6}">
      <dgm:prSet/>
      <dgm:spPr/>
      <dgm:t>
        <a:bodyPr/>
        <a:lstStyle/>
        <a:p>
          <a:endParaRPr lang="es-CL"/>
        </a:p>
      </dgm:t>
    </dgm:pt>
    <dgm:pt modelId="{D8056BF8-9F19-4784-8140-255BA2F83AC4}">
      <dgm:prSet phldrT="[Texto]" custT="1"/>
      <dgm:spPr/>
      <dgm:t>
        <a:bodyPr/>
        <a:lstStyle/>
        <a:p>
          <a:r>
            <a:rPr lang="es-CL" sz="1600" dirty="0" smtClean="0">
              <a:latin typeface="Arial" panose="020B0604020202020204" pitchFamily="34" charset="0"/>
              <a:cs typeface="Arial" panose="020B0604020202020204" pitchFamily="34" charset="0"/>
            </a:rPr>
            <a:t>Concepto</a:t>
          </a:r>
          <a:endParaRPr lang="es-CL" sz="1600" dirty="0">
            <a:latin typeface="Arial" panose="020B0604020202020204" pitchFamily="34" charset="0"/>
            <a:cs typeface="Arial" panose="020B0604020202020204" pitchFamily="34" charset="0"/>
          </a:endParaRPr>
        </a:p>
      </dgm:t>
    </dgm:pt>
    <dgm:pt modelId="{400A7C5A-99B4-4D90-8858-DEDB2463B70F}" type="parTrans" cxnId="{3FBDC187-B32B-4CFA-819C-2F94F968161F}">
      <dgm:prSet/>
      <dgm:spPr/>
      <dgm:t>
        <a:bodyPr/>
        <a:lstStyle/>
        <a:p>
          <a:endParaRPr lang="es-CL"/>
        </a:p>
      </dgm:t>
    </dgm:pt>
    <dgm:pt modelId="{463B5CEA-5E12-494C-A02A-4FC933E58EC9}" type="sibTrans" cxnId="{3FBDC187-B32B-4CFA-819C-2F94F968161F}">
      <dgm:prSet/>
      <dgm:spPr/>
      <dgm:t>
        <a:bodyPr/>
        <a:lstStyle/>
        <a:p>
          <a:endParaRPr lang="es-CL"/>
        </a:p>
      </dgm:t>
    </dgm:pt>
    <dgm:pt modelId="{F704C787-C93C-4BE6-8558-AD47B264F63C}">
      <dgm:prSet phldrT="[Texto]" custT="1"/>
      <dgm:spPr/>
      <dgm:t>
        <a:bodyPr/>
        <a:lstStyle/>
        <a:p>
          <a:r>
            <a:rPr lang="es-CL" sz="2000" smtClean="0">
              <a:latin typeface="Arial" panose="020B0604020202020204" pitchFamily="34" charset="0"/>
              <a:cs typeface="Arial" panose="020B0604020202020204" pitchFamily="34" charset="0"/>
            </a:rPr>
            <a:t>NORMAS MORALES</a:t>
          </a:r>
          <a:endParaRPr lang="es-CL" sz="2000" dirty="0">
            <a:latin typeface="Arial" panose="020B0604020202020204" pitchFamily="34" charset="0"/>
            <a:cs typeface="Arial" panose="020B0604020202020204" pitchFamily="34" charset="0"/>
          </a:endParaRPr>
        </a:p>
      </dgm:t>
    </dgm:pt>
    <dgm:pt modelId="{427B4D21-6C2F-4007-A9FF-2AA5F5E36075}" type="parTrans" cxnId="{EBEA7BDD-3959-4F8A-B6BF-8654464772B5}">
      <dgm:prSet/>
      <dgm:spPr/>
      <dgm:t>
        <a:bodyPr/>
        <a:lstStyle/>
        <a:p>
          <a:endParaRPr lang="es-CL"/>
        </a:p>
      </dgm:t>
    </dgm:pt>
    <dgm:pt modelId="{4FBEB69E-BFAE-43E9-9107-8786740C4E57}" type="sibTrans" cxnId="{EBEA7BDD-3959-4F8A-B6BF-8654464772B5}">
      <dgm:prSet/>
      <dgm:spPr/>
      <dgm:t>
        <a:bodyPr/>
        <a:lstStyle/>
        <a:p>
          <a:endParaRPr lang="es-CL"/>
        </a:p>
      </dgm:t>
    </dgm:pt>
    <dgm:pt modelId="{6AAD7848-C6F2-45AE-A5F8-0FB4A5A30D85}">
      <dgm:prSet phldrT="[Texto]" custT="1"/>
      <dgm:spPr/>
      <dgm:t>
        <a:bodyPr/>
        <a:lstStyle/>
        <a:p>
          <a:r>
            <a:rPr lang="es-CL" sz="2000" smtClean="0">
              <a:latin typeface="Arial" panose="020B0604020202020204" pitchFamily="34" charset="0"/>
              <a:cs typeface="Arial" panose="020B0604020202020204" pitchFamily="34" charset="0"/>
            </a:rPr>
            <a:t>NORMAS JURÍDICAS</a:t>
          </a:r>
          <a:endParaRPr lang="es-CL" sz="2000" dirty="0">
            <a:latin typeface="Arial" panose="020B0604020202020204" pitchFamily="34" charset="0"/>
            <a:cs typeface="Arial" panose="020B0604020202020204" pitchFamily="34" charset="0"/>
          </a:endParaRPr>
        </a:p>
      </dgm:t>
    </dgm:pt>
    <dgm:pt modelId="{06A7423A-0334-4E05-A016-575125C521E5}" type="parTrans" cxnId="{E063F243-4B5A-48AC-9AE0-1FA59816E0B2}">
      <dgm:prSet/>
      <dgm:spPr/>
      <dgm:t>
        <a:bodyPr/>
        <a:lstStyle/>
        <a:p>
          <a:endParaRPr lang="es-CL"/>
        </a:p>
      </dgm:t>
    </dgm:pt>
    <dgm:pt modelId="{2BA3CBE0-42B4-403A-9ECE-20F2EEF519AA}" type="sibTrans" cxnId="{E063F243-4B5A-48AC-9AE0-1FA59816E0B2}">
      <dgm:prSet/>
      <dgm:spPr/>
      <dgm:t>
        <a:bodyPr/>
        <a:lstStyle/>
        <a:p>
          <a:endParaRPr lang="es-CL"/>
        </a:p>
      </dgm:t>
    </dgm:pt>
    <dgm:pt modelId="{3A9E36FA-36FB-4A84-BD8F-D23DBE583968}">
      <dgm:prSet custT="1"/>
      <dgm:spPr/>
      <dgm:t>
        <a:bodyPr/>
        <a:lstStyle/>
        <a:p>
          <a:r>
            <a:rPr lang="es-CL" sz="1600" dirty="0" smtClean="0">
              <a:latin typeface="Arial" panose="020B0604020202020204" pitchFamily="34" charset="0"/>
              <a:cs typeface="Arial" panose="020B0604020202020204" pitchFamily="34" charset="0"/>
            </a:rPr>
            <a:t>Concepto</a:t>
          </a:r>
          <a:endParaRPr lang="es-CL" sz="1600" dirty="0">
            <a:latin typeface="Arial" panose="020B0604020202020204" pitchFamily="34" charset="0"/>
            <a:cs typeface="Arial" panose="020B0604020202020204" pitchFamily="34" charset="0"/>
          </a:endParaRPr>
        </a:p>
      </dgm:t>
    </dgm:pt>
    <dgm:pt modelId="{A2110DF1-8462-44B0-BF54-9283C7211ABC}" type="parTrans" cxnId="{CF8D7430-507A-4497-A7D6-82FA4B79C67C}">
      <dgm:prSet/>
      <dgm:spPr/>
      <dgm:t>
        <a:bodyPr/>
        <a:lstStyle/>
        <a:p>
          <a:endParaRPr lang="es-CL"/>
        </a:p>
      </dgm:t>
    </dgm:pt>
    <dgm:pt modelId="{49D50F7C-0F71-4A72-A713-8859A97AC3C6}" type="sibTrans" cxnId="{CF8D7430-507A-4497-A7D6-82FA4B79C67C}">
      <dgm:prSet/>
      <dgm:spPr/>
      <dgm:t>
        <a:bodyPr/>
        <a:lstStyle/>
        <a:p>
          <a:endParaRPr lang="es-CL"/>
        </a:p>
      </dgm:t>
    </dgm:pt>
    <dgm:pt modelId="{99DEDDAE-72FC-4166-AAF9-FA408440C6A0}">
      <dgm:prSet phldrT="[Texto]" custT="1"/>
      <dgm:spPr/>
      <dgm:t>
        <a:bodyPr/>
        <a:lstStyle/>
        <a:p>
          <a:r>
            <a:rPr lang="es-CL" sz="2000" smtClean="0">
              <a:latin typeface="Arial" panose="020B0604020202020204" pitchFamily="34" charset="0"/>
              <a:cs typeface="Arial" panose="020B0604020202020204" pitchFamily="34" charset="0"/>
            </a:rPr>
            <a:t>NORMAS RELIGIOSAS</a:t>
          </a:r>
          <a:endParaRPr lang="es-CL" sz="2000" dirty="0">
            <a:latin typeface="Arial" panose="020B0604020202020204" pitchFamily="34" charset="0"/>
            <a:cs typeface="Arial" panose="020B0604020202020204" pitchFamily="34" charset="0"/>
          </a:endParaRPr>
        </a:p>
      </dgm:t>
    </dgm:pt>
    <dgm:pt modelId="{69B7EBD5-D8D9-487D-B55E-FFD4718AAE76}" type="parTrans" cxnId="{99D5CA33-7D35-4F25-8AA1-1655C4F3AA32}">
      <dgm:prSet/>
      <dgm:spPr/>
      <dgm:t>
        <a:bodyPr/>
        <a:lstStyle/>
        <a:p>
          <a:endParaRPr lang="es-ES"/>
        </a:p>
      </dgm:t>
    </dgm:pt>
    <dgm:pt modelId="{CEE32946-0A3B-487A-9318-9267F52FBC3F}" type="sibTrans" cxnId="{99D5CA33-7D35-4F25-8AA1-1655C4F3AA32}">
      <dgm:prSet/>
      <dgm:spPr/>
      <dgm:t>
        <a:bodyPr/>
        <a:lstStyle/>
        <a:p>
          <a:endParaRPr lang="es-ES"/>
        </a:p>
      </dgm:t>
    </dgm:pt>
    <dgm:pt modelId="{DC011E95-F095-490C-8E99-3DD892752306}">
      <dgm:prSet custT="1"/>
      <dgm:spPr/>
      <dgm:t>
        <a:bodyPr/>
        <a:lstStyle/>
        <a:p>
          <a:r>
            <a:rPr lang="es-ES" sz="1600" dirty="0" smtClean="0">
              <a:latin typeface="Arial" panose="020B0604020202020204" pitchFamily="34" charset="0"/>
              <a:cs typeface="Arial" panose="020B0604020202020204" pitchFamily="34" charset="0"/>
            </a:rPr>
            <a:t>Concepto</a:t>
          </a:r>
          <a:endParaRPr lang="es-ES" sz="1600" dirty="0">
            <a:latin typeface="Arial" panose="020B0604020202020204" pitchFamily="34" charset="0"/>
            <a:cs typeface="Arial" panose="020B0604020202020204" pitchFamily="34" charset="0"/>
          </a:endParaRPr>
        </a:p>
      </dgm:t>
    </dgm:pt>
    <dgm:pt modelId="{5A6DD442-1A50-46DB-98E3-D914B10E91B7}" type="parTrans" cxnId="{831E25DA-D2FC-4884-8B60-AB80033BA24E}">
      <dgm:prSet/>
      <dgm:spPr/>
      <dgm:t>
        <a:bodyPr/>
        <a:lstStyle/>
        <a:p>
          <a:endParaRPr lang="es-ES"/>
        </a:p>
      </dgm:t>
    </dgm:pt>
    <dgm:pt modelId="{8D24157E-D6B9-4CF5-90D5-38873DEF6AC6}" type="sibTrans" cxnId="{831E25DA-D2FC-4884-8B60-AB80033BA24E}">
      <dgm:prSet/>
      <dgm:spPr/>
      <dgm:t>
        <a:bodyPr/>
        <a:lstStyle/>
        <a:p>
          <a:endParaRPr lang="es-ES"/>
        </a:p>
      </dgm:t>
    </dgm:pt>
    <dgm:pt modelId="{C2DEE9ED-76ED-4F69-BEF3-1FCB80E43C49}">
      <dgm:prSet custT="1"/>
      <dgm:spPr/>
      <dgm:t>
        <a:bodyPr/>
        <a:lstStyle/>
        <a:p>
          <a:r>
            <a:rPr lang="es-ES" sz="1600" dirty="0" smtClean="0">
              <a:latin typeface="Arial" panose="020B0604020202020204" pitchFamily="34" charset="0"/>
              <a:cs typeface="Arial" panose="020B0604020202020204" pitchFamily="34" charset="0"/>
            </a:rPr>
            <a:t>Características</a:t>
          </a:r>
          <a:r>
            <a:rPr lang="es-ES" sz="1600" dirty="0" smtClean="0"/>
            <a:t> </a:t>
          </a:r>
          <a:endParaRPr lang="es-ES" sz="1600" dirty="0"/>
        </a:p>
      </dgm:t>
    </dgm:pt>
    <dgm:pt modelId="{C2D4EBB2-3C34-4C76-9062-67E750651669}" type="parTrans" cxnId="{5005C820-ADBF-4007-8746-AC2928AFC666}">
      <dgm:prSet/>
      <dgm:spPr/>
      <dgm:t>
        <a:bodyPr/>
        <a:lstStyle/>
        <a:p>
          <a:endParaRPr lang="es-ES"/>
        </a:p>
      </dgm:t>
    </dgm:pt>
    <dgm:pt modelId="{A7F9315B-D9EC-4CD3-BC20-FA052E690449}" type="sibTrans" cxnId="{5005C820-ADBF-4007-8746-AC2928AFC666}">
      <dgm:prSet/>
      <dgm:spPr/>
      <dgm:t>
        <a:bodyPr/>
        <a:lstStyle/>
        <a:p>
          <a:endParaRPr lang="es-ES"/>
        </a:p>
      </dgm:t>
    </dgm:pt>
    <dgm:pt modelId="{4C6FB34D-09F3-4A1A-816C-63952C355837}">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endParaRPr lang="es-CL" sz="1600" dirty="0" smtClean="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r>
            <a:rPr lang="es-CL" sz="1600" dirty="0" smtClean="0">
              <a:latin typeface="Arial" panose="020B0604020202020204" pitchFamily="34" charset="0"/>
              <a:cs typeface="Arial" panose="020B0604020202020204" pitchFamily="34" charset="0"/>
            </a:rPr>
            <a:t>Ejemplo</a:t>
          </a:r>
        </a:p>
        <a:p>
          <a:pPr defTabSz="2889250">
            <a:lnSpc>
              <a:spcPct val="90000"/>
            </a:lnSpc>
            <a:spcBef>
              <a:spcPct val="0"/>
            </a:spcBef>
            <a:spcAft>
              <a:spcPct val="35000"/>
            </a:spcAft>
          </a:pPr>
          <a:endParaRPr lang="es-ES" dirty="0"/>
        </a:p>
      </dgm:t>
    </dgm:pt>
    <dgm:pt modelId="{AC1E97CD-658A-45D4-948C-D30D7BB048A3}" type="parTrans" cxnId="{C487FCFB-D3FD-416F-A986-17DF22A12D6B}">
      <dgm:prSet/>
      <dgm:spPr/>
      <dgm:t>
        <a:bodyPr/>
        <a:lstStyle/>
        <a:p>
          <a:endParaRPr lang="es-ES"/>
        </a:p>
      </dgm:t>
    </dgm:pt>
    <dgm:pt modelId="{16ED4B2F-976A-4491-99D2-38D0A8B8F486}" type="sibTrans" cxnId="{C487FCFB-D3FD-416F-A986-17DF22A12D6B}">
      <dgm:prSet/>
      <dgm:spPr/>
      <dgm:t>
        <a:bodyPr/>
        <a:lstStyle/>
        <a:p>
          <a:endParaRPr lang="es-ES"/>
        </a:p>
      </dgm:t>
    </dgm:pt>
    <dgm:pt modelId="{B7DFF872-7D52-46BE-8630-07B25415DDEB}">
      <dgm:prSet custT="1"/>
      <dgm:spPr/>
      <dgm:t>
        <a:bodyPr/>
        <a:lstStyle/>
        <a:p>
          <a:r>
            <a:rPr lang="es-ES" sz="1600" dirty="0" smtClean="0">
              <a:latin typeface="Arial" panose="020B0604020202020204" pitchFamily="34" charset="0"/>
              <a:cs typeface="Arial" panose="020B0604020202020204" pitchFamily="34" charset="0"/>
            </a:rPr>
            <a:t>Características</a:t>
          </a:r>
          <a:endParaRPr lang="es-ES" sz="1600" dirty="0">
            <a:latin typeface="Arial" panose="020B0604020202020204" pitchFamily="34" charset="0"/>
            <a:cs typeface="Arial" panose="020B0604020202020204" pitchFamily="34" charset="0"/>
          </a:endParaRPr>
        </a:p>
      </dgm:t>
    </dgm:pt>
    <dgm:pt modelId="{BFAE29C1-B308-415C-A08C-E6B8EE9ECAA6}" type="parTrans" cxnId="{6E468C09-B22C-480C-8238-9C555B8D9EC1}">
      <dgm:prSet/>
      <dgm:spPr/>
      <dgm:t>
        <a:bodyPr/>
        <a:lstStyle/>
        <a:p>
          <a:endParaRPr lang="es-ES"/>
        </a:p>
      </dgm:t>
    </dgm:pt>
    <dgm:pt modelId="{1754A90D-0960-43CC-BED5-55FB3D8F1733}" type="sibTrans" cxnId="{6E468C09-B22C-480C-8238-9C555B8D9EC1}">
      <dgm:prSet/>
      <dgm:spPr/>
      <dgm:t>
        <a:bodyPr/>
        <a:lstStyle/>
        <a:p>
          <a:endParaRPr lang="es-ES"/>
        </a:p>
      </dgm:t>
    </dgm:pt>
    <dgm:pt modelId="{BF1A2B06-17E7-479D-AEFF-C7B08408BE3B}">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endParaRPr lang="es-CL" sz="1600" dirty="0" smtClean="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r>
            <a:rPr lang="es-CL" sz="1600" dirty="0" smtClean="0">
              <a:latin typeface="Arial" panose="020B0604020202020204" pitchFamily="34" charset="0"/>
              <a:cs typeface="Arial" panose="020B0604020202020204" pitchFamily="34" charset="0"/>
            </a:rPr>
            <a:t>Ejemplo</a:t>
          </a:r>
        </a:p>
        <a:p>
          <a:pPr defTabSz="1600200">
            <a:lnSpc>
              <a:spcPct val="90000"/>
            </a:lnSpc>
            <a:spcBef>
              <a:spcPct val="0"/>
            </a:spcBef>
            <a:spcAft>
              <a:spcPct val="35000"/>
            </a:spcAft>
          </a:pPr>
          <a:endParaRPr lang="es-ES" dirty="0"/>
        </a:p>
      </dgm:t>
    </dgm:pt>
    <dgm:pt modelId="{0B1894B7-C8A4-41C6-ADC7-7AF0C6F24065}" type="parTrans" cxnId="{0E8351A9-0618-43BD-8960-9D667FCF429E}">
      <dgm:prSet/>
      <dgm:spPr/>
      <dgm:t>
        <a:bodyPr/>
        <a:lstStyle/>
        <a:p>
          <a:endParaRPr lang="es-ES"/>
        </a:p>
      </dgm:t>
    </dgm:pt>
    <dgm:pt modelId="{1A955C22-BD04-4065-819C-F40EE0019CA6}" type="sibTrans" cxnId="{0E8351A9-0618-43BD-8960-9D667FCF429E}">
      <dgm:prSet/>
      <dgm:spPr/>
      <dgm:t>
        <a:bodyPr/>
        <a:lstStyle/>
        <a:p>
          <a:endParaRPr lang="es-ES"/>
        </a:p>
      </dgm:t>
    </dgm:pt>
    <dgm:pt modelId="{B41333CE-E5C1-472E-96FC-8D28AF7E1C59}">
      <dgm:prSet custT="1"/>
      <dgm:spPr/>
      <dgm:t>
        <a:bodyPr/>
        <a:lstStyle/>
        <a:p>
          <a:r>
            <a:rPr lang="es-ES" sz="1600" dirty="0" smtClean="0">
              <a:latin typeface="Arial" panose="020B0604020202020204" pitchFamily="34" charset="0"/>
              <a:cs typeface="Arial" panose="020B0604020202020204" pitchFamily="34" charset="0"/>
            </a:rPr>
            <a:t>Características</a:t>
          </a:r>
          <a:endParaRPr lang="es-ES" sz="1600" dirty="0">
            <a:latin typeface="Arial" panose="020B0604020202020204" pitchFamily="34" charset="0"/>
            <a:cs typeface="Arial" panose="020B0604020202020204" pitchFamily="34" charset="0"/>
          </a:endParaRPr>
        </a:p>
      </dgm:t>
    </dgm:pt>
    <dgm:pt modelId="{CCE2A620-E6F6-46D8-A35A-707AAF31AD93}" type="parTrans" cxnId="{53122E75-2DEF-41FB-B641-5005A2BD7021}">
      <dgm:prSet/>
      <dgm:spPr/>
      <dgm:t>
        <a:bodyPr/>
        <a:lstStyle/>
        <a:p>
          <a:endParaRPr lang="es-ES"/>
        </a:p>
      </dgm:t>
    </dgm:pt>
    <dgm:pt modelId="{1136814D-197E-472B-AB42-993DDB3D4DD1}" type="sibTrans" cxnId="{53122E75-2DEF-41FB-B641-5005A2BD7021}">
      <dgm:prSet/>
      <dgm:spPr/>
      <dgm:t>
        <a:bodyPr/>
        <a:lstStyle/>
        <a:p>
          <a:endParaRPr lang="es-ES"/>
        </a:p>
      </dgm:t>
    </dgm:pt>
    <dgm:pt modelId="{EB527790-7993-4205-A7D4-2165B3CF122E}">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endParaRPr lang="es-ES" sz="1600" dirty="0" smtClean="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r>
            <a:rPr lang="es-ES" sz="1600" dirty="0" smtClean="0">
              <a:latin typeface="Arial" panose="020B0604020202020204" pitchFamily="34" charset="0"/>
              <a:cs typeface="Arial" panose="020B0604020202020204" pitchFamily="34" charset="0"/>
            </a:rPr>
            <a:t>Ejemplo</a:t>
          </a:r>
        </a:p>
        <a:p>
          <a:pPr defTabSz="844550">
            <a:lnSpc>
              <a:spcPct val="90000"/>
            </a:lnSpc>
            <a:spcBef>
              <a:spcPct val="0"/>
            </a:spcBef>
            <a:spcAft>
              <a:spcPct val="35000"/>
            </a:spcAft>
          </a:pPr>
          <a:endParaRPr lang="es-ES" dirty="0"/>
        </a:p>
      </dgm:t>
    </dgm:pt>
    <dgm:pt modelId="{A025B11A-E762-4C0D-9C2C-62384E974091}" type="parTrans" cxnId="{6942B404-5269-4FDF-867F-A3418BCD8395}">
      <dgm:prSet/>
      <dgm:spPr/>
      <dgm:t>
        <a:bodyPr/>
        <a:lstStyle/>
        <a:p>
          <a:endParaRPr lang="es-ES"/>
        </a:p>
      </dgm:t>
    </dgm:pt>
    <dgm:pt modelId="{1A2DB5A9-F882-490B-8938-3EDDCA35AFE8}" type="sibTrans" cxnId="{6942B404-5269-4FDF-867F-A3418BCD8395}">
      <dgm:prSet/>
      <dgm:spPr/>
      <dgm:t>
        <a:bodyPr/>
        <a:lstStyle/>
        <a:p>
          <a:endParaRPr lang="es-ES"/>
        </a:p>
      </dgm:t>
    </dgm:pt>
    <dgm:pt modelId="{184A2392-DBC6-4275-8F4F-9D2DCAD29EF5}">
      <dgm:prSet custT="1"/>
      <dgm:spPr/>
      <dgm:t>
        <a:bodyPr/>
        <a:lstStyle/>
        <a:p>
          <a:r>
            <a:rPr lang="es-ES" sz="1600" dirty="0" smtClean="0">
              <a:latin typeface="Arial" panose="020B0604020202020204" pitchFamily="34" charset="0"/>
              <a:cs typeface="Arial" panose="020B0604020202020204" pitchFamily="34" charset="0"/>
            </a:rPr>
            <a:t>Características</a:t>
          </a:r>
          <a:endParaRPr lang="es-ES" sz="1600" dirty="0">
            <a:latin typeface="Arial" panose="020B0604020202020204" pitchFamily="34" charset="0"/>
            <a:cs typeface="Arial" panose="020B0604020202020204" pitchFamily="34" charset="0"/>
          </a:endParaRPr>
        </a:p>
      </dgm:t>
    </dgm:pt>
    <dgm:pt modelId="{75D66115-2902-474F-AA86-007324435905}" type="parTrans" cxnId="{01978608-5306-447E-BF58-9A3FC8BF039C}">
      <dgm:prSet/>
      <dgm:spPr/>
      <dgm:t>
        <a:bodyPr/>
        <a:lstStyle/>
        <a:p>
          <a:endParaRPr lang="es-ES"/>
        </a:p>
      </dgm:t>
    </dgm:pt>
    <dgm:pt modelId="{65BB9F68-EB5D-45A1-9302-2444957F7A92}" type="sibTrans" cxnId="{01978608-5306-447E-BF58-9A3FC8BF039C}">
      <dgm:prSet/>
      <dgm:spPr/>
      <dgm:t>
        <a:bodyPr/>
        <a:lstStyle/>
        <a:p>
          <a:endParaRPr lang="es-ES"/>
        </a:p>
      </dgm:t>
    </dgm:pt>
    <dgm:pt modelId="{68E010EB-C7F4-403D-A33F-C5A8E4A17B5F}">
      <dgm:prSet custT="1"/>
      <dgm:spPr/>
      <dgm:t>
        <a:bodyPr/>
        <a:lstStyle/>
        <a:p>
          <a:r>
            <a:rPr lang="es-CL" sz="1600" dirty="0" smtClean="0">
              <a:latin typeface="Arial" panose="020B0604020202020204" pitchFamily="34" charset="0"/>
              <a:cs typeface="Arial" panose="020B0604020202020204" pitchFamily="34" charset="0"/>
            </a:rPr>
            <a:t>Ejemplo</a:t>
          </a:r>
          <a:endParaRPr lang="es-CL" sz="1600" dirty="0">
            <a:latin typeface="Arial" panose="020B0604020202020204" pitchFamily="34" charset="0"/>
            <a:cs typeface="Arial" panose="020B0604020202020204" pitchFamily="34" charset="0"/>
          </a:endParaRPr>
        </a:p>
      </dgm:t>
    </dgm:pt>
    <dgm:pt modelId="{3818ECC0-940D-4B67-8B6F-41D01323A27A}" type="parTrans" cxnId="{D2A8B7D2-3874-4F75-B61F-7EE076470966}">
      <dgm:prSet/>
      <dgm:spPr/>
      <dgm:t>
        <a:bodyPr/>
        <a:lstStyle/>
        <a:p>
          <a:endParaRPr lang="es-ES"/>
        </a:p>
      </dgm:t>
    </dgm:pt>
    <dgm:pt modelId="{01D7190C-A8BC-49CE-91F0-648E4C416125}" type="sibTrans" cxnId="{D2A8B7D2-3874-4F75-B61F-7EE076470966}">
      <dgm:prSet/>
      <dgm:spPr/>
      <dgm:t>
        <a:bodyPr/>
        <a:lstStyle/>
        <a:p>
          <a:endParaRPr lang="es-ES"/>
        </a:p>
      </dgm:t>
    </dgm:pt>
    <dgm:pt modelId="{EAA564F6-F56B-40DC-B4B4-A4F9414A3B84}">
      <dgm:prSet phldrT="[Texto]" custT="1"/>
      <dgm:spPr/>
      <dgm:t>
        <a:bodyPr/>
        <a:lstStyle/>
        <a:p>
          <a:r>
            <a:rPr lang="es-CL" sz="1600" dirty="0" smtClean="0">
              <a:latin typeface="Arial" panose="020B0604020202020204" pitchFamily="34" charset="0"/>
              <a:cs typeface="Arial" panose="020B0604020202020204" pitchFamily="34" charset="0"/>
            </a:rPr>
            <a:t>Concepto</a:t>
          </a:r>
          <a:endParaRPr lang="es-CL" sz="1600" dirty="0">
            <a:latin typeface="Arial" panose="020B0604020202020204" pitchFamily="34" charset="0"/>
            <a:cs typeface="Arial" panose="020B0604020202020204" pitchFamily="34" charset="0"/>
          </a:endParaRPr>
        </a:p>
      </dgm:t>
    </dgm:pt>
    <dgm:pt modelId="{C63006E6-C25F-43FF-A9B9-C594449E4FCB}" type="sibTrans" cxnId="{06460EB7-529B-4248-AF1F-1659071692DE}">
      <dgm:prSet/>
      <dgm:spPr/>
      <dgm:t>
        <a:bodyPr/>
        <a:lstStyle/>
        <a:p>
          <a:endParaRPr lang="es-CL"/>
        </a:p>
      </dgm:t>
    </dgm:pt>
    <dgm:pt modelId="{0C8D5B4D-523E-4E5D-9AED-ABA5ED65A977}" type="parTrans" cxnId="{06460EB7-529B-4248-AF1F-1659071692DE}">
      <dgm:prSet/>
      <dgm:spPr/>
      <dgm:t>
        <a:bodyPr/>
        <a:lstStyle/>
        <a:p>
          <a:endParaRPr lang="es-CL"/>
        </a:p>
      </dgm:t>
    </dgm:pt>
    <dgm:pt modelId="{24C7195F-96F0-4221-A64F-7DAE78E8CE4B}" type="pres">
      <dgm:prSet presAssocID="{976A9F03-1FC9-4B34-AB7A-36A82A8879EC}" presName="diagram" presStyleCnt="0">
        <dgm:presLayoutVars>
          <dgm:chPref val="1"/>
          <dgm:dir/>
          <dgm:animOne val="branch"/>
          <dgm:animLvl val="lvl"/>
          <dgm:resizeHandles/>
        </dgm:presLayoutVars>
      </dgm:prSet>
      <dgm:spPr/>
      <dgm:t>
        <a:bodyPr/>
        <a:lstStyle/>
        <a:p>
          <a:endParaRPr lang="es-ES"/>
        </a:p>
      </dgm:t>
    </dgm:pt>
    <dgm:pt modelId="{4832F81E-4E75-4D8A-A01E-33B4CA6075C1}" type="pres">
      <dgm:prSet presAssocID="{AAD7F29F-F0D9-46CC-8CF5-0D95E3F14498}" presName="root" presStyleCnt="0"/>
      <dgm:spPr/>
      <dgm:t>
        <a:bodyPr/>
        <a:lstStyle/>
        <a:p>
          <a:endParaRPr lang="es-ES"/>
        </a:p>
      </dgm:t>
    </dgm:pt>
    <dgm:pt modelId="{782FFF88-795F-4604-B450-9E4B6EE60511}" type="pres">
      <dgm:prSet presAssocID="{AAD7F29F-F0D9-46CC-8CF5-0D95E3F14498}" presName="rootComposite" presStyleCnt="0"/>
      <dgm:spPr/>
      <dgm:t>
        <a:bodyPr/>
        <a:lstStyle/>
        <a:p>
          <a:endParaRPr lang="es-ES"/>
        </a:p>
      </dgm:t>
    </dgm:pt>
    <dgm:pt modelId="{8A3DDD7A-567E-44F6-9252-B72E934BE8AB}" type="pres">
      <dgm:prSet presAssocID="{AAD7F29F-F0D9-46CC-8CF5-0D95E3F14498}" presName="rootText" presStyleLbl="node1" presStyleIdx="0" presStyleCnt="4"/>
      <dgm:spPr/>
      <dgm:t>
        <a:bodyPr/>
        <a:lstStyle/>
        <a:p>
          <a:endParaRPr lang="es-ES"/>
        </a:p>
      </dgm:t>
    </dgm:pt>
    <dgm:pt modelId="{EC35E31E-90C0-47A0-85EC-593138FCAB51}" type="pres">
      <dgm:prSet presAssocID="{AAD7F29F-F0D9-46CC-8CF5-0D95E3F14498}" presName="rootConnector" presStyleLbl="node1" presStyleIdx="0" presStyleCnt="4"/>
      <dgm:spPr/>
      <dgm:t>
        <a:bodyPr/>
        <a:lstStyle/>
        <a:p>
          <a:endParaRPr lang="es-ES"/>
        </a:p>
      </dgm:t>
    </dgm:pt>
    <dgm:pt modelId="{D5F992DC-FB86-4676-BA11-6DFED6A160A3}" type="pres">
      <dgm:prSet presAssocID="{AAD7F29F-F0D9-46CC-8CF5-0D95E3F14498}" presName="childShape" presStyleCnt="0"/>
      <dgm:spPr/>
      <dgm:t>
        <a:bodyPr/>
        <a:lstStyle/>
        <a:p>
          <a:endParaRPr lang="es-ES"/>
        </a:p>
      </dgm:t>
    </dgm:pt>
    <dgm:pt modelId="{7F2C86B4-C19B-4E5F-ADA7-72B8D16E884B}" type="pres">
      <dgm:prSet presAssocID="{400A7C5A-99B4-4D90-8858-DEDB2463B70F}" presName="Name13" presStyleLbl="parChTrans1D2" presStyleIdx="0" presStyleCnt="12"/>
      <dgm:spPr/>
      <dgm:t>
        <a:bodyPr/>
        <a:lstStyle/>
        <a:p>
          <a:endParaRPr lang="es-ES"/>
        </a:p>
      </dgm:t>
    </dgm:pt>
    <dgm:pt modelId="{9E4271A8-27B1-4330-B30C-C80983602FE2}" type="pres">
      <dgm:prSet presAssocID="{D8056BF8-9F19-4784-8140-255BA2F83AC4}" presName="childText" presStyleLbl="bgAcc1" presStyleIdx="0" presStyleCnt="12" custScaleX="100909" custScaleY="49083" custLinFactNeighborX="-2133" custLinFactNeighborY="-1138">
        <dgm:presLayoutVars>
          <dgm:bulletEnabled val="1"/>
        </dgm:presLayoutVars>
      </dgm:prSet>
      <dgm:spPr/>
      <dgm:t>
        <a:bodyPr/>
        <a:lstStyle/>
        <a:p>
          <a:endParaRPr lang="es-ES"/>
        </a:p>
      </dgm:t>
    </dgm:pt>
    <dgm:pt modelId="{619DC2AE-6CE9-4818-BD36-4BEA98FCBAEF}" type="pres">
      <dgm:prSet presAssocID="{C2D4EBB2-3C34-4C76-9062-67E750651669}" presName="Name13" presStyleLbl="parChTrans1D2" presStyleIdx="1" presStyleCnt="12"/>
      <dgm:spPr/>
      <dgm:t>
        <a:bodyPr/>
        <a:lstStyle/>
        <a:p>
          <a:endParaRPr lang="es-ES"/>
        </a:p>
      </dgm:t>
    </dgm:pt>
    <dgm:pt modelId="{CF665DA9-6486-4AF2-BAEE-169C9D5C1D8C}" type="pres">
      <dgm:prSet presAssocID="{C2DEE9ED-76ED-4F69-BEF3-1FCB80E43C49}" presName="childText" presStyleLbl="bgAcc1" presStyleIdx="1" presStyleCnt="12" custScaleX="102502" custScaleY="52517">
        <dgm:presLayoutVars>
          <dgm:bulletEnabled val="1"/>
        </dgm:presLayoutVars>
      </dgm:prSet>
      <dgm:spPr/>
      <dgm:t>
        <a:bodyPr/>
        <a:lstStyle/>
        <a:p>
          <a:endParaRPr lang="es-ES"/>
        </a:p>
      </dgm:t>
    </dgm:pt>
    <dgm:pt modelId="{A6A21269-33EF-430E-B6C2-185FA9789CB6}" type="pres">
      <dgm:prSet presAssocID="{AC1E97CD-658A-45D4-948C-D30D7BB048A3}" presName="Name13" presStyleLbl="parChTrans1D2" presStyleIdx="2" presStyleCnt="12"/>
      <dgm:spPr/>
      <dgm:t>
        <a:bodyPr/>
        <a:lstStyle/>
        <a:p>
          <a:endParaRPr lang="es-ES"/>
        </a:p>
      </dgm:t>
    </dgm:pt>
    <dgm:pt modelId="{D78F68F6-224A-482A-98C9-5FEF39FBED9E}" type="pres">
      <dgm:prSet presAssocID="{4C6FB34D-09F3-4A1A-816C-63952C355837}" presName="childText" presStyleLbl="bgAcc1" presStyleIdx="2" presStyleCnt="12" custScaleX="103582" custScaleY="42473">
        <dgm:presLayoutVars>
          <dgm:bulletEnabled val="1"/>
        </dgm:presLayoutVars>
      </dgm:prSet>
      <dgm:spPr/>
      <dgm:t>
        <a:bodyPr/>
        <a:lstStyle/>
        <a:p>
          <a:endParaRPr lang="es-ES"/>
        </a:p>
      </dgm:t>
    </dgm:pt>
    <dgm:pt modelId="{3DB08036-1D91-452F-B337-44103374C301}" type="pres">
      <dgm:prSet presAssocID="{F704C787-C93C-4BE6-8558-AD47B264F63C}" presName="root" presStyleCnt="0"/>
      <dgm:spPr/>
      <dgm:t>
        <a:bodyPr/>
        <a:lstStyle/>
        <a:p>
          <a:endParaRPr lang="es-ES"/>
        </a:p>
      </dgm:t>
    </dgm:pt>
    <dgm:pt modelId="{CC53D7A7-2633-4191-97DA-14CE09376E4F}" type="pres">
      <dgm:prSet presAssocID="{F704C787-C93C-4BE6-8558-AD47B264F63C}" presName="rootComposite" presStyleCnt="0"/>
      <dgm:spPr/>
      <dgm:t>
        <a:bodyPr/>
        <a:lstStyle/>
        <a:p>
          <a:endParaRPr lang="es-ES"/>
        </a:p>
      </dgm:t>
    </dgm:pt>
    <dgm:pt modelId="{5511C5F0-5828-41E6-B3D1-437341F9C638}" type="pres">
      <dgm:prSet presAssocID="{F704C787-C93C-4BE6-8558-AD47B264F63C}" presName="rootText" presStyleLbl="node1" presStyleIdx="1" presStyleCnt="4"/>
      <dgm:spPr/>
      <dgm:t>
        <a:bodyPr/>
        <a:lstStyle/>
        <a:p>
          <a:endParaRPr lang="es-ES"/>
        </a:p>
      </dgm:t>
    </dgm:pt>
    <dgm:pt modelId="{6481429F-A892-4221-934B-8B8D812FD6E6}" type="pres">
      <dgm:prSet presAssocID="{F704C787-C93C-4BE6-8558-AD47B264F63C}" presName="rootConnector" presStyleLbl="node1" presStyleIdx="1" presStyleCnt="4"/>
      <dgm:spPr/>
      <dgm:t>
        <a:bodyPr/>
        <a:lstStyle/>
        <a:p>
          <a:endParaRPr lang="es-ES"/>
        </a:p>
      </dgm:t>
    </dgm:pt>
    <dgm:pt modelId="{7E457A77-7D57-4CCA-8F4F-6F3C2E9B3BE1}" type="pres">
      <dgm:prSet presAssocID="{F704C787-C93C-4BE6-8558-AD47B264F63C}" presName="childShape" presStyleCnt="0"/>
      <dgm:spPr/>
      <dgm:t>
        <a:bodyPr/>
        <a:lstStyle/>
        <a:p>
          <a:endParaRPr lang="es-ES"/>
        </a:p>
      </dgm:t>
    </dgm:pt>
    <dgm:pt modelId="{59CB6165-84C5-43FB-991C-405F45435127}" type="pres">
      <dgm:prSet presAssocID="{A2110DF1-8462-44B0-BF54-9283C7211ABC}" presName="Name13" presStyleLbl="parChTrans1D2" presStyleIdx="3" presStyleCnt="12"/>
      <dgm:spPr/>
      <dgm:t>
        <a:bodyPr/>
        <a:lstStyle/>
        <a:p>
          <a:endParaRPr lang="es-ES"/>
        </a:p>
      </dgm:t>
    </dgm:pt>
    <dgm:pt modelId="{05EA4F1A-E551-44D2-A8EB-B89C5B8A5F27}" type="pres">
      <dgm:prSet presAssocID="{3A9E36FA-36FB-4A84-BD8F-D23DBE583968}" presName="childText" presStyleLbl="bgAcc1" presStyleIdx="3" presStyleCnt="12" custScaleX="97542" custScaleY="41408" custLinFactNeighborX="-6400" custLinFactNeighborY="7964">
        <dgm:presLayoutVars>
          <dgm:bulletEnabled val="1"/>
        </dgm:presLayoutVars>
      </dgm:prSet>
      <dgm:spPr/>
      <dgm:t>
        <a:bodyPr/>
        <a:lstStyle/>
        <a:p>
          <a:endParaRPr lang="es-ES"/>
        </a:p>
      </dgm:t>
    </dgm:pt>
    <dgm:pt modelId="{C7B1062E-447F-4A8E-84B6-4AF9B8335DF8}" type="pres">
      <dgm:prSet presAssocID="{BFAE29C1-B308-415C-A08C-E6B8EE9ECAA6}" presName="Name13" presStyleLbl="parChTrans1D2" presStyleIdx="4" presStyleCnt="12"/>
      <dgm:spPr/>
      <dgm:t>
        <a:bodyPr/>
        <a:lstStyle/>
        <a:p>
          <a:endParaRPr lang="es-ES"/>
        </a:p>
      </dgm:t>
    </dgm:pt>
    <dgm:pt modelId="{8FCFFF40-DBCA-418F-95BE-6C9129AD904F}" type="pres">
      <dgm:prSet presAssocID="{B7DFF872-7D52-46BE-8630-07B25415DDEB}" presName="childText" presStyleLbl="bgAcc1" presStyleIdx="4" presStyleCnt="12" custScaleX="89325" custScaleY="52518">
        <dgm:presLayoutVars>
          <dgm:bulletEnabled val="1"/>
        </dgm:presLayoutVars>
      </dgm:prSet>
      <dgm:spPr/>
      <dgm:t>
        <a:bodyPr/>
        <a:lstStyle/>
        <a:p>
          <a:endParaRPr lang="es-ES"/>
        </a:p>
      </dgm:t>
    </dgm:pt>
    <dgm:pt modelId="{9ED1DD02-6515-4383-903D-903A1B956C6D}" type="pres">
      <dgm:prSet presAssocID="{0B1894B7-C8A4-41C6-ADC7-7AF0C6F24065}" presName="Name13" presStyleLbl="parChTrans1D2" presStyleIdx="5" presStyleCnt="12"/>
      <dgm:spPr/>
      <dgm:t>
        <a:bodyPr/>
        <a:lstStyle/>
        <a:p>
          <a:endParaRPr lang="es-ES"/>
        </a:p>
      </dgm:t>
    </dgm:pt>
    <dgm:pt modelId="{FCBFB7D4-B963-4299-89C8-274E018EACEE}" type="pres">
      <dgm:prSet presAssocID="{BF1A2B06-17E7-479D-AEFF-C7B08408BE3B}" presName="childText" presStyleLbl="bgAcc1" presStyleIdx="5" presStyleCnt="12" custScaleX="92169" custScaleY="53542">
        <dgm:presLayoutVars>
          <dgm:bulletEnabled val="1"/>
        </dgm:presLayoutVars>
      </dgm:prSet>
      <dgm:spPr/>
      <dgm:t>
        <a:bodyPr/>
        <a:lstStyle/>
        <a:p>
          <a:endParaRPr lang="es-ES"/>
        </a:p>
      </dgm:t>
    </dgm:pt>
    <dgm:pt modelId="{443F13BC-12E4-42A7-919A-D39CBCD8ECAD}" type="pres">
      <dgm:prSet presAssocID="{6AAD7848-C6F2-45AE-A5F8-0FB4A5A30D85}" presName="root" presStyleCnt="0"/>
      <dgm:spPr/>
      <dgm:t>
        <a:bodyPr/>
        <a:lstStyle/>
        <a:p>
          <a:endParaRPr lang="es-ES"/>
        </a:p>
      </dgm:t>
    </dgm:pt>
    <dgm:pt modelId="{0EB09111-3A1D-4F66-BB56-71A962B6BB7C}" type="pres">
      <dgm:prSet presAssocID="{6AAD7848-C6F2-45AE-A5F8-0FB4A5A30D85}" presName="rootComposite" presStyleCnt="0"/>
      <dgm:spPr/>
      <dgm:t>
        <a:bodyPr/>
        <a:lstStyle/>
        <a:p>
          <a:endParaRPr lang="es-ES"/>
        </a:p>
      </dgm:t>
    </dgm:pt>
    <dgm:pt modelId="{55A87DE6-8CA0-42DB-99C6-A7DA33C1A3D8}" type="pres">
      <dgm:prSet presAssocID="{6AAD7848-C6F2-45AE-A5F8-0FB4A5A30D85}" presName="rootText" presStyleLbl="node1" presStyleIdx="2" presStyleCnt="4"/>
      <dgm:spPr/>
      <dgm:t>
        <a:bodyPr/>
        <a:lstStyle/>
        <a:p>
          <a:endParaRPr lang="es-ES"/>
        </a:p>
      </dgm:t>
    </dgm:pt>
    <dgm:pt modelId="{E65FC1D4-A025-4490-B819-76BBE2CA1184}" type="pres">
      <dgm:prSet presAssocID="{6AAD7848-C6F2-45AE-A5F8-0FB4A5A30D85}" presName="rootConnector" presStyleLbl="node1" presStyleIdx="2" presStyleCnt="4"/>
      <dgm:spPr/>
      <dgm:t>
        <a:bodyPr/>
        <a:lstStyle/>
        <a:p>
          <a:endParaRPr lang="es-ES"/>
        </a:p>
      </dgm:t>
    </dgm:pt>
    <dgm:pt modelId="{566BF129-6F54-4754-85E9-3D8AF4C27CBB}" type="pres">
      <dgm:prSet presAssocID="{6AAD7848-C6F2-45AE-A5F8-0FB4A5A30D85}" presName="childShape" presStyleCnt="0"/>
      <dgm:spPr/>
      <dgm:t>
        <a:bodyPr/>
        <a:lstStyle/>
        <a:p>
          <a:endParaRPr lang="es-ES"/>
        </a:p>
      </dgm:t>
    </dgm:pt>
    <dgm:pt modelId="{D3EFA790-6899-4EAC-8FAD-C1259F31A04B}" type="pres">
      <dgm:prSet presAssocID="{5A6DD442-1A50-46DB-98E3-D914B10E91B7}" presName="Name13" presStyleLbl="parChTrans1D2" presStyleIdx="6" presStyleCnt="12"/>
      <dgm:spPr/>
      <dgm:t>
        <a:bodyPr/>
        <a:lstStyle/>
        <a:p>
          <a:endParaRPr lang="es-ES"/>
        </a:p>
      </dgm:t>
    </dgm:pt>
    <dgm:pt modelId="{A3A95806-7F03-4729-8768-C961960D9185}" type="pres">
      <dgm:prSet presAssocID="{DC011E95-F095-490C-8E99-3DD892752306}" presName="childText" presStyleLbl="bgAcc1" presStyleIdx="6" presStyleCnt="12" custScaleX="100718" custScaleY="43887" custLinFactNeighborX="-2133" custLinFactNeighborY="-3413">
        <dgm:presLayoutVars>
          <dgm:bulletEnabled val="1"/>
        </dgm:presLayoutVars>
      </dgm:prSet>
      <dgm:spPr/>
      <dgm:t>
        <a:bodyPr/>
        <a:lstStyle/>
        <a:p>
          <a:endParaRPr lang="es-ES"/>
        </a:p>
      </dgm:t>
    </dgm:pt>
    <dgm:pt modelId="{71C2A775-D30D-41A6-84AB-0FAB6B7C7AE8}" type="pres">
      <dgm:prSet presAssocID="{CCE2A620-E6F6-46D8-A35A-707AAF31AD93}" presName="Name13" presStyleLbl="parChTrans1D2" presStyleIdx="7" presStyleCnt="12"/>
      <dgm:spPr/>
      <dgm:t>
        <a:bodyPr/>
        <a:lstStyle/>
        <a:p>
          <a:endParaRPr lang="es-ES"/>
        </a:p>
      </dgm:t>
    </dgm:pt>
    <dgm:pt modelId="{89AEB97B-1E2E-4DD1-BE9F-AADDE8A93AC7}" type="pres">
      <dgm:prSet presAssocID="{B41333CE-E5C1-472E-96FC-8D28AF7E1C59}" presName="childText" presStyleLbl="bgAcc1" presStyleIdx="7" presStyleCnt="12" custScaleX="98903" custScaleY="53847">
        <dgm:presLayoutVars>
          <dgm:bulletEnabled val="1"/>
        </dgm:presLayoutVars>
      </dgm:prSet>
      <dgm:spPr/>
      <dgm:t>
        <a:bodyPr/>
        <a:lstStyle/>
        <a:p>
          <a:endParaRPr lang="es-ES"/>
        </a:p>
      </dgm:t>
    </dgm:pt>
    <dgm:pt modelId="{4CC3DAB1-6833-4DFA-AAD3-9E745EDCF358}" type="pres">
      <dgm:prSet presAssocID="{A025B11A-E762-4C0D-9C2C-62384E974091}" presName="Name13" presStyleLbl="parChTrans1D2" presStyleIdx="8" presStyleCnt="12"/>
      <dgm:spPr/>
      <dgm:t>
        <a:bodyPr/>
        <a:lstStyle/>
        <a:p>
          <a:endParaRPr lang="es-ES"/>
        </a:p>
      </dgm:t>
    </dgm:pt>
    <dgm:pt modelId="{53564403-F4AE-4985-AD77-2775DADCB0C4}" type="pres">
      <dgm:prSet presAssocID="{EB527790-7993-4205-A7D4-2165B3CF122E}" presName="childText" presStyleLbl="bgAcc1" presStyleIdx="8" presStyleCnt="12" custScaleX="94636" custScaleY="55177">
        <dgm:presLayoutVars>
          <dgm:bulletEnabled val="1"/>
        </dgm:presLayoutVars>
      </dgm:prSet>
      <dgm:spPr/>
      <dgm:t>
        <a:bodyPr/>
        <a:lstStyle/>
        <a:p>
          <a:endParaRPr lang="es-ES"/>
        </a:p>
      </dgm:t>
    </dgm:pt>
    <dgm:pt modelId="{04210299-E1A4-408C-94CF-822D8EB4B05B}" type="pres">
      <dgm:prSet presAssocID="{99DEDDAE-72FC-4166-AAF9-FA408440C6A0}" presName="root" presStyleCnt="0"/>
      <dgm:spPr/>
      <dgm:t>
        <a:bodyPr/>
        <a:lstStyle/>
        <a:p>
          <a:endParaRPr lang="es-ES"/>
        </a:p>
      </dgm:t>
    </dgm:pt>
    <dgm:pt modelId="{AAC4B859-2CE1-4DA5-8C49-E0FD99AFC7EC}" type="pres">
      <dgm:prSet presAssocID="{99DEDDAE-72FC-4166-AAF9-FA408440C6A0}" presName="rootComposite" presStyleCnt="0"/>
      <dgm:spPr/>
      <dgm:t>
        <a:bodyPr/>
        <a:lstStyle/>
        <a:p>
          <a:endParaRPr lang="es-ES"/>
        </a:p>
      </dgm:t>
    </dgm:pt>
    <dgm:pt modelId="{3E0A6678-2D2B-4073-AFD8-B865FEA6B8D6}" type="pres">
      <dgm:prSet presAssocID="{99DEDDAE-72FC-4166-AAF9-FA408440C6A0}" presName="rootText" presStyleLbl="node1" presStyleIdx="3" presStyleCnt="4"/>
      <dgm:spPr/>
      <dgm:t>
        <a:bodyPr/>
        <a:lstStyle/>
        <a:p>
          <a:endParaRPr lang="es-ES"/>
        </a:p>
      </dgm:t>
    </dgm:pt>
    <dgm:pt modelId="{1B475812-15A6-4677-94F0-69E5B60C1697}" type="pres">
      <dgm:prSet presAssocID="{99DEDDAE-72FC-4166-AAF9-FA408440C6A0}" presName="rootConnector" presStyleLbl="node1" presStyleIdx="3" presStyleCnt="4"/>
      <dgm:spPr/>
      <dgm:t>
        <a:bodyPr/>
        <a:lstStyle/>
        <a:p>
          <a:endParaRPr lang="es-ES"/>
        </a:p>
      </dgm:t>
    </dgm:pt>
    <dgm:pt modelId="{1D580A23-561F-4759-B94C-3D559C7DFF7B}" type="pres">
      <dgm:prSet presAssocID="{99DEDDAE-72FC-4166-AAF9-FA408440C6A0}" presName="childShape" presStyleCnt="0"/>
      <dgm:spPr/>
      <dgm:t>
        <a:bodyPr/>
        <a:lstStyle/>
        <a:p>
          <a:endParaRPr lang="es-ES"/>
        </a:p>
      </dgm:t>
    </dgm:pt>
    <dgm:pt modelId="{00DE65E1-0417-4245-A675-065D950A05A0}" type="pres">
      <dgm:prSet presAssocID="{0C8D5B4D-523E-4E5D-9AED-ABA5ED65A977}" presName="Name13" presStyleLbl="parChTrans1D2" presStyleIdx="9" presStyleCnt="12"/>
      <dgm:spPr/>
      <dgm:t>
        <a:bodyPr/>
        <a:lstStyle/>
        <a:p>
          <a:endParaRPr lang="es-ES"/>
        </a:p>
      </dgm:t>
    </dgm:pt>
    <dgm:pt modelId="{E85FD940-52D3-43DE-98ED-95E47F47A846}" type="pres">
      <dgm:prSet presAssocID="{EAA564F6-F56B-40DC-B4B4-A4F9414A3B84}" presName="childText" presStyleLbl="bgAcc1" presStyleIdx="9" presStyleCnt="12" custScaleX="93123" custScaleY="48119" custLinFactNeighborX="-711" custLinFactNeighborY="1138">
        <dgm:presLayoutVars>
          <dgm:bulletEnabled val="1"/>
        </dgm:presLayoutVars>
      </dgm:prSet>
      <dgm:spPr/>
      <dgm:t>
        <a:bodyPr/>
        <a:lstStyle/>
        <a:p>
          <a:endParaRPr lang="es-ES"/>
        </a:p>
      </dgm:t>
    </dgm:pt>
    <dgm:pt modelId="{43C0CC14-6E28-4F42-9911-E6AA7D84ED47}" type="pres">
      <dgm:prSet presAssocID="{75D66115-2902-474F-AA86-007324435905}" presName="Name13" presStyleLbl="parChTrans1D2" presStyleIdx="10" presStyleCnt="12"/>
      <dgm:spPr/>
      <dgm:t>
        <a:bodyPr/>
        <a:lstStyle/>
        <a:p>
          <a:endParaRPr lang="es-ES"/>
        </a:p>
      </dgm:t>
    </dgm:pt>
    <dgm:pt modelId="{274A75FB-B31A-4A80-8725-127852B1F486}" type="pres">
      <dgm:prSet presAssocID="{184A2392-DBC6-4275-8F4F-9D2DCAD29EF5}" presName="childText" presStyleLbl="bgAcc1" presStyleIdx="10" presStyleCnt="12" custScaleX="89455" custScaleY="56721">
        <dgm:presLayoutVars>
          <dgm:bulletEnabled val="1"/>
        </dgm:presLayoutVars>
      </dgm:prSet>
      <dgm:spPr/>
      <dgm:t>
        <a:bodyPr/>
        <a:lstStyle/>
        <a:p>
          <a:endParaRPr lang="es-ES"/>
        </a:p>
      </dgm:t>
    </dgm:pt>
    <dgm:pt modelId="{23CC81B9-5B57-4A52-AE03-0D4DD520D792}" type="pres">
      <dgm:prSet presAssocID="{3818ECC0-940D-4B67-8B6F-41D01323A27A}" presName="Name13" presStyleLbl="parChTrans1D2" presStyleIdx="11" presStyleCnt="12"/>
      <dgm:spPr/>
      <dgm:t>
        <a:bodyPr/>
        <a:lstStyle/>
        <a:p>
          <a:endParaRPr lang="es-ES"/>
        </a:p>
      </dgm:t>
    </dgm:pt>
    <dgm:pt modelId="{CC748FBE-58AB-41E7-A773-769BAF5AE625}" type="pres">
      <dgm:prSet presAssocID="{68E010EB-C7F4-403D-A33F-C5A8E4A17B5F}" presName="childText" presStyleLbl="bgAcc1" presStyleIdx="11" presStyleCnt="12" custScaleX="96528" custScaleY="30110">
        <dgm:presLayoutVars>
          <dgm:bulletEnabled val="1"/>
        </dgm:presLayoutVars>
      </dgm:prSet>
      <dgm:spPr/>
      <dgm:t>
        <a:bodyPr/>
        <a:lstStyle/>
        <a:p>
          <a:endParaRPr lang="es-ES"/>
        </a:p>
      </dgm:t>
    </dgm:pt>
  </dgm:ptLst>
  <dgm:cxnLst>
    <dgm:cxn modelId="{073E55D1-58C2-49F4-A773-D3B424029A01}" type="presOf" srcId="{B7DFF872-7D52-46BE-8630-07B25415DDEB}" destId="{8FCFFF40-DBCA-418F-95BE-6C9129AD904F}" srcOrd="0" destOrd="0" presId="urn:microsoft.com/office/officeart/2005/8/layout/hierarchy3"/>
    <dgm:cxn modelId="{897BCADB-AD93-46F7-8217-21EFFE064DCA}" type="presOf" srcId="{0B1894B7-C8A4-41C6-ADC7-7AF0C6F24065}" destId="{9ED1DD02-6515-4383-903D-903A1B956C6D}" srcOrd="0" destOrd="0" presId="urn:microsoft.com/office/officeart/2005/8/layout/hierarchy3"/>
    <dgm:cxn modelId="{DB29334C-B568-463B-B6AD-E914FF19EDD8}" type="presOf" srcId="{AAD7F29F-F0D9-46CC-8CF5-0D95E3F14498}" destId="{EC35E31E-90C0-47A0-85EC-593138FCAB51}" srcOrd="1" destOrd="0" presId="urn:microsoft.com/office/officeart/2005/8/layout/hierarchy3"/>
    <dgm:cxn modelId="{6942B404-5269-4FDF-867F-A3418BCD8395}" srcId="{6AAD7848-C6F2-45AE-A5F8-0FB4A5A30D85}" destId="{EB527790-7993-4205-A7D4-2165B3CF122E}" srcOrd="2" destOrd="0" parTransId="{A025B11A-E762-4C0D-9C2C-62384E974091}" sibTransId="{1A2DB5A9-F882-490B-8938-3EDDCA35AFE8}"/>
    <dgm:cxn modelId="{4B0F0C34-3C21-4C26-916B-B13257079C8A}" type="presOf" srcId="{99DEDDAE-72FC-4166-AAF9-FA408440C6A0}" destId="{1B475812-15A6-4677-94F0-69E5B60C1697}" srcOrd="1" destOrd="0" presId="urn:microsoft.com/office/officeart/2005/8/layout/hierarchy3"/>
    <dgm:cxn modelId="{E50A06D5-311E-4891-8F1D-C29D4D61B395}" type="presOf" srcId="{A025B11A-E762-4C0D-9C2C-62384E974091}" destId="{4CC3DAB1-6833-4DFA-AAD3-9E745EDCF358}" srcOrd="0" destOrd="0" presId="urn:microsoft.com/office/officeart/2005/8/layout/hierarchy3"/>
    <dgm:cxn modelId="{C2E21E53-C571-4AAA-8D5A-1555599C38A1}" type="presOf" srcId="{5A6DD442-1A50-46DB-98E3-D914B10E91B7}" destId="{D3EFA790-6899-4EAC-8FAD-C1259F31A04B}" srcOrd="0" destOrd="0" presId="urn:microsoft.com/office/officeart/2005/8/layout/hierarchy3"/>
    <dgm:cxn modelId="{F578AD59-9471-4160-8FAE-BB5F03C5EB11}" type="presOf" srcId="{C2D4EBB2-3C34-4C76-9062-67E750651669}" destId="{619DC2AE-6CE9-4818-BD36-4BEA98FCBAEF}" srcOrd="0" destOrd="0" presId="urn:microsoft.com/office/officeart/2005/8/layout/hierarchy3"/>
    <dgm:cxn modelId="{171BF4B5-186D-482C-8726-0ABEDE86B0CB}" type="presOf" srcId="{AAD7F29F-F0D9-46CC-8CF5-0D95E3F14498}" destId="{8A3DDD7A-567E-44F6-9252-B72E934BE8AB}" srcOrd="0" destOrd="0" presId="urn:microsoft.com/office/officeart/2005/8/layout/hierarchy3"/>
    <dgm:cxn modelId="{06460EB7-529B-4248-AF1F-1659071692DE}" srcId="{99DEDDAE-72FC-4166-AAF9-FA408440C6A0}" destId="{EAA564F6-F56B-40DC-B4B4-A4F9414A3B84}" srcOrd="0" destOrd="0" parTransId="{0C8D5B4D-523E-4E5D-9AED-ABA5ED65A977}" sibTransId="{C63006E6-C25F-43FF-A9B9-C594449E4FCB}"/>
    <dgm:cxn modelId="{3FBDC187-B32B-4CFA-819C-2F94F968161F}" srcId="{AAD7F29F-F0D9-46CC-8CF5-0D95E3F14498}" destId="{D8056BF8-9F19-4784-8140-255BA2F83AC4}" srcOrd="0" destOrd="0" parTransId="{400A7C5A-99B4-4D90-8858-DEDB2463B70F}" sibTransId="{463B5CEA-5E12-494C-A02A-4FC933E58EC9}"/>
    <dgm:cxn modelId="{771CF59C-8A9C-4AD8-91A8-A20C00B386D4}" type="presOf" srcId="{4C6FB34D-09F3-4A1A-816C-63952C355837}" destId="{D78F68F6-224A-482A-98C9-5FEF39FBED9E}" srcOrd="0" destOrd="0" presId="urn:microsoft.com/office/officeart/2005/8/layout/hierarchy3"/>
    <dgm:cxn modelId="{4AB4CA4C-B24B-4835-BC96-7DBE58A40615}" type="presOf" srcId="{400A7C5A-99B4-4D90-8858-DEDB2463B70F}" destId="{7F2C86B4-C19B-4E5F-ADA7-72B8D16E884B}" srcOrd="0" destOrd="0" presId="urn:microsoft.com/office/officeart/2005/8/layout/hierarchy3"/>
    <dgm:cxn modelId="{C487FCFB-D3FD-416F-A986-17DF22A12D6B}" srcId="{AAD7F29F-F0D9-46CC-8CF5-0D95E3F14498}" destId="{4C6FB34D-09F3-4A1A-816C-63952C355837}" srcOrd="2" destOrd="0" parTransId="{AC1E97CD-658A-45D4-948C-D30D7BB048A3}" sibTransId="{16ED4B2F-976A-4491-99D2-38D0A8B8F486}"/>
    <dgm:cxn modelId="{98C4985A-914A-4316-A540-4CE0F85842B7}" type="presOf" srcId="{BF1A2B06-17E7-479D-AEFF-C7B08408BE3B}" destId="{FCBFB7D4-B963-4299-89C8-274E018EACEE}" srcOrd="0" destOrd="0" presId="urn:microsoft.com/office/officeart/2005/8/layout/hierarchy3"/>
    <dgm:cxn modelId="{6E468C09-B22C-480C-8238-9C555B8D9EC1}" srcId="{F704C787-C93C-4BE6-8558-AD47B264F63C}" destId="{B7DFF872-7D52-46BE-8630-07B25415DDEB}" srcOrd="1" destOrd="0" parTransId="{BFAE29C1-B308-415C-A08C-E6B8EE9ECAA6}" sibTransId="{1754A90D-0960-43CC-BED5-55FB3D8F1733}"/>
    <dgm:cxn modelId="{DF84EDFE-537A-48E7-A56C-996578E0EA9C}" type="presOf" srcId="{6AAD7848-C6F2-45AE-A5F8-0FB4A5A30D85}" destId="{55A87DE6-8CA0-42DB-99C6-A7DA33C1A3D8}" srcOrd="0" destOrd="0" presId="urn:microsoft.com/office/officeart/2005/8/layout/hierarchy3"/>
    <dgm:cxn modelId="{02E43DAF-1D11-4156-BCD5-EEDE115AEF58}" type="presOf" srcId="{B41333CE-E5C1-472E-96FC-8D28AF7E1C59}" destId="{89AEB97B-1E2E-4DD1-BE9F-AADDE8A93AC7}" srcOrd="0" destOrd="0" presId="urn:microsoft.com/office/officeart/2005/8/layout/hierarchy3"/>
    <dgm:cxn modelId="{CFE2705F-2863-4ED5-95E2-EA298CE81965}" type="presOf" srcId="{F704C787-C93C-4BE6-8558-AD47B264F63C}" destId="{6481429F-A892-4221-934B-8B8D812FD6E6}" srcOrd="1" destOrd="0" presId="urn:microsoft.com/office/officeart/2005/8/layout/hierarchy3"/>
    <dgm:cxn modelId="{99D5CA33-7D35-4F25-8AA1-1655C4F3AA32}" srcId="{976A9F03-1FC9-4B34-AB7A-36A82A8879EC}" destId="{99DEDDAE-72FC-4166-AAF9-FA408440C6A0}" srcOrd="3" destOrd="0" parTransId="{69B7EBD5-D8D9-487D-B55E-FFD4718AAE76}" sibTransId="{CEE32946-0A3B-487A-9318-9267F52FBC3F}"/>
    <dgm:cxn modelId="{0ED5D33B-6C87-46A6-BD2F-1B93B168B57D}" type="presOf" srcId="{EB527790-7993-4205-A7D4-2165B3CF122E}" destId="{53564403-F4AE-4985-AD77-2775DADCB0C4}" srcOrd="0" destOrd="0" presId="urn:microsoft.com/office/officeart/2005/8/layout/hierarchy3"/>
    <dgm:cxn modelId="{53122E75-2DEF-41FB-B641-5005A2BD7021}" srcId="{6AAD7848-C6F2-45AE-A5F8-0FB4A5A30D85}" destId="{B41333CE-E5C1-472E-96FC-8D28AF7E1C59}" srcOrd="1" destOrd="0" parTransId="{CCE2A620-E6F6-46D8-A35A-707AAF31AD93}" sibTransId="{1136814D-197E-472B-AB42-993DDB3D4DD1}"/>
    <dgm:cxn modelId="{5152A88C-7BCC-48D1-9E25-6DA7084D90D3}" type="presOf" srcId="{CCE2A620-E6F6-46D8-A35A-707AAF31AD93}" destId="{71C2A775-D30D-41A6-84AB-0FAB6B7C7AE8}" srcOrd="0" destOrd="0" presId="urn:microsoft.com/office/officeart/2005/8/layout/hierarchy3"/>
    <dgm:cxn modelId="{44BDB718-3356-473E-9D8D-1463F91293A0}" type="presOf" srcId="{F704C787-C93C-4BE6-8558-AD47B264F63C}" destId="{5511C5F0-5828-41E6-B3D1-437341F9C638}" srcOrd="0" destOrd="0" presId="urn:microsoft.com/office/officeart/2005/8/layout/hierarchy3"/>
    <dgm:cxn modelId="{F224D9F2-8419-4D6A-B3FE-5D5E0625DF48}" type="presOf" srcId="{DC011E95-F095-490C-8E99-3DD892752306}" destId="{A3A95806-7F03-4729-8768-C961960D9185}" srcOrd="0" destOrd="0" presId="urn:microsoft.com/office/officeart/2005/8/layout/hierarchy3"/>
    <dgm:cxn modelId="{E063F243-4B5A-48AC-9AE0-1FA59816E0B2}" srcId="{976A9F03-1FC9-4B34-AB7A-36A82A8879EC}" destId="{6AAD7848-C6F2-45AE-A5F8-0FB4A5A30D85}" srcOrd="2" destOrd="0" parTransId="{06A7423A-0334-4E05-A016-575125C521E5}" sibTransId="{2BA3CBE0-42B4-403A-9ECE-20F2EEF519AA}"/>
    <dgm:cxn modelId="{9FC1B7F9-CF1D-4461-B651-CD77725B7AE4}" type="presOf" srcId="{68E010EB-C7F4-403D-A33F-C5A8E4A17B5F}" destId="{CC748FBE-58AB-41E7-A773-769BAF5AE625}" srcOrd="0" destOrd="0" presId="urn:microsoft.com/office/officeart/2005/8/layout/hierarchy3"/>
    <dgm:cxn modelId="{ABC0A8D8-59F0-4D09-B160-2D8F12BFACB6}" type="presOf" srcId="{0C8D5B4D-523E-4E5D-9AED-ABA5ED65A977}" destId="{00DE65E1-0417-4245-A675-065D950A05A0}" srcOrd="0" destOrd="0" presId="urn:microsoft.com/office/officeart/2005/8/layout/hierarchy3"/>
    <dgm:cxn modelId="{5005C820-ADBF-4007-8746-AC2928AFC666}" srcId="{AAD7F29F-F0D9-46CC-8CF5-0D95E3F14498}" destId="{C2DEE9ED-76ED-4F69-BEF3-1FCB80E43C49}" srcOrd="1" destOrd="0" parTransId="{C2D4EBB2-3C34-4C76-9062-67E750651669}" sibTransId="{A7F9315B-D9EC-4CD3-BC20-FA052E690449}"/>
    <dgm:cxn modelId="{01978608-5306-447E-BF58-9A3FC8BF039C}" srcId="{99DEDDAE-72FC-4166-AAF9-FA408440C6A0}" destId="{184A2392-DBC6-4275-8F4F-9D2DCAD29EF5}" srcOrd="1" destOrd="0" parTransId="{75D66115-2902-474F-AA86-007324435905}" sibTransId="{65BB9F68-EB5D-45A1-9302-2444957F7A92}"/>
    <dgm:cxn modelId="{245CB128-91CA-49E6-8BD2-39A41028EC97}" type="presOf" srcId="{99DEDDAE-72FC-4166-AAF9-FA408440C6A0}" destId="{3E0A6678-2D2B-4073-AFD8-B865FEA6B8D6}" srcOrd="0" destOrd="0" presId="urn:microsoft.com/office/officeart/2005/8/layout/hierarchy3"/>
    <dgm:cxn modelId="{0E8351A9-0618-43BD-8960-9D667FCF429E}" srcId="{F704C787-C93C-4BE6-8558-AD47B264F63C}" destId="{BF1A2B06-17E7-479D-AEFF-C7B08408BE3B}" srcOrd="2" destOrd="0" parTransId="{0B1894B7-C8A4-41C6-ADC7-7AF0C6F24065}" sibTransId="{1A955C22-BD04-4065-819C-F40EE0019CA6}"/>
    <dgm:cxn modelId="{9F8C6A95-1EF1-47B9-A55B-0E15AD4FFB0E}" type="presOf" srcId="{6AAD7848-C6F2-45AE-A5F8-0FB4A5A30D85}" destId="{E65FC1D4-A025-4490-B819-76BBE2CA1184}" srcOrd="1" destOrd="0" presId="urn:microsoft.com/office/officeart/2005/8/layout/hierarchy3"/>
    <dgm:cxn modelId="{40AA55C8-D547-4A4A-B57D-E410D5521CE7}" type="presOf" srcId="{184A2392-DBC6-4275-8F4F-9D2DCAD29EF5}" destId="{274A75FB-B31A-4A80-8725-127852B1F486}" srcOrd="0" destOrd="0" presId="urn:microsoft.com/office/officeart/2005/8/layout/hierarchy3"/>
    <dgm:cxn modelId="{28E77013-B0EF-4348-AC61-0F839A9A350F}" type="presOf" srcId="{3818ECC0-940D-4B67-8B6F-41D01323A27A}" destId="{23CC81B9-5B57-4A52-AE03-0D4DD520D792}" srcOrd="0" destOrd="0" presId="urn:microsoft.com/office/officeart/2005/8/layout/hierarchy3"/>
    <dgm:cxn modelId="{13B8D1E5-F6FC-44E5-9B84-4067A5570DD6}" type="presOf" srcId="{D8056BF8-9F19-4784-8140-255BA2F83AC4}" destId="{9E4271A8-27B1-4330-B30C-C80983602FE2}" srcOrd="0" destOrd="0" presId="urn:microsoft.com/office/officeart/2005/8/layout/hierarchy3"/>
    <dgm:cxn modelId="{47B5D383-A472-4892-A40F-D041EFBDD2BD}" type="presOf" srcId="{A2110DF1-8462-44B0-BF54-9283C7211ABC}" destId="{59CB6165-84C5-43FB-991C-405F45435127}" srcOrd="0" destOrd="0" presId="urn:microsoft.com/office/officeart/2005/8/layout/hierarchy3"/>
    <dgm:cxn modelId="{AD909722-E559-4B31-B17F-B74C7D15E72F}" type="presOf" srcId="{976A9F03-1FC9-4B34-AB7A-36A82A8879EC}" destId="{24C7195F-96F0-4221-A64F-7DAE78E8CE4B}" srcOrd="0" destOrd="0" presId="urn:microsoft.com/office/officeart/2005/8/layout/hierarchy3"/>
    <dgm:cxn modelId="{CF8D7430-507A-4497-A7D6-82FA4B79C67C}" srcId="{F704C787-C93C-4BE6-8558-AD47B264F63C}" destId="{3A9E36FA-36FB-4A84-BD8F-D23DBE583968}" srcOrd="0" destOrd="0" parTransId="{A2110DF1-8462-44B0-BF54-9283C7211ABC}" sibTransId="{49D50F7C-0F71-4A72-A713-8859A97AC3C6}"/>
    <dgm:cxn modelId="{E328665A-91B5-4B40-AD2A-E4E7E8C6EA3C}" type="presOf" srcId="{75D66115-2902-474F-AA86-007324435905}" destId="{43C0CC14-6E28-4F42-9911-E6AA7D84ED47}" srcOrd="0" destOrd="0" presId="urn:microsoft.com/office/officeart/2005/8/layout/hierarchy3"/>
    <dgm:cxn modelId="{831E25DA-D2FC-4884-8B60-AB80033BA24E}" srcId="{6AAD7848-C6F2-45AE-A5F8-0FB4A5A30D85}" destId="{DC011E95-F095-490C-8E99-3DD892752306}" srcOrd="0" destOrd="0" parTransId="{5A6DD442-1A50-46DB-98E3-D914B10E91B7}" sibTransId="{8D24157E-D6B9-4CF5-90D5-38873DEF6AC6}"/>
    <dgm:cxn modelId="{13DEEA71-D1C5-48A2-87C0-B531E58E9B17}" type="presOf" srcId="{BFAE29C1-B308-415C-A08C-E6B8EE9ECAA6}" destId="{C7B1062E-447F-4A8E-84B6-4AF9B8335DF8}" srcOrd="0" destOrd="0" presId="urn:microsoft.com/office/officeart/2005/8/layout/hierarchy3"/>
    <dgm:cxn modelId="{8D91CE5B-A4CA-4898-BC74-30E56F5BE9E6}" srcId="{976A9F03-1FC9-4B34-AB7A-36A82A8879EC}" destId="{AAD7F29F-F0D9-46CC-8CF5-0D95E3F14498}" srcOrd="0" destOrd="0" parTransId="{05CDD0B2-1C64-4488-8771-32D3C53E810F}" sibTransId="{6B4664DF-C3A5-44F9-9222-57D7C092A060}"/>
    <dgm:cxn modelId="{7FEF98D2-D59D-4B68-888B-D28806066717}" type="presOf" srcId="{EAA564F6-F56B-40DC-B4B4-A4F9414A3B84}" destId="{E85FD940-52D3-43DE-98ED-95E47F47A846}" srcOrd="0" destOrd="0" presId="urn:microsoft.com/office/officeart/2005/8/layout/hierarchy3"/>
    <dgm:cxn modelId="{34FA7587-3BD9-4600-8825-CF60FDAEC47B}" type="presOf" srcId="{AC1E97CD-658A-45D4-948C-D30D7BB048A3}" destId="{A6A21269-33EF-430E-B6C2-185FA9789CB6}" srcOrd="0" destOrd="0" presId="urn:microsoft.com/office/officeart/2005/8/layout/hierarchy3"/>
    <dgm:cxn modelId="{EBEA7BDD-3959-4F8A-B6BF-8654464772B5}" srcId="{976A9F03-1FC9-4B34-AB7A-36A82A8879EC}" destId="{F704C787-C93C-4BE6-8558-AD47B264F63C}" srcOrd="1" destOrd="0" parTransId="{427B4D21-6C2F-4007-A9FF-2AA5F5E36075}" sibTransId="{4FBEB69E-BFAE-43E9-9107-8786740C4E57}"/>
    <dgm:cxn modelId="{D2A8B7D2-3874-4F75-B61F-7EE076470966}" srcId="{99DEDDAE-72FC-4166-AAF9-FA408440C6A0}" destId="{68E010EB-C7F4-403D-A33F-C5A8E4A17B5F}" srcOrd="2" destOrd="0" parTransId="{3818ECC0-940D-4B67-8B6F-41D01323A27A}" sibTransId="{01D7190C-A8BC-49CE-91F0-648E4C416125}"/>
    <dgm:cxn modelId="{A668A7F0-91C1-43B9-83C6-A7CDE3B53F65}" type="presOf" srcId="{C2DEE9ED-76ED-4F69-BEF3-1FCB80E43C49}" destId="{CF665DA9-6486-4AF2-BAEE-169C9D5C1D8C}" srcOrd="0" destOrd="0" presId="urn:microsoft.com/office/officeart/2005/8/layout/hierarchy3"/>
    <dgm:cxn modelId="{6F52C4B9-5480-4BFB-83A9-E8799F18B411}" type="presOf" srcId="{3A9E36FA-36FB-4A84-BD8F-D23DBE583968}" destId="{05EA4F1A-E551-44D2-A8EB-B89C5B8A5F27}" srcOrd="0" destOrd="0" presId="urn:microsoft.com/office/officeart/2005/8/layout/hierarchy3"/>
    <dgm:cxn modelId="{9CE9E822-EBD1-4EB3-B188-ABA406CA2198}" type="presParOf" srcId="{24C7195F-96F0-4221-A64F-7DAE78E8CE4B}" destId="{4832F81E-4E75-4D8A-A01E-33B4CA6075C1}" srcOrd="0" destOrd="0" presId="urn:microsoft.com/office/officeart/2005/8/layout/hierarchy3"/>
    <dgm:cxn modelId="{1290460F-CFEF-4761-88FB-F9C750E7A28F}" type="presParOf" srcId="{4832F81E-4E75-4D8A-A01E-33B4CA6075C1}" destId="{782FFF88-795F-4604-B450-9E4B6EE60511}" srcOrd="0" destOrd="0" presId="urn:microsoft.com/office/officeart/2005/8/layout/hierarchy3"/>
    <dgm:cxn modelId="{F290955D-189B-4988-86AB-2F415446B7A8}" type="presParOf" srcId="{782FFF88-795F-4604-B450-9E4B6EE60511}" destId="{8A3DDD7A-567E-44F6-9252-B72E934BE8AB}" srcOrd="0" destOrd="0" presId="urn:microsoft.com/office/officeart/2005/8/layout/hierarchy3"/>
    <dgm:cxn modelId="{7D1D6C00-68FD-49C6-85AE-2E878995FAAD}" type="presParOf" srcId="{782FFF88-795F-4604-B450-9E4B6EE60511}" destId="{EC35E31E-90C0-47A0-85EC-593138FCAB51}" srcOrd="1" destOrd="0" presId="urn:microsoft.com/office/officeart/2005/8/layout/hierarchy3"/>
    <dgm:cxn modelId="{2C3AEE0A-A934-4966-8988-32760D28CB39}" type="presParOf" srcId="{4832F81E-4E75-4D8A-A01E-33B4CA6075C1}" destId="{D5F992DC-FB86-4676-BA11-6DFED6A160A3}" srcOrd="1" destOrd="0" presId="urn:microsoft.com/office/officeart/2005/8/layout/hierarchy3"/>
    <dgm:cxn modelId="{EFBDE2FF-12DD-4B3F-A464-988E9A102A0A}" type="presParOf" srcId="{D5F992DC-FB86-4676-BA11-6DFED6A160A3}" destId="{7F2C86B4-C19B-4E5F-ADA7-72B8D16E884B}" srcOrd="0" destOrd="0" presId="urn:microsoft.com/office/officeart/2005/8/layout/hierarchy3"/>
    <dgm:cxn modelId="{A7AAB083-2005-4E5C-8310-44C2BEF5D43A}" type="presParOf" srcId="{D5F992DC-FB86-4676-BA11-6DFED6A160A3}" destId="{9E4271A8-27B1-4330-B30C-C80983602FE2}" srcOrd="1" destOrd="0" presId="urn:microsoft.com/office/officeart/2005/8/layout/hierarchy3"/>
    <dgm:cxn modelId="{B9EC6495-6A6E-4F01-B16B-A97DCE073BBD}" type="presParOf" srcId="{D5F992DC-FB86-4676-BA11-6DFED6A160A3}" destId="{619DC2AE-6CE9-4818-BD36-4BEA98FCBAEF}" srcOrd="2" destOrd="0" presId="urn:microsoft.com/office/officeart/2005/8/layout/hierarchy3"/>
    <dgm:cxn modelId="{F367DD0E-98CA-46F5-809D-D9FA80DAE2C7}" type="presParOf" srcId="{D5F992DC-FB86-4676-BA11-6DFED6A160A3}" destId="{CF665DA9-6486-4AF2-BAEE-169C9D5C1D8C}" srcOrd="3" destOrd="0" presId="urn:microsoft.com/office/officeart/2005/8/layout/hierarchy3"/>
    <dgm:cxn modelId="{3EFCCDB9-71A5-46E3-A9B0-F034EA959C70}" type="presParOf" srcId="{D5F992DC-FB86-4676-BA11-6DFED6A160A3}" destId="{A6A21269-33EF-430E-B6C2-185FA9789CB6}" srcOrd="4" destOrd="0" presId="urn:microsoft.com/office/officeart/2005/8/layout/hierarchy3"/>
    <dgm:cxn modelId="{89DEE75D-8FD4-44CF-AD54-6F33F8D40A9A}" type="presParOf" srcId="{D5F992DC-FB86-4676-BA11-6DFED6A160A3}" destId="{D78F68F6-224A-482A-98C9-5FEF39FBED9E}" srcOrd="5" destOrd="0" presId="urn:microsoft.com/office/officeart/2005/8/layout/hierarchy3"/>
    <dgm:cxn modelId="{F7845DC2-BFB1-43CD-ACB9-A3E83BE7793F}" type="presParOf" srcId="{24C7195F-96F0-4221-A64F-7DAE78E8CE4B}" destId="{3DB08036-1D91-452F-B337-44103374C301}" srcOrd="1" destOrd="0" presId="urn:microsoft.com/office/officeart/2005/8/layout/hierarchy3"/>
    <dgm:cxn modelId="{2D178173-2530-4717-968E-F23D5268D181}" type="presParOf" srcId="{3DB08036-1D91-452F-B337-44103374C301}" destId="{CC53D7A7-2633-4191-97DA-14CE09376E4F}" srcOrd="0" destOrd="0" presId="urn:microsoft.com/office/officeart/2005/8/layout/hierarchy3"/>
    <dgm:cxn modelId="{8FE6C4B2-DC32-40F0-819F-F4C4F9AAE115}" type="presParOf" srcId="{CC53D7A7-2633-4191-97DA-14CE09376E4F}" destId="{5511C5F0-5828-41E6-B3D1-437341F9C638}" srcOrd="0" destOrd="0" presId="urn:microsoft.com/office/officeart/2005/8/layout/hierarchy3"/>
    <dgm:cxn modelId="{9C472DBE-7FC7-48E7-8450-E6CB1F735EEE}" type="presParOf" srcId="{CC53D7A7-2633-4191-97DA-14CE09376E4F}" destId="{6481429F-A892-4221-934B-8B8D812FD6E6}" srcOrd="1" destOrd="0" presId="urn:microsoft.com/office/officeart/2005/8/layout/hierarchy3"/>
    <dgm:cxn modelId="{BBE0F779-2BAC-43BC-B9E3-3FBCB387DDCE}" type="presParOf" srcId="{3DB08036-1D91-452F-B337-44103374C301}" destId="{7E457A77-7D57-4CCA-8F4F-6F3C2E9B3BE1}" srcOrd="1" destOrd="0" presId="urn:microsoft.com/office/officeart/2005/8/layout/hierarchy3"/>
    <dgm:cxn modelId="{F507DB06-7176-429F-8F44-77C891A59FEF}" type="presParOf" srcId="{7E457A77-7D57-4CCA-8F4F-6F3C2E9B3BE1}" destId="{59CB6165-84C5-43FB-991C-405F45435127}" srcOrd="0" destOrd="0" presId="urn:microsoft.com/office/officeart/2005/8/layout/hierarchy3"/>
    <dgm:cxn modelId="{AF80235B-C4E6-43EF-BBFF-F5006E6376E9}" type="presParOf" srcId="{7E457A77-7D57-4CCA-8F4F-6F3C2E9B3BE1}" destId="{05EA4F1A-E551-44D2-A8EB-B89C5B8A5F27}" srcOrd="1" destOrd="0" presId="urn:microsoft.com/office/officeart/2005/8/layout/hierarchy3"/>
    <dgm:cxn modelId="{9B8A1BDD-C8C7-4E38-AF7E-20098D33B91B}" type="presParOf" srcId="{7E457A77-7D57-4CCA-8F4F-6F3C2E9B3BE1}" destId="{C7B1062E-447F-4A8E-84B6-4AF9B8335DF8}" srcOrd="2" destOrd="0" presId="urn:microsoft.com/office/officeart/2005/8/layout/hierarchy3"/>
    <dgm:cxn modelId="{74D360F9-7329-4957-9798-D1B394A38BF2}" type="presParOf" srcId="{7E457A77-7D57-4CCA-8F4F-6F3C2E9B3BE1}" destId="{8FCFFF40-DBCA-418F-95BE-6C9129AD904F}" srcOrd="3" destOrd="0" presId="urn:microsoft.com/office/officeart/2005/8/layout/hierarchy3"/>
    <dgm:cxn modelId="{96F9A3A0-0B8D-4686-BB58-8E8114ED67B0}" type="presParOf" srcId="{7E457A77-7D57-4CCA-8F4F-6F3C2E9B3BE1}" destId="{9ED1DD02-6515-4383-903D-903A1B956C6D}" srcOrd="4" destOrd="0" presId="urn:microsoft.com/office/officeart/2005/8/layout/hierarchy3"/>
    <dgm:cxn modelId="{0DFA89EA-FC3D-42F3-912C-6D7CEAF750A2}" type="presParOf" srcId="{7E457A77-7D57-4CCA-8F4F-6F3C2E9B3BE1}" destId="{FCBFB7D4-B963-4299-89C8-274E018EACEE}" srcOrd="5" destOrd="0" presId="urn:microsoft.com/office/officeart/2005/8/layout/hierarchy3"/>
    <dgm:cxn modelId="{DFDA78A8-4A95-4AD2-9030-2A7F9B8816BF}" type="presParOf" srcId="{24C7195F-96F0-4221-A64F-7DAE78E8CE4B}" destId="{443F13BC-12E4-42A7-919A-D39CBCD8ECAD}" srcOrd="2" destOrd="0" presId="urn:microsoft.com/office/officeart/2005/8/layout/hierarchy3"/>
    <dgm:cxn modelId="{ACCA8EC4-602F-4B25-B6B5-DC9DEE535687}" type="presParOf" srcId="{443F13BC-12E4-42A7-919A-D39CBCD8ECAD}" destId="{0EB09111-3A1D-4F66-BB56-71A962B6BB7C}" srcOrd="0" destOrd="0" presId="urn:microsoft.com/office/officeart/2005/8/layout/hierarchy3"/>
    <dgm:cxn modelId="{2B583C6B-F349-46B8-8548-4D259C79B8DE}" type="presParOf" srcId="{0EB09111-3A1D-4F66-BB56-71A962B6BB7C}" destId="{55A87DE6-8CA0-42DB-99C6-A7DA33C1A3D8}" srcOrd="0" destOrd="0" presId="urn:microsoft.com/office/officeart/2005/8/layout/hierarchy3"/>
    <dgm:cxn modelId="{635A1770-8B23-45B2-BE09-C76B84AEEE8F}" type="presParOf" srcId="{0EB09111-3A1D-4F66-BB56-71A962B6BB7C}" destId="{E65FC1D4-A025-4490-B819-76BBE2CA1184}" srcOrd="1" destOrd="0" presId="urn:microsoft.com/office/officeart/2005/8/layout/hierarchy3"/>
    <dgm:cxn modelId="{BDDACC34-1977-4CCF-ABBE-302AC219CCB0}" type="presParOf" srcId="{443F13BC-12E4-42A7-919A-D39CBCD8ECAD}" destId="{566BF129-6F54-4754-85E9-3D8AF4C27CBB}" srcOrd="1" destOrd="0" presId="urn:microsoft.com/office/officeart/2005/8/layout/hierarchy3"/>
    <dgm:cxn modelId="{4B892478-9884-4737-A7CE-513FA14177B4}" type="presParOf" srcId="{566BF129-6F54-4754-85E9-3D8AF4C27CBB}" destId="{D3EFA790-6899-4EAC-8FAD-C1259F31A04B}" srcOrd="0" destOrd="0" presId="urn:microsoft.com/office/officeart/2005/8/layout/hierarchy3"/>
    <dgm:cxn modelId="{A2243CC8-CF02-41A8-9843-90E28065AF64}" type="presParOf" srcId="{566BF129-6F54-4754-85E9-3D8AF4C27CBB}" destId="{A3A95806-7F03-4729-8768-C961960D9185}" srcOrd="1" destOrd="0" presId="urn:microsoft.com/office/officeart/2005/8/layout/hierarchy3"/>
    <dgm:cxn modelId="{AB634DA4-4FA6-4F5C-8065-CB25A04AB229}" type="presParOf" srcId="{566BF129-6F54-4754-85E9-3D8AF4C27CBB}" destId="{71C2A775-D30D-41A6-84AB-0FAB6B7C7AE8}" srcOrd="2" destOrd="0" presId="urn:microsoft.com/office/officeart/2005/8/layout/hierarchy3"/>
    <dgm:cxn modelId="{D8F77A8E-B40B-45FC-A7D8-084A933DB3EC}" type="presParOf" srcId="{566BF129-6F54-4754-85E9-3D8AF4C27CBB}" destId="{89AEB97B-1E2E-4DD1-BE9F-AADDE8A93AC7}" srcOrd="3" destOrd="0" presId="urn:microsoft.com/office/officeart/2005/8/layout/hierarchy3"/>
    <dgm:cxn modelId="{F0DB5EAB-DABA-4F10-AB53-C9AF41B59C98}" type="presParOf" srcId="{566BF129-6F54-4754-85E9-3D8AF4C27CBB}" destId="{4CC3DAB1-6833-4DFA-AAD3-9E745EDCF358}" srcOrd="4" destOrd="0" presId="urn:microsoft.com/office/officeart/2005/8/layout/hierarchy3"/>
    <dgm:cxn modelId="{87848D0A-F89A-493B-9EAF-9AA4C9427F04}" type="presParOf" srcId="{566BF129-6F54-4754-85E9-3D8AF4C27CBB}" destId="{53564403-F4AE-4985-AD77-2775DADCB0C4}" srcOrd="5" destOrd="0" presId="urn:microsoft.com/office/officeart/2005/8/layout/hierarchy3"/>
    <dgm:cxn modelId="{4833F1A6-DB37-40DF-9237-0036691DA63B}" type="presParOf" srcId="{24C7195F-96F0-4221-A64F-7DAE78E8CE4B}" destId="{04210299-E1A4-408C-94CF-822D8EB4B05B}" srcOrd="3" destOrd="0" presId="urn:microsoft.com/office/officeart/2005/8/layout/hierarchy3"/>
    <dgm:cxn modelId="{A559B19F-7F0E-4A7E-8BA8-E8D81E8B0567}" type="presParOf" srcId="{04210299-E1A4-408C-94CF-822D8EB4B05B}" destId="{AAC4B859-2CE1-4DA5-8C49-E0FD99AFC7EC}" srcOrd="0" destOrd="0" presId="urn:microsoft.com/office/officeart/2005/8/layout/hierarchy3"/>
    <dgm:cxn modelId="{5580FE2A-7E73-458C-9AF4-20D3511D00BC}" type="presParOf" srcId="{AAC4B859-2CE1-4DA5-8C49-E0FD99AFC7EC}" destId="{3E0A6678-2D2B-4073-AFD8-B865FEA6B8D6}" srcOrd="0" destOrd="0" presId="urn:microsoft.com/office/officeart/2005/8/layout/hierarchy3"/>
    <dgm:cxn modelId="{6B279D14-CC81-46B8-A881-80EBF1AB8061}" type="presParOf" srcId="{AAC4B859-2CE1-4DA5-8C49-E0FD99AFC7EC}" destId="{1B475812-15A6-4677-94F0-69E5B60C1697}" srcOrd="1" destOrd="0" presId="urn:microsoft.com/office/officeart/2005/8/layout/hierarchy3"/>
    <dgm:cxn modelId="{724A0D94-F3A7-47F3-B4DD-2EA6510332F6}" type="presParOf" srcId="{04210299-E1A4-408C-94CF-822D8EB4B05B}" destId="{1D580A23-561F-4759-B94C-3D559C7DFF7B}" srcOrd="1" destOrd="0" presId="urn:microsoft.com/office/officeart/2005/8/layout/hierarchy3"/>
    <dgm:cxn modelId="{49D6BD02-65F3-4ED5-86BF-DA085F802A97}" type="presParOf" srcId="{1D580A23-561F-4759-B94C-3D559C7DFF7B}" destId="{00DE65E1-0417-4245-A675-065D950A05A0}" srcOrd="0" destOrd="0" presId="urn:microsoft.com/office/officeart/2005/8/layout/hierarchy3"/>
    <dgm:cxn modelId="{28188981-58BF-43AE-8842-46612B362141}" type="presParOf" srcId="{1D580A23-561F-4759-B94C-3D559C7DFF7B}" destId="{E85FD940-52D3-43DE-98ED-95E47F47A846}" srcOrd="1" destOrd="0" presId="urn:microsoft.com/office/officeart/2005/8/layout/hierarchy3"/>
    <dgm:cxn modelId="{680E97E0-4EB5-4892-A877-A46803076485}" type="presParOf" srcId="{1D580A23-561F-4759-B94C-3D559C7DFF7B}" destId="{43C0CC14-6E28-4F42-9911-E6AA7D84ED47}" srcOrd="2" destOrd="0" presId="urn:microsoft.com/office/officeart/2005/8/layout/hierarchy3"/>
    <dgm:cxn modelId="{15034F53-77BE-4C05-8074-E27E5E4AF529}" type="presParOf" srcId="{1D580A23-561F-4759-B94C-3D559C7DFF7B}" destId="{274A75FB-B31A-4A80-8725-127852B1F486}" srcOrd="3" destOrd="0" presId="urn:microsoft.com/office/officeart/2005/8/layout/hierarchy3"/>
    <dgm:cxn modelId="{E55F5435-5576-4517-BBA6-2602639F72EC}" type="presParOf" srcId="{1D580A23-561F-4759-B94C-3D559C7DFF7B}" destId="{23CC81B9-5B57-4A52-AE03-0D4DD520D792}" srcOrd="4" destOrd="0" presId="urn:microsoft.com/office/officeart/2005/8/layout/hierarchy3"/>
    <dgm:cxn modelId="{EC543721-A324-4D26-8257-18161908753D}" type="presParOf" srcId="{1D580A23-561F-4759-B94C-3D559C7DFF7B}" destId="{CC748FBE-58AB-41E7-A773-769BAF5AE625}" srcOrd="5"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87716652-FBFB-4E9B-A7C2-986BD62A6881}"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ES"/>
        </a:p>
      </dgm:t>
    </dgm:pt>
    <dgm:pt modelId="{A968F8E8-C5B8-48F5-AB9B-BBB5FC39330F}">
      <dgm:prSet phldrT="[Texto]" custT="1"/>
      <dgm:spPr/>
      <dgm:t>
        <a:bodyPr/>
        <a:lstStyle/>
        <a:p>
          <a:r>
            <a:rPr lang="es-ES" sz="1800" dirty="0" smtClean="0">
              <a:latin typeface="Arial" panose="020B0604020202020204" pitchFamily="34" charset="0"/>
              <a:cs typeface="Arial" panose="020B0604020202020204" pitchFamily="34" charset="0"/>
            </a:rPr>
            <a:t>CARACTERÍSTICAS NORMAS JURÍDICAS </a:t>
          </a:r>
          <a:endParaRPr lang="es-ES" sz="1800" dirty="0">
            <a:latin typeface="Arial" panose="020B0604020202020204" pitchFamily="34" charset="0"/>
            <a:cs typeface="Arial" panose="020B0604020202020204" pitchFamily="34" charset="0"/>
          </a:endParaRPr>
        </a:p>
      </dgm:t>
    </dgm:pt>
    <dgm:pt modelId="{445C3A4E-4E94-4ED7-9A18-34E706536EF5}" type="parTrans" cxnId="{B2AF3D5A-14F9-4688-B84D-3EFE324A5EA0}">
      <dgm:prSet/>
      <dgm:spPr/>
      <dgm:t>
        <a:bodyPr/>
        <a:lstStyle/>
        <a:p>
          <a:endParaRPr lang="es-ES"/>
        </a:p>
      </dgm:t>
    </dgm:pt>
    <dgm:pt modelId="{8C1F063F-2A63-4E49-BC31-523432D4D7EE}" type="sibTrans" cxnId="{B2AF3D5A-14F9-4688-B84D-3EFE324A5EA0}">
      <dgm:prSet/>
      <dgm:spPr/>
      <dgm:t>
        <a:bodyPr/>
        <a:lstStyle/>
        <a:p>
          <a:endParaRPr lang="es-ES"/>
        </a:p>
      </dgm:t>
    </dgm:pt>
    <dgm:pt modelId="{983D88B1-B609-45CF-B3EA-6BDDDDE6E11C}">
      <dgm:prSet phldrT="[Texto]" custT="1"/>
      <dgm:spPr/>
      <dgm:t>
        <a:bodyPr/>
        <a:lstStyle/>
        <a:p>
          <a:r>
            <a:rPr lang="es-ES" sz="1600" dirty="0" smtClean="0">
              <a:latin typeface="Arial" panose="020B0604020202020204" pitchFamily="34" charset="0"/>
              <a:cs typeface="Arial" panose="020B0604020202020204" pitchFamily="34" charset="0"/>
            </a:rPr>
            <a:t>Exteriores</a:t>
          </a:r>
          <a:endParaRPr lang="es-ES" sz="1600" dirty="0">
            <a:latin typeface="Arial" panose="020B0604020202020204" pitchFamily="34" charset="0"/>
            <a:cs typeface="Arial" panose="020B0604020202020204" pitchFamily="34" charset="0"/>
          </a:endParaRPr>
        </a:p>
      </dgm:t>
    </dgm:pt>
    <dgm:pt modelId="{04305557-5BF6-40F0-914D-70E1B27E2FA2}" type="parTrans" cxnId="{D3367D4E-1BC4-4193-9E87-C8AE0B049F9A}">
      <dgm:prSet/>
      <dgm:spPr/>
      <dgm:t>
        <a:bodyPr/>
        <a:lstStyle/>
        <a:p>
          <a:endParaRPr lang="es-ES"/>
        </a:p>
      </dgm:t>
    </dgm:pt>
    <dgm:pt modelId="{6A234D8D-B186-4A70-80FA-F76280D7294C}" type="sibTrans" cxnId="{D3367D4E-1BC4-4193-9E87-C8AE0B049F9A}">
      <dgm:prSet/>
      <dgm:spPr/>
      <dgm:t>
        <a:bodyPr/>
        <a:lstStyle/>
        <a:p>
          <a:endParaRPr lang="es-ES"/>
        </a:p>
      </dgm:t>
    </dgm:pt>
    <dgm:pt modelId="{D9B00F49-83E7-46BA-93BF-D9D4BB2F6D5B}">
      <dgm:prSet phldrT="[Texto]" custT="1"/>
      <dgm:spPr/>
      <dgm:t>
        <a:bodyPr/>
        <a:lstStyle/>
        <a:p>
          <a:r>
            <a:rPr lang="es-ES" sz="1600" dirty="0" smtClean="0">
              <a:latin typeface="Arial" panose="020B0604020202020204" pitchFamily="34" charset="0"/>
              <a:cs typeface="Arial" panose="020B0604020202020204" pitchFamily="34" charset="0"/>
            </a:rPr>
            <a:t>Heterónomas</a:t>
          </a:r>
          <a:endParaRPr lang="es-ES" sz="1600" dirty="0">
            <a:latin typeface="Arial" panose="020B0604020202020204" pitchFamily="34" charset="0"/>
            <a:cs typeface="Arial" panose="020B0604020202020204" pitchFamily="34" charset="0"/>
          </a:endParaRPr>
        </a:p>
      </dgm:t>
    </dgm:pt>
    <dgm:pt modelId="{590F59F4-4C78-4974-9924-FEBF59C6F985}" type="parTrans" cxnId="{83CA2CFD-BC12-4224-86D5-29B25BF32DAB}">
      <dgm:prSet/>
      <dgm:spPr/>
      <dgm:t>
        <a:bodyPr/>
        <a:lstStyle/>
        <a:p>
          <a:endParaRPr lang="es-ES"/>
        </a:p>
      </dgm:t>
    </dgm:pt>
    <dgm:pt modelId="{7A1CFC99-1A97-4A54-A5B9-A592660B2ABD}" type="sibTrans" cxnId="{83CA2CFD-BC12-4224-86D5-29B25BF32DAB}">
      <dgm:prSet/>
      <dgm:spPr/>
      <dgm:t>
        <a:bodyPr/>
        <a:lstStyle/>
        <a:p>
          <a:endParaRPr lang="es-ES"/>
        </a:p>
      </dgm:t>
    </dgm:pt>
    <dgm:pt modelId="{AE3F1A95-CD24-428D-B77C-AC780D694878}">
      <dgm:prSet phldrT="[Texto]" custT="1"/>
      <dgm:spPr/>
      <dgm:t>
        <a:bodyPr/>
        <a:lstStyle/>
        <a:p>
          <a:r>
            <a:rPr lang="es-ES" sz="1600" dirty="0" smtClean="0">
              <a:latin typeface="Arial" panose="020B0604020202020204" pitchFamily="34" charset="0"/>
              <a:cs typeface="Arial" panose="020B0604020202020204" pitchFamily="34" charset="0"/>
            </a:rPr>
            <a:t>Bilaterales</a:t>
          </a:r>
          <a:endParaRPr lang="es-ES" sz="1600" dirty="0">
            <a:latin typeface="Arial" panose="020B0604020202020204" pitchFamily="34" charset="0"/>
            <a:cs typeface="Arial" panose="020B0604020202020204" pitchFamily="34" charset="0"/>
          </a:endParaRPr>
        </a:p>
      </dgm:t>
    </dgm:pt>
    <dgm:pt modelId="{1591990D-0965-44C4-B618-D2B6172EDC80}" type="parTrans" cxnId="{F4C681B0-EA1D-49A9-8CBD-BBAC6E637BCF}">
      <dgm:prSet/>
      <dgm:spPr/>
      <dgm:t>
        <a:bodyPr/>
        <a:lstStyle/>
        <a:p>
          <a:endParaRPr lang="es-ES"/>
        </a:p>
      </dgm:t>
    </dgm:pt>
    <dgm:pt modelId="{6F5E9D1D-F1FE-46C0-8F1C-52D140B45234}" type="sibTrans" cxnId="{F4C681B0-EA1D-49A9-8CBD-BBAC6E637BCF}">
      <dgm:prSet/>
      <dgm:spPr/>
      <dgm:t>
        <a:bodyPr/>
        <a:lstStyle/>
        <a:p>
          <a:endParaRPr lang="es-ES"/>
        </a:p>
      </dgm:t>
    </dgm:pt>
    <dgm:pt modelId="{EB63503C-33BB-4DE7-8CE0-28DD3A1A4979}">
      <dgm:prSet custT="1"/>
      <dgm:spPr/>
      <dgm:t>
        <a:bodyPr/>
        <a:lstStyle/>
        <a:p>
          <a:r>
            <a:rPr lang="es-ES" sz="1600" dirty="0" smtClean="0">
              <a:latin typeface="Arial" panose="020B0604020202020204" pitchFamily="34" charset="0"/>
              <a:cs typeface="Arial" panose="020B0604020202020204" pitchFamily="34" charset="0"/>
            </a:rPr>
            <a:t>Coercibles</a:t>
          </a:r>
          <a:endParaRPr lang="es-ES" sz="1600" dirty="0">
            <a:latin typeface="Arial" panose="020B0604020202020204" pitchFamily="34" charset="0"/>
            <a:cs typeface="Arial" panose="020B0604020202020204" pitchFamily="34" charset="0"/>
          </a:endParaRPr>
        </a:p>
      </dgm:t>
    </dgm:pt>
    <dgm:pt modelId="{1440DC0F-3E29-4831-BC92-519467395E49}" type="parTrans" cxnId="{0BF425AA-863C-4843-B0BB-F3F98B8D7432}">
      <dgm:prSet/>
      <dgm:spPr/>
      <dgm:t>
        <a:bodyPr/>
        <a:lstStyle/>
        <a:p>
          <a:endParaRPr lang="es-ES"/>
        </a:p>
      </dgm:t>
    </dgm:pt>
    <dgm:pt modelId="{2E128975-C495-4933-AEAD-DE8E580A6C6C}" type="sibTrans" cxnId="{0BF425AA-863C-4843-B0BB-F3F98B8D7432}">
      <dgm:prSet/>
      <dgm:spPr/>
      <dgm:t>
        <a:bodyPr/>
        <a:lstStyle/>
        <a:p>
          <a:endParaRPr lang="es-ES"/>
        </a:p>
      </dgm:t>
    </dgm:pt>
    <dgm:pt modelId="{EB05E2FD-5081-4FB8-B833-1F1F007AE374}">
      <dgm:prSet custT="1"/>
      <dgm:spPr/>
      <dgm:t>
        <a:bodyPr/>
        <a:lstStyle/>
        <a:p>
          <a:r>
            <a:rPr lang="es-ES" sz="1400" dirty="0" smtClean="0">
              <a:latin typeface="Arial" panose="020B0604020202020204" pitchFamily="34" charset="0"/>
              <a:cs typeface="Arial" panose="020B0604020202020204" pitchFamily="34" charset="0"/>
            </a:rPr>
            <a:t>Existe una norma que le impone a una persona  obligaciones y  deberes (sujeto pasivo)</a:t>
          </a:r>
        </a:p>
        <a:p>
          <a:r>
            <a:rPr lang="es-ES" sz="1400" dirty="0" smtClean="0">
              <a:latin typeface="Arial" panose="020B0604020202020204" pitchFamily="34" charset="0"/>
              <a:cs typeface="Arial" panose="020B0604020202020204" pitchFamily="34" charset="0"/>
            </a:rPr>
            <a:t>Luego, existen otros sujetos (sujetos activos) que están facultados para exigirle al sujeto pasivo el cumplimiento del deber u obligación  </a:t>
          </a:r>
          <a:endParaRPr lang="es-ES" sz="1400" dirty="0">
            <a:latin typeface="Arial" panose="020B0604020202020204" pitchFamily="34" charset="0"/>
            <a:cs typeface="Arial" panose="020B0604020202020204" pitchFamily="34" charset="0"/>
          </a:endParaRPr>
        </a:p>
      </dgm:t>
    </dgm:pt>
    <dgm:pt modelId="{ED22CB3C-7E98-4FAD-8250-CC8AE0B3CFF2}" type="parTrans" cxnId="{C3711A60-1213-47B3-8286-0E44052E80F4}">
      <dgm:prSet/>
      <dgm:spPr/>
      <dgm:t>
        <a:bodyPr/>
        <a:lstStyle/>
        <a:p>
          <a:endParaRPr lang="es-ES"/>
        </a:p>
      </dgm:t>
    </dgm:pt>
    <dgm:pt modelId="{68A2EC85-845A-4B19-A456-1EA8114CCF2E}" type="sibTrans" cxnId="{C3711A60-1213-47B3-8286-0E44052E80F4}">
      <dgm:prSet/>
      <dgm:spPr/>
      <dgm:t>
        <a:bodyPr/>
        <a:lstStyle/>
        <a:p>
          <a:endParaRPr lang="es-ES"/>
        </a:p>
      </dgm:t>
    </dgm:pt>
    <dgm:pt modelId="{1326D5EE-3511-4767-AB90-D09C4326AE56}">
      <dgm:prSet custT="1"/>
      <dgm:spPr/>
      <dgm:t>
        <a:bodyPr/>
        <a:lstStyle/>
        <a:p>
          <a:r>
            <a:rPr lang="es-ES" sz="1400" dirty="0" smtClean="0">
              <a:latin typeface="Arial" panose="020B0604020202020204" pitchFamily="34" charset="0"/>
              <a:cs typeface="Arial" panose="020B0604020202020204" pitchFamily="34" charset="0"/>
            </a:rPr>
            <a:t>Las normas jurídicas son estatuidas por una autoridad normativa que se sitúa por fuera y por encima de los sujetos que deben obedecer la noma </a:t>
          </a:r>
          <a:endParaRPr lang="es-ES" sz="1400" dirty="0">
            <a:latin typeface="Arial" panose="020B0604020202020204" pitchFamily="34" charset="0"/>
            <a:cs typeface="Arial" panose="020B0604020202020204" pitchFamily="34" charset="0"/>
          </a:endParaRPr>
        </a:p>
      </dgm:t>
    </dgm:pt>
    <dgm:pt modelId="{4573412F-A657-48BD-BC8C-8A7ADEC1A81F}" type="parTrans" cxnId="{6605FB48-6124-4DDF-ABCF-BB67FF8AE6CA}">
      <dgm:prSet/>
      <dgm:spPr/>
      <dgm:t>
        <a:bodyPr/>
        <a:lstStyle/>
        <a:p>
          <a:endParaRPr lang="es-ES"/>
        </a:p>
      </dgm:t>
    </dgm:pt>
    <dgm:pt modelId="{559BFD90-7426-454A-ABB8-3E6AD3EA8EAE}" type="sibTrans" cxnId="{6605FB48-6124-4DDF-ABCF-BB67FF8AE6CA}">
      <dgm:prSet/>
      <dgm:spPr/>
      <dgm:t>
        <a:bodyPr/>
        <a:lstStyle/>
        <a:p>
          <a:endParaRPr lang="es-ES"/>
        </a:p>
      </dgm:t>
    </dgm:pt>
    <dgm:pt modelId="{1D947DC4-6BE2-431A-9BC7-DE93547E8BCE}">
      <dgm:prSet custT="1"/>
      <dgm:spPr/>
      <dgm:t>
        <a:bodyPr/>
        <a:lstStyle/>
        <a:p>
          <a:r>
            <a:rPr lang="es-ES" sz="1400" dirty="0" smtClean="0">
              <a:latin typeface="Arial" panose="020B0604020202020204" pitchFamily="34" charset="0"/>
              <a:cs typeface="Arial" panose="020B0604020202020204" pitchFamily="34" charset="0"/>
            </a:rPr>
            <a:t>Las normas jurídicas regulan los comportamientos  exteriorizados por la persona, siendo irrelevante las motivaciones internas que la persona haya tenido</a:t>
          </a:r>
          <a:endParaRPr lang="es-ES" sz="1400" dirty="0">
            <a:latin typeface="Arial" panose="020B0604020202020204" pitchFamily="34" charset="0"/>
            <a:cs typeface="Arial" panose="020B0604020202020204" pitchFamily="34" charset="0"/>
          </a:endParaRPr>
        </a:p>
      </dgm:t>
    </dgm:pt>
    <dgm:pt modelId="{F79BBEC5-2BB7-4D24-A842-568BD1DC10B9}" type="parTrans" cxnId="{9A5790A0-E308-41F0-999B-42AE2E452935}">
      <dgm:prSet/>
      <dgm:spPr/>
      <dgm:t>
        <a:bodyPr/>
        <a:lstStyle/>
        <a:p>
          <a:endParaRPr lang="es-ES"/>
        </a:p>
      </dgm:t>
    </dgm:pt>
    <dgm:pt modelId="{075F8CE3-4255-4B05-897C-1378482BB617}" type="sibTrans" cxnId="{9A5790A0-E308-41F0-999B-42AE2E452935}">
      <dgm:prSet/>
      <dgm:spPr/>
      <dgm:t>
        <a:bodyPr/>
        <a:lstStyle/>
        <a:p>
          <a:endParaRPr lang="es-ES"/>
        </a:p>
      </dgm:t>
    </dgm:pt>
    <dgm:pt modelId="{EB0B0AF4-274D-4E17-AF7B-7E7DDFBF7DAD}">
      <dgm:prSet custT="1"/>
      <dgm:spPr/>
      <dgm:t>
        <a:bodyPr/>
        <a:lstStyle/>
        <a:p>
          <a:r>
            <a:rPr lang="es-ES" sz="1400" dirty="0" smtClean="0">
              <a:latin typeface="Arial" panose="020B0604020202020204" pitchFamily="34" charset="0"/>
              <a:cs typeface="Arial" panose="020B0604020202020204" pitchFamily="34" charset="0"/>
            </a:rPr>
            <a:t>Las normas jurídicas confieren la posibilidad de recurrir a la fuerza socialmente organizada para obtener el cumplimiento del derecho </a:t>
          </a:r>
          <a:endParaRPr lang="es-ES" sz="1400" dirty="0">
            <a:latin typeface="Arial" panose="020B0604020202020204" pitchFamily="34" charset="0"/>
            <a:cs typeface="Arial" panose="020B0604020202020204" pitchFamily="34" charset="0"/>
          </a:endParaRPr>
        </a:p>
      </dgm:t>
    </dgm:pt>
    <dgm:pt modelId="{D621CF7E-AC5E-44C5-8487-77A81C67EDDC}" type="parTrans" cxnId="{5FB7E574-5FE7-4C11-B7DC-8F56A5F3697F}">
      <dgm:prSet/>
      <dgm:spPr/>
      <dgm:t>
        <a:bodyPr/>
        <a:lstStyle/>
        <a:p>
          <a:endParaRPr lang="es-ES"/>
        </a:p>
      </dgm:t>
    </dgm:pt>
    <dgm:pt modelId="{60CEAC5F-7BAE-4294-8FB6-DFAF406E200B}" type="sibTrans" cxnId="{5FB7E574-5FE7-4C11-B7DC-8F56A5F3697F}">
      <dgm:prSet/>
      <dgm:spPr/>
      <dgm:t>
        <a:bodyPr/>
        <a:lstStyle/>
        <a:p>
          <a:endParaRPr lang="es-ES"/>
        </a:p>
      </dgm:t>
    </dgm:pt>
    <dgm:pt modelId="{48079EF9-9EB0-4492-80D8-5A41CDC074BE}">
      <dgm:prSet custT="1"/>
      <dgm:spPr/>
      <dgm:t>
        <a:bodyPr/>
        <a:lstStyle/>
        <a:p>
          <a:r>
            <a:rPr lang="es-ES" sz="1400" dirty="0" smtClean="0">
              <a:solidFill>
                <a:srgbClr val="FF0000"/>
              </a:solidFill>
              <a:latin typeface="Arial" panose="020B0604020202020204" pitchFamily="34" charset="0"/>
              <a:cs typeface="Arial" panose="020B0604020202020204" pitchFamily="34" charset="0"/>
            </a:rPr>
            <a:t>Ejemplo </a:t>
          </a:r>
          <a:r>
            <a:rPr lang="es-ES" sz="1400" dirty="0" smtClean="0">
              <a:latin typeface="Arial" panose="020B0604020202020204" pitchFamily="34" charset="0"/>
              <a:cs typeface="Arial" panose="020B0604020202020204" pitchFamily="34" charset="0"/>
            </a:rPr>
            <a:t>Arrendatarios (desalojo)</a:t>
          </a:r>
          <a:endParaRPr lang="es-ES" sz="1400" dirty="0" smtClean="0">
            <a:solidFill>
              <a:srgbClr val="FF0000"/>
            </a:solidFill>
            <a:latin typeface="Arial" panose="020B0604020202020204" pitchFamily="34" charset="0"/>
            <a:cs typeface="Arial" panose="020B0604020202020204" pitchFamily="34" charset="0"/>
          </a:endParaRPr>
        </a:p>
      </dgm:t>
    </dgm:pt>
    <dgm:pt modelId="{7406EA57-44BA-4F9E-924D-0337B3A83514}" type="parTrans" cxnId="{1B40FF37-C8D2-44DC-94BA-EBA1999E6277}">
      <dgm:prSet/>
      <dgm:spPr/>
      <dgm:t>
        <a:bodyPr/>
        <a:lstStyle/>
        <a:p>
          <a:endParaRPr lang="es-ES"/>
        </a:p>
      </dgm:t>
    </dgm:pt>
    <dgm:pt modelId="{33A1CBC2-B5F8-4604-864F-46E5595369A5}" type="sibTrans" cxnId="{1B40FF37-C8D2-44DC-94BA-EBA1999E6277}">
      <dgm:prSet/>
      <dgm:spPr/>
      <dgm:t>
        <a:bodyPr/>
        <a:lstStyle/>
        <a:p>
          <a:endParaRPr lang="es-ES"/>
        </a:p>
      </dgm:t>
    </dgm:pt>
    <dgm:pt modelId="{FF161AC6-50DF-42F0-82E5-44C444CA7A24}">
      <dgm:prSet custT="1"/>
      <dgm:spPr/>
      <dgm:t>
        <a:bodyPr/>
        <a:lstStyle/>
        <a:p>
          <a:r>
            <a:rPr lang="es-ES" sz="1400" dirty="0" smtClean="0">
              <a:latin typeface="Arial" panose="020B0604020202020204" pitchFamily="34" charset="0"/>
              <a:cs typeface="Arial" panose="020B0604020202020204" pitchFamily="34" charset="0"/>
            </a:rPr>
            <a:t>“Los pensamientos no se castigan” </a:t>
          </a:r>
          <a:endParaRPr lang="es-ES" sz="1400" dirty="0">
            <a:latin typeface="Arial" panose="020B0604020202020204" pitchFamily="34" charset="0"/>
            <a:cs typeface="Arial" panose="020B0604020202020204" pitchFamily="34" charset="0"/>
          </a:endParaRPr>
        </a:p>
      </dgm:t>
    </dgm:pt>
    <dgm:pt modelId="{9E2A340E-EE14-4C54-9DDF-A6F04D50522D}" type="parTrans" cxnId="{5E999865-63FB-4D9D-9DFA-D87141F12162}">
      <dgm:prSet/>
      <dgm:spPr/>
      <dgm:t>
        <a:bodyPr/>
        <a:lstStyle/>
        <a:p>
          <a:endParaRPr lang="es-ES"/>
        </a:p>
      </dgm:t>
    </dgm:pt>
    <dgm:pt modelId="{E9AB2DC5-C080-439E-AC9D-0923B0BBBAD4}" type="sibTrans" cxnId="{5E999865-63FB-4D9D-9DFA-D87141F12162}">
      <dgm:prSet/>
      <dgm:spPr/>
      <dgm:t>
        <a:bodyPr/>
        <a:lstStyle/>
        <a:p>
          <a:endParaRPr lang="es-ES"/>
        </a:p>
      </dgm:t>
    </dgm:pt>
    <dgm:pt modelId="{88AA7424-8FF4-4D77-BF7F-451A864BD0FA}" type="pres">
      <dgm:prSet presAssocID="{87716652-FBFB-4E9B-A7C2-986BD62A6881}" presName="hierChild1" presStyleCnt="0">
        <dgm:presLayoutVars>
          <dgm:orgChart val="1"/>
          <dgm:chPref val="1"/>
          <dgm:dir/>
          <dgm:animOne val="branch"/>
          <dgm:animLvl val="lvl"/>
          <dgm:resizeHandles/>
        </dgm:presLayoutVars>
      </dgm:prSet>
      <dgm:spPr/>
      <dgm:t>
        <a:bodyPr/>
        <a:lstStyle/>
        <a:p>
          <a:endParaRPr lang="es-ES"/>
        </a:p>
      </dgm:t>
    </dgm:pt>
    <dgm:pt modelId="{899625A5-0CE4-4BB7-919C-200610ABE556}" type="pres">
      <dgm:prSet presAssocID="{A968F8E8-C5B8-48F5-AB9B-BBB5FC39330F}" presName="hierRoot1" presStyleCnt="0">
        <dgm:presLayoutVars>
          <dgm:hierBranch val="init"/>
        </dgm:presLayoutVars>
      </dgm:prSet>
      <dgm:spPr/>
    </dgm:pt>
    <dgm:pt modelId="{AAD41E89-AD58-4061-8866-EDF70F9B8A66}" type="pres">
      <dgm:prSet presAssocID="{A968F8E8-C5B8-48F5-AB9B-BBB5FC39330F}" presName="rootComposite1" presStyleCnt="0"/>
      <dgm:spPr/>
    </dgm:pt>
    <dgm:pt modelId="{A0753C1C-0448-47B7-AF77-E78C66688081}" type="pres">
      <dgm:prSet presAssocID="{A968F8E8-C5B8-48F5-AB9B-BBB5FC39330F}" presName="rootText1" presStyleLbl="node0" presStyleIdx="0" presStyleCnt="1" custScaleX="175137">
        <dgm:presLayoutVars>
          <dgm:chPref val="3"/>
        </dgm:presLayoutVars>
      </dgm:prSet>
      <dgm:spPr/>
      <dgm:t>
        <a:bodyPr/>
        <a:lstStyle/>
        <a:p>
          <a:endParaRPr lang="es-ES"/>
        </a:p>
      </dgm:t>
    </dgm:pt>
    <dgm:pt modelId="{1A4EE36B-1C4C-48B0-AC8C-FC7CCA4BA4BA}" type="pres">
      <dgm:prSet presAssocID="{A968F8E8-C5B8-48F5-AB9B-BBB5FC39330F}" presName="rootConnector1" presStyleLbl="node1" presStyleIdx="0" presStyleCnt="0"/>
      <dgm:spPr/>
      <dgm:t>
        <a:bodyPr/>
        <a:lstStyle/>
        <a:p>
          <a:endParaRPr lang="es-ES"/>
        </a:p>
      </dgm:t>
    </dgm:pt>
    <dgm:pt modelId="{4655AC69-C993-4B69-B144-7915F13D766B}" type="pres">
      <dgm:prSet presAssocID="{A968F8E8-C5B8-48F5-AB9B-BBB5FC39330F}" presName="hierChild2" presStyleCnt="0"/>
      <dgm:spPr/>
    </dgm:pt>
    <dgm:pt modelId="{A2FD297C-573F-402A-9F86-B622AA437917}" type="pres">
      <dgm:prSet presAssocID="{04305557-5BF6-40F0-914D-70E1B27E2FA2}" presName="Name37" presStyleLbl="parChTrans1D2" presStyleIdx="0" presStyleCnt="4"/>
      <dgm:spPr/>
      <dgm:t>
        <a:bodyPr/>
        <a:lstStyle/>
        <a:p>
          <a:endParaRPr lang="es-ES"/>
        </a:p>
      </dgm:t>
    </dgm:pt>
    <dgm:pt modelId="{23D9A963-7FB3-4531-9CC2-03D3CAE7AA04}" type="pres">
      <dgm:prSet presAssocID="{983D88B1-B609-45CF-B3EA-6BDDDDE6E11C}" presName="hierRoot2" presStyleCnt="0">
        <dgm:presLayoutVars>
          <dgm:hierBranch val="init"/>
        </dgm:presLayoutVars>
      </dgm:prSet>
      <dgm:spPr/>
    </dgm:pt>
    <dgm:pt modelId="{9A651C6A-4040-4083-A186-07165D296DB4}" type="pres">
      <dgm:prSet presAssocID="{983D88B1-B609-45CF-B3EA-6BDDDDE6E11C}" presName="rootComposite" presStyleCnt="0"/>
      <dgm:spPr/>
    </dgm:pt>
    <dgm:pt modelId="{07658529-D0EA-4AA9-8C2E-A3C5C30CDA33}" type="pres">
      <dgm:prSet presAssocID="{983D88B1-B609-45CF-B3EA-6BDDDDE6E11C}" presName="rootText" presStyleLbl="node2" presStyleIdx="0" presStyleCnt="4">
        <dgm:presLayoutVars>
          <dgm:chPref val="3"/>
        </dgm:presLayoutVars>
      </dgm:prSet>
      <dgm:spPr/>
      <dgm:t>
        <a:bodyPr/>
        <a:lstStyle/>
        <a:p>
          <a:endParaRPr lang="es-ES"/>
        </a:p>
      </dgm:t>
    </dgm:pt>
    <dgm:pt modelId="{9475780B-4DA6-4ADB-BEB1-2BAB0C1EF29E}" type="pres">
      <dgm:prSet presAssocID="{983D88B1-B609-45CF-B3EA-6BDDDDE6E11C}" presName="rootConnector" presStyleLbl="node2" presStyleIdx="0" presStyleCnt="4"/>
      <dgm:spPr/>
      <dgm:t>
        <a:bodyPr/>
        <a:lstStyle/>
        <a:p>
          <a:endParaRPr lang="es-ES"/>
        </a:p>
      </dgm:t>
    </dgm:pt>
    <dgm:pt modelId="{6833FAD7-4C79-40AA-A32B-D37B609337EE}" type="pres">
      <dgm:prSet presAssocID="{983D88B1-B609-45CF-B3EA-6BDDDDE6E11C}" presName="hierChild4" presStyleCnt="0"/>
      <dgm:spPr/>
    </dgm:pt>
    <dgm:pt modelId="{3FBFD678-84A7-452D-977C-DAB85B4F9CF7}" type="pres">
      <dgm:prSet presAssocID="{F79BBEC5-2BB7-4D24-A842-568BD1DC10B9}" presName="Name37" presStyleLbl="parChTrans1D3" presStyleIdx="0" presStyleCnt="4"/>
      <dgm:spPr/>
      <dgm:t>
        <a:bodyPr/>
        <a:lstStyle/>
        <a:p>
          <a:endParaRPr lang="es-ES"/>
        </a:p>
      </dgm:t>
    </dgm:pt>
    <dgm:pt modelId="{EE6B76E3-F638-411B-A9CD-52546010001F}" type="pres">
      <dgm:prSet presAssocID="{1D947DC4-6BE2-431A-9BC7-DE93547E8BCE}" presName="hierRoot2" presStyleCnt="0">
        <dgm:presLayoutVars>
          <dgm:hierBranch val="init"/>
        </dgm:presLayoutVars>
      </dgm:prSet>
      <dgm:spPr/>
    </dgm:pt>
    <dgm:pt modelId="{446F6483-3C6D-45DC-AE80-6672A1113864}" type="pres">
      <dgm:prSet presAssocID="{1D947DC4-6BE2-431A-9BC7-DE93547E8BCE}" presName="rootComposite" presStyleCnt="0"/>
      <dgm:spPr/>
    </dgm:pt>
    <dgm:pt modelId="{18C45A32-F943-458F-ACB6-D97D49132C65}" type="pres">
      <dgm:prSet presAssocID="{1D947DC4-6BE2-431A-9BC7-DE93547E8BCE}" presName="rootText" presStyleLbl="node3" presStyleIdx="0" presStyleCnt="4" custScaleX="132690" custScaleY="137751">
        <dgm:presLayoutVars>
          <dgm:chPref val="3"/>
        </dgm:presLayoutVars>
      </dgm:prSet>
      <dgm:spPr/>
      <dgm:t>
        <a:bodyPr/>
        <a:lstStyle/>
        <a:p>
          <a:endParaRPr lang="es-ES"/>
        </a:p>
      </dgm:t>
    </dgm:pt>
    <dgm:pt modelId="{D7FE783A-7B82-4C39-BE94-CD5077B2303E}" type="pres">
      <dgm:prSet presAssocID="{1D947DC4-6BE2-431A-9BC7-DE93547E8BCE}" presName="rootConnector" presStyleLbl="node3" presStyleIdx="0" presStyleCnt="4"/>
      <dgm:spPr/>
      <dgm:t>
        <a:bodyPr/>
        <a:lstStyle/>
        <a:p>
          <a:endParaRPr lang="es-ES"/>
        </a:p>
      </dgm:t>
    </dgm:pt>
    <dgm:pt modelId="{72B52D3D-E055-43E5-A023-B8A25FFC6E2C}" type="pres">
      <dgm:prSet presAssocID="{1D947DC4-6BE2-431A-9BC7-DE93547E8BCE}" presName="hierChild4" presStyleCnt="0"/>
      <dgm:spPr/>
    </dgm:pt>
    <dgm:pt modelId="{595F9722-E920-4DA6-A888-EB623D1B560F}" type="pres">
      <dgm:prSet presAssocID="{9E2A340E-EE14-4C54-9DDF-A6F04D50522D}" presName="Name37" presStyleLbl="parChTrans1D4" presStyleIdx="0" presStyleCnt="2"/>
      <dgm:spPr/>
      <dgm:t>
        <a:bodyPr/>
        <a:lstStyle/>
        <a:p>
          <a:endParaRPr lang="es-ES"/>
        </a:p>
      </dgm:t>
    </dgm:pt>
    <dgm:pt modelId="{D68B13A7-7962-4025-BFFA-24EF730BCF73}" type="pres">
      <dgm:prSet presAssocID="{FF161AC6-50DF-42F0-82E5-44C444CA7A24}" presName="hierRoot2" presStyleCnt="0">
        <dgm:presLayoutVars>
          <dgm:hierBranch val="init"/>
        </dgm:presLayoutVars>
      </dgm:prSet>
      <dgm:spPr/>
    </dgm:pt>
    <dgm:pt modelId="{99714741-571A-4C54-9686-6CE32AC12020}" type="pres">
      <dgm:prSet presAssocID="{FF161AC6-50DF-42F0-82E5-44C444CA7A24}" presName="rootComposite" presStyleCnt="0"/>
      <dgm:spPr/>
    </dgm:pt>
    <dgm:pt modelId="{2FAB7DE7-D4F4-40C6-969E-0ECEED87E7DE}" type="pres">
      <dgm:prSet presAssocID="{FF161AC6-50DF-42F0-82E5-44C444CA7A24}" presName="rootText" presStyleLbl="node4" presStyleIdx="0" presStyleCnt="2" custScaleX="105836" custScaleY="70587" custLinFactNeighborX="-24903" custLinFactNeighborY="6226">
        <dgm:presLayoutVars>
          <dgm:chPref val="3"/>
        </dgm:presLayoutVars>
      </dgm:prSet>
      <dgm:spPr/>
      <dgm:t>
        <a:bodyPr/>
        <a:lstStyle/>
        <a:p>
          <a:endParaRPr lang="es-ES"/>
        </a:p>
      </dgm:t>
    </dgm:pt>
    <dgm:pt modelId="{91859F8A-C040-4FDF-8BB2-EF51A3D35EFF}" type="pres">
      <dgm:prSet presAssocID="{FF161AC6-50DF-42F0-82E5-44C444CA7A24}" presName="rootConnector" presStyleLbl="node4" presStyleIdx="0" presStyleCnt="2"/>
      <dgm:spPr/>
      <dgm:t>
        <a:bodyPr/>
        <a:lstStyle/>
        <a:p>
          <a:endParaRPr lang="es-ES"/>
        </a:p>
      </dgm:t>
    </dgm:pt>
    <dgm:pt modelId="{7483E5E0-8BC0-4F37-8B7E-03E1D443E5A1}" type="pres">
      <dgm:prSet presAssocID="{FF161AC6-50DF-42F0-82E5-44C444CA7A24}" presName="hierChild4" presStyleCnt="0"/>
      <dgm:spPr/>
    </dgm:pt>
    <dgm:pt modelId="{B180EBC9-CB49-4062-8186-A465D63CD970}" type="pres">
      <dgm:prSet presAssocID="{FF161AC6-50DF-42F0-82E5-44C444CA7A24}" presName="hierChild5" presStyleCnt="0"/>
      <dgm:spPr/>
    </dgm:pt>
    <dgm:pt modelId="{DCB4BF2C-22BC-4B92-AA1B-DF3CCBE3D3D2}" type="pres">
      <dgm:prSet presAssocID="{1D947DC4-6BE2-431A-9BC7-DE93547E8BCE}" presName="hierChild5" presStyleCnt="0"/>
      <dgm:spPr/>
    </dgm:pt>
    <dgm:pt modelId="{CA9C1BA2-1289-4BD0-A036-A7B780220D28}" type="pres">
      <dgm:prSet presAssocID="{983D88B1-B609-45CF-B3EA-6BDDDDE6E11C}" presName="hierChild5" presStyleCnt="0"/>
      <dgm:spPr/>
    </dgm:pt>
    <dgm:pt modelId="{F45DA0D5-4E1F-4210-B647-1B26971FF70C}" type="pres">
      <dgm:prSet presAssocID="{590F59F4-4C78-4974-9924-FEBF59C6F985}" presName="Name37" presStyleLbl="parChTrans1D2" presStyleIdx="1" presStyleCnt="4"/>
      <dgm:spPr/>
      <dgm:t>
        <a:bodyPr/>
        <a:lstStyle/>
        <a:p>
          <a:endParaRPr lang="es-ES"/>
        </a:p>
      </dgm:t>
    </dgm:pt>
    <dgm:pt modelId="{7565AAAD-2DA5-4C24-B488-95A79C5CB334}" type="pres">
      <dgm:prSet presAssocID="{D9B00F49-83E7-46BA-93BF-D9D4BB2F6D5B}" presName="hierRoot2" presStyleCnt="0">
        <dgm:presLayoutVars>
          <dgm:hierBranch val="init"/>
        </dgm:presLayoutVars>
      </dgm:prSet>
      <dgm:spPr/>
    </dgm:pt>
    <dgm:pt modelId="{ED4B8B39-C840-44B5-BB19-DE49F7AC12B1}" type="pres">
      <dgm:prSet presAssocID="{D9B00F49-83E7-46BA-93BF-D9D4BB2F6D5B}" presName="rootComposite" presStyleCnt="0"/>
      <dgm:spPr/>
    </dgm:pt>
    <dgm:pt modelId="{4A479652-143B-4705-813D-E2E95F0B0501}" type="pres">
      <dgm:prSet presAssocID="{D9B00F49-83E7-46BA-93BF-D9D4BB2F6D5B}" presName="rootText" presStyleLbl="node2" presStyleIdx="1" presStyleCnt="4">
        <dgm:presLayoutVars>
          <dgm:chPref val="3"/>
        </dgm:presLayoutVars>
      </dgm:prSet>
      <dgm:spPr/>
      <dgm:t>
        <a:bodyPr/>
        <a:lstStyle/>
        <a:p>
          <a:endParaRPr lang="es-ES"/>
        </a:p>
      </dgm:t>
    </dgm:pt>
    <dgm:pt modelId="{7A9461DE-F957-48D2-AA8D-B5F5BD8BC437}" type="pres">
      <dgm:prSet presAssocID="{D9B00F49-83E7-46BA-93BF-D9D4BB2F6D5B}" presName="rootConnector" presStyleLbl="node2" presStyleIdx="1" presStyleCnt="4"/>
      <dgm:spPr/>
      <dgm:t>
        <a:bodyPr/>
        <a:lstStyle/>
        <a:p>
          <a:endParaRPr lang="es-ES"/>
        </a:p>
      </dgm:t>
    </dgm:pt>
    <dgm:pt modelId="{D60A1C85-919C-4B65-A5C4-5123CE6413A3}" type="pres">
      <dgm:prSet presAssocID="{D9B00F49-83E7-46BA-93BF-D9D4BB2F6D5B}" presName="hierChild4" presStyleCnt="0"/>
      <dgm:spPr/>
    </dgm:pt>
    <dgm:pt modelId="{95443B4A-4F60-4940-B788-E07EACD5073E}" type="pres">
      <dgm:prSet presAssocID="{4573412F-A657-48BD-BC8C-8A7ADEC1A81F}" presName="Name37" presStyleLbl="parChTrans1D3" presStyleIdx="1" presStyleCnt="4"/>
      <dgm:spPr/>
      <dgm:t>
        <a:bodyPr/>
        <a:lstStyle/>
        <a:p>
          <a:endParaRPr lang="es-ES"/>
        </a:p>
      </dgm:t>
    </dgm:pt>
    <dgm:pt modelId="{DB5D175E-44A9-47CF-9D3D-B3BD5AF7FB40}" type="pres">
      <dgm:prSet presAssocID="{1326D5EE-3511-4767-AB90-D09C4326AE56}" presName="hierRoot2" presStyleCnt="0">
        <dgm:presLayoutVars>
          <dgm:hierBranch val="init"/>
        </dgm:presLayoutVars>
      </dgm:prSet>
      <dgm:spPr/>
    </dgm:pt>
    <dgm:pt modelId="{41E051D6-194A-49C9-9C23-8A147F9CC1B5}" type="pres">
      <dgm:prSet presAssocID="{1326D5EE-3511-4767-AB90-D09C4326AE56}" presName="rootComposite" presStyleCnt="0"/>
      <dgm:spPr/>
    </dgm:pt>
    <dgm:pt modelId="{EE0F0625-3F95-4C91-95AC-9282E284A1AF}" type="pres">
      <dgm:prSet presAssocID="{1326D5EE-3511-4767-AB90-D09C4326AE56}" presName="rootText" presStyleLbl="node3" presStyleIdx="1" presStyleCnt="4" custScaleX="119144" custScaleY="138274">
        <dgm:presLayoutVars>
          <dgm:chPref val="3"/>
        </dgm:presLayoutVars>
      </dgm:prSet>
      <dgm:spPr/>
      <dgm:t>
        <a:bodyPr/>
        <a:lstStyle/>
        <a:p>
          <a:endParaRPr lang="es-ES"/>
        </a:p>
      </dgm:t>
    </dgm:pt>
    <dgm:pt modelId="{DBE6159A-EA05-4BCA-BAA1-B5F17417920A}" type="pres">
      <dgm:prSet presAssocID="{1326D5EE-3511-4767-AB90-D09C4326AE56}" presName="rootConnector" presStyleLbl="node3" presStyleIdx="1" presStyleCnt="4"/>
      <dgm:spPr/>
      <dgm:t>
        <a:bodyPr/>
        <a:lstStyle/>
        <a:p>
          <a:endParaRPr lang="es-ES"/>
        </a:p>
      </dgm:t>
    </dgm:pt>
    <dgm:pt modelId="{3BEC0CF0-0A84-43C0-BAD3-8735CCEA504E}" type="pres">
      <dgm:prSet presAssocID="{1326D5EE-3511-4767-AB90-D09C4326AE56}" presName="hierChild4" presStyleCnt="0"/>
      <dgm:spPr/>
    </dgm:pt>
    <dgm:pt modelId="{24149C85-3B97-457F-A652-555939F2E688}" type="pres">
      <dgm:prSet presAssocID="{1326D5EE-3511-4767-AB90-D09C4326AE56}" presName="hierChild5" presStyleCnt="0"/>
      <dgm:spPr/>
    </dgm:pt>
    <dgm:pt modelId="{6DB2B99E-5665-4459-B25E-A1C57F7E57A5}" type="pres">
      <dgm:prSet presAssocID="{D9B00F49-83E7-46BA-93BF-D9D4BB2F6D5B}" presName="hierChild5" presStyleCnt="0"/>
      <dgm:spPr/>
    </dgm:pt>
    <dgm:pt modelId="{5399B410-5277-434C-A606-4D84911DA43F}" type="pres">
      <dgm:prSet presAssocID="{1591990D-0965-44C4-B618-D2B6172EDC80}" presName="Name37" presStyleLbl="parChTrans1D2" presStyleIdx="2" presStyleCnt="4"/>
      <dgm:spPr/>
      <dgm:t>
        <a:bodyPr/>
        <a:lstStyle/>
        <a:p>
          <a:endParaRPr lang="es-ES"/>
        </a:p>
      </dgm:t>
    </dgm:pt>
    <dgm:pt modelId="{19310303-F3B8-4F86-8CF1-AF67719D8FB1}" type="pres">
      <dgm:prSet presAssocID="{AE3F1A95-CD24-428D-B77C-AC780D694878}" presName="hierRoot2" presStyleCnt="0">
        <dgm:presLayoutVars>
          <dgm:hierBranch val="init"/>
        </dgm:presLayoutVars>
      </dgm:prSet>
      <dgm:spPr/>
    </dgm:pt>
    <dgm:pt modelId="{190B3F50-E64E-469A-A9CE-CC40680621C3}" type="pres">
      <dgm:prSet presAssocID="{AE3F1A95-CD24-428D-B77C-AC780D694878}" presName="rootComposite" presStyleCnt="0"/>
      <dgm:spPr/>
    </dgm:pt>
    <dgm:pt modelId="{C51BFC76-26A6-4A8E-8A96-315A9FBC3EAC}" type="pres">
      <dgm:prSet presAssocID="{AE3F1A95-CD24-428D-B77C-AC780D694878}" presName="rootText" presStyleLbl="node2" presStyleIdx="2" presStyleCnt="4">
        <dgm:presLayoutVars>
          <dgm:chPref val="3"/>
        </dgm:presLayoutVars>
      </dgm:prSet>
      <dgm:spPr/>
      <dgm:t>
        <a:bodyPr/>
        <a:lstStyle/>
        <a:p>
          <a:endParaRPr lang="es-ES"/>
        </a:p>
      </dgm:t>
    </dgm:pt>
    <dgm:pt modelId="{DA972650-B4ED-4A0C-92A1-0E9E5F90F6F0}" type="pres">
      <dgm:prSet presAssocID="{AE3F1A95-CD24-428D-B77C-AC780D694878}" presName="rootConnector" presStyleLbl="node2" presStyleIdx="2" presStyleCnt="4"/>
      <dgm:spPr/>
      <dgm:t>
        <a:bodyPr/>
        <a:lstStyle/>
        <a:p>
          <a:endParaRPr lang="es-ES"/>
        </a:p>
      </dgm:t>
    </dgm:pt>
    <dgm:pt modelId="{C490D2F7-7942-4F5B-BE99-2169BBE123D0}" type="pres">
      <dgm:prSet presAssocID="{AE3F1A95-CD24-428D-B77C-AC780D694878}" presName="hierChild4" presStyleCnt="0"/>
      <dgm:spPr/>
    </dgm:pt>
    <dgm:pt modelId="{437D4D4E-A5FF-4F83-A382-6B097FBD0760}" type="pres">
      <dgm:prSet presAssocID="{ED22CB3C-7E98-4FAD-8250-CC8AE0B3CFF2}" presName="Name37" presStyleLbl="parChTrans1D3" presStyleIdx="2" presStyleCnt="4"/>
      <dgm:spPr/>
      <dgm:t>
        <a:bodyPr/>
        <a:lstStyle/>
        <a:p>
          <a:endParaRPr lang="es-ES"/>
        </a:p>
      </dgm:t>
    </dgm:pt>
    <dgm:pt modelId="{6FB4703E-7D9C-4ADA-86F4-DB28D42A39D0}" type="pres">
      <dgm:prSet presAssocID="{EB05E2FD-5081-4FB8-B833-1F1F007AE374}" presName="hierRoot2" presStyleCnt="0">
        <dgm:presLayoutVars>
          <dgm:hierBranch val="init"/>
        </dgm:presLayoutVars>
      </dgm:prSet>
      <dgm:spPr/>
    </dgm:pt>
    <dgm:pt modelId="{33F6A823-279B-4BC6-BAE8-56C5A853162A}" type="pres">
      <dgm:prSet presAssocID="{EB05E2FD-5081-4FB8-B833-1F1F007AE374}" presName="rootComposite" presStyleCnt="0"/>
      <dgm:spPr/>
    </dgm:pt>
    <dgm:pt modelId="{A186394A-617F-4BBE-904B-9C2DBB3A5C18}" type="pres">
      <dgm:prSet presAssocID="{EB05E2FD-5081-4FB8-B833-1F1F007AE374}" presName="rootText" presStyleLbl="node3" presStyleIdx="2" presStyleCnt="4" custScaleX="155126" custScaleY="195702">
        <dgm:presLayoutVars>
          <dgm:chPref val="3"/>
        </dgm:presLayoutVars>
      </dgm:prSet>
      <dgm:spPr/>
      <dgm:t>
        <a:bodyPr/>
        <a:lstStyle/>
        <a:p>
          <a:endParaRPr lang="es-ES"/>
        </a:p>
      </dgm:t>
    </dgm:pt>
    <dgm:pt modelId="{5166BA6E-8F18-4974-AA9C-80C885EFCD66}" type="pres">
      <dgm:prSet presAssocID="{EB05E2FD-5081-4FB8-B833-1F1F007AE374}" presName="rootConnector" presStyleLbl="node3" presStyleIdx="2" presStyleCnt="4"/>
      <dgm:spPr/>
      <dgm:t>
        <a:bodyPr/>
        <a:lstStyle/>
        <a:p>
          <a:endParaRPr lang="es-ES"/>
        </a:p>
      </dgm:t>
    </dgm:pt>
    <dgm:pt modelId="{025A3EF1-F635-4901-BF8E-861D9FC6CB6A}" type="pres">
      <dgm:prSet presAssocID="{EB05E2FD-5081-4FB8-B833-1F1F007AE374}" presName="hierChild4" presStyleCnt="0"/>
      <dgm:spPr/>
    </dgm:pt>
    <dgm:pt modelId="{AD064DA5-C69D-4876-A8F1-B51CBE78E855}" type="pres">
      <dgm:prSet presAssocID="{EB05E2FD-5081-4FB8-B833-1F1F007AE374}" presName="hierChild5" presStyleCnt="0"/>
      <dgm:spPr/>
    </dgm:pt>
    <dgm:pt modelId="{AD4EC5B4-06D4-46AA-AD59-9933D7E19729}" type="pres">
      <dgm:prSet presAssocID="{AE3F1A95-CD24-428D-B77C-AC780D694878}" presName="hierChild5" presStyleCnt="0"/>
      <dgm:spPr/>
    </dgm:pt>
    <dgm:pt modelId="{F7D8202B-734C-4D16-94C7-7DB113065FD3}" type="pres">
      <dgm:prSet presAssocID="{1440DC0F-3E29-4831-BC92-519467395E49}" presName="Name37" presStyleLbl="parChTrans1D2" presStyleIdx="3" presStyleCnt="4"/>
      <dgm:spPr/>
      <dgm:t>
        <a:bodyPr/>
        <a:lstStyle/>
        <a:p>
          <a:endParaRPr lang="es-ES"/>
        </a:p>
      </dgm:t>
    </dgm:pt>
    <dgm:pt modelId="{5036850E-0C8E-4AA0-80C1-526DC5CAA210}" type="pres">
      <dgm:prSet presAssocID="{EB63503C-33BB-4DE7-8CE0-28DD3A1A4979}" presName="hierRoot2" presStyleCnt="0">
        <dgm:presLayoutVars>
          <dgm:hierBranch val="init"/>
        </dgm:presLayoutVars>
      </dgm:prSet>
      <dgm:spPr/>
    </dgm:pt>
    <dgm:pt modelId="{83BF4C89-06EF-409E-BA7F-5406D263FBE7}" type="pres">
      <dgm:prSet presAssocID="{EB63503C-33BB-4DE7-8CE0-28DD3A1A4979}" presName="rootComposite" presStyleCnt="0"/>
      <dgm:spPr/>
    </dgm:pt>
    <dgm:pt modelId="{1D7BD2AD-09DF-4AD2-A0AE-8B273DA90AE2}" type="pres">
      <dgm:prSet presAssocID="{EB63503C-33BB-4DE7-8CE0-28DD3A1A4979}" presName="rootText" presStyleLbl="node2" presStyleIdx="3" presStyleCnt="4">
        <dgm:presLayoutVars>
          <dgm:chPref val="3"/>
        </dgm:presLayoutVars>
      </dgm:prSet>
      <dgm:spPr/>
      <dgm:t>
        <a:bodyPr/>
        <a:lstStyle/>
        <a:p>
          <a:endParaRPr lang="es-ES"/>
        </a:p>
      </dgm:t>
    </dgm:pt>
    <dgm:pt modelId="{8AF4EC96-CB97-4A98-9FAA-355ADC2ECBA1}" type="pres">
      <dgm:prSet presAssocID="{EB63503C-33BB-4DE7-8CE0-28DD3A1A4979}" presName="rootConnector" presStyleLbl="node2" presStyleIdx="3" presStyleCnt="4"/>
      <dgm:spPr/>
      <dgm:t>
        <a:bodyPr/>
        <a:lstStyle/>
        <a:p>
          <a:endParaRPr lang="es-ES"/>
        </a:p>
      </dgm:t>
    </dgm:pt>
    <dgm:pt modelId="{5FDD4662-C5C2-416D-96F0-FF8540A30D46}" type="pres">
      <dgm:prSet presAssocID="{EB63503C-33BB-4DE7-8CE0-28DD3A1A4979}" presName="hierChild4" presStyleCnt="0"/>
      <dgm:spPr/>
    </dgm:pt>
    <dgm:pt modelId="{F488606F-5FD2-4BC7-A2FD-898DE2E51D8E}" type="pres">
      <dgm:prSet presAssocID="{D621CF7E-AC5E-44C5-8487-77A81C67EDDC}" presName="Name37" presStyleLbl="parChTrans1D3" presStyleIdx="3" presStyleCnt="4"/>
      <dgm:spPr/>
      <dgm:t>
        <a:bodyPr/>
        <a:lstStyle/>
        <a:p>
          <a:endParaRPr lang="es-ES"/>
        </a:p>
      </dgm:t>
    </dgm:pt>
    <dgm:pt modelId="{18577A08-7F46-4FB8-8D7F-6897A5F6E13B}" type="pres">
      <dgm:prSet presAssocID="{EB0B0AF4-274D-4E17-AF7B-7E7DDFBF7DAD}" presName="hierRoot2" presStyleCnt="0">
        <dgm:presLayoutVars>
          <dgm:hierBranch val="init"/>
        </dgm:presLayoutVars>
      </dgm:prSet>
      <dgm:spPr/>
    </dgm:pt>
    <dgm:pt modelId="{801CF969-245F-4D3C-AEE9-4B22A6F8A139}" type="pres">
      <dgm:prSet presAssocID="{EB0B0AF4-274D-4E17-AF7B-7E7DDFBF7DAD}" presName="rootComposite" presStyleCnt="0"/>
      <dgm:spPr/>
    </dgm:pt>
    <dgm:pt modelId="{53F59988-F178-4D73-9244-C9810C452209}" type="pres">
      <dgm:prSet presAssocID="{EB0B0AF4-274D-4E17-AF7B-7E7DDFBF7DAD}" presName="rootText" presStyleLbl="node3" presStyleIdx="3" presStyleCnt="4" custScaleX="139748" custScaleY="131123" custLinFactNeighborY="-3270">
        <dgm:presLayoutVars>
          <dgm:chPref val="3"/>
        </dgm:presLayoutVars>
      </dgm:prSet>
      <dgm:spPr/>
      <dgm:t>
        <a:bodyPr/>
        <a:lstStyle/>
        <a:p>
          <a:endParaRPr lang="es-ES"/>
        </a:p>
      </dgm:t>
    </dgm:pt>
    <dgm:pt modelId="{A5B4CA76-D1EE-4C73-A2DD-77CE1ABD9AD9}" type="pres">
      <dgm:prSet presAssocID="{EB0B0AF4-274D-4E17-AF7B-7E7DDFBF7DAD}" presName="rootConnector" presStyleLbl="node3" presStyleIdx="3" presStyleCnt="4"/>
      <dgm:spPr/>
      <dgm:t>
        <a:bodyPr/>
        <a:lstStyle/>
        <a:p>
          <a:endParaRPr lang="es-ES"/>
        </a:p>
      </dgm:t>
    </dgm:pt>
    <dgm:pt modelId="{76228124-32EB-4170-9108-7EF90902635D}" type="pres">
      <dgm:prSet presAssocID="{EB0B0AF4-274D-4E17-AF7B-7E7DDFBF7DAD}" presName="hierChild4" presStyleCnt="0"/>
      <dgm:spPr/>
    </dgm:pt>
    <dgm:pt modelId="{3DB80DC2-759E-4022-8E56-DDE90B27DEB3}" type="pres">
      <dgm:prSet presAssocID="{7406EA57-44BA-4F9E-924D-0337B3A83514}" presName="Name37" presStyleLbl="parChTrans1D4" presStyleIdx="1" presStyleCnt="2"/>
      <dgm:spPr/>
      <dgm:t>
        <a:bodyPr/>
        <a:lstStyle/>
        <a:p>
          <a:endParaRPr lang="es-ES"/>
        </a:p>
      </dgm:t>
    </dgm:pt>
    <dgm:pt modelId="{34CD65F4-9DBC-4665-AC79-85F81A4E1604}" type="pres">
      <dgm:prSet presAssocID="{48079EF9-9EB0-4492-80D8-5A41CDC074BE}" presName="hierRoot2" presStyleCnt="0">
        <dgm:presLayoutVars>
          <dgm:hierBranch val="init"/>
        </dgm:presLayoutVars>
      </dgm:prSet>
      <dgm:spPr/>
    </dgm:pt>
    <dgm:pt modelId="{A6517B8B-1A0C-4A4B-9459-722DE76D7E2D}" type="pres">
      <dgm:prSet presAssocID="{48079EF9-9EB0-4492-80D8-5A41CDC074BE}" presName="rootComposite" presStyleCnt="0"/>
      <dgm:spPr/>
    </dgm:pt>
    <dgm:pt modelId="{2246EC0E-5694-4AC9-8034-0407F704E5EE}" type="pres">
      <dgm:prSet presAssocID="{48079EF9-9EB0-4492-80D8-5A41CDC074BE}" presName="rootText" presStyleLbl="node4" presStyleIdx="1" presStyleCnt="2" custScaleX="98950" custScaleY="79503">
        <dgm:presLayoutVars>
          <dgm:chPref val="3"/>
        </dgm:presLayoutVars>
      </dgm:prSet>
      <dgm:spPr/>
      <dgm:t>
        <a:bodyPr/>
        <a:lstStyle/>
        <a:p>
          <a:endParaRPr lang="es-ES"/>
        </a:p>
      </dgm:t>
    </dgm:pt>
    <dgm:pt modelId="{48CF6B0A-435C-4A36-A592-9EB15F18EA54}" type="pres">
      <dgm:prSet presAssocID="{48079EF9-9EB0-4492-80D8-5A41CDC074BE}" presName="rootConnector" presStyleLbl="node4" presStyleIdx="1" presStyleCnt="2"/>
      <dgm:spPr/>
      <dgm:t>
        <a:bodyPr/>
        <a:lstStyle/>
        <a:p>
          <a:endParaRPr lang="es-ES"/>
        </a:p>
      </dgm:t>
    </dgm:pt>
    <dgm:pt modelId="{1D35801E-D8B6-4327-9B5A-68BFE31082F4}" type="pres">
      <dgm:prSet presAssocID="{48079EF9-9EB0-4492-80D8-5A41CDC074BE}" presName="hierChild4" presStyleCnt="0"/>
      <dgm:spPr/>
    </dgm:pt>
    <dgm:pt modelId="{9732FBF9-C186-411D-95DF-FF2423DBD658}" type="pres">
      <dgm:prSet presAssocID="{48079EF9-9EB0-4492-80D8-5A41CDC074BE}" presName="hierChild5" presStyleCnt="0"/>
      <dgm:spPr/>
    </dgm:pt>
    <dgm:pt modelId="{96991542-B6AB-44AF-A1EF-17192FB23A9D}" type="pres">
      <dgm:prSet presAssocID="{EB0B0AF4-274D-4E17-AF7B-7E7DDFBF7DAD}" presName="hierChild5" presStyleCnt="0"/>
      <dgm:spPr/>
    </dgm:pt>
    <dgm:pt modelId="{6AAC6184-9C58-44CE-B03C-EDFF734364D0}" type="pres">
      <dgm:prSet presAssocID="{EB63503C-33BB-4DE7-8CE0-28DD3A1A4979}" presName="hierChild5" presStyleCnt="0"/>
      <dgm:spPr/>
    </dgm:pt>
    <dgm:pt modelId="{AC99356B-E16B-46DE-8967-8881F981BEE5}" type="pres">
      <dgm:prSet presAssocID="{A968F8E8-C5B8-48F5-AB9B-BBB5FC39330F}" presName="hierChild3" presStyleCnt="0"/>
      <dgm:spPr/>
    </dgm:pt>
  </dgm:ptLst>
  <dgm:cxnLst>
    <dgm:cxn modelId="{9DEED4A7-E307-4BC5-9B8B-74D6AF204D51}" type="presOf" srcId="{AE3F1A95-CD24-428D-B77C-AC780D694878}" destId="{C51BFC76-26A6-4A8E-8A96-315A9FBC3EAC}" srcOrd="0" destOrd="0" presId="urn:microsoft.com/office/officeart/2005/8/layout/orgChart1"/>
    <dgm:cxn modelId="{D06F7A48-1829-4A0B-B7E8-07EA16E40261}" type="presOf" srcId="{48079EF9-9EB0-4492-80D8-5A41CDC074BE}" destId="{2246EC0E-5694-4AC9-8034-0407F704E5EE}" srcOrd="0" destOrd="0" presId="urn:microsoft.com/office/officeart/2005/8/layout/orgChart1"/>
    <dgm:cxn modelId="{1B40FF37-C8D2-44DC-94BA-EBA1999E6277}" srcId="{EB0B0AF4-274D-4E17-AF7B-7E7DDFBF7DAD}" destId="{48079EF9-9EB0-4492-80D8-5A41CDC074BE}" srcOrd="0" destOrd="0" parTransId="{7406EA57-44BA-4F9E-924D-0337B3A83514}" sibTransId="{33A1CBC2-B5F8-4604-864F-46E5595369A5}"/>
    <dgm:cxn modelId="{C656BB57-D16A-4DC0-932D-048C4B7D9EC3}" type="presOf" srcId="{4573412F-A657-48BD-BC8C-8A7ADEC1A81F}" destId="{95443B4A-4F60-4940-B788-E07EACD5073E}" srcOrd="0" destOrd="0" presId="urn:microsoft.com/office/officeart/2005/8/layout/orgChart1"/>
    <dgm:cxn modelId="{5E999865-63FB-4D9D-9DFA-D87141F12162}" srcId="{1D947DC4-6BE2-431A-9BC7-DE93547E8BCE}" destId="{FF161AC6-50DF-42F0-82E5-44C444CA7A24}" srcOrd="0" destOrd="0" parTransId="{9E2A340E-EE14-4C54-9DDF-A6F04D50522D}" sibTransId="{E9AB2DC5-C080-439E-AC9D-0923B0BBBAD4}"/>
    <dgm:cxn modelId="{83CA2CFD-BC12-4224-86D5-29B25BF32DAB}" srcId="{A968F8E8-C5B8-48F5-AB9B-BBB5FC39330F}" destId="{D9B00F49-83E7-46BA-93BF-D9D4BB2F6D5B}" srcOrd="1" destOrd="0" parTransId="{590F59F4-4C78-4974-9924-FEBF59C6F985}" sibTransId="{7A1CFC99-1A97-4A54-A5B9-A592660B2ABD}"/>
    <dgm:cxn modelId="{38B30CE8-D606-45E8-9654-4AD849FEC824}" type="presOf" srcId="{A968F8E8-C5B8-48F5-AB9B-BBB5FC39330F}" destId="{A0753C1C-0448-47B7-AF77-E78C66688081}" srcOrd="0" destOrd="0" presId="urn:microsoft.com/office/officeart/2005/8/layout/orgChart1"/>
    <dgm:cxn modelId="{B24D232A-3377-4A72-A536-233B66C7375E}" type="presOf" srcId="{F79BBEC5-2BB7-4D24-A842-568BD1DC10B9}" destId="{3FBFD678-84A7-452D-977C-DAB85B4F9CF7}" srcOrd="0" destOrd="0" presId="urn:microsoft.com/office/officeart/2005/8/layout/orgChart1"/>
    <dgm:cxn modelId="{C2C3D14B-285F-4E61-B5FD-B24140626EB1}" type="presOf" srcId="{87716652-FBFB-4E9B-A7C2-986BD62A6881}" destId="{88AA7424-8FF4-4D77-BF7F-451A864BD0FA}" srcOrd="0" destOrd="0" presId="urn:microsoft.com/office/officeart/2005/8/layout/orgChart1"/>
    <dgm:cxn modelId="{208DD3AC-97FE-4F08-9356-4A9F952CDB51}" type="presOf" srcId="{D9B00F49-83E7-46BA-93BF-D9D4BB2F6D5B}" destId="{7A9461DE-F957-48D2-AA8D-B5F5BD8BC437}" srcOrd="1" destOrd="0" presId="urn:microsoft.com/office/officeart/2005/8/layout/orgChart1"/>
    <dgm:cxn modelId="{FDCC8359-0DBE-41B6-BAB3-46D3C35B5842}" type="presOf" srcId="{48079EF9-9EB0-4492-80D8-5A41CDC074BE}" destId="{48CF6B0A-435C-4A36-A592-9EB15F18EA54}" srcOrd="1" destOrd="0" presId="urn:microsoft.com/office/officeart/2005/8/layout/orgChart1"/>
    <dgm:cxn modelId="{EAB57D4B-8001-44E7-BA9E-D061CF4A6AD4}" type="presOf" srcId="{EB05E2FD-5081-4FB8-B833-1F1F007AE374}" destId="{5166BA6E-8F18-4974-AA9C-80C885EFCD66}" srcOrd="1" destOrd="0" presId="urn:microsoft.com/office/officeart/2005/8/layout/orgChart1"/>
    <dgm:cxn modelId="{4FED3083-A217-4A18-9B6D-6DCAD7C684F0}" type="presOf" srcId="{04305557-5BF6-40F0-914D-70E1B27E2FA2}" destId="{A2FD297C-573F-402A-9F86-B622AA437917}" srcOrd="0" destOrd="0" presId="urn:microsoft.com/office/officeart/2005/8/layout/orgChart1"/>
    <dgm:cxn modelId="{14B60F5F-F906-474A-89EA-D0DE947E3E48}" type="presOf" srcId="{FF161AC6-50DF-42F0-82E5-44C444CA7A24}" destId="{2FAB7DE7-D4F4-40C6-969E-0ECEED87E7DE}" srcOrd="0" destOrd="0" presId="urn:microsoft.com/office/officeart/2005/8/layout/orgChart1"/>
    <dgm:cxn modelId="{0BF425AA-863C-4843-B0BB-F3F98B8D7432}" srcId="{A968F8E8-C5B8-48F5-AB9B-BBB5FC39330F}" destId="{EB63503C-33BB-4DE7-8CE0-28DD3A1A4979}" srcOrd="3" destOrd="0" parTransId="{1440DC0F-3E29-4831-BC92-519467395E49}" sibTransId="{2E128975-C495-4933-AEAD-DE8E580A6C6C}"/>
    <dgm:cxn modelId="{C3711A60-1213-47B3-8286-0E44052E80F4}" srcId="{AE3F1A95-CD24-428D-B77C-AC780D694878}" destId="{EB05E2FD-5081-4FB8-B833-1F1F007AE374}" srcOrd="0" destOrd="0" parTransId="{ED22CB3C-7E98-4FAD-8250-CC8AE0B3CFF2}" sibTransId="{68A2EC85-845A-4B19-A456-1EA8114CCF2E}"/>
    <dgm:cxn modelId="{822DF4CF-415B-4A16-9FC3-3F02FBF4B662}" type="presOf" srcId="{1326D5EE-3511-4767-AB90-D09C4326AE56}" destId="{DBE6159A-EA05-4BCA-BAA1-B5F17417920A}" srcOrd="1" destOrd="0" presId="urn:microsoft.com/office/officeart/2005/8/layout/orgChart1"/>
    <dgm:cxn modelId="{73FD59C9-BC8E-49BE-9269-68474418A923}" type="presOf" srcId="{A968F8E8-C5B8-48F5-AB9B-BBB5FC39330F}" destId="{1A4EE36B-1C4C-48B0-AC8C-FC7CCA4BA4BA}" srcOrd="1" destOrd="0" presId="urn:microsoft.com/office/officeart/2005/8/layout/orgChart1"/>
    <dgm:cxn modelId="{9A5790A0-E308-41F0-999B-42AE2E452935}" srcId="{983D88B1-B609-45CF-B3EA-6BDDDDE6E11C}" destId="{1D947DC4-6BE2-431A-9BC7-DE93547E8BCE}" srcOrd="0" destOrd="0" parTransId="{F79BBEC5-2BB7-4D24-A842-568BD1DC10B9}" sibTransId="{075F8CE3-4255-4B05-897C-1378482BB617}"/>
    <dgm:cxn modelId="{3AE54EF1-8219-4FA5-B697-0E7024BFEBB8}" type="presOf" srcId="{1D947DC4-6BE2-431A-9BC7-DE93547E8BCE}" destId="{18C45A32-F943-458F-ACB6-D97D49132C65}" srcOrd="0" destOrd="0" presId="urn:microsoft.com/office/officeart/2005/8/layout/orgChart1"/>
    <dgm:cxn modelId="{5FB7E574-5FE7-4C11-B7DC-8F56A5F3697F}" srcId="{EB63503C-33BB-4DE7-8CE0-28DD3A1A4979}" destId="{EB0B0AF4-274D-4E17-AF7B-7E7DDFBF7DAD}" srcOrd="0" destOrd="0" parTransId="{D621CF7E-AC5E-44C5-8487-77A81C67EDDC}" sibTransId="{60CEAC5F-7BAE-4294-8FB6-DFAF406E200B}"/>
    <dgm:cxn modelId="{A325680D-C526-4568-BB82-6843A5CAF424}" type="presOf" srcId="{EB0B0AF4-274D-4E17-AF7B-7E7DDFBF7DAD}" destId="{A5B4CA76-D1EE-4C73-A2DD-77CE1ABD9AD9}" srcOrd="1" destOrd="0" presId="urn:microsoft.com/office/officeart/2005/8/layout/orgChart1"/>
    <dgm:cxn modelId="{D3367D4E-1BC4-4193-9E87-C8AE0B049F9A}" srcId="{A968F8E8-C5B8-48F5-AB9B-BBB5FC39330F}" destId="{983D88B1-B609-45CF-B3EA-6BDDDDE6E11C}" srcOrd="0" destOrd="0" parTransId="{04305557-5BF6-40F0-914D-70E1B27E2FA2}" sibTransId="{6A234D8D-B186-4A70-80FA-F76280D7294C}"/>
    <dgm:cxn modelId="{6588D77E-545B-4216-8C3B-D13DF71AF8EF}" type="presOf" srcId="{AE3F1A95-CD24-428D-B77C-AC780D694878}" destId="{DA972650-B4ED-4A0C-92A1-0E9E5F90F6F0}" srcOrd="1" destOrd="0" presId="urn:microsoft.com/office/officeart/2005/8/layout/orgChart1"/>
    <dgm:cxn modelId="{D637646F-7C45-4D26-BD82-A28E2B03275F}" type="presOf" srcId="{EB63503C-33BB-4DE7-8CE0-28DD3A1A4979}" destId="{8AF4EC96-CB97-4A98-9FAA-355ADC2ECBA1}" srcOrd="1" destOrd="0" presId="urn:microsoft.com/office/officeart/2005/8/layout/orgChart1"/>
    <dgm:cxn modelId="{D831A28D-61AA-44E2-BE54-3F35C1592B4F}" type="presOf" srcId="{EB0B0AF4-274D-4E17-AF7B-7E7DDFBF7DAD}" destId="{53F59988-F178-4D73-9244-C9810C452209}" srcOrd="0" destOrd="0" presId="urn:microsoft.com/office/officeart/2005/8/layout/orgChart1"/>
    <dgm:cxn modelId="{BD0CDE27-1A08-4931-9736-BFB970113EA1}" type="presOf" srcId="{1591990D-0965-44C4-B618-D2B6172EDC80}" destId="{5399B410-5277-434C-A606-4D84911DA43F}" srcOrd="0" destOrd="0" presId="urn:microsoft.com/office/officeart/2005/8/layout/orgChart1"/>
    <dgm:cxn modelId="{1125A575-6E52-4860-A8E1-8B6AFD49C109}" type="presOf" srcId="{ED22CB3C-7E98-4FAD-8250-CC8AE0B3CFF2}" destId="{437D4D4E-A5FF-4F83-A382-6B097FBD0760}" srcOrd="0" destOrd="0" presId="urn:microsoft.com/office/officeart/2005/8/layout/orgChart1"/>
    <dgm:cxn modelId="{A569DD18-C261-4FE2-A984-D28F497B6F4D}" type="presOf" srcId="{FF161AC6-50DF-42F0-82E5-44C444CA7A24}" destId="{91859F8A-C040-4FDF-8BB2-EF51A3D35EFF}" srcOrd="1" destOrd="0" presId="urn:microsoft.com/office/officeart/2005/8/layout/orgChart1"/>
    <dgm:cxn modelId="{0F68DCE5-DE36-481B-9344-9DCC129305A7}" type="presOf" srcId="{983D88B1-B609-45CF-B3EA-6BDDDDE6E11C}" destId="{07658529-D0EA-4AA9-8C2E-A3C5C30CDA33}" srcOrd="0" destOrd="0" presId="urn:microsoft.com/office/officeart/2005/8/layout/orgChart1"/>
    <dgm:cxn modelId="{2B6C3307-F85A-46F1-9195-07691B844FB2}" type="presOf" srcId="{1440DC0F-3E29-4831-BC92-519467395E49}" destId="{F7D8202B-734C-4D16-94C7-7DB113065FD3}" srcOrd="0" destOrd="0" presId="urn:microsoft.com/office/officeart/2005/8/layout/orgChart1"/>
    <dgm:cxn modelId="{40075EC1-FE71-4DE8-B8EE-35CB1A8BEF7E}" type="presOf" srcId="{EB05E2FD-5081-4FB8-B833-1F1F007AE374}" destId="{A186394A-617F-4BBE-904B-9C2DBB3A5C18}" srcOrd="0" destOrd="0" presId="urn:microsoft.com/office/officeart/2005/8/layout/orgChart1"/>
    <dgm:cxn modelId="{05E42507-ED92-4419-AA62-A3D5AB0BCC4B}" type="presOf" srcId="{D621CF7E-AC5E-44C5-8487-77A81C67EDDC}" destId="{F488606F-5FD2-4BC7-A2FD-898DE2E51D8E}" srcOrd="0" destOrd="0" presId="urn:microsoft.com/office/officeart/2005/8/layout/orgChart1"/>
    <dgm:cxn modelId="{64E4B871-6203-4F6F-8899-22459B5E2DC4}" type="presOf" srcId="{EB63503C-33BB-4DE7-8CE0-28DD3A1A4979}" destId="{1D7BD2AD-09DF-4AD2-A0AE-8B273DA90AE2}" srcOrd="0" destOrd="0" presId="urn:microsoft.com/office/officeart/2005/8/layout/orgChart1"/>
    <dgm:cxn modelId="{2C91F660-2FD8-4C2D-883B-688EED5953E4}" type="presOf" srcId="{D9B00F49-83E7-46BA-93BF-D9D4BB2F6D5B}" destId="{4A479652-143B-4705-813D-E2E95F0B0501}" srcOrd="0" destOrd="0" presId="urn:microsoft.com/office/officeart/2005/8/layout/orgChart1"/>
    <dgm:cxn modelId="{F4C681B0-EA1D-49A9-8CBD-BBAC6E637BCF}" srcId="{A968F8E8-C5B8-48F5-AB9B-BBB5FC39330F}" destId="{AE3F1A95-CD24-428D-B77C-AC780D694878}" srcOrd="2" destOrd="0" parTransId="{1591990D-0965-44C4-B618-D2B6172EDC80}" sibTransId="{6F5E9D1D-F1FE-46C0-8F1C-52D140B45234}"/>
    <dgm:cxn modelId="{366FA976-FF56-4B8C-90CE-47A20C4687A8}" type="presOf" srcId="{9E2A340E-EE14-4C54-9DDF-A6F04D50522D}" destId="{595F9722-E920-4DA6-A888-EB623D1B560F}" srcOrd="0" destOrd="0" presId="urn:microsoft.com/office/officeart/2005/8/layout/orgChart1"/>
    <dgm:cxn modelId="{B2AF3D5A-14F9-4688-B84D-3EFE324A5EA0}" srcId="{87716652-FBFB-4E9B-A7C2-986BD62A6881}" destId="{A968F8E8-C5B8-48F5-AB9B-BBB5FC39330F}" srcOrd="0" destOrd="0" parTransId="{445C3A4E-4E94-4ED7-9A18-34E706536EF5}" sibTransId="{8C1F063F-2A63-4E49-BC31-523432D4D7EE}"/>
    <dgm:cxn modelId="{258EB698-A445-456B-A10D-60DCEA0648D1}" type="presOf" srcId="{590F59F4-4C78-4974-9924-FEBF59C6F985}" destId="{F45DA0D5-4E1F-4210-B647-1B26971FF70C}" srcOrd="0" destOrd="0" presId="urn:microsoft.com/office/officeart/2005/8/layout/orgChart1"/>
    <dgm:cxn modelId="{60DDAEE0-3407-4A5B-8AC0-1F277A7DBC24}" type="presOf" srcId="{983D88B1-B609-45CF-B3EA-6BDDDDE6E11C}" destId="{9475780B-4DA6-4ADB-BEB1-2BAB0C1EF29E}" srcOrd="1" destOrd="0" presId="urn:microsoft.com/office/officeart/2005/8/layout/orgChart1"/>
    <dgm:cxn modelId="{6605FB48-6124-4DDF-ABCF-BB67FF8AE6CA}" srcId="{D9B00F49-83E7-46BA-93BF-D9D4BB2F6D5B}" destId="{1326D5EE-3511-4767-AB90-D09C4326AE56}" srcOrd="0" destOrd="0" parTransId="{4573412F-A657-48BD-BC8C-8A7ADEC1A81F}" sibTransId="{559BFD90-7426-454A-ABB8-3E6AD3EA8EAE}"/>
    <dgm:cxn modelId="{626D17B7-24DF-432F-BB84-BAD985E8E4EA}" type="presOf" srcId="{1326D5EE-3511-4767-AB90-D09C4326AE56}" destId="{EE0F0625-3F95-4C91-95AC-9282E284A1AF}" srcOrd="0" destOrd="0" presId="urn:microsoft.com/office/officeart/2005/8/layout/orgChart1"/>
    <dgm:cxn modelId="{677E3648-2AB2-4693-8582-63CB6DCDF16A}" type="presOf" srcId="{1D947DC4-6BE2-431A-9BC7-DE93547E8BCE}" destId="{D7FE783A-7B82-4C39-BE94-CD5077B2303E}" srcOrd="1" destOrd="0" presId="urn:microsoft.com/office/officeart/2005/8/layout/orgChart1"/>
    <dgm:cxn modelId="{332FF50A-9DE1-411F-BEBB-0547C2A25BFB}" type="presOf" srcId="{7406EA57-44BA-4F9E-924D-0337B3A83514}" destId="{3DB80DC2-759E-4022-8E56-DDE90B27DEB3}" srcOrd="0" destOrd="0" presId="urn:microsoft.com/office/officeart/2005/8/layout/orgChart1"/>
    <dgm:cxn modelId="{165DFF6B-39F7-411B-AE0F-C7F086EB372A}" type="presParOf" srcId="{88AA7424-8FF4-4D77-BF7F-451A864BD0FA}" destId="{899625A5-0CE4-4BB7-919C-200610ABE556}" srcOrd="0" destOrd="0" presId="urn:microsoft.com/office/officeart/2005/8/layout/orgChart1"/>
    <dgm:cxn modelId="{7B950BDC-314F-4C76-BDA4-DE2D2F687662}" type="presParOf" srcId="{899625A5-0CE4-4BB7-919C-200610ABE556}" destId="{AAD41E89-AD58-4061-8866-EDF70F9B8A66}" srcOrd="0" destOrd="0" presId="urn:microsoft.com/office/officeart/2005/8/layout/orgChart1"/>
    <dgm:cxn modelId="{4A0D1F29-27EA-4D03-8640-FB3F2735055B}" type="presParOf" srcId="{AAD41E89-AD58-4061-8866-EDF70F9B8A66}" destId="{A0753C1C-0448-47B7-AF77-E78C66688081}" srcOrd="0" destOrd="0" presId="urn:microsoft.com/office/officeart/2005/8/layout/orgChart1"/>
    <dgm:cxn modelId="{3449EBE5-7DED-4C05-9832-2BDE81F889D3}" type="presParOf" srcId="{AAD41E89-AD58-4061-8866-EDF70F9B8A66}" destId="{1A4EE36B-1C4C-48B0-AC8C-FC7CCA4BA4BA}" srcOrd="1" destOrd="0" presId="urn:microsoft.com/office/officeart/2005/8/layout/orgChart1"/>
    <dgm:cxn modelId="{1104569C-C794-4E5D-ABD3-F74D8381DC67}" type="presParOf" srcId="{899625A5-0CE4-4BB7-919C-200610ABE556}" destId="{4655AC69-C993-4B69-B144-7915F13D766B}" srcOrd="1" destOrd="0" presId="urn:microsoft.com/office/officeart/2005/8/layout/orgChart1"/>
    <dgm:cxn modelId="{F133E926-1B73-4983-8DD6-5FFCC66CA741}" type="presParOf" srcId="{4655AC69-C993-4B69-B144-7915F13D766B}" destId="{A2FD297C-573F-402A-9F86-B622AA437917}" srcOrd="0" destOrd="0" presId="urn:microsoft.com/office/officeart/2005/8/layout/orgChart1"/>
    <dgm:cxn modelId="{710F161D-2124-4D21-91CF-7553E65B662F}" type="presParOf" srcId="{4655AC69-C993-4B69-B144-7915F13D766B}" destId="{23D9A963-7FB3-4531-9CC2-03D3CAE7AA04}" srcOrd="1" destOrd="0" presId="urn:microsoft.com/office/officeart/2005/8/layout/orgChart1"/>
    <dgm:cxn modelId="{1E5D146E-D981-43EB-B56E-42D8EB247244}" type="presParOf" srcId="{23D9A963-7FB3-4531-9CC2-03D3CAE7AA04}" destId="{9A651C6A-4040-4083-A186-07165D296DB4}" srcOrd="0" destOrd="0" presId="urn:microsoft.com/office/officeart/2005/8/layout/orgChart1"/>
    <dgm:cxn modelId="{109444BD-200B-4A67-9431-44DAAF7DC314}" type="presParOf" srcId="{9A651C6A-4040-4083-A186-07165D296DB4}" destId="{07658529-D0EA-4AA9-8C2E-A3C5C30CDA33}" srcOrd="0" destOrd="0" presId="urn:microsoft.com/office/officeart/2005/8/layout/orgChart1"/>
    <dgm:cxn modelId="{9D7660E0-172C-4114-9824-E422252C8441}" type="presParOf" srcId="{9A651C6A-4040-4083-A186-07165D296DB4}" destId="{9475780B-4DA6-4ADB-BEB1-2BAB0C1EF29E}" srcOrd="1" destOrd="0" presId="urn:microsoft.com/office/officeart/2005/8/layout/orgChart1"/>
    <dgm:cxn modelId="{FF1BBF0E-7EC4-4072-928F-EC9A377D8ECB}" type="presParOf" srcId="{23D9A963-7FB3-4531-9CC2-03D3CAE7AA04}" destId="{6833FAD7-4C79-40AA-A32B-D37B609337EE}" srcOrd="1" destOrd="0" presId="urn:microsoft.com/office/officeart/2005/8/layout/orgChart1"/>
    <dgm:cxn modelId="{20FAC5CE-5DE2-4B0D-88CA-A2154840A060}" type="presParOf" srcId="{6833FAD7-4C79-40AA-A32B-D37B609337EE}" destId="{3FBFD678-84A7-452D-977C-DAB85B4F9CF7}" srcOrd="0" destOrd="0" presId="urn:microsoft.com/office/officeart/2005/8/layout/orgChart1"/>
    <dgm:cxn modelId="{9F45DD42-B83B-45EF-81E6-3522850D6676}" type="presParOf" srcId="{6833FAD7-4C79-40AA-A32B-D37B609337EE}" destId="{EE6B76E3-F638-411B-A9CD-52546010001F}" srcOrd="1" destOrd="0" presId="urn:microsoft.com/office/officeart/2005/8/layout/orgChart1"/>
    <dgm:cxn modelId="{80D57643-34C2-45DB-9CF1-4874B064C2BD}" type="presParOf" srcId="{EE6B76E3-F638-411B-A9CD-52546010001F}" destId="{446F6483-3C6D-45DC-AE80-6672A1113864}" srcOrd="0" destOrd="0" presId="urn:microsoft.com/office/officeart/2005/8/layout/orgChart1"/>
    <dgm:cxn modelId="{9FA32A4F-3A7D-4ACC-B734-F0921E8542E2}" type="presParOf" srcId="{446F6483-3C6D-45DC-AE80-6672A1113864}" destId="{18C45A32-F943-458F-ACB6-D97D49132C65}" srcOrd="0" destOrd="0" presId="urn:microsoft.com/office/officeart/2005/8/layout/orgChart1"/>
    <dgm:cxn modelId="{97B0BC73-55B2-49D7-AD0B-EE072203D320}" type="presParOf" srcId="{446F6483-3C6D-45DC-AE80-6672A1113864}" destId="{D7FE783A-7B82-4C39-BE94-CD5077B2303E}" srcOrd="1" destOrd="0" presId="urn:microsoft.com/office/officeart/2005/8/layout/orgChart1"/>
    <dgm:cxn modelId="{533B0143-917D-4141-ABB7-1BA8644D6C11}" type="presParOf" srcId="{EE6B76E3-F638-411B-A9CD-52546010001F}" destId="{72B52D3D-E055-43E5-A023-B8A25FFC6E2C}" srcOrd="1" destOrd="0" presId="urn:microsoft.com/office/officeart/2005/8/layout/orgChart1"/>
    <dgm:cxn modelId="{2CBFB57C-A26B-4148-BF97-CACCB28BA6F8}" type="presParOf" srcId="{72B52D3D-E055-43E5-A023-B8A25FFC6E2C}" destId="{595F9722-E920-4DA6-A888-EB623D1B560F}" srcOrd="0" destOrd="0" presId="urn:microsoft.com/office/officeart/2005/8/layout/orgChart1"/>
    <dgm:cxn modelId="{E417ED6C-FC8D-4417-B0F7-AC7E9BB12A3B}" type="presParOf" srcId="{72B52D3D-E055-43E5-A023-B8A25FFC6E2C}" destId="{D68B13A7-7962-4025-BFFA-24EF730BCF73}" srcOrd="1" destOrd="0" presId="urn:microsoft.com/office/officeart/2005/8/layout/orgChart1"/>
    <dgm:cxn modelId="{9050778E-BDA3-4F42-8C57-7D400539E3E1}" type="presParOf" srcId="{D68B13A7-7962-4025-BFFA-24EF730BCF73}" destId="{99714741-571A-4C54-9686-6CE32AC12020}" srcOrd="0" destOrd="0" presId="urn:microsoft.com/office/officeart/2005/8/layout/orgChart1"/>
    <dgm:cxn modelId="{B290B048-72F4-45B1-9DBE-EFEFC44A9856}" type="presParOf" srcId="{99714741-571A-4C54-9686-6CE32AC12020}" destId="{2FAB7DE7-D4F4-40C6-969E-0ECEED87E7DE}" srcOrd="0" destOrd="0" presId="urn:microsoft.com/office/officeart/2005/8/layout/orgChart1"/>
    <dgm:cxn modelId="{F758AEA3-CDF3-441E-B825-B2E6820DED2F}" type="presParOf" srcId="{99714741-571A-4C54-9686-6CE32AC12020}" destId="{91859F8A-C040-4FDF-8BB2-EF51A3D35EFF}" srcOrd="1" destOrd="0" presId="urn:microsoft.com/office/officeart/2005/8/layout/orgChart1"/>
    <dgm:cxn modelId="{44107130-1252-46CD-A398-2623F9996CEA}" type="presParOf" srcId="{D68B13A7-7962-4025-BFFA-24EF730BCF73}" destId="{7483E5E0-8BC0-4F37-8B7E-03E1D443E5A1}" srcOrd="1" destOrd="0" presId="urn:microsoft.com/office/officeart/2005/8/layout/orgChart1"/>
    <dgm:cxn modelId="{A8C1DA5E-1277-4569-B559-BCE16CDFB461}" type="presParOf" srcId="{D68B13A7-7962-4025-BFFA-24EF730BCF73}" destId="{B180EBC9-CB49-4062-8186-A465D63CD970}" srcOrd="2" destOrd="0" presId="urn:microsoft.com/office/officeart/2005/8/layout/orgChart1"/>
    <dgm:cxn modelId="{5B6E420F-C0FB-461A-B3D5-76EB6EED20FC}" type="presParOf" srcId="{EE6B76E3-F638-411B-A9CD-52546010001F}" destId="{DCB4BF2C-22BC-4B92-AA1B-DF3CCBE3D3D2}" srcOrd="2" destOrd="0" presId="urn:microsoft.com/office/officeart/2005/8/layout/orgChart1"/>
    <dgm:cxn modelId="{26490A05-8C2D-4BEC-A5F7-CE09BCBB4E54}" type="presParOf" srcId="{23D9A963-7FB3-4531-9CC2-03D3CAE7AA04}" destId="{CA9C1BA2-1289-4BD0-A036-A7B780220D28}" srcOrd="2" destOrd="0" presId="urn:microsoft.com/office/officeart/2005/8/layout/orgChart1"/>
    <dgm:cxn modelId="{AA343416-CB88-476A-8F0A-67A153433FAF}" type="presParOf" srcId="{4655AC69-C993-4B69-B144-7915F13D766B}" destId="{F45DA0D5-4E1F-4210-B647-1B26971FF70C}" srcOrd="2" destOrd="0" presId="urn:microsoft.com/office/officeart/2005/8/layout/orgChart1"/>
    <dgm:cxn modelId="{D2DE08A0-4813-4316-A09D-4546F57104FC}" type="presParOf" srcId="{4655AC69-C993-4B69-B144-7915F13D766B}" destId="{7565AAAD-2DA5-4C24-B488-95A79C5CB334}" srcOrd="3" destOrd="0" presId="urn:microsoft.com/office/officeart/2005/8/layout/orgChart1"/>
    <dgm:cxn modelId="{810348ED-767B-40BA-AB02-33A0CE2E61C2}" type="presParOf" srcId="{7565AAAD-2DA5-4C24-B488-95A79C5CB334}" destId="{ED4B8B39-C840-44B5-BB19-DE49F7AC12B1}" srcOrd="0" destOrd="0" presId="urn:microsoft.com/office/officeart/2005/8/layout/orgChart1"/>
    <dgm:cxn modelId="{91FFB399-ABF5-49AE-9DEC-255B994B7609}" type="presParOf" srcId="{ED4B8B39-C840-44B5-BB19-DE49F7AC12B1}" destId="{4A479652-143B-4705-813D-E2E95F0B0501}" srcOrd="0" destOrd="0" presId="urn:microsoft.com/office/officeart/2005/8/layout/orgChart1"/>
    <dgm:cxn modelId="{9D8EDBC7-0EED-40A9-BFF2-B8B28E1407A4}" type="presParOf" srcId="{ED4B8B39-C840-44B5-BB19-DE49F7AC12B1}" destId="{7A9461DE-F957-48D2-AA8D-B5F5BD8BC437}" srcOrd="1" destOrd="0" presId="urn:microsoft.com/office/officeart/2005/8/layout/orgChart1"/>
    <dgm:cxn modelId="{350090DD-4887-4B32-A6E7-5F2F9D037854}" type="presParOf" srcId="{7565AAAD-2DA5-4C24-B488-95A79C5CB334}" destId="{D60A1C85-919C-4B65-A5C4-5123CE6413A3}" srcOrd="1" destOrd="0" presId="urn:microsoft.com/office/officeart/2005/8/layout/orgChart1"/>
    <dgm:cxn modelId="{54905439-09BC-4A96-9666-570F02E6F55C}" type="presParOf" srcId="{D60A1C85-919C-4B65-A5C4-5123CE6413A3}" destId="{95443B4A-4F60-4940-B788-E07EACD5073E}" srcOrd="0" destOrd="0" presId="urn:microsoft.com/office/officeart/2005/8/layout/orgChart1"/>
    <dgm:cxn modelId="{DCF5FC61-5728-4A13-86E9-B1FFF2C7C984}" type="presParOf" srcId="{D60A1C85-919C-4B65-A5C4-5123CE6413A3}" destId="{DB5D175E-44A9-47CF-9D3D-B3BD5AF7FB40}" srcOrd="1" destOrd="0" presId="urn:microsoft.com/office/officeart/2005/8/layout/orgChart1"/>
    <dgm:cxn modelId="{0F9DCA02-8D7A-498B-B3D6-79636F3EB215}" type="presParOf" srcId="{DB5D175E-44A9-47CF-9D3D-B3BD5AF7FB40}" destId="{41E051D6-194A-49C9-9C23-8A147F9CC1B5}" srcOrd="0" destOrd="0" presId="urn:microsoft.com/office/officeart/2005/8/layout/orgChart1"/>
    <dgm:cxn modelId="{2CB10210-D5EB-42F9-B816-673E367F6393}" type="presParOf" srcId="{41E051D6-194A-49C9-9C23-8A147F9CC1B5}" destId="{EE0F0625-3F95-4C91-95AC-9282E284A1AF}" srcOrd="0" destOrd="0" presId="urn:microsoft.com/office/officeart/2005/8/layout/orgChart1"/>
    <dgm:cxn modelId="{4781E4A8-155D-4089-9E37-5807328007BE}" type="presParOf" srcId="{41E051D6-194A-49C9-9C23-8A147F9CC1B5}" destId="{DBE6159A-EA05-4BCA-BAA1-B5F17417920A}" srcOrd="1" destOrd="0" presId="urn:microsoft.com/office/officeart/2005/8/layout/orgChart1"/>
    <dgm:cxn modelId="{BF89C1BB-7631-4242-9202-26200BC70EF4}" type="presParOf" srcId="{DB5D175E-44A9-47CF-9D3D-B3BD5AF7FB40}" destId="{3BEC0CF0-0A84-43C0-BAD3-8735CCEA504E}" srcOrd="1" destOrd="0" presId="urn:microsoft.com/office/officeart/2005/8/layout/orgChart1"/>
    <dgm:cxn modelId="{8CA15AE8-4480-40FD-95B5-BB5704C290D8}" type="presParOf" srcId="{DB5D175E-44A9-47CF-9D3D-B3BD5AF7FB40}" destId="{24149C85-3B97-457F-A652-555939F2E688}" srcOrd="2" destOrd="0" presId="urn:microsoft.com/office/officeart/2005/8/layout/orgChart1"/>
    <dgm:cxn modelId="{E94713B9-BA27-4D9B-A87D-17B850AFEDC6}" type="presParOf" srcId="{7565AAAD-2DA5-4C24-B488-95A79C5CB334}" destId="{6DB2B99E-5665-4459-B25E-A1C57F7E57A5}" srcOrd="2" destOrd="0" presId="urn:microsoft.com/office/officeart/2005/8/layout/orgChart1"/>
    <dgm:cxn modelId="{E5391D11-EF2F-46A9-9DDD-E2FF4FDEC39E}" type="presParOf" srcId="{4655AC69-C993-4B69-B144-7915F13D766B}" destId="{5399B410-5277-434C-A606-4D84911DA43F}" srcOrd="4" destOrd="0" presId="urn:microsoft.com/office/officeart/2005/8/layout/orgChart1"/>
    <dgm:cxn modelId="{5BED68E4-8D62-4A54-8E9F-9A0C7CA963E5}" type="presParOf" srcId="{4655AC69-C993-4B69-B144-7915F13D766B}" destId="{19310303-F3B8-4F86-8CF1-AF67719D8FB1}" srcOrd="5" destOrd="0" presId="urn:microsoft.com/office/officeart/2005/8/layout/orgChart1"/>
    <dgm:cxn modelId="{958D6110-7D79-452A-9737-4D73C2F8E201}" type="presParOf" srcId="{19310303-F3B8-4F86-8CF1-AF67719D8FB1}" destId="{190B3F50-E64E-469A-A9CE-CC40680621C3}" srcOrd="0" destOrd="0" presId="urn:microsoft.com/office/officeart/2005/8/layout/orgChart1"/>
    <dgm:cxn modelId="{AAC8587E-5FF3-45B1-A302-6D6A418224FF}" type="presParOf" srcId="{190B3F50-E64E-469A-A9CE-CC40680621C3}" destId="{C51BFC76-26A6-4A8E-8A96-315A9FBC3EAC}" srcOrd="0" destOrd="0" presId="urn:microsoft.com/office/officeart/2005/8/layout/orgChart1"/>
    <dgm:cxn modelId="{04300AD7-D5AF-490F-849D-C26F261E22E7}" type="presParOf" srcId="{190B3F50-E64E-469A-A9CE-CC40680621C3}" destId="{DA972650-B4ED-4A0C-92A1-0E9E5F90F6F0}" srcOrd="1" destOrd="0" presId="urn:microsoft.com/office/officeart/2005/8/layout/orgChart1"/>
    <dgm:cxn modelId="{8AB3BD84-3F11-4E50-B614-DF0AB5A2888B}" type="presParOf" srcId="{19310303-F3B8-4F86-8CF1-AF67719D8FB1}" destId="{C490D2F7-7942-4F5B-BE99-2169BBE123D0}" srcOrd="1" destOrd="0" presId="urn:microsoft.com/office/officeart/2005/8/layout/orgChart1"/>
    <dgm:cxn modelId="{0C487A78-3298-48DC-93BC-BEB41E680984}" type="presParOf" srcId="{C490D2F7-7942-4F5B-BE99-2169BBE123D0}" destId="{437D4D4E-A5FF-4F83-A382-6B097FBD0760}" srcOrd="0" destOrd="0" presId="urn:microsoft.com/office/officeart/2005/8/layout/orgChart1"/>
    <dgm:cxn modelId="{2212D515-5D01-43C8-884E-105C36AF229C}" type="presParOf" srcId="{C490D2F7-7942-4F5B-BE99-2169BBE123D0}" destId="{6FB4703E-7D9C-4ADA-86F4-DB28D42A39D0}" srcOrd="1" destOrd="0" presId="urn:microsoft.com/office/officeart/2005/8/layout/orgChart1"/>
    <dgm:cxn modelId="{CE430397-06DE-4F78-9C37-F40B6791DF92}" type="presParOf" srcId="{6FB4703E-7D9C-4ADA-86F4-DB28D42A39D0}" destId="{33F6A823-279B-4BC6-BAE8-56C5A853162A}" srcOrd="0" destOrd="0" presId="urn:microsoft.com/office/officeart/2005/8/layout/orgChart1"/>
    <dgm:cxn modelId="{D4A3D1DA-A48D-4C85-B9D0-B3E2DF112B72}" type="presParOf" srcId="{33F6A823-279B-4BC6-BAE8-56C5A853162A}" destId="{A186394A-617F-4BBE-904B-9C2DBB3A5C18}" srcOrd="0" destOrd="0" presId="urn:microsoft.com/office/officeart/2005/8/layout/orgChart1"/>
    <dgm:cxn modelId="{985141CB-6EF8-43D6-A0D7-0A77766266D6}" type="presParOf" srcId="{33F6A823-279B-4BC6-BAE8-56C5A853162A}" destId="{5166BA6E-8F18-4974-AA9C-80C885EFCD66}" srcOrd="1" destOrd="0" presId="urn:microsoft.com/office/officeart/2005/8/layout/orgChart1"/>
    <dgm:cxn modelId="{4F64D2C6-9C64-4D40-AC4B-7D9DD55FFB89}" type="presParOf" srcId="{6FB4703E-7D9C-4ADA-86F4-DB28D42A39D0}" destId="{025A3EF1-F635-4901-BF8E-861D9FC6CB6A}" srcOrd="1" destOrd="0" presId="urn:microsoft.com/office/officeart/2005/8/layout/orgChart1"/>
    <dgm:cxn modelId="{198676CD-B0F5-4BB7-AD54-570D46FA3ED3}" type="presParOf" srcId="{6FB4703E-7D9C-4ADA-86F4-DB28D42A39D0}" destId="{AD064DA5-C69D-4876-A8F1-B51CBE78E855}" srcOrd="2" destOrd="0" presId="urn:microsoft.com/office/officeart/2005/8/layout/orgChart1"/>
    <dgm:cxn modelId="{01063DE6-6A57-46F7-9DB6-840AB47B95C7}" type="presParOf" srcId="{19310303-F3B8-4F86-8CF1-AF67719D8FB1}" destId="{AD4EC5B4-06D4-46AA-AD59-9933D7E19729}" srcOrd="2" destOrd="0" presId="urn:microsoft.com/office/officeart/2005/8/layout/orgChart1"/>
    <dgm:cxn modelId="{68BBA1DA-604F-4DA7-B115-E9E7DA6E8484}" type="presParOf" srcId="{4655AC69-C993-4B69-B144-7915F13D766B}" destId="{F7D8202B-734C-4D16-94C7-7DB113065FD3}" srcOrd="6" destOrd="0" presId="urn:microsoft.com/office/officeart/2005/8/layout/orgChart1"/>
    <dgm:cxn modelId="{A7464972-0A6A-4152-B516-F342043C16BA}" type="presParOf" srcId="{4655AC69-C993-4B69-B144-7915F13D766B}" destId="{5036850E-0C8E-4AA0-80C1-526DC5CAA210}" srcOrd="7" destOrd="0" presId="urn:microsoft.com/office/officeart/2005/8/layout/orgChart1"/>
    <dgm:cxn modelId="{ED45176F-0F7D-493D-9BFD-72A53B6E4A86}" type="presParOf" srcId="{5036850E-0C8E-4AA0-80C1-526DC5CAA210}" destId="{83BF4C89-06EF-409E-BA7F-5406D263FBE7}" srcOrd="0" destOrd="0" presId="urn:microsoft.com/office/officeart/2005/8/layout/orgChart1"/>
    <dgm:cxn modelId="{7CF51FFB-2C14-4940-B7D0-059463BE7530}" type="presParOf" srcId="{83BF4C89-06EF-409E-BA7F-5406D263FBE7}" destId="{1D7BD2AD-09DF-4AD2-A0AE-8B273DA90AE2}" srcOrd="0" destOrd="0" presId="urn:microsoft.com/office/officeart/2005/8/layout/orgChart1"/>
    <dgm:cxn modelId="{08041371-7601-484D-98F4-15A13E85479F}" type="presParOf" srcId="{83BF4C89-06EF-409E-BA7F-5406D263FBE7}" destId="{8AF4EC96-CB97-4A98-9FAA-355ADC2ECBA1}" srcOrd="1" destOrd="0" presId="urn:microsoft.com/office/officeart/2005/8/layout/orgChart1"/>
    <dgm:cxn modelId="{4F9AC096-7E97-4CC1-B5D0-90B03D897B12}" type="presParOf" srcId="{5036850E-0C8E-4AA0-80C1-526DC5CAA210}" destId="{5FDD4662-C5C2-416D-96F0-FF8540A30D46}" srcOrd="1" destOrd="0" presId="urn:microsoft.com/office/officeart/2005/8/layout/orgChart1"/>
    <dgm:cxn modelId="{E29BF4BC-937A-4357-A29E-C29C3DD5BF16}" type="presParOf" srcId="{5FDD4662-C5C2-416D-96F0-FF8540A30D46}" destId="{F488606F-5FD2-4BC7-A2FD-898DE2E51D8E}" srcOrd="0" destOrd="0" presId="urn:microsoft.com/office/officeart/2005/8/layout/orgChart1"/>
    <dgm:cxn modelId="{3D91D1A1-1DA7-42B3-A435-11BE810AF7BC}" type="presParOf" srcId="{5FDD4662-C5C2-416D-96F0-FF8540A30D46}" destId="{18577A08-7F46-4FB8-8D7F-6897A5F6E13B}" srcOrd="1" destOrd="0" presId="urn:microsoft.com/office/officeart/2005/8/layout/orgChart1"/>
    <dgm:cxn modelId="{B9744FF0-D0CA-457F-9414-53B4197F9833}" type="presParOf" srcId="{18577A08-7F46-4FB8-8D7F-6897A5F6E13B}" destId="{801CF969-245F-4D3C-AEE9-4B22A6F8A139}" srcOrd="0" destOrd="0" presId="urn:microsoft.com/office/officeart/2005/8/layout/orgChart1"/>
    <dgm:cxn modelId="{7E5E9570-8DAA-4088-B325-4EDB35B6C3C0}" type="presParOf" srcId="{801CF969-245F-4D3C-AEE9-4B22A6F8A139}" destId="{53F59988-F178-4D73-9244-C9810C452209}" srcOrd="0" destOrd="0" presId="urn:microsoft.com/office/officeart/2005/8/layout/orgChart1"/>
    <dgm:cxn modelId="{0F27ED61-5CAB-48C9-A535-B5262E3818EF}" type="presParOf" srcId="{801CF969-245F-4D3C-AEE9-4B22A6F8A139}" destId="{A5B4CA76-D1EE-4C73-A2DD-77CE1ABD9AD9}" srcOrd="1" destOrd="0" presId="urn:microsoft.com/office/officeart/2005/8/layout/orgChart1"/>
    <dgm:cxn modelId="{8EDF9069-B69E-4260-A99E-FED291465E4A}" type="presParOf" srcId="{18577A08-7F46-4FB8-8D7F-6897A5F6E13B}" destId="{76228124-32EB-4170-9108-7EF90902635D}" srcOrd="1" destOrd="0" presId="urn:microsoft.com/office/officeart/2005/8/layout/orgChart1"/>
    <dgm:cxn modelId="{BDF43BC8-0761-4079-A271-0660FC2BD7DA}" type="presParOf" srcId="{76228124-32EB-4170-9108-7EF90902635D}" destId="{3DB80DC2-759E-4022-8E56-DDE90B27DEB3}" srcOrd="0" destOrd="0" presId="urn:microsoft.com/office/officeart/2005/8/layout/orgChart1"/>
    <dgm:cxn modelId="{6AE60AC7-8F3E-4DCC-8AA0-61640F0B3A02}" type="presParOf" srcId="{76228124-32EB-4170-9108-7EF90902635D}" destId="{34CD65F4-9DBC-4665-AC79-85F81A4E1604}" srcOrd="1" destOrd="0" presId="urn:microsoft.com/office/officeart/2005/8/layout/orgChart1"/>
    <dgm:cxn modelId="{C39E4D89-DD64-46D1-9DE0-40B343907EFE}" type="presParOf" srcId="{34CD65F4-9DBC-4665-AC79-85F81A4E1604}" destId="{A6517B8B-1A0C-4A4B-9459-722DE76D7E2D}" srcOrd="0" destOrd="0" presId="urn:microsoft.com/office/officeart/2005/8/layout/orgChart1"/>
    <dgm:cxn modelId="{1194EA79-2A39-4C62-B318-F955E5C5B6D7}" type="presParOf" srcId="{A6517B8B-1A0C-4A4B-9459-722DE76D7E2D}" destId="{2246EC0E-5694-4AC9-8034-0407F704E5EE}" srcOrd="0" destOrd="0" presId="urn:microsoft.com/office/officeart/2005/8/layout/orgChart1"/>
    <dgm:cxn modelId="{4585B216-9435-4061-AE16-6498F46500DD}" type="presParOf" srcId="{A6517B8B-1A0C-4A4B-9459-722DE76D7E2D}" destId="{48CF6B0A-435C-4A36-A592-9EB15F18EA54}" srcOrd="1" destOrd="0" presId="urn:microsoft.com/office/officeart/2005/8/layout/orgChart1"/>
    <dgm:cxn modelId="{1251B6AE-98FE-4B88-9262-448FB098D39A}" type="presParOf" srcId="{34CD65F4-9DBC-4665-AC79-85F81A4E1604}" destId="{1D35801E-D8B6-4327-9B5A-68BFE31082F4}" srcOrd="1" destOrd="0" presId="urn:microsoft.com/office/officeart/2005/8/layout/orgChart1"/>
    <dgm:cxn modelId="{C6EF12E4-C7B6-45D6-8D12-C0CB276886CA}" type="presParOf" srcId="{34CD65F4-9DBC-4665-AC79-85F81A4E1604}" destId="{9732FBF9-C186-411D-95DF-FF2423DBD658}" srcOrd="2" destOrd="0" presId="urn:microsoft.com/office/officeart/2005/8/layout/orgChart1"/>
    <dgm:cxn modelId="{36D5C3ED-0626-414D-B9D4-1C43708D717C}" type="presParOf" srcId="{18577A08-7F46-4FB8-8D7F-6897A5F6E13B}" destId="{96991542-B6AB-44AF-A1EF-17192FB23A9D}" srcOrd="2" destOrd="0" presId="urn:microsoft.com/office/officeart/2005/8/layout/orgChart1"/>
    <dgm:cxn modelId="{32CFAAEA-B2A8-4EE0-8CEB-216D6F18E215}" type="presParOf" srcId="{5036850E-0C8E-4AA0-80C1-526DC5CAA210}" destId="{6AAC6184-9C58-44CE-B03C-EDFF734364D0}" srcOrd="2" destOrd="0" presId="urn:microsoft.com/office/officeart/2005/8/layout/orgChart1"/>
    <dgm:cxn modelId="{BC6CD441-58E8-4719-8265-BD59A971B57D}" type="presParOf" srcId="{899625A5-0CE4-4BB7-919C-200610ABE556}" destId="{AC99356B-E16B-46DE-8967-8881F981BEE5}"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D672AF-6A23-4786-B3AA-4254AA687547}">
      <dsp:nvSpPr>
        <dsp:cNvPr id="0" name=""/>
        <dsp:cNvSpPr/>
      </dsp:nvSpPr>
      <dsp:spPr>
        <a:xfrm>
          <a:off x="0" y="251921"/>
          <a:ext cx="2667530" cy="2553971"/>
        </a:xfrm>
        <a:prstGeom prst="rect">
          <a:avLst/>
        </a:prstGeom>
        <a:blipFill>
          <a:blip xmlns:r="http://schemas.openxmlformats.org/officeDocument/2006/relationships" r:embed="rId1"/>
          <a:srcRect/>
          <a:stretch>
            <a:fillRect t="-9000" b="-9000"/>
          </a:stretch>
        </a:blipFill>
        <a:ln>
          <a:noFill/>
        </a:ln>
        <a:effectLst/>
      </dsp:spPr>
      <dsp:style>
        <a:lnRef idx="0">
          <a:scrgbClr r="0" g="0" b="0"/>
        </a:lnRef>
        <a:fillRef idx="1">
          <a:scrgbClr r="0" g="0" b="0"/>
        </a:fillRef>
        <a:effectRef idx="2">
          <a:scrgbClr r="0" g="0" b="0"/>
        </a:effectRef>
        <a:fontRef idx="minor"/>
      </dsp:style>
    </dsp:sp>
    <dsp:sp modelId="{EED79751-60F3-4BBD-90D0-17D5DE884826}">
      <dsp:nvSpPr>
        <dsp:cNvPr id="0" name=""/>
        <dsp:cNvSpPr/>
      </dsp:nvSpPr>
      <dsp:spPr>
        <a:xfrm>
          <a:off x="46971" y="2048796"/>
          <a:ext cx="2833698" cy="582915"/>
        </a:xfrm>
        <a:prstGeom prst="rect">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es-CL" sz="2400" b="1" kern="1200" smtClean="0">
              <a:highlight>
                <a:srgbClr val="000000"/>
              </a:highlight>
              <a:latin typeface="Arial" panose="020B0604020202020204" pitchFamily="34" charset="0"/>
              <a:cs typeface="Arial" panose="020B0604020202020204" pitchFamily="34" charset="0"/>
              <a:hlinkClick xmlns:r="http://schemas.openxmlformats.org/officeDocument/2006/relationships" r:id="" action="ppaction://hlinksldjump">
                <a:extLst>
                  <a:ext uri="{A12FA001-AC4F-418D-AE19-62706E023703}">
                    <ahyp:hlinkClr xmlns:ahyp="http://schemas.microsoft.com/office/drawing/2018/hyperlinkcolor" xmlns="" val="tx"/>
                  </a:ext>
                </a:extLst>
              </a:hlinkClick>
            </a:rPr>
            <a:t>Horario Clases</a:t>
          </a:r>
          <a:endParaRPr lang="es-CL" sz="2400" b="1" kern="1200" dirty="0">
            <a:highlight>
              <a:srgbClr val="000000"/>
            </a:highlight>
            <a:latin typeface="Arial" panose="020B0604020202020204" pitchFamily="34" charset="0"/>
            <a:cs typeface="Arial" panose="020B0604020202020204" pitchFamily="34" charset="0"/>
          </a:endParaRPr>
        </a:p>
      </dsp:txBody>
      <dsp:txXfrm>
        <a:off x="46971" y="2048796"/>
        <a:ext cx="2833698" cy="582915"/>
      </dsp:txXfrm>
    </dsp:sp>
    <dsp:sp modelId="{BE0D469E-F640-489A-B166-DB4D17B99A88}">
      <dsp:nvSpPr>
        <dsp:cNvPr id="0" name=""/>
        <dsp:cNvSpPr/>
      </dsp:nvSpPr>
      <dsp:spPr>
        <a:xfrm>
          <a:off x="3141560" y="239789"/>
          <a:ext cx="2833698" cy="2428815"/>
        </a:xfrm>
        <a:prstGeom prst="rect">
          <a:avLst/>
        </a:prstGeom>
        <a:blipFill>
          <a:blip xmlns:r="http://schemas.openxmlformats.org/officeDocument/2006/relationships" r:embed="rId2"/>
          <a:srcRect/>
          <a:stretch>
            <a:fillRect t="-9000" b="-9000"/>
          </a:stretch>
        </a:blipFill>
        <a:ln>
          <a:noFill/>
        </a:ln>
        <a:effectLst/>
      </dsp:spPr>
      <dsp:style>
        <a:lnRef idx="0">
          <a:scrgbClr r="0" g="0" b="0"/>
        </a:lnRef>
        <a:fillRef idx="1">
          <a:scrgbClr r="0" g="0" b="0"/>
        </a:fillRef>
        <a:effectRef idx="2">
          <a:scrgbClr r="0" g="0" b="0"/>
        </a:effectRef>
        <a:fontRef idx="minor"/>
      </dsp:style>
    </dsp:sp>
    <dsp:sp modelId="{307C7499-B95D-4523-BA71-4646D1D2974B}">
      <dsp:nvSpPr>
        <dsp:cNvPr id="0" name=""/>
        <dsp:cNvSpPr/>
      </dsp:nvSpPr>
      <dsp:spPr>
        <a:xfrm>
          <a:off x="3127505" y="2083649"/>
          <a:ext cx="2833698" cy="582915"/>
        </a:xfrm>
        <a:prstGeom prst="rect">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es-CL" sz="2400" b="1" kern="1200" dirty="0">
              <a:highlight>
                <a:srgbClr val="000000"/>
              </a:highlight>
              <a:latin typeface="Arial" panose="020B0604020202020204" pitchFamily="34" charset="0"/>
              <a:cs typeface="Arial" panose="020B0604020202020204" pitchFamily="34" charset="0"/>
              <a:hlinkClick xmlns:r="http://schemas.openxmlformats.org/officeDocument/2006/relationships" r:id="" action="ppaction://hlinksldjump"/>
            </a:rPr>
            <a:t>Evaluación</a:t>
          </a:r>
          <a:endParaRPr lang="es-CL" sz="2400" b="1" kern="1200" dirty="0">
            <a:highlight>
              <a:srgbClr val="000000"/>
            </a:highlight>
            <a:latin typeface="Arial" panose="020B0604020202020204" pitchFamily="34" charset="0"/>
            <a:cs typeface="Arial" panose="020B0604020202020204" pitchFamily="34" charset="0"/>
          </a:endParaRPr>
        </a:p>
      </dsp:txBody>
      <dsp:txXfrm>
        <a:off x="3127505" y="2083649"/>
        <a:ext cx="2833698" cy="582915"/>
      </dsp:txXfrm>
    </dsp:sp>
    <dsp:sp modelId="{E11F76E8-F62B-4B2A-A408-876B0EB69233}">
      <dsp:nvSpPr>
        <dsp:cNvPr id="0" name=""/>
        <dsp:cNvSpPr/>
      </dsp:nvSpPr>
      <dsp:spPr>
        <a:xfrm>
          <a:off x="6250232" y="239789"/>
          <a:ext cx="2833698" cy="2428815"/>
        </a:xfrm>
        <a:prstGeom prst="rect">
          <a:avLst/>
        </a:prstGeom>
        <a:blipFill>
          <a:blip xmlns:r="http://schemas.openxmlformats.org/officeDocument/2006/relationships" r:embed="rId3"/>
          <a:srcRect/>
          <a:stretch>
            <a:fillRect l="-4000" r="-4000"/>
          </a:stretch>
        </a:blipFill>
        <a:ln>
          <a:noFill/>
        </a:ln>
        <a:effectLst/>
      </dsp:spPr>
      <dsp:style>
        <a:lnRef idx="0">
          <a:scrgbClr r="0" g="0" b="0"/>
        </a:lnRef>
        <a:fillRef idx="1">
          <a:scrgbClr r="0" g="0" b="0"/>
        </a:fillRef>
        <a:effectRef idx="2">
          <a:scrgbClr r="0" g="0" b="0"/>
        </a:effectRef>
        <a:fontRef idx="minor"/>
      </dsp:style>
    </dsp:sp>
    <dsp:sp modelId="{22E38F92-4B7F-48FD-B3A7-6E26BF01529B}">
      <dsp:nvSpPr>
        <dsp:cNvPr id="0" name=""/>
        <dsp:cNvSpPr/>
      </dsp:nvSpPr>
      <dsp:spPr>
        <a:xfrm>
          <a:off x="6250232" y="1939960"/>
          <a:ext cx="2833698" cy="582915"/>
        </a:xfrm>
        <a:prstGeom prst="rect">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es-CL" sz="2400" b="1" kern="1200" smtClean="0">
              <a:highlight>
                <a:srgbClr val="000000"/>
              </a:highlight>
              <a:latin typeface="Arial" panose="020B0604020202020204" pitchFamily="34" charset="0"/>
              <a:cs typeface="Arial" panose="020B0604020202020204" pitchFamily="34" charset="0"/>
              <a:hlinkClick xmlns:r="http://schemas.openxmlformats.org/officeDocument/2006/relationships" r:id="" action="ppaction://hlinksldjump">
                <a:extLst>
                  <a:ext uri="{A12FA001-AC4F-418D-AE19-62706E023703}">
                    <ahyp:hlinkClr xmlns:ahyp="http://schemas.microsoft.com/office/drawing/2018/hyperlinkcolor" xmlns="" val="tx"/>
                  </a:ext>
                </a:extLst>
              </a:hlinkClick>
            </a:rPr>
            <a:t>Materias a tratar</a:t>
          </a:r>
          <a:endParaRPr lang="es-CL" sz="2400" b="1" kern="1200" dirty="0">
            <a:highlight>
              <a:srgbClr val="000000"/>
            </a:highlight>
            <a:latin typeface="Arial" panose="020B0604020202020204" pitchFamily="34" charset="0"/>
            <a:cs typeface="Arial" panose="020B0604020202020204" pitchFamily="34" charset="0"/>
          </a:endParaRPr>
        </a:p>
      </dsp:txBody>
      <dsp:txXfrm>
        <a:off x="6250232" y="1939960"/>
        <a:ext cx="2833698" cy="582915"/>
      </dsp:txXfrm>
    </dsp:sp>
    <dsp:sp modelId="{E790D6A1-DFFB-46DB-9FDF-335CAAD0C208}">
      <dsp:nvSpPr>
        <dsp:cNvPr id="0" name=""/>
        <dsp:cNvSpPr/>
      </dsp:nvSpPr>
      <dsp:spPr>
        <a:xfrm>
          <a:off x="4777" y="3014553"/>
          <a:ext cx="2833698" cy="2428815"/>
        </a:xfrm>
        <a:prstGeom prst="rect">
          <a:avLst/>
        </a:prstGeom>
        <a:blipFill>
          <a:blip xmlns:r="http://schemas.openxmlformats.org/officeDocument/2006/relationships" r:embed="rId4"/>
          <a:srcRect/>
          <a:stretch>
            <a:fillRect l="-30000" r="-30000"/>
          </a:stretch>
        </a:blipFill>
        <a:ln>
          <a:noFill/>
        </a:ln>
        <a:effectLst/>
      </dsp:spPr>
      <dsp:style>
        <a:lnRef idx="0">
          <a:scrgbClr r="0" g="0" b="0"/>
        </a:lnRef>
        <a:fillRef idx="1">
          <a:scrgbClr r="0" g="0" b="0"/>
        </a:fillRef>
        <a:effectRef idx="2">
          <a:scrgbClr r="0" g="0" b="0"/>
        </a:effectRef>
        <a:fontRef idx="minor"/>
      </dsp:style>
    </dsp:sp>
    <dsp:sp modelId="{4440F0A8-F4A6-4358-BAAB-A5FAC115A0E2}">
      <dsp:nvSpPr>
        <dsp:cNvPr id="0" name=""/>
        <dsp:cNvSpPr/>
      </dsp:nvSpPr>
      <dsp:spPr>
        <a:xfrm>
          <a:off x="4777" y="4714723"/>
          <a:ext cx="2833698" cy="582915"/>
        </a:xfrm>
        <a:prstGeom prst="rect">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es-CL" sz="2400" b="1" kern="1200" dirty="0">
              <a:highlight>
                <a:srgbClr val="000000"/>
              </a:highlight>
              <a:latin typeface="Arial" panose="020B0604020202020204" pitchFamily="34" charset="0"/>
              <a:cs typeface="Arial" panose="020B0604020202020204" pitchFamily="34" charset="0"/>
            </a:rPr>
            <a:t>Asistencia </a:t>
          </a:r>
        </a:p>
      </dsp:txBody>
      <dsp:txXfrm>
        <a:off x="4777" y="4714723"/>
        <a:ext cx="2833698" cy="582915"/>
      </dsp:txXfrm>
    </dsp:sp>
    <dsp:sp modelId="{57E55CDE-1C49-4536-AF67-619B6A3DA54D}">
      <dsp:nvSpPr>
        <dsp:cNvPr id="0" name=""/>
        <dsp:cNvSpPr/>
      </dsp:nvSpPr>
      <dsp:spPr>
        <a:xfrm>
          <a:off x="3127505" y="3014553"/>
          <a:ext cx="2833698" cy="2428815"/>
        </a:xfrm>
        <a:prstGeom prst="rect">
          <a:avLst/>
        </a:prstGeom>
        <a:blipFill>
          <a:blip xmlns:r="http://schemas.openxmlformats.org/officeDocument/2006/relationships" r:embed="rId5"/>
          <a:srcRect/>
          <a:stretch>
            <a:fillRect t="-2000" b="-2000"/>
          </a:stretch>
        </a:blipFill>
        <a:ln>
          <a:noFill/>
        </a:ln>
        <a:effectLst/>
      </dsp:spPr>
      <dsp:style>
        <a:lnRef idx="0">
          <a:scrgbClr r="0" g="0" b="0"/>
        </a:lnRef>
        <a:fillRef idx="1">
          <a:scrgbClr r="0" g="0" b="0"/>
        </a:fillRef>
        <a:effectRef idx="2">
          <a:scrgbClr r="0" g="0" b="0"/>
        </a:effectRef>
        <a:fontRef idx="minor"/>
      </dsp:style>
    </dsp:sp>
    <dsp:sp modelId="{A5699E15-75EF-4FE9-BA9F-FD23F0C2C7EF}">
      <dsp:nvSpPr>
        <dsp:cNvPr id="0" name=""/>
        <dsp:cNvSpPr/>
      </dsp:nvSpPr>
      <dsp:spPr>
        <a:xfrm>
          <a:off x="3127505" y="4714723"/>
          <a:ext cx="2833698" cy="582915"/>
        </a:xfrm>
        <a:prstGeom prst="rect">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es-CL" sz="2400" b="1" kern="1200" dirty="0">
              <a:highlight>
                <a:srgbClr val="000000"/>
              </a:highlight>
              <a:latin typeface="Arial" panose="020B0604020202020204" pitchFamily="34" charset="0"/>
              <a:cs typeface="Arial" panose="020B0604020202020204" pitchFamily="34" charset="0"/>
              <a:hlinkClick xmlns:r="http://schemas.openxmlformats.org/officeDocument/2006/relationships" r:id="" action="ppaction://hlinksldjump"/>
            </a:rPr>
            <a:t>Objetivos</a:t>
          </a:r>
          <a:endParaRPr lang="es-CL" sz="2400" b="1" kern="1200" dirty="0">
            <a:highlight>
              <a:srgbClr val="000000"/>
            </a:highlight>
            <a:latin typeface="Arial" panose="020B0604020202020204" pitchFamily="34" charset="0"/>
            <a:cs typeface="Arial" panose="020B0604020202020204" pitchFamily="34" charset="0"/>
          </a:endParaRPr>
        </a:p>
      </dsp:txBody>
      <dsp:txXfrm>
        <a:off x="3127505" y="4714723"/>
        <a:ext cx="2833698" cy="582915"/>
      </dsp:txXfrm>
    </dsp:sp>
    <dsp:sp modelId="{4336F01A-9C82-4B10-A80B-82114BAE9181}">
      <dsp:nvSpPr>
        <dsp:cNvPr id="0" name=""/>
        <dsp:cNvSpPr/>
      </dsp:nvSpPr>
      <dsp:spPr>
        <a:xfrm>
          <a:off x="6250232" y="3014553"/>
          <a:ext cx="2833698" cy="2428815"/>
        </a:xfrm>
        <a:prstGeom prst="rect">
          <a:avLst/>
        </a:prstGeom>
        <a:blipFill>
          <a:blip xmlns:r="http://schemas.openxmlformats.org/officeDocument/2006/relationships" r:embed="rId6">
            <a:extLst>
              <a:ext uri="{28A0092B-C50C-407E-A947-70E740481C1C}">
                <a14:useLocalDpi xmlns:a14="http://schemas.microsoft.com/office/drawing/2010/main" val="0"/>
              </a:ext>
            </a:extLst>
          </a:blip>
          <a:srcRect/>
          <a:stretch>
            <a:fillRect t="-8000" b="-8000"/>
          </a:stretch>
        </a:blipFill>
        <a:ln>
          <a:noFill/>
        </a:ln>
        <a:effectLst/>
      </dsp:spPr>
      <dsp:style>
        <a:lnRef idx="0">
          <a:scrgbClr r="0" g="0" b="0"/>
        </a:lnRef>
        <a:fillRef idx="1">
          <a:scrgbClr r="0" g="0" b="0"/>
        </a:fillRef>
        <a:effectRef idx="2">
          <a:scrgbClr r="0" g="0" b="0"/>
        </a:effectRef>
        <a:fontRef idx="minor"/>
      </dsp:style>
    </dsp:sp>
    <dsp:sp modelId="{0B935A30-6E07-47E7-9D57-53EC79C043CF}">
      <dsp:nvSpPr>
        <dsp:cNvPr id="0" name=""/>
        <dsp:cNvSpPr/>
      </dsp:nvSpPr>
      <dsp:spPr>
        <a:xfrm>
          <a:off x="6250232" y="4714723"/>
          <a:ext cx="2833698" cy="582915"/>
        </a:xfrm>
        <a:prstGeom prst="rect">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es-CL" sz="2400" b="1" kern="1200" dirty="0" smtClean="0">
              <a:highlight>
                <a:srgbClr val="000000"/>
              </a:highlight>
              <a:latin typeface="Arial" panose="020B0604020202020204" pitchFamily="34" charset="0"/>
              <a:cs typeface="Arial" panose="020B0604020202020204" pitchFamily="34" charset="0"/>
              <a:hlinkClick xmlns:r="http://schemas.openxmlformats.org/officeDocument/2006/relationships" r:id="" action="ppaction://hlinksldjump"/>
            </a:rPr>
            <a:t>Programa Asignatura</a:t>
          </a:r>
          <a:endParaRPr lang="es-CL" sz="2400" b="1" kern="1200" dirty="0">
            <a:highlight>
              <a:srgbClr val="000000"/>
            </a:highlight>
            <a:latin typeface="Arial" panose="020B0604020202020204" pitchFamily="34" charset="0"/>
            <a:cs typeface="Arial" panose="020B0604020202020204" pitchFamily="34" charset="0"/>
          </a:endParaRPr>
        </a:p>
      </dsp:txBody>
      <dsp:txXfrm>
        <a:off x="6250232" y="4714723"/>
        <a:ext cx="2833698" cy="58291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86818F-C984-4B63-96CE-EC7A0AC35B12}">
      <dsp:nvSpPr>
        <dsp:cNvPr id="0" name=""/>
        <dsp:cNvSpPr/>
      </dsp:nvSpPr>
      <dsp:spPr>
        <a:xfrm>
          <a:off x="8652920" y="2416579"/>
          <a:ext cx="2492059" cy="232567"/>
        </a:xfrm>
        <a:custGeom>
          <a:avLst/>
          <a:gdLst/>
          <a:ahLst/>
          <a:cxnLst/>
          <a:rect l="0" t="0" r="0" b="0"/>
          <a:pathLst>
            <a:path>
              <a:moveTo>
                <a:pt x="0" y="0"/>
              </a:moveTo>
              <a:lnTo>
                <a:pt x="0" y="116283"/>
              </a:lnTo>
              <a:lnTo>
                <a:pt x="2492059" y="116283"/>
              </a:lnTo>
              <a:lnTo>
                <a:pt x="2492059" y="232567"/>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DB62B30-6D7B-4AD9-98A0-F2677324661C}">
      <dsp:nvSpPr>
        <dsp:cNvPr id="0" name=""/>
        <dsp:cNvSpPr/>
      </dsp:nvSpPr>
      <dsp:spPr>
        <a:xfrm>
          <a:off x="8652920" y="2416579"/>
          <a:ext cx="1084938" cy="232567"/>
        </a:xfrm>
        <a:custGeom>
          <a:avLst/>
          <a:gdLst/>
          <a:ahLst/>
          <a:cxnLst/>
          <a:rect l="0" t="0" r="0" b="0"/>
          <a:pathLst>
            <a:path>
              <a:moveTo>
                <a:pt x="0" y="0"/>
              </a:moveTo>
              <a:lnTo>
                <a:pt x="0" y="116283"/>
              </a:lnTo>
              <a:lnTo>
                <a:pt x="1084938" y="116283"/>
              </a:lnTo>
              <a:lnTo>
                <a:pt x="1084938" y="232567"/>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652CF42-DC07-41CC-A1C5-22CE2C7C3A95}">
      <dsp:nvSpPr>
        <dsp:cNvPr id="0" name=""/>
        <dsp:cNvSpPr/>
      </dsp:nvSpPr>
      <dsp:spPr>
        <a:xfrm>
          <a:off x="8127756" y="2416579"/>
          <a:ext cx="525164" cy="232567"/>
        </a:xfrm>
        <a:custGeom>
          <a:avLst/>
          <a:gdLst/>
          <a:ahLst/>
          <a:cxnLst/>
          <a:rect l="0" t="0" r="0" b="0"/>
          <a:pathLst>
            <a:path>
              <a:moveTo>
                <a:pt x="525164" y="0"/>
              </a:moveTo>
              <a:lnTo>
                <a:pt x="525164" y="116283"/>
              </a:lnTo>
              <a:lnTo>
                <a:pt x="0" y="116283"/>
              </a:lnTo>
              <a:lnTo>
                <a:pt x="0" y="232567"/>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3A21A82-07B2-407E-85BC-034FCE952AC4}">
      <dsp:nvSpPr>
        <dsp:cNvPr id="0" name=""/>
        <dsp:cNvSpPr/>
      </dsp:nvSpPr>
      <dsp:spPr>
        <a:xfrm>
          <a:off x="6372802" y="2416579"/>
          <a:ext cx="2280118" cy="232567"/>
        </a:xfrm>
        <a:custGeom>
          <a:avLst/>
          <a:gdLst/>
          <a:ahLst/>
          <a:cxnLst/>
          <a:rect l="0" t="0" r="0" b="0"/>
          <a:pathLst>
            <a:path>
              <a:moveTo>
                <a:pt x="2280118" y="0"/>
              </a:moveTo>
              <a:lnTo>
                <a:pt x="2280118" y="116283"/>
              </a:lnTo>
              <a:lnTo>
                <a:pt x="0" y="116283"/>
              </a:lnTo>
              <a:lnTo>
                <a:pt x="0" y="232567"/>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5BE36D5-1D4D-48F4-A7F7-08F4A810C56C}">
      <dsp:nvSpPr>
        <dsp:cNvPr id="0" name=""/>
        <dsp:cNvSpPr/>
      </dsp:nvSpPr>
      <dsp:spPr>
        <a:xfrm>
          <a:off x="2676719" y="2416579"/>
          <a:ext cx="2144110" cy="232567"/>
        </a:xfrm>
        <a:custGeom>
          <a:avLst/>
          <a:gdLst/>
          <a:ahLst/>
          <a:cxnLst/>
          <a:rect l="0" t="0" r="0" b="0"/>
          <a:pathLst>
            <a:path>
              <a:moveTo>
                <a:pt x="0" y="0"/>
              </a:moveTo>
              <a:lnTo>
                <a:pt x="0" y="116283"/>
              </a:lnTo>
              <a:lnTo>
                <a:pt x="2144110" y="116283"/>
              </a:lnTo>
              <a:lnTo>
                <a:pt x="2144110" y="232567"/>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762C3B2-32E0-41EB-895F-F7B977CD1E4F}">
      <dsp:nvSpPr>
        <dsp:cNvPr id="0" name=""/>
        <dsp:cNvSpPr/>
      </dsp:nvSpPr>
      <dsp:spPr>
        <a:xfrm>
          <a:off x="2676719" y="2416579"/>
          <a:ext cx="804079" cy="232567"/>
        </a:xfrm>
        <a:custGeom>
          <a:avLst/>
          <a:gdLst/>
          <a:ahLst/>
          <a:cxnLst/>
          <a:rect l="0" t="0" r="0" b="0"/>
          <a:pathLst>
            <a:path>
              <a:moveTo>
                <a:pt x="0" y="0"/>
              </a:moveTo>
              <a:lnTo>
                <a:pt x="0" y="116283"/>
              </a:lnTo>
              <a:lnTo>
                <a:pt x="804079" y="116283"/>
              </a:lnTo>
              <a:lnTo>
                <a:pt x="804079" y="232567"/>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931749A-3829-4BE7-8E44-2FB2415DBA38}">
      <dsp:nvSpPr>
        <dsp:cNvPr id="0" name=""/>
        <dsp:cNvSpPr/>
      </dsp:nvSpPr>
      <dsp:spPr>
        <a:xfrm>
          <a:off x="2140767" y="2416579"/>
          <a:ext cx="535951" cy="232567"/>
        </a:xfrm>
        <a:custGeom>
          <a:avLst/>
          <a:gdLst/>
          <a:ahLst/>
          <a:cxnLst/>
          <a:rect l="0" t="0" r="0" b="0"/>
          <a:pathLst>
            <a:path>
              <a:moveTo>
                <a:pt x="535951" y="0"/>
              </a:moveTo>
              <a:lnTo>
                <a:pt x="535951" y="116283"/>
              </a:lnTo>
              <a:lnTo>
                <a:pt x="0" y="116283"/>
              </a:lnTo>
              <a:lnTo>
                <a:pt x="0" y="232567"/>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867F663-5957-4319-ACEF-E1CEAC2BB829}">
      <dsp:nvSpPr>
        <dsp:cNvPr id="0" name=""/>
        <dsp:cNvSpPr/>
      </dsp:nvSpPr>
      <dsp:spPr>
        <a:xfrm>
          <a:off x="681003" y="2416579"/>
          <a:ext cx="1995716" cy="232567"/>
        </a:xfrm>
        <a:custGeom>
          <a:avLst/>
          <a:gdLst/>
          <a:ahLst/>
          <a:cxnLst/>
          <a:rect l="0" t="0" r="0" b="0"/>
          <a:pathLst>
            <a:path>
              <a:moveTo>
                <a:pt x="1995716" y="0"/>
              </a:moveTo>
              <a:lnTo>
                <a:pt x="1995716" y="116283"/>
              </a:lnTo>
              <a:lnTo>
                <a:pt x="0" y="116283"/>
              </a:lnTo>
              <a:lnTo>
                <a:pt x="0" y="232567"/>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1426736-D938-4811-B96A-BFAEF3EEFE9A}">
      <dsp:nvSpPr>
        <dsp:cNvPr id="0" name=""/>
        <dsp:cNvSpPr/>
      </dsp:nvSpPr>
      <dsp:spPr>
        <a:xfrm>
          <a:off x="955166" y="1862847"/>
          <a:ext cx="3443105" cy="553731"/>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IDENTIFICACIÓN ASIGNATURA</a:t>
          </a:r>
          <a:endParaRPr lang="es-ES" sz="1600" kern="1200" dirty="0">
            <a:latin typeface="Arial" panose="020B0604020202020204" pitchFamily="34" charset="0"/>
            <a:cs typeface="Arial" panose="020B0604020202020204" pitchFamily="34" charset="0"/>
          </a:endParaRPr>
        </a:p>
      </dsp:txBody>
      <dsp:txXfrm>
        <a:off x="955166" y="1862847"/>
        <a:ext cx="3443105" cy="553731"/>
      </dsp:txXfrm>
    </dsp:sp>
    <dsp:sp modelId="{82F7E6E5-5451-44FF-A538-DFF58AC9B30F}">
      <dsp:nvSpPr>
        <dsp:cNvPr id="0" name=""/>
        <dsp:cNvSpPr/>
      </dsp:nvSpPr>
      <dsp:spPr>
        <a:xfrm>
          <a:off x="7537" y="2649146"/>
          <a:ext cx="1346930" cy="791975"/>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lvl="0" algn="ctr" defTabSz="444500">
            <a:lnSpc>
              <a:spcPct val="90000"/>
            </a:lnSpc>
            <a:spcBef>
              <a:spcPct val="0"/>
            </a:spcBef>
            <a:spcAft>
              <a:spcPct val="35000"/>
            </a:spcAft>
          </a:pPr>
          <a:r>
            <a:rPr lang="es-ES" sz="1000" kern="1200" dirty="0" smtClean="0">
              <a:latin typeface="Arial" panose="020B0604020202020204" pitchFamily="34" charset="0"/>
              <a:cs typeface="Arial" panose="020B0604020202020204" pitchFamily="34" charset="0"/>
            </a:rPr>
            <a:t>CURSO</a:t>
          </a:r>
        </a:p>
        <a:p>
          <a:pPr lvl="0" algn="ctr" defTabSz="444500">
            <a:lnSpc>
              <a:spcPct val="90000"/>
            </a:lnSpc>
            <a:spcBef>
              <a:spcPct val="0"/>
            </a:spcBef>
            <a:spcAft>
              <a:spcPct val="35000"/>
            </a:spcAft>
          </a:pPr>
          <a:r>
            <a:rPr lang="es-ES" sz="1000" kern="1200" dirty="0" smtClean="0">
              <a:latin typeface="Arial" panose="020B0604020202020204" pitchFamily="34" charset="0"/>
              <a:cs typeface="Arial" panose="020B0604020202020204" pitchFamily="34" charset="0"/>
            </a:rPr>
            <a:t>CUARTO AÑO POLITÉCNICO</a:t>
          </a:r>
        </a:p>
        <a:p>
          <a:pPr lvl="0" algn="ctr" defTabSz="444500">
            <a:lnSpc>
              <a:spcPct val="90000"/>
            </a:lnSpc>
            <a:spcBef>
              <a:spcPct val="0"/>
            </a:spcBef>
            <a:spcAft>
              <a:spcPct val="35000"/>
            </a:spcAft>
          </a:pPr>
          <a:r>
            <a:rPr lang="es-ES" sz="1000" b="1" kern="1200" dirty="0" smtClean="0">
              <a:solidFill>
                <a:srgbClr val="FF0000"/>
              </a:solidFill>
              <a:latin typeface="Arial" panose="020B0604020202020204" pitchFamily="34" charset="0"/>
              <a:cs typeface="Arial" panose="020B0604020202020204" pitchFamily="34" charset="0"/>
            </a:rPr>
            <a:t>EJ, IM</a:t>
          </a:r>
          <a:r>
            <a:rPr lang="es-ES" sz="1000" kern="1200" dirty="0" smtClean="0">
              <a:latin typeface="Arial" panose="020B0604020202020204" pitchFamily="34" charset="0"/>
              <a:cs typeface="Arial" panose="020B0604020202020204" pitchFamily="34" charset="0"/>
            </a:rPr>
            <a:t>, LT Y AB</a:t>
          </a:r>
          <a:endParaRPr lang="es-ES" sz="1000" kern="1200" dirty="0">
            <a:latin typeface="Arial" panose="020B0604020202020204" pitchFamily="34" charset="0"/>
            <a:cs typeface="Arial" panose="020B0604020202020204" pitchFamily="34" charset="0"/>
          </a:endParaRPr>
        </a:p>
      </dsp:txBody>
      <dsp:txXfrm>
        <a:off x="7537" y="2649146"/>
        <a:ext cx="1346930" cy="791975"/>
      </dsp:txXfrm>
    </dsp:sp>
    <dsp:sp modelId="{83F124CC-AD61-4054-9407-8FED9BDFE041}">
      <dsp:nvSpPr>
        <dsp:cNvPr id="0" name=""/>
        <dsp:cNvSpPr/>
      </dsp:nvSpPr>
      <dsp:spPr>
        <a:xfrm>
          <a:off x="1587035" y="2649146"/>
          <a:ext cx="1107463" cy="553731"/>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s-ES" sz="1100" kern="1200" dirty="0" smtClean="0">
              <a:latin typeface="Arial" panose="020B0604020202020204" pitchFamily="34" charset="0"/>
              <a:cs typeface="Arial" panose="020B0604020202020204" pitchFamily="34" charset="0"/>
            </a:rPr>
            <a:t>REQUISITO MANDO Y  LIDERAZGO I</a:t>
          </a:r>
          <a:endParaRPr lang="es-ES" sz="1100" kern="1200" dirty="0">
            <a:latin typeface="Arial" panose="020B0604020202020204" pitchFamily="34" charset="0"/>
            <a:cs typeface="Arial" panose="020B0604020202020204" pitchFamily="34" charset="0"/>
          </a:endParaRPr>
        </a:p>
      </dsp:txBody>
      <dsp:txXfrm>
        <a:off x="1587035" y="2649146"/>
        <a:ext cx="1107463" cy="553731"/>
      </dsp:txXfrm>
    </dsp:sp>
    <dsp:sp modelId="{8E5A54D9-08C7-401B-83E5-3A6551DF0A90}">
      <dsp:nvSpPr>
        <dsp:cNvPr id="0" name=""/>
        <dsp:cNvSpPr/>
      </dsp:nvSpPr>
      <dsp:spPr>
        <a:xfrm>
          <a:off x="2927067" y="2649146"/>
          <a:ext cx="1107463" cy="553731"/>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FACULTAD FORMACIÓN HUMANÍSTICA</a:t>
          </a:r>
          <a:endParaRPr lang="es-ES" sz="1200" kern="1200" dirty="0">
            <a:latin typeface="Arial" panose="020B0604020202020204" pitchFamily="34" charset="0"/>
            <a:cs typeface="Arial" panose="020B0604020202020204" pitchFamily="34" charset="0"/>
          </a:endParaRPr>
        </a:p>
      </dsp:txBody>
      <dsp:txXfrm>
        <a:off x="2927067" y="2649146"/>
        <a:ext cx="1107463" cy="553731"/>
      </dsp:txXfrm>
    </dsp:sp>
    <dsp:sp modelId="{CF03B54C-0622-4BC9-8031-D46DB38D6E6A}">
      <dsp:nvSpPr>
        <dsp:cNvPr id="0" name=""/>
        <dsp:cNvSpPr/>
      </dsp:nvSpPr>
      <dsp:spPr>
        <a:xfrm>
          <a:off x="4267098" y="2649146"/>
          <a:ext cx="1107463" cy="553731"/>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CÁTEDRA DERECHO</a:t>
          </a:r>
          <a:endParaRPr lang="es-ES" sz="1200" kern="1200" dirty="0">
            <a:latin typeface="Arial" panose="020B0604020202020204" pitchFamily="34" charset="0"/>
            <a:cs typeface="Arial" panose="020B0604020202020204" pitchFamily="34" charset="0"/>
          </a:endParaRPr>
        </a:p>
      </dsp:txBody>
      <dsp:txXfrm>
        <a:off x="4267098" y="2649146"/>
        <a:ext cx="1107463" cy="553731"/>
      </dsp:txXfrm>
    </dsp:sp>
    <dsp:sp modelId="{9FCA9164-66AA-41C7-B9C3-CE55537AFEAB}">
      <dsp:nvSpPr>
        <dsp:cNvPr id="0" name=""/>
        <dsp:cNvSpPr/>
      </dsp:nvSpPr>
      <dsp:spPr>
        <a:xfrm>
          <a:off x="7462408" y="1862847"/>
          <a:ext cx="2381025" cy="553731"/>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lvl="0" algn="ctr" defTabSz="844550">
            <a:lnSpc>
              <a:spcPct val="90000"/>
            </a:lnSpc>
            <a:spcBef>
              <a:spcPct val="0"/>
            </a:spcBef>
            <a:spcAft>
              <a:spcPct val="35000"/>
            </a:spcAft>
          </a:pPr>
          <a:r>
            <a:rPr lang="es-ES" sz="1900" kern="1200" dirty="0" smtClean="0"/>
            <a:t> </a:t>
          </a:r>
          <a:r>
            <a:rPr lang="es-ES" sz="1600" kern="1200" dirty="0" smtClean="0">
              <a:latin typeface="Arial" panose="020B0604020202020204" pitchFamily="34" charset="0"/>
              <a:cs typeface="Arial" panose="020B0604020202020204" pitchFamily="34" charset="0"/>
            </a:rPr>
            <a:t>ANTECEDENTES ACADÉMICOS</a:t>
          </a:r>
          <a:endParaRPr lang="es-ES" sz="1600" kern="1200" dirty="0">
            <a:latin typeface="Arial" panose="020B0604020202020204" pitchFamily="34" charset="0"/>
            <a:cs typeface="Arial" panose="020B0604020202020204" pitchFamily="34" charset="0"/>
          </a:endParaRPr>
        </a:p>
      </dsp:txBody>
      <dsp:txXfrm>
        <a:off x="7462408" y="1862847"/>
        <a:ext cx="2381025" cy="553731"/>
      </dsp:txXfrm>
    </dsp:sp>
    <dsp:sp modelId="{D3A829B0-14B5-4506-9711-5520FE027118}">
      <dsp:nvSpPr>
        <dsp:cNvPr id="0" name=""/>
        <dsp:cNvSpPr/>
      </dsp:nvSpPr>
      <dsp:spPr>
        <a:xfrm>
          <a:off x="5607129" y="2649146"/>
          <a:ext cx="1531345" cy="73573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TOTAL HORAS TEORICAS</a:t>
          </a:r>
          <a:endParaRPr lang="es-ES" sz="1300" kern="1200" dirty="0" smtClean="0">
            <a:latin typeface="Arial" panose="020B0604020202020204" pitchFamily="34" charset="0"/>
            <a:cs typeface="Arial" panose="020B0604020202020204" pitchFamily="34" charset="0"/>
          </a:endParaRPr>
        </a:p>
        <a:p>
          <a:pPr lvl="0" algn="ctr" defTabSz="533400">
            <a:lnSpc>
              <a:spcPct val="90000"/>
            </a:lnSpc>
            <a:spcBef>
              <a:spcPct val="0"/>
            </a:spcBef>
            <a:spcAft>
              <a:spcPct val="35000"/>
            </a:spcAft>
          </a:pPr>
          <a:r>
            <a:rPr lang="es-ES" sz="1600" b="1" kern="1200" dirty="0" smtClean="0">
              <a:solidFill>
                <a:srgbClr val="FF0000"/>
              </a:solidFill>
              <a:latin typeface="Arial" panose="020B0604020202020204" pitchFamily="34" charset="0"/>
              <a:cs typeface="Arial" panose="020B0604020202020204" pitchFamily="34" charset="0"/>
            </a:rPr>
            <a:t>45</a:t>
          </a:r>
          <a:endParaRPr lang="es-ES" sz="1600" b="1" kern="1200" dirty="0">
            <a:solidFill>
              <a:srgbClr val="FF0000"/>
            </a:solidFill>
            <a:latin typeface="Arial" panose="020B0604020202020204" pitchFamily="34" charset="0"/>
            <a:cs typeface="Arial" panose="020B0604020202020204" pitchFamily="34" charset="0"/>
          </a:endParaRPr>
        </a:p>
      </dsp:txBody>
      <dsp:txXfrm>
        <a:off x="5607129" y="2649146"/>
        <a:ext cx="1531345" cy="735738"/>
      </dsp:txXfrm>
    </dsp:sp>
    <dsp:sp modelId="{B21527C1-184E-4166-B3B9-BEFB2AB3AA2C}">
      <dsp:nvSpPr>
        <dsp:cNvPr id="0" name=""/>
        <dsp:cNvSpPr/>
      </dsp:nvSpPr>
      <dsp:spPr>
        <a:xfrm>
          <a:off x="7371042" y="2649146"/>
          <a:ext cx="1513426" cy="64876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TOTAL HORAS PRÁCTICAS </a:t>
          </a:r>
        </a:p>
        <a:p>
          <a:pPr lvl="0" algn="ctr" defTabSz="533400">
            <a:lnSpc>
              <a:spcPct val="90000"/>
            </a:lnSpc>
            <a:spcBef>
              <a:spcPct val="0"/>
            </a:spcBef>
            <a:spcAft>
              <a:spcPct val="35000"/>
            </a:spcAft>
          </a:pPr>
          <a:r>
            <a:rPr lang="es-ES" sz="1600" b="1" kern="1200" dirty="0" smtClean="0">
              <a:solidFill>
                <a:srgbClr val="FF0000"/>
              </a:solidFill>
              <a:latin typeface="Arial" panose="020B0604020202020204" pitchFamily="34" charset="0"/>
              <a:cs typeface="Arial" panose="020B0604020202020204" pitchFamily="34" charset="0"/>
            </a:rPr>
            <a:t>17</a:t>
          </a:r>
          <a:endParaRPr lang="es-ES" sz="1600" b="1" kern="1200" dirty="0">
            <a:solidFill>
              <a:srgbClr val="FF0000"/>
            </a:solidFill>
            <a:latin typeface="Arial" panose="020B0604020202020204" pitchFamily="34" charset="0"/>
            <a:cs typeface="Arial" panose="020B0604020202020204" pitchFamily="34" charset="0"/>
          </a:endParaRPr>
        </a:p>
      </dsp:txBody>
      <dsp:txXfrm>
        <a:off x="7371042" y="2649146"/>
        <a:ext cx="1513426" cy="648768"/>
      </dsp:txXfrm>
    </dsp:sp>
    <dsp:sp modelId="{199FEBCE-7089-4B7C-8C56-4D63BFA6C884}">
      <dsp:nvSpPr>
        <dsp:cNvPr id="0" name=""/>
        <dsp:cNvSpPr/>
      </dsp:nvSpPr>
      <dsp:spPr>
        <a:xfrm>
          <a:off x="9117036" y="2649146"/>
          <a:ext cx="1241644" cy="790601"/>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TOTAL HORAS EVALUACIÓN</a:t>
          </a:r>
        </a:p>
        <a:p>
          <a:pPr lvl="0" algn="ctr" defTabSz="533400">
            <a:lnSpc>
              <a:spcPct val="90000"/>
            </a:lnSpc>
            <a:spcBef>
              <a:spcPct val="0"/>
            </a:spcBef>
            <a:spcAft>
              <a:spcPct val="35000"/>
            </a:spcAft>
          </a:pPr>
          <a:r>
            <a:rPr lang="es-ES" sz="1600" b="1" kern="1200" dirty="0" smtClean="0">
              <a:solidFill>
                <a:srgbClr val="FF0000"/>
              </a:solidFill>
              <a:latin typeface="Arial" panose="020B0604020202020204" pitchFamily="34" charset="0"/>
              <a:cs typeface="Arial" panose="020B0604020202020204" pitchFamily="34" charset="0"/>
            </a:rPr>
            <a:t>06</a:t>
          </a:r>
        </a:p>
      </dsp:txBody>
      <dsp:txXfrm>
        <a:off x="9117036" y="2649146"/>
        <a:ext cx="1241644" cy="790601"/>
      </dsp:txXfrm>
    </dsp:sp>
    <dsp:sp modelId="{40184ECA-E909-425A-A96E-C14DA21741E4}">
      <dsp:nvSpPr>
        <dsp:cNvPr id="0" name=""/>
        <dsp:cNvSpPr/>
      </dsp:nvSpPr>
      <dsp:spPr>
        <a:xfrm>
          <a:off x="10591248" y="2649146"/>
          <a:ext cx="1107463" cy="933974"/>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TOTAL HORAS</a:t>
          </a:r>
        </a:p>
        <a:p>
          <a:pPr lvl="0" algn="ctr" defTabSz="533400">
            <a:lnSpc>
              <a:spcPct val="90000"/>
            </a:lnSpc>
            <a:spcBef>
              <a:spcPct val="0"/>
            </a:spcBef>
            <a:spcAft>
              <a:spcPct val="35000"/>
            </a:spcAft>
          </a:pPr>
          <a:r>
            <a:rPr lang="es-ES" sz="1600" b="1" kern="1200" dirty="0" smtClean="0">
              <a:solidFill>
                <a:srgbClr val="FF0000"/>
              </a:solidFill>
              <a:latin typeface="Arial" panose="020B0604020202020204" pitchFamily="34" charset="0"/>
              <a:cs typeface="Arial" panose="020B0604020202020204" pitchFamily="34" charset="0"/>
            </a:rPr>
            <a:t>61</a:t>
          </a:r>
          <a:endParaRPr lang="es-ES" sz="1600" b="1" kern="1200" dirty="0">
            <a:solidFill>
              <a:srgbClr val="FF0000"/>
            </a:solidFill>
            <a:latin typeface="Arial" panose="020B0604020202020204" pitchFamily="34" charset="0"/>
            <a:cs typeface="Arial" panose="020B0604020202020204" pitchFamily="34" charset="0"/>
          </a:endParaRPr>
        </a:p>
      </dsp:txBody>
      <dsp:txXfrm>
        <a:off x="10591248" y="2649146"/>
        <a:ext cx="1107463" cy="93397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24CF3F-2BEC-40D4-A632-16CAFF89439E}">
      <dsp:nvSpPr>
        <dsp:cNvPr id="0" name=""/>
        <dsp:cNvSpPr/>
      </dsp:nvSpPr>
      <dsp:spPr>
        <a:xfrm>
          <a:off x="5532461" y="2472311"/>
          <a:ext cx="4333058" cy="501345"/>
        </a:xfrm>
        <a:custGeom>
          <a:avLst/>
          <a:gdLst/>
          <a:ahLst/>
          <a:cxnLst/>
          <a:rect l="0" t="0" r="0" b="0"/>
          <a:pathLst>
            <a:path>
              <a:moveTo>
                <a:pt x="0" y="0"/>
              </a:moveTo>
              <a:lnTo>
                <a:pt x="0" y="250672"/>
              </a:lnTo>
              <a:lnTo>
                <a:pt x="4333058" y="250672"/>
              </a:lnTo>
              <a:lnTo>
                <a:pt x="4333058" y="501345"/>
              </a:lnTo>
            </a:path>
          </a:pathLst>
        </a:custGeom>
        <a:noFill/>
        <a:ln w="12700" cap="flat" cmpd="sng" algn="ctr">
          <a:solidFill>
            <a:schemeClr val="accent1">
              <a:tint val="9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1D3C651-CA59-44E6-A909-695C67202ADF}">
      <dsp:nvSpPr>
        <dsp:cNvPr id="0" name=""/>
        <dsp:cNvSpPr/>
      </dsp:nvSpPr>
      <dsp:spPr>
        <a:xfrm>
          <a:off x="5532461" y="2472311"/>
          <a:ext cx="1444352" cy="501345"/>
        </a:xfrm>
        <a:custGeom>
          <a:avLst/>
          <a:gdLst/>
          <a:ahLst/>
          <a:cxnLst/>
          <a:rect l="0" t="0" r="0" b="0"/>
          <a:pathLst>
            <a:path>
              <a:moveTo>
                <a:pt x="0" y="0"/>
              </a:moveTo>
              <a:lnTo>
                <a:pt x="0" y="250672"/>
              </a:lnTo>
              <a:lnTo>
                <a:pt x="1444352" y="250672"/>
              </a:lnTo>
              <a:lnTo>
                <a:pt x="1444352" y="501345"/>
              </a:lnTo>
            </a:path>
          </a:pathLst>
        </a:custGeom>
        <a:noFill/>
        <a:ln w="12700" cap="flat" cmpd="sng" algn="ctr">
          <a:solidFill>
            <a:schemeClr val="accent1">
              <a:tint val="9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F81AB7C-0D99-4685-85D4-A6F054399712}">
      <dsp:nvSpPr>
        <dsp:cNvPr id="0" name=""/>
        <dsp:cNvSpPr/>
      </dsp:nvSpPr>
      <dsp:spPr>
        <a:xfrm>
          <a:off x="4088108" y="2472311"/>
          <a:ext cx="1444352" cy="501345"/>
        </a:xfrm>
        <a:custGeom>
          <a:avLst/>
          <a:gdLst/>
          <a:ahLst/>
          <a:cxnLst/>
          <a:rect l="0" t="0" r="0" b="0"/>
          <a:pathLst>
            <a:path>
              <a:moveTo>
                <a:pt x="1444352" y="0"/>
              </a:moveTo>
              <a:lnTo>
                <a:pt x="1444352" y="250672"/>
              </a:lnTo>
              <a:lnTo>
                <a:pt x="0" y="250672"/>
              </a:lnTo>
              <a:lnTo>
                <a:pt x="0" y="501345"/>
              </a:lnTo>
            </a:path>
          </a:pathLst>
        </a:custGeom>
        <a:noFill/>
        <a:ln w="12700" cap="flat" cmpd="sng" algn="ctr">
          <a:solidFill>
            <a:schemeClr val="accent1">
              <a:tint val="9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D5C7A0D-AD29-4B86-A1B4-B88FF267968B}">
      <dsp:nvSpPr>
        <dsp:cNvPr id="0" name=""/>
        <dsp:cNvSpPr/>
      </dsp:nvSpPr>
      <dsp:spPr>
        <a:xfrm>
          <a:off x="1199403" y="2472311"/>
          <a:ext cx="4333058" cy="501345"/>
        </a:xfrm>
        <a:custGeom>
          <a:avLst/>
          <a:gdLst/>
          <a:ahLst/>
          <a:cxnLst/>
          <a:rect l="0" t="0" r="0" b="0"/>
          <a:pathLst>
            <a:path>
              <a:moveTo>
                <a:pt x="4333058" y="0"/>
              </a:moveTo>
              <a:lnTo>
                <a:pt x="4333058" y="250672"/>
              </a:lnTo>
              <a:lnTo>
                <a:pt x="0" y="250672"/>
              </a:lnTo>
              <a:lnTo>
                <a:pt x="0" y="501345"/>
              </a:lnTo>
            </a:path>
          </a:pathLst>
        </a:custGeom>
        <a:noFill/>
        <a:ln w="12700" cap="flat" cmpd="sng" algn="ctr">
          <a:solidFill>
            <a:schemeClr val="accent1">
              <a:tint val="9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53EB9BF-DAC8-47AC-8598-5DC98D9A698D}">
      <dsp:nvSpPr>
        <dsp:cNvPr id="0" name=""/>
        <dsp:cNvSpPr/>
      </dsp:nvSpPr>
      <dsp:spPr>
        <a:xfrm>
          <a:off x="4935621" y="1278631"/>
          <a:ext cx="1193679" cy="1193679"/>
        </a:xfrm>
        <a:prstGeom prst="arc">
          <a:avLst>
            <a:gd name="adj1" fmla="val 13200000"/>
            <a:gd name="adj2" fmla="val 19200000"/>
          </a:avLst>
        </a:pr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6871E6C-5451-44F1-8B32-96107FB3A8A3}">
      <dsp:nvSpPr>
        <dsp:cNvPr id="0" name=""/>
        <dsp:cNvSpPr/>
      </dsp:nvSpPr>
      <dsp:spPr>
        <a:xfrm>
          <a:off x="4935621" y="1278631"/>
          <a:ext cx="1193679" cy="1193679"/>
        </a:xfrm>
        <a:prstGeom prst="arc">
          <a:avLst>
            <a:gd name="adj1" fmla="val 2400000"/>
            <a:gd name="adj2" fmla="val 8400000"/>
          </a:avLst>
        </a:pr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88C8340-A751-45F2-8075-120232E04824}">
      <dsp:nvSpPr>
        <dsp:cNvPr id="0" name=""/>
        <dsp:cNvSpPr/>
      </dsp:nvSpPr>
      <dsp:spPr>
        <a:xfrm>
          <a:off x="4338781" y="1493493"/>
          <a:ext cx="2387359" cy="763955"/>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s-ES" sz="2000" kern="1200" dirty="0" smtClean="0">
              <a:solidFill>
                <a:schemeClr val="tx1"/>
              </a:solidFill>
              <a:latin typeface="Arial" panose="020B0604020202020204" pitchFamily="34" charset="0"/>
              <a:cs typeface="Arial" panose="020B0604020202020204" pitchFamily="34" charset="0"/>
            </a:rPr>
            <a:t>EXIGENCIA ACADÉMICA</a:t>
          </a:r>
          <a:endParaRPr lang="es-ES" sz="2000" kern="1200" dirty="0">
            <a:solidFill>
              <a:schemeClr val="tx1"/>
            </a:solidFill>
            <a:latin typeface="Arial" panose="020B0604020202020204" pitchFamily="34" charset="0"/>
            <a:cs typeface="Arial" panose="020B0604020202020204" pitchFamily="34" charset="0"/>
          </a:endParaRPr>
        </a:p>
      </dsp:txBody>
      <dsp:txXfrm>
        <a:off x="4338781" y="1493493"/>
        <a:ext cx="2387359" cy="763955"/>
      </dsp:txXfrm>
    </dsp:sp>
    <dsp:sp modelId="{150EB584-D842-4ECF-86AA-C7DB80100AB4}">
      <dsp:nvSpPr>
        <dsp:cNvPr id="0" name=""/>
        <dsp:cNvSpPr/>
      </dsp:nvSpPr>
      <dsp:spPr>
        <a:xfrm>
          <a:off x="602563" y="2973656"/>
          <a:ext cx="1193679" cy="1193679"/>
        </a:xfrm>
        <a:prstGeom prst="arc">
          <a:avLst>
            <a:gd name="adj1" fmla="val 13200000"/>
            <a:gd name="adj2" fmla="val 19200000"/>
          </a:avLst>
        </a:pr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367F0AB-D44F-48BA-BA95-E884EEEE70DD}">
      <dsp:nvSpPr>
        <dsp:cNvPr id="0" name=""/>
        <dsp:cNvSpPr/>
      </dsp:nvSpPr>
      <dsp:spPr>
        <a:xfrm>
          <a:off x="602563" y="2973656"/>
          <a:ext cx="1193679" cy="1193679"/>
        </a:xfrm>
        <a:prstGeom prst="arc">
          <a:avLst>
            <a:gd name="adj1" fmla="val 2400000"/>
            <a:gd name="adj2" fmla="val 8400000"/>
          </a:avLst>
        </a:pr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9DF64E2-783A-419B-846C-1A8B5120232C}">
      <dsp:nvSpPr>
        <dsp:cNvPr id="0" name=""/>
        <dsp:cNvSpPr/>
      </dsp:nvSpPr>
      <dsp:spPr>
        <a:xfrm>
          <a:off x="5723" y="3188519"/>
          <a:ext cx="2387359" cy="763955"/>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PREMA </a:t>
          </a:r>
        </a:p>
        <a:p>
          <a:pPr lvl="0" algn="ctr" defTabSz="622300">
            <a:lnSpc>
              <a:spcPct val="90000"/>
            </a:lnSpc>
            <a:spcBef>
              <a:spcPct val="0"/>
            </a:spcBef>
            <a:spcAft>
              <a:spcPct val="35000"/>
            </a:spcAft>
          </a:pPr>
          <a:r>
            <a:rPr lang="es-ES" sz="2400" b="1" kern="1200" dirty="0" smtClean="0">
              <a:solidFill>
                <a:srgbClr val="FF0000"/>
              </a:solidFill>
              <a:latin typeface="Arial" panose="020B0604020202020204" pitchFamily="34" charset="0"/>
              <a:cs typeface="Arial" panose="020B0604020202020204" pitchFamily="34" charset="0"/>
            </a:rPr>
            <a:t>60%</a:t>
          </a:r>
          <a:endParaRPr lang="es-ES" sz="2400" b="1" kern="1200" dirty="0">
            <a:solidFill>
              <a:srgbClr val="FF0000"/>
            </a:solidFill>
            <a:latin typeface="Arial" panose="020B0604020202020204" pitchFamily="34" charset="0"/>
            <a:cs typeface="Arial" panose="020B0604020202020204" pitchFamily="34" charset="0"/>
          </a:endParaRPr>
        </a:p>
      </dsp:txBody>
      <dsp:txXfrm>
        <a:off x="5723" y="3188519"/>
        <a:ext cx="2387359" cy="763955"/>
      </dsp:txXfrm>
    </dsp:sp>
    <dsp:sp modelId="{CD85FDEE-1D5E-4E18-8A3A-EF720D43C5AA}">
      <dsp:nvSpPr>
        <dsp:cNvPr id="0" name=""/>
        <dsp:cNvSpPr/>
      </dsp:nvSpPr>
      <dsp:spPr>
        <a:xfrm>
          <a:off x="3491268" y="2973656"/>
          <a:ext cx="1193679" cy="1193679"/>
        </a:xfrm>
        <a:prstGeom prst="arc">
          <a:avLst>
            <a:gd name="adj1" fmla="val 13200000"/>
            <a:gd name="adj2" fmla="val 19200000"/>
          </a:avLst>
        </a:pr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FB5CE71-D08E-44ED-B6AE-80D2ECD3A28F}">
      <dsp:nvSpPr>
        <dsp:cNvPr id="0" name=""/>
        <dsp:cNvSpPr/>
      </dsp:nvSpPr>
      <dsp:spPr>
        <a:xfrm>
          <a:off x="3491268" y="2973656"/>
          <a:ext cx="1193679" cy="1193679"/>
        </a:xfrm>
        <a:prstGeom prst="arc">
          <a:avLst>
            <a:gd name="adj1" fmla="val 2400000"/>
            <a:gd name="adj2" fmla="val 8400000"/>
          </a:avLst>
        </a:pr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902EE5F-8DE8-432E-87F3-B48A8CE5534A}">
      <dsp:nvSpPr>
        <dsp:cNvPr id="0" name=""/>
        <dsp:cNvSpPr/>
      </dsp:nvSpPr>
      <dsp:spPr>
        <a:xfrm>
          <a:off x="2894428" y="3188519"/>
          <a:ext cx="2387359" cy="763955"/>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NOTA MÍNIMA EXIMICIÓN</a:t>
          </a:r>
        </a:p>
        <a:p>
          <a:pPr lvl="0" algn="ctr" defTabSz="622300">
            <a:lnSpc>
              <a:spcPct val="90000"/>
            </a:lnSpc>
            <a:spcBef>
              <a:spcPct val="0"/>
            </a:spcBef>
            <a:spcAft>
              <a:spcPct val="35000"/>
            </a:spcAft>
          </a:pPr>
          <a:r>
            <a:rPr lang="es-ES" sz="2400" b="1" kern="1200" dirty="0" smtClean="0">
              <a:solidFill>
                <a:srgbClr val="FF0000"/>
              </a:solidFill>
              <a:latin typeface="Arial" panose="020B0604020202020204" pitchFamily="34" charset="0"/>
              <a:cs typeface="Arial" panose="020B0604020202020204" pitchFamily="34" charset="0"/>
            </a:rPr>
            <a:t>8.0</a:t>
          </a:r>
          <a:endParaRPr lang="es-ES" sz="2400" b="1" kern="1200" dirty="0">
            <a:solidFill>
              <a:srgbClr val="FF0000"/>
            </a:solidFill>
            <a:latin typeface="Arial" panose="020B0604020202020204" pitchFamily="34" charset="0"/>
            <a:cs typeface="Arial" panose="020B0604020202020204" pitchFamily="34" charset="0"/>
          </a:endParaRPr>
        </a:p>
      </dsp:txBody>
      <dsp:txXfrm>
        <a:off x="2894428" y="3188519"/>
        <a:ext cx="2387359" cy="763955"/>
      </dsp:txXfrm>
    </dsp:sp>
    <dsp:sp modelId="{CACDD44E-CE12-4500-AB8D-54AA6116DE0F}">
      <dsp:nvSpPr>
        <dsp:cNvPr id="0" name=""/>
        <dsp:cNvSpPr/>
      </dsp:nvSpPr>
      <dsp:spPr>
        <a:xfrm>
          <a:off x="6379974" y="2973656"/>
          <a:ext cx="1193679" cy="1193679"/>
        </a:xfrm>
        <a:prstGeom prst="arc">
          <a:avLst>
            <a:gd name="adj1" fmla="val 13200000"/>
            <a:gd name="adj2" fmla="val 19200000"/>
          </a:avLst>
        </a:pr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946B1CF-469C-4F85-89D6-ABCED53231D2}">
      <dsp:nvSpPr>
        <dsp:cNvPr id="0" name=""/>
        <dsp:cNvSpPr/>
      </dsp:nvSpPr>
      <dsp:spPr>
        <a:xfrm>
          <a:off x="6379974" y="2973656"/>
          <a:ext cx="1193679" cy="1193679"/>
        </a:xfrm>
        <a:prstGeom prst="arc">
          <a:avLst>
            <a:gd name="adj1" fmla="val 2400000"/>
            <a:gd name="adj2" fmla="val 8400000"/>
          </a:avLst>
        </a:pr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87B4F9D-7325-4788-9E79-A66ADEE08352}">
      <dsp:nvSpPr>
        <dsp:cNvPr id="0" name=""/>
        <dsp:cNvSpPr/>
      </dsp:nvSpPr>
      <dsp:spPr>
        <a:xfrm>
          <a:off x="5783134" y="3188519"/>
          <a:ext cx="2387359" cy="763955"/>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COEF. NOTA PRERSENTACIÓN A EXAMEN</a:t>
          </a:r>
        </a:p>
        <a:p>
          <a:pPr lvl="0" algn="ctr" defTabSz="533400">
            <a:lnSpc>
              <a:spcPct val="90000"/>
            </a:lnSpc>
            <a:spcBef>
              <a:spcPct val="0"/>
            </a:spcBef>
            <a:spcAft>
              <a:spcPct val="35000"/>
            </a:spcAft>
          </a:pPr>
          <a:r>
            <a:rPr lang="es-ES" sz="2400" b="1" kern="1200" dirty="0" smtClean="0">
              <a:solidFill>
                <a:srgbClr val="FF0000"/>
              </a:solidFill>
              <a:latin typeface="Arial" panose="020B0604020202020204" pitchFamily="34" charset="0"/>
              <a:cs typeface="Arial" panose="020B0604020202020204" pitchFamily="34" charset="0"/>
            </a:rPr>
            <a:t>60%</a:t>
          </a:r>
          <a:endParaRPr lang="es-ES" sz="2400" b="1" kern="1200" dirty="0">
            <a:solidFill>
              <a:srgbClr val="FF0000"/>
            </a:solidFill>
            <a:latin typeface="Arial" panose="020B0604020202020204" pitchFamily="34" charset="0"/>
            <a:cs typeface="Arial" panose="020B0604020202020204" pitchFamily="34" charset="0"/>
          </a:endParaRPr>
        </a:p>
      </dsp:txBody>
      <dsp:txXfrm>
        <a:off x="5783134" y="3188519"/>
        <a:ext cx="2387359" cy="763955"/>
      </dsp:txXfrm>
    </dsp:sp>
    <dsp:sp modelId="{720A135A-04D5-4FDB-AB51-9C6ABA56D1B6}">
      <dsp:nvSpPr>
        <dsp:cNvPr id="0" name=""/>
        <dsp:cNvSpPr/>
      </dsp:nvSpPr>
      <dsp:spPr>
        <a:xfrm>
          <a:off x="9268679" y="2973656"/>
          <a:ext cx="1193679" cy="1193679"/>
        </a:xfrm>
        <a:prstGeom prst="arc">
          <a:avLst>
            <a:gd name="adj1" fmla="val 13200000"/>
            <a:gd name="adj2" fmla="val 19200000"/>
          </a:avLst>
        </a:pr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8DC9057-BB6A-4BC6-9C1C-E6F49EE126A5}">
      <dsp:nvSpPr>
        <dsp:cNvPr id="0" name=""/>
        <dsp:cNvSpPr/>
      </dsp:nvSpPr>
      <dsp:spPr>
        <a:xfrm>
          <a:off x="9268679" y="2973656"/>
          <a:ext cx="1193679" cy="1193679"/>
        </a:xfrm>
        <a:prstGeom prst="arc">
          <a:avLst>
            <a:gd name="adj1" fmla="val 2400000"/>
            <a:gd name="adj2" fmla="val 8400000"/>
          </a:avLst>
        </a:pr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BAA2AC4-45FC-402C-A8ED-6EF78C7280B7}">
      <dsp:nvSpPr>
        <dsp:cNvPr id="0" name=""/>
        <dsp:cNvSpPr/>
      </dsp:nvSpPr>
      <dsp:spPr>
        <a:xfrm>
          <a:off x="8671839" y="3188519"/>
          <a:ext cx="2387359" cy="763955"/>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COEF. NOTA EXAMEN</a:t>
          </a:r>
        </a:p>
        <a:p>
          <a:pPr lvl="0" algn="ctr" defTabSz="622300">
            <a:lnSpc>
              <a:spcPct val="90000"/>
            </a:lnSpc>
            <a:spcBef>
              <a:spcPct val="0"/>
            </a:spcBef>
            <a:spcAft>
              <a:spcPct val="35000"/>
            </a:spcAft>
          </a:pPr>
          <a:r>
            <a:rPr lang="es-ES" sz="2400" b="1" kern="1200" dirty="0" smtClean="0">
              <a:solidFill>
                <a:srgbClr val="FF0000"/>
              </a:solidFill>
              <a:latin typeface="Arial" panose="020B0604020202020204" pitchFamily="34" charset="0"/>
              <a:cs typeface="Arial" panose="020B0604020202020204" pitchFamily="34" charset="0"/>
            </a:rPr>
            <a:t>40%</a:t>
          </a:r>
          <a:endParaRPr lang="es-ES" sz="2400" b="1" kern="1200" dirty="0">
            <a:solidFill>
              <a:srgbClr val="FF0000"/>
            </a:solidFill>
            <a:latin typeface="Arial" panose="020B0604020202020204" pitchFamily="34" charset="0"/>
            <a:cs typeface="Arial" panose="020B0604020202020204" pitchFamily="34" charset="0"/>
          </a:endParaRPr>
        </a:p>
      </dsp:txBody>
      <dsp:txXfrm>
        <a:off x="8671839" y="3188519"/>
        <a:ext cx="2387359" cy="76395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0AB145-7B66-400B-B3E3-B9982374926C}">
      <dsp:nvSpPr>
        <dsp:cNvPr id="0" name=""/>
        <dsp:cNvSpPr/>
      </dsp:nvSpPr>
      <dsp:spPr>
        <a:xfrm>
          <a:off x="0" y="413317"/>
          <a:ext cx="2623751" cy="583734"/>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3820" tIns="55880" rIns="83820" bIns="55880" numCol="1" spcCol="1270" anchor="ctr" anchorCtr="0">
          <a:noAutofit/>
        </a:bodyPr>
        <a:lstStyle/>
        <a:p>
          <a:pPr lvl="0" algn="ctr" defTabSz="1955800">
            <a:lnSpc>
              <a:spcPct val="90000"/>
            </a:lnSpc>
            <a:spcBef>
              <a:spcPct val="0"/>
            </a:spcBef>
            <a:spcAft>
              <a:spcPct val="35000"/>
            </a:spcAft>
          </a:pPr>
          <a:r>
            <a:rPr lang="es-CL" sz="4400" kern="1200" dirty="0" smtClean="0">
              <a:latin typeface="Arial" panose="020B0604020202020204" pitchFamily="34" charset="0"/>
              <a:cs typeface="Arial" panose="020B0604020202020204" pitchFamily="34" charset="0"/>
            </a:rPr>
            <a:t>Jueves</a:t>
          </a:r>
          <a:endParaRPr lang="es-CL" sz="4400" kern="1200" dirty="0">
            <a:latin typeface="Arial" panose="020B0604020202020204" pitchFamily="34" charset="0"/>
            <a:cs typeface="Arial" panose="020B0604020202020204" pitchFamily="34" charset="0"/>
          </a:endParaRPr>
        </a:p>
      </dsp:txBody>
      <dsp:txXfrm>
        <a:off x="17097" y="430414"/>
        <a:ext cx="2589557" cy="549540"/>
      </dsp:txXfrm>
    </dsp:sp>
    <dsp:sp modelId="{D2F989F0-2356-46C6-B102-EE8037112B6C}">
      <dsp:nvSpPr>
        <dsp:cNvPr id="0" name=""/>
        <dsp:cNvSpPr/>
      </dsp:nvSpPr>
      <dsp:spPr>
        <a:xfrm>
          <a:off x="262375" y="997051"/>
          <a:ext cx="320317" cy="1047825"/>
        </a:xfrm>
        <a:custGeom>
          <a:avLst/>
          <a:gdLst/>
          <a:ahLst/>
          <a:cxnLst/>
          <a:rect l="0" t="0" r="0" b="0"/>
          <a:pathLst>
            <a:path>
              <a:moveTo>
                <a:pt x="0" y="0"/>
              </a:moveTo>
              <a:lnTo>
                <a:pt x="0" y="1047825"/>
              </a:lnTo>
              <a:lnTo>
                <a:pt x="320317" y="1047825"/>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B62D7F6-1F87-4E3A-B10F-7D8A4793A2A8}">
      <dsp:nvSpPr>
        <dsp:cNvPr id="0" name=""/>
        <dsp:cNvSpPr/>
      </dsp:nvSpPr>
      <dsp:spPr>
        <a:xfrm>
          <a:off x="582693" y="1432587"/>
          <a:ext cx="2705334" cy="1224579"/>
        </a:xfrm>
        <a:prstGeom prst="roundRect">
          <a:avLst>
            <a:gd name="adj" fmla="val 10000"/>
          </a:avLst>
        </a:prstGeom>
        <a:solidFill>
          <a:schemeClr val="dk1">
            <a:alpha val="90000"/>
            <a:tint val="40000"/>
            <a:hueOff val="0"/>
            <a:satOff val="0"/>
            <a:lumOff val="0"/>
            <a:alphaOff val="0"/>
          </a:schemeClr>
        </a:solidFill>
        <a:ln w="6350" cap="flat" cmpd="sng" algn="ctr">
          <a:solidFill>
            <a:schemeClr val="dk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60960" tIns="40640" rIns="60960" bIns="40640" numCol="1" spcCol="1270" anchor="ctr" anchorCtr="0">
          <a:noAutofit/>
        </a:bodyPr>
        <a:lstStyle/>
        <a:p>
          <a:pPr lvl="0" algn="ctr" defTabSz="1422400">
            <a:lnSpc>
              <a:spcPct val="100000"/>
            </a:lnSpc>
            <a:spcBef>
              <a:spcPct val="0"/>
            </a:spcBef>
            <a:spcAft>
              <a:spcPct val="35000"/>
            </a:spcAft>
          </a:pPr>
          <a:endParaRPr lang="es-MX" sz="3200" kern="1200" dirty="0" smtClean="0">
            <a:latin typeface="Arial" panose="020B0604020202020204" pitchFamily="34" charset="0"/>
            <a:cs typeface="Arial" panose="020B0604020202020204" pitchFamily="34" charset="0"/>
          </a:endParaRPr>
        </a:p>
        <a:p>
          <a:pPr lvl="0" algn="ctr" defTabSz="1422400">
            <a:lnSpc>
              <a:spcPct val="100000"/>
            </a:lnSpc>
            <a:spcBef>
              <a:spcPct val="0"/>
            </a:spcBef>
            <a:spcAft>
              <a:spcPct val="35000"/>
            </a:spcAft>
          </a:pPr>
          <a:r>
            <a:rPr lang="es-MX" sz="3200" kern="1200" dirty="0" smtClean="0">
              <a:latin typeface="Arial" panose="020B0604020202020204" pitchFamily="34" charset="0"/>
              <a:cs typeface="Arial" panose="020B0604020202020204" pitchFamily="34" charset="0"/>
            </a:rPr>
            <a:t>9:50-10:35</a:t>
          </a:r>
        </a:p>
        <a:p>
          <a:pPr lvl="0" algn="ctr" defTabSz="1422400">
            <a:lnSpc>
              <a:spcPct val="100000"/>
            </a:lnSpc>
            <a:spcBef>
              <a:spcPct val="0"/>
            </a:spcBef>
            <a:spcAft>
              <a:spcPct val="35000"/>
            </a:spcAft>
          </a:pPr>
          <a:r>
            <a:rPr lang="es-MX" sz="3200" kern="1200" dirty="0" smtClean="0">
              <a:latin typeface="Arial" panose="020B0604020202020204" pitchFamily="34" charset="0"/>
              <a:cs typeface="Arial" panose="020B0604020202020204" pitchFamily="34" charset="0"/>
            </a:rPr>
            <a:t>10:35-11:20</a:t>
          </a:r>
          <a:r>
            <a:rPr lang="es-MX" sz="3200" kern="1200" dirty="0">
              <a:latin typeface="Arial" panose="020B0604020202020204" pitchFamily="34" charset="0"/>
              <a:cs typeface="Arial" panose="020B0604020202020204" pitchFamily="34" charset="0"/>
            </a:rPr>
            <a:t>	</a:t>
          </a:r>
          <a:endParaRPr lang="es-CL" sz="3200" kern="1200" dirty="0">
            <a:latin typeface="Arial" panose="020B0604020202020204" pitchFamily="34" charset="0"/>
            <a:cs typeface="Arial" panose="020B0604020202020204" pitchFamily="34" charset="0"/>
          </a:endParaRPr>
        </a:p>
      </dsp:txBody>
      <dsp:txXfrm>
        <a:off x="618560" y="1468454"/>
        <a:ext cx="2633600" cy="1152845"/>
      </dsp:txXfrm>
    </dsp:sp>
    <dsp:sp modelId="{2CF84634-709B-4150-A23F-A8CD8E979BBE}">
      <dsp:nvSpPr>
        <dsp:cNvPr id="0" name=""/>
        <dsp:cNvSpPr/>
      </dsp:nvSpPr>
      <dsp:spPr>
        <a:xfrm>
          <a:off x="3519762" y="403920"/>
          <a:ext cx="3132968" cy="624418"/>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3820" tIns="55880" rIns="83820" bIns="55880" numCol="1" spcCol="1270" anchor="ctr" anchorCtr="0">
          <a:noAutofit/>
        </a:bodyPr>
        <a:lstStyle/>
        <a:p>
          <a:pPr lvl="0" algn="ctr" defTabSz="1955800">
            <a:lnSpc>
              <a:spcPct val="90000"/>
            </a:lnSpc>
            <a:spcBef>
              <a:spcPct val="0"/>
            </a:spcBef>
            <a:spcAft>
              <a:spcPct val="35000"/>
            </a:spcAft>
          </a:pPr>
          <a:r>
            <a:rPr lang="es-CL" sz="4400" kern="1200" dirty="0" smtClean="0">
              <a:latin typeface="Arial" panose="020B0604020202020204" pitchFamily="34" charset="0"/>
              <a:cs typeface="Arial" panose="020B0604020202020204" pitchFamily="34" charset="0"/>
            </a:rPr>
            <a:t>Viernes</a:t>
          </a:r>
          <a:endParaRPr lang="es-CL" sz="4400" kern="1200" dirty="0">
            <a:latin typeface="Arial" panose="020B0604020202020204" pitchFamily="34" charset="0"/>
            <a:cs typeface="Arial" panose="020B0604020202020204" pitchFamily="34" charset="0"/>
          </a:endParaRPr>
        </a:p>
      </dsp:txBody>
      <dsp:txXfrm>
        <a:off x="3538051" y="422209"/>
        <a:ext cx="3096390" cy="587840"/>
      </dsp:txXfrm>
    </dsp:sp>
    <dsp:sp modelId="{DF9F987D-A62C-44E5-A536-F7CCBC2ACA0D}">
      <dsp:nvSpPr>
        <dsp:cNvPr id="0" name=""/>
        <dsp:cNvSpPr/>
      </dsp:nvSpPr>
      <dsp:spPr>
        <a:xfrm>
          <a:off x="3833059" y="1028338"/>
          <a:ext cx="313296" cy="1093564"/>
        </a:xfrm>
        <a:custGeom>
          <a:avLst/>
          <a:gdLst/>
          <a:ahLst/>
          <a:cxnLst/>
          <a:rect l="0" t="0" r="0" b="0"/>
          <a:pathLst>
            <a:path>
              <a:moveTo>
                <a:pt x="0" y="0"/>
              </a:moveTo>
              <a:lnTo>
                <a:pt x="0" y="1093564"/>
              </a:lnTo>
              <a:lnTo>
                <a:pt x="313296" y="1093564"/>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A7CA729-C8AD-42A9-876D-77E3E63550B6}">
      <dsp:nvSpPr>
        <dsp:cNvPr id="0" name=""/>
        <dsp:cNvSpPr/>
      </dsp:nvSpPr>
      <dsp:spPr>
        <a:xfrm>
          <a:off x="4146356" y="1473271"/>
          <a:ext cx="2870408" cy="1297264"/>
        </a:xfrm>
        <a:prstGeom prst="roundRect">
          <a:avLst>
            <a:gd name="adj" fmla="val 10000"/>
          </a:avLst>
        </a:prstGeom>
        <a:solidFill>
          <a:schemeClr val="dk1">
            <a:alpha val="90000"/>
            <a:tint val="40000"/>
            <a:hueOff val="0"/>
            <a:satOff val="0"/>
            <a:lumOff val="0"/>
            <a:alphaOff val="0"/>
          </a:schemeClr>
        </a:solidFill>
        <a:ln w="6350" cap="flat" cmpd="sng" algn="ctr">
          <a:solidFill>
            <a:schemeClr val="dk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60960" tIns="40640" rIns="60960" bIns="40640" numCol="1" spcCol="1270" anchor="ctr" anchorCtr="0">
          <a:noAutofit/>
        </a:bodyPr>
        <a:lstStyle/>
        <a:p>
          <a:pPr lvl="0" algn="ctr" defTabSz="1422400">
            <a:lnSpc>
              <a:spcPct val="100000"/>
            </a:lnSpc>
            <a:spcBef>
              <a:spcPct val="0"/>
            </a:spcBef>
            <a:spcAft>
              <a:spcPct val="35000"/>
            </a:spcAft>
          </a:pPr>
          <a:r>
            <a:rPr lang="es-MX" sz="3200" kern="1200" dirty="0" smtClean="0">
              <a:latin typeface="Arial" panose="020B0604020202020204" pitchFamily="34" charset="0"/>
              <a:cs typeface="Arial" panose="020B0604020202020204" pitchFamily="34" charset="0"/>
            </a:rPr>
            <a:t>9:50-10:35</a:t>
          </a:r>
        </a:p>
        <a:p>
          <a:pPr lvl="0" algn="ctr" defTabSz="1422400">
            <a:lnSpc>
              <a:spcPct val="100000"/>
            </a:lnSpc>
            <a:spcBef>
              <a:spcPct val="0"/>
            </a:spcBef>
            <a:spcAft>
              <a:spcPct val="35000"/>
            </a:spcAft>
          </a:pPr>
          <a:r>
            <a:rPr lang="es-MX" sz="3200" kern="1200" dirty="0" smtClean="0">
              <a:latin typeface="Arial" panose="020B0604020202020204" pitchFamily="34" charset="0"/>
              <a:cs typeface="Arial" panose="020B0604020202020204" pitchFamily="34" charset="0"/>
            </a:rPr>
            <a:t>10:35-1120</a:t>
          </a:r>
          <a:endParaRPr lang="es-MX" sz="3200" kern="1200" dirty="0">
            <a:latin typeface="Arial" panose="020B0604020202020204" pitchFamily="34" charset="0"/>
            <a:cs typeface="Arial" panose="020B0604020202020204" pitchFamily="34" charset="0"/>
          </a:endParaRPr>
        </a:p>
      </dsp:txBody>
      <dsp:txXfrm>
        <a:off x="4184352" y="1511267"/>
        <a:ext cx="2794416" cy="122127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50C4BF-16AB-4C51-A2B6-15966E2DB8DA}">
      <dsp:nvSpPr>
        <dsp:cNvPr id="0" name=""/>
        <dsp:cNvSpPr/>
      </dsp:nvSpPr>
      <dsp:spPr>
        <a:xfrm>
          <a:off x="10529303" y="2283388"/>
          <a:ext cx="91440" cy="516386"/>
        </a:xfrm>
        <a:custGeom>
          <a:avLst/>
          <a:gdLst/>
          <a:ahLst/>
          <a:cxnLst/>
          <a:rect l="0" t="0" r="0" b="0"/>
          <a:pathLst>
            <a:path>
              <a:moveTo>
                <a:pt x="45720" y="0"/>
              </a:moveTo>
              <a:lnTo>
                <a:pt x="45720" y="516386"/>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18FF10B-652E-4C3B-A6E3-83D17590F95C}">
      <dsp:nvSpPr>
        <dsp:cNvPr id="0" name=""/>
        <dsp:cNvSpPr/>
      </dsp:nvSpPr>
      <dsp:spPr>
        <a:xfrm>
          <a:off x="8129453" y="2283388"/>
          <a:ext cx="91440" cy="516386"/>
        </a:xfrm>
        <a:custGeom>
          <a:avLst/>
          <a:gdLst/>
          <a:ahLst/>
          <a:cxnLst/>
          <a:rect l="0" t="0" r="0" b="0"/>
          <a:pathLst>
            <a:path>
              <a:moveTo>
                <a:pt x="45720" y="0"/>
              </a:moveTo>
              <a:lnTo>
                <a:pt x="45720" y="516386"/>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EC9A9BC-A442-4B43-8197-D477FCF80F68}">
      <dsp:nvSpPr>
        <dsp:cNvPr id="0" name=""/>
        <dsp:cNvSpPr/>
      </dsp:nvSpPr>
      <dsp:spPr>
        <a:xfrm>
          <a:off x="5584906" y="2283388"/>
          <a:ext cx="91440" cy="516386"/>
        </a:xfrm>
        <a:custGeom>
          <a:avLst/>
          <a:gdLst/>
          <a:ahLst/>
          <a:cxnLst/>
          <a:rect l="0" t="0" r="0" b="0"/>
          <a:pathLst>
            <a:path>
              <a:moveTo>
                <a:pt x="45720" y="0"/>
              </a:moveTo>
              <a:lnTo>
                <a:pt x="45720" y="516386"/>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A7260D2-ED90-4099-8940-54B1854DEB36}">
      <dsp:nvSpPr>
        <dsp:cNvPr id="0" name=""/>
        <dsp:cNvSpPr/>
      </dsp:nvSpPr>
      <dsp:spPr>
        <a:xfrm>
          <a:off x="3270104" y="2283388"/>
          <a:ext cx="91440" cy="516386"/>
        </a:xfrm>
        <a:custGeom>
          <a:avLst/>
          <a:gdLst/>
          <a:ahLst/>
          <a:cxnLst/>
          <a:rect l="0" t="0" r="0" b="0"/>
          <a:pathLst>
            <a:path>
              <a:moveTo>
                <a:pt x="45720" y="0"/>
              </a:moveTo>
              <a:lnTo>
                <a:pt x="45720" y="516386"/>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601E4F0-0A10-4765-B93B-DC658F1A71AB}">
      <dsp:nvSpPr>
        <dsp:cNvPr id="0" name=""/>
        <dsp:cNvSpPr/>
      </dsp:nvSpPr>
      <dsp:spPr>
        <a:xfrm>
          <a:off x="971202" y="2283388"/>
          <a:ext cx="91440" cy="516386"/>
        </a:xfrm>
        <a:custGeom>
          <a:avLst/>
          <a:gdLst/>
          <a:ahLst/>
          <a:cxnLst/>
          <a:rect l="0" t="0" r="0" b="0"/>
          <a:pathLst>
            <a:path>
              <a:moveTo>
                <a:pt x="45720" y="0"/>
              </a:moveTo>
              <a:lnTo>
                <a:pt x="45720" y="516386"/>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323DA40-4136-4C51-A9A4-802C355E0DC8}">
      <dsp:nvSpPr>
        <dsp:cNvPr id="0" name=""/>
        <dsp:cNvSpPr/>
      </dsp:nvSpPr>
      <dsp:spPr>
        <a:xfrm>
          <a:off x="129152" y="1155920"/>
          <a:ext cx="1775539" cy="1127467"/>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D0B0121-9E44-49CE-9271-45AAA2EA4E8B}">
      <dsp:nvSpPr>
        <dsp:cNvPr id="0" name=""/>
        <dsp:cNvSpPr/>
      </dsp:nvSpPr>
      <dsp:spPr>
        <a:xfrm>
          <a:off x="326434" y="1343339"/>
          <a:ext cx="1775539" cy="1127467"/>
        </a:xfrm>
        <a:prstGeom prst="roundRect">
          <a:avLst>
            <a:gd name="adj" fmla="val 10000"/>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endParaRPr lang="en-US" sz="2800" b="0" kern="1200" dirty="0">
            <a:latin typeface="Arial" panose="020B0604020202020204" pitchFamily="34" charset="0"/>
            <a:cs typeface="Arial" panose="020B0604020202020204" pitchFamily="34" charset="0"/>
          </a:endParaRPr>
        </a:p>
        <a:p>
          <a:pPr lvl="0" algn="ctr" defTabSz="1244600">
            <a:lnSpc>
              <a:spcPct val="90000"/>
            </a:lnSpc>
            <a:spcBef>
              <a:spcPct val="0"/>
            </a:spcBef>
            <a:spcAft>
              <a:spcPct val="35000"/>
            </a:spcAft>
          </a:pPr>
          <a:r>
            <a:rPr lang="en-US" sz="2800" b="1" kern="1200" dirty="0">
              <a:solidFill>
                <a:schemeClr val="tx1"/>
              </a:solidFill>
              <a:latin typeface="Arial" panose="020B0604020202020204" pitchFamily="34" charset="0"/>
              <a:cs typeface="Arial" panose="020B0604020202020204" pitchFamily="34" charset="0"/>
              <a:hlinkClick xmlns:r="http://schemas.openxmlformats.org/officeDocument/2006/relationships" r:id="" action="ppaction://hlinksldjump">
                <a:extLst>
                  <a:ext uri="{A12FA001-AC4F-418D-AE19-62706E023703}">
                    <ahyp:hlinkClr xmlns:ahyp="http://schemas.microsoft.com/office/drawing/2018/hyperlinkcolor" xmlns="" val="tx"/>
                  </a:ext>
                </a:extLst>
              </a:hlinkClick>
            </a:rPr>
            <a:t>U.T.1.</a:t>
          </a:r>
          <a:endParaRPr lang="en-US" sz="2800" b="1" kern="1200" dirty="0">
            <a:solidFill>
              <a:schemeClr val="tx1"/>
            </a:solidFill>
            <a:latin typeface="Arial" panose="020B0604020202020204" pitchFamily="34" charset="0"/>
            <a:cs typeface="Arial" panose="020B0604020202020204" pitchFamily="34" charset="0"/>
          </a:endParaRPr>
        </a:p>
        <a:p>
          <a:pPr lvl="0" algn="ctr" defTabSz="1244600">
            <a:lnSpc>
              <a:spcPct val="90000"/>
            </a:lnSpc>
            <a:spcBef>
              <a:spcPct val="0"/>
            </a:spcBef>
            <a:spcAft>
              <a:spcPct val="35000"/>
            </a:spcAft>
          </a:pPr>
          <a:r>
            <a:rPr lang="en-US" sz="1400" b="0" kern="1200" dirty="0">
              <a:latin typeface="Arial" panose="020B0604020202020204" pitchFamily="34" charset="0"/>
              <a:cs typeface="Arial" panose="020B0604020202020204" pitchFamily="34" charset="0"/>
            </a:rPr>
            <a:t>. </a:t>
          </a:r>
        </a:p>
      </dsp:txBody>
      <dsp:txXfrm>
        <a:off x="359456" y="1376361"/>
        <a:ext cx="1709495" cy="1061423"/>
      </dsp:txXfrm>
    </dsp:sp>
    <dsp:sp modelId="{FECF6674-333E-4AEB-BE9F-D14D3596CA04}">
      <dsp:nvSpPr>
        <dsp:cNvPr id="0" name=""/>
        <dsp:cNvSpPr/>
      </dsp:nvSpPr>
      <dsp:spPr>
        <a:xfrm>
          <a:off x="355" y="2799774"/>
          <a:ext cx="2033135" cy="1127467"/>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45C7A2E-393E-494A-91DB-966FA61BEB09}">
      <dsp:nvSpPr>
        <dsp:cNvPr id="0" name=""/>
        <dsp:cNvSpPr/>
      </dsp:nvSpPr>
      <dsp:spPr>
        <a:xfrm>
          <a:off x="197637" y="2987192"/>
          <a:ext cx="2033135" cy="1127467"/>
        </a:xfrm>
        <a:prstGeom prst="roundRect">
          <a:avLst>
            <a:gd name="adj" fmla="val 10000"/>
          </a:avLst>
        </a:prstGeom>
        <a:gradFill rotWithShape="1">
          <a:gsLst>
            <a:gs pos="0">
              <a:schemeClr val="accent5">
                <a:lumMod val="110000"/>
                <a:satMod val="105000"/>
                <a:tint val="67000"/>
              </a:schemeClr>
            </a:gs>
            <a:gs pos="50000">
              <a:schemeClr val="accent5">
                <a:lumMod val="105000"/>
                <a:satMod val="103000"/>
                <a:tint val="73000"/>
              </a:schemeClr>
            </a:gs>
            <a:gs pos="100000">
              <a:schemeClr val="accent5">
                <a:lumMod val="105000"/>
                <a:satMod val="109000"/>
                <a:tint val="81000"/>
              </a:schemeClr>
            </a:gs>
          </a:gsLst>
          <a:lin ang="5400000" scaled="0"/>
        </a:gradFill>
        <a:ln w="6350" cap="flat" cmpd="sng" algn="ctr">
          <a:solidFill>
            <a:schemeClr val="accent5"/>
          </a:solidFill>
          <a:prstDash val="solid"/>
          <a:miter lim="800000"/>
        </a:ln>
        <a:effectLst/>
      </dsp:spPr>
      <dsp:style>
        <a:lnRef idx="1">
          <a:schemeClr val="accent5"/>
        </a:lnRef>
        <a:fillRef idx="2">
          <a:schemeClr val="accent5"/>
        </a:fillRef>
        <a:effectRef idx="1">
          <a:schemeClr val="accent5"/>
        </a:effectRef>
        <a:fontRef idx="minor">
          <a:schemeClr val="dk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US" sz="1600" b="0" kern="1200" dirty="0">
              <a:latin typeface="Arial" panose="020B0604020202020204" pitchFamily="34" charset="0"/>
              <a:cs typeface="Arial" panose="020B0604020202020204" pitchFamily="34" charset="0"/>
            </a:rPr>
            <a:t>EDUCACIÓN. CIVICA, HOMBRE, SOCIEDAD.Y DERECHO</a:t>
          </a:r>
        </a:p>
      </dsp:txBody>
      <dsp:txXfrm>
        <a:off x="230659" y="3020214"/>
        <a:ext cx="1967091" cy="1061423"/>
      </dsp:txXfrm>
    </dsp:sp>
    <dsp:sp modelId="{6B83878A-59AD-48F3-96C6-1633C92E9629}">
      <dsp:nvSpPr>
        <dsp:cNvPr id="0" name=""/>
        <dsp:cNvSpPr/>
      </dsp:nvSpPr>
      <dsp:spPr>
        <a:xfrm>
          <a:off x="2428054" y="1155920"/>
          <a:ext cx="1775539" cy="1127467"/>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D06E263-20F6-41A9-A97E-B77CDA10B971}">
      <dsp:nvSpPr>
        <dsp:cNvPr id="0" name=""/>
        <dsp:cNvSpPr/>
      </dsp:nvSpPr>
      <dsp:spPr>
        <a:xfrm>
          <a:off x="2625336" y="1343339"/>
          <a:ext cx="1775539" cy="1127467"/>
        </a:xfrm>
        <a:prstGeom prst="roundRect">
          <a:avLst>
            <a:gd name="adj" fmla="val 10000"/>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endParaRPr lang="en-US" sz="1800" b="0" kern="1200" dirty="0">
            <a:latin typeface="Arial" panose="020B0604020202020204" pitchFamily="34" charset="0"/>
            <a:cs typeface="Arial" panose="020B0604020202020204" pitchFamily="34" charset="0"/>
          </a:endParaRPr>
        </a:p>
        <a:p>
          <a:pPr lvl="0" algn="ctr" defTabSz="800100">
            <a:lnSpc>
              <a:spcPct val="90000"/>
            </a:lnSpc>
            <a:spcBef>
              <a:spcPct val="0"/>
            </a:spcBef>
            <a:spcAft>
              <a:spcPct val="35000"/>
            </a:spcAft>
          </a:pPr>
          <a:r>
            <a:rPr lang="en-US" sz="2800" b="1" kern="1200" dirty="0">
              <a:solidFill>
                <a:schemeClr val="tx1"/>
              </a:solidFill>
              <a:latin typeface="Arial" panose="020B0604020202020204" pitchFamily="34" charset="0"/>
              <a:cs typeface="Arial" panose="020B0604020202020204" pitchFamily="34" charset="0"/>
              <a:hlinkClick xmlns:r="http://schemas.openxmlformats.org/officeDocument/2006/relationships" r:id="" action="ppaction://hlinksldjump">
                <a:extLst>
                  <a:ext uri="{A12FA001-AC4F-418D-AE19-62706E023703}">
                    <ahyp:hlinkClr xmlns:ahyp="http://schemas.microsoft.com/office/drawing/2018/hyperlinkcolor" xmlns="" val="tx"/>
                  </a:ext>
                </a:extLst>
              </a:hlinkClick>
            </a:rPr>
            <a:t>U.T.2.</a:t>
          </a:r>
          <a:endParaRPr lang="en-US" sz="2800" b="1" kern="1200" dirty="0">
            <a:solidFill>
              <a:schemeClr val="tx1"/>
            </a:solidFill>
            <a:latin typeface="Arial" panose="020B0604020202020204" pitchFamily="34" charset="0"/>
            <a:cs typeface="Arial" panose="020B0604020202020204" pitchFamily="34" charset="0"/>
          </a:endParaRPr>
        </a:p>
        <a:p>
          <a:pPr lvl="0" algn="ctr" defTabSz="800100">
            <a:lnSpc>
              <a:spcPct val="90000"/>
            </a:lnSpc>
            <a:spcBef>
              <a:spcPct val="0"/>
            </a:spcBef>
            <a:spcAft>
              <a:spcPct val="35000"/>
            </a:spcAft>
          </a:pPr>
          <a:endParaRPr lang="en-US" sz="2000" b="0" kern="1200" dirty="0">
            <a:latin typeface="Arial" panose="020B0604020202020204" pitchFamily="34" charset="0"/>
            <a:cs typeface="Arial" panose="020B0604020202020204" pitchFamily="34" charset="0"/>
          </a:endParaRPr>
        </a:p>
      </dsp:txBody>
      <dsp:txXfrm>
        <a:off x="2658358" y="1376361"/>
        <a:ext cx="1709495" cy="1061423"/>
      </dsp:txXfrm>
    </dsp:sp>
    <dsp:sp modelId="{093E338B-8C09-4EB5-A8ED-E1C2E1DE8A22}">
      <dsp:nvSpPr>
        <dsp:cNvPr id="0" name=""/>
        <dsp:cNvSpPr/>
      </dsp:nvSpPr>
      <dsp:spPr>
        <a:xfrm>
          <a:off x="2428054" y="2799774"/>
          <a:ext cx="1775539" cy="1127467"/>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B115613-3E4A-4F42-900E-87391574A1D0}">
      <dsp:nvSpPr>
        <dsp:cNvPr id="0" name=""/>
        <dsp:cNvSpPr/>
      </dsp:nvSpPr>
      <dsp:spPr>
        <a:xfrm>
          <a:off x="2625336" y="2987192"/>
          <a:ext cx="1775539" cy="1127467"/>
        </a:xfrm>
        <a:prstGeom prst="roundRect">
          <a:avLst>
            <a:gd name="adj" fmla="val 10000"/>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just" defTabSz="889000">
            <a:lnSpc>
              <a:spcPct val="90000"/>
            </a:lnSpc>
            <a:spcBef>
              <a:spcPct val="0"/>
            </a:spcBef>
            <a:spcAft>
              <a:spcPct val="35000"/>
            </a:spcAft>
          </a:pPr>
          <a:endParaRPr lang="en-US" sz="2000" b="0" kern="1200" dirty="0">
            <a:latin typeface="Arial" panose="020B0604020202020204" pitchFamily="34" charset="0"/>
            <a:cs typeface="Arial" panose="020B0604020202020204" pitchFamily="34" charset="0"/>
          </a:endParaRPr>
        </a:p>
        <a:p>
          <a:pPr lvl="0" algn="just" defTabSz="889000">
            <a:lnSpc>
              <a:spcPct val="90000"/>
            </a:lnSpc>
            <a:spcBef>
              <a:spcPct val="0"/>
            </a:spcBef>
            <a:spcAft>
              <a:spcPct val="35000"/>
            </a:spcAft>
          </a:pPr>
          <a:endParaRPr lang="en-US" sz="2000" b="0" kern="1200" dirty="0">
            <a:latin typeface="Arial" panose="020B0604020202020204" pitchFamily="34" charset="0"/>
            <a:cs typeface="Arial" panose="020B0604020202020204" pitchFamily="34" charset="0"/>
          </a:endParaRPr>
        </a:p>
        <a:p>
          <a:pPr lvl="0" algn="ctr" defTabSz="889000">
            <a:lnSpc>
              <a:spcPct val="90000"/>
            </a:lnSpc>
            <a:spcBef>
              <a:spcPct val="0"/>
            </a:spcBef>
            <a:spcAft>
              <a:spcPct val="35000"/>
            </a:spcAft>
          </a:pPr>
          <a:endParaRPr lang="en-US" sz="2000" b="0" kern="1200" dirty="0">
            <a:latin typeface="Arial" panose="020B0604020202020204" pitchFamily="34" charset="0"/>
            <a:cs typeface="Arial" panose="020B0604020202020204" pitchFamily="34" charset="0"/>
          </a:endParaRPr>
        </a:p>
        <a:p>
          <a:pPr lvl="0" algn="ctr" defTabSz="889000">
            <a:lnSpc>
              <a:spcPct val="90000"/>
            </a:lnSpc>
            <a:spcBef>
              <a:spcPct val="0"/>
            </a:spcBef>
            <a:spcAft>
              <a:spcPct val="35000"/>
            </a:spcAft>
          </a:pPr>
          <a:r>
            <a:rPr lang="en-US" sz="1800" b="0" kern="1200" dirty="0">
              <a:latin typeface="Arial" panose="020B0604020202020204" pitchFamily="34" charset="0"/>
              <a:cs typeface="Arial" panose="020B0604020202020204" pitchFamily="34" charset="0"/>
            </a:rPr>
            <a:t>EDUCACIÓN CÍVICA</a:t>
          </a:r>
        </a:p>
        <a:p>
          <a:pPr lvl="0" algn="ctr" defTabSz="889000">
            <a:lnSpc>
              <a:spcPct val="90000"/>
            </a:lnSpc>
            <a:spcBef>
              <a:spcPct val="0"/>
            </a:spcBef>
            <a:spcAft>
              <a:spcPct val="35000"/>
            </a:spcAft>
          </a:pPr>
          <a:r>
            <a:rPr lang="en-US" sz="1800" b="0" kern="1200" dirty="0">
              <a:latin typeface="Arial" panose="020B0604020202020204" pitchFamily="34" charset="0"/>
              <a:cs typeface="Arial" panose="020B0604020202020204" pitchFamily="34" charset="0"/>
            </a:rPr>
            <a:t>C.P.R. </a:t>
          </a:r>
        </a:p>
        <a:p>
          <a:pPr lvl="0" algn="just" defTabSz="889000">
            <a:lnSpc>
              <a:spcPct val="90000"/>
            </a:lnSpc>
            <a:spcBef>
              <a:spcPct val="0"/>
            </a:spcBef>
            <a:spcAft>
              <a:spcPct val="35000"/>
            </a:spcAft>
            <a:buNone/>
          </a:pPr>
          <a:endParaRPr lang="es-MX" sz="1100" kern="1200" dirty="0">
            <a:latin typeface="Arial" panose="020B0604020202020204" pitchFamily="34" charset="0"/>
            <a:cs typeface="Arial" panose="020B0604020202020204" pitchFamily="34" charset="0"/>
          </a:endParaRPr>
        </a:p>
        <a:p>
          <a:pPr lvl="0" algn="just" defTabSz="889000">
            <a:lnSpc>
              <a:spcPct val="90000"/>
            </a:lnSpc>
            <a:spcBef>
              <a:spcPct val="0"/>
            </a:spcBef>
            <a:spcAft>
              <a:spcPct val="35000"/>
            </a:spcAft>
            <a:buNone/>
          </a:pPr>
          <a:endParaRPr lang="es-MX" sz="1100" kern="1200" dirty="0">
            <a:latin typeface="Arial" panose="020B0604020202020204" pitchFamily="34" charset="0"/>
            <a:cs typeface="Arial" panose="020B0604020202020204" pitchFamily="34" charset="0"/>
          </a:endParaRPr>
        </a:p>
        <a:p>
          <a:pPr lvl="0" algn="just" defTabSz="889000">
            <a:lnSpc>
              <a:spcPct val="90000"/>
            </a:lnSpc>
            <a:spcBef>
              <a:spcPct val="0"/>
            </a:spcBef>
            <a:spcAft>
              <a:spcPct val="35000"/>
            </a:spcAft>
            <a:buNone/>
          </a:pPr>
          <a:endParaRPr lang="es-MX" sz="1100" kern="1200" dirty="0">
            <a:latin typeface="Arial" panose="020B0604020202020204" pitchFamily="34" charset="0"/>
            <a:cs typeface="Arial" panose="020B0604020202020204" pitchFamily="34" charset="0"/>
          </a:endParaRPr>
        </a:p>
        <a:p>
          <a:pPr lvl="0" algn="ctr" defTabSz="889000">
            <a:lnSpc>
              <a:spcPct val="90000"/>
            </a:lnSpc>
            <a:spcBef>
              <a:spcPct val="0"/>
            </a:spcBef>
            <a:spcAft>
              <a:spcPct val="35000"/>
            </a:spcAft>
            <a:buNone/>
          </a:pPr>
          <a:endParaRPr lang="es-CL" sz="1800" kern="1200" dirty="0">
            <a:latin typeface="Arial" panose="020B0604020202020204" pitchFamily="34" charset="0"/>
            <a:cs typeface="Arial" panose="020B0604020202020204" pitchFamily="34" charset="0"/>
          </a:endParaRPr>
        </a:p>
      </dsp:txBody>
      <dsp:txXfrm>
        <a:off x="2658358" y="3020214"/>
        <a:ext cx="1709495" cy="1061423"/>
      </dsp:txXfrm>
    </dsp:sp>
    <dsp:sp modelId="{E9BA78D4-B38B-49FB-A65F-27FE7D63AC44}">
      <dsp:nvSpPr>
        <dsp:cNvPr id="0" name=""/>
        <dsp:cNvSpPr/>
      </dsp:nvSpPr>
      <dsp:spPr>
        <a:xfrm>
          <a:off x="4742856" y="1155920"/>
          <a:ext cx="1775539" cy="1127467"/>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D0FF541-890F-462E-865E-D07013E1CA24}">
      <dsp:nvSpPr>
        <dsp:cNvPr id="0" name=""/>
        <dsp:cNvSpPr/>
      </dsp:nvSpPr>
      <dsp:spPr>
        <a:xfrm>
          <a:off x="4940138" y="1343339"/>
          <a:ext cx="1775539" cy="1127467"/>
        </a:xfrm>
        <a:prstGeom prst="roundRect">
          <a:avLst>
            <a:gd name="adj" fmla="val 10000"/>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pPr>
          <a:endParaRPr lang="en-US" sz="2000" b="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pPr>
          <a:r>
            <a:rPr lang="en-US" sz="2800" b="1" kern="1200" dirty="0">
              <a:solidFill>
                <a:schemeClr val="tx1"/>
              </a:solidFill>
              <a:latin typeface="Arial" panose="020B0604020202020204" pitchFamily="34" charset="0"/>
              <a:cs typeface="Arial" panose="020B0604020202020204" pitchFamily="34" charset="0"/>
              <a:hlinkClick xmlns:r="http://schemas.openxmlformats.org/officeDocument/2006/relationships" r:id="" action="ppaction://hlinksldjump">
                <a:extLst>
                  <a:ext uri="{A12FA001-AC4F-418D-AE19-62706E023703}">
                    <ahyp:hlinkClr xmlns:ahyp="http://schemas.microsoft.com/office/drawing/2018/hyperlinkcolor" xmlns="" val="tx"/>
                  </a:ext>
                </a:extLst>
              </a:hlinkClick>
            </a:rPr>
            <a:t>U.T.3.</a:t>
          </a:r>
          <a:endParaRPr lang="en-US" sz="2800" b="1" kern="1200" dirty="0">
            <a:solidFill>
              <a:schemeClr val="tx1"/>
            </a:solidFill>
            <a:latin typeface="Arial" panose="020B0604020202020204" pitchFamily="34" charset="0"/>
            <a:cs typeface="Arial" panose="020B0604020202020204" pitchFamily="34" charset="0"/>
          </a:endParaRPr>
        </a:p>
        <a:p>
          <a:pPr marL="0" lvl="0" algn="ctr" defTabSz="1244600">
            <a:lnSpc>
              <a:spcPct val="90000"/>
            </a:lnSpc>
            <a:spcBef>
              <a:spcPct val="0"/>
            </a:spcBef>
            <a:spcAft>
              <a:spcPct val="35000"/>
            </a:spcAft>
            <a:buNone/>
          </a:pPr>
          <a:endParaRPr lang="en-US" sz="2800" b="1" kern="1200" dirty="0">
            <a:latin typeface="Arial" panose="020B0604020202020204" pitchFamily="34" charset="0"/>
            <a:cs typeface="Arial" panose="020B0604020202020204" pitchFamily="34" charset="0"/>
          </a:endParaRPr>
        </a:p>
      </dsp:txBody>
      <dsp:txXfrm>
        <a:off x="4973160" y="1376361"/>
        <a:ext cx="1709495" cy="1061423"/>
      </dsp:txXfrm>
    </dsp:sp>
    <dsp:sp modelId="{E7312335-4340-4204-A6B2-939494DE77DD}">
      <dsp:nvSpPr>
        <dsp:cNvPr id="0" name=""/>
        <dsp:cNvSpPr/>
      </dsp:nvSpPr>
      <dsp:spPr>
        <a:xfrm>
          <a:off x="4598158" y="2799774"/>
          <a:ext cx="2064934" cy="1127467"/>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36D2A5B-AE15-4AE1-A4A8-979EE1259280}">
      <dsp:nvSpPr>
        <dsp:cNvPr id="0" name=""/>
        <dsp:cNvSpPr/>
      </dsp:nvSpPr>
      <dsp:spPr>
        <a:xfrm>
          <a:off x="4795440" y="2987192"/>
          <a:ext cx="2064934" cy="1127467"/>
        </a:xfrm>
        <a:prstGeom prst="roundRect">
          <a:avLst>
            <a:gd name="adj" fmla="val 10000"/>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pPr>
          <a:endParaRPr lang="en-US" sz="1800" b="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pPr>
          <a:r>
            <a:rPr lang="en-US" sz="1600" b="0" kern="1200" dirty="0">
              <a:latin typeface="Arial" panose="020B0604020202020204" pitchFamily="34" charset="0"/>
              <a:cs typeface="Arial" panose="020B0604020202020204" pitchFamily="34" charset="0"/>
            </a:rPr>
            <a:t>DERECHO INTERNACIONAL MARÍTIMO</a:t>
          </a:r>
        </a:p>
        <a:p>
          <a:pPr algn="ctr">
            <a:spcBef>
              <a:spcPct val="0"/>
            </a:spcBef>
          </a:pPr>
          <a:endParaRPr lang="es-CL" sz="1400" kern="1200" dirty="0">
            <a:latin typeface="Arial" panose="020B0604020202020204" pitchFamily="34" charset="0"/>
            <a:cs typeface="Arial" panose="020B0604020202020204" pitchFamily="34" charset="0"/>
          </a:endParaRPr>
        </a:p>
      </dsp:txBody>
      <dsp:txXfrm>
        <a:off x="4828462" y="3020214"/>
        <a:ext cx="1998890" cy="1061423"/>
      </dsp:txXfrm>
    </dsp:sp>
    <dsp:sp modelId="{47019751-FA1A-41DE-9F73-5EDD6AA0080F}">
      <dsp:nvSpPr>
        <dsp:cNvPr id="0" name=""/>
        <dsp:cNvSpPr/>
      </dsp:nvSpPr>
      <dsp:spPr>
        <a:xfrm>
          <a:off x="7287403" y="1155920"/>
          <a:ext cx="1775539" cy="1127467"/>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088DF50-68A3-440E-9B0D-08E42B67D604}">
      <dsp:nvSpPr>
        <dsp:cNvPr id="0" name=""/>
        <dsp:cNvSpPr/>
      </dsp:nvSpPr>
      <dsp:spPr>
        <a:xfrm>
          <a:off x="7484686" y="1343339"/>
          <a:ext cx="1775539" cy="1127467"/>
        </a:xfrm>
        <a:prstGeom prst="roundRect">
          <a:avLst>
            <a:gd name="adj" fmla="val 10000"/>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b="1" kern="1200" dirty="0">
              <a:solidFill>
                <a:schemeClr val="tx1"/>
              </a:solidFill>
              <a:latin typeface="Arial" panose="020B0604020202020204" pitchFamily="34" charset="0"/>
              <a:cs typeface="Arial" panose="020B0604020202020204" pitchFamily="34" charset="0"/>
              <a:hlinkClick xmlns:r="http://schemas.openxmlformats.org/officeDocument/2006/relationships" r:id="" action="ppaction://hlinksldjump">
                <a:extLst>
                  <a:ext uri="{A12FA001-AC4F-418D-AE19-62706E023703}">
                    <ahyp:hlinkClr xmlns:ahyp="http://schemas.microsoft.com/office/drawing/2018/hyperlinkcolor" xmlns="" val="tx"/>
                  </a:ext>
                </a:extLst>
              </a:hlinkClick>
            </a:rPr>
            <a:t>U.T.4.</a:t>
          </a:r>
          <a:endParaRPr lang="en-US" sz="2800" b="1" kern="1200" dirty="0">
            <a:solidFill>
              <a:schemeClr val="tx1"/>
            </a:solidFill>
            <a:latin typeface="Arial" panose="020B0604020202020204" pitchFamily="34" charset="0"/>
            <a:cs typeface="Arial" panose="020B0604020202020204" pitchFamily="34" charset="0"/>
          </a:endParaRPr>
        </a:p>
      </dsp:txBody>
      <dsp:txXfrm>
        <a:off x="7517708" y="1376361"/>
        <a:ext cx="1709495" cy="1061423"/>
      </dsp:txXfrm>
    </dsp:sp>
    <dsp:sp modelId="{80BD2FF4-2875-484F-AC5C-94B1B68FDF15}">
      <dsp:nvSpPr>
        <dsp:cNvPr id="0" name=""/>
        <dsp:cNvSpPr/>
      </dsp:nvSpPr>
      <dsp:spPr>
        <a:xfrm>
          <a:off x="7057657" y="2799774"/>
          <a:ext cx="2235031" cy="1851550"/>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8E3E136-7275-4A04-8157-2F53AFA94FAE}">
      <dsp:nvSpPr>
        <dsp:cNvPr id="0" name=""/>
        <dsp:cNvSpPr/>
      </dsp:nvSpPr>
      <dsp:spPr>
        <a:xfrm>
          <a:off x="7254940" y="2987192"/>
          <a:ext cx="2235031" cy="1851550"/>
        </a:xfrm>
        <a:prstGeom prst="roundRect">
          <a:avLst>
            <a:gd name="adj" fmla="val 10000"/>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pPr>
          <a:endParaRPr lang="en-US" sz="2000" b="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pPr>
          <a:r>
            <a:rPr lang="en-US" sz="1600" b="0" kern="1200" dirty="0">
              <a:latin typeface="Arial" panose="020B0604020202020204" pitchFamily="34" charset="0"/>
              <a:cs typeface="Arial" panose="020B0604020202020204" pitchFamily="34" charset="0"/>
            </a:rPr>
            <a:t>DERECHO INTERNACIONAL DE LOS CONFLICTOS ARMADOS O INTERNACIONALESHUMANITARIOS</a:t>
          </a:r>
        </a:p>
        <a:p>
          <a:pPr marL="0" lvl="0" algn="ctr" defTabSz="622300">
            <a:lnSpc>
              <a:spcPct val="90000"/>
            </a:lnSpc>
            <a:spcBef>
              <a:spcPct val="0"/>
            </a:spcBef>
            <a:spcAft>
              <a:spcPct val="35000"/>
            </a:spcAft>
            <a:buNone/>
          </a:pPr>
          <a:endParaRPr lang="es-CL" sz="2400" kern="1200" dirty="0">
            <a:latin typeface="Arial" panose="020B0604020202020204" pitchFamily="34" charset="0"/>
            <a:cs typeface="Arial" panose="020B0604020202020204" pitchFamily="34" charset="0"/>
          </a:endParaRPr>
        </a:p>
      </dsp:txBody>
      <dsp:txXfrm>
        <a:off x="7309170" y="3041422"/>
        <a:ext cx="2126571" cy="1743090"/>
      </dsp:txXfrm>
    </dsp:sp>
    <dsp:sp modelId="{98AF156A-EBE4-4CB7-8DB4-4BF8305AA5AF}">
      <dsp:nvSpPr>
        <dsp:cNvPr id="0" name=""/>
        <dsp:cNvSpPr/>
      </dsp:nvSpPr>
      <dsp:spPr>
        <a:xfrm>
          <a:off x="9687254" y="1155920"/>
          <a:ext cx="1775539" cy="1127467"/>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4307111-FECB-41D6-9E19-924FBAD8609D}">
      <dsp:nvSpPr>
        <dsp:cNvPr id="0" name=""/>
        <dsp:cNvSpPr/>
      </dsp:nvSpPr>
      <dsp:spPr>
        <a:xfrm>
          <a:off x="9884536" y="1343339"/>
          <a:ext cx="1775539" cy="1127467"/>
        </a:xfrm>
        <a:prstGeom prst="roundRect">
          <a:avLst>
            <a:gd name="adj" fmla="val 10000"/>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endParaRPr lang="en-US" sz="2000" b="1" kern="1200" dirty="0">
            <a:latin typeface="Arial" panose="020B0604020202020204" pitchFamily="34" charset="0"/>
            <a:cs typeface="Arial" panose="020B0604020202020204" pitchFamily="34" charset="0"/>
          </a:endParaRPr>
        </a:p>
        <a:p>
          <a:pPr lvl="0" algn="ctr" defTabSz="889000">
            <a:lnSpc>
              <a:spcPct val="90000"/>
            </a:lnSpc>
            <a:spcBef>
              <a:spcPct val="0"/>
            </a:spcBef>
            <a:spcAft>
              <a:spcPct val="35000"/>
            </a:spcAft>
          </a:pPr>
          <a:r>
            <a:rPr lang="en-US" sz="2800" b="1" kern="1200" dirty="0">
              <a:solidFill>
                <a:schemeClr val="tx1"/>
              </a:solidFill>
              <a:latin typeface="Arial" panose="020B0604020202020204" pitchFamily="34" charset="0"/>
              <a:cs typeface="Arial" panose="020B0604020202020204" pitchFamily="34" charset="0"/>
              <a:hlinkClick xmlns:r="http://schemas.openxmlformats.org/officeDocument/2006/relationships" r:id="" action="ppaction://hlinksldjump">
                <a:extLst>
                  <a:ext uri="{A12FA001-AC4F-418D-AE19-62706E023703}">
                    <ahyp:hlinkClr xmlns:ahyp="http://schemas.microsoft.com/office/drawing/2018/hyperlinkcolor" xmlns="" val="tx"/>
                  </a:ext>
                </a:extLst>
              </a:hlinkClick>
            </a:rPr>
            <a:t>U.T.5.</a:t>
          </a:r>
          <a:endParaRPr lang="en-US" sz="2800" b="1" kern="1200" dirty="0">
            <a:solidFill>
              <a:schemeClr val="tx1"/>
            </a:solidFill>
            <a:latin typeface="Arial" panose="020B0604020202020204" pitchFamily="34" charset="0"/>
            <a:cs typeface="Arial" panose="020B0604020202020204" pitchFamily="34" charset="0"/>
          </a:endParaRPr>
        </a:p>
        <a:p>
          <a:pPr lvl="0" algn="ctr" defTabSz="889000">
            <a:lnSpc>
              <a:spcPct val="90000"/>
            </a:lnSpc>
            <a:spcBef>
              <a:spcPct val="0"/>
            </a:spcBef>
            <a:spcAft>
              <a:spcPct val="35000"/>
            </a:spcAft>
          </a:pPr>
          <a:endParaRPr lang="en-US" sz="2000" b="0" kern="1200" dirty="0">
            <a:latin typeface="Arial" panose="020B0604020202020204" pitchFamily="34" charset="0"/>
            <a:cs typeface="Arial" panose="020B0604020202020204" pitchFamily="34" charset="0"/>
          </a:endParaRPr>
        </a:p>
      </dsp:txBody>
      <dsp:txXfrm>
        <a:off x="9917558" y="1376361"/>
        <a:ext cx="1709495" cy="1061423"/>
      </dsp:txXfrm>
    </dsp:sp>
    <dsp:sp modelId="{76304124-19CD-4E3E-A2C2-A3D31FC19371}">
      <dsp:nvSpPr>
        <dsp:cNvPr id="0" name=""/>
        <dsp:cNvSpPr/>
      </dsp:nvSpPr>
      <dsp:spPr>
        <a:xfrm>
          <a:off x="9687254" y="2799774"/>
          <a:ext cx="1775539" cy="1127467"/>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5C68E73-9250-41FB-BF2D-7A00BE3E2EBA}">
      <dsp:nvSpPr>
        <dsp:cNvPr id="0" name=""/>
        <dsp:cNvSpPr/>
      </dsp:nvSpPr>
      <dsp:spPr>
        <a:xfrm>
          <a:off x="9884536" y="2987192"/>
          <a:ext cx="1775539" cy="1127467"/>
        </a:xfrm>
        <a:prstGeom prst="roundRect">
          <a:avLst>
            <a:gd name="adj" fmla="val 10000"/>
          </a:avLst>
        </a:prstGeom>
        <a:gradFill rotWithShape="1">
          <a:gsLst>
            <a:gs pos="0">
              <a:schemeClr val="accent5">
                <a:lumMod val="110000"/>
                <a:satMod val="105000"/>
                <a:tint val="67000"/>
              </a:schemeClr>
            </a:gs>
            <a:gs pos="50000">
              <a:schemeClr val="accent5">
                <a:lumMod val="105000"/>
                <a:satMod val="103000"/>
                <a:tint val="73000"/>
              </a:schemeClr>
            </a:gs>
            <a:gs pos="100000">
              <a:schemeClr val="accent5">
                <a:lumMod val="105000"/>
                <a:satMod val="109000"/>
                <a:tint val="81000"/>
              </a:schemeClr>
            </a:gs>
          </a:gsLst>
          <a:lin ang="5400000" scaled="0"/>
        </a:gradFill>
        <a:ln w="6350" cap="flat" cmpd="sng" algn="ctr">
          <a:solidFill>
            <a:schemeClr val="accent5"/>
          </a:solidFill>
          <a:prstDash val="solid"/>
          <a:miter lim="800000"/>
        </a:ln>
        <a:effectLst/>
      </dsp:spPr>
      <dsp:style>
        <a:lnRef idx="1">
          <a:schemeClr val="accent5"/>
        </a:lnRef>
        <a:fillRef idx="2">
          <a:schemeClr val="accent5"/>
        </a:fillRef>
        <a:effectRef idx="1">
          <a:schemeClr val="accent5"/>
        </a:effectRef>
        <a:fontRef idx="minor">
          <a:schemeClr val="dk1"/>
        </a:fontRef>
      </dsp:style>
      <dsp:txBody>
        <a:bodyPr spcFirstLastPara="0" vert="horz" wrap="square" lIns="60960" tIns="60960" rIns="60960" bIns="6096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pPr>
          <a:endParaRPr lang="en-US" sz="1600" b="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pPr>
          <a:r>
            <a:rPr lang="en-US" sz="1800" b="0" kern="1200" dirty="0">
              <a:latin typeface="Arial" panose="020B0604020202020204" pitchFamily="34" charset="0"/>
              <a:cs typeface="Arial" panose="020B0604020202020204" pitchFamily="34" charset="0"/>
            </a:rPr>
            <a:t>JUSTICIA MILITAR</a:t>
          </a:r>
        </a:p>
        <a:p>
          <a:pPr marL="0" lvl="0" algn="ctr" defTabSz="622300">
            <a:lnSpc>
              <a:spcPct val="90000"/>
            </a:lnSpc>
            <a:spcBef>
              <a:spcPct val="0"/>
            </a:spcBef>
            <a:spcAft>
              <a:spcPct val="35000"/>
            </a:spcAft>
            <a:buNone/>
          </a:pPr>
          <a:endParaRPr lang="en-US" sz="2400" b="0" kern="1200" dirty="0">
            <a:latin typeface="Arial" panose="020B0604020202020204" pitchFamily="34" charset="0"/>
            <a:cs typeface="Arial" panose="020B0604020202020204" pitchFamily="34" charset="0"/>
          </a:endParaRPr>
        </a:p>
      </dsp:txBody>
      <dsp:txXfrm>
        <a:off x="9917558" y="3020214"/>
        <a:ext cx="1709495" cy="106142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C09213-5FDD-4E09-885D-B4E16BB18B00}">
      <dsp:nvSpPr>
        <dsp:cNvPr id="0" name=""/>
        <dsp:cNvSpPr/>
      </dsp:nvSpPr>
      <dsp:spPr>
        <a:xfrm>
          <a:off x="9610196" y="2112826"/>
          <a:ext cx="1314393" cy="462246"/>
        </a:xfrm>
        <a:custGeom>
          <a:avLst/>
          <a:gdLst/>
          <a:ahLst/>
          <a:cxnLst/>
          <a:rect l="0" t="0" r="0" b="0"/>
          <a:pathLst>
            <a:path>
              <a:moveTo>
                <a:pt x="0" y="0"/>
              </a:moveTo>
              <a:lnTo>
                <a:pt x="0" y="315007"/>
              </a:lnTo>
              <a:lnTo>
                <a:pt x="1314393" y="315007"/>
              </a:lnTo>
              <a:lnTo>
                <a:pt x="1314393" y="462246"/>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7B417F5-7678-4E35-865C-B18A8264354A}">
      <dsp:nvSpPr>
        <dsp:cNvPr id="0" name=""/>
        <dsp:cNvSpPr/>
      </dsp:nvSpPr>
      <dsp:spPr>
        <a:xfrm>
          <a:off x="8355746" y="2112826"/>
          <a:ext cx="1254449" cy="462246"/>
        </a:xfrm>
        <a:custGeom>
          <a:avLst/>
          <a:gdLst/>
          <a:ahLst/>
          <a:cxnLst/>
          <a:rect l="0" t="0" r="0" b="0"/>
          <a:pathLst>
            <a:path>
              <a:moveTo>
                <a:pt x="1254449" y="0"/>
              </a:moveTo>
              <a:lnTo>
                <a:pt x="1254449" y="315007"/>
              </a:lnTo>
              <a:lnTo>
                <a:pt x="0" y="315007"/>
              </a:lnTo>
              <a:lnTo>
                <a:pt x="0" y="462246"/>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0CB5788-1585-43EF-947B-912E198DA50C}">
      <dsp:nvSpPr>
        <dsp:cNvPr id="0" name=""/>
        <dsp:cNvSpPr/>
      </dsp:nvSpPr>
      <dsp:spPr>
        <a:xfrm>
          <a:off x="6284814" y="641318"/>
          <a:ext cx="3325381" cy="462246"/>
        </a:xfrm>
        <a:custGeom>
          <a:avLst/>
          <a:gdLst/>
          <a:ahLst/>
          <a:cxnLst/>
          <a:rect l="0" t="0" r="0" b="0"/>
          <a:pathLst>
            <a:path>
              <a:moveTo>
                <a:pt x="0" y="0"/>
              </a:moveTo>
              <a:lnTo>
                <a:pt x="0" y="315007"/>
              </a:lnTo>
              <a:lnTo>
                <a:pt x="3325381" y="315007"/>
              </a:lnTo>
              <a:lnTo>
                <a:pt x="3325381" y="46224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3990216-AA24-43F4-847B-0829FC5F4F97}">
      <dsp:nvSpPr>
        <dsp:cNvPr id="0" name=""/>
        <dsp:cNvSpPr/>
      </dsp:nvSpPr>
      <dsp:spPr>
        <a:xfrm>
          <a:off x="6024340" y="2112826"/>
          <a:ext cx="91440" cy="462246"/>
        </a:xfrm>
        <a:custGeom>
          <a:avLst/>
          <a:gdLst/>
          <a:ahLst/>
          <a:cxnLst/>
          <a:rect l="0" t="0" r="0" b="0"/>
          <a:pathLst>
            <a:path>
              <a:moveTo>
                <a:pt x="45720" y="0"/>
              </a:moveTo>
              <a:lnTo>
                <a:pt x="45720" y="462246"/>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EA30A12-BC89-4187-AB6C-07EA05DDF180}">
      <dsp:nvSpPr>
        <dsp:cNvPr id="0" name=""/>
        <dsp:cNvSpPr/>
      </dsp:nvSpPr>
      <dsp:spPr>
        <a:xfrm>
          <a:off x="6070060" y="641318"/>
          <a:ext cx="214754" cy="462246"/>
        </a:xfrm>
        <a:custGeom>
          <a:avLst/>
          <a:gdLst/>
          <a:ahLst/>
          <a:cxnLst/>
          <a:rect l="0" t="0" r="0" b="0"/>
          <a:pathLst>
            <a:path>
              <a:moveTo>
                <a:pt x="214754" y="0"/>
              </a:moveTo>
              <a:lnTo>
                <a:pt x="214754" y="315007"/>
              </a:lnTo>
              <a:lnTo>
                <a:pt x="0" y="315007"/>
              </a:lnTo>
              <a:lnTo>
                <a:pt x="0" y="46224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9BAA1F0-2964-421A-8C81-C85D96F64436}">
      <dsp:nvSpPr>
        <dsp:cNvPr id="0" name=""/>
        <dsp:cNvSpPr/>
      </dsp:nvSpPr>
      <dsp:spPr>
        <a:xfrm>
          <a:off x="2959433" y="2112826"/>
          <a:ext cx="971292" cy="462246"/>
        </a:xfrm>
        <a:custGeom>
          <a:avLst/>
          <a:gdLst/>
          <a:ahLst/>
          <a:cxnLst/>
          <a:rect l="0" t="0" r="0" b="0"/>
          <a:pathLst>
            <a:path>
              <a:moveTo>
                <a:pt x="0" y="0"/>
              </a:moveTo>
              <a:lnTo>
                <a:pt x="0" y="315007"/>
              </a:lnTo>
              <a:lnTo>
                <a:pt x="971292" y="315007"/>
              </a:lnTo>
              <a:lnTo>
                <a:pt x="971292" y="462246"/>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E007395-E84E-4784-AB82-7B9EBE383BAF}">
      <dsp:nvSpPr>
        <dsp:cNvPr id="0" name=""/>
        <dsp:cNvSpPr/>
      </dsp:nvSpPr>
      <dsp:spPr>
        <a:xfrm>
          <a:off x="1791390" y="2112826"/>
          <a:ext cx="1168042" cy="462246"/>
        </a:xfrm>
        <a:custGeom>
          <a:avLst/>
          <a:gdLst/>
          <a:ahLst/>
          <a:cxnLst/>
          <a:rect l="0" t="0" r="0" b="0"/>
          <a:pathLst>
            <a:path>
              <a:moveTo>
                <a:pt x="1168042" y="0"/>
              </a:moveTo>
              <a:lnTo>
                <a:pt x="1168042" y="315007"/>
              </a:lnTo>
              <a:lnTo>
                <a:pt x="0" y="315007"/>
              </a:lnTo>
              <a:lnTo>
                <a:pt x="0" y="462246"/>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63AD11C-1D9E-4A0F-BF12-8A1060F5C55D}">
      <dsp:nvSpPr>
        <dsp:cNvPr id="0" name=""/>
        <dsp:cNvSpPr/>
      </dsp:nvSpPr>
      <dsp:spPr>
        <a:xfrm>
          <a:off x="2959433" y="641318"/>
          <a:ext cx="3325381" cy="462246"/>
        </a:xfrm>
        <a:custGeom>
          <a:avLst/>
          <a:gdLst/>
          <a:ahLst/>
          <a:cxnLst/>
          <a:rect l="0" t="0" r="0" b="0"/>
          <a:pathLst>
            <a:path>
              <a:moveTo>
                <a:pt x="3325381" y="0"/>
              </a:moveTo>
              <a:lnTo>
                <a:pt x="3325381" y="315007"/>
              </a:lnTo>
              <a:lnTo>
                <a:pt x="0" y="315007"/>
              </a:lnTo>
              <a:lnTo>
                <a:pt x="0" y="46224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7FCA5E1-58A1-4BC9-93B5-579648073E63}">
      <dsp:nvSpPr>
        <dsp:cNvPr id="0" name=""/>
        <dsp:cNvSpPr/>
      </dsp:nvSpPr>
      <dsp:spPr>
        <a:xfrm>
          <a:off x="5495890" y="528"/>
          <a:ext cx="1577848" cy="64078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F8EC80A-06CA-43F6-A79B-D10867531CC2}">
      <dsp:nvSpPr>
        <dsp:cNvPr id="0" name=""/>
        <dsp:cNvSpPr/>
      </dsp:nvSpPr>
      <dsp:spPr>
        <a:xfrm>
          <a:off x="5672488" y="168296"/>
          <a:ext cx="1577848" cy="640789"/>
        </a:xfrm>
        <a:prstGeom prst="roundRect">
          <a:avLst>
            <a:gd name="adj" fmla="val 10000"/>
          </a:avLst>
        </a:prstGeom>
        <a:solidFill>
          <a:schemeClr val="bg1">
            <a:lumMod val="65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MX" sz="1600" b="1" kern="1200" dirty="0">
              <a:solidFill>
                <a:schemeClr val="tx1"/>
              </a:solidFill>
              <a:latin typeface="Arial" panose="020B0604020202020204" pitchFamily="34" charset="0"/>
              <a:cs typeface="Arial" panose="020B0604020202020204" pitchFamily="34" charset="0"/>
            </a:rPr>
            <a:t>CONTENIDO</a:t>
          </a:r>
          <a:endParaRPr lang="es-CL" sz="1600" b="1" kern="1200" dirty="0">
            <a:solidFill>
              <a:schemeClr val="tx1"/>
            </a:solidFill>
            <a:latin typeface="Arial" panose="020B0604020202020204" pitchFamily="34" charset="0"/>
            <a:cs typeface="Arial" panose="020B0604020202020204" pitchFamily="34" charset="0"/>
          </a:endParaRPr>
        </a:p>
      </dsp:txBody>
      <dsp:txXfrm>
        <a:off x="5691256" y="187064"/>
        <a:ext cx="1540312" cy="603253"/>
      </dsp:txXfrm>
    </dsp:sp>
    <dsp:sp modelId="{A6D41943-E8A4-4C4F-BCA3-A6E5C32E8B11}">
      <dsp:nvSpPr>
        <dsp:cNvPr id="0" name=""/>
        <dsp:cNvSpPr/>
      </dsp:nvSpPr>
      <dsp:spPr>
        <a:xfrm>
          <a:off x="2164739" y="1103565"/>
          <a:ext cx="1589387" cy="100926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FBC792E-6242-4E5E-A2CE-F2517AB07FCC}">
      <dsp:nvSpPr>
        <dsp:cNvPr id="0" name=""/>
        <dsp:cNvSpPr/>
      </dsp:nvSpPr>
      <dsp:spPr>
        <a:xfrm>
          <a:off x="2341338" y="1271333"/>
          <a:ext cx="1589387" cy="1009261"/>
        </a:xfrm>
        <a:prstGeom prst="roundRect">
          <a:avLst>
            <a:gd name="adj" fmla="val 10000"/>
          </a:avLst>
        </a:prstGeom>
        <a:solidFill>
          <a:schemeClr val="accent1">
            <a:lumMod val="60000"/>
            <a:lumOff val="4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MX" sz="1600" kern="1200" dirty="0">
              <a:solidFill>
                <a:schemeClr val="tx1"/>
              </a:solidFill>
              <a:latin typeface="Arial" panose="020B0604020202020204" pitchFamily="34" charset="0"/>
              <a:cs typeface="Arial" panose="020B0604020202020204" pitchFamily="34" charset="0"/>
            </a:rPr>
            <a:t>El Hombre</a:t>
          </a:r>
          <a:endParaRPr lang="es-CL" sz="1600" kern="1200" dirty="0">
            <a:solidFill>
              <a:schemeClr val="tx1"/>
            </a:solidFill>
            <a:latin typeface="Arial" panose="020B0604020202020204" pitchFamily="34" charset="0"/>
            <a:cs typeface="Arial" panose="020B0604020202020204" pitchFamily="34" charset="0"/>
          </a:endParaRPr>
        </a:p>
      </dsp:txBody>
      <dsp:txXfrm>
        <a:off x="2370898" y="1300893"/>
        <a:ext cx="1530267" cy="950141"/>
      </dsp:txXfrm>
    </dsp:sp>
    <dsp:sp modelId="{4B13AD6C-CD7F-4095-A1C0-F0097EB0CE3C}">
      <dsp:nvSpPr>
        <dsp:cNvPr id="0" name=""/>
        <dsp:cNvSpPr/>
      </dsp:nvSpPr>
      <dsp:spPr>
        <a:xfrm>
          <a:off x="996696" y="2575072"/>
          <a:ext cx="1589387" cy="100926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8E1CAE3-BF9A-4985-8FF9-FD3B19949F19}">
      <dsp:nvSpPr>
        <dsp:cNvPr id="0" name=""/>
        <dsp:cNvSpPr/>
      </dsp:nvSpPr>
      <dsp:spPr>
        <a:xfrm>
          <a:off x="1173295" y="2742841"/>
          <a:ext cx="1589387" cy="1009261"/>
        </a:xfrm>
        <a:prstGeom prst="roundRect">
          <a:avLst>
            <a:gd name="adj" fmla="val 10000"/>
          </a:avLst>
        </a:prstGeom>
        <a:solidFill>
          <a:schemeClr val="bg1">
            <a:lumMod val="95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MX" sz="1600" kern="1200" dirty="0">
              <a:solidFill>
                <a:schemeClr val="tx1"/>
              </a:solidFill>
              <a:latin typeface="Arial" panose="020B0604020202020204" pitchFamily="34" charset="0"/>
              <a:cs typeface="Arial" panose="020B0604020202020204" pitchFamily="34" charset="0"/>
            </a:rPr>
            <a:t>La persona humana</a:t>
          </a:r>
          <a:endParaRPr lang="es-CL" sz="1600" kern="1200" dirty="0">
            <a:solidFill>
              <a:schemeClr val="tx1"/>
            </a:solidFill>
            <a:latin typeface="Arial" panose="020B0604020202020204" pitchFamily="34" charset="0"/>
            <a:cs typeface="Arial" panose="020B0604020202020204" pitchFamily="34" charset="0"/>
          </a:endParaRPr>
        </a:p>
      </dsp:txBody>
      <dsp:txXfrm>
        <a:off x="1202855" y="2772401"/>
        <a:ext cx="1530267" cy="950141"/>
      </dsp:txXfrm>
    </dsp:sp>
    <dsp:sp modelId="{47D62C27-0B9D-42CE-85C7-C40238DFA08E}">
      <dsp:nvSpPr>
        <dsp:cNvPr id="0" name=""/>
        <dsp:cNvSpPr/>
      </dsp:nvSpPr>
      <dsp:spPr>
        <a:xfrm>
          <a:off x="2939281" y="2575072"/>
          <a:ext cx="1982888" cy="100926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A77F9D0-28E1-4270-9A65-C890CA4A5E8B}">
      <dsp:nvSpPr>
        <dsp:cNvPr id="0" name=""/>
        <dsp:cNvSpPr/>
      </dsp:nvSpPr>
      <dsp:spPr>
        <a:xfrm>
          <a:off x="3115880" y="2742841"/>
          <a:ext cx="1982888" cy="1009261"/>
        </a:xfrm>
        <a:prstGeom prst="roundRect">
          <a:avLst>
            <a:gd name="adj" fmla="val 10000"/>
          </a:avLst>
        </a:prstGeom>
        <a:solidFill>
          <a:schemeClr val="bg1">
            <a:lumMod val="95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MX" sz="1600" kern="1200" dirty="0">
              <a:solidFill>
                <a:schemeClr val="tx1"/>
              </a:solidFill>
              <a:latin typeface="Arial" panose="020B0604020202020204" pitchFamily="34" charset="0"/>
              <a:cs typeface="Arial" panose="020B0604020202020204" pitchFamily="34" charset="0"/>
            </a:rPr>
            <a:t>Características</a:t>
          </a:r>
          <a:endParaRPr lang="es-CL" sz="1600" kern="1200" dirty="0">
            <a:solidFill>
              <a:schemeClr val="tx1"/>
            </a:solidFill>
            <a:latin typeface="Arial" panose="020B0604020202020204" pitchFamily="34" charset="0"/>
            <a:cs typeface="Arial" panose="020B0604020202020204" pitchFamily="34" charset="0"/>
          </a:endParaRPr>
        </a:p>
      </dsp:txBody>
      <dsp:txXfrm>
        <a:off x="3145440" y="2772401"/>
        <a:ext cx="1923768" cy="950141"/>
      </dsp:txXfrm>
    </dsp:sp>
    <dsp:sp modelId="{19E67C19-F14B-4718-8BFF-B82CCDC12BE7}">
      <dsp:nvSpPr>
        <dsp:cNvPr id="0" name=""/>
        <dsp:cNvSpPr/>
      </dsp:nvSpPr>
      <dsp:spPr>
        <a:xfrm>
          <a:off x="5275366" y="1103565"/>
          <a:ext cx="1589387" cy="100926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89EFEF8-6E8F-4560-96D6-BF086E3E872A}">
      <dsp:nvSpPr>
        <dsp:cNvPr id="0" name=""/>
        <dsp:cNvSpPr/>
      </dsp:nvSpPr>
      <dsp:spPr>
        <a:xfrm>
          <a:off x="5451965" y="1271333"/>
          <a:ext cx="1589387" cy="1009261"/>
        </a:xfrm>
        <a:prstGeom prst="roundRect">
          <a:avLst>
            <a:gd name="adj" fmla="val 10000"/>
          </a:avLst>
        </a:prstGeom>
        <a:solidFill>
          <a:schemeClr val="accent1">
            <a:lumMod val="60000"/>
            <a:lumOff val="4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MX" sz="1600" kern="1200" dirty="0">
              <a:solidFill>
                <a:schemeClr val="tx1"/>
              </a:solidFill>
              <a:latin typeface="Arial" panose="020B0604020202020204" pitchFamily="34" charset="0"/>
              <a:cs typeface="Arial" panose="020B0604020202020204" pitchFamily="34" charset="0"/>
            </a:rPr>
            <a:t>La Sociedad</a:t>
          </a:r>
          <a:endParaRPr lang="es-CL" sz="1600" kern="1200" dirty="0">
            <a:solidFill>
              <a:schemeClr val="tx1"/>
            </a:solidFill>
            <a:latin typeface="Arial" panose="020B0604020202020204" pitchFamily="34" charset="0"/>
            <a:cs typeface="Arial" panose="020B0604020202020204" pitchFamily="34" charset="0"/>
          </a:endParaRPr>
        </a:p>
      </dsp:txBody>
      <dsp:txXfrm>
        <a:off x="5481525" y="1300893"/>
        <a:ext cx="1530267" cy="950141"/>
      </dsp:txXfrm>
    </dsp:sp>
    <dsp:sp modelId="{834DE65A-BAB9-412D-9006-01C03F652BD9}">
      <dsp:nvSpPr>
        <dsp:cNvPr id="0" name=""/>
        <dsp:cNvSpPr/>
      </dsp:nvSpPr>
      <dsp:spPr>
        <a:xfrm>
          <a:off x="5275366" y="2575072"/>
          <a:ext cx="1589387" cy="100926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D4FEA0C-CC03-4B32-8BDE-EDBC61F41515}">
      <dsp:nvSpPr>
        <dsp:cNvPr id="0" name=""/>
        <dsp:cNvSpPr/>
      </dsp:nvSpPr>
      <dsp:spPr>
        <a:xfrm>
          <a:off x="5451965" y="2742841"/>
          <a:ext cx="1589387" cy="1009261"/>
        </a:xfrm>
        <a:prstGeom prst="roundRect">
          <a:avLst>
            <a:gd name="adj" fmla="val 10000"/>
          </a:avLst>
        </a:prstGeom>
        <a:solidFill>
          <a:schemeClr val="bg1"/>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MX" sz="1600" kern="1200" dirty="0">
              <a:solidFill>
                <a:schemeClr val="tx1"/>
              </a:solidFill>
              <a:latin typeface="Arial" panose="020B0604020202020204" pitchFamily="34" charset="0"/>
              <a:cs typeface="Arial" panose="020B0604020202020204" pitchFamily="34" charset="0"/>
            </a:rPr>
            <a:t>Estructura</a:t>
          </a:r>
          <a:endParaRPr lang="es-CL" sz="1600" kern="1200" dirty="0">
            <a:solidFill>
              <a:schemeClr val="tx1"/>
            </a:solidFill>
            <a:latin typeface="Arial" panose="020B0604020202020204" pitchFamily="34" charset="0"/>
            <a:cs typeface="Arial" panose="020B0604020202020204" pitchFamily="34" charset="0"/>
          </a:endParaRPr>
        </a:p>
      </dsp:txBody>
      <dsp:txXfrm>
        <a:off x="5481525" y="2772401"/>
        <a:ext cx="1530267" cy="950141"/>
      </dsp:txXfrm>
    </dsp:sp>
    <dsp:sp modelId="{07B948A5-7335-4873-8C45-D51111C3140D}">
      <dsp:nvSpPr>
        <dsp:cNvPr id="0" name=""/>
        <dsp:cNvSpPr/>
      </dsp:nvSpPr>
      <dsp:spPr>
        <a:xfrm>
          <a:off x="8815502" y="1103565"/>
          <a:ext cx="1589387" cy="100926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A2F4D52-0086-45F8-A237-C9DB08378DB8}">
      <dsp:nvSpPr>
        <dsp:cNvPr id="0" name=""/>
        <dsp:cNvSpPr/>
      </dsp:nvSpPr>
      <dsp:spPr>
        <a:xfrm>
          <a:off x="8992100" y="1271333"/>
          <a:ext cx="1589387" cy="1009261"/>
        </a:xfrm>
        <a:prstGeom prst="roundRect">
          <a:avLst>
            <a:gd name="adj" fmla="val 10000"/>
          </a:avLst>
        </a:prstGeom>
        <a:solidFill>
          <a:schemeClr val="accent1">
            <a:lumMod val="60000"/>
            <a:lumOff val="4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MX" sz="1600" kern="1200" dirty="0">
              <a:solidFill>
                <a:schemeClr val="tx1"/>
              </a:solidFill>
              <a:latin typeface="Arial" panose="020B0604020202020204" pitchFamily="34" charset="0"/>
              <a:cs typeface="Arial" panose="020B0604020202020204" pitchFamily="34" charset="0"/>
            </a:rPr>
            <a:t>El Derecho</a:t>
          </a:r>
          <a:endParaRPr lang="es-CL" sz="1600" kern="1200" dirty="0">
            <a:solidFill>
              <a:schemeClr val="tx1"/>
            </a:solidFill>
            <a:latin typeface="Arial" panose="020B0604020202020204" pitchFamily="34" charset="0"/>
            <a:cs typeface="Arial" panose="020B0604020202020204" pitchFamily="34" charset="0"/>
          </a:endParaRPr>
        </a:p>
      </dsp:txBody>
      <dsp:txXfrm>
        <a:off x="9021660" y="1300893"/>
        <a:ext cx="1530267" cy="950141"/>
      </dsp:txXfrm>
    </dsp:sp>
    <dsp:sp modelId="{B9062F27-7F5B-4D68-BD52-36DAA38EFADD}">
      <dsp:nvSpPr>
        <dsp:cNvPr id="0" name=""/>
        <dsp:cNvSpPr/>
      </dsp:nvSpPr>
      <dsp:spPr>
        <a:xfrm>
          <a:off x="7217951" y="2575072"/>
          <a:ext cx="2275589" cy="100926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67061E3-9AB4-4A94-9A44-327615B8DB41}">
      <dsp:nvSpPr>
        <dsp:cNvPr id="0" name=""/>
        <dsp:cNvSpPr/>
      </dsp:nvSpPr>
      <dsp:spPr>
        <a:xfrm>
          <a:off x="7394550" y="2742841"/>
          <a:ext cx="2275589" cy="1009261"/>
        </a:xfrm>
        <a:prstGeom prst="roundRect">
          <a:avLst>
            <a:gd name="adj" fmla="val 10000"/>
          </a:avLst>
        </a:prstGeom>
        <a:solidFill>
          <a:schemeClr val="bg1"/>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CL" sz="1600" kern="1200" dirty="0">
              <a:solidFill>
                <a:schemeClr val="tx1"/>
              </a:solidFill>
              <a:latin typeface="Arial" panose="020B0604020202020204" pitchFamily="34" charset="0"/>
              <a:cs typeface="Arial" panose="020B0604020202020204" pitchFamily="34" charset="0"/>
            </a:rPr>
            <a:t>Aplicación del  Derecho, concepto y origen. </a:t>
          </a:r>
        </a:p>
      </dsp:txBody>
      <dsp:txXfrm>
        <a:off x="7424110" y="2772401"/>
        <a:ext cx="2216469" cy="950141"/>
      </dsp:txXfrm>
    </dsp:sp>
    <dsp:sp modelId="{3D313BEF-EEDF-4F42-8F3A-044399B1B0F5}">
      <dsp:nvSpPr>
        <dsp:cNvPr id="0" name=""/>
        <dsp:cNvSpPr/>
      </dsp:nvSpPr>
      <dsp:spPr>
        <a:xfrm>
          <a:off x="9846738" y="2575072"/>
          <a:ext cx="2155702" cy="100926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F7206D1-5CC7-48AD-8F2B-CB0F9AB046FC}">
      <dsp:nvSpPr>
        <dsp:cNvPr id="0" name=""/>
        <dsp:cNvSpPr/>
      </dsp:nvSpPr>
      <dsp:spPr>
        <a:xfrm>
          <a:off x="10023337" y="2742841"/>
          <a:ext cx="2155702" cy="1009261"/>
        </a:xfrm>
        <a:prstGeom prst="roundRect">
          <a:avLst>
            <a:gd name="adj" fmla="val 10000"/>
          </a:avLst>
        </a:prstGeom>
        <a:solidFill>
          <a:schemeClr val="bg1"/>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CL" sz="1600" kern="1200" dirty="0">
              <a:solidFill>
                <a:schemeClr val="tx1"/>
              </a:solidFill>
              <a:latin typeface="Arial" panose="020B0604020202020204" pitchFamily="34" charset="0"/>
              <a:cs typeface="Arial" panose="020B0604020202020204" pitchFamily="34" charset="0"/>
            </a:rPr>
            <a:t>Normas religiosas, morales, jurídicas y sociales.</a:t>
          </a:r>
        </a:p>
      </dsp:txBody>
      <dsp:txXfrm>
        <a:off x="10052897" y="2772401"/>
        <a:ext cx="2096582" cy="950141"/>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3F5CA7-3BB3-423A-B832-311480FD195D}">
      <dsp:nvSpPr>
        <dsp:cNvPr id="0" name=""/>
        <dsp:cNvSpPr/>
      </dsp:nvSpPr>
      <dsp:spPr>
        <a:xfrm>
          <a:off x="9239854" y="3281714"/>
          <a:ext cx="201820" cy="633029"/>
        </a:xfrm>
        <a:custGeom>
          <a:avLst/>
          <a:gdLst/>
          <a:ahLst/>
          <a:cxnLst/>
          <a:rect l="0" t="0" r="0" b="0"/>
          <a:pathLst>
            <a:path>
              <a:moveTo>
                <a:pt x="0" y="0"/>
              </a:moveTo>
              <a:lnTo>
                <a:pt x="0" y="633029"/>
              </a:lnTo>
              <a:lnTo>
                <a:pt x="201820" y="63302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74E984E-0F05-4D2D-B343-1EFB078D3864}">
      <dsp:nvSpPr>
        <dsp:cNvPr id="0" name=""/>
        <dsp:cNvSpPr/>
      </dsp:nvSpPr>
      <dsp:spPr>
        <a:xfrm>
          <a:off x="9700649" y="2433188"/>
          <a:ext cx="91440" cy="215382"/>
        </a:xfrm>
        <a:custGeom>
          <a:avLst/>
          <a:gdLst/>
          <a:ahLst/>
          <a:cxnLst/>
          <a:rect l="0" t="0" r="0" b="0"/>
          <a:pathLst>
            <a:path>
              <a:moveTo>
                <a:pt x="57597" y="0"/>
              </a:moveTo>
              <a:lnTo>
                <a:pt x="57597" y="82422"/>
              </a:lnTo>
              <a:lnTo>
                <a:pt x="45720" y="82422"/>
              </a:lnTo>
              <a:lnTo>
                <a:pt x="45720" y="21538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4D804E8-2ADA-42D4-8D90-351247D6140B}">
      <dsp:nvSpPr>
        <dsp:cNvPr id="0" name=""/>
        <dsp:cNvSpPr/>
      </dsp:nvSpPr>
      <dsp:spPr>
        <a:xfrm>
          <a:off x="9712527" y="1534124"/>
          <a:ext cx="91440" cy="265920"/>
        </a:xfrm>
        <a:custGeom>
          <a:avLst/>
          <a:gdLst/>
          <a:ahLst/>
          <a:cxnLst/>
          <a:rect l="0" t="0" r="0" b="0"/>
          <a:pathLst>
            <a:path>
              <a:moveTo>
                <a:pt x="45720" y="0"/>
              </a:moveTo>
              <a:lnTo>
                <a:pt x="45720" y="265920"/>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FFFFA76-2EE3-4303-ABA8-099CDB7EECDF}">
      <dsp:nvSpPr>
        <dsp:cNvPr id="0" name=""/>
        <dsp:cNvSpPr/>
      </dsp:nvSpPr>
      <dsp:spPr>
        <a:xfrm>
          <a:off x="5411337" y="635060"/>
          <a:ext cx="4346909" cy="265920"/>
        </a:xfrm>
        <a:custGeom>
          <a:avLst/>
          <a:gdLst/>
          <a:ahLst/>
          <a:cxnLst/>
          <a:rect l="0" t="0" r="0" b="0"/>
          <a:pathLst>
            <a:path>
              <a:moveTo>
                <a:pt x="0" y="0"/>
              </a:moveTo>
              <a:lnTo>
                <a:pt x="0" y="132960"/>
              </a:lnTo>
              <a:lnTo>
                <a:pt x="4346909" y="132960"/>
              </a:lnTo>
              <a:lnTo>
                <a:pt x="4346909" y="2659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2C2FE57-D158-4DDD-A363-AE7C40ACB1D9}">
      <dsp:nvSpPr>
        <dsp:cNvPr id="0" name=""/>
        <dsp:cNvSpPr/>
      </dsp:nvSpPr>
      <dsp:spPr>
        <a:xfrm>
          <a:off x="7402953" y="1534124"/>
          <a:ext cx="189943" cy="2380619"/>
        </a:xfrm>
        <a:custGeom>
          <a:avLst/>
          <a:gdLst/>
          <a:ahLst/>
          <a:cxnLst/>
          <a:rect l="0" t="0" r="0" b="0"/>
          <a:pathLst>
            <a:path>
              <a:moveTo>
                <a:pt x="0" y="0"/>
              </a:moveTo>
              <a:lnTo>
                <a:pt x="0" y="2380619"/>
              </a:lnTo>
              <a:lnTo>
                <a:pt x="189943" y="238061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60E0FDE-D89E-4274-A42D-0E3912CBF653}">
      <dsp:nvSpPr>
        <dsp:cNvPr id="0" name=""/>
        <dsp:cNvSpPr/>
      </dsp:nvSpPr>
      <dsp:spPr>
        <a:xfrm>
          <a:off x="7402953" y="1534124"/>
          <a:ext cx="189943" cy="1481555"/>
        </a:xfrm>
        <a:custGeom>
          <a:avLst/>
          <a:gdLst/>
          <a:ahLst/>
          <a:cxnLst/>
          <a:rect l="0" t="0" r="0" b="0"/>
          <a:pathLst>
            <a:path>
              <a:moveTo>
                <a:pt x="0" y="0"/>
              </a:moveTo>
              <a:lnTo>
                <a:pt x="0" y="1481555"/>
              </a:lnTo>
              <a:lnTo>
                <a:pt x="189943" y="1481555"/>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1FFF5E4-1BC6-4DEE-89FE-F1E4BD84D61F}">
      <dsp:nvSpPr>
        <dsp:cNvPr id="0" name=""/>
        <dsp:cNvSpPr/>
      </dsp:nvSpPr>
      <dsp:spPr>
        <a:xfrm>
          <a:off x="7402953" y="1534124"/>
          <a:ext cx="189943" cy="582492"/>
        </a:xfrm>
        <a:custGeom>
          <a:avLst/>
          <a:gdLst/>
          <a:ahLst/>
          <a:cxnLst/>
          <a:rect l="0" t="0" r="0" b="0"/>
          <a:pathLst>
            <a:path>
              <a:moveTo>
                <a:pt x="0" y="0"/>
              </a:moveTo>
              <a:lnTo>
                <a:pt x="0" y="582492"/>
              </a:lnTo>
              <a:lnTo>
                <a:pt x="189943" y="58249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153DEF3-6CCB-47FB-8915-D47A132EFA8E}">
      <dsp:nvSpPr>
        <dsp:cNvPr id="0" name=""/>
        <dsp:cNvSpPr/>
      </dsp:nvSpPr>
      <dsp:spPr>
        <a:xfrm>
          <a:off x="5411337" y="635060"/>
          <a:ext cx="2498130" cy="265920"/>
        </a:xfrm>
        <a:custGeom>
          <a:avLst/>
          <a:gdLst/>
          <a:ahLst/>
          <a:cxnLst/>
          <a:rect l="0" t="0" r="0" b="0"/>
          <a:pathLst>
            <a:path>
              <a:moveTo>
                <a:pt x="0" y="0"/>
              </a:moveTo>
              <a:lnTo>
                <a:pt x="0" y="132960"/>
              </a:lnTo>
              <a:lnTo>
                <a:pt x="2498130" y="132960"/>
              </a:lnTo>
              <a:lnTo>
                <a:pt x="2498130" y="2659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DFCFF4B-765F-4057-B454-15EB8DAA02B6}">
      <dsp:nvSpPr>
        <dsp:cNvPr id="0" name=""/>
        <dsp:cNvSpPr/>
      </dsp:nvSpPr>
      <dsp:spPr>
        <a:xfrm>
          <a:off x="5411337" y="635060"/>
          <a:ext cx="965923" cy="265920"/>
        </a:xfrm>
        <a:custGeom>
          <a:avLst/>
          <a:gdLst/>
          <a:ahLst/>
          <a:cxnLst/>
          <a:rect l="0" t="0" r="0" b="0"/>
          <a:pathLst>
            <a:path>
              <a:moveTo>
                <a:pt x="0" y="0"/>
              </a:moveTo>
              <a:lnTo>
                <a:pt x="0" y="132960"/>
              </a:lnTo>
              <a:lnTo>
                <a:pt x="965923" y="132960"/>
              </a:lnTo>
              <a:lnTo>
                <a:pt x="965923" y="2659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2B9CCD3-E3B2-47EF-AF15-6241AA01BF85}">
      <dsp:nvSpPr>
        <dsp:cNvPr id="0" name=""/>
        <dsp:cNvSpPr/>
      </dsp:nvSpPr>
      <dsp:spPr>
        <a:xfrm>
          <a:off x="4845053" y="635060"/>
          <a:ext cx="566283" cy="265920"/>
        </a:xfrm>
        <a:custGeom>
          <a:avLst/>
          <a:gdLst/>
          <a:ahLst/>
          <a:cxnLst/>
          <a:rect l="0" t="0" r="0" b="0"/>
          <a:pathLst>
            <a:path>
              <a:moveTo>
                <a:pt x="566283" y="0"/>
              </a:moveTo>
              <a:lnTo>
                <a:pt x="566283" y="132960"/>
              </a:lnTo>
              <a:lnTo>
                <a:pt x="0" y="132960"/>
              </a:lnTo>
              <a:lnTo>
                <a:pt x="0" y="2659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4DEA403-0AAC-4749-B825-D857BBA6043C}">
      <dsp:nvSpPr>
        <dsp:cNvPr id="0" name=""/>
        <dsp:cNvSpPr/>
      </dsp:nvSpPr>
      <dsp:spPr>
        <a:xfrm>
          <a:off x="3202521" y="635060"/>
          <a:ext cx="2208816" cy="265920"/>
        </a:xfrm>
        <a:custGeom>
          <a:avLst/>
          <a:gdLst/>
          <a:ahLst/>
          <a:cxnLst/>
          <a:rect l="0" t="0" r="0" b="0"/>
          <a:pathLst>
            <a:path>
              <a:moveTo>
                <a:pt x="2208816" y="0"/>
              </a:moveTo>
              <a:lnTo>
                <a:pt x="2208816" y="132960"/>
              </a:lnTo>
              <a:lnTo>
                <a:pt x="0" y="132960"/>
              </a:lnTo>
              <a:lnTo>
                <a:pt x="0" y="2659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BCE2CBA-4200-40F5-9450-C22D9775D12A}">
      <dsp:nvSpPr>
        <dsp:cNvPr id="0" name=""/>
        <dsp:cNvSpPr/>
      </dsp:nvSpPr>
      <dsp:spPr>
        <a:xfrm>
          <a:off x="607468" y="1534124"/>
          <a:ext cx="251386" cy="1442896"/>
        </a:xfrm>
        <a:custGeom>
          <a:avLst/>
          <a:gdLst/>
          <a:ahLst/>
          <a:cxnLst/>
          <a:rect l="0" t="0" r="0" b="0"/>
          <a:pathLst>
            <a:path>
              <a:moveTo>
                <a:pt x="0" y="0"/>
              </a:moveTo>
              <a:lnTo>
                <a:pt x="0" y="1442896"/>
              </a:lnTo>
              <a:lnTo>
                <a:pt x="251386" y="1442896"/>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92A7CB2-7B7F-47CB-AE5B-E20CA4B14897}">
      <dsp:nvSpPr>
        <dsp:cNvPr id="0" name=""/>
        <dsp:cNvSpPr/>
      </dsp:nvSpPr>
      <dsp:spPr>
        <a:xfrm>
          <a:off x="607468" y="1534124"/>
          <a:ext cx="264277" cy="582492"/>
        </a:xfrm>
        <a:custGeom>
          <a:avLst/>
          <a:gdLst/>
          <a:ahLst/>
          <a:cxnLst/>
          <a:rect l="0" t="0" r="0" b="0"/>
          <a:pathLst>
            <a:path>
              <a:moveTo>
                <a:pt x="0" y="0"/>
              </a:moveTo>
              <a:lnTo>
                <a:pt x="0" y="582492"/>
              </a:lnTo>
              <a:lnTo>
                <a:pt x="264277" y="58249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5C2C68C-301C-4A11-B6E7-7B5F126A3B22}">
      <dsp:nvSpPr>
        <dsp:cNvPr id="0" name=""/>
        <dsp:cNvSpPr/>
      </dsp:nvSpPr>
      <dsp:spPr>
        <a:xfrm>
          <a:off x="1312207" y="635060"/>
          <a:ext cx="4099129" cy="265920"/>
        </a:xfrm>
        <a:custGeom>
          <a:avLst/>
          <a:gdLst/>
          <a:ahLst/>
          <a:cxnLst/>
          <a:rect l="0" t="0" r="0" b="0"/>
          <a:pathLst>
            <a:path>
              <a:moveTo>
                <a:pt x="4099129" y="0"/>
              </a:moveTo>
              <a:lnTo>
                <a:pt x="4099129" y="132960"/>
              </a:lnTo>
              <a:lnTo>
                <a:pt x="0" y="132960"/>
              </a:lnTo>
              <a:lnTo>
                <a:pt x="0" y="2659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813AA18-FBCC-4DDF-B04F-7C883B00C53A}">
      <dsp:nvSpPr>
        <dsp:cNvPr id="0" name=""/>
        <dsp:cNvSpPr/>
      </dsp:nvSpPr>
      <dsp:spPr>
        <a:xfrm>
          <a:off x="4778193" y="1917"/>
          <a:ext cx="1266286" cy="633143"/>
        </a:xfrm>
        <a:prstGeom prst="rect">
          <a:avLst/>
        </a:prstGeom>
        <a:solidFill>
          <a:schemeClr val="bg1">
            <a:lumMod val="6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MX" sz="1600" b="1" kern="1200" dirty="0">
              <a:solidFill>
                <a:schemeClr val="tx1"/>
              </a:solidFill>
              <a:latin typeface="Arial" panose="020B0604020202020204" pitchFamily="34" charset="0"/>
              <a:cs typeface="Arial" panose="020B0604020202020204" pitchFamily="34" charset="0"/>
            </a:rPr>
            <a:t>CONTENIDO</a:t>
          </a:r>
          <a:endParaRPr lang="es-CL" sz="1600" b="1" kern="1200" dirty="0">
            <a:solidFill>
              <a:schemeClr val="tx1"/>
            </a:solidFill>
            <a:latin typeface="Arial" panose="020B0604020202020204" pitchFamily="34" charset="0"/>
            <a:cs typeface="Arial" panose="020B0604020202020204" pitchFamily="34" charset="0"/>
          </a:endParaRPr>
        </a:p>
      </dsp:txBody>
      <dsp:txXfrm>
        <a:off x="4778193" y="1917"/>
        <a:ext cx="1266286" cy="633143"/>
      </dsp:txXfrm>
    </dsp:sp>
    <dsp:sp modelId="{E3A3E53C-D70D-4C6E-8C6D-6916BBF6B2A8}">
      <dsp:nvSpPr>
        <dsp:cNvPr id="0" name=""/>
        <dsp:cNvSpPr/>
      </dsp:nvSpPr>
      <dsp:spPr>
        <a:xfrm>
          <a:off x="431283" y="900981"/>
          <a:ext cx="1761848" cy="633143"/>
        </a:xfrm>
        <a:prstGeom prst="rect">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s-MX" sz="1100" kern="1200" dirty="0">
              <a:solidFill>
                <a:schemeClr val="tx1"/>
              </a:solidFill>
              <a:latin typeface="Arial" panose="020B0604020202020204" pitchFamily="34" charset="0"/>
              <a:cs typeface="Arial" panose="020B0604020202020204" pitchFamily="34" charset="0"/>
            </a:rPr>
            <a:t>Bases de la Institucionalidad</a:t>
          </a:r>
          <a:endParaRPr lang="es-CL" sz="1100" kern="1200" dirty="0">
            <a:solidFill>
              <a:schemeClr val="tx1"/>
            </a:solidFill>
            <a:latin typeface="Arial" panose="020B0604020202020204" pitchFamily="34" charset="0"/>
            <a:cs typeface="Arial" panose="020B0604020202020204" pitchFamily="34" charset="0"/>
          </a:endParaRPr>
        </a:p>
      </dsp:txBody>
      <dsp:txXfrm>
        <a:off x="431283" y="900981"/>
        <a:ext cx="1761848" cy="633143"/>
      </dsp:txXfrm>
    </dsp:sp>
    <dsp:sp modelId="{9EBB78F2-ECF2-4690-B55C-4BF34E4A9C73}">
      <dsp:nvSpPr>
        <dsp:cNvPr id="0" name=""/>
        <dsp:cNvSpPr/>
      </dsp:nvSpPr>
      <dsp:spPr>
        <a:xfrm>
          <a:off x="871745" y="1800044"/>
          <a:ext cx="1414974" cy="633143"/>
        </a:xfrm>
        <a:prstGeom prst="rect">
          <a:avLst/>
        </a:prstGeom>
        <a:solidFill>
          <a:schemeClr val="bg1">
            <a:lumMod val="9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s-MX" sz="1100" kern="1200" dirty="0">
              <a:solidFill>
                <a:schemeClr val="tx1"/>
              </a:solidFill>
              <a:latin typeface="Arial" panose="020B0604020202020204" pitchFamily="34" charset="0"/>
              <a:cs typeface="Arial" panose="020B0604020202020204" pitchFamily="34" charset="0"/>
            </a:rPr>
            <a:t>Origen actual institucionalidad</a:t>
          </a:r>
          <a:endParaRPr lang="es-CL" sz="1100" kern="1200" dirty="0">
            <a:solidFill>
              <a:schemeClr val="tx1"/>
            </a:solidFill>
            <a:latin typeface="Arial" panose="020B0604020202020204" pitchFamily="34" charset="0"/>
            <a:cs typeface="Arial" panose="020B0604020202020204" pitchFamily="34" charset="0"/>
          </a:endParaRPr>
        </a:p>
      </dsp:txBody>
      <dsp:txXfrm>
        <a:off x="871745" y="1800044"/>
        <a:ext cx="1414974" cy="633143"/>
      </dsp:txXfrm>
    </dsp:sp>
    <dsp:sp modelId="{415D29D1-7BAC-40E2-82BE-BAD9CB05A781}">
      <dsp:nvSpPr>
        <dsp:cNvPr id="0" name=""/>
        <dsp:cNvSpPr/>
      </dsp:nvSpPr>
      <dsp:spPr>
        <a:xfrm>
          <a:off x="858855" y="2660448"/>
          <a:ext cx="1411188" cy="633143"/>
        </a:xfrm>
        <a:prstGeom prst="rect">
          <a:avLst/>
        </a:prstGeom>
        <a:solidFill>
          <a:schemeClr val="bg1">
            <a:lumMod val="9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s-MX" sz="1100" kern="1200" dirty="0">
              <a:solidFill>
                <a:schemeClr val="tx1"/>
              </a:solidFill>
              <a:latin typeface="Arial" panose="020B0604020202020204" pitchFamily="34" charset="0"/>
              <a:cs typeface="Arial" panose="020B0604020202020204" pitchFamily="34" charset="0"/>
            </a:rPr>
            <a:t>Obligación cumplimiento </a:t>
          </a:r>
          <a:r>
            <a:rPr lang="es-MX" sz="1100" kern="1200" dirty="0" err="1">
              <a:solidFill>
                <a:schemeClr val="tx1"/>
              </a:solidFill>
              <a:latin typeface="Arial" panose="020B0604020202020204" pitchFamily="34" charset="0"/>
              <a:cs typeface="Arial" panose="020B0604020202020204" pitchFamily="34" charset="0"/>
            </a:rPr>
            <a:t>Ppio</a:t>
          </a:r>
          <a:r>
            <a:rPr lang="es-MX" sz="1100" kern="1200" dirty="0">
              <a:solidFill>
                <a:schemeClr val="tx1"/>
              </a:solidFill>
              <a:latin typeface="Arial" panose="020B0604020202020204" pitchFamily="34" charset="0"/>
              <a:cs typeface="Arial" panose="020B0604020202020204" pitchFamily="34" charset="0"/>
            </a:rPr>
            <a:t>. Probidad </a:t>
          </a:r>
          <a:endParaRPr lang="es-CL" sz="1100" kern="1200" dirty="0">
            <a:solidFill>
              <a:schemeClr val="tx1"/>
            </a:solidFill>
            <a:latin typeface="Arial" panose="020B0604020202020204" pitchFamily="34" charset="0"/>
            <a:cs typeface="Arial" panose="020B0604020202020204" pitchFamily="34" charset="0"/>
          </a:endParaRPr>
        </a:p>
      </dsp:txBody>
      <dsp:txXfrm>
        <a:off x="858855" y="2660448"/>
        <a:ext cx="1411188" cy="633143"/>
      </dsp:txXfrm>
    </dsp:sp>
    <dsp:sp modelId="{28C3E4D5-3FC7-4928-BB58-BFA79387D491}">
      <dsp:nvSpPr>
        <dsp:cNvPr id="0" name=""/>
        <dsp:cNvSpPr/>
      </dsp:nvSpPr>
      <dsp:spPr>
        <a:xfrm>
          <a:off x="2459052" y="900981"/>
          <a:ext cx="1486937" cy="633143"/>
        </a:xfrm>
        <a:prstGeom prst="rect">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s-MX" sz="1100" kern="1200" dirty="0">
              <a:solidFill>
                <a:schemeClr val="tx1"/>
              </a:solidFill>
              <a:latin typeface="Arial" panose="020B0604020202020204" pitchFamily="34" charset="0"/>
              <a:cs typeface="Arial" panose="020B0604020202020204" pitchFamily="34" charset="0"/>
            </a:rPr>
            <a:t>Concepto de Estado, Gobierno, Nacionalidad y Ciudadanía</a:t>
          </a:r>
          <a:endParaRPr lang="es-CL" sz="1100" kern="1200" dirty="0">
            <a:solidFill>
              <a:schemeClr val="tx1"/>
            </a:solidFill>
            <a:latin typeface="Arial" panose="020B0604020202020204" pitchFamily="34" charset="0"/>
            <a:cs typeface="Arial" panose="020B0604020202020204" pitchFamily="34" charset="0"/>
          </a:endParaRPr>
        </a:p>
      </dsp:txBody>
      <dsp:txXfrm>
        <a:off x="2459052" y="900981"/>
        <a:ext cx="1486937" cy="633143"/>
      </dsp:txXfrm>
    </dsp:sp>
    <dsp:sp modelId="{6F508FEB-CA48-40EE-B8E1-F378A6CCFE2C}">
      <dsp:nvSpPr>
        <dsp:cNvPr id="0" name=""/>
        <dsp:cNvSpPr/>
      </dsp:nvSpPr>
      <dsp:spPr>
        <a:xfrm>
          <a:off x="4211910" y="900981"/>
          <a:ext cx="1266286" cy="633143"/>
        </a:xfrm>
        <a:prstGeom prst="rect">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s-MX" sz="1100" kern="1200" dirty="0">
              <a:solidFill>
                <a:schemeClr val="tx1"/>
              </a:solidFill>
              <a:latin typeface="Arial" panose="020B0604020202020204" pitchFamily="34" charset="0"/>
              <a:cs typeface="Arial" panose="020B0604020202020204" pitchFamily="34" charset="0"/>
            </a:rPr>
            <a:t>Poderes del Estado</a:t>
          </a:r>
          <a:endParaRPr lang="es-CL" sz="1100" kern="1200" dirty="0">
            <a:solidFill>
              <a:schemeClr val="tx1"/>
            </a:solidFill>
            <a:latin typeface="Arial" panose="020B0604020202020204" pitchFamily="34" charset="0"/>
            <a:cs typeface="Arial" panose="020B0604020202020204" pitchFamily="34" charset="0"/>
          </a:endParaRPr>
        </a:p>
      </dsp:txBody>
      <dsp:txXfrm>
        <a:off x="4211910" y="900981"/>
        <a:ext cx="1266286" cy="633143"/>
      </dsp:txXfrm>
    </dsp:sp>
    <dsp:sp modelId="{A40D9330-9FCB-46C4-9D7E-B782D321EFA0}">
      <dsp:nvSpPr>
        <dsp:cNvPr id="0" name=""/>
        <dsp:cNvSpPr/>
      </dsp:nvSpPr>
      <dsp:spPr>
        <a:xfrm>
          <a:off x="5744117" y="900981"/>
          <a:ext cx="1266286" cy="633143"/>
        </a:xfrm>
        <a:prstGeom prst="rect">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66725">
            <a:lnSpc>
              <a:spcPct val="90000"/>
            </a:lnSpc>
            <a:spcBef>
              <a:spcPct val="0"/>
            </a:spcBef>
            <a:spcAft>
              <a:spcPct val="35000"/>
            </a:spcAft>
          </a:pPr>
          <a:r>
            <a:rPr lang="es-MX" sz="1050" kern="1200" dirty="0">
              <a:solidFill>
                <a:schemeClr val="tx1"/>
              </a:solidFill>
              <a:latin typeface="Arial" panose="020B0604020202020204" pitchFamily="34" charset="0"/>
              <a:cs typeface="Arial" panose="020B0604020202020204" pitchFamily="34" charset="0"/>
            </a:rPr>
            <a:t>Funciones esenciales de los </a:t>
          </a:r>
          <a:r>
            <a:rPr lang="es-MX" sz="1050" kern="1200" dirty="0" err="1">
              <a:solidFill>
                <a:schemeClr val="tx1"/>
              </a:solidFill>
              <a:latin typeface="Arial" panose="020B0604020202020204" pitchFamily="34" charset="0"/>
              <a:cs typeface="Arial" panose="020B0604020202020204" pitchFamily="34" charset="0"/>
            </a:rPr>
            <a:t>P°</a:t>
          </a:r>
          <a:r>
            <a:rPr lang="es-MX" sz="1050" kern="1200" dirty="0">
              <a:solidFill>
                <a:schemeClr val="tx1"/>
              </a:solidFill>
              <a:latin typeface="Arial" panose="020B0604020202020204" pitchFamily="34" charset="0"/>
              <a:cs typeface="Arial" panose="020B0604020202020204" pitchFamily="34" charset="0"/>
            </a:rPr>
            <a:t> Ejecutivo, Legislativo y Judicial</a:t>
          </a:r>
          <a:endParaRPr lang="es-CL" sz="1050" kern="1200" dirty="0">
            <a:solidFill>
              <a:schemeClr val="tx1"/>
            </a:solidFill>
            <a:latin typeface="Arial" panose="020B0604020202020204" pitchFamily="34" charset="0"/>
            <a:cs typeface="Arial" panose="020B0604020202020204" pitchFamily="34" charset="0"/>
          </a:endParaRPr>
        </a:p>
      </dsp:txBody>
      <dsp:txXfrm>
        <a:off x="5744117" y="900981"/>
        <a:ext cx="1266286" cy="633143"/>
      </dsp:txXfrm>
    </dsp:sp>
    <dsp:sp modelId="{BE0D3985-D407-42D1-896D-BDC124332C32}">
      <dsp:nvSpPr>
        <dsp:cNvPr id="0" name=""/>
        <dsp:cNvSpPr/>
      </dsp:nvSpPr>
      <dsp:spPr>
        <a:xfrm>
          <a:off x="7276324" y="900981"/>
          <a:ext cx="1266286" cy="633143"/>
        </a:xfrm>
        <a:prstGeom prst="rect">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s-MX" sz="1100" kern="1200" dirty="0">
              <a:solidFill>
                <a:schemeClr val="tx1"/>
              </a:solidFill>
              <a:latin typeface="Arial" panose="020B0604020202020204" pitchFamily="34" charset="0"/>
              <a:cs typeface="Arial" panose="020B0604020202020204" pitchFamily="34" charset="0"/>
            </a:rPr>
            <a:t>Rol Constitucional de los órganos del Estado</a:t>
          </a:r>
          <a:endParaRPr lang="es-CL" sz="1100" kern="1200" dirty="0">
            <a:solidFill>
              <a:schemeClr val="tx1"/>
            </a:solidFill>
            <a:latin typeface="Arial" panose="020B0604020202020204" pitchFamily="34" charset="0"/>
            <a:cs typeface="Arial" panose="020B0604020202020204" pitchFamily="34" charset="0"/>
          </a:endParaRPr>
        </a:p>
      </dsp:txBody>
      <dsp:txXfrm>
        <a:off x="7276324" y="900981"/>
        <a:ext cx="1266286" cy="633143"/>
      </dsp:txXfrm>
    </dsp:sp>
    <dsp:sp modelId="{AE114BFB-CE6C-4E27-BD36-6FAF9F2F5EE2}">
      <dsp:nvSpPr>
        <dsp:cNvPr id="0" name=""/>
        <dsp:cNvSpPr/>
      </dsp:nvSpPr>
      <dsp:spPr>
        <a:xfrm>
          <a:off x="7592896" y="1800044"/>
          <a:ext cx="1266286" cy="633143"/>
        </a:xfrm>
        <a:prstGeom prst="rect">
          <a:avLst/>
        </a:prstGeom>
        <a:solidFill>
          <a:schemeClr val="bg1">
            <a:lumMod val="9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s-MX" sz="1100" kern="1200" dirty="0">
              <a:solidFill>
                <a:schemeClr val="tx1"/>
              </a:solidFill>
              <a:latin typeface="Arial" panose="020B0604020202020204" pitchFamily="34" charset="0"/>
              <a:cs typeface="Arial" panose="020B0604020202020204" pitchFamily="34" charset="0"/>
            </a:rPr>
            <a:t>Deberes y derechos de los órganos del Estado</a:t>
          </a:r>
          <a:endParaRPr lang="es-CL" sz="1100" kern="1200" dirty="0">
            <a:solidFill>
              <a:schemeClr val="tx1"/>
            </a:solidFill>
            <a:latin typeface="Arial" panose="020B0604020202020204" pitchFamily="34" charset="0"/>
            <a:cs typeface="Arial" panose="020B0604020202020204" pitchFamily="34" charset="0"/>
          </a:endParaRPr>
        </a:p>
      </dsp:txBody>
      <dsp:txXfrm>
        <a:off x="7592896" y="1800044"/>
        <a:ext cx="1266286" cy="633143"/>
      </dsp:txXfrm>
    </dsp:sp>
    <dsp:sp modelId="{1D9D0FA2-9782-4BA0-B781-5EAED81357DF}">
      <dsp:nvSpPr>
        <dsp:cNvPr id="0" name=""/>
        <dsp:cNvSpPr/>
      </dsp:nvSpPr>
      <dsp:spPr>
        <a:xfrm>
          <a:off x="7592896" y="2699108"/>
          <a:ext cx="1266286" cy="633143"/>
        </a:xfrm>
        <a:prstGeom prst="rect">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s-MX" sz="1100" kern="1200" dirty="0">
              <a:solidFill>
                <a:schemeClr val="tx1"/>
              </a:solidFill>
              <a:latin typeface="Arial" panose="020B0604020202020204" pitchFamily="34" charset="0"/>
              <a:cs typeface="Arial" panose="020B0604020202020204" pitchFamily="34" charset="0"/>
            </a:rPr>
            <a:t>Características  de las FFAA en las CPR</a:t>
          </a:r>
          <a:endParaRPr lang="es-CL" sz="1100" kern="1200" dirty="0">
            <a:solidFill>
              <a:schemeClr val="tx1"/>
            </a:solidFill>
            <a:latin typeface="Arial" panose="020B0604020202020204" pitchFamily="34" charset="0"/>
            <a:cs typeface="Arial" panose="020B0604020202020204" pitchFamily="34" charset="0"/>
          </a:endParaRPr>
        </a:p>
      </dsp:txBody>
      <dsp:txXfrm>
        <a:off x="7592896" y="2699108"/>
        <a:ext cx="1266286" cy="633143"/>
      </dsp:txXfrm>
    </dsp:sp>
    <dsp:sp modelId="{3C16BB16-B926-417B-80CD-DE82BC114A28}">
      <dsp:nvSpPr>
        <dsp:cNvPr id="0" name=""/>
        <dsp:cNvSpPr/>
      </dsp:nvSpPr>
      <dsp:spPr>
        <a:xfrm>
          <a:off x="7592896" y="3598172"/>
          <a:ext cx="1266286" cy="633143"/>
        </a:xfrm>
        <a:prstGeom prst="rect">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s-MX" sz="1100" kern="1200" dirty="0">
              <a:solidFill>
                <a:schemeClr val="tx1"/>
              </a:solidFill>
              <a:latin typeface="Arial" panose="020B0604020202020204" pitchFamily="34" charset="0"/>
              <a:cs typeface="Arial" panose="020B0604020202020204" pitchFamily="34" charset="0"/>
            </a:rPr>
            <a:t>Misión y característica de  las Fas de Orden y </a:t>
          </a:r>
          <a:r>
            <a:rPr lang="es-MX" sz="1100" kern="1200" dirty="0" err="1">
              <a:solidFill>
                <a:schemeClr val="tx1"/>
              </a:solidFill>
              <a:latin typeface="Arial" panose="020B0604020202020204" pitchFamily="34" charset="0"/>
              <a:cs typeface="Arial" panose="020B0604020202020204" pitchFamily="34" charset="0"/>
            </a:rPr>
            <a:t>Seg</a:t>
          </a:r>
          <a:r>
            <a:rPr lang="es-MX" sz="1100" kern="1200" dirty="0">
              <a:solidFill>
                <a:schemeClr val="tx1"/>
              </a:solidFill>
              <a:latin typeface="Arial" panose="020B0604020202020204" pitchFamily="34" charset="0"/>
              <a:cs typeface="Arial" panose="020B0604020202020204" pitchFamily="34" charset="0"/>
            </a:rPr>
            <a:t>. Pública </a:t>
          </a:r>
          <a:endParaRPr lang="es-CL" sz="1100" kern="1200" dirty="0">
            <a:solidFill>
              <a:schemeClr val="tx1"/>
            </a:solidFill>
            <a:latin typeface="Arial" panose="020B0604020202020204" pitchFamily="34" charset="0"/>
            <a:cs typeface="Arial" panose="020B0604020202020204" pitchFamily="34" charset="0"/>
          </a:endParaRPr>
        </a:p>
      </dsp:txBody>
      <dsp:txXfrm>
        <a:off x="7592896" y="3598172"/>
        <a:ext cx="1266286" cy="633143"/>
      </dsp:txXfrm>
    </dsp:sp>
    <dsp:sp modelId="{06B17B42-D0CE-43C3-AE6E-D102DB98B4F4}">
      <dsp:nvSpPr>
        <dsp:cNvPr id="0" name=""/>
        <dsp:cNvSpPr/>
      </dsp:nvSpPr>
      <dsp:spPr>
        <a:xfrm>
          <a:off x="9125103" y="900981"/>
          <a:ext cx="1266286" cy="633143"/>
        </a:xfrm>
        <a:prstGeom prst="rect">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s-MX" sz="1100" kern="1200" dirty="0">
              <a:solidFill>
                <a:schemeClr val="tx1"/>
              </a:solidFill>
              <a:latin typeface="Arial" panose="020B0604020202020204" pitchFamily="34" charset="0"/>
              <a:cs typeface="Arial" panose="020B0604020202020204" pitchFamily="34" charset="0"/>
            </a:rPr>
            <a:t>Garantías  Constitucionales </a:t>
          </a:r>
          <a:endParaRPr lang="es-CL" sz="1100" kern="1200" dirty="0">
            <a:solidFill>
              <a:schemeClr val="tx1"/>
            </a:solidFill>
            <a:latin typeface="Arial" panose="020B0604020202020204" pitchFamily="34" charset="0"/>
            <a:cs typeface="Arial" panose="020B0604020202020204" pitchFamily="34" charset="0"/>
          </a:endParaRPr>
        </a:p>
      </dsp:txBody>
      <dsp:txXfrm>
        <a:off x="9125103" y="900981"/>
        <a:ext cx="1266286" cy="633143"/>
      </dsp:txXfrm>
    </dsp:sp>
    <dsp:sp modelId="{6F3613A4-491D-4FDC-B2A2-385FD6818D48}">
      <dsp:nvSpPr>
        <dsp:cNvPr id="0" name=""/>
        <dsp:cNvSpPr/>
      </dsp:nvSpPr>
      <dsp:spPr>
        <a:xfrm>
          <a:off x="9125103" y="1800044"/>
          <a:ext cx="1266286" cy="633143"/>
        </a:xfrm>
        <a:prstGeom prst="rect">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s-MX" sz="1100" kern="1200" dirty="0">
              <a:solidFill>
                <a:schemeClr val="tx1"/>
              </a:solidFill>
              <a:latin typeface="Arial" panose="020B0604020202020204" pitchFamily="34" charset="0"/>
              <a:cs typeface="Arial" panose="020B0604020202020204" pitchFamily="34" charset="0"/>
            </a:rPr>
            <a:t>Sentidos</a:t>
          </a:r>
          <a:r>
            <a:rPr lang="es-MX" sz="1100" kern="1200" dirty="0">
              <a:solidFill>
                <a:schemeClr val="tx1"/>
              </a:solidFill>
            </a:rPr>
            <a:t>, alcances y proyección</a:t>
          </a:r>
          <a:endParaRPr lang="es-CL" sz="1100" kern="1200" dirty="0">
            <a:solidFill>
              <a:schemeClr val="tx1"/>
            </a:solidFill>
          </a:endParaRPr>
        </a:p>
      </dsp:txBody>
      <dsp:txXfrm>
        <a:off x="9125103" y="1800044"/>
        <a:ext cx="1266286" cy="633143"/>
      </dsp:txXfrm>
    </dsp:sp>
    <dsp:sp modelId="{D850C34F-3C16-4BAD-B088-2B9DCB255C23}">
      <dsp:nvSpPr>
        <dsp:cNvPr id="0" name=""/>
        <dsp:cNvSpPr/>
      </dsp:nvSpPr>
      <dsp:spPr>
        <a:xfrm>
          <a:off x="9113225" y="2648570"/>
          <a:ext cx="1266286" cy="633143"/>
        </a:xfrm>
        <a:prstGeom prst="rect">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s-MX" sz="1100" kern="1200" dirty="0">
              <a:solidFill>
                <a:schemeClr val="tx1"/>
              </a:solidFill>
              <a:latin typeface="Arial" panose="020B0604020202020204" pitchFamily="34" charset="0"/>
              <a:cs typeface="Arial" panose="020B0604020202020204" pitchFamily="34" charset="0"/>
            </a:rPr>
            <a:t>Clasificación de las garantías</a:t>
          </a:r>
          <a:endParaRPr lang="es-CL" sz="1100" kern="1200" dirty="0">
            <a:solidFill>
              <a:schemeClr val="tx1"/>
            </a:solidFill>
            <a:latin typeface="Arial" panose="020B0604020202020204" pitchFamily="34" charset="0"/>
            <a:cs typeface="Arial" panose="020B0604020202020204" pitchFamily="34" charset="0"/>
          </a:endParaRPr>
        </a:p>
      </dsp:txBody>
      <dsp:txXfrm>
        <a:off x="9113225" y="2648570"/>
        <a:ext cx="1266286" cy="633143"/>
      </dsp:txXfrm>
    </dsp:sp>
    <dsp:sp modelId="{4D8FB1EF-2207-4E93-B05C-3719040E3682}">
      <dsp:nvSpPr>
        <dsp:cNvPr id="0" name=""/>
        <dsp:cNvSpPr/>
      </dsp:nvSpPr>
      <dsp:spPr>
        <a:xfrm>
          <a:off x="9441675" y="3598172"/>
          <a:ext cx="1266286" cy="633143"/>
        </a:xfrm>
        <a:prstGeom prst="rect">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s-MX" sz="1100" kern="1200" dirty="0">
              <a:solidFill>
                <a:schemeClr val="tx1"/>
              </a:solidFill>
              <a:latin typeface="Arial" panose="020B0604020202020204" pitchFamily="34" charset="0"/>
              <a:cs typeface="Arial" panose="020B0604020202020204" pitchFamily="34" charset="0"/>
            </a:rPr>
            <a:t>Restricciones, procedencia, grados, significados  y efectos </a:t>
          </a:r>
          <a:endParaRPr lang="es-CL" sz="1100" kern="1200" dirty="0">
            <a:solidFill>
              <a:schemeClr val="tx1"/>
            </a:solidFill>
            <a:latin typeface="Arial" panose="020B0604020202020204" pitchFamily="34" charset="0"/>
            <a:cs typeface="Arial" panose="020B0604020202020204" pitchFamily="34" charset="0"/>
          </a:endParaRPr>
        </a:p>
      </dsp:txBody>
      <dsp:txXfrm>
        <a:off x="9441675" y="3598172"/>
        <a:ext cx="1266286" cy="633143"/>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BEDCFE-E6DE-46CA-B70E-AB72376D4E95}">
      <dsp:nvSpPr>
        <dsp:cNvPr id="0" name=""/>
        <dsp:cNvSpPr/>
      </dsp:nvSpPr>
      <dsp:spPr>
        <a:xfrm>
          <a:off x="5619840" y="3118578"/>
          <a:ext cx="4994443" cy="293773"/>
        </a:xfrm>
        <a:custGeom>
          <a:avLst/>
          <a:gdLst/>
          <a:ahLst/>
          <a:cxnLst/>
          <a:rect l="0" t="0" r="0" b="0"/>
          <a:pathLst>
            <a:path>
              <a:moveTo>
                <a:pt x="0" y="0"/>
              </a:moveTo>
              <a:lnTo>
                <a:pt x="0" y="200198"/>
              </a:lnTo>
              <a:lnTo>
                <a:pt x="4994443" y="200198"/>
              </a:lnTo>
              <a:lnTo>
                <a:pt x="4994443" y="29377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3408746-CD5A-453C-BC03-A2DC550614C2}">
      <dsp:nvSpPr>
        <dsp:cNvPr id="0" name=""/>
        <dsp:cNvSpPr/>
      </dsp:nvSpPr>
      <dsp:spPr>
        <a:xfrm>
          <a:off x="5619840" y="3118578"/>
          <a:ext cx="3527855" cy="293773"/>
        </a:xfrm>
        <a:custGeom>
          <a:avLst/>
          <a:gdLst/>
          <a:ahLst/>
          <a:cxnLst/>
          <a:rect l="0" t="0" r="0" b="0"/>
          <a:pathLst>
            <a:path>
              <a:moveTo>
                <a:pt x="0" y="0"/>
              </a:moveTo>
              <a:lnTo>
                <a:pt x="0" y="200198"/>
              </a:lnTo>
              <a:lnTo>
                <a:pt x="3527855" y="200198"/>
              </a:lnTo>
              <a:lnTo>
                <a:pt x="3527855" y="29377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0FBE70C-BF13-47FD-BDC3-2FAD0AF3CAE8}">
      <dsp:nvSpPr>
        <dsp:cNvPr id="0" name=""/>
        <dsp:cNvSpPr/>
      </dsp:nvSpPr>
      <dsp:spPr>
        <a:xfrm>
          <a:off x="5619840" y="3118578"/>
          <a:ext cx="2293275" cy="293773"/>
        </a:xfrm>
        <a:custGeom>
          <a:avLst/>
          <a:gdLst/>
          <a:ahLst/>
          <a:cxnLst/>
          <a:rect l="0" t="0" r="0" b="0"/>
          <a:pathLst>
            <a:path>
              <a:moveTo>
                <a:pt x="0" y="0"/>
              </a:moveTo>
              <a:lnTo>
                <a:pt x="0" y="200198"/>
              </a:lnTo>
              <a:lnTo>
                <a:pt x="2293275" y="200198"/>
              </a:lnTo>
              <a:lnTo>
                <a:pt x="2293275" y="29377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884EC23-DDBB-44F0-A563-99CD7ED95864}">
      <dsp:nvSpPr>
        <dsp:cNvPr id="0" name=""/>
        <dsp:cNvSpPr/>
      </dsp:nvSpPr>
      <dsp:spPr>
        <a:xfrm>
          <a:off x="5619840" y="3118578"/>
          <a:ext cx="1058694" cy="293773"/>
        </a:xfrm>
        <a:custGeom>
          <a:avLst/>
          <a:gdLst/>
          <a:ahLst/>
          <a:cxnLst/>
          <a:rect l="0" t="0" r="0" b="0"/>
          <a:pathLst>
            <a:path>
              <a:moveTo>
                <a:pt x="0" y="0"/>
              </a:moveTo>
              <a:lnTo>
                <a:pt x="0" y="200198"/>
              </a:lnTo>
              <a:lnTo>
                <a:pt x="1058694" y="200198"/>
              </a:lnTo>
              <a:lnTo>
                <a:pt x="1058694" y="29377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BD90FF5-6E82-48FB-BEAD-88F3588F57E0}">
      <dsp:nvSpPr>
        <dsp:cNvPr id="0" name=""/>
        <dsp:cNvSpPr/>
      </dsp:nvSpPr>
      <dsp:spPr>
        <a:xfrm>
          <a:off x="5443955" y="3118578"/>
          <a:ext cx="175885" cy="293773"/>
        </a:xfrm>
        <a:custGeom>
          <a:avLst/>
          <a:gdLst/>
          <a:ahLst/>
          <a:cxnLst/>
          <a:rect l="0" t="0" r="0" b="0"/>
          <a:pathLst>
            <a:path>
              <a:moveTo>
                <a:pt x="175885" y="0"/>
              </a:moveTo>
              <a:lnTo>
                <a:pt x="175885" y="200198"/>
              </a:lnTo>
              <a:lnTo>
                <a:pt x="0" y="200198"/>
              </a:lnTo>
              <a:lnTo>
                <a:pt x="0" y="29377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1D95EAF-0573-44D2-8A52-1C33A1032479}">
      <dsp:nvSpPr>
        <dsp:cNvPr id="0" name=""/>
        <dsp:cNvSpPr/>
      </dsp:nvSpPr>
      <dsp:spPr>
        <a:xfrm>
          <a:off x="4209375" y="3118578"/>
          <a:ext cx="1410465" cy="293773"/>
        </a:xfrm>
        <a:custGeom>
          <a:avLst/>
          <a:gdLst/>
          <a:ahLst/>
          <a:cxnLst/>
          <a:rect l="0" t="0" r="0" b="0"/>
          <a:pathLst>
            <a:path>
              <a:moveTo>
                <a:pt x="1410465" y="0"/>
              </a:moveTo>
              <a:lnTo>
                <a:pt x="1410465" y="200198"/>
              </a:lnTo>
              <a:lnTo>
                <a:pt x="0" y="200198"/>
              </a:lnTo>
              <a:lnTo>
                <a:pt x="0" y="29377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1FCE827-5A5D-46E5-BBC0-0B76DAB25080}">
      <dsp:nvSpPr>
        <dsp:cNvPr id="0" name=""/>
        <dsp:cNvSpPr/>
      </dsp:nvSpPr>
      <dsp:spPr>
        <a:xfrm>
          <a:off x="2974794" y="3118578"/>
          <a:ext cx="2645046" cy="293773"/>
        </a:xfrm>
        <a:custGeom>
          <a:avLst/>
          <a:gdLst/>
          <a:ahLst/>
          <a:cxnLst/>
          <a:rect l="0" t="0" r="0" b="0"/>
          <a:pathLst>
            <a:path>
              <a:moveTo>
                <a:pt x="2645046" y="0"/>
              </a:moveTo>
              <a:lnTo>
                <a:pt x="2645046" y="200198"/>
              </a:lnTo>
              <a:lnTo>
                <a:pt x="0" y="200198"/>
              </a:lnTo>
              <a:lnTo>
                <a:pt x="0" y="29377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258E6BA-1DCF-43F3-8C62-BE1B7E609BDF}">
      <dsp:nvSpPr>
        <dsp:cNvPr id="0" name=""/>
        <dsp:cNvSpPr/>
      </dsp:nvSpPr>
      <dsp:spPr>
        <a:xfrm>
          <a:off x="1740214" y="3118578"/>
          <a:ext cx="3879626" cy="293773"/>
        </a:xfrm>
        <a:custGeom>
          <a:avLst/>
          <a:gdLst/>
          <a:ahLst/>
          <a:cxnLst/>
          <a:rect l="0" t="0" r="0" b="0"/>
          <a:pathLst>
            <a:path>
              <a:moveTo>
                <a:pt x="3879626" y="0"/>
              </a:moveTo>
              <a:lnTo>
                <a:pt x="3879626" y="200198"/>
              </a:lnTo>
              <a:lnTo>
                <a:pt x="0" y="200198"/>
              </a:lnTo>
              <a:lnTo>
                <a:pt x="0" y="29377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AFA9FE4-87A5-4744-ACEE-8A4E93182081}">
      <dsp:nvSpPr>
        <dsp:cNvPr id="0" name=""/>
        <dsp:cNvSpPr/>
      </dsp:nvSpPr>
      <dsp:spPr>
        <a:xfrm>
          <a:off x="505634" y="3118578"/>
          <a:ext cx="5114206" cy="293773"/>
        </a:xfrm>
        <a:custGeom>
          <a:avLst/>
          <a:gdLst/>
          <a:ahLst/>
          <a:cxnLst/>
          <a:rect l="0" t="0" r="0" b="0"/>
          <a:pathLst>
            <a:path>
              <a:moveTo>
                <a:pt x="5114206" y="0"/>
              </a:moveTo>
              <a:lnTo>
                <a:pt x="5114206" y="200198"/>
              </a:lnTo>
              <a:lnTo>
                <a:pt x="0" y="200198"/>
              </a:lnTo>
              <a:lnTo>
                <a:pt x="0" y="29377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9D48384-52CE-4CA2-9613-1CB4C72D7E65}">
      <dsp:nvSpPr>
        <dsp:cNvPr id="0" name=""/>
        <dsp:cNvSpPr/>
      </dsp:nvSpPr>
      <dsp:spPr>
        <a:xfrm>
          <a:off x="4883868" y="2477157"/>
          <a:ext cx="1471944" cy="6414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36165E3-11DE-4571-AD5F-B9FD124169AB}">
      <dsp:nvSpPr>
        <dsp:cNvPr id="0" name=""/>
        <dsp:cNvSpPr/>
      </dsp:nvSpPr>
      <dsp:spPr>
        <a:xfrm>
          <a:off x="4996103" y="2583780"/>
          <a:ext cx="1471944" cy="6414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MX" sz="1600" b="1" kern="1200" dirty="0">
              <a:solidFill>
                <a:schemeClr val="tx1"/>
              </a:solidFill>
              <a:latin typeface="Arial" panose="020B0604020202020204" pitchFamily="34" charset="0"/>
              <a:cs typeface="Arial" panose="020B0604020202020204" pitchFamily="34" charset="0"/>
            </a:rPr>
            <a:t>CONTENIDO</a:t>
          </a:r>
          <a:endParaRPr lang="es-CL" sz="1600" b="1" kern="1200" dirty="0">
            <a:solidFill>
              <a:schemeClr val="tx1"/>
            </a:solidFill>
            <a:latin typeface="Arial" panose="020B0604020202020204" pitchFamily="34" charset="0"/>
            <a:cs typeface="Arial" panose="020B0604020202020204" pitchFamily="34" charset="0"/>
          </a:endParaRPr>
        </a:p>
      </dsp:txBody>
      <dsp:txXfrm>
        <a:off x="5014890" y="2602567"/>
        <a:ext cx="1434370" cy="603846"/>
      </dsp:txXfrm>
    </dsp:sp>
    <dsp:sp modelId="{AB7E774E-41C6-4B08-80AA-8789B3FFB4DD}">
      <dsp:nvSpPr>
        <dsp:cNvPr id="0" name=""/>
        <dsp:cNvSpPr/>
      </dsp:nvSpPr>
      <dsp:spPr>
        <a:xfrm>
          <a:off x="578" y="3412352"/>
          <a:ext cx="1010111" cy="6414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9A4CCC0-485A-4712-97A9-7E5481F0B4D1}">
      <dsp:nvSpPr>
        <dsp:cNvPr id="0" name=""/>
        <dsp:cNvSpPr/>
      </dsp:nvSpPr>
      <dsp:spPr>
        <a:xfrm>
          <a:off x="112813" y="3518975"/>
          <a:ext cx="1010111" cy="6414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66725">
            <a:lnSpc>
              <a:spcPct val="90000"/>
            </a:lnSpc>
            <a:spcBef>
              <a:spcPct val="0"/>
            </a:spcBef>
            <a:spcAft>
              <a:spcPct val="35000"/>
            </a:spcAft>
          </a:pPr>
          <a:r>
            <a:rPr lang="es-MX" sz="1050" kern="1200" dirty="0">
              <a:latin typeface="Arial" panose="020B0604020202020204" pitchFamily="34" charset="0"/>
              <a:cs typeface="Arial" panose="020B0604020202020204" pitchFamily="34" charset="0"/>
            </a:rPr>
            <a:t>Aspectos generales </a:t>
          </a:r>
          <a:r>
            <a:rPr lang="es-MX" sz="1050" kern="1200" dirty="0" err="1">
              <a:latin typeface="Arial" panose="020B0604020202020204" pitchFamily="34" charset="0"/>
              <a:cs typeface="Arial" panose="020B0604020202020204" pitchFamily="34" charset="0"/>
            </a:rPr>
            <a:t>D°</a:t>
          </a:r>
          <a:r>
            <a:rPr lang="es-MX" sz="1050" kern="1200" dirty="0">
              <a:latin typeface="Arial" panose="020B0604020202020204" pitchFamily="34" charset="0"/>
              <a:cs typeface="Arial" panose="020B0604020202020204" pitchFamily="34" charset="0"/>
            </a:rPr>
            <a:t> Internacional</a:t>
          </a:r>
          <a:endParaRPr lang="es-CL" sz="1050" kern="1200" dirty="0">
            <a:latin typeface="Arial" panose="020B0604020202020204" pitchFamily="34" charset="0"/>
            <a:cs typeface="Arial" panose="020B0604020202020204" pitchFamily="34" charset="0"/>
          </a:endParaRPr>
        </a:p>
      </dsp:txBody>
      <dsp:txXfrm>
        <a:off x="131600" y="3537762"/>
        <a:ext cx="972537" cy="603846"/>
      </dsp:txXfrm>
    </dsp:sp>
    <dsp:sp modelId="{E88D2FD4-0628-4905-A22E-C7BB700BDFBE}">
      <dsp:nvSpPr>
        <dsp:cNvPr id="0" name=""/>
        <dsp:cNvSpPr/>
      </dsp:nvSpPr>
      <dsp:spPr>
        <a:xfrm>
          <a:off x="1235158" y="3412352"/>
          <a:ext cx="1010111" cy="6414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93CD3B8-B707-4914-A938-2C41959DA42C}">
      <dsp:nvSpPr>
        <dsp:cNvPr id="0" name=""/>
        <dsp:cNvSpPr/>
      </dsp:nvSpPr>
      <dsp:spPr>
        <a:xfrm>
          <a:off x="1347393" y="3518975"/>
          <a:ext cx="1010111" cy="6414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66725">
            <a:lnSpc>
              <a:spcPct val="90000"/>
            </a:lnSpc>
            <a:spcBef>
              <a:spcPct val="0"/>
            </a:spcBef>
            <a:spcAft>
              <a:spcPct val="35000"/>
            </a:spcAft>
          </a:pPr>
          <a:r>
            <a:rPr lang="es-MX" sz="1050" kern="1200" dirty="0" err="1">
              <a:latin typeface="Arial" panose="020B0604020202020204" pitchFamily="34" charset="0"/>
              <a:cs typeface="Arial" panose="020B0604020202020204" pitchFamily="34" charset="0"/>
            </a:rPr>
            <a:t>D°</a:t>
          </a:r>
          <a:r>
            <a:rPr lang="es-MX" sz="1050" kern="1200" dirty="0">
              <a:latin typeface="Arial" panose="020B0604020202020204" pitchFamily="34" charset="0"/>
              <a:cs typeface="Arial" panose="020B0604020202020204" pitchFamily="34" charset="0"/>
            </a:rPr>
            <a:t> Internacional Marítimo</a:t>
          </a:r>
          <a:endParaRPr lang="es-CL" sz="1050" kern="1200" dirty="0">
            <a:latin typeface="Arial" panose="020B0604020202020204" pitchFamily="34" charset="0"/>
            <a:cs typeface="Arial" panose="020B0604020202020204" pitchFamily="34" charset="0"/>
          </a:endParaRPr>
        </a:p>
      </dsp:txBody>
      <dsp:txXfrm>
        <a:off x="1366180" y="3537762"/>
        <a:ext cx="972537" cy="603846"/>
      </dsp:txXfrm>
    </dsp:sp>
    <dsp:sp modelId="{A98A6322-9463-4806-AF1E-A36F8969AA9C}">
      <dsp:nvSpPr>
        <dsp:cNvPr id="0" name=""/>
        <dsp:cNvSpPr/>
      </dsp:nvSpPr>
      <dsp:spPr>
        <a:xfrm>
          <a:off x="2469739" y="3412352"/>
          <a:ext cx="1010111" cy="6414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7DBF2AE-9009-4513-8017-B96044714E3C}">
      <dsp:nvSpPr>
        <dsp:cNvPr id="0" name=""/>
        <dsp:cNvSpPr/>
      </dsp:nvSpPr>
      <dsp:spPr>
        <a:xfrm>
          <a:off x="2581973" y="3518975"/>
          <a:ext cx="1010111" cy="6414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66725">
            <a:lnSpc>
              <a:spcPct val="90000"/>
            </a:lnSpc>
            <a:spcBef>
              <a:spcPct val="0"/>
            </a:spcBef>
            <a:spcAft>
              <a:spcPct val="35000"/>
            </a:spcAft>
          </a:pPr>
          <a:r>
            <a:rPr lang="es-MX" sz="1050" kern="1200" dirty="0">
              <a:latin typeface="Arial" panose="020B0604020202020204" pitchFamily="34" charset="0"/>
              <a:cs typeface="Arial" panose="020B0604020202020204" pitchFamily="34" charset="0"/>
            </a:rPr>
            <a:t>Aguas Interiores</a:t>
          </a:r>
          <a:endParaRPr lang="es-CL" sz="1050" kern="1200" dirty="0">
            <a:latin typeface="Arial" panose="020B0604020202020204" pitchFamily="34" charset="0"/>
            <a:cs typeface="Arial" panose="020B0604020202020204" pitchFamily="34" charset="0"/>
          </a:endParaRPr>
        </a:p>
      </dsp:txBody>
      <dsp:txXfrm>
        <a:off x="2600760" y="3537762"/>
        <a:ext cx="972537" cy="603846"/>
      </dsp:txXfrm>
    </dsp:sp>
    <dsp:sp modelId="{7840371E-89AD-4AD4-84C2-63670B7905C9}">
      <dsp:nvSpPr>
        <dsp:cNvPr id="0" name=""/>
        <dsp:cNvSpPr/>
      </dsp:nvSpPr>
      <dsp:spPr>
        <a:xfrm>
          <a:off x="3704319" y="3412352"/>
          <a:ext cx="1010111" cy="6414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027B91B-762B-486B-978A-D0ADC99CCAFF}">
      <dsp:nvSpPr>
        <dsp:cNvPr id="0" name=""/>
        <dsp:cNvSpPr/>
      </dsp:nvSpPr>
      <dsp:spPr>
        <a:xfrm>
          <a:off x="3816554" y="3518975"/>
          <a:ext cx="1010111" cy="6414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66725">
            <a:lnSpc>
              <a:spcPct val="90000"/>
            </a:lnSpc>
            <a:spcBef>
              <a:spcPct val="0"/>
            </a:spcBef>
            <a:spcAft>
              <a:spcPct val="35000"/>
            </a:spcAft>
          </a:pPr>
          <a:r>
            <a:rPr lang="es-MX" sz="1050" kern="1200" dirty="0">
              <a:latin typeface="Arial" panose="020B0604020202020204" pitchFamily="34" charset="0"/>
              <a:cs typeface="Arial" panose="020B0604020202020204" pitchFamily="34" charset="0"/>
            </a:rPr>
            <a:t>Mar Territorial</a:t>
          </a:r>
          <a:endParaRPr lang="es-CL" sz="1050" kern="1200" dirty="0">
            <a:latin typeface="Arial" panose="020B0604020202020204" pitchFamily="34" charset="0"/>
            <a:cs typeface="Arial" panose="020B0604020202020204" pitchFamily="34" charset="0"/>
          </a:endParaRPr>
        </a:p>
      </dsp:txBody>
      <dsp:txXfrm>
        <a:off x="3835341" y="3537762"/>
        <a:ext cx="972537" cy="603846"/>
      </dsp:txXfrm>
    </dsp:sp>
    <dsp:sp modelId="{A447CDFA-B27A-451C-8B8D-8F0B21AB2E3B}">
      <dsp:nvSpPr>
        <dsp:cNvPr id="0" name=""/>
        <dsp:cNvSpPr/>
      </dsp:nvSpPr>
      <dsp:spPr>
        <a:xfrm>
          <a:off x="4938899" y="3412352"/>
          <a:ext cx="1010111" cy="6414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627B4DA-E8E4-4FFA-B606-BF2B7DCE96F0}">
      <dsp:nvSpPr>
        <dsp:cNvPr id="0" name=""/>
        <dsp:cNvSpPr/>
      </dsp:nvSpPr>
      <dsp:spPr>
        <a:xfrm>
          <a:off x="5051134" y="3518975"/>
          <a:ext cx="1010111" cy="6414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66725">
            <a:lnSpc>
              <a:spcPct val="90000"/>
            </a:lnSpc>
            <a:spcBef>
              <a:spcPct val="0"/>
            </a:spcBef>
            <a:spcAft>
              <a:spcPct val="35000"/>
            </a:spcAft>
          </a:pPr>
          <a:r>
            <a:rPr lang="es-MX" sz="1050" kern="1200" dirty="0">
              <a:latin typeface="Arial" panose="020B0604020202020204" pitchFamily="34" charset="0"/>
              <a:cs typeface="Arial" panose="020B0604020202020204" pitchFamily="34" charset="0"/>
            </a:rPr>
            <a:t>Estrechos</a:t>
          </a:r>
          <a:endParaRPr lang="es-CL" sz="1050" kern="1200" dirty="0">
            <a:latin typeface="Arial" panose="020B0604020202020204" pitchFamily="34" charset="0"/>
            <a:cs typeface="Arial" panose="020B0604020202020204" pitchFamily="34" charset="0"/>
          </a:endParaRPr>
        </a:p>
      </dsp:txBody>
      <dsp:txXfrm>
        <a:off x="5069921" y="3537762"/>
        <a:ext cx="972537" cy="603846"/>
      </dsp:txXfrm>
    </dsp:sp>
    <dsp:sp modelId="{56601FAF-660F-40FC-8F7D-FB97A9A60EAC}">
      <dsp:nvSpPr>
        <dsp:cNvPr id="0" name=""/>
        <dsp:cNvSpPr/>
      </dsp:nvSpPr>
      <dsp:spPr>
        <a:xfrm>
          <a:off x="6173480" y="3412352"/>
          <a:ext cx="1010111" cy="6414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91DA84B-9D12-41AD-B238-3E23B7131A07}">
      <dsp:nvSpPr>
        <dsp:cNvPr id="0" name=""/>
        <dsp:cNvSpPr/>
      </dsp:nvSpPr>
      <dsp:spPr>
        <a:xfrm>
          <a:off x="6285714" y="3518975"/>
          <a:ext cx="1010111" cy="6414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66725">
            <a:lnSpc>
              <a:spcPct val="90000"/>
            </a:lnSpc>
            <a:spcBef>
              <a:spcPct val="0"/>
            </a:spcBef>
            <a:spcAft>
              <a:spcPct val="35000"/>
            </a:spcAft>
          </a:pPr>
          <a:r>
            <a:rPr lang="es-MX" sz="1050" kern="1200" dirty="0">
              <a:latin typeface="Arial" panose="020B0604020202020204" pitchFamily="34" charset="0"/>
              <a:cs typeface="Arial" panose="020B0604020202020204" pitchFamily="34" charset="0"/>
            </a:rPr>
            <a:t>ZC, ZEE  y PC</a:t>
          </a:r>
          <a:endParaRPr lang="es-CL" sz="1050" kern="1200" dirty="0">
            <a:latin typeface="Arial" panose="020B0604020202020204" pitchFamily="34" charset="0"/>
            <a:cs typeface="Arial" panose="020B0604020202020204" pitchFamily="34" charset="0"/>
          </a:endParaRPr>
        </a:p>
      </dsp:txBody>
      <dsp:txXfrm>
        <a:off x="6304501" y="3537762"/>
        <a:ext cx="972537" cy="603846"/>
      </dsp:txXfrm>
    </dsp:sp>
    <dsp:sp modelId="{57DA2978-E69E-454E-97B4-A5C7253A67F9}">
      <dsp:nvSpPr>
        <dsp:cNvPr id="0" name=""/>
        <dsp:cNvSpPr/>
      </dsp:nvSpPr>
      <dsp:spPr>
        <a:xfrm>
          <a:off x="7408060" y="3412352"/>
          <a:ext cx="1010111" cy="6414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DF70087-1A70-42CD-A01E-7C47124249B2}">
      <dsp:nvSpPr>
        <dsp:cNvPr id="0" name=""/>
        <dsp:cNvSpPr/>
      </dsp:nvSpPr>
      <dsp:spPr>
        <a:xfrm>
          <a:off x="7520294" y="3518975"/>
          <a:ext cx="1010111" cy="6414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66725">
            <a:lnSpc>
              <a:spcPct val="90000"/>
            </a:lnSpc>
            <a:spcBef>
              <a:spcPct val="0"/>
            </a:spcBef>
            <a:spcAft>
              <a:spcPct val="35000"/>
            </a:spcAft>
          </a:pPr>
          <a:r>
            <a:rPr lang="es-MX" sz="1050" kern="1200" dirty="0">
              <a:latin typeface="Arial" panose="020B0604020202020204" pitchFamily="34" charset="0"/>
              <a:cs typeface="Arial" panose="020B0604020202020204" pitchFamily="34" charset="0"/>
            </a:rPr>
            <a:t>Alta Mar</a:t>
          </a:r>
          <a:endParaRPr lang="es-CL" sz="1050" kern="1200" dirty="0">
            <a:latin typeface="Arial" panose="020B0604020202020204" pitchFamily="34" charset="0"/>
            <a:cs typeface="Arial" panose="020B0604020202020204" pitchFamily="34" charset="0"/>
          </a:endParaRPr>
        </a:p>
      </dsp:txBody>
      <dsp:txXfrm>
        <a:off x="7539081" y="3537762"/>
        <a:ext cx="972537" cy="603846"/>
      </dsp:txXfrm>
    </dsp:sp>
    <dsp:sp modelId="{FC89B2BF-41AD-4AFA-B622-9C5E43657113}">
      <dsp:nvSpPr>
        <dsp:cNvPr id="0" name=""/>
        <dsp:cNvSpPr/>
      </dsp:nvSpPr>
      <dsp:spPr>
        <a:xfrm>
          <a:off x="8642640" y="3412352"/>
          <a:ext cx="1010111" cy="6414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0AC7117-87EF-41AD-B350-99CD5B3F769B}">
      <dsp:nvSpPr>
        <dsp:cNvPr id="0" name=""/>
        <dsp:cNvSpPr/>
      </dsp:nvSpPr>
      <dsp:spPr>
        <a:xfrm>
          <a:off x="8754875" y="3518975"/>
          <a:ext cx="1010111" cy="6414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66725">
            <a:lnSpc>
              <a:spcPct val="90000"/>
            </a:lnSpc>
            <a:spcBef>
              <a:spcPct val="0"/>
            </a:spcBef>
            <a:spcAft>
              <a:spcPct val="35000"/>
            </a:spcAft>
          </a:pPr>
          <a:r>
            <a:rPr lang="es-MX" sz="1050" kern="1200" dirty="0">
              <a:latin typeface="Arial" panose="020B0604020202020204" pitchFamily="34" charset="0"/>
              <a:cs typeface="Arial" panose="020B0604020202020204" pitchFamily="34" charset="0"/>
            </a:rPr>
            <a:t>Buque de Guerra, Terrorismo y piratería </a:t>
          </a:r>
          <a:endParaRPr lang="es-CL" sz="1050" kern="1200" dirty="0">
            <a:latin typeface="Arial" panose="020B0604020202020204" pitchFamily="34" charset="0"/>
            <a:cs typeface="Arial" panose="020B0604020202020204" pitchFamily="34" charset="0"/>
          </a:endParaRPr>
        </a:p>
      </dsp:txBody>
      <dsp:txXfrm>
        <a:off x="8773662" y="3537762"/>
        <a:ext cx="972537" cy="603846"/>
      </dsp:txXfrm>
    </dsp:sp>
    <dsp:sp modelId="{AC2B67E5-45EE-4702-BD39-D5B262AB93DD}">
      <dsp:nvSpPr>
        <dsp:cNvPr id="0" name=""/>
        <dsp:cNvSpPr/>
      </dsp:nvSpPr>
      <dsp:spPr>
        <a:xfrm>
          <a:off x="9877221" y="3412352"/>
          <a:ext cx="1474125" cy="6414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8055677-34BE-4503-BBFD-DC2F2ACF2818}">
      <dsp:nvSpPr>
        <dsp:cNvPr id="0" name=""/>
        <dsp:cNvSpPr/>
      </dsp:nvSpPr>
      <dsp:spPr>
        <a:xfrm>
          <a:off x="9989455" y="3518975"/>
          <a:ext cx="1474125" cy="6414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66725">
            <a:lnSpc>
              <a:spcPct val="90000"/>
            </a:lnSpc>
            <a:spcBef>
              <a:spcPct val="0"/>
            </a:spcBef>
            <a:spcAft>
              <a:spcPct val="35000"/>
            </a:spcAft>
          </a:pPr>
          <a:r>
            <a:rPr lang="es-MX" sz="1050" kern="1200" dirty="0">
              <a:latin typeface="Arial" panose="020B0604020202020204" pitchFamily="34" charset="0"/>
              <a:cs typeface="Arial" panose="020B0604020202020204" pitchFamily="34" charset="0"/>
            </a:rPr>
            <a:t>Chile y sus TTII Limítrofes  relacionados con el m ar </a:t>
          </a:r>
          <a:endParaRPr lang="es-CL" sz="1050" kern="1200" dirty="0">
            <a:latin typeface="Arial" panose="020B0604020202020204" pitchFamily="34" charset="0"/>
            <a:cs typeface="Arial" panose="020B0604020202020204" pitchFamily="34" charset="0"/>
          </a:endParaRPr>
        </a:p>
      </dsp:txBody>
      <dsp:txXfrm>
        <a:off x="10008242" y="3537762"/>
        <a:ext cx="1436551" cy="603846"/>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D95EAF-0573-44D2-8A52-1C33A1032479}">
      <dsp:nvSpPr>
        <dsp:cNvPr id="0" name=""/>
        <dsp:cNvSpPr/>
      </dsp:nvSpPr>
      <dsp:spPr>
        <a:xfrm>
          <a:off x="4693087" y="1926637"/>
          <a:ext cx="3730678" cy="577066"/>
        </a:xfrm>
        <a:custGeom>
          <a:avLst/>
          <a:gdLst/>
          <a:ahLst/>
          <a:cxnLst/>
          <a:rect l="0" t="0" r="0" b="0"/>
          <a:pathLst>
            <a:path>
              <a:moveTo>
                <a:pt x="0" y="0"/>
              </a:moveTo>
              <a:lnTo>
                <a:pt x="0" y="393254"/>
              </a:lnTo>
              <a:lnTo>
                <a:pt x="3730678" y="393254"/>
              </a:lnTo>
              <a:lnTo>
                <a:pt x="3730678" y="57706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1FCE827-5A5D-46E5-BBC0-0B76DAB25080}">
      <dsp:nvSpPr>
        <dsp:cNvPr id="0" name=""/>
        <dsp:cNvSpPr/>
      </dsp:nvSpPr>
      <dsp:spPr>
        <a:xfrm>
          <a:off x="4693087" y="1926637"/>
          <a:ext cx="1275991" cy="577066"/>
        </a:xfrm>
        <a:custGeom>
          <a:avLst/>
          <a:gdLst/>
          <a:ahLst/>
          <a:cxnLst/>
          <a:rect l="0" t="0" r="0" b="0"/>
          <a:pathLst>
            <a:path>
              <a:moveTo>
                <a:pt x="0" y="0"/>
              </a:moveTo>
              <a:lnTo>
                <a:pt x="0" y="393254"/>
              </a:lnTo>
              <a:lnTo>
                <a:pt x="1275991" y="393254"/>
              </a:lnTo>
              <a:lnTo>
                <a:pt x="1275991" y="57706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258E6BA-1DCF-43F3-8C62-BE1B7E609BDF}">
      <dsp:nvSpPr>
        <dsp:cNvPr id="0" name=""/>
        <dsp:cNvSpPr/>
      </dsp:nvSpPr>
      <dsp:spPr>
        <a:xfrm>
          <a:off x="3463486" y="1926637"/>
          <a:ext cx="1229600" cy="577066"/>
        </a:xfrm>
        <a:custGeom>
          <a:avLst/>
          <a:gdLst/>
          <a:ahLst/>
          <a:cxnLst/>
          <a:rect l="0" t="0" r="0" b="0"/>
          <a:pathLst>
            <a:path>
              <a:moveTo>
                <a:pt x="1229600" y="0"/>
              </a:moveTo>
              <a:lnTo>
                <a:pt x="1229600" y="393254"/>
              </a:lnTo>
              <a:lnTo>
                <a:pt x="0" y="393254"/>
              </a:lnTo>
              <a:lnTo>
                <a:pt x="0" y="57706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AFA9FE4-87A5-4744-ACEE-8A4E93182081}">
      <dsp:nvSpPr>
        <dsp:cNvPr id="0" name=""/>
        <dsp:cNvSpPr/>
      </dsp:nvSpPr>
      <dsp:spPr>
        <a:xfrm>
          <a:off x="1005673" y="1926637"/>
          <a:ext cx="3687413" cy="577066"/>
        </a:xfrm>
        <a:custGeom>
          <a:avLst/>
          <a:gdLst/>
          <a:ahLst/>
          <a:cxnLst/>
          <a:rect l="0" t="0" r="0" b="0"/>
          <a:pathLst>
            <a:path>
              <a:moveTo>
                <a:pt x="3687413" y="0"/>
              </a:moveTo>
              <a:lnTo>
                <a:pt x="3687413" y="393254"/>
              </a:lnTo>
              <a:lnTo>
                <a:pt x="0" y="393254"/>
              </a:lnTo>
              <a:lnTo>
                <a:pt x="0" y="57706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9D48384-52CE-4CA2-9613-1CB4C72D7E65}">
      <dsp:nvSpPr>
        <dsp:cNvPr id="0" name=""/>
        <dsp:cNvSpPr/>
      </dsp:nvSpPr>
      <dsp:spPr>
        <a:xfrm>
          <a:off x="3257857" y="1221540"/>
          <a:ext cx="2870459" cy="70509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36165E3-11DE-4571-AD5F-B9FD124169AB}">
      <dsp:nvSpPr>
        <dsp:cNvPr id="0" name=""/>
        <dsp:cNvSpPr/>
      </dsp:nvSpPr>
      <dsp:spPr>
        <a:xfrm>
          <a:off x="3478322" y="1430982"/>
          <a:ext cx="2870459" cy="70509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MX" sz="1600" b="1" kern="1200" dirty="0">
              <a:solidFill>
                <a:schemeClr val="tx1"/>
              </a:solidFill>
              <a:latin typeface="Arial" panose="020B0604020202020204" pitchFamily="34" charset="0"/>
              <a:cs typeface="Arial" panose="020B0604020202020204" pitchFamily="34" charset="0"/>
            </a:rPr>
            <a:t>CONTENIDO</a:t>
          </a:r>
          <a:endParaRPr lang="es-CL" sz="1600" b="1" kern="1200" dirty="0">
            <a:solidFill>
              <a:schemeClr val="tx1"/>
            </a:solidFill>
            <a:latin typeface="Arial" panose="020B0604020202020204" pitchFamily="34" charset="0"/>
            <a:cs typeface="Arial" panose="020B0604020202020204" pitchFamily="34" charset="0"/>
          </a:endParaRPr>
        </a:p>
      </dsp:txBody>
      <dsp:txXfrm>
        <a:off x="3498974" y="1451634"/>
        <a:ext cx="2829155" cy="663792"/>
      </dsp:txXfrm>
    </dsp:sp>
    <dsp:sp modelId="{AB7E774E-41C6-4B08-80AA-8789B3FFB4DD}">
      <dsp:nvSpPr>
        <dsp:cNvPr id="0" name=""/>
        <dsp:cNvSpPr/>
      </dsp:nvSpPr>
      <dsp:spPr>
        <a:xfrm>
          <a:off x="1051" y="2503704"/>
          <a:ext cx="2009243" cy="93845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9A4CCC0-485A-4712-97A9-7E5481F0B4D1}">
      <dsp:nvSpPr>
        <dsp:cNvPr id="0" name=""/>
        <dsp:cNvSpPr/>
      </dsp:nvSpPr>
      <dsp:spPr>
        <a:xfrm>
          <a:off x="221516" y="2713145"/>
          <a:ext cx="2009243" cy="93845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66725">
            <a:lnSpc>
              <a:spcPct val="90000"/>
            </a:lnSpc>
            <a:spcBef>
              <a:spcPct val="0"/>
            </a:spcBef>
            <a:spcAft>
              <a:spcPct val="35000"/>
            </a:spcAft>
          </a:pPr>
          <a:r>
            <a:rPr lang="es-MX" sz="1050" kern="1200" dirty="0">
              <a:latin typeface="Arial" panose="020B0604020202020204" pitchFamily="34" charset="0"/>
              <a:cs typeface="Arial" panose="020B0604020202020204" pitchFamily="34" charset="0"/>
            </a:rPr>
            <a:t> </a:t>
          </a:r>
          <a:r>
            <a:rPr lang="es-MX" sz="1400" kern="1200" dirty="0" err="1">
              <a:latin typeface="Arial" panose="020B0604020202020204" pitchFamily="34" charset="0"/>
              <a:cs typeface="Arial" panose="020B0604020202020204" pitchFamily="34" charset="0"/>
            </a:rPr>
            <a:t>D°</a:t>
          </a:r>
          <a:r>
            <a:rPr lang="es-MX" sz="1400" kern="1200" dirty="0">
              <a:latin typeface="Arial" panose="020B0604020202020204" pitchFamily="34" charset="0"/>
              <a:cs typeface="Arial" panose="020B0604020202020204" pitchFamily="34" charset="0"/>
            </a:rPr>
            <a:t> Internacional Público</a:t>
          </a:r>
          <a:endParaRPr lang="es-CL" sz="1400" kern="1200" dirty="0">
            <a:latin typeface="Arial" panose="020B0604020202020204" pitchFamily="34" charset="0"/>
            <a:cs typeface="Arial" panose="020B0604020202020204" pitchFamily="34" charset="0"/>
          </a:endParaRPr>
        </a:p>
      </dsp:txBody>
      <dsp:txXfrm>
        <a:off x="249002" y="2740631"/>
        <a:ext cx="1954271" cy="883481"/>
      </dsp:txXfrm>
    </dsp:sp>
    <dsp:sp modelId="{E88D2FD4-0628-4905-A22E-C7BB700BDFBE}">
      <dsp:nvSpPr>
        <dsp:cNvPr id="0" name=""/>
        <dsp:cNvSpPr/>
      </dsp:nvSpPr>
      <dsp:spPr>
        <a:xfrm>
          <a:off x="2451225" y="2503704"/>
          <a:ext cx="2024522" cy="102465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93CD3B8-B707-4914-A938-2C41959DA42C}">
      <dsp:nvSpPr>
        <dsp:cNvPr id="0" name=""/>
        <dsp:cNvSpPr/>
      </dsp:nvSpPr>
      <dsp:spPr>
        <a:xfrm>
          <a:off x="2671689" y="2713145"/>
          <a:ext cx="2024522" cy="102465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kern="1200" dirty="0" err="1">
              <a:latin typeface="Arial" panose="020B0604020202020204" pitchFamily="34" charset="0"/>
              <a:cs typeface="Arial" panose="020B0604020202020204" pitchFamily="34" charset="0"/>
            </a:rPr>
            <a:t>D°</a:t>
          </a:r>
          <a:r>
            <a:rPr lang="es-MX" sz="1400" kern="1200" dirty="0">
              <a:latin typeface="Arial" panose="020B0604020202020204" pitchFamily="34" charset="0"/>
              <a:cs typeface="Arial" panose="020B0604020202020204" pitchFamily="34" charset="0"/>
            </a:rPr>
            <a:t> Internacional de los conflictos armados</a:t>
          </a:r>
          <a:endParaRPr lang="es-CL" sz="1400" kern="1200" dirty="0">
            <a:latin typeface="Arial" panose="020B0604020202020204" pitchFamily="34" charset="0"/>
            <a:cs typeface="Arial" panose="020B0604020202020204" pitchFamily="34" charset="0"/>
          </a:endParaRPr>
        </a:p>
      </dsp:txBody>
      <dsp:txXfrm>
        <a:off x="2701700" y="2743156"/>
        <a:ext cx="1964500" cy="964637"/>
      </dsp:txXfrm>
    </dsp:sp>
    <dsp:sp modelId="{A98A6322-9463-4806-AF1E-A36F8969AA9C}">
      <dsp:nvSpPr>
        <dsp:cNvPr id="0" name=""/>
        <dsp:cNvSpPr/>
      </dsp:nvSpPr>
      <dsp:spPr>
        <a:xfrm>
          <a:off x="4916677" y="2503704"/>
          <a:ext cx="2104802" cy="86809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7DBF2AE-9009-4513-8017-B96044714E3C}">
      <dsp:nvSpPr>
        <dsp:cNvPr id="0" name=""/>
        <dsp:cNvSpPr/>
      </dsp:nvSpPr>
      <dsp:spPr>
        <a:xfrm>
          <a:off x="5137141" y="2713145"/>
          <a:ext cx="2104802" cy="86809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kern="1200" dirty="0">
              <a:latin typeface="Arial" panose="020B0604020202020204" pitchFamily="34" charset="0"/>
              <a:cs typeface="Arial" panose="020B0604020202020204" pitchFamily="34" charset="0"/>
            </a:rPr>
            <a:t>Relación </a:t>
          </a:r>
          <a:r>
            <a:rPr lang="es-MX" sz="1400" kern="1200" dirty="0" err="1">
              <a:latin typeface="Arial" panose="020B0604020202020204" pitchFamily="34" charset="0"/>
              <a:cs typeface="Arial" panose="020B0604020202020204" pitchFamily="34" charset="0"/>
            </a:rPr>
            <a:t>D°</a:t>
          </a:r>
          <a:r>
            <a:rPr lang="es-MX" sz="1400" kern="1200" dirty="0">
              <a:latin typeface="Arial" panose="020B0604020202020204" pitchFamily="34" charset="0"/>
              <a:cs typeface="Arial" panose="020B0604020202020204" pitchFamily="34" charset="0"/>
            </a:rPr>
            <a:t>  Internacional conflictos armados y DDHH</a:t>
          </a:r>
          <a:endParaRPr lang="es-CL" sz="1400" kern="1200" dirty="0">
            <a:latin typeface="Arial" panose="020B0604020202020204" pitchFamily="34" charset="0"/>
            <a:cs typeface="Arial" panose="020B0604020202020204" pitchFamily="34" charset="0"/>
          </a:endParaRPr>
        </a:p>
      </dsp:txBody>
      <dsp:txXfrm>
        <a:off x="5162567" y="2738571"/>
        <a:ext cx="2053950" cy="817245"/>
      </dsp:txXfrm>
    </dsp:sp>
    <dsp:sp modelId="{7840371E-89AD-4AD4-84C2-63670B7905C9}">
      <dsp:nvSpPr>
        <dsp:cNvPr id="0" name=""/>
        <dsp:cNvSpPr/>
      </dsp:nvSpPr>
      <dsp:spPr>
        <a:xfrm>
          <a:off x="7462409" y="2503704"/>
          <a:ext cx="1922713" cy="91647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027B91B-762B-486B-978A-D0ADC99CCAFF}">
      <dsp:nvSpPr>
        <dsp:cNvPr id="0" name=""/>
        <dsp:cNvSpPr/>
      </dsp:nvSpPr>
      <dsp:spPr>
        <a:xfrm>
          <a:off x="7682873" y="2713145"/>
          <a:ext cx="1922713" cy="91647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kern="1200" dirty="0">
              <a:latin typeface="Arial" panose="020B0604020202020204" pitchFamily="34" charset="0"/>
              <a:cs typeface="Arial" panose="020B0604020202020204" pitchFamily="34" charset="0"/>
            </a:rPr>
            <a:t>ONU</a:t>
          </a:r>
          <a:endParaRPr lang="es-CL" sz="1400" kern="1200" dirty="0">
            <a:latin typeface="Arial" panose="020B0604020202020204" pitchFamily="34" charset="0"/>
            <a:cs typeface="Arial" panose="020B0604020202020204" pitchFamily="34" charset="0"/>
          </a:endParaRPr>
        </a:p>
      </dsp:txBody>
      <dsp:txXfrm>
        <a:off x="7709716" y="2739988"/>
        <a:ext cx="1869027" cy="862793"/>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9637BD-2896-45B2-97B3-74836D00D036}">
      <dsp:nvSpPr>
        <dsp:cNvPr id="0" name=""/>
        <dsp:cNvSpPr/>
      </dsp:nvSpPr>
      <dsp:spPr>
        <a:xfrm>
          <a:off x="10102910" y="2700295"/>
          <a:ext cx="730860" cy="347823"/>
        </a:xfrm>
        <a:custGeom>
          <a:avLst/>
          <a:gdLst/>
          <a:ahLst/>
          <a:cxnLst/>
          <a:rect l="0" t="0" r="0" b="0"/>
          <a:pathLst>
            <a:path>
              <a:moveTo>
                <a:pt x="0" y="0"/>
              </a:moveTo>
              <a:lnTo>
                <a:pt x="0" y="237031"/>
              </a:lnTo>
              <a:lnTo>
                <a:pt x="730860" y="237031"/>
              </a:lnTo>
              <a:lnTo>
                <a:pt x="730860" y="34782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41A75B5-2807-4A9C-8748-5D7E8125E09C}">
      <dsp:nvSpPr>
        <dsp:cNvPr id="0" name=""/>
        <dsp:cNvSpPr/>
      </dsp:nvSpPr>
      <dsp:spPr>
        <a:xfrm>
          <a:off x="9372049" y="2700295"/>
          <a:ext cx="730860" cy="347823"/>
        </a:xfrm>
        <a:custGeom>
          <a:avLst/>
          <a:gdLst/>
          <a:ahLst/>
          <a:cxnLst/>
          <a:rect l="0" t="0" r="0" b="0"/>
          <a:pathLst>
            <a:path>
              <a:moveTo>
                <a:pt x="730860" y="0"/>
              </a:moveTo>
              <a:lnTo>
                <a:pt x="730860" y="237031"/>
              </a:lnTo>
              <a:lnTo>
                <a:pt x="0" y="237031"/>
              </a:lnTo>
              <a:lnTo>
                <a:pt x="0" y="34782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1FCE827-5A5D-46E5-BBC0-0B76DAB25080}">
      <dsp:nvSpPr>
        <dsp:cNvPr id="0" name=""/>
        <dsp:cNvSpPr/>
      </dsp:nvSpPr>
      <dsp:spPr>
        <a:xfrm>
          <a:off x="6149568" y="1450549"/>
          <a:ext cx="3953341" cy="347823"/>
        </a:xfrm>
        <a:custGeom>
          <a:avLst/>
          <a:gdLst/>
          <a:ahLst/>
          <a:cxnLst/>
          <a:rect l="0" t="0" r="0" b="0"/>
          <a:pathLst>
            <a:path>
              <a:moveTo>
                <a:pt x="0" y="0"/>
              </a:moveTo>
              <a:lnTo>
                <a:pt x="0" y="237031"/>
              </a:lnTo>
              <a:lnTo>
                <a:pt x="3953341" y="237031"/>
              </a:lnTo>
              <a:lnTo>
                <a:pt x="3953341" y="34782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1592677-22E4-4F55-8A03-BEA74BA57010}">
      <dsp:nvSpPr>
        <dsp:cNvPr id="0" name=""/>
        <dsp:cNvSpPr/>
      </dsp:nvSpPr>
      <dsp:spPr>
        <a:xfrm>
          <a:off x="6448605" y="2415979"/>
          <a:ext cx="1461721" cy="347823"/>
        </a:xfrm>
        <a:custGeom>
          <a:avLst/>
          <a:gdLst/>
          <a:ahLst/>
          <a:cxnLst/>
          <a:rect l="0" t="0" r="0" b="0"/>
          <a:pathLst>
            <a:path>
              <a:moveTo>
                <a:pt x="0" y="0"/>
              </a:moveTo>
              <a:lnTo>
                <a:pt x="0" y="237031"/>
              </a:lnTo>
              <a:lnTo>
                <a:pt x="1461721" y="237031"/>
              </a:lnTo>
              <a:lnTo>
                <a:pt x="1461721" y="34782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2CD188F-65F0-4DE6-B606-7225B0D00F69}">
      <dsp:nvSpPr>
        <dsp:cNvPr id="0" name=""/>
        <dsp:cNvSpPr/>
      </dsp:nvSpPr>
      <dsp:spPr>
        <a:xfrm>
          <a:off x="6402885" y="2415979"/>
          <a:ext cx="91440" cy="347823"/>
        </a:xfrm>
        <a:custGeom>
          <a:avLst/>
          <a:gdLst/>
          <a:ahLst/>
          <a:cxnLst/>
          <a:rect l="0" t="0" r="0" b="0"/>
          <a:pathLst>
            <a:path>
              <a:moveTo>
                <a:pt x="45720" y="0"/>
              </a:moveTo>
              <a:lnTo>
                <a:pt x="45720" y="34782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C85D2D6-A529-4C09-A6C8-1A947667BC94}">
      <dsp:nvSpPr>
        <dsp:cNvPr id="0" name=""/>
        <dsp:cNvSpPr/>
      </dsp:nvSpPr>
      <dsp:spPr>
        <a:xfrm>
          <a:off x="4986884" y="2415979"/>
          <a:ext cx="1461721" cy="347823"/>
        </a:xfrm>
        <a:custGeom>
          <a:avLst/>
          <a:gdLst/>
          <a:ahLst/>
          <a:cxnLst/>
          <a:rect l="0" t="0" r="0" b="0"/>
          <a:pathLst>
            <a:path>
              <a:moveTo>
                <a:pt x="1461721" y="0"/>
              </a:moveTo>
              <a:lnTo>
                <a:pt x="1461721" y="237031"/>
              </a:lnTo>
              <a:lnTo>
                <a:pt x="0" y="237031"/>
              </a:lnTo>
              <a:lnTo>
                <a:pt x="0" y="34782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258E6BA-1DCF-43F3-8C62-BE1B7E609BDF}">
      <dsp:nvSpPr>
        <dsp:cNvPr id="0" name=""/>
        <dsp:cNvSpPr/>
      </dsp:nvSpPr>
      <dsp:spPr>
        <a:xfrm>
          <a:off x="6149568" y="1450549"/>
          <a:ext cx="299037" cy="347823"/>
        </a:xfrm>
        <a:custGeom>
          <a:avLst/>
          <a:gdLst/>
          <a:ahLst/>
          <a:cxnLst/>
          <a:rect l="0" t="0" r="0" b="0"/>
          <a:pathLst>
            <a:path>
              <a:moveTo>
                <a:pt x="0" y="0"/>
              </a:moveTo>
              <a:lnTo>
                <a:pt x="0" y="237031"/>
              </a:lnTo>
              <a:lnTo>
                <a:pt x="299037" y="237031"/>
              </a:lnTo>
              <a:lnTo>
                <a:pt x="299037" y="34782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98E7767-EA68-4C96-A1A8-C0F4D01F7150}">
      <dsp:nvSpPr>
        <dsp:cNvPr id="0" name=""/>
        <dsp:cNvSpPr/>
      </dsp:nvSpPr>
      <dsp:spPr>
        <a:xfrm>
          <a:off x="2063440" y="2560028"/>
          <a:ext cx="1461721" cy="347823"/>
        </a:xfrm>
        <a:custGeom>
          <a:avLst/>
          <a:gdLst/>
          <a:ahLst/>
          <a:cxnLst/>
          <a:rect l="0" t="0" r="0" b="0"/>
          <a:pathLst>
            <a:path>
              <a:moveTo>
                <a:pt x="0" y="0"/>
              </a:moveTo>
              <a:lnTo>
                <a:pt x="0" y="237031"/>
              </a:lnTo>
              <a:lnTo>
                <a:pt x="1461721" y="237031"/>
              </a:lnTo>
              <a:lnTo>
                <a:pt x="1461721" y="34782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F4AFBE6-D01B-4329-8925-BCF768C71458}">
      <dsp:nvSpPr>
        <dsp:cNvPr id="0" name=""/>
        <dsp:cNvSpPr/>
      </dsp:nvSpPr>
      <dsp:spPr>
        <a:xfrm>
          <a:off x="2017720" y="2560028"/>
          <a:ext cx="91440" cy="347823"/>
        </a:xfrm>
        <a:custGeom>
          <a:avLst/>
          <a:gdLst/>
          <a:ahLst/>
          <a:cxnLst/>
          <a:rect l="0" t="0" r="0" b="0"/>
          <a:pathLst>
            <a:path>
              <a:moveTo>
                <a:pt x="45720" y="0"/>
              </a:moveTo>
              <a:lnTo>
                <a:pt x="45720" y="34782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5BD3008-B0C4-44AD-9E93-C1181580F9BA}">
      <dsp:nvSpPr>
        <dsp:cNvPr id="0" name=""/>
        <dsp:cNvSpPr/>
      </dsp:nvSpPr>
      <dsp:spPr>
        <a:xfrm>
          <a:off x="601719" y="2560028"/>
          <a:ext cx="1461721" cy="347823"/>
        </a:xfrm>
        <a:custGeom>
          <a:avLst/>
          <a:gdLst/>
          <a:ahLst/>
          <a:cxnLst/>
          <a:rect l="0" t="0" r="0" b="0"/>
          <a:pathLst>
            <a:path>
              <a:moveTo>
                <a:pt x="1461721" y="0"/>
              </a:moveTo>
              <a:lnTo>
                <a:pt x="1461721" y="237031"/>
              </a:lnTo>
              <a:lnTo>
                <a:pt x="0" y="237031"/>
              </a:lnTo>
              <a:lnTo>
                <a:pt x="0" y="34782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AFA9FE4-87A5-4744-ACEE-8A4E93182081}">
      <dsp:nvSpPr>
        <dsp:cNvPr id="0" name=""/>
        <dsp:cNvSpPr/>
      </dsp:nvSpPr>
      <dsp:spPr>
        <a:xfrm>
          <a:off x="2063440" y="1450549"/>
          <a:ext cx="4086127" cy="347823"/>
        </a:xfrm>
        <a:custGeom>
          <a:avLst/>
          <a:gdLst/>
          <a:ahLst/>
          <a:cxnLst/>
          <a:rect l="0" t="0" r="0" b="0"/>
          <a:pathLst>
            <a:path>
              <a:moveTo>
                <a:pt x="4086127" y="0"/>
              </a:moveTo>
              <a:lnTo>
                <a:pt x="4086127" y="237031"/>
              </a:lnTo>
              <a:lnTo>
                <a:pt x="0" y="237031"/>
              </a:lnTo>
              <a:lnTo>
                <a:pt x="0" y="34782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9D48384-52CE-4CA2-9613-1CB4C72D7E65}">
      <dsp:nvSpPr>
        <dsp:cNvPr id="0" name=""/>
        <dsp:cNvSpPr/>
      </dsp:nvSpPr>
      <dsp:spPr>
        <a:xfrm>
          <a:off x="5284493" y="1025556"/>
          <a:ext cx="1730150" cy="42499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36165E3-11DE-4571-AD5F-B9FD124169AB}">
      <dsp:nvSpPr>
        <dsp:cNvPr id="0" name=""/>
        <dsp:cNvSpPr/>
      </dsp:nvSpPr>
      <dsp:spPr>
        <a:xfrm>
          <a:off x="5417377" y="1151796"/>
          <a:ext cx="1730150" cy="42499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MX" sz="1600" b="1" kern="1200" dirty="0">
              <a:solidFill>
                <a:schemeClr val="tx1"/>
              </a:solidFill>
              <a:latin typeface="Arial" panose="020B0604020202020204" pitchFamily="34" charset="0"/>
              <a:cs typeface="Arial" panose="020B0604020202020204" pitchFamily="34" charset="0"/>
            </a:rPr>
            <a:t>CONTENIDO</a:t>
          </a:r>
          <a:endParaRPr lang="es-CL" sz="1600" b="1" kern="1200" dirty="0">
            <a:solidFill>
              <a:schemeClr val="tx1"/>
            </a:solidFill>
            <a:latin typeface="Arial" panose="020B0604020202020204" pitchFamily="34" charset="0"/>
            <a:cs typeface="Arial" panose="020B0604020202020204" pitchFamily="34" charset="0"/>
          </a:endParaRPr>
        </a:p>
      </dsp:txBody>
      <dsp:txXfrm>
        <a:off x="5429825" y="1164244"/>
        <a:ext cx="1705254" cy="400096"/>
      </dsp:txXfrm>
    </dsp:sp>
    <dsp:sp modelId="{AB7E774E-41C6-4B08-80AA-8789B3FFB4DD}">
      <dsp:nvSpPr>
        <dsp:cNvPr id="0" name=""/>
        <dsp:cNvSpPr/>
      </dsp:nvSpPr>
      <dsp:spPr>
        <a:xfrm>
          <a:off x="986538" y="1798372"/>
          <a:ext cx="2153805" cy="76165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9A4CCC0-485A-4712-97A9-7E5481F0B4D1}">
      <dsp:nvSpPr>
        <dsp:cNvPr id="0" name=""/>
        <dsp:cNvSpPr/>
      </dsp:nvSpPr>
      <dsp:spPr>
        <a:xfrm>
          <a:off x="1119421" y="1924612"/>
          <a:ext cx="2153805" cy="76165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66725">
            <a:lnSpc>
              <a:spcPct val="90000"/>
            </a:lnSpc>
            <a:spcBef>
              <a:spcPct val="0"/>
            </a:spcBef>
            <a:spcAft>
              <a:spcPct val="35000"/>
            </a:spcAft>
          </a:pPr>
          <a:r>
            <a:rPr lang="es-MX" sz="1050" kern="1200" dirty="0">
              <a:latin typeface="Arial" panose="020B0604020202020204" pitchFamily="34" charset="0"/>
              <a:cs typeface="Arial" panose="020B0604020202020204" pitchFamily="34" charset="0"/>
            </a:rPr>
            <a:t> </a:t>
          </a:r>
          <a:r>
            <a:rPr lang="es-MX" sz="1400" kern="1200" dirty="0">
              <a:latin typeface="Arial" panose="020B0604020202020204" pitchFamily="34" charset="0"/>
              <a:cs typeface="Arial" panose="020B0604020202020204" pitchFamily="34" charset="0"/>
            </a:rPr>
            <a:t>Orgánica Tribunales Navales</a:t>
          </a:r>
          <a:endParaRPr lang="es-CL" sz="1400" kern="1200" dirty="0">
            <a:latin typeface="Arial" panose="020B0604020202020204" pitchFamily="34" charset="0"/>
            <a:cs typeface="Arial" panose="020B0604020202020204" pitchFamily="34" charset="0"/>
          </a:endParaRPr>
        </a:p>
      </dsp:txBody>
      <dsp:txXfrm>
        <a:off x="1141729" y="1946920"/>
        <a:ext cx="2109189" cy="717039"/>
      </dsp:txXfrm>
    </dsp:sp>
    <dsp:sp modelId="{00EE370A-2BA5-4E83-BF67-E7252AD5A8D4}">
      <dsp:nvSpPr>
        <dsp:cNvPr id="0" name=""/>
        <dsp:cNvSpPr/>
      </dsp:nvSpPr>
      <dsp:spPr>
        <a:xfrm>
          <a:off x="3742" y="2907851"/>
          <a:ext cx="1195954" cy="75943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C228B2A-656B-4532-9259-26D9EA008340}">
      <dsp:nvSpPr>
        <dsp:cNvPr id="0" name=""/>
        <dsp:cNvSpPr/>
      </dsp:nvSpPr>
      <dsp:spPr>
        <a:xfrm>
          <a:off x="136625" y="3034091"/>
          <a:ext cx="1195954" cy="75943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MX" sz="1100" kern="1200" dirty="0"/>
            <a:t>Organización de los Tribunales Navales en tiempo </a:t>
          </a:r>
          <a:r>
            <a:rPr lang="es-MX" sz="1100" kern="1200"/>
            <a:t>de paz </a:t>
          </a:r>
          <a:endParaRPr lang="es-CL" sz="1100" kern="1200" dirty="0"/>
        </a:p>
      </dsp:txBody>
      <dsp:txXfrm>
        <a:off x="158868" y="3056334"/>
        <a:ext cx="1151468" cy="714944"/>
      </dsp:txXfrm>
    </dsp:sp>
    <dsp:sp modelId="{1CC19825-6D1D-44A6-BC31-4AA8ECC4EEE2}">
      <dsp:nvSpPr>
        <dsp:cNvPr id="0" name=""/>
        <dsp:cNvSpPr/>
      </dsp:nvSpPr>
      <dsp:spPr>
        <a:xfrm>
          <a:off x="1465463" y="2907851"/>
          <a:ext cx="1195954" cy="75943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2CDE5B8-AD70-42DE-B758-9ED74BD203DE}">
      <dsp:nvSpPr>
        <dsp:cNvPr id="0" name=""/>
        <dsp:cNvSpPr/>
      </dsp:nvSpPr>
      <dsp:spPr>
        <a:xfrm>
          <a:off x="1598347" y="3034091"/>
          <a:ext cx="1195954" cy="75943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CL" sz="1100" kern="1200" dirty="0" smtClean="0"/>
            <a:t>Fiscalía Naval</a:t>
          </a:r>
          <a:endParaRPr lang="es-CL" sz="1100" kern="1200" dirty="0"/>
        </a:p>
      </dsp:txBody>
      <dsp:txXfrm>
        <a:off x="1620590" y="3056334"/>
        <a:ext cx="1151468" cy="714944"/>
      </dsp:txXfrm>
    </dsp:sp>
    <dsp:sp modelId="{C7A6A920-75FC-4724-BC35-F0FFDD4BA609}">
      <dsp:nvSpPr>
        <dsp:cNvPr id="0" name=""/>
        <dsp:cNvSpPr/>
      </dsp:nvSpPr>
      <dsp:spPr>
        <a:xfrm>
          <a:off x="2927185" y="2907851"/>
          <a:ext cx="1195954" cy="75943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ABC30BE-30E4-4216-A9B0-36A53C284B2B}">
      <dsp:nvSpPr>
        <dsp:cNvPr id="0" name=""/>
        <dsp:cNvSpPr/>
      </dsp:nvSpPr>
      <dsp:spPr>
        <a:xfrm>
          <a:off x="3060069" y="3034091"/>
          <a:ext cx="1195954" cy="75943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CL" sz="1100" kern="1200" dirty="0" smtClean="0"/>
            <a:t>Corte Marcial de la Armada</a:t>
          </a:r>
          <a:endParaRPr lang="es-CL" sz="1100" kern="1200" dirty="0"/>
        </a:p>
      </dsp:txBody>
      <dsp:txXfrm>
        <a:off x="3082312" y="3056334"/>
        <a:ext cx="1151468" cy="714944"/>
      </dsp:txXfrm>
    </dsp:sp>
    <dsp:sp modelId="{E88D2FD4-0628-4905-A22E-C7BB700BDFBE}">
      <dsp:nvSpPr>
        <dsp:cNvPr id="0" name=""/>
        <dsp:cNvSpPr/>
      </dsp:nvSpPr>
      <dsp:spPr>
        <a:xfrm>
          <a:off x="5403186" y="1798372"/>
          <a:ext cx="2090838" cy="61760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93CD3B8-B707-4914-A938-2C41959DA42C}">
      <dsp:nvSpPr>
        <dsp:cNvPr id="0" name=""/>
        <dsp:cNvSpPr/>
      </dsp:nvSpPr>
      <dsp:spPr>
        <a:xfrm>
          <a:off x="5536070" y="1924612"/>
          <a:ext cx="2090838" cy="61760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kern="1200" dirty="0">
              <a:latin typeface="Arial" panose="020B0604020202020204" pitchFamily="34" charset="0"/>
              <a:cs typeface="Arial" panose="020B0604020202020204" pitchFamily="34" charset="0"/>
            </a:rPr>
            <a:t>Delitos en el Código de Justicia Militar </a:t>
          </a:r>
          <a:endParaRPr lang="es-CL" sz="1400" kern="1200" dirty="0">
            <a:latin typeface="Arial" panose="020B0604020202020204" pitchFamily="34" charset="0"/>
            <a:cs typeface="Arial" panose="020B0604020202020204" pitchFamily="34" charset="0"/>
          </a:endParaRPr>
        </a:p>
      </dsp:txBody>
      <dsp:txXfrm>
        <a:off x="5554159" y="1942701"/>
        <a:ext cx="2054660" cy="581429"/>
      </dsp:txXfrm>
    </dsp:sp>
    <dsp:sp modelId="{3DC7E1FF-2BC0-403F-BE30-A83D57E96972}">
      <dsp:nvSpPr>
        <dsp:cNvPr id="0" name=""/>
        <dsp:cNvSpPr/>
      </dsp:nvSpPr>
      <dsp:spPr>
        <a:xfrm>
          <a:off x="4388907" y="2763803"/>
          <a:ext cx="1195954" cy="75943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0C1DB53-BEA1-4F4C-873B-0B69F846CA6A}">
      <dsp:nvSpPr>
        <dsp:cNvPr id="0" name=""/>
        <dsp:cNvSpPr/>
      </dsp:nvSpPr>
      <dsp:spPr>
        <a:xfrm>
          <a:off x="4521791" y="2890042"/>
          <a:ext cx="1195954" cy="75943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CL" sz="1100" kern="1200" dirty="0" smtClean="0"/>
            <a:t>Clasificación de los delitos </a:t>
          </a:r>
          <a:endParaRPr lang="es-CL" sz="1100" kern="1200" dirty="0"/>
        </a:p>
      </dsp:txBody>
      <dsp:txXfrm>
        <a:off x="4544034" y="2912285"/>
        <a:ext cx="1151468" cy="714944"/>
      </dsp:txXfrm>
    </dsp:sp>
    <dsp:sp modelId="{6FA332C2-78CD-4867-BD77-D2A554FA0AF9}">
      <dsp:nvSpPr>
        <dsp:cNvPr id="0" name=""/>
        <dsp:cNvSpPr/>
      </dsp:nvSpPr>
      <dsp:spPr>
        <a:xfrm>
          <a:off x="5850628" y="2763803"/>
          <a:ext cx="1195954" cy="75943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811D61E-B50A-4713-BE07-20D40F0AA39A}">
      <dsp:nvSpPr>
        <dsp:cNvPr id="0" name=""/>
        <dsp:cNvSpPr/>
      </dsp:nvSpPr>
      <dsp:spPr>
        <a:xfrm>
          <a:off x="5983512" y="2890042"/>
          <a:ext cx="1195954" cy="75943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CL" sz="1100" kern="1200" dirty="0" smtClean="0"/>
            <a:t>Principales tipos penales y penalidad</a:t>
          </a:r>
          <a:endParaRPr lang="es-CL" sz="1100" kern="1200" dirty="0"/>
        </a:p>
      </dsp:txBody>
      <dsp:txXfrm>
        <a:off x="6005755" y="2912285"/>
        <a:ext cx="1151468" cy="714944"/>
      </dsp:txXfrm>
    </dsp:sp>
    <dsp:sp modelId="{7FF8193A-E992-43F9-8D1E-38F31793EEC5}">
      <dsp:nvSpPr>
        <dsp:cNvPr id="0" name=""/>
        <dsp:cNvSpPr/>
      </dsp:nvSpPr>
      <dsp:spPr>
        <a:xfrm>
          <a:off x="7312350" y="2763803"/>
          <a:ext cx="1195954" cy="75943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01FED2A-8FA7-4190-A0FB-093F0223ABC8}">
      <dsp:nvSpPr>
        <dsp:cNvPr id="0" name=""/>
        <dsp:cNvSpPr/>
      </dsp:nvSpPr>
      <dsp:spPr>
        <a:xfrm>
          <a:off x="7445234" y="2890042"/>
          <a:ext cx="1195954" cy="75943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CL" sz="1100" kern="1200" dirty="0" smtClean="0"/>
            <a:t>Papel del Oficial frente a la perpetración de un delito </a:t>
          </a:r>
          <a:endParaRPr lang="es-CL" sz="1100" kern="1200" dirty="0"/>
        </a:p>
      </dsp:txBody>
      <dsp:txXfrm>
        <a:off x="7467477" y="2912285"/>
        <a:ext cx="1151468" cy="714944"/>
      </dsp:txXfrm>
    </dsp:sp>
    <dsp:sp modelId="{A98A6322-9463-4806-AF1E-A36F8969AA9C}">
      <dsp:nvSpPr>
        <dsp:cNvPr id="0" name=""/>
        <dsp:cNvSpPr/>
      </dsp:nvSpPr>
      <dsp:spPr>
        <a:xfrm>
          <a:off x="8893220" y="1798372"/>
          <a:ext cx="2419379" cy="90192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7DBF2AE-9009-4513-8017-B96044714E3C}">
      <dsp:nvSpPr>
        <dsp:cNvPr id="0" name=""/>
        <dsp:cNvSpPr/>
      </dsp:nvSpPr>
      <dsp:spPr>
        <a:xfrm>
          <a:off x="9026104" y="1924612"/>
          <a:ext cx="2419379" cy="90192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kern="1200" dirty="0">
              <a:latin typeface="Arial" panose="020B0604020202020204" pitchFamily="34" charset="0"/>
              <a:cs typeface="Arial" panose="020B0604020202020204" pitchFamily="34" charset="0"/>
            </a:rPr>
            <a:t>Investigaciones Sumarias Administrativas</a:t>
          </a:r>
          <a:endParaRPr lang="es-CL" sz="1400" kern="1200" dirty="0">
            <a:latin typeface="Arial" panose="020B0604020202020204" pitchFamily="34" charset="0"/>
            <a:cs typeface="Arial" panose="020B0604020202020204" pitchFamily="34" charset="0"/>
          </a:endParaRPr>
        </a:p>
      </dsp:txBody>
      <dsp:txXfrm>
        <a:off x="9052520" y="1951028"/>
        <a:ext cx="2366547" cy="849090"/>
      </dsp:txXfrm>
    </dsp:sp>
    <dsp:sp modelId="{DA25E784-5354-45F9-A05D-84E1C0C5A456}">
      <dsp:nvSpPr>
        <dsp:cNvPr id="0" name=""/>
        <dsp:cNvSpPr/>
      </dsp:nvSpPr>
      <dsp:spPr>
        <a:xfrm>
          <a:off x="8774072" y="3048118"/>
          <a:ext cx="1195954" cy="75943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3B4225C-5767-4F2F-8207-C4755394D450}">
      <dsp:nvSpPr>
        <dsp:cNvPr id="0" name=""/>
        <dsp:cNvSpPr/>
      </dsp:nvSpPr>
      <dsp:spPr>
        <a:xfrm>
          <a:off x="8906956" y="3174358"/>
          <a:ext cx="1195954" cy="75943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CL" sz="1100" kern="1200" dirty="0" smtClean="0"/>
            <a:t>Concepto</a:t>
          </a:r>
          <a:endParaRPr lang="es-CL" sz="1100" kern="1200" dirty="0"/>
        </a:p>
      </dsp:txBody>
      <dsp:txXfrm>
        <a:off x="8929199" y="3196601"/>
        <a:ext cx="1151468" cy="714944"/>
      </dsp:txXfrm>
    </dsp:sp>
    <dsp:sp modelId="{2D1E75A5-88F8-42DA-8455-99EB661D4569}">
      <dsp:nvSpPr>
        <dsp:cNvPr id="0" name=""/>
        <dsp:cNvSpPr/>
      </dsp:nvSpPr>
      <dsp:spPr>
        <a:xfrm>
          <a:off x="10235793" y="3048118"/>
          <a:ext cx="1195954" cy="75943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B92B3A1-E2DF-4161-BA75-8F86753D4BC9}">
      <dsp:nvSpPr>
        <dsp:cNvPr id="0" name=""/>
        <dsp:cNvSpPr/>
      </dsp:nvSpPr>
      <dsp:spPr>
        <a:xfrm>
          <a:off x="10368677" y="3174358"/>
          <a:ext cx="1195954" cy="75943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CL" sz="1100" kern="1200" dirty="0" smtClean="0"/>
            <a:t>Norma, organización y procedimiento </a:t>
          </a:r>
          <a:endParaRPr lang="es-CL" sz="1100" kern="1200" dirty="0"/>
        </a:p>
      </dsp:txBody>
      <dsp:txXfrm>
        <a:off x="10390920" y="3196601"/>
        <a:ext cx="1151468" cy="714944"/>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3DDD7A-567E-44F6-9252-B72E934BE8AB}">
      <dsp:nvSpPr>
        <dsp:cNvPr id="0" name=""/>
        <dsp:cNvSpPr/>
      </dsp:nvSpPr>
      <dsp:spPr>
        <a:xfrm>
          <a:off x="2089" y="740314"/>
          <a:ext cx="2401894" cy="1200947"/>
        </a:xfrm>
        <a:prstGeom prst="roundRect">
          <a:avLst>
            <a:gd name="adj" fmla="val 1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es-CL" sz="2000" kern="1200" dirty="0" smtClean="0">
              <a:latin typeface="Arial" panose="020B0604020202020204" pitchFamily="34" charset="0"/>
              <a:cs typeface="Arial" panose="020B0604020202020204" pitchFamily="34" charset="0"/>
            </a:rPr>
            <a:t>NORMAS SOCIALES</a:t>
          </a:r>
          <a:endParaRPr lang="es-CL" sz="2000" kern="1200" dirty="0">
            <a:latin typeface="Arial" panose="020B0604020202020204" pitchFamily="34" charset="0"/>
            <a:cs typeface="Arial" panose="020B0604020202020204" pitchFamily="34" charset="0"/>
          </a:endParaRPr>
        </a:p>
      </dsp:txBody>
      <dsp:txXfrm>
        <a:off x="37264" y="775489"/>
        <a:ext cx="2331544" cy="1130597"/>
      </dsp:txXfrm>
    </dsp:sp>
    <dsp:sp modelId="{7F2C86B4-C19B-4E5F-ADA7-72B8D16E884B}">
      <dsp:nvSpPr>
        <dsp:cNvPr id="0" name=""/>
        <dsp:cNvSpPr/>
      </dsp:nvSpPr>
      <dsp:spPr>
        <a:xfrm>
          <a:off x="242279" y="1941261"/>
          <a:ext cx="199203" cy="581300"/>
        </a:xfrm>
        <a:custGeom>
          <a:avLst/>
          <a:gdLst/>
          <a:ahLst/>
          <a:cxnLst/>
          <a:rect l="0" t="0" r="0" b="0"/>
          <a:pathLst>
            <a:path>
              <a:moveTo>
                <a:pt x="0" y="0"/>
              </a:moveTo>
              <a:lnTo>
                <a:pt x="0" y="581300"/>
              </a:lnTo>
              <a:lnTo>
                <a:pt x="199203" y="58130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E4271A8-27B1-4330-B30C-C80983602FE2}">
      <dsp:nvSpPr>
        <dsp:cNvPr id="0" name=""/>
        <dsp:cNvSpPr/>
      </dsp:nvSpPr>
      <dsp:spPr>
        <a:xfrm>
          <a:off x="441482" y="2227831"/>
          <a:ext cx="1938981" cy="589460"/>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s-CL" sz="1600" kern="1200" dirty="0" smtClean="0">
              <a:latin typeface="Arial" panose="020B0604020202020204" pitchFamily="34" charset="0"/>
              <a:cs typeface="Arial" panose="020B0604020202020204" pitchFamily="34" charset="0"/>
            </a:rPr>
            <a:t>Concepto</a:t>
          </a:r>
          <a:endParaRPr lang="es-CL" sz="1600" kern="1200" dirty="0">
            <a:latin typeface="Arial" panose="020B0604020202020204" pitchFamily="34" charset="0"/>
            <a:cs typeface="Arial" panose="020B0604020202020204" pitchFamily="34" charset="0"/>
          </a:endParaRPr>
        </a:p>
      </dsp:txBody>
      <dsp:txXfrm>
        <a:off x="458747" y="2245096"/>
        <a:ext cx="1904451" cy="554930"/>
      </dsp:txXfrm>
    </dsp:sp>
    <dsp:sp modelId="{619DC2AE-6CE9-4818-BD36-4BEA98FCBAEF}">
      <dsp:nvSpPr>
        <dsp:cNvPr id="0" name=""/>
        <dsp:cNvSpPr/>
      </dsp:nvSpPr>
      <dsp:spPr>
        <a:xfrm>
          <a:off x="242279" y="1941261"/>
          <a:ext cx="240189" cy="1505285"/>
        </a:xfrm>
        <a:custGeom>
          <a:avLst/>
          <a:gdLst/>
          <a:ahLst/>
          <a:cxnLst/>
          <a:rect l="0" t="0" r="0" b="0"/>
          <a:pathLst>
            <a:path>
              <a:moveTo>
                <a:pt x="0" y="0"/>
              </a:moveTo>
              <a:lnTo>
                <a:pt x="0" y="1505285"/>
              </a:lnTo>
              <a:lnTo>
                <a:pt x="240189" y="150528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F665DA9-6486-4AF2-BAEE-169C9D5C1D8C}">
      <dsp:nvSpPr>
        <dsp:cNvPr id="0" name=""/>
        <dsp:cNvSpPr/>
      </dsp:nvSpPr>
      <dsp:spPr>
        <a:xfrm>
          <a:off x="482468" y="3131196"/>
          <a:ext cx="1969591" cy="630701"/>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Características</a:t>
          </a:r>
          <a:r>
            <a:rPr lang="es-ES" sz="1600" kern="1200" dirty="0" smtClean="0"/>
            <a:t> </a:t>
          </a:r>
          <a:endParaRPr lang="es-ES" sz="1600" kern="1200" dirty="0"/>
        </a:p>
      </dsp:txBody>
      <dsp:txXfrm>
        <a:off x="500941" y="3149669"/>
        <a:ext cx="1932645" cy="593755"/>
      </dsp:txXfrm>
    </dsp:sp>
    <dsp:sp modelId="{A6A21269-33EF-430E-B6C2-185FA9789CB6}">
      <dsp:nvSpPr>
        <dsp:cNvPr id="0" name=""/>
        <dsp:cNvSpPr/>
      </dsp:nvSpPr>
      <dsp:spPr>
        <a:xfrm>
          <a:off x="242279" y="1941261"/>
          <a:ext cx="240189" cy="2375911"/>
        </a:xfrm>
        <a:custGeom>
          <a:avLst/>
          <a:gdLst/>
          <a:ahLst/>
          <a:cxnLst/>
          <a:rect l="0" t="0" r="0" b="0"/>
          <a:pathLst>
            <a:path>
              <a:moveTo>
                <a:pt x="0" y="0"/>
              </a:moveTo>
              <a:lnTo>
                <a:pt x="0" y="2375911"/>
              </a:lnTo>
              <a:lnTo>
                <a:pt x="240189" y="237591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78F68F6-224A-482A-98C9-5FEF39FBED9E}">
      <dsp:nvSpPr>
        <dsp:cNvPr id="0" name=""/>
        <dsp:cNvSpPr/>
      </dsp:nvSpPr>
      <dsp:spPr>
        <a:xfrm>
          <a:off x="482468" y="4062134"/>
          <a:ext cx="1990344" cy="510078"/>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s-CL" sz="1600" kern="1200" dirty="0" smtClean="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lang="es-CL" sz="1600" kern="1200" dirty="0" smtClean="0">
              <a:latin typeface="Arial" panose="020B0604020202020204" pitchFamily="34" charset="0"/>
              <a:cs typeface="Arial" panose="020B0604020202020204" pitchFamily="34" charset="0"/>
            </a:rPr>
            <a:t>Ejemplo</a:t>
          </a:r>
        </a:p>
        <a:p>
          <a:pPr lvl="0" algn="ctr" defTabSz="2889250">
            <a:lnSpc>
              <a:spcPct val="90000"/>
            </a:lnSpc>
            <a:spcBef>
              <a:spcPct val="0"/>
            </a:spcBef>
            <a:spcAft>
              <a:spcPct val="35000"/>
            </a:spcAft>
          </a:pPr>
          <a:endParaRPr lang="es-ES" kern="1200" dirty="0"/>
        </a:p>
      </dsp:txBody>
      <dsp:txXfrm>
        <a:off x="497408" y="4077074"/>
        <a:ext cx="1960464" cy="480198"/>
      </dsp:txXfrm>
    </dsp:sp>
    <dsp:sp modelId="{5511C5F0-5828-41E6-B3D1-437341F9C638}">
      <dsp:nvSpPr>
        <dsp:cNvPr id="0" name=""/>
        <dsp:cNvSpPr/>
      </dsp:nvSpPr>
      <dsp:spPr>
        <a:xfrm>
          <a:off x="3004457" y="740314"/>
          <a:ext cx="2401894" cy="1200947"/>
        </a:xfrm>
        <a:prstGeom prst="roundRect">
          <a:avLst>
            <a:gd name="adj" fmla="val 1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es-CL" sz="2000" kern="1200" smtClean="0">
              <a:latin typeface="Arial" panose="020B0604020202020204" pitchFamily="34" charset="0"/>
              <a:cs typeface="Arial" panose="020B0604020202020204" pitchFamily="34" charset="0"/>
            </a:rPr>
            <a:t>NORMAS MORALES</a:t>
          </a:r>
          <a:endParaRPr lang="es-CL" sz="2000" kern="1200" dirty="0">
            <a:latin typeface="Arial" panose="020B0604020202020204" pitchFamily="34" charset="0"/>
            <a:cs typeface="Arial" panose="020B0604020202020204" pitchFamily="34" charset="0"/>
          </a:endParaRPr>
        </a:p>
      </dsp:txBody>
      <dsp:txXfrm>
        <a:off x="3039632" y="775489"/>
        <a:ext cx="2331544" cy="1130597"/>
      </dsp:txXfrm>
    </dsp:sp>
    <dsp:sp modelId="{59CB6165-84C5-43FB-991C-405F45435127}">
      <dsp:nvSpPr>
        <dsp:cNvPr id="0" name=""/>
        <dsp:cNvSpPr/>
      </dsp:nvSpPr>
      <dsp:spPr>
        <a:xfrm>
          <a:off x="3244646" y="1941261"/>
          <a:ext cx="117212" cy="644524"/>
        </a:xfrm>
        <a:custGeom>
          <a:avLst/>
          <a:gdLst/>
          <a:ahLst/>
          <a:cxnLst/>
          <a:rect l="0" t="0" r="0" b="0"/>
          <a:pathLst>
            <a:path>
              <a:moveTo>
                <a:pt x="0" y="0"/>
              </a:moveTo>
              <a:lnTo>
                <a:pt x="0" y="644524"/>
              </a:lnTo>
              <a:lnTo>
                <a:pt x="117212" y="64452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5EA4F1A-E551-44D2-A8EB-B89C5B8A5F27}">
      <dsp:nvSpPr>
        <dsp:cNvPr id="0" name=""/>
        <dsp:cNvSpPr/>
      </dsp:nvSpPr>
      <dsp:spPr>
        <a:xfrm>
          <a:off x="3361859" y="2337141"/>
          <a:ext cx="1874284" cy="497288"/>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s-CL" sz="1600" kern="1200" dirty="0" smtClean="0">
              <a:latin typeface="Arial" panose="020B0604020202020204" pitchFamily="34" charset="0"/>
              <a:cs typeface="Arial" panose="020B0604020202020204" pitchFamily="34" charset="0"/>
            </a:rPr>
            <a:t>Concepto</a:t>
          </a:r>
          <a:endParaRPr lang="es-CL" sz="1600" kern="1200" dirty="0">
            <a:latin typeface="Arial" panose="020B0604020202020204" pitchFamily="34" charset="0"/>
            <a:cs typeface="Arial" panose="020B0604020202020204" pitchFamily="34" charset="0"/>
          </a:endParaRPr>
        </a:p>
      </dsp:txBody>
      <dsp:txXfrm>
        <a:off x="3376424" y="2351706"/>
        <a:ext cx="1845154" cy="468158"/>
      </dsp:txXfrm>
    </dsp:sp>
    <dsp:sp modelId="{C7B1062E-447F-4A8E-84B6-4AF9B8335DF8}">
      <dsp:nvSpPr>
        <dsp:cNvPr id="0" name=""/>
        <dsp:cNvSpPr/>
      </dsp:nvSpPr>
      <dsp:spPr>
        <a:xfrm>
          <a:off x="3244646" y="1941261"/>
          <a:ext cx="240189" cy="1413118"/>
        </a:xfrm>
        <a:custGeom>
          <a:avLst/>
          <a:gdLst/>
          <a:ahLst/>
          <a:cxnLst/>
          <a:rect l="0" t="0" r="0" b="0"/>
          <a:pathLst>
            <a:path>
              <a:moveTo>
                <a:pt x="0" y="0"/>
              </a:moveTo>
              <a:lnTo>
                <a:pt x="0" y="1413118"/>
              </a:lnTo>
              <a:lnTo>
                <a:pt x="240189" y="141311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FCFFF40-DBCA-418F-95BE-6C9129AD904F}">
      <dsp:nvSpPr>
        <dsp:cNvPr id="0" name=""/>
        <dsp:cNvSpPr/>
      </dsp:nvSpPr>
      <dsp:spPr>
        <a:xfrm>
          <a:off x="3484836" y="3039023"/>
          <a:ext cx="1716393" cy="630713"/>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Características</a:t>
          </a:r>
          <a:endParaRPr lang="es-ES" sz="1600" kern="1200" dirty="0">
            <a:latin typeface="Arial" panose="020B0604020202020204" pitchFamily="34" charset="0"/>
            <a:cs typeface="Arial" panose="020B0604020202020204" pitchFamily="34" charset="0"/>
          </a:endParaRPr>
        </a:p>
      </dsp:txBody>
      <dsp:txXfrm>
        <a:off x="3503309" y="3057496"/>
        <a:ext cx="1679447" cy="593767"/>
      </dsp:txXfrm>
    </dsp:sp>
    <dsp:sp modelId="{9ED1DD02-6515-4383-903D-903A1B956C6D}">
      <dsp:nvSpPr>
        <dsp:cNvPr id="0" name=""/>
        <dsp:cNvSpPr/>
      </dsp:nvSpPr>
      <dsp:spPr>
        <a:xfrm>
          <a:off x="3244646" y="1941261"/>
          <a:ext cx="240189" cy="2350217"/>
        </a:xfrm>
        <a:custGeom>
          <a:avLst/>
          <a:gdLst/>
          <a:ahLst/>
          <a:cxnLst/>
          <a:rect l="0" t="0" r="0" b="0"/>
          <a:pathLst>
            <a:path>
              <a:moveTo>
                <a:pt x="0" y="0"/>
              </a:moveTo>
              <a:lnTo>
                <a:pt x="0" y="2350217"/>
              </a:lnTo>
              <a:lnTo>
                <a:pt x="240189" y="235021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CBFB7D4-B963-4299-89C8-274E018EACEE}">
      <dsp:nvSpPr>
        <dsp:cNvPr id="0" name=""/>
        <dsp:cNvSpPr/>
      </dsp:nvSpPr>
      <dsp:spPr>
        <a:xfrm>
          <a:off x="3484836" y="3969973"/>
          <a:ext cx="1771041" cy="643011"/>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s-CL" sz="1600" kern="1200" dirty="0" smtClean="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lang="es-CL" sz="1600" kern="1200" dirty="0" smtClean="0">
              <a:latin typeface="Arial" panose="020B0604020202020204" pitchFamily="34" charset="0"/>
              <a:cs typeface="Arial" panose="020B0604020202020204" pitchFamily="34" charset="0"/>
            </a:rPr>
            <a:t>Ejemplo</a:t>
          </a:r>
        </a:p>
        <a:p>
          <a:pPr lvl="0" algn="ctr" defTabSz="1600200">
            <a:lnSpc>
              <a:spcPct val="90000"/>
            </a:lnSpc>
            <a:spcBef>
              <a:spcPct val="0"/>
            </a:spcBef>
            <a:spcAft>
              <a:spcPct val="35000"/>
            </a:spcAft>
          </a:pPr>
          <a:endParaRPr lang="es-ES" kern="1200" dirty="0"/>
        </a:p>
      </dsp:txBody>
      <dsp:txXfrm>
        <a:off x="3503669" y="3988806"/>
        <a:ext cx="1733375" cy="605345"/>
      </dsp:txXfrm>
    </dsp:sp>
    <dsp:sp modelId="{55A87DE6-8CA0-42DB-99C6-A7DA33C1A3D8}">
      <dsp:nvSpPr>
        <dsp:cNvPr id="0" name=""/>
        <dsp:cNvSpPr/>
      </dsp:nvSpPr>
      <dsp:spPr>
        <a:xfrm>
          <a:off x="6006825" y="740314"/>
          <a:ext cx="2401894" cy="1200947"/>
        </a:xfrm>
        <a:prstGeom prst="roundRect">
          <a:avLst>
            <a:gd name="adj" fmla="val 1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es-CL" sz="2000" kern="1200" smtClean="0">
              <a:latin typeface="Arial" panose="020B0604020202020204" pitchFamily="34" charset="0"/>
              <a:cs typeface="Arial" panose="020B0604020202020204" pitchFamily="34" charset="0"/>
            </a:rPr>
            <a:t>NORMAS JURÍDICAS</a:t>
          </a:r>
          <a:endParaRPr lang="es-CL" sz="2000" kern="1200" dirty="0">
            <a:latin typeface="Arial" panose="020B0604020202020204" pitchFamily="34" charset="0"/>
            <a:cs typeface="Arial" panose="020B0604020202020204" pitchFamily="34" charset="0"/>
          </a:endParaRPr>
        </a:p>
      </dsp:txBody>
      <dsp:txXfrm>
        <a:off x="6042000" y="775489"/>
        <a:ext cx="2331544" cy="1130597"/>
      </dsp:txXfrm>
    </dsp:sp>
    <dsp:sp modelId="{D3EFA790-6899-4EAC-8FAD-C1259F31A04B}">
      <dsp:nvSpPr>
        <dsp:cNvPr id="0" name=""/>
        <dsp:cNvSpPr/>
      </dsp:nvSpPr>
      <dsp:spPr>
        <a:xfrm>
          <a:off x="6247014" y="1941261"/>
          <a:ext cx="199203" cy="522778"/>
        </a:xfrm>
        <a:custGeom>
          <a:avLst/>
          <a:gdLst/>
          <a:ahLst/>
          <a:cxnLst/>
          <a:rect l="0" t="0" r="0" b="0"/>
          <a:pathLst>
            <a:path>
              <a:moveTo>
                <a:pt x="0" y="0"/>
              </a:moveTo>
              <a:lnTo>
                <a:pt x="0" y="522778"/>
              </a:lnTo>
              <a:lnTo>
                <a:pt x="199203" y="52277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3A95806-7F03-4729-8768-C961960D9185}">
      <dsp:nvSpPr>
        <dsp:cNvPr id="0" name=""/>
        <dsp:cNvSpPr/>
      </dsp:nvSpPr>
      <dsp:spPr>
        <a:xfrm>
          <a:off x="6446218" y="2200510"/>
          <a:ext cx="1935311" cy="527059"/>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Concepto</a:t>
          </a:r>
          <a:endParaRPr lang="es-ES" sz="1600" kern="1200" dirty="0">
            <a:latin typeface="Arial" panose="020B0604020202020204" pitchFamily="34" charset="0"/>
            <a:cs typeface="Arial" panose="020B0604020202020204" pitchFamily="34" charset="0"/>
          </a:endParaRPr>
        </a:p>
      </dsp:txBody>
      <dsp:txXfrm>
        <a:off x="6461655" y="2215947"/>
        <a:ext cx="1904437" cy="496185"/>
      </dsp:txXfrm>
    </dsp:sp>
    <dsp:sp modelId="{71C2A775-D30D-41A6-84AB-0FAB6B7C7AE8}">
      <dsp:nvSpPr>
        <dsp:cNvPr id="0" name=""/>
        <dsp:cNvSpPr/>
      </dsp:nvSpPr>
      <dsp:spPr>
        <a:xfrm>
          <a:off x="6247014" y="1941261"/>
          <a:ext cx="240189" cy="1450870"/>
        </a:xfrm>
        <a:custGeom>
          <a:avLst/>
          <a:gdLst/>
          <a:ahLst/>
          <a:cxnLst/>
          <a:rect l="0" t="0" r="0" b="0"/>
          <a:pathLst>
            <a:path>
              <a:moveTo>
                <a:pt x="0" y="0"/>
              </a:moveTo>
              <a:lnTo>
                <a:pt x="0" y="1450870"/>
              </a:lnTo>
              <a:lnTo>
                <a:pt x="240189" y="145087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9AEB97B-1E2E-4DD1-BE9F-AADDE8A93AC7}">
      <dsp:nvSpPr>
        <dsp:cNvPr id="0" name=""/>
        <dsp:cNvSpPr/>
      </dsp:nvSpPr>
      <dsp:spPr>
        <a:xfrm>
          <a:off x="6487204" y="3068794"/>
          <a:ext cx="1900436" cy="646673"/>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Características</a:t>
          </a:r>
          <a:endParaRPr lang="es-ES" sz="1600" kern="1200" dirty="0">
            <a:latin typeface="Arial" panose="020B0604020202020204" pitchFamily="34" charset="0"/>
            <a:cs typeface="Arial" panose="020B0604020202020204" pitchFamily="34" charset="0"/>
          </a:endParaRPr>
        </a:p>
      </dsp:txBody>
      <dsp:txXfrm>
        <a:off x="6506144" y="3087734"/>
        <a:ext cx="1862556" cy="608793"/>
      </dsp:txXfrm>
    </dsp:sp>
    <dsp:sp modelId="{4CC3DAB1-6833-4DFA-AAD3-9E745EDCF358}">
      <dsp:nvSpPr>
        <dsp:cNvPr id="0" name=""/>
        <dsp:cNvSpPr/>
      </dsp:nvSpPr>
      <dsp:spPr>
        <a:xfrm>
          <a:off x="6247014" y="1941261"/>
          <a:ext cx="240189" cy="2405767"/>
        </a:xfrm>
        <a:custGeom>
          <a:avLst/>
          <a:gdLst/>
          <a:ahLst/>
          <a:cxnLst/>
          <a:rect l="0" t="0" r="0" b="0"/>
          <a:pathLst>
            <a:path>
              <a:moveTo>
                <a:pt x="0" y="0"/>
              </a:moveTo>
              <a:lnTo>
                <a:pt x="0" y="2405767"/>
              </a:lnTo>
              <a:lnTo>
                <a:pt x="240189" y="240576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3564403-F4AE-4985-AD77-2775DADCB0C4}">
      <dsp:nvSpPr>
        <dsp:cNvPr id="0" name=""/>
        <dsp:cNvSpPr/>
      </dsp:nvSpPr>
      <dsp:spPr>
        <a:xfrm>
          <a:off x="6487204" y="4015705"/>
          <a:ext cx="1818445" cy="662646"/>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s-ES" sz="1600" kern="1200" dirty="0" smtClean="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lang="es-ES" sz="1600" kern="1200" dirty="0" smtClean="0">
              <a:latin typeface="Arial" panose="020B0604020202020204" pitchFamily="34" charset="0"/>
              <a:cs typeface="Arial" panose="020B0604020202020204" pitchFamily="34" charset="0"/>
            </a:rPr>
            <a:t>Ejemplo</a:t>
          </a:r>
        </a:p>
        <a:p>
          <a:pPr lvl="0" algn="ctr" defTabSz="844550">
            <a:lnSpc>
              <a:spcPct val="90000"/>
            </a:lnSpc>
            <a:spcBef>
              <a:spcPct val="0"/>
            </a:spcBef>
            <a:spcAft>
              <a:spcPct val="35000"/>
            </a:spcAft>
          </a:pPr>
          <a:endParaRPr lang="es-ES" kern="1200" dirty="0"/>
        </a:p>
      </dsp:txBody>
      <dsp:txXfrm>
        <a:off x="6506612" y="4035113"/>
        <a:ext cx="1779629" cy="623830"/>
      </dsp:txXfrm>
    </dsp:sp>
    <dsp:sp modelId="{3E0A6678-2D2B-4073-AFD8-B865FEA6B8D6}">
      <dsp:nvSpPr>
        <dsp:cNvPr id="0" name=""/>
        <dsp:cNvSpPr/>
      </dsp:nvSpPr>
      <dsp:spPr>
        <a:xfrm>
          <a:off x="9009193" y="740314"/>
          <a:ext cx="2401894" cy="1200947"/>
        </a:xfrm>
        <a:prstGeom prst="roundRect">
          <a:avLst>
            <a:gd name="adj" fmla="val 1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es-CL" sz="2000" kern="1200" smtClean="0">
              <a:latin typeface="Arial" panose="020B0604020202020204" pitchFamily="34" charset="0"/>
              <a:cs typeface="Arial" panose="020B0604020202020204" pitchFamily="34" charset="0"/>
            </a:rPr>
            <a:t>NORMAS RELIGIOSAS</a:t>
          </a:r>
          <a:endParaRPr lang="es-CL" sz="2000" kern="1200" dirty="0">
            <a:latin typeface="Arial" panose="020B0604020202020204" pitchFamily="34" charset="0"/>
            <a:cs typeface="Arial" panose="020B0604020202020204" pitchFamily="34" charset="0"/>
          </a:endParaRPr>
        </a:p>
      </dsp:txBody>
      <dsp:txXfrm>
        <a:off x="9044368" y="775489"/>
        <a:ext cx="2331544" cy="1130597"/>
      </dsp:txXfrm>
    </dsp:sp>
    <dsp:sp modelId="{00DE65E1-0417-4245-A675-065D950A05A0}">
      <dsp:nvSpPr>
        <dsp:cNvPr id="0" name=""/>
        <dsp:cNvSpPr/>
      </dsp:nvSpPr>
      <dsp:spPr>
        <a:xfrm>
          <a:off x="9249382" y="1941261"/>
          <a:ext cx="226527" cy="602845"/>
        </a:xfrm>
        <a:custGeom>
          <a:avLst/>
          <a:gdLst/>
          <a:ahLst/>
          <a:cxnLst/>
          <a:rect l="0" t="0" r="0" b="0"/>
          <a:pathLst>
            <a:path>
              <a:moveTo>
                <a:pt x="0" y="0"/>
              </a:moveTo>
              <a:lnTo>
                <a:pt x="0" y="602845"/>
              </a:lnTo>
              <a:lnTo>
                <a:pt x="226527" y="60284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85FD940-52D3-43DE-98ED-95E47F47A846}">
      <dsp:nvSpPr>
        <dsp:cNvPr id="0" name=""/>
        <dsp:cNvSpPr/>
      </dsp:nvSpPr>
      <dsp:spPr>
        <a:xfrm>
          <a:off x="9475909" y="2255165"/>
          <a:ext cx="1789372" cy="577883"/>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s-CL" sz="1600" kern="1200" dirty="0" smtClean="0">
              <a:latin typeface="Arial" panose="020B0604020202020204" pitchFamily="34" charset="0"/>
              <a:cs typeface="Arial" panose="020B0604020202020204" pitchFamily="34" charset="0"/>
            </a:rPr>
            <a:t>Concepto</a:t>
          </a:r>
          <a:endParaRPr lang="es-CL" sz="1600" kern="1200" dirty="0">
            <a:latin typeface="Arial" panose="020B0604020202020204" pitchFamily="34" charset="0"/>
            <a:cs typeface="Arial" panose="020B0604020202020204" pitchFamily="34" charset="0"/>
          </a:endParaRPr>
        </a:p>
      </dsp:txBody>
      <dsp:txXfrm>
        <a:off x="9492835" y="2272091"/>
        <a:ext cx="1755520" cy="544031"/>
      </dsp:txXfrm>
    </dsp:sp>
    <dsp:sp modelId="{43C0CC14-6E28-4F42-9911-E6AA7D84ED47}">
      <dsp:nvSpPr>
        <dsp:cNvPr id="0" name=""/>
        <dsp:cNvSpPr/>
      </dsp:nvSpPr>
      <dsp:spPr>
        <a:xfrm>
          <a:off x="9249382" y="1941261"/>
          <a:ext cx="240189" cy="1518951"/>
        </a:xfrm>
        <a:custGeom>
          <a:avLst/>
          <a:gdLst/>
          <a:ahLst/>
          <a:cxnLst/>
          <a:rect l="0" t="0" r="0" b="0"/>
          <a:pathLst>
            <a:path>
              <a:moveTo>
                <a:pt x="0" y="0"/>
              </a:moveTo>
              <a:lnTo>
                <a:pt x="0" y="1518951"/>
              </a:lnTo>
              <a:lnTo>
                <a:pt x="240189" y="151895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74A75FB-B31A-4A80-8725-127852B1F486}">
      <dsp:nvSpPr>
        <dsp:cNvPr id="0" name=""/>
        <dsp:cNvSpPr/>
      </dsp:nvSpPr>
      <dsp:spPr>
        <a:xfrm>
          <a:off x="9489571" y="3119619"/>
          <a:ext cx="1718891" cy="681189"/>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Características</a:t>
          </a:r>
          <a:endParaRPr lang="es-ES" sz="1600" kern="1200" dirty="0">
            <a:latin typeface="Arial" panose="020B0604020202020204" pitchFamily="34" charset="0"/>
            <a:cs typeface="Arial" panose="020B0604020202020204" pitchFamily="34" charset="0"/>
          </a:endParaRPr>
        </a:p>
      </dsp:txBody>
      <dsp:txXfrm>
        <a:off x="9509522" y="3139570"/>
        <a:ext cx="1678989" cy="641287"/>
      </dsp:txXfrm>
    </dsp:sp>
    <dsp:sp modelId="{23CC81B9-5B57-4A52-AE03-0D4DD520D792}">
      <dsp:nvSpPr>
        <dsp:cNvPr id="0" name=""/>
        <dsp:cNvSpPr/>
      </dsp:nvSpPr>
      <dsp:spPr>
        <a:xfrm>
          <a:off x="9249382" y="1941261"/>
          <a:ext cx="240189" cy="2340585"/>
        </a:xfrm>
        <a:custGeom>
          <a:avLst/>
          <a:gdLst/>
          <a:ahLst/>
          <a:cxnLst/>
          <a:rect l="0" t="0" r="0" b="0"/>
          <a:pathLst>
            <a:path>
              <a:moveTo>
                <a:pt x="0" y="0"/>
              </a:moveTo>
              <a:lnTo>
                <a:pt x="0" y="2340585"/>
              </a:lnTo>
              <a:lnTo>
                <a:pt x="240189" y="234058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C748FBE-58AB-41E7-A773-769BAF5AE625}">
      <dsp:nvSpPr>
        <dsp:cNvPr id="0" name=""/>
        <dsp:cNvSpPr/>
      </dsp:nvSpPr>
      <dsp:spPr>
        <a:xfrm>
          <a:off x="9489571" y="4101045"/>
          <a:ext cx="1854800" cy="361605"/>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s-CL" sz="1600" kern="1200" dirty="0" smtClean="0">
              <a:latin typeface="Arial" panose="020B0604020202020204" pitchFamily="34" charset="0"/>
              <a:cs typeface="Arial" panose="020B0604020202020204" pitchFamily="34" charset="0"/>
            </a:rPr>
            <a:t>Ejemplo</a:t>
          </a:r>
          <a:endParaRPr lang="es-CL" sz="1600" kern="1200" dirty="0">
            <a:latin typeface="Arial" panose="020B0604020202020204" pitchFamily="34" charset="0"/>
            <a:cs typeface="Arial" panose="020B0604020202020204" pitchFamily="34" charset="0"/>
          </a:endParaRPr>
        </a:p>
      </dsp:txBody>
      <dsp:txXfrm>
        <a:off x="9500162" y="4111636"/>
        <a:ext cx="1833618" cy="340423"/>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B80DC2-759E-4022-8E56-DDE90B27DEB3}">
      <dsp:nvSpPr>
        <dsp:cNvPr id="0" name=""/>
        <dsp:cNvSpPr/>
      </dsp:nvSpPr>
      <dsp:spPr>
        <a:xfrm>
          <a:off x="8694150" y="4114433"/>
          <a:ext cx="369578" cy="749495"/>
        </a:xfrm>
        <a:custGeom>
          <a:avLst/>
          <a:gdLst/>
          <a:ahLst/>
          <a:cxnLst/>
          <a:rect l="0" t="0" r="0" b="0"/>
          <a:pathLst>
            <a:path>
              <a:moveTo>
                <a:pt x="0" y="0"/>
              </a:moveTo>
              <a:lnTo>
                <a:pt x="0" y="749495"/>
              </a:lnTo>
              <a:lnTo>
                <a:pt x="369578" y="749495"/>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488606F-5FD2-4BC7-A2FD-898DE2E51D8E}">
      <dsp:nvSpPr>
        <dsp:cNvPr id="0" name=""/>
        <dsp:cNvSpPr/>
      </dsp:nvSpPr>
      <dsp:spPr>
        <a:xfrm>
          <a:off x="9633974" y="2617116"/>
          <a:ext cx="91440" cy="341419"/>
        </a:xfrm>
        <a:custGeom>
          <a:avLst/>
          <a:gdLst/>
          <a:ahLst/>
          <a:cxnLst/>
          <a:rect l="0" t="0" r="0" b="0"/>
          <a:pathLst>
            <a:path>
              <a:moveTo>
                <a:pt x="45720" y="0"/>
              </a:moveTo>
              <a:lnTo>
                <a:pt x="45720" y="341419"/>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7D8202B-734C-4D16-94C7-7DB113065FD3}">
      <dsp:nvSpPr>
        <dsp:cNvPr id="0" name=""/>
        <dsp:cNvSpPr/>
      </dsp:nvSpPr>
      <dsp:spPr>
        <a:xfrm>
          <a:off x="5429418" y="1365334"/>
          <a:ext cx="4250276" cy="370245"/>
        </a:xfrm>
        <a:custGeom>
          <a:avLst/>
          <a:gdLst/>
          <a:ahLst/>
          <a:cxnLst/>
          <a:rect l="0" t="0" r="0" b="0"/>
          <a:pathLst>
            <a:path>
              <a:moveTo>
                <a:pt x="0" y="0"/>
              </a:moveTo>
              <a:lnTo>
                <a:pt x="0" y="185122"/>
              </a:lnTo>
              <a:lnTo>
                <a:pt x="4250276" y="185122"/>
              </a:lnTo>
              <a:lnTo>
                <a:pt x="4250276" y="370245"/>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37D4D4E-A5FF-4F83-A382-6B097FBD0760}">
      <dsp:nvSpPr>
        <dsp:cNvPr id="0" name=""/>
        <dsp:cNvSpPr/>
      </dsp:nvSpPr>
      <dsp:spPr>
        <a:xfrm>
          <a:off x="5078073" y="2617116"/>
          <a:ext cx="264460" cy="1232837"/>
        </a:xfrm>
        <a:custGeom>
          <a:avLst/>
          <a:gdLst/>
          <a:ahLst/>
          <a:cxnLst/>
          <a:rect l="0" t="0" r="0" b="0"/>
          <a:pathLst>
            <a:path>
              <a:moveTo>
                <a:pt x="0" y="0"/>
              </a:moveTo>
              <a:lnTo>
                <a:pt x="0" y="1232837"/>
              </a:lnTo>
              <a:lnTo>
                <a:pt x="264460" y="1232837"/>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399B410-5277-434C-A606-4D84911DA43F}">
      <dsp:nvSpPr>
        <dsp:cNvPr id="0" name=""/>
        <dsp:cNvSpPr/>
      </dsp:nvSpPr>
      <dsp:spPr>
        <a:xfrm>
          <a:off x="5429418" y="1365334"/>
          <a:ext cx="353884" cy="370245"/>
        </a:xfrm>
        <a:custGeom>
          <a:avLst/>
          <a:gdLst/>
          <a:ahLst/>
          <a:cxnLst/>
          <a:rect l="0" t="0" r="0" b="0"/>
          <a:pathLst>
            <a:path>
              <a:moveTo>
                <a:pt x="0" y="0"/>
              </a:moveTo>
              <a:lnTo>
                <a:pt x="0" y="185122"/>
              </a:lnTo>
              <a:lnTo>
                <a:pt x="353884" y="185122"/>
              </a:lnTo>
              <a:lnTo>
                <a:pt x="353884" y="370245"/>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5443B4A-4F60-4940-B788-E07EACD5073E}">
      <dsp:nvSpPr>
        <dsp:cNvPr id="0" name=""/>
        <dsp:cNvSpPr/>
      </dsp:nvSpPr>
      <dsp:spPr>
        <a:xfrm>
          <a:off x="2607231" y="2617116"/>
          <a:ext cx="264460" cy="979713"/>
        </a:xfrm>
        <a:custGeom>
          <a:avLst/>
          <a:gdLst/>
          <a:ahLst/>
          <a:cxnLst/>
          <a:rect l="0" t="0" r="0" b="0"/>
          <a:pathLst>
            <a:path>
              <a:moveTo>
                <a:pt x="0" y="0"/>
              </a:moveTo>
              <a:lnTo>
                <a:pt x="0" y="979713"/>
              </a:lnTo>
              <a:lnTo>
                <a:pt x="264460" y="979713"/>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45DA0D5-4E1F-4210-B647-1B26971FF70C}">
      <dsp:nvSpPr>
        <dsp:cNvPr id="0" name=""/>
        <dsp:cNvSpPr/>
      </dsp:nvSpPr>
      <dsp:spPr>
        <a:xfrm>
          <a:off x="3312461" y="1365334"/>
          <a:ext cx="2116957" cy="370245"/>
        </a:xfrm>
        <a:custGeom>
          <a:avLst/>
          <a:gdLst/>
          <a:ahLst/>
          <a:cxnLst/>
          <a:rect l="0" t="0" r="0" b="0"/>
          <a:pathLst>
            <a:path>
              <a:moveTo>
                <a:pt x="2116957" y="0"/>
              </a:moveTo>
              <a:lnTo>
                <a:pt x="2116957" y="185122"/>
              </a:lnTo>
              <a:lnTo>
                <a:pt x="0" y="185122"/>
              </a:lnTo>
              <a:lnTo>
                <a:pt x="0" y="370245"/>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95F9722-E920-4DA6-A888-EB623D1B560F}">
      <dsp:nvSpPr>
        <dsp:cNvPr id="0" name=""/>
        <dsp:cNvSpPr/>
      </dsp:nvSpPr>
      <dsp:spPr>
        <a:xfrm>
          <a:off x="109508" y="4201687"/>
          <a:ext cx="91440" cy="736255"/>
        </a:xfrm>
        <a:custGeom>
          <a:avLst/>
          <a:gdLst/>
          <a:ahLst/>
          <a:cxnLst/>
          <a:rect l="0" t="0" r="0" b="0"/>
          <a:pathLst>
            <a:path>
              <a:moveTo>
                <a:pt x="133864" y="0"/>
              </a:moveTo>
              <a:lnTo>
                <a:pt x="45720" y="736255"/>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FBFD678-84A7-452D-977C-DAB85B4F9CF7}">
      <dsp:nvSpPr>
        <dsp:cNvPr id="0" name=""/>
        <dsp:cNvSpPr/>
      </dsp:nvSpPr>
      <dsp:spPr>
        <a:xfrm>
          <a:off x="1133422" y="2617116"/>
          <a:ext cx="91440" cy="370245"/>
        </a:xfrm>
        <a:custGeom>
          <a:avLst/>
          <a:gdLst/>
          <a:ahLst/>
          <a:cxnLst/>
          <a:rect l="0" t="0" r="0" b="0"/>
          <a:pathLst>
            <a:path>
              <a:moveTo>
                <a:pt x="45720" y="0"/>
              </a:moveTo>
              <a:lnTo>
                <a:pt x="45720" y="370245"/>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2FD297C-573F-402A-9F86-B622AA437917}">
      <dsp:nvSpPr>
        <dsp:cNvPr id="0" name=""/>
        <dsp:cNvSpPr/>
      </dsp:nvSpPr>
      <dsp:spPr>
        <a:xfrm>
          <a:off x="1179142" y="1365334"/>
          <a:ext cx="4250276" cy="370245"/>
        </a:xfrm>
        <a:custGeom>
          <a:avLst/>
          <a:gdLst/>
          <a:ahLst/>
          <a:cxnLst/>
          <a:rect l="0" t="0" r="0" b="0"/>
          <a:pathLst>
            <a:path>
              <a:moveTo>
                <a:pt x="4250276" y="0"/>
              </a:moveTo>
              <a:lnTo>
                <a:pt x="4250276" y="185122"/>
              </a:lnTo>
              <a:lnTo>
                <a:pt x="0" y="185122"/>
              </a:lnTo>
              <a:lnTo>
                <a:pt x="0" y="370245"/>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0753C1C-0448-47B7-AF77-E78C66688081}">
      <dsp:nvSpPr>
        <dsp:cNvPr id="0" name=""/>
        <dsp:cNvSpPr/>
      </dsp:nvSpPr>
      <dsp:spPr>
        <a:xfrm>
          <a:off x="3885521" y="483798"/>
          <a:ext cx="3087793" cy="88153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CARACTERÍSTICAS NORMAS JURÍDICAS </a:t>
          </a:r>
          <a:endParaRPr lang="es-ES" sz="1800" kern="1200" dirty="0">
            <a:latin typeface="Arial" panose="020B0604020202020204" pitchFamily="34" charset="0"/>
            <a:cs typeface="Arial" panose="020B0604020202020204" pitchFamily="34" charset="0"/>
          </a:endParaRPr>
        </a:p>
      </dsp:txBody>
      <dsp:txXfrm>
        <a:off x="3885521" y="483798"/>
        <a:ext cx="3087793" cy="881536"/>
      </dsp:txXfrm>
    </dsp:sp>
    <dsp:sp modelId="{07658529-D0EA-4AA9-8C2E-A3C5C30CDA33}">
      <dsp:nvSpPr>
        <dsp:cNvPr id="0" name=""/>
        <dsp:cNvSpPr/>
      </dsp:nvSpPr>
      <dsp:spPr>
        <a:xfrm>
          <a:off x="297605" y="1735580"/>
          <a:ext cx="1763073" cy="88153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Exteriores</a:t>
          </a:r>
          <a:endParaRPr lang="es-ES" sz="1600" kern="1200" dirty="0">
            <a:latin typeface="Arial" panose="020B0604020202020204" pitchFamily="34" charset="0"/>
            <a:cs typeface="Arial" panose="020B0604020202020204" pitchFamily="34" charset="0"/>
          </a:endParaRPr>
        </a:p>
      </dsp:txBody>
      <dsp:txXfrm>
        <a:off x="297605" y="1735580"/>
        <a:ext cx="1763073" cy="881536"/>
      </dsp:txXfrm>
    </dsp:sp>
    <dsp:sp modelId="{18C45A32-F943-458F-ACB6-D97D49132C65}">
      <dsp:nvSpPr>
        <dsp:cNvPr id="0" name=""/>
        <dsp:cNvSpPr/>
      </dsp:nvSpPr>
      <dsp:spPr>
        <a:xfrm>
          <a:off x="9431" y="2987362"/>
          <a:ext cx="2339421" cy="1214325"/>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Las normas jurídicas regulan los comportamientos  exteriorizados por la persona, siendo irrelevante las motivaciones internas que la persona haya tenido</a:t>
          </a:r>
          <a:endParaRPr lang="es-ES" sz="1400" kern="1200" dirty="0">
            <a:latin typeface="Arial" panose="020B0604020202020204" pitchFamily="34" charset="0"/>
            <a:cs typeface="Arial" panose="020B0604020202020204" pitchFamily="34" charset="0"/>
          </a:endParaRPr>
        </a:p>
      </dsp:txBody>
      <dsp:txXfrm>
        <a:off x="9431" y="2987362"/>
        <a:ext cx="2339421" cy="1214325"/>
      </dsp:txXfrm>
    </dsp:sp>
    <dsp:sp modelId="{2FAB7DE7-D4F4-40C6-969E-0ECEED87E7DE}">
      <dsp:nvSpPr>
        <dsp:cNvPr id="0" name=""/>
        <dsp:cNvSpPr/>
      </dsp:nvSpPr>
      <dsp:spPr>
        <a:xfrm>
          <a:off x="155228" y="4626817"/>
          <a:ext cx="1865966" cy="622250"/>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“Los pensamientos no se castigan” </a:t>
          </a:r>
          <a:endParaRPr lang="es-ES" sz="1400" kern="1200" dirty="0">
            <a:latin typeface="Arial" panose="020B0604020202020204" pitchFamily="34" charset="0"/>
            <a:cs typeface="Arial" panose="020B0604020202020204" pitchFamily="34" charset="0"/>
          </a:endParaRPr>
        </a:p>
      </dsp:txBody>
      <dsp:txXfrm>
        <a:off x="155228" y="4626817"/>
        <a:ext cx="1865966" cy="622250"/>
      </dsp:txXfrm>
    </dsp:sp>
    <dsp:sp modelId="{4A479652-143B-4705-813D-E2E95F0B0501}">
      <dsp:nvSpPr>
        <dsp:cNvPr id="0" name=""/>
        <dsp:cNvSpPr/>
      </dsp:nvSpPr>
      <dsp:spPr>
        <a:xfrm>
          <a:off x="2430924" y="1735580"/>
          <a:ext cx="1763073" cy="88153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Heterónomas</a:t>
          </a:r>
          <a:endParaRPr lang="es-ES" sz="1600" kern="1200" dirty="0">
            <a:latin typeface="Arial" panose="020B0604020202020204" pitchFamily="34" charset="0"/>
            <a:cs typeface="Arial" panose="020B0604020202020204" pitchFamily="34" charset="0"/>
          </a:endParaRPr>
        </a:p>
      </dsp:txBody>
      <dsp:txXfrm>
        <a:off x="2430924" y="1735580"/>
        <a:ext cx="1763073" cy="881536"/>
      </dsp:txXfrm>
    </dsp:sp>
    <dsp:sp modelId="{EE0F0625-3F95-4C91-95AC-9282E284A1AF}">
      <dsp:nvSpPr>
        <dsp:cNvPr id="0" name=""/>
        <dsp:cNvSpPr/>
      </dsp:nvSpPr>
      <dsp:spPr>
        <a:xfrm>
          <a:off x="2871692" y="2987362"/>
          <a:ext cx="2100596" cy="1218935"/>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Las normas jurídicas son estatuidas por una autoridad normativa que se sitúa por fuera y por encima de los sujetos que deben obedecer la noma </a:t>
          </a:r>
          <a:endParaRPr lang="es-ES" sz="1400" kern="1200" dirty="0">
            <a:latin typeface="Arial" panose="020B0604020202020204" pitchFamily="34" charset="0"/>
            <a:cs typeface="Arial" panose="020B0604020202020204" pitchFamily="34" charset="0"/>
          </a:endParaRPr>
        </a:p>
      </dsp:txBody>
      <dsp:txXfrm>
        <a:off x="2871692" y="2987362"/>
        <a:ext cx="2100596" cy="1218935"/>
      </dsp:txXfrm>
    </dsp:sp>
    <dsp:sp modelId="{C51BFC76-26A6-4A8E-8A96-315A9FBC3EAC}">
      <dsp:nvSpPr>
        <dsp:cNvPr id="0" name=""/>
        <dsp:cNvSpPr/>
      </dsp:nvSpPr>
      <dsp:spPr>
        <a:xfrm>
          <a:off x="4901765" y="1735580"/>
          <a:ext cx="1763073" cy="88153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Bilaterales</a:t>
          </a:r>
          <a:endParaRPr lang="es-ES" sz="1600" kern="1200" dirty="0">
            <a:latin typeface="Arial" panose="020B0604020202020204" pitchFamily="34" charset="0"/>
            <a:cs typeface="Arial" panose="020B0604020202020204" pitchFamily="34" charset="0"/>
          </a:endParaRPr>
        </a:p>
      </dsp:txBody>
      <dsp:txXfrm>
        <a:off x="4901765" y="1735580"/>
        <a:ext cx="1763073" cy="881536"/>
      </dsp:txXfrm>
    </dsp:sp>
    <dsp:sp modelId="{A186394A-617F-4BBE-904B-9C2DBB3A5C18}">
      <dsp:nvSpPr>
        <dsp:cNvPr id="0" name=""/>
        <dsp:cNvSpPr/>
      </dsp:nvSpPr>
      <dsp:spPr>
        <a:xfrm>
          <a:off x="5342534" y="2987362"/>
          <a:ext cx="2734985" cy="1725184"/>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Existe una norma que le impone a una persona  obligaciones y  deberes (sujeto pasivo)</a:t>
          </a:r>
        </a:p>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Luego, existen otros sujetos (sujetos activos) que están facultados para exigirle al sujeto pasivo el cumplimiento del deber u obligación  </a:t>
          </a:r>
          <a:endParaRPr lang="es-ES" sz="1400" kern="1200" dirty="0">
            <a:latin typeface="Arial" panose="020B0604020202020204" pitchFamily="34" charset="0"/>
            <a:cs typeface="Arial" panose="020B0604020202020204" pitchFamily="34" charset="0"/>
          </a:endParaRPr>
        </a:p>
      </dsp:txBody>
      <dsp:txXfrm>
        <a:off x="5342534" y="2987362"/>
        <a:ext cx="2734985" cy="1725184"/>
      </dsp:txXfrm>
    </dsp:sp>
    <dsp:sp modelId="{1D7BD2AD-09DF-4AD2-A0AE-8B273DA90AE2}">
      <dsp:nvSpPr>
        <dsp:cNvPr id="0" name=""/>
        <dsp:cNvSpPr/>
      </dsp:nvSpPr>
      <dsp:spPr>
        <a:xfrm>
          <a:off x="8798158" y="1735580"/>
          <a:ext cx="1763073" cy="88153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Coercibles</a:t>
          </a:r>
          <a:endParaRPr lang="es-ES" sz="1600" kern="1200" dirty="0">
            <a:latin typeface="Arial" panose="020B0604020202020204" pitchFamily="34" charset="0"/>
            <a:cs typeface="Arial" panose="020B0604020202020204" pitchFamily="34" charset="0"/>
          </a:endParaRPr>
        </a:p>
      </dsp:txBody>
      <dsp:txXfrm>
        <a:off x="8798158" y="1735580"/>
        <a:ext cx="1763073" cy="881536"/>
      </dsp:txXfrm>
    </dsp:sp>
    <dsp:sp modelId="{53F59988-F178-4D73-9244-C9810C452209}">
      <dsp:nvSpPr>
        <dsp:cNvPr id="0" name=""/>
        <dsp:cNvSpPr/>
      </dsp:nvSpPr>
      <dsp:spPr>
        <a:xfrm>
          <a:off x="8447764" y="2958535"/>
          <a:ext cx="2463859" cy="1155897"/>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Las normas jurídicas confieren la posibilidad de recurrir a la fuerza socialmente organizada para obtener el cumplimiento del derecho </a:t>
          </a:r>
          <a:endParaRPr lang="es-ES" sz="1400" kern="1200" dirty="0">
            <a:latin typeface="Arial" panose="020B0604020202020204" pitchFamily="34" charset="0"/>
            <a:cs typeface="Arial" panose="020B0604020202020204" pitchFamily="34" charset="0"/>
          </a:endParaRPr>
        </a:p>
      </dsp:txBody>
      <dsp:txXfrm>
        <a:off x="8447764" y="2958535"/>
        <a:ext cx="2463859" cy="1155897"/>
      </dsp:txXfrm>
    </dsp:sp>
    <dsp:sp modelId="{2246EC0E-5694-4AC9-8034-0407F704E5EE}">
      <dsp:nvSpPr>
        <dsp:cNvPr id="0" name=""/>
        <dsp:cNvSpPr/>
      </dsp:nvSpPr>
      <dsp:spPr>
        <a:xfrm>
          <a:off x="9063729" y="4513504"/>
          <a:ext cx="1744561" cy="70084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solidFill>
                <a:srgbClr val="FF0000"/>
              </a:solidFill>
              <a:latin typeface="Arial" panose="020B0604020202020204" pitchFamily="34" charset="0"/>
              <a:cs typeface="Arial" panose="020B0604020202020204" pitchFamily="34" charset="0"/>
            </a:rPr>
            <a:t>Ejemplo </a:t>
          </a:r>
          <a:r>
            <a:rPr lang="es-ES" sz="1400" kern="1200" dirty="0" smtClean="0">
              <a:latin typeface="Arial" panose="020B0604020202020204" pitchFamily="34" charset="0"/>
              <a:cs typeface="Arial" panose="020B0604020202020204" pitchFamily="34" charset="0"/>
            </a:rPr>
            <a:t>Arrendatarios (desalojo)</a:t>
          </a:r>
          <a:endParaRPr lang="es-ES" sz="1400" kern="1200" dirty="0" smtClean="0">
            <a:solidFill>
              <a:srgbClr val="FF0000"/>
            </a:solidFill>
            <a:latin typeface="Arial" panose="020B0604020202020204" pitchFamily="34" charset="0"/>
            <a:cs typeface="Arial" panose="020B0604020202020204" pitchFamily="34" charset="0"/>
          </a:endParaRPr>
        </a:p>
      </dsp:txBody>
      <dsp:txXfrm>
        <a:off x="9063729" y="4513504"/>
        <a:ext cx="1744561" cy="700848"/>
      </dsp:txXfrm>
    </dsp:sp>
  </dsp:spTree>
</dsp:drawing>
</file>

<file path=ppt/diagrams/layout1.xml><?xml version="1.0" encoding="utf-8"?>
<dgm:layoutDef xmlns:dgm="http://schemas.openxmlformats.org/drawingml/2006/diagram" xmlns:a="http://schemas.openxmlformats.org/drawingml/2006/main" uniqueId="urn:microsoft.com/office/officeart/2008/layout/BendingPictureSemiTransparentText">
  <dgm:title val=""/>
  <dgm:desc val=""/>
  <dgm:catLst>
    <dgm:cat type="picture" pri="7000"/>
    <dgm:cat type="pictureconvert" pri="7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h" fact="1.19"/>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1667"/>
        </dgm:alg>
        <dgm:shape xmlns:r="http://schemas.openxmlformats.org/officeDocument/2006/relationships" r:blip="">
          <dgm:adjLst/>
        </dgm:shape>
        <dgm:constrLst>
          <dgm:constr type="l" for="ch" forName="rect1" refType="w" fact="0"/>
          <dgm:constr type="t" for="ch" forName="rect1" refType="h" fact="0"/>
          <dgm:constr type="w" for="ch" forName="rect1" refType="w"/>
          <dgm:constr type="h" for="ch" forName="rect1" refType="h"/>
          <dgm:constr type="l" for="ch" forName="rect2" refType="w" fact="0"/>
          <dgm:constr type="t" for="ch" forName="rect2" refType="h" fact="0.7"/>
          <dgm:constr type="w" for="ch" forName="rect2" refType="w"/>
          <dgm:constr type="h" for="ch" forName="rect2" refType="h" fact="0.24"/>
        </dgm:constrLst>
        <dgm:layoutNode name="rect1" styleLbl="bgShp">
          <dgm:alg type="sp"/>
          <dgm:shape xmlns:r="http://schemas.openxmlformats.org/officeDocument/2006/relationships" type="rect" r:blip="" blipPhldr="1">
            <dgm:adjLst/>
          </dgm:shape>
          <dgm:presOf/>
        </dgm:layoutNode>
        <dgm:layoutNode name="rect2" styleLbl="trBgShp">
          <dgm:varLst>
            <dgm:bulletEnabled val="1"/>
          </dgm:varLst>
          <dgm:alg type="tx">
            <dgm:param type="txAnchorVertCh" val="mid"/>
          </dgm:alg>
          <dgm:shape xmlns:r="http://schemas.openxmlformats.org/officeDocument/2006/relationships" type="rect" r:blip="">
            <dgm:adjLst/>
          </dgm:shape>
          <dgm:presOf axis="desOrSelf"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HalfCircleOrganizationChart">
  <dgm:title val=""/>
  <dgm:desc val=""/>
  <dgm:catLst>
    <dgm:cat type="hierarchy" pri="1500"/>
  </dgm:catLst>
  <dgm:sampData>
    <dgm:dataModel>
      <dgm:ptLst>
        <dgm:pt modelId="0" type="doc"/>
        <dgm:pt modelId="1">
          <dgm:prSet phldr="1"/>
        </dgm:pt>
        <dgm:pt modelId="11" type="asst">
          <dgm:prSet phldr="1"/>
        </dgm:pt>
        <dgm:pt modelId="12">
          <dgm:prSet phldr="1"/>
        </dgm:pt>
        <dgm:pt modelId="13">
          <dgm:prSet phldr="1"/>
        </dgm:pt>
        <dgm:pt modelId="14">
          <dgm:prSet phldr="1"/>
        </dgm:pt>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type="asst">
          <dgm:prSet phldr="1"/>
        </dgm:pt>
        <dgm:pt modelId="12">
          <dgm:prSet phldr="1"/>
        </dgm:pt>
        <dgm:pt modelId="13">
          <dgm:prSet phldr="1"/>
        </dgm:pt>
        <dgm:pt modelId="14">
          <dgm:prSet phldr="1"/>
        </dgm:pt>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Name0">
    <dgm:varLst>
      <dgm:orgChart val="1"/>
      <dgm:chPref val="1"/>
      <dgm:dir/>
      <dgm:animOne val="branch"/>
      <dgm:animLvl val="lvl"/>
      <dgm:resizeHandles/>
    </dgm:varLst>
    <dgm:choose name="Name1">
      <dgm:if name="Name2" func="var" arg="dir" op="equ" val="norm">
        <dgm:alg type="hierChild">
          <dgm:param type="linDir" val="fromL"/>
        </dgm:alg>
      </dgm:if>
      <dgm:else name="Name3">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2" refType="w" fact="10"/>
      <dgm:constr type="h" for="des" forName="rootComposite2"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forEach name="Name4" axis="ch">
      <dgm:forEach name="Name5" axis="self" ptType="node">
        <dgm:layoutNode name="hierRoot1">
          <dgm:varLst>
            <dgm:hierBranch val="init"/>
          </dgm:varLst>
          <dgm:choose name="Name6">
            <dgm:if name="Name7" func="var" arg="hierBranch" op="equ" val="l">
              <dgm:alg type="hierRoot">
                <dgm:param type="hierAlign" val="tR"/>
              </dgm:alg>
              <dgm:constrLst>
                <dgm:constr type="alignOff" val="0.65"/>
              </dgm:constrLst>
            </dgm:if>
            <dgm:if name="Name8" func="var" arg="hierBranch" op="equ" val="r">
              <dgm:alg type="hierRoot">
                <dgm:param type="hierAlign" val="tL"/>
              </dgm:alg>
              <dgm:constrLst>
                <dgm:constr type="alignOff" val="0.65"/>
              </dgm:constrLst>
            </dgm:if>
            <dgm:if name="Name9" func="var" arg="hierBranch" op="equ" val="hang">
              <dgm:alg type="hierRoot"/>
              <dgm:constrLst>
                <dgm:constr type="alignOff" val="0.65"/>
              </dgm:constrLst>
            </dgm:if>
            <dgm:else name="Name10">
              <dgm:alg type="hierRoot"/>
              <dgm:constrLst>
                <dgm:constr type="alignOff"/>
                <dgm:constr type="bendDist" for="des" ptType="parTrans" refType="sp" fact="0.5"/>
              </dgm:constrLst>
            </dgm:else>
          </dgm:choose>
          <dgm:shape xmlns:r="http://schemas.openxmlformats.org/officeDocument/2006/relationships" r:blip="">
            <dgm:adjLst/>
          </dgm:shape>
          <dgm:presOf/>
          <dgm:layoutNode name="rootComposite1">
            <dgm:alg type="composite"/>
            <dgm:shape xmlns:r="http://schemas.openxmlformats.org/officeDocument/2006/relationships" r:blip="">
              <dgm:adjLst/>
            </dgm:shape>
            <dgm:presOf axis="self" ptType="node" cnt="1"/>
            <dgm:choose name="Name11">
              <dgm:if name="Name12" func="var" arg="hierBranch" op="equ" val="init">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if name="Name13" func="var" arg="hierBranch" op="equ" val="l">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if name="Name14" func="var" arg="hierBranch" op="equ" val="r">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else name="Name15">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else>
            </dgm:choose>
            <dgm:layoutNode name="rootText1"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1" styleLbl="parChTrans1D1" moveWith="rootText1">
              <dgm:alg type="sp"/>
              <dgm:shape xmlns:r="http://schemas.openxmlformats.org/officeDocument/2006/relationships" type="arc" r:blip="" zOrderOff="-2">
                <dgm:adjLst>
                  <dgm:adj idx="1" val="-140"/>
                  <dgm:adj idx="2" val="-40"/>
                </dgm:adjLst>
              </dgm:shape>
              <dgm:presOf/>
            </dgm:layoutNode>
            <dgm:layoutNode name="bottomArc1" styleLbl="parChTrans1D1" moveWith="rootText1">
              <dgm:alg type="sp"/>
              <dgm:shape xmlns:r="http://schemas.openxmlformats.org/officeDocument/2006/relationships" type="arc" r:blip="" zOrderOff="-2">
                <dgm:adjLst>
                  <dgm:adj idx="1" val="40"/>
                  <dgm:adj idx="2" val="140"/>
                </dgm:adjLst>
              </dgm:shape>
              <dgm:presOf/>
            </dgm:layoutNode>
            <dgm:layoutNode name="topConnNode1" moveWith="rootText1">
              <dgm:alg type="sp"/>
              <dgm:shape xmlns:r="http://schemas.openxmlformats.org/officeDocument/2006/relationships" type="rect" r:blip="" hideGeom="1">
                <dgm:adjLst/>
              </dgm:shape>
              <dgm:presOf axis="self" ptType="node" cnt="1"/>
            </dgm:layoutNode>
          </dgm:layoutNode>
          <dgm:layoutNode name="hierChild2">
            <dgm:choose name="Name16">
              <dgm:if name="Name17" func="var" arg="hierBranch" op="equ" val="l">
                <dgm:alg type="hierChild">
                  <dgm:param type="chAlign" val="r"/>
                  <dgm:param type="linDir" val="fromT"/>
                </dgm:alg>
              </dgm:if>
              <dgm:if name="Name18" func="var" arg="hierBranch" op="equ" val="r">
                <dgm:alg type="hierChild">
                  <dgm:param type="chAlign" val="l"/>
                  <dgm:param type="linDir" val="fromT"/>
                </dgm:alg>
              </dgm:if>
              <dgm:if name="Name19" func="var" arg="hierBranch" op="equ" val="hang">
                <dgm:choose name="Name20">
                  <dgm:if name="Name21" func="var" arg="dir" op="equ" val="norm">
                    <dgm:alg type="hierChild">
                      <dgm:param type="chAlign" val="l"/>
                      <dgm:param type="linDir" val="fromL"/>
                      <dgm:param type="secChAlign" val="t"/>
                      <dgm:param type="secLinDir" val="fromT"/>
                    </dgm:alg>
                  </dgm:if>
                  <dgm:else name="Name22">
                    <dgm:alg type="hierChild">
                      <dgm:param type="chAlign" val="l"/>
                      <dgm:param type="linDir" val="fromR"/>
                      <dgm:param type="secChAlign" val="t"/>
                      <dgm:param type="secLinDir" val="fromT"/>
                    </dgm:alg>
                  </dgm:else>
                </dgm:choose>
              </dgm:if>
              <dgm:else name="Name23">
                <dgm:choose name="Name24">
                  <dgm:if name="Name25" func="var" arg="dir" op="equ" val="norm">
                    <dgm:alg type="hierChild"/>
                  </dgm:if>
                  <dgm:else name="Name26">
                    <dgm:alg type="hierChild">
                      <dgm:param type="linDir" val="fromR"/>
                    </dgm:alg>
                  </dgm:else>
                </dgm:choose>
              </dgm:else>
            </dgm:choose>
            <dgm:shape xmlns:r="http://schemas.openxmlformats.org/officeDocument/2006/relationships" r:blip="">
              <dgm:adjLst/>
            </dgm:shape>
            <dgm:presOf/>
            <dgm:forEach name="rep2a" axis="ch" ptType="nonAsst">
              <dgm:forEach name="Name27" axis="precedSib" ptType="parTrans" st="-1" cnt="1">
                <dgm:layoutNode name="Name28">
                  <dgm:choose name="Name29">
                    <dgm:if name="Name30" func="var" arg="hierBranch" op="equ" val="std">
                      <dgm:choose name="Name31">
                        <dgm:if name="Name32"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33"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34">
                          <dgm:alg type="conn">
                            <dgm:param type="connRout" val="bend"/>
                            <dgm:param type="dim" val="1D"/>
                            <dgm:param type="endSty" val="noArr"/>
                            <dgm:param type="begPts" val="bCtr"/>
                            <dgm:param type="endPts" val="tCtr"/>
                            <dgm:param type="bendPt" val="end"/>
                            <dgm:param type="srcNode" val="bottomArc2"/>
                            <dgm:param type="dstNode" val="topArc2"/>
                          </dgm:alg>
                        </dgm:else>
                      </dgm:choose>
                    </dgm:if>
                    <dgm:if name="Name35" func="var" arg="hierBranch" op="equ" val="init">
                      <dgm:choose name="Name36">
                        <dgm:if name="Name37" axis="self" func="depth" op="lte" val="2">
                          <dgm:choose name="Name38">
                            <dgm:if name="Name39"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40"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41">
                              <dgm:alg type="conn">
                                <dgm:param type="connRout" val="bend"/>
                                <dgm:param type="dim" val="1D"/>
                                <dgm:param type="endSty" val="noArr"/>
                                <dgm:param type="begPts" val="bCtr"/>
                                <dgm:param type="endPts" val="tCtr"/>
                                <dgm:param type="bendPt" val="end"/>
                                <dgm:param type="srcNode" val="bottomArc2"/>
                                <dgm:param type="dstNode" val="topArc2"/>
                              </dgm:alg>
                            </dgm:else>
                          </dgm:choose>
                        </dgm:if>
                        <dgm:else name="Name42">
                          <dgm:choose name="Name43">
                            <dgm:if name="Name44" axis="par des" func="maxDepth" op="lte" val="1">
                              <dgm:choose name="Name45">
                                <dgm:if name="Name46" axis="self" func="depth" op="lte" val="2">
                                  <dgm:alg type="conn">
                                    <dgm:param type="connRout" val="bend"/>
                                    <dgm:param type="dim" val="1D"/>
                                    <dgm:param type="endSty" val="noArr"/>
                                    <dgm:param type="begPts" val="bCtr"/>
                                    <dgm:param type="endPts" val="bL bR"/>
                                    <dgm:param type="srcNode" val="bottomArc1"/>
                                    <dgm:param type="dstNode" val="topConnNode2"/>
                                  </dgm:alg>
                                </dgm:if>
                                <dgm:if name="Name47" axis="par" ptType="asst" func="cnt" op="equ" val="1">
                                  <dgm:alg type="conn">
                                    <dgm:param type="connRout" val="bend"/>
                                    <dgm:param type="dim" val="1D"/>
                                    <dgm:param type="endSty" val="noArr"/>
                                    <dgm:param type="begPts" val="bCtr"/>
                                    <dgm:param type="endPts" val="bL bR"/>
                                    <dgm:param type="srcNode" val="bottomArc3"/>
                                    <dgm:param type="dstNode" val="topConnNode2"/>
                                  </dgm:alg>
                                </dgm:if>
                                <dgm:else name="Name48">
                                  <dgm:alg type="conn">
                                    <dgm:param type="connRout" val="bend"/>
                                    <dgm:param type="dim" val="1D"/>
                                    <dgm:param type="endSty" val="noArr"/>
                                    <dgm:param type="begPts" val="bCtr"/>
                                    <dgm:param type="endPts" val="bL bR"/>
                                    <dgm:param type="srcNode" val="bottomArc2"/>
                                    <dgm:param type="dstNode" val="topConnNode2"/>
                                  </dgm:alg>
                                </dgm:else>
                              </dgm:choose>
                            </dgm:if>
                            <dgm:else name="Name49">
                              <dgm:choose name="Name50">
                                <dgm:if name="Name51"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52"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53">
                                  <dgm:alg type="conn">
                                    <dgm:param type="connRout" val="bend"/>
                                    <dgm:param type="dim" val="1D"/>
                                    <dgm:param type="endSty" val="noArr"/>
                                    <dgm:param type="begPts" val="bCtr"/>
                                    <dgm:param type="endPts" val="tCtr"/>
                                    <dgm:param type="bendPt" val="end"/>
                                    <dgm:param type="srcNode" val="bottomArc2"/>
                                    <dgm:param type="dstNode" val="topArc2"/>
                                  </dgm:alg>
                                </dgm:else>
                              </dgm:choose>
                            </dgm:else>
                          </dgm:choose>
                        </dgm:else>
                      </dgm:choose>
                    </dgm:if>
                    <dgm:else name="Name54">
                      <dgm:choose name="Name55">
                        <dgm:if name="Name56" axis="self" func="depth" op="lte" val="2">
                          <dgm:alg type="conn">
                            <dgm:param type="connRout" val="bend"/>
                            <dgm:param type="dim" val="1D"/>
                            <dgm:param type="endSty" val="noArr"/>
                            <dgm:param type="begPts" val="bCtr"/>
                            <dgm:param type="endPts" val="bL bR"/>
                            <dgm:param type="srcNode" val="bottomArc1"/>
                            <dgm:param type="dstNode" val="topConnNode2"/>
                          </dgm:alg>
                        </dgm:if>
                        <dgm:if name="Name57" axis="par" ptType="asst" func="cnt" op="equ" val="1">
                          <dgm:alg type="conn">
                            <dgm:param type="connRout" val="bend"/>
                            <dgm:param type="dim" val="1D"/>
                            <dgm:param type="endSty" val="noArr"/>
                            <dgm:param type="begPts" val="bCtr"/>
                            <dgm:param type="endPts" val="bL bR"/>
                            <dgm:param type="srcNode" val="bottomArc3"/>
                            <dgm:param type="dstNode" val="topConnNode2"/>
                          </dgm:alg>
                        </dgm:if>
                        <dgm:else name="Name58">
                          <dgm:alg type="conn">
                            <dgm:param type="connRout" val="bend"/>
                            <dgm:param type="dim" val="1D"/>
                            <dgm:param type="endSty" val="noArr"/>
                            <dgm:param type="begPts" val="bCtr"/>
                            <dgm:param type="endPts" val="bL bR"/>
                            <dgm:param type="srcNode" val="bottomArc2"/>
                            <dgm:param type="dstNode" val="topConnNode2"/>
                          </dgm:alg>
                        </dgm:else>
                      </dgm:choose>
                    </dgm:else>
                  </dgm:choose>
                  <dgm:shape xmlns:r="http://schemas.openxmlformats.org/officeDocument/2006/relationships" type="conn" r:blip="" zOrderOff="-99999">
                    <dgm:adjLst/>
                  </dgm:shape>
                  <dgm:presOf axis="self"/>
                  <dgm:constrLst>
                    <dgm:constr type="begPad"/>
                    <dgm:constr type="endPad"/>
                  </dgm:constrLst>
                </dgm:layoutNode>
              </dgm:forEach>
              <dgm:layoutNode name="hierRoot2">
                <dgm:varLst>
                  <dgm:hierBranch val="init"/>
                </dgm:varLst>
                <dgm:choose name="Name59">
                  <dgm:if name="Name60" func="var" arg="hierBranch" op="equ" val="l">
                    <dgm:alg type="hierRoot">
                      <dgm:param type="hierAlign" val="tR"/>
                    </dgm:alg>
                    <dgm:shape xmlns:r="http://schemas.openxmlformats.org/officeDocument/2006/relationships" r:blip="">
                      <dgm:adjLst/>
                    </dgm:shape>
                    <dgm:presOf/>
                    <dgm:constrLst>
                      <dgm:constr type="alignOff" val="0.65"/>
                    </dgm:constrLst>
                  </dgm:if>
                  <dgm:if name="Name61" func="var" arg="hierBranch" op="equ" val="r">
                    <dgm:alg type="hierRoot">
                      <dgm:param type="hierAlign" val="tL"/>
                    </dgm:alg>
                    <dgm:shape xmlns:r="http://schemas.openxmlformats.org/officeDocument/2006/relationships" r:blip="">
                      <dgm:adjLst/>
                    </dgm:shape>
                    <dgm:presOf/>
                    <dgm:constrLst>
                      <dgm:constr type="alignOff" val="0.65"/>
                    </dgm:constrLst>
                  </dgm:if>
                  <dgm:if name="Name62"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63" func="var" arg="hierBranch" op="equ" val="init">
                    <dgm:choose name="Name64">
                      <dgm:if name="Name65" axis="des" func="maxDepth" op="lte" val="1">
                        <dgm:alg type="hierRoot">
                          <dgm:param type="hierAlign" val="tL"/>
                        </dgm:alg>
                        <dgm:shape xmlns:r="http://schemas.openxmlformats.org/officeDocument/2006/relationships" r:blip="">
                          <dgm:adjLst/>
                        </dgm:shape>
                        <dgm:presOf/>
                        <dgm:constrLst>
                          <dgm:constr type="alignOff" val="0.65"/>
                        </dgm:constrLst>
                      </dgm:if>
                      <dgm:else name="Name6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67">
                    <dgm:alg type="hierRoot"/>
                    <dgm:shape xmlns:r="http://schemas.openxmlformats.org/officeDocument/2006/relationships" r:blip="">
                      <dgm:adjLst/>
                    </dgm:shape>
                    <dgm:presOf/>
                    <dgm:constrLst>
                      <dgm:constr type="alignOff" val="0.65"/>
                    </dgm:constrLst>
                  </dgm:else>
                </dgm:choose>
                <dgm:layoutNode name="rootComposite2">
                  <dgm:alg type="composite"/>
                  <dgm:shape xmlns:r="http://schemas.openxmlformats.org/officeDocument/2006/relationships" r:blip="">
                    <dgm:adjLst/>
                  </dgm:shape>
                  <dgm:presOf axis="self" ptType="node" cnt="1"/>
                  <dgm:choose name="Name68">
                    <dgm:if name="Name69" func="var" arg="hierBranch" op="equ" val="init">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if name="Name70" func="var" arg="hierBranch" op="equ" val="l">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if name="Name71" func="var" arg="hierBranch" op="equ" val="r">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else name="Name72">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else>
                  </dgm:choose>
                  <dgm:layoutNode name="rootText2"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2" styleLbl="parChTrans1D1" moveWith="rootText2">
                    <dgm:alg type="sp"/>
                    <dgm:shape xmlns:r="http://schemas.openxmlformats.org/officeDocument/2006/relationships" type="arc" r:blip="" zOrderOff="-2">
                      <dgm:adjLst>
                        <dgm:adj idx="1" val="-140"/>
                        <dgm:adj idx="2" val="-40"/>
                      </dgm:adjLst>
                    </dgm:shape>
                    <dgm:presOf/>
                  </dgm:layoutNode>
                  <dgm:layoutNode name="bottomArc2" styleLbl="parChTrans1D1" moveWith="rootText2">
                    <dgm:alg type="sp"/>
                    <dgm:shape xmlns:r="http://schemas.openxmlformats.org/officeDocument/2006/relationships" type="arc" r:blip="" zOrderOff="-2">
                      <dgm:adjLst>
                        <dgm:adj idx="1" val="40"/>
                        <dgm:adj idx="2" val="140"/>
                      </dgm:adjLst>
                    </dgm:shape>
                    <dgm:presOf/>
                  </dgm:layoutNode>
                  <dgm:layoutNode name="topConnNode2" moveWith="rootText2">
                    <dgm:alg type="sp"/>
                    <dgm:shape xmlns:r="http://schemas.openxmlformats.org/officeDocument/2006/relationships" type="rect" r:blip="" hideGeom="1">
                      <dgm:adjLst/>
                    </dgm:shape>
                    <dgm:presOf axis="self" ptType="node" cnt="1"/>
                  </dgm:layoutNode>
                </dgm:layoutNode>
                <dgm:layoutNode name="hierChild4">
                  <dgm:choose name="Name73">
                    <dgm:if name="Name74" func="var" arg="hierBranch" op="equ" val="l">
                      <dgm:alg type="hierChild">
                        <dgm:param type="chAlign" val="r"/>
                        <dgm:param type="linDir" val="fromT"/>
                      </dgm:alg>
                    </dgm:if>
                    <dgm:if name="Name75" func="var" arg="hierBranch" op="equ" val="r">
                      <dgm:alg type="hierChild">
                        <dgm:param type="chAlign" val="l"/>
                        <dgm:param type="linDir" val="fromT"/>
                      </dgm:alg>
                    </dgm:if>
                    <dgm:if name="Name76" func="var" arg="hierBranch" op="equ" val="hang">
                      <dgm:choose name="Name77">
                        <dgm:if name="Name78" func="var" arg="dir" op="equ" val="norm">
                          <dgm:alg type="hierChild">
                            <dgm:param type="chAlign" val="l"/>
                            <dgm:param type="linDir" val="fromL"/>
                            <dgm:param type="secChAlign" val="t"/>
                            <dgm:param type="secLinDir" val="fromT"/>
                          </dgm:alg>
                        </dgm:if>
                        <dgm:else name="Name79">
                          <dgm:alg type="hierChild">
                            <dgm:param type="chAlign" val="l"/>
                            <dgm:param type="linDir" val="fromR"/>
                            <dgm:param type="secChAlign" val="t"/>
                            <dgm:param type="secLinDir" val="fromT"/>
                          </dgm:alg>
                        </dgm:else>
                      </dgm:choose>
                    </dgm:if>
                    <dgm:if name="Name80" func="var" arg="hierBranch" op="equ" val="std">
                      <dgm:choose name="Name81">
                        <dgm:if name="Name82" func="var" arg="dir" op="equ" val="norm">
                          <dgm:alg type="hierChild"/>
                        </dgm:if>
                        <dgm:else name="Name83">
                          <dgm:alg type="hierChild">
                            <dgm:param type="linDir" val="fromR"/>
                          </dgm:alg>
                        </dgm:else>
                      </dgm:choose>
                    </dgm:if>
                    <dgm:if name="Name84" func="var" arg="hierBranch" op="equ" val="init">
                      <dgm:choose name="Name85">
                        <dgm:if name="Name86" axis="des" func="maxDepth" op="lte" val="1">
                          <dgm:alg type="hierChild">
                            <dgm:param type="chAlign" val="l"/>
                            <dgm:param type="linDir" val="fromT"/>
                          </dgm:alg>
                        </dgm:if>
                        <dgm:else name="Name87">
                          <dgm:choose name="Name88">
                            <dgm:if name="Name89" func="var" arg="dir" op="equ" val="norm">
                              <dgm:alg type="hierChild"/>
                            </dgm:if>
                            <dgm:else name="Name90">
                              <dgm:alg type="hierChild">
                                <dgm:param type="linDir" val="fromR"/>
                              </dgm:alg>
                            </dgm:else>
                          </dgm:choose>
                        </dgm:else>
                      </dgm:choose>
                    </dgm:if>
                    <dgm:else name="Name91"/>
                  </dgm:choose>
                  <dgm:shape xmlns:r="http://schemas.openxmlformats.org/officeDocument/2006/relationships" r:blip="">
                    <dgm:adjLst/>
                  </dgm:shape>
                  <dgm:presOf/>
                  <dgm:forEach name="Name92" ref="rep2a"/>
                </dgm:layoutNode>
                <dgm:layoutNode name="hierChild5">
                  <dgm:choose name="Name93">
                    <dgm:if name="Name94" func="var" arg="dir" op="equ" val="norm">
                      <dgm:alg type="hierChild">
                        <dgm:param type="chAlign" val="l"/>
                        <dgm:param type="linDir" val="fromL"/>
                        <dgm:param type="secChAlign" val="t"/>
                        <dgm:param type="secLinDir" val="fromT"/>
                      </dgm:alg>
                    </dgm:if>
                    <dgm:else name="Name95">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Name96" ref="rep2b"/>
                </dgm:layoutNode>
              </dgm:layoutNode>
            </dgm:forEach>
          </dgm:layoutNode>
          <dgm:layoutNode name="hierChild3">
            <dgm:choose name="Name97">
              <dgm:if name="Name98" func="var" arg="dir" op="equ" val="norm">
                <dgm:alg type="hierChild">
                  <dgm:param type="chAlign" val="l"/>
                  <dgm:param type="linDir" val="fromL"/>
                  <dgm:param type="secChAlign" val="t"/>
                  <dgm:param type="secLinDir" val="fromT"/>
                </dgm:alg>
              </dgm:if>
              <dgm:else name="Name99">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rep2b" axis="ch" ptType="asst">
              <dgm:forEach name="Name100" axis="precedSib" ptType="parTrans" st="-1" cnt="1">
                <dgm:layoutNode name="Name101">
                  <dgm:choose name="Name102">
                    <dgm:if name="Name103" axis="self" func="depth" op="lte" val="2">
                      <dgm:alg type="conn">
                        <dgm:param type="connRout" val="bend"/>
                        <dgm:param type="dim" val="1D"/>
                        <dgm:param type="endSty" val="noArr"/>
                        <dgm:param type="begPts" val="bCtr"/>
                        <dgm:param type="endPts" val="bL bR"/>
                        <dgm:param type="srcNode" val="bottomArc1"/>
                        <dgm:param type="dstNode" val="topConnNode3"/>
                      </dgm:alg>
                    </dgm:if>
                    <dgm:if name="Name104" axis="par" ptType="asst" func="cnt" op="equ" val="1">
                      <dgm:alg type="conn">
                        <dgm:param type="connRout" val="bend"/>
                        <dgm:param type="dim" val="1D"/>
                        <dgm:param type="endSty" val="noArr"/>
                        <dgm:param type="begPts" val="bCtr"/>
                        <dgm:param type="endPts" val="bL bR"/>
                        <dgm:param type="srcNode" val="bottomArc3"/>
                        <dgm:param type="dstNode" val="topConnNode3"/>
                      </dgm:alg>
                    </dgm:if>
                    <dgm:else name="Name105">
                      <dgm:alg type="conn">
                        <dgm:param type="connRout" val="bend"/>
                        <dgm:param type="dim" val="1D"/>
                        <dgm:param type="endSty" val="noArr"/>
                        <dgm:param type="begPts" val="bCtr"/>
                        <dgm:param type="endPts" val="bL bR"/>
                        <dgm:param type="srcNode" val="bottomArc2"/>
                        <dgm:param type="dstNode" val="topConnNode3"/>
                      </dgm:alg>
                    </dgm:else>
                  </dgm:choose>
                  <dgm:shape xmlns:r="http://schemas.openxmlformats.org/officeDocument/2006/relationships" type="conn" r:blip="" zOrderOff="-99999">
                    <dgm:adjLst/>
                  </dgm:shape>
                  <dgm:presOf axis="self"/>
                  <dgm:constrLst>
                    <dgm:constr type="begPad"/>
                    <dgm:constr type="endPad"/>
                  </dgm:constrLst>
                </dgm:layoutNode>
              </dgm:forEach>
              <dgm:layoutNode name="hierRoot3">
                <dgm:varLst>
                  <dgm:hierBranch val="init"/>
                </dgm:varLst>
                <dgm:choose name="Name106">
                  <dgm:if name="Name107" func="var" arg="hierBranch" op="equ" val="l">
                    <dgm:alg type="hierRoot">
                      <dgm:param type="hierAlign" val="tR"/>
                    </dgm:alg>
                    <dgm:shape xmlns:r="http://schemas.openxmlformats.org/officeDocument/2006/relationships" r:blip="">
                      <dgm:adjLst/>
                    </dgm:shape>
                    <dgm:presOf/>
                    <dgm:constrLst>
                      <dgm:constr type="alignOff" val="0.65"/>
                    </dgm:constrLst>
                  </dgm:if>
                  <dgm:if name="Name108" func="var" arg="hierBranch" op="equ" val="r">
                    <dgm:alg type="hierRoot">
                      <dgm:param type="hierAlign" val="tL"/>
                    </dgm:alg>
                    <dgm:shape xmlns:r="http://schemas.openxmlformats.org/officeDocument/2006/relationships" r:blip="">
                      <dgm:adjLst/>
                    </dgm:shape>
                    <dgm:presOf/>
                    <dgm:constrLst>
                      <dgm:constr type="alignOff" val="0.65"/>
                    </dgm:constrLst>
                  </dgm:if>
                  <dgm:if name="Name109" func="var" arg="hierBranch" op="equ" val="hang">
                    <dgm:alg type="hierRoot"/>
                    <dgm:shape xmlns:r="http://schemas.openxmlformats.org/officeDocument/2006/relationships" r:blip="">
                      <dgm:adjLst/>
                    </dgm:shape>
                    <dgm:presOf/>
                    <dgm:constrLst>
                      <dgm:constr type="alignOff" val="0.65"/>
                    </dgm:constrLst>
                  </dgm:if>
                  <dgm:if name="Name110"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1" func="var" arg="hierBranch" op="equ" val="init">
                    <dgm:choose name="Name112">
                      <dgm:if name="Name113" axis="des" func="maxDepth" op="lte" val="1">
                        <dgm:alg type="hierRoot">
                          <dgm:param type="hierAlign" val="tL"/>
                        </dgm:alg>
                        <dgm:shape xmlns:r="http://schemas.openxmlformats.org/officeDocument/2006/relationships" r:blip="">
                          <dgm:adjLst/>
                        </dgm:shape>
                        <dgm:presOf/>
                        <dgm:constrLst>
                          <dgm:constr type="alignOff" val="0.65"/>
                        </dgm:constrLst>
                      </dgm:if>
                      <dgm:else name="Name114">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15"/>
                </dgm:choose>
                <dgm:layoutNode name="rootComposite3">
                  <dgm:alg type="composite"/>
                  <dgm:shape xmlns:r="http://schemas.openxmlformats.org/officeDocument/2006/relationships" r:blip="">
                    <dgm:adjLst/>
                  </dgm:shape>
                  <dgm:presOf axis="self" ptType="node" cnt="1"/>
                  <dgm:choose name="Name116">
                    <dgm:if name="Name117" func="var" arg="hierBranch" op="equ" val="init">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if name="Name118" func="var" arg="hierBranch" op="equ" val="l">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if name="Name119" func="var" arg="hierBranch" op="equ" val="r">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else name="Name120">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else>
                  </dgm:choose>
                  <dgm:layoutNode name="rootText3"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3" styleLbl="parChTrans1D1" moveWith="rootText3">
                    <dgm:alg type="sp"/>
                    <dgm:shape xmlns:r="http://schemas.openxmlformats.org/officeDocument/2006/relationships" type="arc" r:blip="" zOrderOff="-2">
                      <dgm:adjLst>
                        <dgm:adj idx="1" val="-140"/>
                        <dgm:adj idx="2" val="-40"/>
                      </dgm:adjLst>
                    </dgm:shape>
                    <dgm:presOf/>
                  </dgm:layoutNode>
                  <dgm:layoutNode name="bottomArc3" styleLbl="parChTrans1D1" moveWith="rootText3">
                    <dgm:alg type="sp"/>
                    <dgm:shape xmlns:r="http://schemas.openxmlformats.org/officeDocument/2006/relationships" type="arc" r:blip="" zOrderOff="-2">
                      <dgm:adjLst>
                        <dgm:adj idx="1" val="40"/>
                        <dgm:adj idx="2" val="140"/>
                      </dgm:adjLst>
                    </dgm:shape>
                    <dgm:presOf/>
                  </dgm:layoutNode>
                  <dgm:layoutNode name="topConnNode3" moveWith="rootText3">
                    <dgm:alg type="sp"/>
                    <dgm:shape xmlns:r="http://schemas.openxmlformats.org/officeDocument/2006/relationships" type="rect" r:blip="" hideGeom="1">
                      <dgm:adjLst/>
                    </dgm:shape>
                    <dgm:presOf axis="self" ptType="node" cnt="1"/>
                  </dgm:layoutNode>
                </dgm:layoutNode>
                <dgm:layoutNode name="hierChild6">
                  <dgm:choose name="Name121">
                    <dgm:if name="Name122" func="var" arg="hierBranch" op="equ" val="l">
                      <dgm:alg type="hierChild">
                        <dgm:param type="chAlign" val="r"/>
                        <dgm:param type="linDir" val="fromT"/>
                      </dgm:alg>
                    </dgm:if>
                    <dgm:if name="Name123" func="var" arg="hierBranch" op="equ" val="r">
                      <dgm:alg type="hierChild">
                        <dgm:param type="chAlign" val="l"/>
                        <dgm:param type="linDir" val="fromT"/>
                      </dgm:alg>
                    </dgm:if>
                    <dgm:if name="Name124" func="var" arg="hierBranch" op="equ" val="hang">
                      <dgm:choose name="Name125">
                        <dgm:if name="Name126" func="var" arg="dir" op="equ" val="norm">
                          <dgm:alg type="hierChild">
                            <dgm:param type="chAlign" val="l"/>
                            <dgm:param type="linDir" val="fromL"/>
                            <dgm:param type="secChAlign" val="t"/>
                            <dgm:param type="secLinDir" val="fromT"/>
                          </dgm:alg>
                        </dgm:if>
                        <dgm:else name="Name127">
                          <dgm:alg type="hierChild">
                            <dgm:param type="chAlign" val="l"/>
                            <dgm:param type="linDir" val="fromR"/>
                            <dgm:param type="secChAlign" val="t"/>
                            <dgm:param type="secLinDir" val="fromT"/>
                          </dgm:alg>
                        </dgm:else>
                      </dgm:choose>
                    </dgm:if>
                    <dgm:if name="Name128" func="var" arg="hierBranch" op="equ" val="std">
                      <dgm:choose name="Name129">
                        <dgm:if name="Name130" func="var" arg="dir" op="equ" val="norm">
                          <dgm:alg type="hierChild"/>
                        </dgm:if>
                        <dgm:else name="Name131">
                          <dgm:alg type="hierChild">
                            <dgm:param type="linDir" val="fromR"/>
                          </dgm:alg>
                        </dgm:else>
                      </dgm:choose>
                    </dgm:if>
                    <dgm:if name="Name132" func="var" arg="hierBranch" op="equ" val="init">
                      <dgm:choose name="Name133">
                        <dgm:if name="Name134" axis="des" func="maxDepth" op="lte" val="1">
                          <dgm:alg type="hierChild">
                            <dgm:param type="chAlign" val="l"/>
                            <dgm:param type="linDir" val="fromT"/>
                          </dgm:alg>
                        </dgm:if>
                        <dgm:else name="Name135">
                          <dgm:alg type="hierChild"/>
                        </dgm:else>
                      </dgm:choose>
                    </dgm:if>
                    <dgm:else name="Name136"/>
                  </dgm:choose>
                  <dgm:shape xmlns:r="http://schemas.openxmlformats.org/officeDocument/2006/relationships" r:blip="">
                    <dgm:adjLst/>
                  </dgm:shape>
                  <dgm:presOf/>
                  <dgm:forEach name="Name137" ref="rep2a"/>
                </dgm:layoutNode>
                <dgm:layoutNode name="hierChild7">
                  <dgm:choose name="Name138">
                    <dgm:if name="Name139" func="var" arg="dir" op="equ" val="norm">
                      <dgm:alg type="hierChild">
                        <dgm:param type="chAlign" val="l"/>
                        <dgm:param type="linDir" val="fromL"/>
                        <dgm:param type="secChAlign" val="t"/>
                        <dgm:param type="secLinDir" val="fromT"/>
                      </dgm:alg>
                    </dgm:if>
                    <dgm:else name="Name140">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Name141"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1#3">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srcNode" val="background"/>
                    <dgm:param type="dstNode" val="background2"/>
                    <dgm:param type="dim" val="1D"/>
                    <dgm:param type="endSty" val="noArr"/>
                    <dgm:param type="connRout" val="bend"/>
                    <dgm:param type="begPts" val="bCtr"/>
                    <dgm:param type="endPts" val="tCtr"/>
                    <dgm:param type="bendPt" val="end"/>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srcNode" val="background2"/>
                            <dgm:param type="dstNode" val="background3"/>
                            <dgm:param type="dim" val="1D"/>
                            <dgm:param type="endSty" val="noArr"/>
                            <dgm:param type="connRout" val="bend"/>
                            <dgm:param type="begPts" val="bCtr"/>
                            <dgm:param type="endPts" val="tCtr"/>
                            <dgm:param type="bendPt" val="end"/>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srcNode" val="background3"/>
                                        <dgm:param type="dstNode" val="background4"/>
                                        <dgm:param type="dim" val="1D"/>
                                        <dgm:param type="endSty" val="noArr"/>
                                        <dgm:param type="connRout" val="bend"/>
                                        <dgm:param type="begPts" val="bCtr"/>
                                        <dgm:param type="endPts" val="tCtr"/>
                                        <dgm:param type="bendPt" val="end"/>
                                      </dgm:alg>
                                    </dgm:if>
                                    <dgm:else name="Name26">
                                      <dgm:alg type="conn">
                                        <dgm:param type="srcNode" val="background4"/>
                                        <dgm:param type="dstNode" val="background4"/>
                                        <dgm:param type="dim" val="1D"/>
                                        <dgm:param type="endSty" val="noArr"/>
                                        <dgm:param type="connRout" val="bend"/>
                                        <dgm:param type="begPts" val="bCtr"/>
                                        <dgm:param type="endPts" val="tCtr"/>
                                        <dgm:param type="bendPt" val="end"/>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6">
  <dgm:title val=""/>
  <dgm:desc val=""/>
  <dgm:catLst>
    <dgm:cat type="simple" pri="10400"/>
  </dgm:catLst>
  <dgm:scene3d>
    <a:camera prst="orthographicFront"/>
    <a:lightRig rig="threePt" dir="t"/>
  </dgm:scene3d>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3"/>
            <a:ext cx="3038604" cy="556883"/>
          </a:xfrm>
          <a:prstGeom prst="rect">
            <a:avLst/>
          </a:prstGeom>
        </p:spPr>
        <p:txBody>
          <a:bodyPr vert="horz" lIns="91428" tIns="45714" rIns="91428" bIns="45714" rtlCol="0"/>
          <a:lstStyle>
            <a:lvl1pPr algn="l">
              <a:defRPr sz="1200"/>
            </a:lvl1pPr>
          </a:lstStyle>
          <a:p>
            <a:endParaRPr lang="es-CL"/>
          </a:p>
        </p:txBody>
      </p:sp>
      <p:sp>
        <p:nvSpPr>
          <p:cNvPr id="3" name="2 Marcador de fecha"/>
          <p:cNvSpPr>
            <a:spLocks noGrp="1"/>
          </p:cNvSpPr>
          <p:nvPr>
            <p:ph type="dt" sz="quarter" idx="1"/>
          </p:nvPr>
        </p:nvSpPr>
        <p:spPr>
          <a:xfrm>
            <a:off x="3970159" y="3"/>
            <a:ext cx="3038604" cy="556883"/>
          </a:xfrm>
          <a:prstGeom prst="rect">
            <a:avLst/>
          </a:prstGeom>
        </p:spPr>
        <p:txBody>
          <a:bodyPr vert="horz" lIns="91428" tIns="45714" rIns="91428" bIns="45714" rtlCol="0"/>
          <a:lstStyle>
            <a:lvl1pPr algn="r">
              <a:defRPr sz="1200"/>
            </a:lvl1pPr>
          </a:lstStyle>
          <a:p>
            <a:fld id="{1D46DD8E-8965-4001-96CE-7D3C574ED5D8}" type="datetimeFigureOut">
              <a:rPr lang="es-CL" smtClean="0"/>
              <a:t>24-07-2023</a:t>
            </a:fld>
            <a:endParaRPr lang="es-CL"/>
          </a:p>
        </p:txBody>
      </p:sp>
      <p:sp>
        <p:nvSpPr>
          <p:cNvPr id="4" name="3 Marcador de pie de página"/>
          <p:cNvSpPr>
            <a:spLocks noGrp="1"/>
          </p:cNvSpPr>
          <p:nvPr>
            <p:ph type="ftr" sz="quarter" idx="2"/>
          </p:nvPr>
        </p:nvSpPr>
        <p:spPr>
          <a:xfrm>
            <a:off x="0" y="10566538"/>
            <a:ext cx="3038604" cy="556882"/>
          </a:xfrm>
          <a:prstGeom prst="rect">
            <a:avLst/>
          </a:prstGeom>
        </p:spPr>
        <p:txBody>
          <a:bodyPr vert="horz" lIns="91428" tIns="45714" rIns="91428" bIns="45714" rtlCol="0" anchor="b"/>
          <a:lstStyle>
            <a:lvl1pPr algn="l">
              <a:defRPr sz="1200"/>
            </a:lvl1pPr>
          </a:lstStyle>
          <a:p>
            <a:endParaRPr lang="es-CL"/>
          </a:p>
        </p:txBody>
      </p:sp>
      <p:sp>
        <p:nvSpPr>
          <p:cNvPr id="5" name="4 Marcador de número de diapositiva"/>
          <p:cNvSpPr>
            <a:spLocks noGrp="1"/>
          </p:cNvSpPr>
          <p:nvPr>
            <p:ph type="sldNum" sz="quarter" idx="3"/>
          </p:nvPr>
        </p:nvSpPr>
        <p:spPr>
          <a:xfrm>
            <a:off x="3970159" y="10566538"/>
            <a:ext cx="3038604" cy="556882"/>
          </a:xfrm>
          <a:prstGeom prst="rect">
            <a:avLst/>
          </a:prstGeom>
        </p:spPr>
        <p:txBody>
          <a:bodyPr vert="horz" lIns="91428" tIns="45714" rIns="91428" bIns="45714" rtlCol="0" anchor="b"/>
          <a:lstStyle>
            <a:lvl1pPr algn="r">
              <a:defRPr sz="1200"/>
            </a:lvl1pPr>
          </a:lstStyle>
          <a:p>
            <a:fld id="{FB210550-6982-4B84-AACA-D84A7353A125}" type="slidenum">
              <a:rPr lang="es-CL" smtClean="0"/>
              <a:t>‹Nº›</a:t>
            </a:fld>
            <a:endParaRPr lang="es-CL"/>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42495" y="1396449"/>
            <a:ext cx="12495389" cy="8343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1"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hasCustomPrompt="1"/>
          </p:nvPr>
        </p:nvSpPr>
        <p:spPr>
          <a:xfrm>
            <a:off x="1524001"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hasCustomPrompt="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85" y="1710195"/>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hasCustomPrompt="1"/>
          </p:nvPr>
        </p:nvSpPr>
        <p:spPr>
          <a:xfrm>
            <a:off x="831885" y="4590031"/>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el estilo de texto del patrón</a:t>
            </a:r>
          </a:p>
        </p:txBody>
      </p:sp>
      <p:sp>
        <p:nvSpPr>
          <p:cNvPr id="4" name="Marcador de fecha 3"/>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hasCustomPrompt="1"/>
          </p:nvPr>
        </p:nvSpPr>
        <p:spPr>
          <a:xfrm>
            <a:off x="838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hasCustomPrompt="1"/>
          </p:nvPr>
        </p:nvSpPr>
        <p:spPr>
          <a:xfrm>
            <a:off x="6172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CL">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821" y="365129"/>
            <a:ext cx="10515600" cy="1325563"/>
          </a:xfrm>
        </p:spPr>
        <p:txBody>
          <a:bodyPr/>
          <a:lstStyle/>
          <a:p>
            <a:r>
              <a:rPr lang="es-ES"/>
              <a:t>Haga clic para modificar el estilo de título del patrón</a:t>
            </a:r>
            <a:endParaRPr lang="es-CL"/>
          </a:p>
        </p:txBody>
      </p:sp>
      <p:sp>
        <p:nvSpPr>
          <p:cNvPr id="3" name="Marcador de texto 2"/>
          <p:cNvSpPr>
            <a:spLocks noGrp="1"/>
          </p:cNvSpPr>
          <p:nvPr>
            <p:ph type="body" idx="1" hasCustomPrompt="1"/>
          </p:nvPr>
        </p:nvSpPr>
        <p:spPr>
          <a:xfrm>
            <a:off x="839823"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Marcador de contenido 3"/>
          <p:cNvSpPr>
            <a:spLocks noGrp="1"/>
          </p:cNvSpPr>
          <p:nvPr>
            <p:ph sz="half" idx="2" hasCustomPrompt="1"/>
          </p:nvPr>
        </p:nvSpPr>
        <p:spPr>
          <a:xfrm>
            <a:off x="839823" y="2505075"/>
            <a:ext cx="5157787"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hasCustomPrompt="1"/>
          </p:nvPr>
        </p:nvSpPr>
        <p:spPr>
          <a:xfrm>
            <a:off x="6172237"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Marcador de contenido 5"/>
          <p:cNvSpPr>
            <a:spLocks noGrp="1"/>
          </p:cNvSpPr>
          <p:nvPr>
            <p:ph sz="quarter" idx="4" hasCustomPrompt="1"/>
          </p:nvPr>
        </p:nvSpPr>
        <p:spPr>
          <a:xfrm>
            <a:off x="6172237" y="2505075"/>
            <a:ext cx="5183188"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8" name="Marcador de pie de página 7"/>
          <p:cNvSpPr>
            <a:spLocks noGrp="1"/>
          </p:cNvSpPr>
          <p:nvPr>
            <p:ph type="ftr" sz="quarter" idx="11"/>
          </p:nvPr>
        </p:nvSpPr>
        <p:spPr/>
        <p:txBody>
          <a:bodyPr/>
          <a:lstStyle/>
          <a:p>
            <a:endParaRPr lang="es-CL">
              <a:solidFill>
                <a:prstClr val="black">
                  <a:tint val="75000"/>
                </a:prstClr>
              </a:solidFill>
            </a:endParaRPr>
          </a:p>
        </p:txBody>
      </p:sp>
      <p:sp>
        <p:nvSpPr>
          <p:cNvPr id="9" name="Marcador de número de diapositiva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fecha 2"/>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4" name="Marcador de pie de página 3"/>
          <p:cNvSpPr>
            <a:spLocks noGrp="1"/>
          </p:cNvSpPr>
          <p:nvPr>
            <p:ph type="ftr" sz="quarter" idx="11"/>
          </p:nvPr>
        </p:nvSpPr>
        <p:spPr/>
        <p:txBody>
          <a:bodyPr/>
          <a:lstStyle/>
          <a:p>
            <a:endParaRPr lang="es-CL">
              <a:solidFill>
                <a:prstClr val="black">
                  <a:tint val="75000"/>
                </a:prstClr>
              </a:solidFill>
            </a:endParaRPr>
          </a:p>
        </p:txBody>
      </p:sp>
      <p:sp>
        <p:nvSpPr>
          <p:cNvPr id="5" name="Marcador de número de diapositiva 4"/>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3" name="Marcador de pie de página 2"/>
          <p:cNvSpPr>
            <a:spLocks noGrp="1"/>
          </p:cNvSpPr>
          <p:nvPr>
            <p:ph type="ftr" sz="quarter" idx="11"/>
          </p:nvPr>
        </p:nvSpPr>
        <p:spPr/>
        <p:txBody>
          <a:bodyPr/>
          <a:lstStyle/>
          <a:p>
            <a:endParaRPr lang="es-CL">
              <a:solidFill>
                <a:prstClr val="black">
                  <a:tint val="75000"/>
                </a:prstClr>
              </a:solidFill>
            </a:endParaRPr>
          </a:p>
        </p:txBody>
      </p:sp>
      <p:sp>
        <p:nvSpPr>
          <p:cNvPr id="4" name="Marcador de número de diapositiva 3"/>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822"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hasCustomPrompt="1"/>
          </p:nvPr>
        </p:nvSpPr>
        <p:spPr>
          <a:xfrm>
            <a:off x="5183188" y="987884"/>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hasCustomPrompt="1"/>
          </p:nvPr>
        </p:nvSpPr>
        <p:spPr>
          <a:xfrm>
            <a:off x="83982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CL">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822"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5183188" y="987884"/>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p:cNvSpPr>
            <a:spLocks noGrp="1"/>
          </p:cNvSpPr>
          <p:nvPr>
            <p:ph type="body" sz="half" idx="2" hasCustomPrompt="1"/>
          </p:nvPr>
        </p:nvSpPr>
        <p:spPr>
          <a:xfrm>
            <a:off x="83982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CL">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hasCustomPrompt="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2" y="365125"/>
            <a:ext cx="2628900" cy="5811838"/>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hasCustomPrompt="1"/>
          </p:nvPr>
        </p:nvSpPr>
        <p:spPr>
          <a:xfrm>
            <a:off x="838203" y="365125"/>
            <a:ext cx="7734300" cy="5811838"/>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33" y="365129"/>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p:cNvSpPr>
            <a:spLocks noGrp="1"/>
          </p:cNvSpPr>
          <p:nvPr>
            <p:ph type="body" idx="1"/>
          </p:nvPr>
        </p:nvSpPr>
        <p:spPr>
          <a:xfrm>
            <a:off x="838233" y="1825625"/>
            <a:ext cx="10515600" cy="4351338"/>
          </a:xfrm>
          <a:prstGeom prst="rect">
            <a:avLst/>
          </a:prstGeom>
        </p:spPr>
        <p:txBody>
          <a:bodyPr vert="horz" lIns="91440" tIns="45720" rIns="91440" bIns="45720" rtlCol="0">
            <a:normAutofit/>
          </a:bodyPr>
          <a:lstStyle/>
          <a:p>
            <a:pPr lvl="0"/>
            <a:r>
              <a:rPr lang="es-ES" dirty="0"/>
              <a:t>Haga clic para modificar el estilo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L" dirty="0"/>
          </a:p>
        </p:txBody>
      </p:sp>
      <p:sp>
        <p:nvSpPr>
          <p:cNvPr id="4" name="Marcador de fecha 3"/>
          <p:cNvSpPr>
            <a:spLocks noGrp="1"/>
          </p:cNvSpPr>
          <p:nvPr>
            <p:ph type="dt" sz="half" idx="2"/>
          </p:nvPr>
        </p:nvSpPr>
        <p:spPr>
          <a:xfrm>
            <a:off x="838233" y="6356918"/>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5" name="Marcador de pie de página 4"/>
          <p:cNvSpPr>
            <a:spLocks noGrp="1"/>
          </p:cNvSpPr>
          <p:nvPr>
            <p:ph type="ftr" sz="quarter" idx="3"/>
          </p:nvPr>
        </p:nvSpPr>
        <p:spPr>
          <a:xfrm>
            <a:off x="4038601" y="6356918"/>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solidFill>
                <a:prstClr val="black">
                  <a:tint val="75000"/>
                </a:prstClr>
              </a:solidFill>
            </a:endParaRPr>
          </a:p>
        </p:txBody>
      </p:sp>
      <p:sp>
        <p:nvSpPr>
          <p:cNvPr id="6" name="Marcador de número de diapositiva 5"/>
          <p:cNvSpPr>
            <a:spLocks noGrp="1"/>
          </p:cNvSpPr>
          <p:nvPr>
            <p:ph type="sldNum" sz="quarter" idx="4"/>
          </p:nvPr>
        </p:nvSpPr>
        <p:spPr>
          <a:xfrm>
            <a:off x="8610600" y="6356918"/>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pic>
        <p:nvPicPr>
          <p:cNvPr id="7" name="Picture 2"/>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17422" y="3175"/>
            <a:ext cx="12223751"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5.jpe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www.portalinmobiliario.cl/"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slide" Target="slide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slide" Target="slide2.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0.xml"/><Relationship Id="rId7" Type="http://schemas.openxmlformats.org/officeDocument/2006/relationships/slide" Target="slide2.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xml"/><Relationship Id="rId4" Type="http://schemas.openxmlformats.org/officeDocument/2006/relationships/image" Target="../media/image15.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Una Ilustración Vectorial De Los Estudiantes Universitarios En Clase Con El  Profesor De Enseñanza Ilustraciones Svg, Vectoriales, Clip Art Vectorizado  Libre De Derechos. Image 42723304.">
            <a:extLst>
              <a:ext uri="{FF2B5EF4-FFF2-40B4-BE49-F238E27FC236}">
                <a16:creationId xmlns:a16="http://schemas.microsoft.com/office/drawing/2014/main" id="{20B6AF40-3FAF-40FD-A590-EBF4853109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7314" y="-33727"/>
            <a:ext cx="5388624" cy="358588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Escuela Naval Arturo Prat - Wikipedia, la enciclopedia libre">
            <a:extLst>
              <a:ext uri="{FF2B5EF4-FFF2-40B4-BE49-F238E27FC236}">
                <a16:creationId xmlns:a16="http://schemas.microsoft.com/office/drawing/2014/main" id="{3CF9A9F3-2D70-88EA-5B69-D8BBC2CE5E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68633" y="2434367"/>
            <a:ext cx="2836377" cy="3268589"/>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a:extLst>
              <a:ext uri="{FF2B5EF4-FFF2-40B4-BE49-F238E27FC236}">
                <a16:creationId xmlns:a16="http://schemas.microsoft.com/office/drawing/2014/main" id="{65211FE0-FF38-E483-4FE2-0C6762C284F4}"/>
              </a:ext>
            </a:extLst>
          </p:cNvPr>
          <p:cNvSpPr txBox="1"/>
          <p:nvPr/>
        </p:nvSpPr>
        <p:spPr>
          <a:xfrm>
            <a:off x="5712050" y="961088"/>
            <a:ext cx="5577982" cy="830997"/>
          </a:xfrm>
          <a:prstGeom prst="rect">
            <a:avLst/>
          </a:prstGeom>
          <a:noFill/>
        </p:spPr>
        <p:txBody>
          <a:bodyPr wrap="square" rtlCol="0">
            <a:spAutoFit/>
          </a:bodyPr>
          <a:lstStyle/>
          <a:p>
            <a:pPr algn="ctr"/>
            <a:r>
              <a:rPr lang="es-MX" sz="2400" b="1" dirty="0">
                <a:latin typeface="Arial" panose="020B0604020202020204" pitchFamily="34" charset="0"/>
                <a:cs typeface="Arial" panose="020B0604020202020204" pitchFamily="34" charset="0"/>
              </a:rPr>
              <a:t>ASIGNATURA DERECHO</a:t>
            </a:r>
          </a:p>
          <a:p>
            <a:pPr algn="ctr"/>
            <a:r>
              <a:rPr lang="es-MX" sz="2400" b="1" dirty="0">
                <a:latin typeface="Arial" panose="020B0604020202020204" pitchFamily="34" charset="0"/>
                <a:cs typeface="Arial" panose="020B0604020202020204" pitchFamily="34" charset="0"/>
              </a:rPr>
              <a:t>CURSO </a:t>
            </a:r>
            <a:r>
              <a:rPr lang="es-MX" sz="2400" b="1" dirty="0" smtClean="0">
                <a:latin typeface="Arial" panose="020B0604020202020204" pitchFamily="34" charset="0"/>
                <a:cs typeface="Arial" panose="020B0604020202020204" pitchFamily="34" charset="0"/>
              </a:rPr>
              <a:t>4 “BOTE” (EJECUTIVO). </a:t>
            </a:r>
            <a:endParaRPr lang="es-CL" sz="2400" b="1" dirty="0">
              <a:latin typeface="Arial" panose="020B0604020202020204" pitchFamily="34" charset="0"/>
              <a:cs typeface="Arial" panose="020B0604020202020204" pitchFamily="34" charset="0"/>
            </a:endParaRPr>
          </a:p>
        </p:txBody>
      </p:sp>
      <p:sp>
        <p:nvSpPr>
          <p:cNvPr id="3" name="CuadroTexto 2">
            <a:extLst>
              <a:ext uri="{FF2B5EF4-FFF2-40B4-BE49-F238E27FC236}">
                <a16:creationId xmlns:a16="http://schemas.microsoft.com/office/drawing/2014/main" id="{49404DFF-1A51-B751-73DC-840B2384D7E9}"/>
              </a:ext>
            </a:extLst>
          </p:cNvPr>
          <p:cNvSpPr txBox="1"/>
          <p:nvPr/>
        </p:nvSpPr>
        <p:spPr>
          <a:xfrm>
            <a:off x="225083" y="5702956"/>
            <a:ext cx="4079631" cy="707886"/>
          </a:xfrm>
          <a:prstGeom prst="rect">
            <a:avLst/>
          </a:prstGeom>
          <a:noFill/>
        </p:spPr>
        <p:txBody>
          <a:bodyPr wrap="square" rtlCol="0">
            <a:spAutoFit/>
          </a:bodyPr>
          <a:lstStyle/>
          <a:p>
            <a:r>
              <a:rPr lang="es-MX" sz="2000" b="1" dirty="0">
                <a:latin typeface="Arial" panose="020B0604020202020204" pitchFamily="34" charset="0"/>
                <a:cs typeface="Arial" panose="020B0604020202020204" pitchFamily="34" charset="0"/>
              </a:rPr>
              <a:t>Profesor: </a:t>
            </a:r>
            <a:r>
              <a:rPr lang="es-MX" sz="2000" dirty="0">
                <a:latin typeface="Arial" panose="020B0604020202020204" pitchFamily="34" charset="0"/>
                <a:cs typeface="Arial" panose="020B0604020202020204" pitchFamily="34" charset="0"/>
              </a:rPr>
              <a:t>Diego Silva Arenas.</a:t>
            </a:r>
          </a:p>
          <a:p>
            <a:r>
              <a:rPr lang="es-MX" sz="2000" b="1" dirty="0">
                <a:latin typeface="Arial" panose="020B0604020202020204" pitchFamily="34" charset="0"/>
                <a:cs typeface="Arial" panose="020B0604020202020204" pitchFamily="34" charset="0"/>
              </a:rPr>
              <a:t>Fecha:  </a:t>
            </a:r>
            <a:r>
              <a:rPr lang="es-MX" sz="2000" dirty="0" smtClean="0">
                <a:latin typeface="Arial" panose="020B0604020202020204" pitchFamily="34" charset="0"/>
                <a:cs typeface="Arial" panose="020B0604020202020204" pitchFamily="34" charset="0"/>
              </a:rPr>
              <a:t>6 de julio </a:t>
            </a:r>
            <a:r>
              <a:rPr lang="es-MX" sz="2000" dirty="0">
                <a:latin typeface="Arial" panose="020B0604020202020204" pitchFamily="34" charset="0"/>
                <a:cs typeface="Arial" panose="020B0604020202020204" pitchFamily="34" charset="0"/>
              </a:rPr>
              <a:t>2023.</a:t>
            </a:r>
            <a:endParaRPr lang="es-CL" sz="2000" dirty="0">
              <a:latin typeface="Arial" panose="020B0604020202020204" pitchFamily="34" charset="0"/>
              <a:cs typeface="Arial" panose="020B0604020202020204" pitchFamily="34" charset="0"/>
            </a:endParaRPr>
          </a:p>
        </p:txBody>
      </p:sp>
      <p:pic>
        <p:nvPicPr>
          <p:cNvPr id="6" name="Picture 4" descr="escuadra-nacional-armada-de-chile-en-el-bicentenario – CEDARMADA">
            <a:extLst>
              <a:ext uri="{FF2B5EF4-FFF2-40B4-BE49-F238E27FC236}">
                <a16:creationId xmlns:a16="http://schemas.microsoft.com/office/drawing/2014/main" id="{755A0DFA-DC25-ACC0-94D5-32CAB8DCDAE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01807" y="2324331"/>
            <a:ext cx="3690193" cy="245565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Ministro de Defensa visitó por primera vez buques y dependencias de la  Armada - Armada de Chile">
            <a:extLst>
              <a:ext uri="{FF2B5EF4-FFF2-40B4-BE49-F238E27FC236}">
                <a16:creationId xmlns:a16="http://schemas.microsoft.com/office/drawing/2014/main" id="{5CC1493E-DF99-CD7F-9F4D-B573B5F18C7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506977" y="4779986"/>
            <a:ext cx="3690194" cy="20780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116791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100000">
              <a:srgbClr val="0070C0"/>
            </a:gs>
          </a:gsLst>
          <a:lin ang="5400000" scaled="0"/>
        </a:gradFill>
        <a:effectLst/>
      </p:bgPr>
    </p:bg>
    <p:spTree>
      <p:nvGrpSpPr>
        <p:cNvPr id="1" name=""/>
        <p:cNvGrpSpPr/>
        <p:nvPr/>
      </p:nvGrpSpPr>
      <p:grpSpPr>
        <a:xfrm>
          <a:off x="0" y="0"/>
          <a:ext cx="0" cy="0"/>
          <a:chOff x="0" y="0"/>
          <a:chExt cx="0" cy="0"/>
        </a:xfrm>
      </p:grpSpPr>
      <p:sp>
        <p:nvSpPr>
          <p:cNvPr id="3" name="Título 2"/>
          <p:cNvSpPr>
            <a:spLocks noGrp="1"/>
          </p:cNvSpPr>
          <p:nvPr>
            <p:ph type="title"/>
          </p:nvPr>
        </p:nvSpPr>
        <p:spPr/>
        <p:txBody>
          <a:bodyPr>
            <a:normAutofit/>
          </a:bodyPr>
          <a:lstStyle/>
          <a:p>
            <a:pPr algn="ctr"/>
            <a:r>
              <a:rPr lang="es-MX" sz="3600" dirty="0" smtClean="0">
                <a:latin typeface="Arial" panose="020B0604020202020204" pitchFamily="34" charset="0"/>
                <a:cs typeface="Arial" panose="020B0604020202020204" pitchFamily="34" charset="0"/>
              </a:rPr>
              <a:t>PREGUNTAS</a:t>
            </a:r>
            <a:endParaRPr lang="en-US" sz="3600" dirty="0">
              <a:latin typeface="Arial" panose="020B0604020202020204" pitchFamily="34" charset="0"/>
              <a:cs typeface="Arial" panose="020B0604020202020204" pitchFamily="34" charset="0"/>
            </a:endParaRPr>
          </a:p>
        </p:txBody>
      </p:sp>
      <p:sp>
        <p:nvSpPr>
          <p:cNvPr id="4" name="Marcador de contenido 3"/>
          <p:cNvSpPr>
            <a:spLocks noGrp="1"/>
          </p:cNvSpPr>
          <p:nvPr>
            <p:ph idx="1"/>
          </p:nvPr>
        </p:nvSpPr>
        <p:spPr>
          <a:xfrm>
            <a:off x="598401" y="1690692"/>
            <a:ext cx="10515600" cy="4600059"/>
          </a:xfrm>
        </p:spPr>
        <p:txBody>
          <a:bodyPr>
            <a:normAutofit/>
          </a:bodyPr>
          <a:lstStyle/>
          <a:p>
            <a:pPr marL="0" indent="0" algn="just">
              <a:buNone/>
            </a:pPr>
            <a:r>
              <a:rPr lang="es-MX" sz="2400" dirty="0" smtClean="0">
                <a:latin typeface="Arial" panose="020B0604020202020204" pitchFamily="34" charset="0"/>
                <a:cs typeface="Arial" panose="020B0604020202020204" pitchFamily="34" charset="0"/>
              </a:rPr>
              <a:t>1.- QUE IMPORTANCIA CREEN QUE TIENE EL DERECHO PARA SU VIDA.</a:t>
            </a:r>
          </a:p>
          <a:p>
            <a:pPr marL="0" indent="0" algn="just">
              <a:buNone/>
            </a:pPr>
            <a:endParaRPr lang="es-MX" sz="2400" dirty="0" smtClean="0">
              <a:latin typeface="Arial" panose="020B0604020202020204" pitchFamily="34" charset="0"/>
              <a:cs typeface="Arial" panose="020B0604020202020204" pitchFamily="34" charset="0"/>
            </a:endParaRPr>
          </a:p>
          <a:p>
            <a:pPr marL="0" indent="0" algn="just">
              <a:buNone/>
            </a:pPr>
            <a:endParaRPr lang="es-MX" sz="2400" dirty="0">
              <a:latin typeface="Arial" panose="020B0604020202020204" pitchFamily="34" charset="0"/>
              <a:cs typeface="Arial" panose="020B0604020202020204" pitchFamily="34" charset="0"/>
            </a:endParaRPr>
          </a:p>
          <a:p>
            <a:pPr marL="0" indent="0" algn="just">
              <a:buNone/>
            </a:pPr>
            <a:r>
              <a:rPr lang="es-MX" sz="2400" dirty="0" smtClean="0">
                <a:latin typeface="Arial" panose="020B0604020202020204" pitchFamily="34" charset="0"/>
                <a:cs typeface="Arial" panose="020B0604020202020204" pitchFamily="34" charset="0"/>
              </a:rPr>
              <a:t>2.- QUE IMPORTANCIA CREEN QUE TIENE EL DERECHO PARA SU FUTURA CARRERA DE OFICIAL DE MARINA.</a:t>
            </a:r>
          </a:p>
          <a:p>
            <a:pPr marL="0" indent="0" algn="just">
              <a:buNone/>
            </a:pPr>
            <a:endParaRPr lang="es-MX" sz="2400" dirty="0">
              <a:latin typeface="Arial" panose="020B0604020202020204" pitchFamily="34" charset="0"/>
              <a:cs typeface="Arial" panose="020B0604020202020204" pitchFamily="34" charset="0"/>
            </a:endParaRPr>
          </a:p>
          <a:p>
            <a:pPr marL="0" indent="0" algn="just">
              <a:buNone/>
            </a:pPr>
            <a:endParaRPr lang="en-US" sz="2400" dirty="0">
              <a:latin typeface="Arial" panose="020B0604020202020204" pitchFamily="34" charset="0"/>
              <a:cs typeface="Arial" panose="020B0604020202020204" pitchFamily="34" charset="0"/>
            </a:endParaRPr>
          </a:p>
        </p:txBody>
      </p:sp>
    </p:spTree>
  </p:cSld>
  <p:clrMapOvr>
    <a:masterClrMapping/>
  </p:clrMapOvr>
  <p:transition spd="slow">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100000">
              <a:srgbClr val="0070C0"/>
            </a:gs>
          </a:gsLst>
          <a:lin ang="5400000" scaled="0"/>
        </a:gradFill>
        <a:effectLst/>
      </p:bgPr>
    </p:bg>
    <p:spTree>
      <p:nvGrpSpPr>
        <p:cNvPr id="1" name=""/>
        <p:cNvGrpSpPr/>
        <p:nvPr/>
      </p:nvGrpSpPr>
      <p:grpSpPr>
        <a:xfrm>
          <a:off x="0" y="0"/>
          <a:ext cx="0" cy="0"/>
          <a:chOff x="0" y="0"/>
          <a:chExt cx="0" cy="0"/>
        </a:xfrm>
      </p:grpSpPr>
      <p:sp>
        <p:nvSpPr>
          <p:cNvPr id="3" name="Título 2"/>
          <p:cNvSpPr>
            <a:spLocks noGrp="1"/>
          </p:cNvSpPr>
          <p:nvPr>
            <p:ph type="title"/>
          </p:nvPr>
        </p:nvSpPr>
        <p:spPr/>
        <p:txBody>
          <a:bodyPr>
            <a:normAutofit/>
          </a:bodyPr>
          <a:lstStyle/>
          <a:p>
            <a:pPr algn="ctr"/>
            <a:r>
              <a:rPr lang="es-MX" sz="3600" dirty="0" smtClean="0">
                <a:latin typeface="Arial" panose="020B0604020202020204" pitchFamily="34" charset="0"/>
                <a:cs typeface="Arial" panose="020B0604020202020204" pitchFamily="34" charset="0"/>
              </a:rPr>
              <a:t>CASO PRÁCTICO</a:t>
            </a:r>
            <a:endParaRPr lang="en-US" sz="3600" dirty="0">
              <a:latin typeface="Arial" panose="020B0604020202020204" pitchFamily="34" charset="0"/>
              <a:cs typeface="Arial" panose="020B0604020202020204" pitchFamily="34" charset="0"/>
            </a:endParaRPr>
          </a:p>
        </p:txBody>
      </p:sp>
      <p:sp>
        <p:nvSpPr>
          <p:cNvPr id="4" name="Marcador de contenido 3"/>
          <p:cNvSpPr>
            <a:spLocks noGrp="1"/>
          </p:cNvSpPr>
          <p:nvPr>
            <p:ph idx="1"/>
          </p:nvPr>
        </p:nvSpPr>
        <p:spPr>
          <a:xfrm>
            <a:off x="838233" y="1282890"/>
            <a:ext cx="10515600" cy="5235141"/>
          </a:xfrm>
        </p:spPr>
        <p:txBody>
          <a:bodyPr>
            <a:normAutofit fontScale="25000" lnSpcReduction="20000"/>
          </a:bodyPr>
          <a:lstStyle/>
          <a:p>
            <a:pPr marL="0" indent="0" algn="just">
              <a:buNone/>
            </a:pPr>
            <a:r>
              <a:rPr lang="es-MX" sz="6400" dirty="0">
                <a:latin typeface="Arial" panose="020B0604020202020204" pitchFamily="34" charset="0"/>
                <a:cs typeface="Arial" panose="020B0604020202020204" pitchFamily="34" charset="0"/>
              </a:rPr>
              <a:t>Juan Sebastián Philips Soto, de actuales 20 años de edad, cursa su segundo año  de la carrera  de Ingeniería electrónica en la U.T.F.S.M. Juan es de Valdivia, ciudad donde cursó toda su enseñanza básica y media. Su, papá es un reconocido cirujano plástico de Valdivia.  Antes de que Juan se viniera a Valparaíso, le dijo que le daría una mesada de $1.000.000, y con ese dinero, juan debía cubrir todos sus gastos, como son: alojamiento, servicios básico, vestuario, alimentación, movilización, ocio, entre otros. Lo primero que hizo juan al llegar a Viña, fue meterse al sitio web </a:t>
            </a:r>
            <a:r>
              <a:rPr lang="es-MX" sz="6400" dirty="0">
                <a:latin typeface="Arial" panose="020B0604020202020204" pitchFamily="34" charset="0"/>
                <a:cs typeface="Arial" panose="020B0604020202020204" pitchFamily="34" charset="0"/>
                <a:hlinkClick r:id="rId2"/>
              </a:rPr>
              <a:t>www.portalinmobiliario.cl</a:t>
            </a:r>
            <a:r>
              <a:rPr lang="es-MX" sz="6400" dirty="0">
                <a:latin typeface="Arial" panose="020B0604020202020204" pitchFamily="34" charset="0"/>
                <a:cs typeface="Arial" panose="020B0604020202020204" pitchFamily="34" charset="0"/>
              </a:rPr>
              <a:t> y buscó departamentos de dos piezas y dos baños con vista al mar, firmando contrato de arrendamiento el día 01 de marzo del 2023. Su primer día de clases en la Universidad fue el 6 de marzo del 2023, siendo su hora de entrada, las 08:30, para lo cual tomó los resguardos y se subió a la primera micro que tenía como destino la ciudad de Valparaíso. Lamentablemente, a la altura de la caleta portales, el conductor perdió el control y chocó al un vehículo que transitaba por la derecha. Pasaron 2 días y el chofer de la micro le pidió si podía declarar a favor de él en la causa que se había abierto en el juzgado de policía local de Viña del Mar</a:t>
            </a:r>
          </a:p>
          <a:p>
            <a:pPr marL="0" indent="0" algn="just">
              <a:buNone/>
            </a:pPr>
            <a:r>
              <a:rPr lang="es-MX" sz="6400" dirty="0">
                <a:latin typeface="Arial" panose="020B0604020202020204" pitchFamily="34" charset="0"/>
                <a:cs typeface="Arial" panose="020B0604020202020204" pitchFamily="34" charset="0"/>
              </a:rPr>
              <a:t>Mientras juan cursaba su cuarto año universitario, en la fiesta de cierre de la semana </a:t>
            </a:r>
            <a:r>
              <a:rPr lang="es-MX" sz="6400" dirty="0" err="1">
                <a:latin typeface="Arial" panose="020B0604020202020204" pitchFamily="34" charset="0"/>
                <a:cs typeface="Arial" panose="020B0604020202020204" pitchFamily="34" charset="0"/>
              </a:rPr>
              <a:t>mechona</a:t>
            </a:r>
            <a:r>
              <a:rPr lang="es-MX" sz="6400" dirty="0">
                <a:latin typeface="Arial" panose="020B0604020202020204" pitchFamily="34" charset="0"/>
                <a:cs typeface="Arial" panose="020B0604020202020204" pitchFamily="34" charset="0"/>
              </a:rPr>
              <a:t> conoció a Gracia, una muy distinguida joven de 18 años que había vivido toda su vida en la comuna de Las Condes, habiendo asistido durante toda su vida escolar al colegio </a:t>
            </a:r>
            <a:r>
              <a:rPr lang="es-MX" sz="6400" dirty="0" smtClean="0">
                <a:latin typeface="Arial" panose="020B0604020202020204" pitchFamily="34" charset="0"/>
                <a:cs typeface="Arial" panose="020B0604020202020204" pitchFamily="34" charset="0"/>
              </a:rPr>
              <a:t>“</a:t>
            </a:r>
            <a:r>
              <a:rPr lang="es-MX" sz="6400" dirty="0" smtClean="0">
                <a:latin typeface="Arial" panose="020B0604020202020204" pitchFamily="34" charset="0"/>
                <a:cs typeface="Arial" panose="020B0604020202020204" pitchFamily="34" charset="0"/>
              </a:rPr>
              <a:t>A”</a:t>
            </a:r>
            <a:r>
              <a:rPr lang="es-MX" sz="6400" dirty="0" smtClean="0">
                <a:latin typeface="Arial" panose="020B0604020202020204" pitchFamily="34" charset="0"/>
                <a:cs typeface="Arial" panose="020B0604020202020204" pitchFamily="34" charset="0"/>
              </a:rPr>
              <a:t>. </a:t>
            </a:r>
            <a:r>
              <a:rPr lang="es-MX" sz="6400" dirty="0">
                <a:latin typeface="Arial" panose="020B0604020202020204" pitchFamily="34" charset="0"/>
                <a:cs typeface="Arial" panose="020B0604020202020204" pitchFamily="34" charset="0"/>
              </a:rPr>
              <a:t>El flechazo entre ellos fue inmediato, comenzaron a pololear tan solo 2 semanas después de haberse conocido y cuando ya llevaban 1 año de relación, gracia le comento a su pololo la buena noticia de que ella estaba embarazada y que iban a tener un hijo junto. Juan, </a:t>
            </a:r>
            <a:r>
              <a:rPr lang="es-MX" sz="6400" dirty="0" err="1">
                <a:latin typeface="Arial" panose="020B0604020202020204" pitchFamily="34" charset="0"/>
                <a:cs typeface="Arial" panose="020B0604020202020204" pitchFamily="34" charset="0"/>
              </a:rPr>
              <a:t>shockeado</a:t>
            </a:r>
            <a:r>
              <a:rPr lang="es-MX" sz="6400" dirty="0">
                <a:latin typeface="Arial" panose="020B0604020202020204" pitchFamily="34" charset="0"/>
                <a:cs typeface="Arial" panose="020B0604020202020204" pitchFamily="34" charset="0"/>
              </a:rPr>
              <a:t> por la noticia, prefirió tomarse un tiempo para pensar, terminando luego la relación.  A la semana de nacida la pequeña, juan se armó de valor y decidió llamar a Gracia, diciéndole: Gracia! Estoy listo asumir mi paternidad, reconoceré a mi hija y le daré mi apellido. Gracia muy confundida, al comienzo le pareció todo muy extraño pero no se negó a que su ex pololo reconociera a su hija</a:t>
            </a:r>
          </a:p>
          <a:p>
            <a:pPr marL="0" indent="0" algn="just">
              <a:buNone/>
            </a:pPr>
            <a:endParaRPr lang="es-MX" sz="6400" dirty="0">
              <a:latin typeface="Arial" panose="020B0604020202020204" pitchFamily="34" charset="0"/>
              <a:cs typeface="Arial" panose="020B0604020202020204" pitchFamily="34" charset="0"/>
            </a:endParaRPr>
          </a:p>
          <a:p>
            <a:pPr marL="0" indent="0" algn="ctr">
              <a:buNone/>
            </a:pPr>
            <a:r>
              <a:rPr lang="es-MX" sz="6400" b="1" dirty="0">
                <a:latin typeface="Arial" panose="020B0604020202020204" pitchFamily="34" charset="0"/>
                <a:cs typeface="Arial" panose="020B0604020202020204" pitchFamily="34" charset="0"/>
              </a:rPr>
              <a:t>Pregunta</a:t>
            </a:r>
            <a:r>
              <a:rPr lang="es-MX" sz="6400" b="1" dirty="0" smtClean="0">
                <a:latin typeface="Arial" panose="020B0604020202020204" pitchFamily="34" charset="0"/>
                <a:cs typeface="Arial" panose="020B0604020202020204" pitchFamily="34" charset="0"/>
              </a:rPr>
              <a:t>.</a:t>
            </a:r>
          </a:p>
          <a:p>
            <a:pPr marL="0" indent="0" algn="ctr">
              <a:buNone/>
            </a:pPr>
            <a:endParaRPr lang="es-MX" sz="6400" dirty="0">
              <a:latin typeface="Arial" panose="020B0604020202020204" pitchFamily="34" charset="0"/>
              <a:cs typeface="Arial" panose="020B0604020202020204" pitchFamily="34" charset="0"/>
            </a:endParaRPr>
          </a:p>
          <a:p>
            <a:pPr marL="0" indent="0" algn="just">
              <a:buNone/>
            </a:pPr>
            <a:r>
              <a:rPr lang="es-MX" sz="6400" dirty="0">
                <a:latin typeface="Arial" panose="020B0604020202020204" pitchFamily="34" charset="0"/>
                <a:cs typeface="Arial" panose="020B0604020202020204" pitchFamily="34" charset="0"/>
              </a:rPr>
              <a:t> Lea con detención el caso e identifique aquellos hechos que tienen relación con el derecho </a:t>
            </a:r>
          </a:p>
          <a:p>
            <a:pPr marL="0" indent="0" algn="just">
              <a:buNone/>
            </a:pPr>
            <a:r>
              <a:rPr lang="es-MX" sz="6400" dirty="0">
                <a:latin typeface="Arial" panose="020B0604020202020204" pitchFamily="34" charset="0"/>
                <a:cs typeface="Arial" panose="020B0604020202020204" pitchFamily="34" charset="0"/>
              </a:rPr>
              <a:t> </a:t>
            </a:r>
          </a:p>
          <a:p>
            <a:pPr marL="0" indent="0" algn="just">
              <a:buNone/>
            </a:pPr>
            <a:endParaRPr lang="es-MX" sz="6400" dirty="0">
              <a:latin typeface="Arial" panose="020B0604020202020204" pitchFamily="34" charset="0"/>
              <a:cs typeface="Arial" panose="020B0604020202020204" pitchFamily="34" charset="0"/>
            </a:endParaRPr>
          </a:p>
          <a:p>
            <a:pPr marL="0" indent="0" algn="just">
              <a:buNone/>
            </a:pPr>
            <a:endParaRPr lang="es-MX" sz="6400" dirty="0">
              <a:latin typeface="Arial" panose="020B0604020202020204" pitchFamily="34" charset="0"/>
              <a:cs typeface="Arial" panose="020B0604020202020204" pitchFamily="34" charset="0"/>
            </a:endParaRPr>
          </a:p>
          <a:p>
            <a:pPr marL="0" indent="0" algn="just">
              <a:buNone/>
            </a:pPr>
            <a:r>
              <a:rPr lang="es-MX" sz="3500" dirty="0" smtClean="0">
                <a:latin typeface="Arial" panose="020B0604020202020204" pitchFamily="34" charset="0"/>
                <a:cs typeface="Arial" panose="020B0604020202020204" pitchFamily="34" charset="0"/>
              </a:rPr>
              <a:t>   </a:t>
            </a:r>
          </a:p>
          <a:p>
            <a:pPr marL="0" indent="0" algn="just">
              <a:buNone/>
            </a:pPr>
            <a:endParaRPr lang="es-MX" sz="3500" dirty="0" smtClean="0">
              <a:latin typeface="Arial" panose="020B0604020202020204" pitchFamily="34" charset="0"/>
              <a:cs typeface="Arial" panose="020B0604020202020204" pitchFamily="34" charset="0"/>
            </a:endParaRPr>
          </a:p>
          <a:p>
            <a:pPr marL="0" indent="0" algn="just">
              <a:buNone/>
            </a:pPr>
            <a:endParaRPr lang="es-MX" sz="2400" dirty="0" smtClean="0">
              <a:latin typeface="Arial" panose="020B0604020202020204" pitchFamily="34" charset="0"/>
              <a:cs typeface="Arial" panose="020B0604020202020204" pitchFamily="34" charset="0"/>
            </a:endParaRPr>
          </a:p>
          <a:p>
            <a:pPr marL="0" indent="0" algn="just">
              <a:buNone/>
            </a:pPr>
            <a:endParaRPr lang="es-MX" sz="2400" dirty="0">
              <a:latin typeface="Arial" panose="020B0604020202020204" pitchFamily="34" charset="0"/>
              <a:cs typeface="Arial" panose="020B0604020202020204" pitchFamily="34" charset="0"/>
            </a:endParaRPr>
          </a:p>
          <a:p>
            <a:pPr marL="0" indent="0" algn="just">
              <a:buNone/>
            </a:pP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19589375"/>
      </p:ext>
    </p:extLst>
  </p:cSld>
  <p:clrMapOvr>
    <a:masterClrMapping/>
  </p:clrMapOvr>
  <p:transition spd="slow">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100000">
              <a:srgbClr val="0070C0"/>
            </a:gs>
          </a:gsLst>
          <a:lin ang="5400000" scaled="0"/>
        </a:gradFill>
        <a:effectLst/>
      </p:bgPr>
    </p:bg>
    <p:spTree>
      <p:nvGrpSpPr>
        <p:cNvPr id="1" name=""/>
        <p:cNvGrpSpPr/>
        <p:nvPr/>
      </p:nvGrpSpPr>
      <p:grpSpPr>
        <a:xfrm>
          <a:off x="0" y="0"/>
          <a:ext cx="0" cy="0"/>
          <a:chOff x="0" y="0"/>
          <a:chExt cx="0" cy="0"/>
        </a:xfrm>
      </p:grpSpPr>
      <p:sp>
        <p:nvSpPr>
          <p:cNvPr id="3" name="Título 2"/>
          <p:cNvSpPr>
            <a:spLocks noGrp="1"/>
          </p:cNvSpPr>
          <p:nvPr>
            <p:ph type="title"/>
          </p:nvPr>
        </p:nvSpPr>
        <p:spPr/>
        <p:txBody>
          <a:bodyPr>
            <a:normAutofit/>
          </a:bodyPr>
          <a:lstStyle/>
          <a:p>
            <a:pPr algn="ctr"/>
            <a:r>
              <a:rPr lang="es-MX" sz="3600" dirty="0" smtClean="0">
                <a:latin typeface="Arial" panose="020B0604020202020204" pitchFamily="34" charset="0"/>
                <a:cs typeface="Arial" panose="020B0604020202020204" pitchFamily="34" charset="0"/>
              </a:rPr>
              <a:t>CONCLUSIÓN</a:t>
            </a:r>
            <a:endParaRPr lang="en-US" sz="3600" dirty="0">
              <a:latin typeface="Arial" panose="020B0604020202020204" pitchFamily="34" charset="0"/>
              <a:cs typeface="Arial" panose="020B0604020202020204" pitchFamily="34" charset="0"/>
            </a:endParaRPr>
          </a:p>
        </p:txBody>
      </p:sp>
      <p:sp>
        <p:nvSpPr>
          <p:cNvPr id="2" name="Marcador de contenido 1"/>
          <p:cNvSpPr>
            <a:spLocks noGrp="1"/>
          </p:cNvSpPr>
          <p:nvPr>
            <p:ph idx="1"/>
          </p:nvPr>
        </p:nvSpPr>
        <p:spPr/>
        <p:txBody>
          <a:bodyPr/>
          <a:lstStyle/>
          <a:p>
            <a:endParaRPr lang="es-MX" dirty="0" smtClean="0"/>
          </a:p>
          <a:p>
            <a:pPr marL="0" indent="0" algn="ctr">
              <a:buNone/>
            </a:pPr>
            <a:endParaRPr lang="es-MX" dirty="0" smtClean="0"/>
          </a:p>
          <a:p>
            <a:pPr marL="0" indent="0" algn="ctr">
              <a:buNone/>
            </a:pPr>
            <a:endParaRPr lang="es-MX" dirty="0"/>
          </a:p>
          <a:p>
            <a:pPr marL="0" indent="0" algn="ctr">
              <a:buNone/>
            </a:pPr>
            <a:r>
              <a:rPr lang="es-MX" dirty="0" smtClean="0"/>
              <a:t>EL DERECHO ESTÁ PRESENTE SIEMPRE </a:t>
            </a:r>
            <a:endParaRPr lang="en-US" dirty="0"/>
          </a:p>
        </p:txBody>
      </p:sp>
    </p:spTree>
    <p:extLst>
      <p:ext uri="{BB962C8B-B14F-4D97-AF65-F5344CB8AC3E}">
        <p14:creationId xmlns:p14="http://schemas.microsoft.com/office/powerpoint/2010/main" val="2361856748"/>
      </p:ext>
    </p:extLst>
  </p:cSld>
  <p:clrMapOvr>
    <a:masterClrMapping/>
  </p:clrMapOvr>
  <p:transition spd="slow">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100000">
              <a:srgbClr val="0070C0"/>
            </a:gs>
          </a:gsLst>
          <a:lin ang="5400000" scaled="0"/>
        </a:gradFill>
        <a:effectLst/>
      </p:bgPr>
    </p:bg>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4000844588"/>
              </p:ext>
            </p:extLst>
          </p:nvPr>
        </p:nvGraphicFramePr>
        <p:xfrm>
          <a:off x="1365689" y="1088743"/>
          <a:ext cx="9088709" cy="56205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CuadroTexto 5"/>
          <p:cNvSpPr txBox="1"/>
          <p:nvPr/>
        </p:nvSpPr>
        <p:spPr>
          <a:xfrm>
            <a:off x="2672862" y="277194"/>
            <a:ext cx="6474362" cy="523220"/>
          </a:xfrm>
          <a:prstGeom prst="rect">
            <a:avLst/>
          </a:prstGeom>
          <a:noFill/>
          <a:ln>
            <a:noFill/>
          </a:ln>
        </p:spPr>
        <p:style>
          <a:lnRef idx="2">
            <a:schemeClr val="dk1"/>
          </a:lnRef>
          <a:fillRef idx="1">
            <a:schemeClr val="lt1"/>
          </a:fillRef>
          <a:effectRef idx="0">
            <a:schemeClr val="dk1"/>
          </a:effectRef>
          <a:fontRef idx="minor">
            <a:schemeClr val="dk1"/>
          </a:fontRef>
        </p:style>
        <p:txBody>
          <a:bodyPr wrap="square">
            <a:spAutoFit/>
          </a:bodyPr>
          <a:lstStyle/>
          <a:p>
            <a:pPr algn="ctr" fontAlgn="auto">
              <a:spcBef>
                <a:spcPts val="0"/>
              </a:spcBef>
              <a:spcAft>
                <a:spcPts val="0"/>
              </a:spcAft>
              <a:defRPr/>
            </a:pPr>
            <a:r>
              <a:rPr lang="es-CL" sz="2800" b="1" dirty="0">
                <a:solidFill>
                  <a:schemeClr val="tx1"/>
                </a:solidFill>
                <a:latin typeface="Arial" panose="020B0604020202020204" pitchFamily="34" charset="0"/>
                <a:cs typeface="Arial" panose="020B0604020202020204" pitchFamily="34" charset="0"/>
              </a:rPr>
              <a:t>INFORMACIÓN DEL CURSO</a:t>
            </a:r>
          </a:p>
        </p:txBody>
      </p:sp>
    </p:spTree>
    <p:extLst>
      <p:ext uri="{BB962C8B-B14F-4D97-AF65-F5344CB8AC3E}">
        <p14:creationId xmlns:p14="http://schemas.microsoft.com/office/powerpoint/2010/main" val="326231137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graphicEl>
                                              <a:dgm id="{8AD672AF-6A23-4786-B3AA-4254AA687547}"/>
                                            </p:graphic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
                                            <p:graphicEl>
                                              <a:dgm id="{EED79751-60F3-4BBD-90D0-17D5DE884826}"/>
                                            </p:graphic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
                                            <p:graphicEl>
                                              <a:dgm id="{BE0D469E-F640-489A-B166-DB4D17B99A88}"/>
                                            </p:graphic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
                                            <p:graphicEl>
                                              <a:dgm id="{307C7499-B95D-4523-BA71-4646D1D2974B}"/>
                                            </p:graphic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
                                            <p:graphicEl>
                                              <a:dgm id="{E11F76E8-F62B-4B2A-A408-876B0EB69233}"/>
                                            </p:graphic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
                                            <p:graphicEl>
                                              <a:dgm id="{22E38F92-4B7F-48FD-B3A7-6E26BF01529B}"/>
                                            </p:graphic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
                                            <p:graphicEl>
                                              <a:dgm id="{E790D6A1-DFFB-46DB-9FDF-335CAAD0C208}"/>
                                            </p:graphic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
                                            <p:graphicEl>
                                              <a:dgm id="{4440F0A8-F4A6-4358-BAAB-A5FAC115A0E2}"/>
                                            </p:graphic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
                                            <p:graphicEl>
                                              <a:dgm id="{57E55CDE-1C49-4536-AF67-619B6A3DA54D}"/>
                                            </p:graphic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
                                            <p:graphicEl>
                                              <a:dgm id="{A5699E15-75EF-4FE9-BA9F-FD23F0C2C7EF}"/>
                                            </p:graphic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
                                            <p:graphicEl>
                                              <a:dgm id="{4336F01A-9C82-4B10-A80B-82114BAE9181}"/>
                                            </p:graphic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
                                            <p:graphicEl>
                                              <a:dgm id="{0B935A30-6E07-47E7-9D57-53EC79C043CF}"/>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p:bldSub>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100000">
              <a:srgbClr val="0070C0"/>
            </a:gs>
          </a:gsLst>
          <a:lin ang="5400000" scaled="0"/>
        </a:grad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a:xfrm>
            <a:off x="1066799" y="445517"/>
            <a:ext cx="10058400" cy="702303"/>
          </a:xfrm>
        </p:spPr>
        <p:txBody>
          <a:bodyPr>
            <a:normAutofit/>
          </a:bodyPr>
          <a:lstStyle/>
          <a:p>
            <a:pPr algn="ctr"/>
            <a:r>
              <a:rPr lang="es-MX" sz="2400" dirty="0" smtClean="0">
                <a:latin typeface="Arial" panose="020B0604020202020204" pitchFamily="34" charset="0"/>
                <a:cs typeface="Arial" panose="020B0604020202020204" pitchFamily="34" charset="0"/>
              </a:rPr>
              <a:t>PROGRAMA ASIGNATURA</a:t>
            </a:r>
            <a:endParaRPr lang="es-CL" sz="2400" dirty="0">
              <a:latin typeface="Arial" panose="020B0604020202020204" pitchFamily="34" charset="0"/>
              <a:cs typeface="Arial" panose="020B0604020202020204" pitchFamily="34" charset="0"/>
            </a:endParaRPr>
          </a:p>
        </p:txBody>
      </p:sp>
      <p:graphicFrame>
        <p:nvGraphicFramePr>
          <p:cNvPr id="3" name="Diagrama 2"/>
          <p:cNvGraphicFramePr/>
          <p:nvPr>
            <p:extLst>
              <p:ext uri="{D42A27DB-BD31-4B8C-83A1-F6EECF244321}">
                <p14:modId xmlns:p14="http://schemas.microsoft.com/office/powerpoint/2010/main" val="3017524091"/>
              </p:ext>
            </p:extLst>
          </p:nvPr>
        </p:nvGraphicFramePr>
        <p:xfrm>
          <a:off x="349762" y="993616"/>
          <a:ext cx="11706250" cy="54459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Flecha izquierda 3">
            <a:hlinkClick r:id="rId7" action="ppaction://hlinksldjump"/>
          </p:cNvPr>
          <p:cNvSpPr/>
          <p:nvPr/>
        </p:nvSpPr>
        <p:spPr>
          <a:xfrm>
            <a:off x="349762" y="6214501"/>
            <a:ext cx="590843" cy="450166"/>
          </a:xfrm>
          <a:prstGeom prst="left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9844044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100000">
              <a:srgbClr val="0070C0"/>
            </a:gs>
          </a:gsLst>
          <a:lin ang="5400000" scaled="0"/>
        </a:grad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a:xfrm>
            <a:off x="1066800" y="450772"/>
            <a:ext cx="10058400" cy="702303"/>
          </a:xfrm>
        </p:spPr>
        <p:txBody>
          <a:bodyPr>
            <a:normAutofit/>
          </a:bodyPr>
          <a:lstStyle/>
          <a:p>
            <a:pPr algn="ctr"/>
            <a:r>
              <a:rPr lang="es-MX" sz="2400" dirty="0" smtClean="0">
                <a:latin typeface="Arial" panose="020B0604020202020204" pitchFamily="34" charset="0"/>
                <a:cs typeface="Arial" panose="020B0604020202020204" pitchFamily="34" charset="0"/>
              </a:rPr>
              <a:t>OBJETIVO PROFESOR  RESPECTO DE </a:t>
            </a:r>
            <a:r>
              <a:rPr lang="es-MX" sz="2400" dirty="0">
                <a:latin typeface="Arial" panose="020B0604020202020204" pitchFamily="34" charset="0"/>
                <a:cs typeface="Arial" panose="020B0604020202020204" pitchFamily="34" charset="0"/>
              </a:rPr>
              <a:t>LA ASIGNATURA</a:t>
            </a:r>
            <a:endParaRPr lang="es-CL" sz="2400" dirty="0">
              <a:latin typeface="Arial" panose="020B0604020202020204" pitchFamily="34" charset="0"/>
              <a:cs typeface="Arial" panose="020B0604020202020204" pitchFamily="34" charset="0"/>
            </a:endParaRPr>
          </a:p>
        </p:txBody>
      </p:sp>
      <p:sp>
        <p:nvSpPr>
          <p:cNvPr id="3" name="CuadroTexto 2"/>
          <p:cNvSpPr txBox="1"/>
          <p:nvPr/>
        </p:nvSpPr>
        <p:spPr>
          <a:xfrm>
            <a:off x="904881" y="1600146"/>
            <a:ext cx="10672829" cy="923330"/>
          </a:xfrm>
          <a:prstGeom prst="rect">
            <a:avLst/>
          </a:prstGeom>
          <a:noFill/>
        </p:spPr>
        <p:txBody>
          <a:bodyPr wrap="square" rtlCol="0">
            <a:spAutoFit/>
          </a:bodyPr>
          <a:lstStyle/>
          <a:p>
            <a:pPr marL="285750" indent="-285750">
              <a:buFont typeface="Wingdings" panose="05000000000000000000" pitchFamily="2" charset="2"/>
              <a:buChar char="§"/>
            </a:pPr>
            <a:r>
              <a:rPr lang="es-MX" dirty="0" smtClean="0">
                <a:latin typeface="Arial" panose="020B0604020202020204" pitchFamily="34" charset="0"/>
                <a:cs typeface="Arial" panose="020B0604020202020204" pitchFamily="34" charset="0"/>
              </a:rPr>
              <a:t>Otorgar a los alumnos una base que les permita aprender y comprender como funciona el derecho.</a:t>
            </a:r>
          </a:p>
          <a:p>
            <a:pPr marL="285750" indent="-285750">
              <a:buFont typeface="Wingdings" panose="05000000000000000000" pitchFamily="2" charset="2"/>
              <a:buChar char="§"/>
            </a:pPr>
            <a:endParaRPr lang="es-MX"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es-MX" dirty="0" smtClean="0">
                <a:latin typeface="Arial" panose="020B0604020202020204" pitchFamily="34" charset="0"/>
                <a:cs typeface="Arial" panose="020B0604020202020204" pitchFamily="34" charset="0"/>
              </a:rPr>
              <a:t>Fomentar el pensamiento crítico y analítico del alumno</a:t>
            </a:r>
            <a:r>
              <a:rPr lang="es-MX" dirty="0">
                <a:latin typeface="Arial" panose="020B0604020202020204" pitchFamily="34" charset="0"/>
                <a:cs typeface="Arial" panose="020B0604020202020204" pitchFamily="34" charset="0"/>
              </a:rPr>
              <a:t>.</a:t>
            </a:r>
            <a:r>
              <a:rPr lang="es-MX" dirty="0" smtClean="0">
                <a:latin typeface="Arial" panose="020B060402020202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p:txBody>
      </p:sp>
      <p:sp>
        <p:nvSpPr>
          <p:cNvPr id="4" name="Flecha izquierda 3">
            <a:hlinkClick r:id="rId2" action="ppaction://hlinksldjump"/>
          </p:cNvPr>
          <p:cNvSpPr/>
          <p:nvPr/>
        </p:nvSpPr>
        <p:spPr>
          <a:xfrm>
            <a:off x="349762" y="6214501"/>
            <a:ext cx="590843" cy="450166"/>
          </a:xfrm>
          <a:prstGeom prst="left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99000">
              <a:srgbClr val="0070C0"/>
            </a:gs>
          </a:gsLst>
          <a:lin ang="5400000" scaled="0"/>
        </a:grad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AB87C13-76F5-D22B-C718-EACC07080AFA}"/>
              </a:ext>
            </a:extLst>
          </p:cNvPr>
          <p:cNvSpPr>
            <a:spLocks noGrp="1"/>
          </p:cNvSpPr>
          <p:nvPr>
            <p:ph type="title"/>
          </p:nvPr>
        </p:nvSpPr>
        <p:spPr>
          <a:xfrm>
            <a:off x="838199" y="144275"/>
            <a:ext cx="10515600" cy="1325563"/>
          </a:xfrm>
          <a:noFill/>
          <a:ln>
            <a:noFill/>
          </a:ln>
        </p:spPr>
        <p:style>
          <a:lnRef idx="2">
            <a:schemeClr val="dk1"/>
          </a:lnRef>
          <a:fillRef idx="1">
            <a:schemeClr val="lt1"/>
          </a:fillRef>
          <a:effectRef idx="0">
            <a:schemeClr val="dk1"/>
          </a:effectRef>
          <a:fontRef idx="minor">
            <a:schemeClr val="dk1"/>
          </a:fontRef>
        </p:style>
        <p:txBody>
          <a:bodyPr>
            <a:normAutofit/>
          </a:bodyPr>
          <a:lstStyle/>
          <a:p>
            <a:pPr algn="ctr" fontAlgn="auto">
              <a:spcAft>
                <a:spcPts val="0"/>
              </a:spcAft>
              <a:defRPr/>
            </a:pPr>
            <a:r>
              <a:rPr lang="es-CL" sz="2800" dirty="0" smtClean="0">
                <a:solidFill>
                  <a:schemeClr val="tx1"/>
                </a:solidFill>
                <a:latin typeface="Arial" panose="020B0604020202020204" pitchFamily="34" charset="0"/>
                <a:cs typeface="Arial" panose="020B0604020202020204" pitchFamily="34" charset="0"/>
              </a:rPr>
              <a:t>EVALUACIÓN ASIGNATURA                           </a:t>
            </a:r>
            <a:endParaRPr lang="es-CL" sz="2800" dirty="0">
              <a:solidFill>
                <a:schemeClr val="tx1"/>
              </a:solidFill>
              <a:latin typeface="Arial" panose="020B0604020202020204" pitchFamily="34" charset="0"/>
              <a:cs typeface="Arial" panose="020B0604020202020204" pitchFamily="34" charset="0"/>
            </a:endParaRPr>
          </a:p>
        </p:txBody>
      </p:sp>
      <p:sp>
        <p:nvSpPr>
          <p:cNvPr id="4" name="Rectángulo 3"/>
          <p:cNvSpPr/>
          <p:nvPr/>
        </p:nvSpPr>
        <p:spPr>
          <a:xfrm>
            <a:off x="996641" y="1232082"/>
            <a:ext cx="10198715" cy="2308324"/>
          </a:xfrm>
          <a:prstGeom prst="rect">
            <a:avLst/>
          </a:prstGeom>
        </p:spPr>
        <p:txBody>
          <a:bodyPr wrap="square">
            <a:spAutoFit/>
          </a:bodyPr>
          <a:lstStyle/>
          <a:p>
            <a:pPr algn="just">
              <a:tabLst>
                <a:tab pos="7356475" algn="l"/>
              </a:tabLst>
            </a:pPr>
            <a:r>
              <a:rPr lang="es-MX" dirty="0" smtClean="0">
                <a:latin typeface="Arial" panose="020B0604020202020204" pitchFamily="34" charset="0"/>
                <a:cs typeface="Arial" panose="020B0604020202020204" pitchFamily="34" charset="0"/>
              </a:rPr>
              <a:t>A lo largo de la asignatura se </a:t>
            </a:r>
            <a:r>
              <a:rPr lang="es-MX" dirty="0">
                <a:latin typeface="Arial" panose="020B0604020202020204" pitchFamily="34" charset="0"/>
                <a:cs typeface="Arial" panose="020B0604020202020204" pitchFamily="34" charset="0"/>
              </a:rPr>
              <a:t>harán 3 pruebas que </a:t>
            </a:r>
            <a:r>
              <a:rPr lang="es-MX" dirty="0" smtClean="0">
                <a:latin typeface="Arial" panose="020B0604020202020204" pitchFamily="34" charset="0"/>
                <a:cs typeface="Arial" panose="020B0604020202020204" pitchFamily="34" charset="0"/>
              </a:rPr>
              <a:t>contendrán </a:t>
            </a:r>
            <a:r>
              <a:rPr lang="es-MX" dirty="0">
                <a:latin typeface="Arial" panose="020B0604020202020204" pitchFamily="34" charset="0"/>
                <a:cs typeface="Arial" panose="020B0604020202020204" pitchFamily="34" charset="0"/>
              </a:rPr>
              <a:t>preguntas de desarrollo y </a:t>
            </a:r>
            <a:r>
              <a:rPr lang="es-MX" dirty="0" smtClean="0">
                <a:latin typeface="Arial" panose="020B0604020202020204" pitchFamily="34" charset="0"/>
                <a:cs typeface="Arial" panose="020B0604020202020204" pitchFamily="34" charset="0"/>
              </a:rPr>
              <a:t>de casos.</a:t>
            </a:r>
          </a:p>
          <a:p>
            <a:pPr algn="just">
              <a:tabLst>
                <a:tab pos="7356475" algn="l"/>
              </a:tabLst>
            </a:pPr>
            <a:endParaRPr lang="es-MX" dirty="0">
              <a:latin typeface="Arial" panose="020B0604020202020204" pitchFamily="34" charset="0"/>
              <a:cs typeface="Arial" panose="020B0604020202020204" pitchFamily="34" charset="0"/>
            </a:endParaRPr>
          </a:p>
          <a:p>
            <a:pPr algn="just">
              <a:tabLst>
                <a:tab pos="7356475" algn="l"/>
              </a:tabLst>
            </a:pPr>
            <a:endParaRPr lang="es-MX" dirty="0" smtClean="0">
              <a:latin typeface="Arial" panose="020B0604020202020204" pitchFamily="34" charset="0"/>
              <a:cs typeface="Arial" panose="020B0604020202020204" pitchFamily="34" charset="0"/>
            </a:endParaRPr>
          </a:p>
          <a:p>
            <a:pPr algn="just">
              <a:tabLst>
                <a:tab pos="7356475" algn="l"/>
              </a:tabLst>
            </a:pPr>
            <a:endParaRPr lang="es-MX" dirty="0">
              <a:latin typeface="Arial" panose="020B0604020202020204" pitchFamily="34" charset="0"/>
              <a:cs typeface="Arial" panose="020B0604020202020204" pitchFamily="34" charset="0"/>
            </a:endParaRPr>
          </a:p>
          <a:p>
            <a:pPr algn="just">
              <a:tabLst>
                <a:tab pos="7356475" algn="l"/>
              </a:tabLst>
            </a:pPr>
            <a:endParaRPr lang="es-MX" dirty="0" smtClean="0">
              <a:latin typeface="Arial" panose="020B0604020202020204" pitchFamily="34" charset="0"/>
              <a:cs typeface="Arial" panose="020B0604020202020204" pitchFamily="34" charset="0"/>
            </a:endParaRPr>
          </a:p>
          <a:p>
            <a:pPr algn="just">
              <a:tabLst>
                <a:tab pos="7356475" algn="l"/>
              </a:tabLst>
            </a:pPr>
            <a:endParaRPr lang="es-MX" dirty="0" smtClean="0">
              <a:latin typeface="Arial" panose="020B0604020202020204" pitchFamily="34" charset="0"/>
              <a:cs typeface="Arial" panose="020B0604020202020204" pitchFamily="34" charset="0"/>
            </a:endParaRPr>
          </a:p>
          <a:p>
            <a:pPr algn="just">
              <a:tabLst>
                <a:tab pos="7356475" algn="l"/>
              </a:tabLst>
            </a:pPr>
            <a:endParaRPr lang="es-MX" dirty="0">
              <a:latin typeface="Arial" panose="020B0604020202020204" pitchFamily="34" charset="0"/>
              <a:cs typeface="Arial" panose="020B0604020202020204" pitchFamily="34" charset="0"/>
            </a:endParaRPr>
          </a:p>
          <a:p>
            <a:pPr algn="just">
              <a:tabLst>
                <a:tab pos="7356475" algn="l"/>
              </a:tabLst>
            </a:pPr>
            <a:endParaRPr lang="en-US" dirty="0">
              <a:latin typeface="Arial" panose="020B0604020202020204" pitchFamily="34" charset="0"/>
              <a:cs typeface="Arial" panose="020B0604020202020204" pitchFamily="34" charset="0"/>
            </a:endParaRPr>
          </a:p>
        </p:txBody>
      </p:sp>
      <p:graphicFrame>
        <p:nvGraphicFramePr>
          <p:cNvPr id="5" name="Diagrama 4"/>
          <p:cNvGraphicFramePr/>
          <p:nvPr>
            <p:extLst>
              <p:ext uri="{D42A27DB-BD31-4B8C-83A1-F6EECF244321}">
                <p14:modId xmlns:p14="http://schemas.microsoft.com/office/powerpoint/2010/main" val="402447304"/>
              </p:ext>
            </p:extLst>
          </p:nvPr>
        </p:nvGraphicFramePr>
        <p:xfrm>
          <a:off x="563536" y="921026"/>
          <a:ext cx="11064923" cy="54459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Flecha izquierda 5">
            <a:hlinkClick r:id="rId7" action="ppaction://hlinksldjump"/>
          </p:cNvPr>
          <p:cNvSpPr/>
          <p:nvPr/>
        </p:nvSpPr>
        <p:spPr>
          <a:xfrm>
            <a:off x="349762" y="6214501"/>
            <a:ext cx="590843" cy="450166"/>
          </a:xfrm>
          <a:prstGeom prst="left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89158782"/>
      </p:ext>
    </p:extLst>
  </p:cSld>
  <p:clrMapOvr>
    <a:masterClrMapping/>
  </p:clrMapOvr>
  <p:transition spd="slow">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97000">
              <a:srgbClr val="002060"/>
            </a:gs>
          </a:gsLst>
          <a:lin ang="5400000" scaled="0"/>
        </a:gradFill>
        <a:effectLst/>
      </p:bgPr>
    </p:bg>
    <p:spTree>
      <p:nvGrpSpPr>
        <p:cNvPr id="1" name=""/>
        <p:cNvGrpSpPr/>
        <p:nvPr/>
      </p:nvGrpSpPr>
      <p:grpSpPr>
        <a:xfrm>
          <a:off x="0" y="0"/>
          <a:ext cx="0" cy="0"/>
          <a:chOff x="0" y="0"/>
          <a:chExt cx="0" cy="0"/>
        </a:xfrm>
      </p:grpSpPr>
      <p:sp>
        <p:nvSpPr>
          <p:cNvPr id="14" name="Título 1">
            <a:extLst>
              <a:ext uri="{FF2B5EF4-FFF2-40B4-BE49-F238E27FC236}">
                <a16:creationId xmlns:a16="http://schemas.microsoft.com/office/drawing/2014/main" id="{F7D9C825-7A32-EAA4-0C68-7014E1163AC9}"/>
              </a:ext>
            </a:extLst>
          </p:cNvPr>
          <p:cNvSpPr>
            <a:spLocks noGrp="1"/>
          </p:cNvSpPr>
          <p:nvPr>
            <p:ph type="title"/>
          </p:nvPr>
        </p:nvSpPr>
        <p:spPr>
          <a:xfrm>
            <a:off x="838200" y="308855"/>
            <a:ext cx="10515600" cy="1325563"/>
          </a:xfrm>
        </p:spPr>
        <p:txBody>
          <a:bodyPr>
            <a:normAutofit/>
          </a:bodyPr>
          <a:lstStyle/>
          <a:p>
            <a:pPr algn="ctr"/>
            <a:r>
              <a:rPr lang="es-MX" sz="3600" dirty="0">
                <a:latin typeface="Arial" panose="020B0604020202020204" pitchFamily="34" charset="0"/>
                <a:cs typeface="Arial" panose="020B0604020202020204" pitchFamily="34" charset="0"/>
              </a:rPr>
              <a:t>H</a:t>
            </a:r>
            <a:r>
              <a:rPr lang="es-CL" sz="3600" dirty="0">
                <a:latin typeface="Arial" panose="020B0604020202020204" pitchFamily="34" charset="0"/>
                <a:cs typeface="Arial" panose="020B0604020202020204" pitchFamily="34" charset="0"/>
              </a:rPr>
              <a:t>ORARIO DE CLASES</a:t>
            </a:r>
          </a:p>
        </p:txBody>
      </p:sp>
      <p:pic>
        <p:nvPicPr>
          <p:cNvPr id="1026" name="Picture 2" descr="Plantillas de calendarios semanales editables | Canv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27775" y="4245865"/>
            <a:ext cx="4482905" cy="2521634"/>
          </a:xfrm>
          <a:prstGeom prst="rect">
            <a:avLst/>
          </a:prstGeom>
          <a:noFill/>
          <a:extLst>
            <a:ext uri="{909E8E84-426E-40DD-AFC4-6F175D3DCCD1}">
              <a14:hiddenFill xmlns:a14="http://schemas.microsoft.com/office/drawing/2010/main">
                <a:solidFill>
                  <a:srgbClr val="FFFFFF"/>
                </a:solidFill>
              </a14:hiddenFill>
            </a:ext>
          </a:extLst>
        </p:spPr>
      </p:pic>
      <p:sp>
        <p:nvSpPr>
          <p:cNvPr id="3" name="Rectángulo 2"/>
          <p:cNvSpPr/>
          <p:nvPr/>
        </p:nvSpPr>
        <p:spPr>
          <a:xfrm>
            <a:off x="10331567" y="4658921"/>
            <a:ext cx="745587" cy="1899138"/>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ángulo 7"/>
          <p:cNvSpPr/>
          <p:nvPr/>
        </p:nvSpPr>
        <p:spPr>
          <a:xfrm>
            <a:off x="11077154" y="4657243"/>
            <a:ext cx="764344" cy="1899139"/>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7" name="Diagrama 6">
            <a:extLst>
              <a:ext uri="{FF2B5EF4-FFF2-40B4-BE49-F238E27FC236}">
                <a16:creationId xmlns:a16="http://schemas.microsoft.com/office/drawing/2014/main" id="{388C3D15-4B0F-C87F-2DB7-ACF6C23FEC55}"/>
              </a:ext>
            </a:extLst>
          </p:cNvPr>
          <p:cNvGraphicFramePr/>
          <p:nvPr>
            <p:extLst>
              <p:ext uri="{D42A27DB-BD31-4B8C-83A1-F6EECF244321}">
                <p14:modId xmlns:p14="http://schemas.microsoft.com/office/powerpoint/2010/main" val="3477984058"/>
              </p:ext>
            </p:extLst>
          </p:nvPr>
        </p:nvGraphicFramePr>
        <p:xfrm>
          <a:off x="292290" y="1453814"/>
          <a:ext cx="7022910" cy="31744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Flecha izquierda 8">
            <a:hlinkClick r:id="rId8" action="ppaction://hlinksldjump"/>
          </p:cNvPr>
          <p:cNvSpPr/>
          <p:nvPr/>
        </p:nvSpPr>
        <p:spPr>
          <a:xfrm>
            <a:off x="349762" y="6214501"/>
            <a:ext cx="590843" cy="450166"/>
          </a:xfrm>
          <a:prstGeom prst="left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5388907"/>
      </p:ext>
    </p:extLst>
  </p:cSld>
  <p:clrMapOvr>
    <a:masterClrMapping/>
  </p:clrMapOvr>
  <p:transition spd="slow">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99000">
              <a:srgbClr val="0070C0"/>
            </a:gs>
          </a:gsLst>
          <a:lin ang="5400000" scaled="0"/>
        </a:gradFill>
        <a:effectLst/>
      </p:bgPr>
    </p:bg>
    <p:spTree>
      <p:nvGrpSpPr>
        <p:cNvPr id="1" name=""/>
        <p:cNvGrpSpPr/>
        <p:nvPr/>
      </p:nvGrpSpPr>
      <p:grpSpPr>
        <a:xfrm>
          <a:off x="0" y="0"/>
          <a:ext cx="0" cy="0"/>
          <a:chOff x="0" y="0"/>
          <a:chExt cx="0" cy="0"/>
        </a:xfrm>
      </p:grpSpPr>
      <p:sp>
        <p:nvSpPr>
          <p:cNvPr id="8" name="Título 1">
            <a:extLst>
              <a:ext uri="{FF2B5EF4-FFF2-40B4-BE49-F238E27FC236}">
                <a16:creationId xmlns:a16="http://schemas.microsoft.com/office/drawing/2014/main" id="{9E9E2B58-DF4A-1FAD-7306-FCC6CE8FE15A}"/>
              </a:ext>
            </a:extLst>
          </p:cNvPr>
          <p:cNvSpPr>
            <a:spLocks noGrp="1"/>
          </p:cNvSpPr>
          <p:nvPr>
            <p:ph type="title"/>
          </p:nvPr>
        </p:nvSpPr>
        <p:spPr>
          <a:xfrm>
            <a:off x="597876" y="502106"/>
            <a:ext cx="10996246" cy="778636"/>
          </a:xfrm>
          <a:noFill/>
          <a:ln>
            <a:noFill/>
          </a:ln>
        </p:spPr>
        <p:style>
          <a:lnRef idx="2">
            <a:schemeClr val="dk1"/>
          </a:lnRef>
          <a:fillRef idx="1">
            <a:schemeClr val="lt1"/>
          </a:fillRef>
          <a:effectRef idx="0">
            <a:schemeClr val="dk1"/>
          </a:effectRef>
          <a:fontRef idx="minor">
            <a:schemeClr val="dk1"/>
          </a:fontRef>
        </p:style>
        <p:txBody>
          <a:bodyPr>
            <a:normAutofit/>
          </a:bodyPr>
          <a:lstStyle/>
          <a:p>
            <a:pPr algn="ctr" fontAlgn="auto">
              <a:spcAft>
                <a:spcPts val="0"/>
              </a:spcAft>
              <a:defRPr/>
            </a:pPr>
            <a:r>
              <a:rPr lang="es-CL" sz="2800" u="sng" dirty="0">
                <a:solidFill>
                  <a:schemeClr val="tx1"/>
                </a:solidFill>
                <a:latin typeface="Arial" panose="020B0604020202020204" pitchFamily="34" charset="0"/>
                <a:cs typeface="Arial" panose="020B0604020202020204" pitchFamily="34" charset="0"/>
              </a:rPr>
              <a:t>MATERIAS </a:t>
            </a:r>
            <a:r>
              <a:rPr lang="es-CL" sz="2800" u="sng" dirty="0" smtClean="0">
                <a:solidFill>
                  <a:schemeClr val="tx1"/>
                </a:solidFill>
                <a:latin typeface="Arial" panose="020B0604020202020204" pitchFamily="34" charset="0"/>
                <a:cs typeface="Arial" panose="020B0604020202020204" pitchFamily="34" charset="0"/>
              </a:rPr>
              <a:t> </a:t>
            </a:r>
            <a:r>
              <a:rPr lang="es-CL" sz="2800" u="sng" dirty="0">
                <a:solidFill>
                  <a:schemeClr val="tx1"/>
                </a:solidFill>
                <a:latin typeface="Arial" panose="020B0604020202020204" pitchFamily="34" charset="0"/>
                <a:cs typeface="Arial" panose="020B0604020202020204" pitchFamily="34" charset="0"/>
              </a:rPr>
              <a:t>ASIGNATURA  </a:t>
            </a:r>
          </a:p>
        </p:txBody>
      </p:sp>
      <p:graphicFrame>
        <p:nvGraphicFramePr>
          <p:cNvPr id="7" name="Marcador de contenido 2">
            <a:extLst>
              <a:ext uri="{FF2B5EF4-FFF2-40B4-BE49-F238E27FC236}">
                <a16:creationId xmlns:a16="http://schemas.microsoft.com/office/drawing/2014/main" id="{384B84EE-8344-8361-3A72-1B0ED3618333}"/>
              </a:ext>
            </a:extLst>
          </p:cNvPr>
          <p:cNvGraphicFramePr>
            <a:graphicFrameLocks noGrp="1"/>
          </p:cNvGraphicFramePr>
          <p:nvPr>
            <p:ph idx="1"/>
            <p:extLst>
              <p:ext uri="{D42A27DB-BD31-4B8C-83A1-F6EECF244321}">
                <p14:modId xmlns:p14="http://schemas.microsoft.com/office/powerpoint/2010/main" val="1300659073"/>
              </p:ext>
            </p:extLst>
          </p:nvPr>
        </p:nvGraphicFramePr>
        <p:xfrm>
          <a:off x="265783" y="806597"/>
          <a:ext cx="11660431" cy="59946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15543890"/>
      </p:ext>
    </p:extLst>
  </p:cSld>
  <p:clrMapOvr>
    <a:masterClrMapping/>
  </p:clrMapOvr>
  <p:transition spd="slow">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99000">
              <a:srgbClr val="0070C0"/>
            </a:gs>
          </a:gsLst>
          <a:lin ang="5400000" scaled="0"/>
        </a:gradFill>
        <a:effectLst/>
      </p:bgPr>
    </p:bg>
    <p:spTree>
      <p:nvGrpSpPr>
        <p:cNvPr id="1" name=""/>
        <p:cNvGrpSpPr/>
        <p:nvPr/>
      </p:nvGrpSpPr>
      <p:grpSpPr>
        <a:xfrm>
          <a:off x="0" y="0"/>
          <a:ext cx="0" cy="0"/>
          <a:chOff x="0" y="0"/>
          <a:chExt cx="0" cy="0"/>
        </a:xfrm>
      </p:grpSpPr>
      <p:sp>
        <p:nvSpPr>
          <p:cNvPr id="8" name="Título 1">
            <a:extLst>
              <a:ext uri="{FF2B5EF4-FFF2-40B4-BE49-F238E27FC236}">
                <a16:creationId xmlns:a16="http://schemas.microsoft.com/office/drawing/2014/main" id="{9E9E2B58-DF4A-1FAD-7306-FCC6CE8FE15A}"/>
              </a:ext>
            </a:extLst>
          </p:cNvPr>
          <p:cNvSpPr>
            <a:spLocks noGrp="1"/>
          </p:cNvSpPr>
          <p:nvPr>
            <p:ph type="title"/>
          </p:nvPr>
        </p:nvSpPr>
        <p:spPr>
          <a:xfrm>
            <a:off x="602107" y="411069"/>
            <a:ext cx="11357563" cy="778636"/>
          </a:xfrm>
          <a:noFill/>
          <a:ln>
            <a:noFill/>
          </a:ln>
        </p:spPr>
        <p:style>
          <a:lnRef idx="2">
            <a:schemeClr val="dk1"/>
          </a:lnRef>
          <a:fillRef idx="1">
            <a:schemeClr val="lt1"/>
          </a:fillRef>
          <a:effectRef idx="0">
            <a:schemeClr val="dk1"/>
          </a:effectRef>
          <a:fontRef idx="minor">
            <a:schemeClr val="dk1"/>
          </a:fontRef>
        </p:style>
        <p:txBody>
          <a:bodyPr>
            <a:normAutofit/>
          </a:bodyPr>
          <a:lstStyle/>
          <a:p>
            <a:pPr algn="ctr" fontAlgn="auto">
              <a:spcAft>
                <a:spcPts val="0"/>
              </a:spcAft>
              <a:defRPr/>
            </a:pPr>
            <a:r>
              <a:rPr lang="es-CL" sz="2000" b="1" dirty="0">
                <a:solidFill>
                  <a:schemeClr val="tx1"/>
                </a:solidFill>
                <a:latin typeface="Arial" panose="020B0604020202020204" pitchFamily="34" charset="0"/>
                <a:cs typeface="Arial" panose="020B0604020202020204" pitchFamily="34" charset="0"/>
              </a:rPr>
              <a:t>UNIDAD TEMÁTICA N°1: </a:t>
            </a:r>
            <a:r>
              <a:rPr lang="es-CL" sz="2000" dirty="0">
                <a:solidFill>
                  <a:schemeClr val="tx1"/>
                </a:solidFill>
                <a:latin typeface="Arial" panose="020B0604020202020204" pitchFamily="34" charset="0"/>
                <a:cs typeface="Arial" panose="020B0604020202020204" pitchFamily="34" charset="0"/>
              </a:rPr>
              <a:t>EDUCACIÓN  CÍVICA. EL HOMBRE, LA SOCIEDAD Y EL </a:t>
            </a:r>
            <a:r>
              <a:rPr lang="es-CL" sz="2000" dirty="0" smtClean="0">
                <a:solidFill>
                  <a:schemeClr val="tx1"/>
                </a:solidFill>
                <a:latin typeface="Arial" panose="020B0604020202020204" pitchFamily="34" charset="0"/>
                <a:cs typeface="Arial" panose="020B0604020202020204" pitchFamily="34" charset="0"/>
              </a:rPr>
              <a:t>DERECHO.  </a:t>
            </a:r>
            <a:endParaRPr lang="es-CL" sz="2000" dirty="0">
              <a:solidFill>
                <a:schemeClr val="tx1"/>
              </a:solidFill>
              <a:latin typeface="Arial" panose="020B0604020202020204" pitchFamily="34" charset="0"/>
              <a:cs typeface="Arial" panose="020B0604020202020204" pitchFamily="34" charset="0"/>
            </a:endParaRPr>
          </a:p>
        </p:txBody>
      </p:sp>
      <p:sp>
        <p:nvSpPr>
          <p:cNvPr id="3" name="Marcador de contenido 2">
            <a:extLst>
              <a:ext uri="{FF2B5EF4-FFF2-40B4-BE49-F238E27FC236}">
                <a16:creationId xmlns:a16="http://schemas.microsoft.com/office/drawing/2014/main" id="{C65F2773-D689-2EFF-52F5-94400A4ECD27}"/>
              </a:ext>
            </a:extLst>
          </p:cNvPr>
          <p:cNvSpPr>
            <a:spLocks noGrp="1"/>
          </p:cNvSpPr>
          <p:nvPr>
            <p:ph idx="1"/>
          </p:nvPr>
        </p:nvSpPr>
        <p:spPr>
          <a:xfrm>
            <a:off x="1023089" y="1280742"/>
            <a:ext cx="10515600" cy="4896221"/>
          </a:xfrm>
        </p:spPr>
        <p:txBody>
          <a:bodyPr>
            <a:normAutofit/>
          </a:bodyPr>
          <a:lstStyle/>
          <a:p>
            <a:pPr marL="0" indent="0" algn="ctr">
              <a:buNone/>
            </a:pPr>
            <a:r>
              <a:rPr lang="es-MX" sz="1800" dirty="0" smtClean="0">
                <a:latin typeface="Arial" panose="020B0604020202020204" pitchFamily="34" charset="0"/>
                <a:cs typeface="Arial" panose="020B0604020202020204" pitchFamily="34" charset="0"/>
              </a:rPr>
              <a:t>CARGA HORARIA</a:t>
            </a:r>
          </a:p>
          <a:p>
            <a:pPr marL="0" indent="0">
              <a:buNone/>
            </a:pPr>
            <a:endParaRPr lang="es-MX" sz="1800" dirty="0">
              <a:latin typeface="Arial" panose="020B0604020202020204" pitchFamily="34" charset="0"/>
              <a:cs typeface="Arial" panose="020B0604020202020204" pitchFamily="34" charset="0"/>
            </a:endParaRPr>
          </a:p>
          <a:p>
            <a:pPr marL="0" indent="0">
              <a:buNone/>
            </a:pPr>
            <a:endParaRPr lang="es-CL" dirty="0">
              <a:latin typeface="Arial" panose="020B0604020202020204" pitchFamily="34" charset="0"/>
              <a:cs typeface="Arial" panose="020B0604020202020204" pitchFamily="34" charset="0"/>
            </a:endParaRPr>
          </a:p>
          <a:p>
            <a:pPr marL="0" indent="0">
              <a:buNone/>
            </a:pPr>
            <a:endParaRPr lang="es-CL" dirty="0">
              <a:latin typeface="Arial" panose="020B0604020202020204" pitchFamily="34" charset="0"/>
              <a:cs typeface="Arial" panose="020B0604020202020204" pitchFamily="34" charset="0"/>
            </a:endParaRPr>
          </a:p>
        </p:txBody>
      </p:sp>
      <p:graphicFrame>
        <p:nvGraphicFramePr>
          <p:cNvPr id="4" name="Tabla 4">
            <a:extLst>
              <a:ext uri="{FF2B5EF4-FFF2-40B4-BE49-F238E27FC236}">
                <a16:creationId xmlns:a16="http://schemas.microsoft.com/office/drawing/2014/main" id="{ECF6CAD1-0D19-FC14-C557-67F8C4D8740A}"/>
              </a:ext>
            </a:extLst>
          </p:cNvPr>
          <p:cNvGraphicFramePr>
            <a:graphicFrameLocks noGrp="1"/>
          </p:cNvGraphicFramePr>
          <p:nvPr>
            <p:extLst>
              <p:ext uri="{D42A27DB-BD31-4B8C-83A1-F6EECF244321}">
                <p14:modId xmlns:p14="http://schemas.microsoft.com/office/powerpoint/2010/main" val="3219431146"/>
              </p:ext>
            </p:extLst>
          </p:nvPr>
        </p:nvGraphicFramePr>
        <p:xfrm>
          <a:off x="1293222" y="1761612"/>
          <a:ext cx="10419472" cy="778412"/>
        </p:xfrm>
        <a:graphic>
          <a:graphicData uri="http://schemas.openxmlformats.org/drawingml/2006/table">
            <a:tbl>
              <a:tblPr firstRow="1" bandRow="1">
                <a:tableStyleId>{69CF1AB2-1976-4502-BF36-3FF5EA218861}</a:tableStyleId>
              </a:tblPr>
              <a:tblGrid>
                <a:gridCol w="2541564">
                  <a:extLst>
                    <a:ext uri="{9D8B030D-6E8A-4147-A177-3AD203B41FA5}">
                      <a16:colId xmlns:a16="http://schemas.microsoft.com/office/drawing/2014/main" val="2325788855"/>
                    </a:ext>
                  </a:extLst>
                </a:gridCol>
                <a:gridCol w="2757268">
                  <a:extLst>
                    <a:ext uri="{9D8B030D-6E8A-4147-A177-3AD203B41FA5}">
                      <a16:colId xmlns:a16="http://schemas.microsoft.com/office/drawing/2014/main" val="370770237"/>
                    </a:ext>
                  </a:extLst>
                </a:gridCol>
                <a:gridCol w="3460652">
                  <a:extLst>
                    <a:ext uri="{9D8B030D-6E8A-4147-A177-3AD203B41FA5}">
                      <a16:colId xmlns:a16="http://schemas.microsoft.com/office/drawing/2014/main" val="941541219"/>
                    </a:ext>
                  </a:extLst>
                </a:gridCol>
                <a:gridCol w="1659988">
                  <a:extLst>
                    <a:ext uri="{9D8B030D-6E8A-4147-A177-3AD203B41FA5}">
                      <a16:colId xmlns:a16="http://schemas.microsoft.com/office/drawing/2014/main" val="4116993309"/>
                    </a:ext>
                  </a:extLst>
                </a:gridCol>
              </a:tblGrid>
              <a:tr h="407572">
                <a:tc>
                  <a:txBody>
                    <a:bodyPr/>
                    <a:lstStyle/>
                    <a:p>
                      <a:pPr algn="ctr"/>
                      <a:r>
                        <a:rPr lang="es-MX" sz="1600" dirty="0">
                          <a:latin typeface="Arial" panose="020B0604020202020204" pitchFamily="34" charset="0"/>
                          <a:cs typeface="Arial" panose="020B0604020202020204" pitchFamily="34" charset="0"/>
                        </a:rPr>
                        <a:t>Horas teóricas</a:t>
                      </a:r>
                      <a:endParaRPr lang="es-CL" sz="1600" dirty="0">
                        <a:latin typeface="Arial" panose="020B0604020202020204" pitchFamily="34" charset="0"/>
                        <a:cs typeface="Arial" panose="020B0604020202020204" pitchFamily="34" charset="0"/>
                      </a:endParaRPr>
                    </a:p>
                  </a:txBody>
                  <a:tcPr/>
                </a:tc>
                <a:tc>
                  <a:txBody>
                    <a:bodyPr/>
                    <a:lstStyle/>
                    <a:p>
                      <a:pPr algn="ctr"/>
                      <a:r>
                        <a:rPr lang="es-MX" sz="1600" dirty="0">
                          <a:latin typeface="Arial" panose="020B0604020202020204" pitchFamily="34" charset="0"/>
                          <a:cs typeface="Arial" panose="020B0604020202020204" pitchFamily="34" charset="0"/>
                        </a:rPr>
                        <a:t>Horas prácticas</a:t>
                      </a:r>
                      <a:endParaRPr lang="es-CL" sz="1600" dirty="0">
                        <a:latin typeface="Arial" panose="020B0604020202020204" pitchFamily="34" charset="0"/>
                        <a:cs typeface="Arial" panose="020B0604020202020204" pitchFamily="34" charset="0"/>
                      </a:endParaRPr>
                    </a:p>
                  </a:txBody>
                  <a:tcPr/>
                </a:tc>
                <a:tc>
                  <a:txBody>
                    <a:bodyPr/>
                    <a:lstStyle/>
                    <a:p>
                      <a:pPr algn="ctr"/>
                      <a:r>
                        <a:rPr lang="es-MX" sz="1600" dirty="0">
                          <a:latin typeface="Arial" panose="020B0604020202020204" pitchFamily="34" charset="0"/>
                          <a:cs typeface="Arial" panose="020B0604020202020204" pitchFamily="34" charset="0"/>
                        </a:rPr>
                        <a:t>Horas de Evaluación</a:t>
                      </a:r>
                      <a:endParaRPr lang="es-CL" sz="1600" dirty="0">
                        <a:latin typeface="Arial" panose="020B0604020202020204" pitchFamily="34" charset="0"/>
                        <a:cs typeface="Arial" panose="020B0604020202020204" pitchFamily="34" charset="0"/>
                      </a:endParaRPr>
                    </a:p>
                  </a:txBody>
                  <a:tcPr/>
                </a:tc>
                <a:tc>
                  <a:txBody>
                    <a:bodyPr/>
                    <a:lstStyle/>
                    <a:p>
                      <a:pPr algn="ctr"/>
                      <a:r>
                        <a:rPr lang="es-MX" sz="1600" dirty="0">
                          <a:latin typeface="Arial" panose="020B0604020202020204" pitchFamily="34" charset="0"/>
                          <a:cs typeface="Arial" panose="020B0604020202020204" pitchFamily="34" charset="0"/>
                        </a:rPr>
                        <a:t>Total Horas</a:t>
                      </a:r>
                      <a:endParaRPr lang="es-CL" sz="1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981670577"/>
                  </a:ext>
                </a:extLst>
              </a:tr>
              <a:tr h="370840">
                <a:tc>
                  <a:txBody>
                    <a:bodyPr/>
                    <a:lstStyle/>
                    <a:p>
                      <a:pPr algn="ctr"/>
                      <a:r>
                        <a:rPr lang="es-MX" sz="1600" dirty="0">
                          <a:latin typeface="Arial" panose="020B0604020202020204" pitchFamily="34" charset="0"/>
                          <a:cs typeface="Arial" panose="020B0604020202020204" pitchFamily="34" charset="0"/>
                        </a:rPr>
                        <a:t>9</a:t>
                      </a:r>
                      <a:endParaRPr lang="es-CL" sz="1600" dirty="0">
                        <a:latin typeface="Arial" panose="020B0604020202020204" pitchFamily="34" charset="0"/>
                        <a:cs typeface="Arial" panose="020B0604020202020204" pitchFamily="34" charset="0"/>
                      </a:endParaRPr>
                    </a:p>
                  </a:txBody>
                  <a:tcPr/>
                </a:tc>
                <a:tc>
                  <a:txBody>
                    <a:bodyPr/>
                    <a:lstStyle/>
                    <a:p>
                      <a:pPr algn="ctr"/>
                      <a:r>
                        <a:rPr lang="es-MX" sz="1600" dirty="0">
                          <a:latin typeface="Arial" panose="020B0604020202020204" pitchFamily="34" charset="0"/>
                          <a:cs typeface="Arial" panose="020B0604020202020204" pitchFamily="34" charset="0"/>
                        </a:rPr>
                        <a:t>2</a:t>
                      </a:r>
                      <a:endParaRPr lang="es-CL" sz="1600" dirty="0">
                        <a:latin typeface="Arial" panose="020B0604020202020204" pitchFamily="34" charset="0"/>
                        <a:cs typeface="Arial" panose="020B0604020202020204" pitchFamily="34" charset="0"/>
                      </a:endParaRPr>
                    </a:p>
                  </a:txBody>
                  <a:tcPr/>
                </a:tc>
                <a:tc>
                  <a:txBody>
                    <a:bodyPr/>
                    <a:lstStyle/>
                    <a:p>
                      <a:pPr algn="ctr"/>
                      <a:r>
                        <a:rPr lang="es-MX" sz="1600" dirty="0">
                          <a:latin typeface="Arial" panose="020B0604020202020204" pitchFamily="34" charset="0"/>
                          <a:cs typeface="Arial" panose="020B0604020202020204" pitchFamily="34" charset="0"/>
                        </a:rPr>
                        <a:t>-</a:t>
                      </a:r>
                      <a:endParaRPr lang="es-CL" sz="1600" dirty="0">
                        <a:latin typeface="Arial" panose="020B0604020202020204" pitchFamily="34" charset="0"/>
                        <a:cs typeface="Arial" panose="020B0604020202020204" pitchFamily="34" charset="0"/>
                      </a:endParaRPr>
                    </a:p>
                  </a:txBody>
                  <a:tcPr/>
                </a:tc>
                <a:tc>
                  <a:txBody>
                    <a:bodyPr/>
                    <a:lstStyle/>
                    <a:p>
                      <a:pPr algn="ctr"/>
                      <a:r>
                        <a:rPr lang="es-MX" sz="1600" dirty="0">
                          <a:solidFill>
                            <a:srgbClr val="FF0000"/>
                          </a:solidFill>
                          <a:latin typeface="Arial" panose="020B0604020202020204" pitchFamily="34" charset="0"/>
                          <a:cs typeface="Arial" panose="020B0604020202020204" pitchFamily="34" charset="0"/>
                        </a:rPr>
                        <a:t>11</a:t>
                      </a:r>
                      <a:endParaRPr lang="es-CL" sz="1600" dirty="0">
                        <a:solidFill>
                          <a:srgbClr val="FF0000"/>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847109805"/>
                  </a:ext>
                </a:extLst>
              </a:tr>
            </a:tbl>
          </a:graphicData>
        </a:graphic>
      </p:graphicFrame>
      <p:graphicFrame>
        <p:nvGraphicFramePr>
          <p:cNvPr id="2" name="Diagrama 1">
            <a:extLst>
              <a:ext uri="{FF2B5EF4-FFF2-40B4-BE49-F238E27FC236}">
                <a16:creationId xmlns:a16="http://schemas.microsoft.com/office/drawing/2014/main" id="{404B0F32-69D3-F2F8-D13B-33110C0344DA}"/>
              </a:ext>
            </a:extLst>
          </p:cNvPr>
          <p:cNvGraphicFramePr/>
          <p:nvPr>
            <p:extLst>
              <p:ext uri="{D42A27DB-BD31-4B8C-83A1-F6EECF244321}">
                <p14:modId xmlns:p14="http://schemas.microsoft.com/office/powerpoint/2010/main" val="1245052028"/>
              </p:ext>
            </p:extLst>
          </p:nvPr>
        </p:nvGraphicFramePr>
        <p:xfrm>
          <a:off x="-176350" y="2905202"/>
          <a:ext cx="13175736" cy="37526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14924893"/>
      </p:ext>
    </p:extLst>
  </p:cSld>
  <p:clrMapOvr>
    <a:masterClrMapping/>
  </p:clrMapOvr>
  <p:transition spd="slow">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99000">
              <a:srgbClr val="0070C0"/>
            </a:gs>
          </a:gsLst>
          <a:lin ang="5400000" scaled="0"/>
        </a:gradFill>
        <a:effectLst/>
      </p:bgPr>
    </p:bg>
    <p:spTree>
      <p:nvGrpSpPr>
        <p:cNvPr id="1" name=""/>
        <p:cNvGrpSpPr/>
        <p:nvPr/>
      </p:nvGrpSpPr>
      <p:grpSpPr>
        <a:xfrm>
          <a:off x="0" y="0"/>
          <a:ext cx="0" cy="0"/>
          <a:chOff x="0" y="0"/>
          <a:chExt cx="0" cy="0"/>
        </a:xfrm>
      </p:grpSpPr>
      <p:sp>
        <p:nvSpPr>
          <p:cNvPr id="8" name="Título 1">
            <a:extLst>
              <a:ext uri="{FF2B5EF4-FFF2-40B4-BE49-F238E27FC236}">
                <a16:creationId xmlns:a16="http://schemas.microsoft.com/office/drawing/2014/main" id="{9E9E2B58-DF4A-1FAD-7306-FCC6CE8FE15A}"/>
              </a:ext>
            </a:extLst>
          </p:cNvPr>
          <p:cNvSpPr>
            <a:spLocks noGrp="1"/>
          </p:cNvSpPr>
          <p:nvPr>
            <p:ph type="title"/>
          </p:nvPr>
        </p:nvSpPr>
        <p:spPr>
          <a:xfrm>
            <a:off x="597877" y="261395"/>
            <a:ext cx="10996246" cy="778636"/>
          </a:xfrm>
          <a:noFill/>
          <a:ln>
            <a:noFill/>
          </a:ln>
        </p:spPr>
        <p:style>
          <a:lnRef idx="2">
            <a:schemeClr val="dk1"/>
          </a:lnRef>
          <a:fillRef idx="1">
            <a:schemeClr val="lt1"/>
          </a:fillRef>
          <a:effectRef idx="0">
            <a:schemeClr val="dk1"/>
          </a:effectRef>
          <a:fontRef idx="minor">
            <a:schemeClr val="dk1"/>
          </a:fontRef>
        </p:style>
        <p:txBody>
          <a:bodyPr>
            <a:normAutofit/>
          </a:bodyPr>
          <a:lstStyle/>
          <a:p>
            <a:pPr algn="ctr" fontAlgn="auto">
              <a:spcAft>
                <a:spcPts val="0"/>
              </a:spcAft>
              <a:defRPr/>
            </a:pPr>
            <a:r>
              <a:rPr lang="es-CL" sz="2000" b="1" dirty="0">
                <a:solidFill>
                  <a:schemeClr val="tx1"/>
                </a:solidFill>
                <a:latin typeface="Arial" panose="020B0604020202020204" pitchFamily="34" charset="0"/>
                <a:cs typeface="Arial" panose="020B0604020202020204" pitchFamily="34" charset="0"/>
              </a:rPr>
              <a:t>UNIDAD TEMÁTICA N°2: </a:t>
            </a:r>
            <a:r>
              <a:rPr lang="es-CL" sz="2000" dirty="0">
                <a:solidFill>
                  <a:schemeClr val="tx1"/>
                </a:solidFill>
                <a:latin typeface="Arial" panose="020B0604020202020204" pitchFamily="34" charset="0"/>
                <a:cs typeface="Arial" panose="020B0604020202020204" pitchFamily="34" charset="0"/>
              </a:rPr>
              <a:t>EDUCACIÓN  CÍVICA. LA CONSTITUCIÓN POLÍTICA DE </a:t>
            </a:r>
            <a:r>
              <a:rPr lang="es-CL" sz="2000" dirty="0" smtClean="0">
                <a:solidFill>
                  <a:schemeClr val="tx1"/>
                </a:solidFill>
                <a:latin typeface="Arial" panose="020B0604020202020204" pitchFamily="34" charset="0"/>
                <a:cs typeface="Arial" panose="020B0604020202020204" pitchFamily="34" charset="0"/>
              </a:rPr>
              <a:t>CHILE.</a:t>
            </a:r>
            <a:endParaRPr lang="es-CL" sz="2000" dirty="0">
              <a:solidFill>
                <a:schemeClr val="tx1"/>
              </a:solidFill>
              <a:latin typeface="Arial" panose="020B0604020202020204" pitchFamily="34" charset="0"/>
              <a:cs typeface="Arial" panose="020B0604020202020204" pitchFamily="34" charset="0"/>
            </a:endParaRPr>
          </a:p>
        </p:txBody>
      </p:sp>
      <p:sp>
        <p:nvSpPr>
          <p:cNvPr id="3" name="Marcador de contenido 2">
            <a:extLst>
              <a:ext uri="{FF2B5EF4-FFF2-40B4-BE49-F238E27FC236}">
                <a16:creationId xmlns:a16="http://schemas.microsoft.com/office/drawing/2014/main" id="{C65F2773-D689-2EFF-52F5-94400A4ECD27}"/>
              </a:ext>
            </a:extLst>
          </p:cNvPr>
          <p:cNvSpPr>
            <a:spLocks noGrp="1"/>
          </p:cNvSpPr>
          <p:nvPr>
            <p:ph idx="1"/>
          </p:nvPr>
        </p:nvSpPr>
        <p:spPr>
          <a:xfrm>
            <a:off x="430381" y="1040031"/>
            <a:ext cx="10515600" cy="5208958"/>
          </a:xfrm>
        </p:spPr>
        <p:txBody>
          <a:bodyPr>
            <a:normAutofit/>
          </a:bodyPr>
          <a:lstStyle/>
          <a:p>
            <a:pPr marL="0" indent="0" algn="ctr">
              <a:buNone/>
            </a:pPr>
            <a:r>
              <a:rPr lang="es-MX" sz="1800" b="1" dirty="0">
                <a:latin typeface="Arial" panose="020B0604020202020204" pitchFamily="34" charset="0"/>
                <a:cs typeface="Arial" panose="020B0604020202020204" pitchFamily="34" charset="0"/>
              </a:rPr>
              <a:t> </a:t>
            </a:r>
            <a:r>
              <a:rPr lang="es-MX" sz="1800" dirty="0" smtClean="0">
                <a:latin typeface="Arial" panose="020B0604020202020204" pitchFamily="34" charset="0"/>
                <a:cs typeface="Arial" panose="020B0604020202020204" pitchFamily="34" charset="0"/>
              </a:rPr>
              <a:t>CARGA HORARIA</a:t>
            </a:r>
          </a:p>
          <a:p>
            <a:pPr marL="0" indent="0">
              <a:buNone/>
            </a:pPr>
            <a:endParaRPr lang="es-MX" sz="1800" dirty="0">
              <a:latin typeface="Arial" panose="020B0604020202020204" pitchFamily="34" charset="0"/>
              <a:cs typeface="Arial" panose="020B0604020202020204" pitchFamily="34" charset="0"/>
            </a:endParaRPr>
          </a:p>
          <a:p>
            <a:pPr marL="0" indent="0">
              <a:buNone/>
            </a:pPr>
            <a:endParaRPr lang="es-CL" sz="3700" dirty="0">
              <a:latin typeface="Arial" panose="020B0604020202020204" pitchFamily="34" charset="0"/>
              <a:cs typeface="Arial" panose="020B0604020202020204" pitchFamily="34" charset="0"/>
            </a:endParaRPr>
          </a:p>
          <a:p>
            <a:pPr marL="0" indent="0">
              <a:buNone/>
            </a:pPr>
            <a:endParaRPr lang="es-CL" sz="3700" dirty="0">
              <a:latin typeface="Arial" panose="020B0604020202020204" pitchFamily="34" charset="0"/>
              <a:cs typeface="Arial" panose="020B0604020202020204" pitchFamily="34" charset="0"/>
            </a:endParaRPr>
          </a:p>
          <a:p>
            <a:pPr marL="0" indent="0">
              <a:buNone/>
            </a:pPr>
            <a:endParaRPr lang="es-CL" sz="3700" b="1" dirty="0">
              <a:latin typeface="Arial" panose="020B0604020202020204" pitchFamily="34" charset="0"/>
              <a:cs typeface="Arial" panose="020B0604020202020204" pitchFamily="34" charset="0"/>
            </a:endParaRPr>
          </a:p>
          <a:p>
            <a:pPr marL="533400" indent="0">
              <a:buNone/>
            </a:pPr>
            <a:endParaRPr lang="es-CL" sz="4200" dirty="0">
              <a:solidFill>
                <a:schemeClr val="tx1"/>
              </a:solidFill>
              <a:latin typeface="Arial" panose="020B0604020202020204" pitchFamily="34" charset="0"/>
              <a:cs typeface="Arial" panose="020B0604020202020204" pitchFamily="34" charset="0"/>
            </a:endParaRPr>
          </a:p>
          <a:p>
            <a:pPr marL="533400" indent="0">
              <a:buNone/>
            </a:pPr>
            <a:endParaRPr lang="es-CL" sz="4200" b="1" dirty="0">
              <a:latin typeface="Arial" panose="020B0604020202020204" pitchFamily="34" charset="0"/>
              <a:cs typeface="Arial" panose="020B0604020202020204" pitchFamily="34" charset="0"/>
            </a:endParaRPr>
          </a:p>
          <a:p>
            <a:pPr marL="0" indent="0">
              <a:buNone/>
            </a:pPr>
            <a:r>
              <a:rPr lang="es-CL" sz="4200" dirty="0">
                <a:latin typeface="Arial" panose="020B0604020202020204" pitchFamily="34" charset="0"/>
                <a:cs typeface="Arial" panose="020B0604020202020204" pitchFamily="34" charset="0"/>
              </a:rPr>
              <a:t>         </a:t>
            </a:r>
            <a:endParaRPr lang="es-CL" sz="1700" b="1" dirty="0">
              <a:latin typeface="Arial" panose="020B0604020202020204" pitchFamily="34" charset="0"/>
              <a:cs typeface="Arial" panose="020B0604020202020204" pitchFamily="34" charset="0"/>
            </a:endParaRPr>
          </a:p>
        </p:txBody>
      </p:sp>
      <p:graphicFrame>
        <p:nvGraphicFramePr>
          <p:cNvPr id="4" name="Tabla 4">
            <a:extLst>
              <a:ext uri="{FF2B5EF4-FFF2-40B4-BE49-F238E27FC236}">
                <a16:creationId xmlns:a16="http://schemas.microsoft.com/office/drawing/2014/main" id="{ECF6CAD1-0D19-FC14-C557-67F8C4D8740A}"/>
              </a:ext>
            </a:extLst>
          </p:cNvPr>
          <p:cNvGraphicFramePr>
            <a:graphicFrameLocks noGrp="1"/>
          </p:cNvGraphicFramePr>
          <p:nvPr>
            <p:extLst>
              <p:ext uri="{D42A27DB-BD31-4B8C-83A1-F6EECF244321}">
                <p14:modId xmlns:p14="http://schemas.microsoft.com/office/powerpoint/2010/main" val="2922167049"/>
              </p:ext>
            </p:extLst>
          </p:nvPr>
        </p:nvGraphicFramePr>
        <p:xfrm>
          <a:off x="597877" y="1414095"/>
          <a:ext cx="10457978" cy="778412"/>
        </p:xfrm>
        <a:graphic>
          <a:graphicData uri="http://schemas.openxmlformats.org/drawingml/2006/table">
            <a:tbl>
              <a:tblPr firstRow="1" bandRow="1">
                <a:tableStyleId>{69CF1AB2-1976-4502-BF36-3FF5EA218861}</a:tableStyleId>
              </a:tblPr>
              <a:tblGrid>
                <a:gridCol w="2580070">
                  <a:extLst>
                    <a:ext uri="{9D8B030D-6E8A-4147-A177-3AD203B41FA5}">
                      <a16:colId xmlns:a16="http://schemas.microsoft.com/office/drawing/2014/main" val="2325788855"/>
                    </a:ext>
                  </a:extLst>
                </a:gridCol>
                <a:gridCol w="2757268">
                  <a:extLst>
                    <a:ext uri="{9D8B030D-6E8A-4147-A177-3AD203B41FA5}">
                      <a16:colId xmlns:a16="http://schemas.microsoft.com/office/drawing/2014/main" val="370770237"/>
                    </a:ext>
                  </a:extLst>
                </a:gridCol>
                <a:gridCol w="3460652">
                  <a:extLst>
                    <a:ext uri="{9D8B030D-6E8A-4147-A177-3AD203B41FA5}">
                      <a16:colId xmlns:a16="http://schemas.microsoft.com/office/drawing/2014/main" val="941541219"/>
                    </a:ext>
                  </a:extLst>
                </a:gridCol>
                <a:gridCol w="1659988">
                  <a:extLst>
                    <a:ext uri="{9D8B030D-6E8A-4147-A177-3AD203B41FA5}">
                      <a16:colId xmlns:a16="http://schemas.microsoft.com/office/drawing/2014/main" val="4116993309"/>
                    </a:ext>
                  </a:extLst>
                </a:gridCol>
              </a:tblGrid>
              <a:tr h="407572">
                <a:tc>
                  <a:txBody>
                    <a:bodyPr/>
                    <a:lstStyle/>
                    <a:p>
                      <a:pPr algn="ctr"/>
                      <a:r>
                        <a:rPr lang="es-MX" sz="1400" dirty="0">
                          <a:latin typeface="Arial" panose="020B0604020202020204" pitchFamily="34" charset="0"/>
                          <a:cs typeface="Arial" panose="020B0604020202020204" pitchFamily="34" charset="0"/>
                        </a:rPr>
                        <a:t>Horas teóricas</a:t>
                      </a:r>
                      <a:endParaRPr lang="es-CL" sz="1400" dirty="0">
                        <a:latin typeface="Arial" panose="020B0604020202020204" pitchFamily="34" charset="0"/>
                        <a:cs typeface="Arial" panose="020B0604020202020204" pitchFamily="34" charset="0"/>
                      </a:endParaRPr>
                    </a:p>
                  </a:txBody>
                  <a:tcPr/>
                </a:tc>
                <a:tc>
                  <a:txBody>
                    <a:bodyPr/>
                    <a:lstStyle/>
                    <a:p>
                      <a:pPr algn="ctr"/>
                      <a:r>
                        <a:rPr lang="es-MX" sz="1400" dirty="0">
                          <a:latin typeface="Arial" panose="020B0604020202020204" pitchFamily="34" charset="0"/>
                          <a:cs typeface="Arial" panose="020B0604020202020204" pitchFamily="34" charset="0"/>
                        </a:rPr>
                        <a:t>Horas prácticas</a:t>
                      </a:r>
                      <a:endParaRPr lang="es-CL" sz="1400" dirty="0">
                        <a:latin typeface="Arial" panose="020B0604020202020204" pitchFamily="34" charset="0"/>
                        <a:cs typeface="Arial" panose="020B0604020202020204" pitchFamily="34" charset="0"/>
                      </a:endParaRPr>
                    </a:p>
                  </a:txBody>
                  <a:tcPr/>
                </a:tc>
                <a:tc>
                  <a:txBody>
                    <a:bodyPr/>
                    <a:lstStyle/>
                    <a:p>
                      <a:pPr algn="ctr"/>
                      <a:r>
                        <a:rPr lang="es-MX" sz="1400" dirty="0">
                          <a:latin typeface="Arial" panose="020B0604020202020204" pitchFamily="34" charset="0"/>
                          <a:cs typeface="Arial" panose="020B0604020202020204" pitchFamily="34" charset="0"/>
                        </a:rPr>
                        <a:t>Horas de Evaluación</a:t>
                      </a:r>
                      <a:endParaRPr lang="es-CL" sz="1400" dirty="0">
                        <a:latin typeface="Arial" panose="020B0604020202020204" pitchFamily="34" charset="0"/>
                        <a:cs typeface="Arial" panose="020B0604020202020204" pitchFamily="34" charset="0"/>
                      </a:endParaRPr>
                    </a:p>
                  </a:txBody>
                  <a:tcPr/>
                </a:tc>
                <a:tc>
                  <a:txBody>
                    <a:bodyPr/>
                    <a:lstStyle/>
                    <a:p>
                      <a:pPr algn="ctr"/>
                      <a:r>
                        <a:rPr lang="es-MX" sz="1400" dirty="0">
                          <a:latin typeface="Arial" panose="020B0604020202020204" pitchFamily="34" charset="0"/>
                          <a:cs typeface="Arial" panose="020B0604020202020204" pitchFamily="34" charset="0"/>
                        </a:rPr>
                        <a:t>Total Horas</a:t>
                      </a:r>
                      <a:endParaRPr lang="es-CL" sz="14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981670577"/>
                  </a:ext>
                </a:extLst>
              </a:tr>
              <a:tr h="370840">
                <a:tc>
                  <a:txBody>
                    <a:bodyPr/>
                    <a:lstStyle/>
                    <a:p>
                      <a:pPr algn="ctr"/>
                      <a:r>
                        <a:rPr lang="es-MX" sz="1400" b="1" dirty="0">
                          <a:latin typeface="Arial" panose="020B0604020202020204" pitchFamily="34" charset="0"/>
                          <a:cs typeface="Arial" panose="020B0604020202020204" pitchFamily="34" charset="0"/>
                        </a:rPr>
                        <a:t>8</a:t>
                      </a:r>
                      <a:endParaRPr lang="es-CL" sz="1400" b="1" dirty="0">
                        <a:latin typeface="Arial" panose="020B0604020202020204" pitchFamily="34" charset="0"/>
                        <a:cs typeface="Arial" panose="020B0604020202020204" pitchFamily="34" charset="0"/>
                      </a:endParaRPr>
                    </a:p>
                  </a:txBody>
                  <a:tcPr/>
                </a:tc>
                <a:tc>
                  <a:txBody>
                    <a:bodyPr/>
                    <a:lstStyle/>
                    <a:p>
                      <a:pPr algn="ctr"/>
                      <a:r>
                        <a:rPr lang="es-MX" sz="1400" b="1" dirty="0">
                          <a:latin typeface="Arial" panose="020B0604020202020204" pitchFamily="34" charset="0"/>
                          <a:cs typeface="Arial" panose="020B0604020202020204" pitchFamily="34" charset="0"/>
                        </a:rPr>
                        <a:t>3</a:t>
                      </a:r>
                      <a:endParaRPr lang="es-CL" sz="1400" b="1" dirty="0">
                        <a:latin typeface="Arial" panose="020B0604020202020204" pitchFamily="34" charset="0"/>
                        <a:cs typeface="Arial" panose="020B0604020202020204" pitchFamily="34" charset="0"/>
                      </a:endParaRPr>
                    </a:p>
                  </a:txBody>
                  <a:tcPr/>
                </a:tc>
                <a:tc>
                  <a:txBody>
                    <a:bodyPr/>
                    <a:lstStyle/>
                    <a:p>
                      <a:pPr algn="ctr"/>
                      <a:r>
                        <a:rPr lang="es-MX" sz="1400" b="1" dirty="0">
                          <a:latin typeface="Arial" panose="020B0604020202020204" pitchFamily="34" charset="0"/>
                          <a:cs typeface="Arial" panose="020B0604020202020204" pitchFamily="34" charset="0"/>
                        </a:rPr>
                        <a:t>2</a:t>
                      </a:r>
                      <a:endParaRPr lang="es-CL" sz="1400" b="1" dirty="0">
                        <a:latin typeface="Arial" panose="020B0604020202020204" pitchFamily="34" charset="0"/>
                        <a:cs typeface="Arial" panose="020B0604020202020204" pitchFamily="34" charset="0"/>
                      </a:endParaRPr>
                    </a:p>
                  </a:txBody>
                  <a:tcPr/>
                </a:tc>
                <a:tc>
                  <a:txBody>
                    <a:bodyPr/>
                    <a:lstStyle/>
                    <a:p>
                      <a:pPr algn="ctr"/>
                      <a:r>
                        <a:rPr lang="es-MX" sz="1400" b="1" dirty="0">
                          <a:solidFill>
                            <a:srgbClr val="FF0000"/>
                          </a:solidFill>
                          <a:latin typeface="Arial" panose="020B0604020202020204" pitchFamily="34" charset="0"/>
                          <a:cs typeface="Arial" panose="020B0604020202020204" pitchFamily="34" charset="0"/>
                        </a:rPr>
                        <a:t>13</a:t>
                      </a:r>
                      <a:endParaRPr lang="es-CL" sz="1400" b="1" dirty="0">
                        <a:solidFill>
                          <a:srgbClr val="FF0000"/>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847109805"/>
                  </a:ext>
                </a:extLst>
              </a:tr>
            </a:tbl>
          </a:graphicData>
        </a:graphic>
      </p:graphicFrame>
      <p:graphicFrame>
        <p:nvGraphicFramePr>
          <p:cNvPr id="2" name="Diagrama 1">
            <a:extLst>
              <a:ext uri="{FF2B5EF4-FFF2-40B4-BE49-F238E27FC236}">
                <a16:creationId xmlns:a16="http://schemas.microsoft.com/office/drawing/2014/main" id="{2E865892-B332-C8E8-76CF-BD5C606951D9}"/>
              </a:ext>
            </a:extLst>
          </p:cNvPr>
          <p:cNvGraphicFramePr/>
          <p:nvPr>
            <p:extLst>
              <p:ext uri="{D42A27DB-BD31-4B8C-83A1-F6EECF244321}">
                <p14:modId xmlns:p14="http://schemas.microsoft.com/office/powerpoint/2010/main" val="604341095"/>
              </p:ext>
            </p:extLst>
          </p:nvPr>
        </p:nvGraphicFramePr>
        <p:xfrm>
          <a:off x="597877" y="2383692"/>
          <a:ext cx="11139246" cy="42332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32148697"/>
      </p:ext>
    </p:extLst>
  </p:cSld>
  <p:clrMapOvr>
    <a:masterClrMapping/>
  </p:clrMapOvr>
  <p:transition spd="slow">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99000">
              <a:srgbClr val="0070C0"/>
            </a:gs>
          </a:gsLst>
          <a:lin ang="5400000" scaled="0"/>
        </a:grad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AB87C13-76F5-D22B-C718-EACC07080AFA}"/>
              </a:ext>
            </a:extLst>
          </p:cNvPr>
          <p:cNvSpPr>
            <a:spLocks noGrp="1"/>
          </p:cNvSpPr>
          <p:nvPr>
            <p:ph type="title"/>
          </p:nvPr>
        </p:nvSpPr>
        <p:spPr>
          <a:noFill/>
          <a:ln>
            <a:noFill/>
          </a:ln>
        </p:spPr>
        <p:style>
          <a:lnRef idx="2">
            <a:schemeClr val="dk1"/>
          </a:lnRef>
          <a:fillRef idx="1">
            <a:schemeClr val="lt1"/>
          </a:fillRef>
          <a:effectRef idx="0">
            <a:schemeClr val="dk1"/>
          </a:effectRef>
          <a:fontRef idx="minor">
            <a:schemeClr val="dk1"/>
          </a:fontRef>
        </p:style>
        <p:txBody>
          <a:bodyPr>
            <a:normAutofit/>
          </a:bodyPr>
          <a:lstStyle/>
          <a:p>
            <a:pPr algn="ctr" fontAlgn="auto">
              <a:spcAft>
                <a:spcPts val="0"/>
              </a:spcAft>
              <a:defRPr/>
            </a:pPr>
            <a:r>
              <a:rPr lang="es-CL" sz="2000" b="1" dirty="0">
                <a:solidFill>
                  <a:schemeClr val="tx1"/>
                </a:solidFill>
                <a:latin typeface="Arial" panose="020B0604020202020204" pitchFamily="34" charset="0"/>
                <a:cs typeface="Arial" panose="020B0604020202020204" pitchFamily="34" charset="0"/>
              </a:rPr>
              <a:t>UNIDAD TEMÁTICA N°3: </a:t>
            </a:r>
            <a:r>
              <a:rPr lang="es-CL" sz="2000" dirty="0">
                <a:solidFill>
                  <a:schemeClr val="tx1"/>
                </a:solidFill>
                <a:latin typeface="Arial" panose="020B0604020202020204" pitchFamily="34" charset="0"/>
                <a:cs typeface="Arial" panose="020B0604020202020204" pitchFamily="34" charset="0"/>
              </a:rPr>
              <a:t>DERECHO INTERNACIONAL MARÍTIMO</a:t>
            </a:r>
          </a:p>
        </p:txBody>
      </p:sp>
      <p:graphicFrame>
        <p:nvGraphicFramePr>
          <p:cNvPr id="4" name="Tabla 4">
            <a:extLst>
              <a:ext uri="{FF2B5EF4-FFF2-40B4-BE49-F238E27FC236}">
                <a16:creationId xmlns:a16="http://schemas.microsoft.com/office/drawing/2014/main" id="{30AA87FE-5B6C-2C53-0C65-FC9F21C0DDE6}"/>
              </a:ext>
            </a:extLst>
          </p:cNvPr>
          <p:cNvGraphicFramePr>
            <a:graphicFrameLocks noGrp="1"/>
          </p:cNvGraphicFramePr>
          <p:nvPr>
            <p:extLst>
              <p:ext uri="{D42A27DB-BD31-4B8C-83A1-F6EECF244321}">
                <p14:modId xmlns:p14="http://schemas.microsoft.com/office/powerpoint/2010/main" val="1192365644"/>
              </p:ext>
            </p:extLst>
          </p:nvPr>
        </p:nvGraphicFramePr>
        <p:xfrm>
          <a:off x="1132114" y="2383023"/>
          <a:ext cx="9606639" cy="839788"/>
        </p:xfrm>
        <a:graphic>
          <a:graphicData uri="http://schemas.openxmlformats.org/drawingml/2006/table">
            <a:tbl>
              <a:tblPr firstRow="1" bandRow="1">
                <a:tableStyleId>{69CF1AB2-1976-4502-BF36-3FF5EA218861}</a:tableStyleId>
              </a:tblPr>
              <a:tblGrid>
                <a:gridCol w="2343294">
                  <a:extLst>
                    <a:ext uri="{9D8B030D-6E8A-4147-A177-3AD203B41FA5}">
                      <a16:colId xmlns:a16="http://schemas.microsoft.com/office/drawing/2014/main" val="2325788855"/>
                    </a:ext>
                  </a:extLst>
                </a:gridCol>
                <a:gridCol w="2542171">
                  <a:extLst>
                    <a:ext uri="{9D8B030D-6E8A-4147-A177-3AD203B41FA5}">
                      <a16:colId xmlns:a16="http://schemas.microsoft.com/office/drawing/2014/main" val="370770237"/>
                    </a:ext>
                  </a:extLst>
                </a:gridCol>
                <a:gridCol w="3190683">
                  <a:extLst>
                    <a:ext uri="{9D8B030D-6E8A-4147-A177-3AD203B41FA5}">
                      <a16:colId xmlns:a16="http://schemas.microsoft.com/office/drawing/2014/main" val="941541219"/>
                    </a:ext>
                  </a:extLst>
                </a:gridCol>
                <a:gridCol w="1530491">
                  <a:extLst>
                    <a:ext uri="{9D8B030D-6E8A-4147-A177-3AD203B41FA5}">
                      <a16:colId xmlns:a16="http://schemas.microsoft.com/office/drawing/2014/main" val="4116993309"/>
                    </a:ext>
                  </a:extLst>
                </a:gridCol>
              </a:tblGrid>
              <a:tr h="468948">
                <a:tc>
                  <a:txBody>
                    <a:bodyPr/>
                    <a:lstStyle/>
                    <a:p>
                      <a:pPr algn="ctr"/>
                      <a:r>
                        <a:rPr lang="es-MX" sz="1400" dirty="0">
                          <a:latin typeface="Arial" panose="020B0604020202020204" pitchFamily="34" charset="0"/>
                          <a:cs typeface="Arial" panose="020B0604020202020204" pitchFamily="34" charset="0"/>
                        </a:rPr>
                        <a:t>Horas teóricas</a:t>
                      </a:r>
                      <a:endParaRPr lang="es-CL" sz="1400" dirty="0">
                        <a:latin typeface="Arial" panose="020B0604020202020204" pitchFamily="34" charset="0"/>
                        <a:cs typeface="Arial" panose="020B0604020202020204" pitchFamily="34" charset="0"/>
                      </a:endParaRPr>
                    </a:p>
                  </a:txBody>
                  <a:tcPr/>
                </a:tc>
                <a:tc>
                  <a:txBody>
                    <a:bodyPr/>
                    <a:lstStyle/>
                    <a:p>
                      <a:pPr algn="ctr"/>
                      <a:r>
                        <a:rPr lang="es-MX" sz="1400" dirty="0">
                          <a:latin typeface="Arial" panose="020B0604020202020204" pitchFamily="34" charset="0"/>
                          <a:cs typeface="Arial" panose="020B0604020202020204" pitchFamily="34" charset="0"/>
                        </a:rPr>
                        <a:t>Horas prácticas</a:t>
                      </a:r>
                      <a:endParaRPr lang="es-CL" sz="1400" dirty="0">
                        <a:latin typeface="Arial" panose="020B0604020202020204" pitchFamily="34" charset="0"/>
                        <a:cs typeface="Arial" panose="020B0604020202020204" pitchFamily="34" charset="0"/>
                      </a:endParaRPr>
                    </a:p>
                  </a:txBody>
                  <a:tcPr/>
                </a:tc>
                <a:tc>
                  <a:txBody>
                    <a:bodyPr/>
                    <a:lstStyle/>
                    <a:p>
                      <a:pPr algn="ctr"/>
                      <a:r>
                        <a:rPr lang="es-MX" sz="1400" dirty="0">
                          <a:latin typeface="Arial" panose="020B0604020202020204" pitchFamily="34" charset="0"/>
                          <a:cs typeface="Arial" panose="020B0604020202020204" pitchFamily="34" charset="0"/>
                        </a:rPr>
                        <a:t>Horas de Evaluación</a:t>
                      </a:r>
                      <a:endParaRPr lang="es-CL" sz="1400" dirty="0">
                        <a:latin typeface="Arial" panose="020B0604020202020204" pitchFamily="34" charset="0"/>
                        <a:cs typeface="Arial" panose="020B0604020202020204" pitchFamily="34" charset="0"/>
                      </a:endParaRPr>
                    </a:p>
                  </a:txBody>
                  <a:tcPr/>
                </a:tc>
                <a:tc>
                  <a:txBody>
                    <a:bodyPr/>
                    <a:lstStyle/>
                    <a:p>
                      <a:pPr algn="ctr"/>
                      <a:r>
                        <a:rPr lang="es-MX" sz="1400" dirty="0">
                          <a:latin typeface="Arial" panose="020B0604020202020204" pitchFamily="34" charset="0"/>
                          <a:cs typeface="Arial" panose="020B0604020202020204" pitchFamily="34" charset="0"/>
                        </a:rPr>
                        <a:t>Total Horas</a:t>
                      </a:r>
                      <a:endParaRPr lang="es-CL" sz="14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981670577"/>
                  </a:ext>
                </a:extLst>
              </a:tr>
              <a:tr h="370840">
                <a:tc>
                  <a:txBody>
                    <a:bodyPr/>
                    <a:lstStyle/>
                    <a:p>
                      <a:pPr algn="ctr"/>
                      <a:r>
                        <a:rPr lang="es-MX" sz="1400" b="1" dirty="0">
                          <a:latin typeface="Arial" panose="020B0604020202020204" pitchFamily="34" charset="0"/>
                          <a:cs typeface="Arial" panose="020B0604020202020204" pitchFamily="34" charset="0"/>
                        </a:rPr>
                        <a:t>13</a:t>
                      </a:r>
                      <a:endParaRPr lang="es-CL" sz="1400" b="1" dirty="0">
                        <a:latin typeface="Arial" panose="020B0604020202020204" pitchFamily="34" charset="0"/>
                        <a:cs typeface="Arial" panose="020B0604020202020204" pitchFamily="34" charset="0"/>
                      </a:endParaRPr>
                    </a:p>
                  </a:txBody>
                  <a:tcPr/>
                </a:tc>
                <a:tc>
                  <a:txBody>
                    <a:bodyPr/>
                    <a:lstStyle/>
                    <a:p>
                      <a:pPr algn="ctr"/>
                      <a:r>
                        <a:rPr lang="es-MX" sz="1400" b="1" dirty="0">
                          <a:latin typeface="Arial" panose="020B0604020202020204" pitchFamily="34" charset="0"/>
                          <a:cs typeface="Arial" panose="020B0604020202020204" pitchFamily="34" charset="0"/>
                        </a:rPr>
                        <a:t>4</a:t>
                      </a:r>
                      <a:endParaRPr lang="es-CL" sz="1400" b="1" dirty="0">
                        <a:latin typeface="Arial" panose="020B0604020202020204" pitchFamily="34" charset="0"/>
                        <a:cs typeface="Arial" panose="020B0604020202020204" pitchFamily="34" charset="0"/>
                      </a:endParaRPr>
                    </a:p>
                  </a:txBody>
                  <a:tcPr/>
                </a:tc>
                <a:tc>
                  <a:txBody>
                    <a:bodyPr/>
                    <a:lstStyle/>
                    <a:p>
                      <a:pPr algn="ctr"/>
                      <a:r>
                        <a:rPr lang="es-MX" sz="1400" b="1" dirty="0">
                          <a:latin typeface="Arial" panose="020B0604020202020204" pitchFamily="34" charset="0"/>
                          <a:cs typeface="Arial" panose="020B0604020202020204" pitchFamily="34" charset="0"/>
                        </a:rPr>
                        <a:t>2</a:t>
                      </a:r>
                      <a:endParaRPr lang="es-CL" sz="1400" b="1" dirty="0">
                        <a:latin typeface="Arial" panose="020B0604020202020204" pitchFamily="34" charset="0"/>
                        <a:cs typeface="Arial" panose="020B0604020202020204" pitchFamily="34" charset="0"/>
                      </a:endParaRPr>
                    </a:p>
                  </a:txBody>
                  <a:tcPr/>
                </a:tc>
                <a:tc>
                  <a:txBody>
                    <a:bodyPr/>
                    <a:lstStyle/>
                    <a:p>
                      <a:pPr algn="ctr"/>
                      <a:r>
                        <a:rPr lang="es-MX" sz="1400" b="1" dirty="0">
                          <a:solidFill>
                            <a:srgbClr val="FF0000"/>
                          </a:solidFill>
                          <a:latin typeface="Arial" panose="020B0604020202020204" pitchFamily="34" charset="0"/>
                          <a:cs typeface="Arial" panose="020B0604020202020204" pitchFamily="34" charset="0"/>
                        </a:rPr>
                        <a:t>19</a:t>
                      </a:r>
                      <a:endParaRPr lang="es-CL" sz="1400" b="1" dirty="0">
                        <a:solidFill>
                          <a:srgbClr val="FF0000"/>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847109805"/>
                  </a:ext>
                </a:extLst>
              </a:tr>
            </a:tbl>
          </a:graphicData>
        </a:graphic>
      </p:graphicFrame>
      <p:graphicFrame>
        <p:nvGraphicFramePr>
          <p:cNvPr id="3" name="Diagrama 2">
            <a:extLst>
              <a:ext uri="{FF2B5EF4-FFF2-40B4-BE49-F238E27FC236}">
                <a16:creationId xmlns:a16="http://schemas.microsoft.com/office/drawing/2014/main" id="{97F82A5D-94D7-2ECB-79FF-A03C254A843B}"/>
              </a:ext>
            </a:extLst>
          </p:cNvPr>
          <p:cNvGraphicFramePr/>
          <p:nvPr>
            <p:extLst>
              <p:ext uri="{D42A27DB-BD31-4B8C-83A1-F6EECF244321}">
                <p14:modId xmlns:p14="http://schemas.microsoft.com/office/powerpoint/2010/main" val="2357027977"/>
              </p:ext>
            </p:extLst>
          </p:nvPr>
        </p:nvGraphicFramePr>
        <p:xfrm>
          <a:off x="363953" y="1867699"/>
          <a:ext cx="11464160" cy="66375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CuadroTexto 4"/>
          <p:cNvSpPr txBox="1"/>
          <p:nvPr/>
        </p:nvSpPr>
        <p:spPr>
          <a:xfrm>
            <a:off x="5005284" y="1756029"/>
            <a:ext cx="2181497" cy="369332"/>
          </a:xfrm>
          <a:prstGeom prst="rect">
            <a:avLst/>
          </a:prstGeom>
          <a:noFill/>
        </p:spPr>
        <p:txBody>
          <a:bodyPr wrap="square" rtlCol="0">
            <a:spAutoFit/>
          </a:bodyPr>
          <a:lstStyle/>
          <a:p>
            <a:pPr algn="just"/>
            <a:r>
              <a:rPr lang="es-MX" dirty="0" smtClean="0">
                <a:latin typeface="Arial" panose="020B0604020202020204" pitchFamily="34" charset="0"/>
                <a:cs typeface="Arial" panose="020B0604020202020204" pitchFamily="34" charset="0"/>
              </a:rPr>
              <a:t>CARGA HORARIA</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67630620"/>
      </p:ext>
    </p:extLst>
  </p:cSld>
  <p:clrMapOvr>
    <a:masterClrMapping/>
  </p:clrMapOvr>
  <p:transition spd="slow">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99000">
              <a:srgbClr val="0070C0"/>
            </a:gs>
          </a:gsLst>
          <a:lin ang="5400000" scaled="0"/>
        </a:grad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AB87C13-76F5-D22B-C718-EACC07080AFA}"/>
              </a:ext>
            </a:extLst>
          </p:cNvPr>
          <p:cNvSpPr>
            <a:spLocks noGrp="1"/>
          </p:cNvSpPr>
          <p:nvPr>
            <p:ph type="title"/>
          </p:nvPr>
        </p:nvSpPr>
        <p:spPr>
          <a:xfrm>
            <a:off x="838232" y="365129"/>
            <a:ext cx="10845767" cy="1325563"/>
          </a:xfrm>
          <a:noFill/>
          <a:ln>
            <a:noFill/>
          </a:ln>
        </p:spPr>
        <p:style>
          <a:lnRef idx="2">
            <a:schemeClr val="dk1"/>
          </a:lnRef>
          <a:fillRef idx="1">
            <a:schemeClr val="lt1"/>
          </a:fillRef>
          <a:effectRef idx="0">
            <a:schemeClr val="dk1"/>
          </a:effectRef>
          <a:fontRef idx="minor">
            <a:schemeClr val="dk1"/>
          </a:fontRef>
        </p:style>
        <p:txBody>
          <a:bodyPr>
            <a:normAutofit/>
          </a:bodyPr>
          <a:lstStyle/>
          <a:p>
            <a:pPr algn="just" fontAlgn="auto">
              <a:spcAft>
                <a:spcPts val="0"/>
              </a:spcAft>
              <a:defRPr/>
            </a:pPr>
            <a:r>
              <a:rPr lang="es-CL" sz="2000" b="1" dirty="0">
                <a:solidFill>
                  <a:schemeClr val="tx1"/>
                </a:solidFill>
                <a:latin typeface="Arial" panose="020B0604020202020204" pitchFamily="34" charset="0"/>
                <a:cs typeface="Arial" panose="020B0604020202020204" pitchFamily="34" charset="0"/>
              </a:rPr>
              <a:t>UNIDAD TEMÁTICA N°4: </a:t>
            </a:r>
            <a:r>
              <a:rPr lang="es-CL" sz="2000" dirty="0">
                <a:solidFill>
                  <a:schemeClr val="tx1"/>
                </a:solidFill>
                <a:latin typeface="Arial" panose="020B0604020202020204" pitchFamily="34" charset="0"/>
                <a:cs typeface="Arial" panose="020B0604020202020204" pitchFamily="34" charset="0"/>
              </a:rPr>
              <a:t>DERECHO INTERNACIONAL DE LOS CONFLICTOS ARMADOS O INTERNACIONAL </a:t>
            </a:r>
            <a:r>
              <a:rPr lang="es-CL" sz="2000" dirty="0" smtClean="0">
                <a:solidFill>
                  <a:schemeClr val="tx1"/>
                </a:solidFill>
                <a:latin typeface="Arial" panose="020B0604020202020204" pitchFamily="34" charset="0"/>
                <a:cs typeface="Arial" panose="020B0604020202020204" pitchFamily="34" charset="0"/>
              </a:rPr>
              <a:t>HUMANITARIO.</a:t>
            </a:r>
            <a:endParaRPr lang="es-CL" sz="2000" dirty="0">
              <a:solidFill>
                <a:schemeClr val="tx1"/>
              </a:solidFill>
              <a:latin typeface="Arial" panose="020B0604020202020204" pitchFamily="34" charset="0"/>
              <a:cs typeface="Arial" panose="020B0604020202020204" pitchFamily="34" charset="0"/>
            </a:endParaRPr>
          </a:p>
        </p:txBody>
      </p:sp>
      <p:graphicFrame>
        <p:nvGraphicFramePr>
          <p:cNvPr id="4" name="Tabla 4">
            <a:extLst>
              <a:ext uri="{FF2B5EF4-FFF2-40B4-BE49-F238E27FC236}">
                <a16:creationId xmlns:a16="http://schemas.microsoft.com/office/drawing/2014/main" id="{30AA87FE-5B6C-2C53-0C65-FC9F21C0DDE6}"/>
              </a:ext>
            </a:extLst>
          </p:cNvPr>
          <p:cNvGraphicFramePr>
            <a:graphicFrameLocks noGrp="1"/>
          </p:cNvGraphicFramePr>
          <p:nvPr>
            <p:extLst>
              <p:ext uri="{D42A27DB-BD31-4B8C-83A1-F6EECF244321}">
                <p14:modId xmlns:p14="http://schemas.microsoft.com/office/powerpoint/2010/main" val="2901497716"/>
              </p:ext>
            </p:extLst>
          </p:nvPr>
        </p:nvGraphicFramePr>
        <p:xfrm>
          <a:off x="1079863" y="1975608"/>
          <a:ext cx="9606639" cy="839788"/>
        </p:xfrm>
        <a:graphic>
          <a:graphicData uri="http://schemas.openxmlformats.org/drawingml/2006/table">
            <a:tbl>
              <a:tblPr firstRow="1" bandRow="1">
                <a:tableStyleId>{69CF1AB2-1976-4502-BF36-3FF5EA218861}</a:tableStyleId>
              </a:tblPr>
              <a:tblGrid>
                <a:gridCol w="2343294">
                  <a:extLst>
                    <a:ext uri="{9D8B030D-6E8A-4147-A177-3AD203B41FA5}">
                      <a16:colId xmlns:a16="http://schemas.microsoft.com/office/drawing/2014/main" val="2325788855"/>
                    </a:ext>
                  </a:extLst>
                </a:gridCol>
                <a:gridCol w="2542171">
                  <a:extLst>
                    <a:ext uri="{9D8B030D-6E8A-4147-A177-3AD203B41FA5}">
                      <a16:colId xmlns:a16="http://schemas.microsoft.com/office/drawing/2014/main" val="370770237"/>
                    </a:ext>
                  </a:extLst>
                </a:gridCol>
                <a:gridCol w="3190683">
                  <a:extLst>
                    <a:ext uri="{9D8B030D-6E8A-4147-A177-3AD203B41FA5}">
                      <a16:colId xmlns:a16="http://schemas.microsoft.com/office/drawing/2014/main" val="941541219"/>
                    </a:ext>
                  </a:extLst>
                </a:gridCol>
                <a:gridCol w="1530491">
                  <a:extLst>
                    <a:ext uri="{9D8B030D-6E8A-4147-A177-3AD203B41FA5}">
                      <a16:colId xmlns:a16="http://schemas.microsoft.com/office/drawing/2014/main" val="4116993309"/>
                    </a:ext>
                  </a:extLst>
                </a:gridCol>
              </a:tblGrid>
              <a:tr h="468948">
                <a:tc>
                  <a:txBody>
                    <a:bodyPr/>
                    <a:lstStyle/>
                    <a:p>
                      <a:pPr algn="ctr"/>
                      <a:r>
                        <a:rPr lang="es-MX" sz="1400" dirty="0">
                          <a:latin typeface="Arial" panose="020B0604020202020204" pitchFamily="34" charset="0"/>
                          <a:cs typeface="Arial" panose="020B0604020202020204" pitchFamily="34" charset="0"/>
                        </a:rPr>
                        <a:t>Horas teóricas</a:t>
                      </a:r>
                      <a:endParaRPr lang="es-CL" sz="1400" dirty="0">
                        <a:latin typeface="Arial" panose="020B0604020202020204" pitchFamily="34" charset="0"/>
                        <a:cs typeface="Arial" panose="020B0604020202020204" pitchFamily="34" charset="0"/>
                      </a:endParaRPr>
                    </a:p>
                  </a:txBody>
                  <a:tcPr/>
                </a:tc>
                <a:tc>
                  <a:txBody>
                    <a:bodyPr/>
                    <a:lstStyle/>
                    <a:p>
                      <a:pPr algn="ctr"/>
                      <a:r>
                        <a:rPr lang="es-MX" sz="1400" dirty="0">
                          <a:latin typeface="Arial" panose="020B0604020202020204" pitchFamily="34" charset="0"/>
                          <a:cs typeface="Arial" panose="020B0604020202020204" pitchFamily="34" charset="0"/>
                        </a:rPr>
                        <a:t>Horas prácticas</a:t>
                      </a:r>
                      <a:endParaRPr lang="es-CL" sz="1400" dirty="0">
                        <a:latin typeface="Arial" panose="020B0604020202020204" pitchFamily="34" charset="0"/>
                        <a:cs typeface="Arial" panose="020B0604020202020204" pitchFamily="34" charset="0"/>
                      </a:endParaRPr>
                    </a:p>
                  </a:txBody>
                  <a:tcPr/>
                </a:tc>
                <a:tc>
                  <a:txBody>
                    <a:bodyPr/>
                    <a:lstStyle/>
                    <a:p>
                      <a:pPr algn="ctr"/>
                      <a:r>
                        <a:rPr lang="es-MX" sz="1400" dirty="0">
                          <a:latin typeface="Arial" panose="020B0604020202020204" pitchFamily="34" charset="0"/>
                          <a:cs typeface="Arial" panose="020B0604020202020204" pitchFamily="34" charset="0"/>
                        </a:rPr>
                        <a:t>Horas de Evaluación</a:t>
                      </a:r>
                      <a:endParaRPr lang="es-CL" sz="1400" dirty="0">
                        <a:latin typeface="Arial" panose="020B0604020202020204" pitchFamily="34" charset="0"/>
                        <a:cs typeface="Arial" panose="020B0604020202020204" pitchFamily="34" charset="0"/>
                      </a:endParaRPr>
                    </a:p>
                  </a:txBody>
                  <a:tcPr/>
                </a:tc>
                <a:tc>
                  <a:txBody>
                    <a:bodyPr/>
                    <a:lstStyle/>
                    <a:p>
                      <a:pPr algn="ctr"/>
                      <a:r>
                        <a:rPr lang="es-MX" sz="1400" dirty="0">
                          <a:latin typeface="Arial" panose="020B0604020202020204" pitchFamily="34" charset="0"/>
                          <a:cs typeface="Arial" panose="020B0604020202020204" pitchFamily="34" charset="0"/>
                        </a:rPr>
                        <a:t>Total Horas</a:t>
                      </a:r>
                      <a:endParaRPr lang="es-CL" sz="14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981670577"/>
                  </a:ext>
                </a:extLst>
              </a:tr>
              <a:tr h="370840">
                <a:tc>
                  <a:txBody>
                    <a:bodyPr/>
                    <a:lstStyle/>
                    <a:p>
                      <a:pPr algn="ctr"/>
                      <a:r>
                        <a:rPr lang="es-MX" sz="1400" b="1" dirty="0">
                          <a:latin typeface="Arial" panose="020B0604020202020204" pitchFamily="34" charset="0"/>
                          <a:cs typeface="Arial" panose="020B0604020202020204" pitchFamily="34" charset="0"/>
                        </a:rPr>
                        <a:t>11</a:t>
                      </a:r>
                      <a:endParaRPr lang="es-CL" sz="1400" b="1" dirty="0">
                        <a:latin typeface="Arial" panose="020B0604020202020204" pitchFamily="34" charset="0"/>
                        <a:cs typeface="Arial" panose="020B0604020202020204" pitchFamily="34" charset="0"/>
                      </a:endParaRPr>
                    </a:p>
                  </a:txBody>
                  <a:tcPr/>
                </a:tc>
                <a:tc>
                  <a:txBody>
                    <a:bodyPr/>
                    <a:lstStyle/>
                    <a:p>
                      <a:pPr algn="ctr"/>
                      <a:r>
                        <a:rPr lang="es-MX" sz="1400" b="1" dirty="0">
                          <a:latin typeface="Arial" panose="020B0604020202020204" pitchFamily="34" charset="0"/>
                          <a:cs typeface="Arial" panose="020B0604020202020204" pitchFamily="34" charset="0"/>
                        </a:rPr>
                        <a:t>4</a:t>
                      </a:r>
                      <a:endParaRPr lang="es-CL" sz="1400" b="1" dirty="0">
                        <a:latin typeface="Arial" panose="020B0604020202020204" pitchFamily="34" charset="0"/>
                        <a:cs typeface="Arial" panose="020B0604020202020204" pitchFamily="34" charset="0"/>
                      </a:endParaRPr>
                    </a:p>
                  </a:txBody>
                  <a:tcPr/>
                </a:tc>
                <a:tc>
                  <a:txBody>
                    <a:bodyPr/>
                    <a:lstStyle/>
                    <a:p>
                      <a:pPr algn="ctr"/>
                      <a:r>
                        <a:rPr lang="es-MX" sz="1400" b="1" dirty="0">
                          <a:latin typeface="Arial" panose="020B0604020202020204" pitchFamily="34" charset="0"/>
                          <a:cs typeface="Arial" panose="020B0604020202020204" pitchFamily="34" charset="0"/>
                        </a:rPr>
                        <a:t>-</a:t>
                      </a:r>
                      <a:endParaRPr lang="es-CL" sz="1400" b="1" dirty="0">
                        <a:latin typeface="Arial" panose="020B0604020202020204" pitchFamily="34" charset="0"/>
                        <a:cs typeface="Arial" panose="020B0604020202020204" pitchFamily="34" charset="0"/>
                      </a:endParaRPr>
                    </a:p>
                  </a:txBody>
                  <a:tcPr/>
                </a:tc>
                <a:tc>
                  <a:txBody>
                    <a:bodyPr/>
                    <a:lstStyle/>
                    <a:p>
                      <a:pPr algn="ctr"/>
                      <a:r>
                        <a:rPr lang="es-MX" sz="1400" b="1" dirty="0">
                          <a:solidFill>
                            <a:srgbClr val="FF0000"/>
                          </a:solidFill>
                          <a:latin typeface="Arial" panose="020B0604020202020204" pitchFamily="34" charset="0"/>
                          <a:cs typeface="Arial" panose="020B0604020202020204" pitchFamily="34" charset="0"/>
                        </a:rPr>
                        <a:t>15</a:t>
                      </a:r>
                      <a:endParaRPr lang="es-CL" sz="1400" b="1" dirty="0">
                        <a:solidFill>
                          <a:srgbClr val="FF0000"/>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847109805"/>
                  </a:ext>
                </a:extLst>
              </a:tr>
            </a:tbl>
          </a:graphicData>
        </a:graphic>
      </p:graphicFrame>
      <p:graphicFrame>
        <p:nvGraphicFramePr>
          <p:cNvPr id="3" name="Diagrama 2">
            <a:extLst>
              <a:ext uri="{FF2B5EF4-FFF2-40B4-BE49-F238E27FC236}">
                <a16:creationId xmlns:a16="http://schemas.microsoft.com/office/drawing/2014/main" id="{62A9F92F-67BD-AA04-D7E2-E4CFCD2D755F}"/>
              </a:ext>
            </a:extLst>
          </p:cNvPr>
          <p:cNvGraphicFramePr/>
          <p:nvPr>
            <p:extLst>
              <p:ext uri="{D42A27DB-BD31-4B8C-83A1-F6EECF244321}">
                <p14:modId xmlns:p14="http://schemas.microsoft.com/office/powerpoint/2010/main" val="460569417"/>
              </p:ext>
            </p:extLst>
          </p:nvPr>
        </p:nvGraphicFramePr>
        <p:xfrm>
          <a:off x="1293478" y="2110586"/>
          <a:ext cx="9606639" cy="49593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CuadroTexto 4"/>
          <p:cNvSpPr txBox="1"/>
          <p:nvPr/>
        </p:nvSpPr>
        <p:spPr>
          <a:xfrm>
            <a:off x="4876452" y="1396329"/>
            <a:ext cx="2769325" cy="369332"/>
          </a:xfrm>
          <a:prstGeom prst="rect">
            <a:avLst/>
          </a:prstGeom>
          <a:noFill/>
        </p:spPr>
        <p:txBody>
          <a:bodyPr wrap="square" rtlCol="0">
            <a:spAutoFit/>
          </a:bodyPr>
          <a:lstStyle/>
          <a:p>
            <a:r>
              <a:rPr lang="es-MX" dirty="0" smtClean="0">
                <a:latin typeface="Arial" panose="020B0604020202020204" pitchFamily="34" charset="0"/>
                <a:cs typeface="Arial" panose="020B0604020202020204" pitchFamily="34" charset="0"/>
              </a:rPr>
              <a:t>CARGA HORAROA</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44346354"/>
      </p:ext>
    </p:extLst>
  </p:cSld>
  <p:clrMapOvr>
    <a:masterClrMapping/>
  </p:clrMapOvr>
  <p:transition spd="slow">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99000">
              <a:srgbClr val="0070C0"/>
            </a:gs>
          </a:gsLst>
          <a:lin ang="5400000" scaled="0"/>
        </a:grad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AB87C13-76F5-D22B-C718-EACC07080AFA}"/>
              </a:ext>
            </a:extLst>
          </p:cNvPr>
          <p:cNvSpPr>
            <a:spLocks noGrp="1"/>
          </p:cNvSpPr>
          <p:nvPr>
            <p:ph type="title"/>
          </p:nvPr>
        </p:nvSpPr>
        <p:spPr>
          <a:xfrm>
            <a:off x="865496" y="135670"/>
            <a:ext cx="10515600" cy="1325563"/>
          </a:xfrm>
          <a:noFill/>
          <a:ln>
            <a:noFill/>
          </a:ln>
        </p:spPr>
        <p:style>
          <a:lnRef idx="2">
            <a:schemeClr val="dk1"/>
          </a:lnRef>
          <a:fillRef idx="1">
            <a:schemeClr val="lt1"/>
          </a:fillRef>
          <a:effectRef idx="0">
            <a:schemeClr val="dk1"/>
          </a:effectRef>
          <a:fontRef idx="minor">
            <a:schemeClr val="dk1"/>
          </a:fontRef>
        </p:style>
        <p:txBody>
          <a:bodyPr>
            <a:normAutofit/>
          </a:bodyPr>
          <a:lstStyle/>
          <a:p>
            <a:pPr algn="ctr" fontAlgn="auto">
              <a:spcAft>
                <a:spcPts val="0"/>
              </a:spcAft>
              <a:defRPr/>
            </a:pPr>
            <a:r>
              <a:rPr lang="es-CL" sz="2000" b="1" dirty="0" smtClean="0">
                <a:solidFill>
                  <a:schemeClr val="tx1"/>
                </a:solidFill>
                <a:latin typeface="Arial" panose="020B0604020202020204" pitchFamily="34" charset="0"/>
                <a:cs typeface="Arial" panose="020B0604020202020204" pitchFamily="34" charset="0"/>
              </a:rPr>
              <a:t>UNIDAD TEMÁTICA N°5: </a:t>
            </a:r>
            <a:r>
              <a:rPr lang="es-CL" sz="2000" dirty="0" smtClean="0">
                <a:solidFill>
                  <a:schemeClr val="tx1"/>
                </a:solidFill>
                <a:latin typeface="Arial" panose="020B0604020202020204" pitchFamily="34" charset="0"/>
                <a:cs typeface="Arial" panose="020B0604020202020204" pitchFamily="34" charset="0"/>
              </a:rPr>
              <a:t>JUSTICIA MILITAR                           </a:t>
            </a:r>
            <a:endParaRPr lang="es-CL" sz="2000" dirty="0">
              <a:solidFill>
                <a:schemeClr val="tx1"/>
              </a:solidFill>
              <a:latin typeface="Arial" panose="020B0604020202020204" pitchFamily="34" charset="0"/>
              <a:cs typeface="Arial" panose="020B0604020202020204" pitchFamily="34" charset="0"/>
            </a:endParaRPr>
          </a:p>
        </p:txBody>
      </p:sp>
      <p:sp>
        <p:nvSpPr>
          <p:cNvPr id="7" name="Marcador de contenido 6">
            <a:extLst>
              <a:ext uri="{FF2B5EF4-FFF2-40B4-BE49-F238E27FC236}">
                <a16:creationId xmlns:a16="http://schemas.microsoft.com/office/drawing/2014/main" id="{2F7B0B05-64D1-251C-FFB8-EDBAB042CCE3}"/>
              </a:ext>
            </a:extLst>
          </p:cNvPr>
          <p:cNvSpPr>
            <a:spLocks noGrp="1"/>
          </p:cNvSpPr>
          <p:nvPr>
            <p:ph idx="1"/>
          </p:nvPr>
        </p:nvSpPr>
        <p:spPr>
          <a:xfrm>
            <a:off x="736963" y="1355725"/>
            <a:ext cx="10515600" cy="4959346"/>
          </a:xfrm>
        </p:spPr>
        <p:txBody>
          <a:bodyPr>
            <a:normAutofit/>
          </a:bodyPr>
          <a:lstStyle/>
          <a:p>
            <a:pPr marL="0" indent="0" algn="ctr">
              <a:buNone/>
            </a:pPr>
            <a:r>
              <a:rPr lang="es-MX" sz="1800" dirty="0" smtClean="0">
                <a:latin typeface="Arial" panose="020B0604020202020204" pitchFamily="34" charset="0"/>
                <a:cs typeface="Arial" panose="020B0604020202020204" pitchFamily="34" charset="0"/>
              </a:rPr>
              <a:t>CARGA HORARIA</a:t>
            </a:r>
          </a:p>
          <a:p>
            <a:pPr marL="0" indent="0">
              <a:buNone/>
            </a:pPr>
            <a:endParaRPr lang="es-MX" sz="1400" dirty="0">
              <a:latin typeface="Arial" panose="020B0604020202020204" pitchFamily="34" charset="0"/>
              <a:cs typeface="Arial" panose="020B0604020202020204" pitchFamily="34" charset="0"/>
            </a:endParaRPr>
          </a:p>
          <a:p>
            <a:pPr marL="0" indent="0">
              <a:buNone/>
            </a:pPr>
            <a:endParaRPr lang="es-MX" sz="1400" dirty="0">
              <a:latin typeface="Arial" panose="020B0604020202020204" pitchFamily="34" charset="0"/>
              <a:cs typeface="Arial" panose="020B0604020202020204" pitchFamily="34" charset="0"/>
            </a:endParaRPr>
          </a:p>
          <a:p>
            <a:pPr marL="0" indent="0">
              <a:buNone/>
            </a:pPr>
            <a:endParaRPr lang="es-MX" sz="1400" dirty="0">
              <a:latin typeface="Arial" panose="020B0604020202020204" pitchFamily="34" charset="0"/>
              <a:cs typeface="Arial" panose="020B0604020202020204" pitchFamily="34" charset="0"/>
            </a:endParaRPr>
          </a:p>
          <a:p>
            <a:pPr marL="0" indent="0">
              <a:buNone/>
            </a:pPr>
            <a:endParaRPr lang="es-MX" sz="1400" dirty="0">
              <a:latin typeface="Arial" panose="020B0604020202020204" pitchFamily="34" charset="0"/>
              <a:cs typeface="Arial" panose="020B0604020202020204" pitchFamily="34" charset="0"/>
            </a:endParaRPr>
          </a:p>
          <a:p>
            <a:pPr marL="342900" indent="-342900">
              <a:buFont typeface="Arial" panose="020B0604020202020204" pitchFamily="34" charset="0"/>
              <a:buAutoNum type="arabicPeriod"/>
            </a:pPr>
            <a:endParaRPr lang="es-MX" sz="1400" dirty="0">
              <a:solidFill>
                <a:schemeClr val="tx1"/>
              </a:solidFill>
              <a:latin typeface="Arial" panose="020B0604020202020204" pitchFamily="34" charset="0"/>
              <a:cs typeface="Arial" panose="020B0604020202020204" pitchFamily="34" charset="0"/>
            </a:endParaRPr>
          </a:p>
          <a:p>
            <a:pPr marL="342900" indent="-342900">
              <a:buFont typeface="Arial" panose="020B0604020202020204" pitchFamily="34" charset="0"/>
              <a:buAutoNum type="arabicPeriod"/>
            </a:pPr>
            <a:endParaRPr lang="es-CL" sz="1400" dirty="0">
              <a:solidFill>
                <a:schemeClr val="tx1"/>
              </a:solidFill>
              <a:latin typeface="Arial" panose="020B0604020202020204" pitchFamily="34" charset="0"/>
              <a:cs typeface="Arial" panose="020B0604020202020204" pitchFamily="34" charset="0"/>
            </a:endParaRPr>
          </a:p>
          <a:p>
            <a:pPr marL="342900" indent="-342900">
              <a:buAutoNum type="arabicPeriod"/>
            </a:pPr>
            <a:endParaRPr lang="es-MX" sz="1800" dirty="0">
              <a:latin typeface="Arial" panose="020B0604020202020204" pitchFamily="34" charset="0"/>
              <a:cs typeface="Arial" panose="020B0604020202020204" pitchFamily="34" charset="0"/>
            </a:endParaRPr>
          </a:p>
          <a:p>
            <a:pPr marL="342900" indent="-342900">
              <a:buAutoNum type="arabicPeriod"/>
            </a:pPr>
            <a:endParaRPr lang="es-MX" sz="1800" dirty="0">
              <a:latin typeface="Arial" panose="020B0604020202020204" pitchFamily="34" charset="0"/>
              <a:cs typeface="Arial" panose="020B0604020202020204" pitchFamily="34" charset="0"/>
            </a:endParaRPr>
          </a:p>
          <a:p>
            <a:pPr marL="342900" indent="-342900">
              <a:buAutoNum type="arabicPeriod"/>
            </a:pPr>
            <a:endParaRPr lang="es-CL" sz="1800" dirty="0">
              <a:solidFill>
                <a:schemeClr val="tx1"/>
              </a:solidFill>
              <a:latin typeface="Arial" panose="020B0604020202020204" pitchFamily="34" charset="0"/>
              <a:cs typeface="Arial" panose="020B0604020202020204" pitchFamily="34" charset="0"/>
            </a:endParaRPr>
          </a:p>
          <a:p>
            <a:pPr marL="0" indent="0">
              <a:buNone/>
            </a:pPr>
            <a:endParaRPr lang="es-CL" sz="1800" dirty="0">
              <a:latin typeface="Arial" panose="020B0604020202020204" pitchFamily="34" charset="0"/>
              <a:cs typeface="Arial" panose="020B0604020202020204" pitchFamily="34" charset="0"/>
            </a:endParaRPr>
          </a:p>
        </p:txBody>
      </p:sp>
      <p:graphicFrame>
        <p:nvGraphicFramePr>
          <p:cNvPr id="4" name="Tabla 4">
            <a:extLst>
              <a:ext uri="{FF2B5EF4-FFF2-40B4-BE49-F238E27FC236}">
                <a16:creationId xmlns:a16="http://schemas.microsoft.com/office/drawing/2014/main" id="{30AA87FE-5B6C-2C53-0C65-FC9F21C0DDE6}"/>
              </a:ext>
            </a:extLst>
          </p:cNvPr>
          <p:cNvGraphicFramePr>
            <a:graphicFrameLocks noGrp="1"/>
          </p:cNvGraphicFramePr>
          <p:nvPr>
            <p:extLst>
              <p:ext uri="{D42A27DB-BD31-4B8C-83A1-F6EECF244321}">
                <p14:modId xmlns:p14="http://schemas.microsoft.com/office/powerpoint/2010/main" val="3337636230"/>
              </p:ext>
            </p:extLst>
          </p:nvPr>
        </p:nvGraphicFramePr>
        <p:xfrm>
          <a:off x="1065042" y="1841500"/>
          <a:ext cx="9606639" cy="839788"/>
        </p:xfrm>
        <a:graphic>
          <a:graphicData uri="http://schemas.openxmlformats.org/drawingml/2006/table">
            <a:tbl>
              <a:tblPr firstRow="1" bandRow="1">
                <a:tableStyleId>{69CF1AB2-1976-4502-BF36-3FF5EA218861}</a:tableStyleId>
              </a:tblPr>
              <a:tblGrid>
                <a:gridCol w="2343294">
                  <a:extLst>
                    <a:ext uri="{9D8B030D-6E8A-4147-A177-3AD203B41FA5}">
                      <a16:colId xmlns:a16="http://schemas.microsoft.com/office/drawing/2014/main" val="2325788855"/>
                    </a:ext>
                  </a:extLst>
                </a:gridCol>
                <a:gridCol w="2542171">
                  <a:extLst>
                    <a:ext uri="{9D8B030D-6E8A-4147-A177-3AD203B41FA5}">
                      <a16:colId xmlns:a16="http://schemas.microsoft.com/office/drawing/2014/main" val="370770237"/>
                    </a:ext>
                  </a:extLst>
                </a:gridCol>
                <a:gridCol w="3190683">
                  <a:extLst>
                    <a:ext uri="{9D8B030D-6E8A-4147-A177-3AD203B41FA5}">
                      <a16:colId xmlns:a16="http://schemas.microsoft.com/office/drawing/2014/main" val="941541219"/>
                    </a:ext>
                  </a:extLst>
                </a:gridCol>
                <a:gridCol w="1530491">
                  <a:extLst>
                    <a:ext uri="{9D8B030D-6E8A-4147-A177-3AD203B41FA5}">
                      <a16:colId xmlns:a16="http://schemas.microsoft.com/office/drawing/2014/main" val="4116993309"/>
                    </a:ext>
                  </a:extLst>
                </a:gridCol>
              </a:tblGrid>
              <a:tr h="468948">
                <a:tc>
                  <a:txBody>
                    <a:bodyPr/>
                    <a:lstStyle/>
                    <a:p>
                      <a:pPr algn="ctr"/>
                      <a:r>
                        <a:rPr lang="es-MX" sz="1400" dirty="0">
                          <a:latin typeface="Arial" panose="020B0604020202020204" pitchFamily="34" charset="0"/>
                          <a:cs typeface="Arial" panose="020B0604020202020204" pitchFamily="34" charset="0"/>
                        </a:rPr>
                        <a:t>Horas teóricas</a:t>
                      </a:r>
                      <a:endParaRPr lang="es-CL" sz="1400" dirty="0">
                        <a:latin typeface="Arial" panose="020B0604020202020204" pitchFamily="34" charset="0"/>
                        <a:cs typeface="Arial" panose="020B0604020202020204" pitchFamily="34" charset="0"/>
                      </a:endParaRPr>
                    </a:p>
                  </a:txBody>
                  <a:tcPr/>
                </a:tc>
                <a:tc>
                  <a:txBody>
                    <a:bodyPr/>
                    <a:lstStyle/>
                    <a:p>
                      <a:pPr algn="ctr"/>
                      <a:r>
                        <a:rPr lang="es-MX" sz="1400" dirty="0">
                          <a:latin typeface="Arial" panose="020B0604020202020204" pitchFamily="34" charset="0"/>
                          <a:cs typeface="Arial" panose="020B0604020202020204" pitchFamily="34" charset="0"/>
                        </a:rPr>
                        <a:t>Horas prácticas</a:t>
                      </a:r>
                      <a:endParaRPr lang="es-CL" sz="1400" dirty="0">
                        <a:latin typeface="Arial" panose="020B0604020202020204" pitchFamily="34" charset="0"/>
                        <a:cs typeface="Arial" panose="020B0604020202020204" pitchFamily="34" charset="0"/>
                      </a:endParaRPr>
                    </a:p>
                  </a:txBody>
                  <a:tcPr/>
                </a:tc>
                <a:tc>
                  <a:txBody>
                    <a:bodyPr/>
                    <a:lstStyle/>
                    <a:p>
                      <a:pPr algn="ctr"/>
                      <a:r>
                        <a:rPr lang="es-MX" sz="1400" dirty="0">
                          <a:latin typeface="Arial" panose="020B0604020202020204" pitchFamily="34" charset="0"/>
                          <a:cs typeface="Arial" panose="020B0604020202020204" pitchFamily="34" charset="0"/>
                        </a:rPr>
                        <a:t>Horas de Evaluación</a:t>
                      </a:r>
                      <a:endParaRPr lang="es-CL" sz="1400" dirty="0">
                        <a:latin typeface="Arial" panose="020B0604020202020204" pitchFamily="34" charset="0"/>
                        <a:cs typeface="Arial" panose="020B0604020202020204" pitchFamily="34" charset="0"/>
                      </a:endParaRPr>
                    </a:p>
                  </a:txBody>
                  <a:tcPr/>
                </a:tc>
                <a:tc>
                  <a:txBody>
                    <a:bodyPr/>
                    <a:lstStyle/>
                    <a:p>
                      <a:pPr algn="ctr"/>
                      <a:r>
                        <a:rPr lang="es-MX" sz="1400" dirty="0">
                          <a:latin typeface="Arial" panose="020B0604020202020204" pitchFamily="34" charset="0"/>
                          <a:cs typeface="Arial" panose="020B0604020202020204" pitchFamily="34" charset="0"/>
                        </a:rPr>
                        <a:t>Total Horas</a:t>
                      </a:r>
                      <a:endParaRPr lang="es-CL" sz="14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981670577"/>
                  </a:ext>
                </a:extLst>
              </a:tr>
              <a:tr h="370840">
                <a:tc>
                  <a:txBody>
                    <a:bodyPr/>
                    <a:lstStyle/>
                    <a:p>
                      <a:pPr algn="ctr"/>
                      <a:r>
                        <a:rPr lang="es-MX" sz="1400" b="1" dirty="0">
                          <a:latin typeface="Arial" panose="020B0604020202020204" pitchFamily="34" charset="0"/>
                          <a:cs typeface="Arial" panose="020B0604020202020204" pitchFamily="34" charset="0"/>
                        </a:rPr>
                        <a:t>4</a:t>
                      </a:r>
                      <a:endParaRPr lang="es-CL" sz="1400" b="1" dirty="0">
                        <a:latin typeface="Arial" panose="020B0604020202020204" pitchFamily="34" charset="0"/>
                        <a:cs typeface="Arial" panose="020B0604020202020204" pitchFamily="34" charset="0"/>
                      </a:endParaRPr>
                    </a:p>
                  </a:txBody>
                  <a:tcPr/>
                </a:tc>
                <a:tc>
                  <a:txBody>
                    <a:bodyPr/>
                    <a:lstStyle/>
                    <a:p>
                      <a:pPr algn="ctr"/>
                      <a:r>
                        <a:rPr lang="es-MX" sz="1400" b="1" dirty="0">
                          <a:latin typeface="Arial" panose="020B0604020202020204" pitchFamily="34" charset="0"/>
                          <a:cs typeface="Arial" panose="020B0604020202020204" pitchFamily="34" charset="0"/>
                        </a:rPr>
                        <a:t>4</a:t>
                      </a:r>
                      <a:endParaRPr lang="es-CL" sz="1400" b="1" dirty="0">
                        <a:latin typeface="Arial" panose="020B0604020202020204" pitchFamily="34" charset="0"/>
                        <a:cs typeface="Arial" panose="020B0604020202020204" pitchFamily="34" charset="0"/>
                      </a:endParaRPr>
                    </a:p>
                  </a:txBody>
                  <a:tcPr/>
                </a:tc>
                <a:tc>
                  <a:txBody>
                    <a:bodyPr/>
                    <a:lstStyle/>
                    <a:p>
                      <a:pPr algn="ctr"/>
                      <a:r>
                        <a:rPr lang="es-MX" sz="1400" b="1" dirty="0">
                          <a:latin typeface="Arial" panose="020B0604020202020204" pitchFamily="34" charset="0"/>
                          <a:cs typeface="Arial" panose="020B0604020202020204" pitchFamily="34" charset="0"/>
                        </a:rPr>
                        <a:t>2</a:t>
                      </a:r>
                      <a:endParaRPr lang="es-CL" sz="1400" b="1" dirty="0">
                        <a:latin typeface="Arial" panose="020B0604020202020204" pitchFamily="34" charset="0"/>
                        <a:cs typeface="Arial" panose="020B0604020202020204" pitchFamily="34" charset="0"/>
                      </a:endParaRPr>
                    </a:p>
                  </a:txBody>
                  <a:tcPr/>
                </a:tc>
                <a:tc>
                  <a:txBody>
                    <a:bodyPr/>
                    <a:lstStyle/>
                    <a:p>
                      <a:pPr algn="ctr"/>
                      <a:r>
                        <a:rPr lang="es-MX" sz="1400" b="1" dirty="0">
                          <a:solidFill>
                            <a:srgbClr val="FF0000"/>
                          </a:solidFill>
                          <a:latin typeface="Arial" panose="020B0604020202020204" pitchFamily="34" charset="0"/>
                          <a:cs typeface="Arial" panose="020B0604020202020204" pitchFamily="34" charset="0"/>
                        </a:rPr>
                        <a:t>10</a:t>
                      </a:r>
                      <a:endParaRPr lang="es-CL" sz="1400" b="1" dirty="0">
                        <a:solidFill>
                          <a:srgbClr val="FF0000"/>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847109805"/>
                  </a:ext>
                </a:extLst>
              </a:tr>
            </a:tbl>
          </a:graphicData>
        </a:graphic>
      </p:graphicFrame>
      <p:graphicFrame>
        <p:nvGraphicFramePr>
          <p:cNvPr id="3" name="Diagrama 2">
            <a:extLst>
              <a:ext uri="{FF2B5EF4-FFF2-40B4-BE49-F238E27FC236}">
                <a16:creationId xmlns:a16="http://schemas.microsoft.com/office/drawing/2014/main" id="{19DF800B-001C-D135-128E-56CF5B55F579}"/>
              </a:ext>
            </a:extLst>
          </p:cNvPr>
          <p:cNvGraphicFramePr/>
          <p:nvPr>
            <p:extLst>
              <p:ext uri="{D42A27DB-BD31-4B8C-83A1-F6EECF244321}">
                <p14:modId xmlns:p14="http://schemas.microsoft.com/office/powerpoint/2010/main" val="1988680669"/>
              </p:ext>
            </p:extLst>
          </p:nvPr>
        </p:nvGraphicFramePr>
        <p:xfrm>
          <a:off x="210576" y="1898654"/>
          <a:ext cx="11568374" cy="49593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Flecha: hacia la izquierda 1">
            <a:hlinkClick r:id="rId7" action="ppaction://hlinksldjump"/>
            <a:extLst>
              <a:ext uri="{FF2B5EF4-FFF2-40B4-BE49-F238E27FC236}">
                <a16:creationId xmlns:a16="http://schemas.microsoft.com/office/drawing/2014/main" id="{1100636A-9887-77D7-6168-DFEBD0F52BB0}"/>
              </a:ext>
            </a:extLst>
          </p:cNvPr>
          <p:cNvSpPr/>
          <p:nvPr/>
        </p:nvSpPr>
        <p:spPr>
          <a:xfrm>
            <a:off x="127699" y="6176963"/>
            <a:ext cx="900332" cy="575529"/>
          </a:xfrm>
          <a:prstGeom prst="leftArrow">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s-CL"/>
          </a:p>
        </p:txBody>
      </p:sp>
    </p:spTree>
    <p:extLst>
      <p:ext uri="{BB962C8B-B14F-4D97-AF65-F5344CB8AC3E}">
        <p14:creationId xmlns:p14="http://schemas.microsoft.com/office/powerpoint/2010/main" val="2618171923"/>
      </p:ext>
    </p:extLst>
  </p:cSld>
  <p:clrMapOvr>
    <a:masterClrMapping/>
  </p:clrMapOvr>
  <p:transition spd="slow">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4335694" y="4224938"/>
            <a:ext cx="7969960" cy="1459355"/>
          </a:xfrm>
        </p:spPr>
        <p:txBody>
          <a:bodyPr anchor="b">
            <a:normAutofit/>
          </a:bodyPr>
          <a:lstStyle/>
          <a:p>
            <a:pPr algn="ctr"/>
            <a:r>
              <a:rPr lang="es-MX" sz="4400" dirty="0">
                <a:latin typeface="Arial" panose="020B0604020202020204" pitchFamily="34" charset="0"/>
                <a:cs typeface="Arial" panose="020B0604020202020204" pitchFamily="34" charset="0"/>
              </a:rPr>
              <a:t>UNIDAD TEMÁTICA N°1</a:t>
            </a:r>
            <a:br>
              <a:rPr lang="es-MX" sz="4400" dirty="0">
                <a:latin typeface="Arial" panose="020B0604020202020204" pitchFamily="34" charset="0"/>
                <a:cs typeface="Arial" panose="020B0604020202020204" pitchFamily="34" charset="0"/>
              </a:rPr>
            </a:br>
            <a:r>
              <a:rPr lang="es-MX" sz="4400" dirty="0">
                <a:latin typeface="Arial" panose="020B0604020202020204" pitchFamily="34" charset="0"/>
                <a:cs typeface="Arial" panose="020B0604020202020204" pitchFamily="34" charset="0"/>
              </a:rPr>
              <a:t>EDUCACIÓN CÍVICA</a:t>
            </a:r>
            <a:endParaRPr lang="es-CL" sz="44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4335694" y="5724112"/>
            <a:ext cx="6256964" cy="646785"/>
          </a:xfrm>
        </p:spPr>
        <p:txBody>
          <a:bodyPr>
            <a:normAutofit/>
          </a:bodyPr>
          <a:lstStyle/>
          <a:p>
            <a:pPr algn="r"/>
            <a:endParaRPr lang="es-MX" sz="1300" dirty="0"/>
          </a:p>
          <a:p>
            <a:pPr algn="r"/>
            <a:r>
              <a:rPr lang="es-MX" sz="1300" dirty="0">
                <a:latin typeface="Arial" panose="020B0604020202020204" pitchFamily="34" charset="0"/>
                <a:cs typeface="Arial" panose="020B0604020202020204" pitchFamily="34" charset="0"/>
              </a:rPr>
              <a:t>EL HOMBRE, LA SOCIEDAD Y EL DERECHO</a:t>
            </a:r>
            <a:endParaRPr lang="es-CL" sz="1300" dirty="0">
              <a:latin typeface="Arial" panose="020B0604020202020204" pitchFamily="34" charset="0"/>
              <a:cs typeface="Arial" panose="020B0604020202020204" pitchFamily="34" charset="0"/>
            </a:endParaRPr>
          </a:p>
        </p:txBody>
      </p:sp>
      <p:pic>
        <p:nvPicPr>
          <p:cNvPr id="1026" name="Picture 2" descr="El Derecho Penal y sus características | Postgrado Unab">
            <a:extLst>
              <a:ext uri="{FF2B5EF4-FFF2-40B4-BE49-F238E27FC236}">
                <a16:creationId xmlns:a16="http://schemas.microsoft.com/office/drawing/2014/main" id="{4E55D41E-AEFF-01FD-D64B-607E9005F26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2586" r="4520"/>
          <a:stretch/>
        </p:blipFill>
        <p:spPr bwMode="auto">
          <a:xfrm>
            <a:off x="4406845" y="4"/>
            <a:ext cx="4101288" cy="3418797"/>
          </a:xfrm>
          <a:custGeom>
            <a:avLst/>
            <a:gdLst/>
            <a:ahLst/>
            <a:cxnLst/>
            <a:rect l="l" t="t" r="r" b="b"/>
            <a:pathLst>
              <a:path w="4101288" h="3418797">
                <a:moveTo>
                  <a:pt x="989912" y="0"/>
                </a:moveTo>
                <a:lnTo>
                  <a:pt x="3844502" y="0"/>
                </a:lnTo>
                <a:lnTo>
                  <a:pt x="3760850" y="25406"/>
                </a:lnTo>
                <a:cubicBezTo>
                  <a:pt x="3711615" y="43967"/>
                  <a:pt x="3663870" y="67007"/>
                  <a:pt x="3618425" y="98254"/>
                </a:cubicBezTo>
                <a:cubicBezTo>
                  <a:pt x="3626136" y="110145"/>
                  <a:pt x="3665355" y="144049"/>
                  <a:pt x="3649272" y="146579"/>
                </a:cubicBezTo>
                <a:cubicBezTo>
                  <a:pt x="3604102" y="153917"/>
                  <a:pt x="3564000" y="178711"/>
                  <a:pt x="3522797" y="199205"/>
                </a:cubicBezTo>
                <a:cubicBezTo>
                  <a:pt x="3504948" y="208060"/>
                  <a:pt x="3483356" y="219700"/>
                  <a:pt x="3491728" y="251325"/>
                </a:cubicBezTo>
                <a:cubicBezTo>
                  <a:pt x="3506932" y="260181"/>
                  <a:pt x="3518169" y="247783"/>
                  <a:pt x="3530727" y="246772"/>
                </a:cubicBezTo>
                <a:cubicBezTo>
                  <a:pt x="3543507" y="245761"/>
                  <a:pt x="3572153" y="252336"/>
                  <a:pt x="3564219" y="256638"/>
                </a:cubicBezTo>
                <a:cubicBezTo>
                  <a:pt x="3528083" y="276121"/>
                  <a:pt x="3593085" y="322928"/>
                  <a:pt x="3550339" y="322928"/>
                </a:cubicBezTo>
                <a:cubicBezTo>
                  <a:pt x="3478728" y="323181"/>
                  <a:pt x="3440609" y="406169"/>
                  <a:pt x="3371643" y="408447"/>
                </a:cubicBezTo>
                <a:cubicBezTo>
                  <a:pt x="3360627" y="408698"/>
                  <a:pt x="3355338" y="423373"/>
                  <a:pt x="3355558" y="436278"/>
                </a:cubicBezTo>
                <a:cubicBezTo>
                  <a:pt x="3355558" y="451712"/>
                  <a:pt x="3365694" y="454494"/>
                  <a:pt x="3376931" y="456013"/>
                </a:cubicBezTo>
                <a:cubicBezTo>
                  <a:pt x="3394118" y="458289"/>
                  <a:pt x="3411965" y="436278"/>
                  <a:pt x="3434660" y="466133"/>
                </a:cubicBezTo>
                <a:cubicBezTo>
                  <a:pt x="3393898" y="483590"/>
                  <a:pt x="3353135" y="501049"/>
                  <a:pt x="3353797" y="561013"/>
                </a:cubicBezTo>
                <a:cubicBezTo>
                  <a:pt x="3354015" y="577205"/>
                  <a:pt x="3337050" y="583277"/>
                  <a:pt x="3324270" y="587325"/>
                </a:cubicBezTo>
                <a:cubicBezTo>
                  <a:pt x="3303117" y="593904"/>
                  <a:pt x="3285272" y="605543"/>
                  <a:pt x="3273812" y="628061"/>
                </a:cubicBezTo>
                <a:cubicBezTo>
                  <a:pt x="3274033" y="632362"/>
                  <a:pt x="3274254" y="636917"/>
                  <a:pt x="3272930" y="640459"/>
                </a:cubicBezTo>
                <a:cubicBezTo>
                  <a:pt x="3276676" y="694855"/>
                  <a:pt x="3307523" y="693336"/>
                  <a:pt x="3341676" y="684230"/>
                </a:cubicBezTo>
                <a:cubicBezTo>
                  <a:pt x="3382439" y="673096"/>
                  <a:pt x="3422762" y="652855"/>
                  <a:pt x="3465728" y="672338"/>
                </a:cubicBezTo>
                <a:cubicBezTo>
                  <a:pt x="3405133" y="698397"/>
                  <a:pt x="3339253" y="700422"/>
                  <a:pt x="3282405" y="737615"/>
                </a:cubicBezTo>
                <a:cubicBezTo>
                  <a:pt x="3490406" y="744447"/>
                  <a:pt x="3674169" y="627048"/>
                  <a:pt x="3875781" y="582013"/>
                </a:cubicBezTo>
                <a:cubicBezTo>
                  <a:pt x="3868951" y="612120"/>
                  <a:pt x="3852646" y="618193"/>
                  <a:pt x="3837883" y="622747"/>
                </a:cubicBezTo>
                <a:cubicBezTo>
                  <a:pt x="3763408" y="645519"/>
                  <a:pt x="3698188" y="690809"/>
                  <a:pt x="3630322" y="730023"/>
                </a:cubicBezTo>
                <a:cubicBezTo>
                  <a:pt x="3602340" y="746216"/>
                  <a:pt x="3582066" y="762411"/>
                  <a:pt x="3571492" y="797327"/>
                </a:cubicBezTo>
                <a:cubicBezTo>
                  <a:pt x="3562015" y="828953"/>
                  <a:pt x="3543728" y="843628"/>
                  <a:pt x="3509797" y="834518"/>
                </a:cubicBezTo>
                <a:cubicBezTo>
                  <a:pt x="3482254" y="826927"/>
                  <a:pt x="3452068" y="830975"/>
                  <a:pt x="3423203" y="833760"/>
                </a:cubicBezTo>
                <a:cubicBezTo>
                  <a:pt x="3389931" y="836796"/>
                  <a:pt x="3352693" y="872470"/>
                  <a:pt x="3361728" y="890941"/>
                </a:cubicBezTo>
                <a:cubicBezTo>
                  <a:pt x="3377151" y="922314"/>
                  <a:pt x="3402931" y="906627"/>
                  <a:pt x="3425847" y="903084"/>
                </a:cubicBezTo>
                <a:cubicBezTo>
                  <a:pt x="3451848" y="898784"/>
                  <a:pt x="3500100" y="889927"/>
                  <a:pt x="3500982" y="893723"/>
                </a:cubicBezTo>
                <a:cubicBezTo>
                  <a:pt x="3517950" y="972410"/>
                  <a:pt x="3637374" y="903845"/>
                  <a:pt x="3663154" y="896758"/>
                </a:cubicBezTo>
                <a:cubicBezTo>
                  <a:pt x="3695322" y="887904"/>
                  <a:pt x="3725509" y="904097"/>
                  <a:pt x="3756136" y="907891"/>
                </a:cubicBezTo>
                <a:cubicBezTo>
                  <a:pt x="3783459" y="911433"/>
                  <a:pt x="3937918" y="922314"/>
                  <a:pt x="3969866" y="888915"/>
                </a:cubicBezTo>
                <a:cubicBezTo>
                  <a:pt x="3974273" y="914976"/>
                  <a:pt x="3965020" y="925602"/>
                  <a:pt x="3957306" y="937494"/>
                </a:cubicBezTo>
                <a:cubicBezTo>
                  <a:pt x="3946511" y="954445"/>
                  <a:pt x="3944747" y="966337"/>
                  <a:pt x="3965239" y="979747"/>
                </a:cubicBezTo>
                <a:cubicBezTo>
                  <a:pt x="4023630" y="1018206"/>
                  <a:pt x="4022747" y="1019470"/>
                  <a:pt x="3968324" y="1071591"/>
                </a:cubicBezTo>
                <a:cubicBezTo>
                  <a:pt x="3965678" y="1073867"/>
                  <a:pt x="3966782" y="1081459"/>
                  <a:pt x="3966341" y="1086519"/>
                </a:cubicBezTo>
                <a:cubicBezTo>
                  <a:pt x="3980663" y="1094615"/>
                  <a:pt x="3997409" y="1074373"/>
                  <a:pt x="4014153" y="1096133"/>
                </a:cubicBezTo>
                <a:cubicBezTo>
                  <a:pt x="3941222" y="1191771"/>
                  <a:pt x="3829950" y="1215299"/>
                  <a:pt x="3729254" y="1287157"/>
                </a:cubicBezTo>
                <a:cubicBezTo>
                  <a:pt x="3810780" y="1310939"/>
                  <a:pt x="3859696" y="1227952"/>
                  <a:pt x="3919628" y="1238578"/>
                </a:cubicBezTo>
                <a:cubicBezTo>
                  <a:pt x="3949596" y="1264639"/>
                  <a:pt x="3860577" y="1306386"/>
                  <a:pt x="3945409" y="1318784"/>
                </a:cubicBezTo>
                <a:cubicBezTo>
                  <a:pt x="3908610" y="1341555"/>
                  <a:pt x="3881289" y="1363817"/>
                  <a:pt x="3855951" y="1390133"/>
                </a:cubicBezTo>
                <a:cubicBezTo>
                  <a:pt x="3810780" y="1437192"/>
                  <a:pt x="3801967" y="1468060"/>
                  <a:pt x="3822900" y="1531314"/>
                </a:cubicBezTo>
                <a:cubicBezTo>
                  <a:pt x="3836562" y="1572808"/>
                  <a:pt x="3856611" y="1611013"/>
                  <a:pt x="3838986" y="1660349"/>
                </a:cubicBezTo>
                <a:cubicBezTo>
                  <a:pt x="3826646" y="1694254"/>
                  <a:pt x="3831494" y="1716517"/>
                  <a:pt x="3877323" y="1701337"/>
                </a:cubicBezTo>
                <a:cubicBezTo>
                  <a:pt x="3926679" y="1685144"/>
                  <a:pt x="3945187" y="1715505"/>
                  <a:pt x="3932849" y="1774963"/>
                </a:cubicBezTo>
                <a:cubicBezTo>
                  <a:pt x="3924917" y="1813169"/>
                  <a:pt x="3933291" y="1824806"/>
                  <a:pt x="3967221" y="1820505"/>
                </a:cubicBezTo>
                <a:cubicBezTo>
                  <a:pt x="4004680" y="1815698"/>
                  <a:pt x="4040375" y="1790649"/>
                  <a:pt x="4086646" y="1802795"/>
                </a:cubicBezTo>
                <a:cubicBezTo>
                  <a:pt x="4049631" y="1872120"/>
                  <a:pt x="3970527" y="1852385"/>
                  <a:pt x="3927340" y="1918423"/>
                </a:cubicBezTo>
                <a:cubicBezTo>
                  <a:pt x="3978900" y="1918674"/>
                  <a:pt x="4018341" y="1918423"/>
                  <a:pt x="4056460" y="1903999"/>
                </a:cubicBezTo>
                <a:cubicBezTo>
                  <a:pt x="4072325" y="1898179"/>
                  <a:pt x="4089732" y="1892109"/>
                  <a:pt x="4098545" y="1912096"/>
                </a:cubicBezTo>
                <a:cubicBezTo>
                  <a:pt x="4108901" y="1936132"/>
                  <a:pt x="4087529" y="1945241"/>
                  <a:pt x="4074527" y="1949542"/>
                </a:cubicBezTo>
                <a:cubicBezTo>
                  <a:pt x="4037951" y="1961686"/>
                  <a:pt x="4009969" y="1990529"/>
                  <a:pt x="3979782" y="2013047"/>
                </a:cubicBezTo>
                <a:cubicBezTo>
                  <a:pt x="3913460" y="2062386"/>
                  <a:pt x="3840746" y="2103626"/>
                  <a:pt x="3784559" y="2185097"/>
                </a:cubicBezTo>
                <a:cubicBezTo>
                  <a:pt x="3855290" y="2164349"/>
                  <a:pt x="3907951" y="2116025"/>
                  <a:pt x="3973612" y="2106157"/>
                </a:cubicBezTo>
                <a:cubicBezTo>
                  <a:pt x="3916764" y="2180290"/>
                  <a:pt x="3843611" y="2229120"/>
                  <a:pt x="3774426" y="2283011"/>
                </a:cubicBezTo>
                <a:cubicBezTo>
                  <a:pt x="3754594" y="2298192"/>
                  <a:pt x="3734543" y="2308566"/>
                  <a:pt x="3730136" y="2341710"/>
                </a:cubicBezTo>
                <a:cubicBezTo>
                  <a:pt x="3721542" y="2405976"/>
                  <a:pt x="3695763" y="2459107"/>
                  <a:pt x="3640678" y="2487444"/>
                </a:cubicBezTo>
                <a:cubicBezTo>
                  <a:pt x="3640238" y="2487699"/>
                  <a:pt x="3643322" y="2497314"/>
                  <a:pt x="3645085" y="2503890"/>
                </a:cubicBezTo>
                <a:cubicBezTo>
                  <a:pt x="3678797" y="2505916"/>
                  <a:pt x="3705458" y="2467963"/>
                  <a:pt x="3748425" y="2480360"/>
                </a:cubicBezTo>
                <a:cubicBezTo>
                  <a:pt x="3707220" y="2531974"/>
                  <a:pt x="3672847" y="2578277"/>
                  <a:pt x="3614458" y="2602819"/>
                </a:cubicBezTo>
                <a:cubicBezTo>
                  <a:pt x="3567745" y="2622300"/>
                  <a:pt x="3510016" y="2633686"/>
                  <a:pt x="3476083" y="2696937"/>
                </a:cubicBezTo>
                <a:cubicBezTo>
                  <a:pt x="3515524" y="2709337"/>
                  <a:pt x="3544831" y="2693651"/>
                  <a:pt x="3574357" y="2682517"/>
                </a:cubicBezTo>
                <a:cubicBezTo>
                  <a:pt x="3619525" y="2665312"/>
                  <a:pt x="3664255" y="2645832"/>
                  <a:pt x="3709425" y="2628625"/>
                </a:cubicBezTo>
                <a:cubicBezTo>
                  <a:pt x="3726611" y="2622047"/>
                  <a:pt x="3745340" y="2617491"/>
                  <a:pt x="3756357" y="2648866"/>
                </a:cubicBezTo>
                <a:cubicBezTo>
                  <a:pt x="3698847" y="2655446"/>
                  <a:pt x="3664475" y="2697951"/>
                  <a:pt x="3628340" y="2737926"/>
                </a:cubicBezTo>
                <a:cubicBezTo>
                  <a:pt x="3608067" y="2760445"/>
                  <a:pt x="3591541" y="2790554"/>
                  <a:pt x="3554967" y="2779169"/>
                </a:cubicBezTo>
                <a:cubicBezTo>
                  <a:pt x="3535796" y="2773097"/>
                  <a:pt x="3523678" y="2790046"/>
                  <a:pt x="3525662" y="2810794"/>
                </a:cubicBezTo>
                <a:cubicBezTo>
                  <a:pt x="3532932" y="2883915"/>
                  <a:pt x="3488203" y="2909469"/>
                  <a:pt x="3441932" y="2923637"/>
                </a:cubicBezTo>
                <a:cubicBezTo>
                  <a:pt x="3354236" y="2950204"/>
                  <a:pt x="3281303" y="3012697"/>
                  <a:pt x="3196032" y="3046854"/>
                </a:cubicBezTo>
                <a:cubicBezTo>
                  <a:pt x="3113184" y="3079999"/>
                  <a:pt x="3049065" y="3158685"/>
                  <a:pt x="2965998" y="3199927"/>
                </a:cubicBezTo>
                <a:cubicBezTo>
                  <a:pt x="2905843" y="3229783"/>
                  <a:pt x="2848335" y="3268239"/>
                  <a:pt x="2786418" y="3295311"/>
                </a:cubicBezTo>
                <a:cubicBezTo>
                  <a:pt x="2639894" y="3359324"/>
                  <a:pt x="2490503" y="3410685"/>
                  <a:pt x="2332519" y="3418022"/>
                </a:cubicBezTo>
                <a:cubicBezTo>
                  <a:pt x="2202077" y="3423842"/>
                  <a:pt x="1070633" y="3418277"/>
                  <a:pt x="611003" y="2585615"/>
                </a:cubicBezTo>
                <a:cubicBezTo>
                  <a:pt x="602189" y="2581565"/>
                  <a:pt x="592275" y="2570939"/>
                  <a:pt x="589190" y="2560818"/>
                </a:cubicBezTo>
                <a:cubicBezTo>
                  <a:pt x="574427" y="2513505"/>
                  <a:pt x="538291" y="2493011"/>
                  <a:pt x="505681" y="2467457"/>
                </a:cubicBezTo>
                <a:cubicBezTo>
                  <a:pt x="477036" y="2444939"/>
                  <a:pt x="446628" y="2421409"/>
                  <a:pt x="434730" y="2383456"/>
                </a:cubicBezTo>
                <a:cubicBezTo>
                  <a:pt x="419086" y="2332854"/>
                  <a:pt x="463594" y="2374348"/>
                  <a:pt x="471748" y="2355119"/>
                </a:cubicBezTo>
                <a:cubicBezTo>
                  <a:pt x="454782" y="2328807"/>
                  <a:pt x="428560" y="2304770"/>
                  <a:pt x="421730" y="2274915"/>
                </a:cubicBezTo>
                <a:cubicBezTo>
                  <a:pt x="396833" y="2167131"/>
                  <a:pt x="343069" y="2088698"/>
                  <a:pt x="262645" y="2027722"/>
                </a:cubicBezTo>
                <a:cubicBezTo>
                  <a:pt x="239509" y="2010264"/>
                  <a:pt x="224307" y="1978384"/>
                  <a:pt x="192799" y="1973326"/>
                </a:cubicBezTo>
                <a:cubicBezTo>
                  <a:pt x="122730" y="1962193"/>
                  <a:pt x="144764" y="1875156"/>
                  <a:pt x="107746" y="1836446"/>
                </a:cubicBezTo>
                <a:cubicBezTo>
                  <a:pt x="100695" y="1829107"/>
                  <a:pt x="94306" y="1814687"/>
                  <a:pt x="95627" y="1804821"/>
                </a:cubicBezTo>
                <a:cubicBezTo>
                  <a:pt x="97609" y="1790649"/>
                  <a:pt x="105983" y="1777240"/>
                  <a:pt x="113034" y="1764589"/>
                </a:cubicBezTo>
                <a:cubicBezTo>
                  <a:pt x="120306" y="1751939"/>
                  <a:pt x="131322" y="1740806"/>
                  <a:pt x="126034" y="1724108"/>
                </a:cubicBezTo>
                <a:cubicBezTo>
                  <a:pt x="123833" y="1717277"/>
                  <a:pt x="125373" y="1693494"/>
                  <a:pt x="109068" y="1712215"/>
                </a:cubicBezTo>
                <a:cubicBezTo>
                  <a:pt x="64340" y="1763578"/>
                  <a:pt x="38339" y="1715001"/>
                  <a:pt x="0" y="1691723"/>
                </a:cubicBezTo>
                <a:cubicBezTo>
                  <a:pt x="30848" y="1667686"/>
                  <a:pt x="58610" y="1650735"/>
                  <a:pt x="63238" y="1614808"/>
                </a:cubicBezTo>
                <a:cubicBezTo>
                  <a:pt x="72712" y="1540674"/>
                  <a:pt x="113253" y="1506772"/>
                  <a:pt x="174729" y="1500192"/>
                </a:cubicBezTo>
                <a:cubicBezTo>
                  <a:pt x="152034" y="1428591"/>
                  <a:pt x="152034" y="1428591"/>
                  <a:pt x="225408" y="1418722"/>
                </a:cubicBezTo>
                <a:cubicBezTo>
                  <a:pt x="197204" y="1373181"/>
                  <a:pt x="197204" y="1361542"/>
                  <a:pt x="231358" y="1345855"/>
                </a:cubicBezTo>
                <a:cubicBezTo>
                  <a:pt x="264188" y="1330927"/>
                  <a:pt x="300543" y="1325867"/>
                  <a:pt x="330952" y="1302844"/>
                </a:cubicBezTo>
                <a:cubicBezTo>
                  <a:pt x="302967" y="1244651"/>
                  <a:pt x="295035" y="1177097"/>
                  <a:pt x="237307" y="1148758"/>
                </a:cubicBezTo>
                <a:cubicBezTo>
                  <a:pt x="228273" y="1144458"/>
                  <a:pt x="222103" y="1127000"/>
                  <a:pt x="227831" y="1116880"/>
                </a:cubicBezTo>
                <a:cubicBezTo>
                  <a:pt x="248764" y="1080194"/>
                  <a:pt x="218798" y="1010614"/>
                  <a:pt x="284017" y="1002772"/>
                </a:cubicBezTo>
                <a:cubicBezTo>
                  <a:pt x="292171" y="1002013"/>
                  <a:pt x="299663" y="994421"/>
                  <a:pt x="293273" y="984554"/>
                </a:cubicBezTo>
                <a:cubicBezTo>
                  <a:pt x="271238" y="950145"/>
                  <a:pt x="297900" y="952421"/>
                  <a:pt x="313983" y="948120"/>
                </a:cubicBezTo>
                <a:cubicBezTo>
                  <a:pt x="333375" y="942809"/>
                  <a:pt x="355409" y="957988"/>
                  <a:pt x="373477" y="939265"/>
                </a:cubicBezTo>
                <a:cubicBezTo>
                  <a:pt x="369289" y="919530"/>
                  <a:pt x="353646" y="919783"/>
                  <a:pt x="342629" y="913458"/>
                </a:cubicBezTo>
                <a:cubicBezTo>
                  <a:pt x="310460" y="895240"/>
                  <a:pt x="284238" y="873483"/>
                  <a:pt x="282695" y="826169"/>
                </a:cubicBezTo>
                <a:cubicBezTo>
                  <a:pt x="281595" y="787964"/>
                  <a:pt x="278069" y="754314"/>
                  <a:pt x="322578" y="742675"/>
                </a:cubicBezTo>
                <a:cubicBezTo>
                  <a:pt x="341086" y="737866"/>
                  <a:pt x="335797" y="710289"/>
                  <a:pt x="325221" y="696626"/>
                </a:cubicBezTo>
                <a:cubicBezTo>
                  <a:pt x="306272" y="672338"/>
                  <a:pt x="290629" y="639953"/>
                  <a:pt x="258017" y="637675"/>
                </a:cubicBezTo>
                <a:cubicBezTo>
                  <a:pt x="238187" y="636158"/>
                  <a:pt x="222983" y="626035"/>
                  <a:pt x="207340" y="614398"/>
                </a:cubicBezTo>
                <a:cubicBezTo>
                  <a:pt x="196103" y="606047"/>
                  <a:pt x="182662" y="598964"/>
                  <a:pt x="183983" y="581001"/>
                </a:cubicBezTo>
                <a:cubicBezTo>
                  <a:pt x="185306" y="563795"/>
                  <a:pt x="198305" y="556711"/>
                  <a:pt x="211526" y="553169"/>
                </a:cubicBezTo>
                <a:cubicBezTo>
                  <a:pt x="255595" y="541784"/>
                  <a:pt x="297017" y="525085"/>
                  <a:pt x="333816" y="486880"/>
                </a:cubicBezTo>
                <a:cubicBezTo>
                  <a:pt x="309357" y="466639"/>
                  <a:pt x="286001" y="451964"/>
                  <a:pt x="267934" y="431469"/>
                </a:cubicBezTo>
                <a:cubicBezTo>
                  <a:pt x="224307" y="381881"/>
                  <a:pt x="593817" y="225772"/>
                  <a:pt x="612325" y="170108"/>
                </a:cubicBezTo>
                <a:cubicBezTo>
                  <a:pt x="618054" y="152904"/>
                  <a:pt x="637663" y="135194"/>
                  <a:pt x="653971" y="130133"/>
                </a:cubicBezTo>
                <a:cubicBezTo>
                  <a:pt x="730427" y="106350"/>
                  <a:pt x="796748" y="52963"/>
                  <a:pt x="874970" y="33228"/>
                </a:cubicBezTo>
                <a:cubicBezTo>
                  <a:pt x="911877" y="23867"/>
                  <a:pt x="948509" y="12925"/>
                  <a:pt x="986021" y="1223"/>
                </a:cubicBezTo>
                <a:close/>
              </a:path>
            </a:pathLst>
          </a:custGeom>
          <a:noFill/>
          <a:extLst>
            <a:ext uri="{909E8E84-426E-40DD-AFC4-6F175D3DCCD1}">
              <a14:hiddenFill xmlns:a14="http://schemas.microsoft.com/office/drawing/2010/main">
                <a:solidFill>
                  <a:srgbClr val="FFFFFF"/>
                </a:solidFill>
              </a14:hiddenFill>
            </a:ext>
          </a:extLst>
        </p:spPr>
      </p:pic>
      <p:pic>
        <p:nvPicPr>
          <p:cNvPr id="1030" name="Picture 6" descr="La importancia de una sociedad espontánea – Students For Liberty">
            <a:extLst>
              <a:ext uri="{FF2B5EF4-FFF2-40B4-BE49-F238E27FC236}">
                <a16:creationId xmlns:a16="http://schemas.microsoft.com/office/drawing/2014/main" id="{CA986AB1-1FBF-6EC1-CEE0-EAA381D1F55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3490" r="22913" b="-2"/>
          <a:stretch/>
        </p:blipFill>
        <p:spPr bwMode="auto">
          <a:xfrm>
            <a:off x="20" y="277472"/>
            <a:ext cx="4552718" cy="5946218"/>
          </a:xfrm>
          <a:custGeom>
            <a:avLst/>
            <a:gdLst/>
            <a:ahLst/>
            <a:cxnLst/>
            <a:rect l="l" t="t" r="r" b="b"/>
            <a:pathLst>
              <a:path w="4552738" h="5946218">
                <a:moveTo>
                  <a:pt x="0" y="0"/>
                </a:moveTo>
                <a:lnTo>
                  <a:pt x="193217" y="10418"/>
                </a:lnTo>
                <a:cubicBezTo>
                  <a:pt x="612089" y="35802"/>
                  <a:pt x="1030148" y="71660"/>
                  <a:pt x="1446580" y="128061"/>
                </a:cubicBezTo>
                <a:cubicBezTo>
                  <a:pt x="1735723" y="167547"/>
                  <a:pt x="2027715" y="194943"/>
                  <a:pt x="2320927" y="163517"/>
                </a:cubicBezTo>
                <a:cubicBezTo>
                  <a:pt x="2335563" y="161905"/>
                  <a:pt x="2352239" y="156669"/>
                  <a:pt x="2364438" y="161905"/>
                </a:cubicBezTo>
                <a:cubicBezTo>
                  <a:pt x="2506776" y="220729"/>
                  <a:pt x="2662121" y="178424"/>
                  <a:pt x="2809744" y="215490"/>
                </a:cubicBezTo>
                <a:cubicBezTo>
                  <a:pt x="2771925" y="358517"/>
                  <a:pt x="2609662" y="346832"/>
                  <a:pt x="2518162" y="445944"/>
                </a:cubicBezTo>
                <a:cubicBezTo>
                  <a:pt x="2667409" y="485424"/>
                  <a:pt x="2801610" y="525312"/>
                  <a:pt x="2937846" y="555124"/>
                </a:cubicBezTo>
                <a:cubicBezTo>
                  <a:pt x="3082216" y="586550"/>
                  <a:pt x="3204622" y="671561"/>
                  <a:pt x="3345734" y="709433"/>
                </a:cubicBezTo>
                <a:cubicBezTo>
                  <a:pt x="3375832" y="717492"/>
                  <a:pt x="3412025" y="745693"/>
                  <a:pt x="3422598" y="773089"/>
                </a:cubicBezTo>
                <a:cubicBezTo>
                  <a:pt x="3456757" y="861726"/>
                  <a:pt x="4138745" y="1110310"/>
                  <a:pt x="4058225" y="1189273"/>
                </a:cubicBezTo>
                <a:cubicBezTo>
                  <a:pt x="4024878" y="1221909"/>
                  <a:pt x="3981773" y="1245276"/>
                  <a:pt x="3936629" y="1277508"/>
                </a:cubicBezTo>
                <a:cubicBezTo>
                  <a:pt x="4004547" y="1338344"/>
                  <a:pt x="4080998" y="1364935"/>
                  <a:pt x="4162334" y="1383065"/>
                </a:cubicBezTo>
                <a:cubicBezTo>
                  <a:pt x="4186736" y="1388705"/>
                  <a:pt x="4210728" y="1399986"/>
                  <a:pt x="4213168" y="1427383"/>
                </a:cubicBezTo>
                <a:cubicBezTo>
                  <a:pt x="4215607" y="1455987"/>
                  <a:pt x="4190800" y="1467266"/>
                  <a:pt x="4170061" y="1480564"/>
                </a:cubicBezTo>
                <a:cubicBezTo>
                  <a:pt x="4141188" y="1499095"/>
                  <a:pt x="4113127" y="1515214"/>
                  <a:pt x="4076527" y="1517630"/>
                </a:cubicBezTo>
                <a:cubicBezTo>
                  <a:pt x="4016337" y="1521257"/>
                  <a:pt x="3987466" y="1572826"/>
                  <a:pt x="3952493" y="1611502"/>
                </a:cubicBezTo>
                <a:cubicBezTo>
                  <a:pt x="3932973" y="1633259"/>
                  <a:pt x="3923211" y="1677172"/>
                  <a:pt x="3957370" y="1684828"/>
                </a:cubicBezTo>
                <a:cubicBezTo>
                  <a:pt x="4039518" y="1703363"/>
                  <a:pt x="4033011" y="1756946"/>
                  <a:pt x="4030981" y="1817782"/>
                </a:cubicBezTo>
                <a:cubicBezTo>
                  <a:pt x="4028133" y="1893124"/>
                  <a:pt x="3979737" y="1927770"/>
                  <a:pt x="3920363" y="1956780"/>
                </a:cubicBezTo>
                <a:cubicBezTo>
                  <a:pt x="3900029" y="1966851"/>
                  <a:pt x="3871158" y="1966449"/>
                  <a:pt x="3863429" y="1997874"/>
                </a:cubicBezTo>
                <a:cubicBezTo>
                  <a:pt x="3896777" y="2027688"/>
                  <a:pt x="3937444" y="2003517"/>
                  <a:pt x="3973233" y="2011975"/>
                </a:cubicBezTo>
                <a:cubicBezTo>
                  <a:pt x="4002918" y="2018824"/>
                  <a:pt x="4052127" y="2015199"/>
                  <a:pt x="4011458" y="2069991"/>
                </a:cubicBezTo>
                <a:cubicBezTo>
                  <a:pt x="3999664" y="2085704"/>
                  <a:pt x="4013491" y="2097792"/>
                  <a:pt x="4028540" y="2099000"/>
                </a:cubicBezTo>
                <a:cubicBezTo>
                  <a:pt x="4148913" y="2111489"/>
                  <a:pt x="4093606" y="2222285"/>
                  <a:pt x="4132241" y="2280703"/>
                </a:cubicBezTo>
                <a:cubicBezTo>
                  <a:pt x="4142812" y="2296818"/>
                  <a:pt x="4131425" y="2324618"/>
                  <a:pt x="4114752" y="2331466"/>
                </a:cubicBezTo>
                <a:cubicBezTo>
                  <a:pt x="4008205" y="2376592"/>
                  <a:pt x="3993565" y="2484163"/>
                  <a:pt x="3941916" y="2576828"/>
                </a:cubicBezTo>
                <a:cubicBezTo>
                  <a:pt x="3998039" y="2613488"/>
                  <a:pt x="4065138" y="2621547"/>
                  <a:pt x="4125732" y="2645318"/>
                </a:cubicBezTo>
                <a:cubicBezTo>
                  <a:pt x="4188768" y="2670298"/>
                  <a:pt x="4188768" y="2688831"/>
                  <a:pt x="4136714" y="2761349"/>
                </a:cubicBezTo>
                <a:cubicBezTo>
                  <a:pt x="4272135" y="2777064"/>
                  <a:pt x="4272135" y="2777064"/>
                  <a:pt x="4230249" y="2891080"/>
                </a:cubicBezTo>
                <a:cubicBezTo>
                  <a:pt x="4343713" y="2901557"/>
                  <a:pt x="4418537" y="2955542"/>
                  <a:pt x="4436023" y="3073591"/>
                </a:cubicBezTo>
                <a:cubicBezTo>
                  <a:pt x="4444564" y="3130800"/>
                  <a:pt x="4495804" y="3157792"/>
                  <a:pt x="4552738" y="3196068"/>
                </a:cubicBezTo>
                <a:cubicBezTo>
                  <a:pt x="4481978" y="3233136"/>
                  <a:pt x="4433989" y="3310489"/>
                  <a:pt x="4351436" y="3228700"/>
                </a:cubicBezTo>
                <a:cubicBezTo>
                  <a:pt x="4321344" y="3198888"/>
                  <a:pt x="4324186" y="3236761"/>
                  <a:pt x="4320122" y="3247637"/>
                </a:cubicBezTo>
                <a:cubicBezTo>
                  <a:pt x="4310364" y="3274227"/>
                  <a:pt x="4330695" y="3291956"/>
                  <a:pt x="4344116" y="3312099"/>
                </a:cubicBezTo>
                <a:cubicBezTo>
                  <a:pt x="4357130" y="3332244"/>
                  <a:pt x="4372586" y="3353596"/>
                  <a:pt x="4376244" y="3376163"/>
                </a:cubicBezTo>
                <a:cubicBezTo>
                  <a:pt x="4378682" y="3391874"/>
                  <a:pt x="4366890" y="3414835"/>
                  <a:pt x="4353877" y="3426522"/>
                </a:cubicBezTo>
                <a:cubicBezTo>
                  <a:pt x="4285554" y="3488163"/>
                  <a:pt x="4326221" y="3626757"/>
                  <a:pt x="4196898" y="3644486"/>
                </a:cubicBezTo>
                <a:cubicBezTo>
                  <a:pt x="4138745" y="3652541"/>
                  <a:pt x="4110687" y="3703306"/>
                  <a:pt x="4067986" y="3731106"/>
                </a:cubicBezTo>
                <a:cubicBezTo>
                  <a:pt x="3919551" y="3828201"/>
                  <a:pt x="3820322" y="3953097"/>
                  <a:pt x="3774370" y="4124729"/>
                </a:cubicBezTo>
                <a:cubicBezTo>
                  <a:pt x="3761764" y="4172269"/>
                  <a:pt x="3713368" y="4210546"/>
                  <a:pt x="3682054" y="4252444"/>
                </a:cubicBezTo>
                <a:cubicBezTo>
                  <a:pt x="3697103" y="4283064"/>
                  <a:pt x="3779250" y="4216990"/>
                  <a:pt x="3750377" y="4297567"/>
                </a:cubicBezTo>
                <a:cubicBezTo>
                  <a:pt x="3728417" y="4358002"/>
                  <a:pt x="3672294" y="4395470"/>
                  <a:pt x="3619425" y="4431328"/>
                </a:cubicBezTo>
                <a:cubicBezTo>
                  <a:pt x="3559239" y="4472019"/>
                  <a:pt x="3492545" y="4504653"/>
                  <a:pt x="3465296" y="4579993"/>
                </a:cubicBezTo>
                <a:cubicBezTo>
                  <a:pt x="3459603" y="4596110"/>
                  <a:pt x="3441305" y="4613031"/>
                  <a:pt x="3425038" y="4619479"/>
                </a:cubicBezTo>
                <a:cubicBezTo>
                  <a:pt x="2576720" y="5945389"/>
                  <a:pt x="488463" y="5954251"/>
                  <a:pt x="247714" y="5944983"/>
                </a:cubicBezTo>
                <a:cubicBezTo>
                  <a:pt x="174818" y="5942062"/>
                  <a:pt x="102913" y="5934760"/>
                  <a:pt x="31834" y="5923857"/>
                </a:cubicBezTo>
                <a:lnTo>
                  <a:pt x="0" y="5917408"/>
                </a:lnTo>
                <a:close/>
              </a:path>
            </a:pathLst>
          </a:custGeom>
          <a:noFill/>
          <a:extLst>
            <a:ext uri="{909E8E84-426E-40DD-AFC4-6F175D3DCCD1}">
              <a14:hiddenFill xmlns:a14="http://schemas.microsoft.com/office/drawing/2010/main">
                <a:solidFill>
                  <a:srgbClr val="FFFFFF"/>
                </a:solidFill>
              </a14:hiddenFill>
            </a:ext>
          </a:extLst>
        </p:spPr>
      </p:pic>
      <p:pic>
        <p:nvPicPr>
          <p:cNvPr id="1028" name="Picture 4" descr="Grupo De Personas De Negocios De Dibujos Animados Ilustraciones Svg,  Vectoriales, Clip Art Vectorizado Libre De Derechos. Image 53285108.">
            <a:extLst>
              <a:ext uri="{FF2B5EF4-FFF2-40B4-BE49-F238E27FC236}">
                <a16:creationId xmlns:a16="http://schemas.microsoft.com/office/drawing/2014/main" id="{FB960D4D-752A-0663-9493-E44F1AB098CA}"/>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7948" r="6582" b="-2"/>
          <a:stretch/>
        </p:blipFill>
        <p:spPr bwMode="auto">
          <a:xfrm>
            <a:off x="8653074" y="-3"/>
            <a:ext cx="3538926" cy="4290182"/>
          </a:xfrm>
          <a:custGeom>
            <a:avLst/>
            <a:gdLst/>
            <a:ahLst/>
            <a:cxnLst/>
            <a:rect l="l" t="t" r="r" b="b"/>
            <a:pathLst>
              <a:path w="3538926" h="4290182">
                <a:moveTo>
                  <a:pt x="1370437" y="0"/>
                </a:moveTo>
                <a:lnTo>
                  <a:pt x="3538926" y="0"/>
                </a:lnTo>
                <a:lnTo>
                  <a:pt x="3538926" y="4256362"/>
                </a:lnTo>
                <a:lnTo>
                  <a:pt x="3455334" y="4273195"/>
                </a:lnTo>
                <a:cubicBezTo>
                  <a:pt x="3401009" y="4281478"/>
                  <a:pt x="3346052" y="4287025"/>
                  <a:pt x="3290337" y="4289244"/>
                </a:cubicBezTo>
                <a:cubicBezTo>
                  <a:pt x="3106332" y="4296285"/>
                  <a:pt x="1510274" y="4289552"/>
                  <a:pt x="861903" y="3282295"/>
                </a:cubicBezTo>
                <a:cubicBezTo>
                  <a:pt x="849470" y="3277397"/>
                  <a:pt x="835485" y="3264542"/>
                  <a:pt x="831133" y="3252299"/>
                </a:cubicBezTo>
                <a:cubicBezTo>
                  <a:pt x="810307" y="3195065"/>
                  <a:pt x="759333" y="3170274"/>
                  <a:pt x="713332" y="3139362"/>
                </a:cubicBezTo>
                <a:cubicBezTo>
                  <a:pt x="672925" y="3112122"/>
                  <a:pt x="630030" y="3083658"/>
                  <a:pt x="613246" y="3037747"/>
                </a:cubicBezTo>
                <a:cubicBezTo>
                  <a:pt x="591178" y="2976535"/>
                  <a:pt x="653963" y="3026730"/>
                  <a:pt x="665465" y="3003469"/>
                </a:cubicBezTo>
                <a:cubicBezTo>
                  <a:pt x="641532" y="2971640"/>
                  <a:pt x="604543" y="2942562"/>
                  <a:pt x="594908" y="2906447"/>
                </a:cubicBezTo>
                <a:cubicBezTo>
                  <a:pt x="559787" y="2776063"/>
                  <a:pt x="483946" y="2681183"/>
                  <a:pt x="370497" y="2607422"/>
                </a:cubicBezTo>
                <a:cubicBezTo>
                  <a:pt x="337860" y="2586304"/>
                  <a:pt x="316415" y="2547739"/>
                  <a:pt x="271969" y="2541620"/>
                </a:cubicBezTo>
                <a:cubicBezTo>
                  <a:pt x="173127" y="2528152"/>
                  <a:pt x="204209" y="2422866"/>
                  <a:pt x="151990" y="2376038"/>
                </a:cubicBezTo>
                <a:cubicBezTo>
                  <a:pt x="142044" y="2367161"/>
                  <a:pt x="133031" y="2349717"/>
                  <a:pt x="134895" y="2337782"/>
                </a:cubicBezTo>
                <a:cubicBezTo>
                  <a:pt x="137691" y="2320639"/>
                  <a:pt x="149504" y="2304419"/>
                  <a:pt x="159450" y="2289115"/>
                </a:cubicBezTo>
                <a:cubicBezTo>
                  <a:pt x="169707" y="2273813"/>
                  <a:pt x="185247" y="2260344"/>
                  <a:pt x="177788" y="2240145"/>
                </a:cubicBezTo>
                <a:cubicBezTo>
                  <a:pt x="174683" y="2231882"/>
                  <a:pt x="176855" y="2203112"/>
                  <a:pt x="153855" y="2225759"/>
                </a:cubicBezTo>
                <a:cubicBezTo>
                  <a:pt x="90759" y="2287892"/>
                  <a:pt x="54081" y="2229129"/>
                  <a:pt x="0" y="2200970"/>
                </a:cubicBezTo>
                <a:cubicBezTo>
                  <a:pt x="43514" y="2171892"/>
                  <a:pt x="82677" y="2151388"/>
                  <a:pt x="89205" y="2107927"/>
                </a:cubicBezTo>
                <a:cubicBezTo>
                  <a:pt x="102570" y="2018249"/>
                  <a:pt x="159758" y="1977237"/>
                  <a:pt x="246479" y="1969279"/>
                </a:cubicBezTo>
                <a:cubicBezTo>
                  <a:pt x="214465" y="1882663"/>
                  <a:pt x="214465" y="1882663"/>
                  <a:pt x="317968" y="1870725"/>
                </a:cubicBezTo>
                <a:cubicBezTo>
                  <a:pt x="278183" y="1815635"/>
                  <a:pt x="278183" y="1801556"/>
                  <a:pt x="326361" y="1782580"/>
                </a:cubicBezTo>
                <a:cubicBezTo>
                  <a:pt x="372673" y="1764521"/>
                  <a:pt x="423957" y="1758400"/>
                  <a:pt x="466852" y="1730550"/>
                </a:cubicBezTo>
                <a:cubicBezTo>
                  <a:pt x="427377" y="1660155"/>
                  <a:pt x="416187" y="1578436"/>
                  <a:pt x="334753" y="1544155"/>
                </a:cubicBezTo>
                <a:cubicBezTo>
                  <a:pt x="322010" y="1538952"/>
                  <a:pt x="313307" y="1517834"/>
                  <a:pt x="321386" y="1505592"/>
                </a:cubicBezTo>
                <a:cubicBezTo>
                  <a:pt x="350915" y="1461214"/>
                  <a:pt x="308644" y="1377045"/>
                  <a:pt x="400645" y="1367557"/>
                </a:cubicBezTo>
                <a:cubicBezTo>
                  <a:pt x="412147" y="1366640"/>
                  <a:pt x="422716" y="1357456"/>
                  <a:pt x="413701" y="1345520"/>
                </a:cubicBezTo>
                <a:cubicBezTo>
                  <a:pt x="382618" y="1303896"/>
                  <a:pt x="420228" y="1306649"/>
                  <a:pt x="442916" y="1301447"/>
                </a:cubicBezTo>
                <a:cubicBezTo>
                  <a:pt x="470270" y="1295021"/>
                  <a:pt x="501352" y="1313384"/>
                  <a:pt x="526840" y="1290735"/>
                </a:cubicBezTo>
                <a:cubicBezTo>
                  <a:pt x="520932" y="1266862"/>
                  <a:pt x="498866" y="1267167"/>
                  <a:pt x="483325" y="1259517"/>
                </a:cubicBezTo>
                <a:cubicBezTo>
                  <a:pt x="437945" y="1237479"/>
                  <a:pt x="400956" y="1211159"/>
                  <a:pt x="398780" y="1153924"/>
                </a:cubicBezTo>
                <a:cubicBezTo>
                  <a:pt x="397228" y="1107708"/>
                  <a:pt x="392254" y="1067003"/>
                  <a:pt x="455041" y="1052922"/>
                </a:cubicBezTo>
                <a:cubicBezTo>
                  <a:pt x="481149" y="1047106"/>
                  <a:pt x="473687" y="1013747"/>
                  <a:pt x="458768" y="997218"/>
                </a:cubicBezTo>
                <a:cubicBezTo>
                  <a:pt x="432038" y="967837"/>
                  <a:pt x="409972" y="928661"/>
                  <a:pt x="363968" y="925907"/>
                </a:cubicBezTo>
                <a:cubicBezTo>
                  <a:pt x="335995" y="924071"/>
                  <a:pt x="314548" y="911826"/>
                  <a:pt x="292481" y="897749"/>
                </a:cubicBezTo>
                <a:cubicBezTo>
                  <a:pt x="276630" y="887646"/>
                  <a:pt x="257670" y="879078"/>
                  <a:pt x="259533" y="857348"/>
                </a:cubicBezTo>
                <a:cubicBezTo>
                  <a:pt x="261399" y="836535"/>
                  <a:pt x="279736" y="827966"/>
                  <a:pt x="298387" y="823681"/>
                </a:cubicBezTo>
                <a:cubicBezTo>
                  <a:pt x="360552" y="809909"/>
                  <a:pt x="418983" y="789708"/>
                  <a:pt x="470893" y="743493"/>
                </a:cubicBezTo>
                <a:cubicBezTo>
                  <a:pt x="436390" y="719007"/>
                  <a:pt x="403444" y="701256"/>
                  <a:pt x="377957" y="676463"/>
                </a:cubicBezTo>
                <a:cubicBezTo>
                  <a:pt x="316415" y="616477"/>
                  <a:pt x="837660" y="427634"/>
                  <a:pt x="863768" y="360299"/>
                </a:cubicBezTo>
                <a:cubicBezTo>
                  <a:pt x="871849" y="339488"/>
                  <a:pt x="899511" y="318064"/>
                  <a:pt x="922515" y="311942"/>
                </a:cubicBezTo>
                <a:cubicBezTo>
                  <a:pt x="1030367" y="283171"/>
                  <a:pt x="1123922" y="218591"/>
                  <a:pt x="1234265" y="194718"/>
                </a:cubicBezTo>
                <a:cubicBezTo>
                  <a:pt x="1338390" y="172070"/>
                  <a:pt x="1440960" y="141768"/>
                  <a:pt x="1555030" y="111776"/>
                </a:cubicBezTo>
                <a:cubicBezTo>
                  <a:pt x="1520063" y="74130"/>
                  <a:pt x="1471575" y="57526"/>
                  <a:pt x="1428216" y="36752"/>
                </a:cubicBezTo>
                <a:close/>
              </a:path>
            </a:pathLst>
          </a:cu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400"/>
                                        <p:tgtEl>
                                          <p:spTgt spid="3">
                                            <p:txEl>
                                              <p:pRg st="1" end="1"/>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100000">
              <a:srgbClr val="0070C0"/>
            </a:gs>
          </a:gsLst>
          <a:lin ang="5400000" scaled="0"/>
        </a:grad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pPr algn="ctr"/>
            <a:r>
              <a:rPr lang="es-MX" sz="2400" dirty="0">
                <a:latin typeface="Arial" panose="020B0604020202020204" pitchFamily="34" charset="0"/>
                <a:cs typeface="Arial" panose="020B0604020202020204" pitchFamily="34" charset="0"/>
              </a:rPr>
              <a:t>NORMAS DE CONDUCTA</a:t>
            </a:r>
            <a:endParaRPr lang="es-CL" sz="2400" dirty="0">
              <a:latin typeface="Arial" panose="020B0604020202020204" pitchFamily="34" charset="0"/>
              <a:cs typeface="Arial" panose="020B0604020202020204" pitchFamily="34" charset="0"/>
            </a:endParaRPr>
          </a:p>
        </p:txBody>
      </p:sp>
      <p:sp>
        <p:nvSpPr>
          <p:cNvPr id="5" name="Marcador de contenido 4"/>
          <p:cNvSpPr>
            <a:spLocks noGrp="1"/>
          </p:cNvSpPr>
          <p:nvPr>
            <p:ph idx="1"/>
          </p:nvPr>
        </p:nvSpPr>
        <p:spPr>
          <a:xfrm>
            <a:off x="838233" y="1363146"/>
            <a:ext cx="10515600" cy="4351338"/>
          </a:xfrm>
        </p:spPr>
        <p:txBody>
          <a:bodyPr>
            <a:normAutofit lnSpcReduction="10000"/>
          </a:bodyPr>
          <a:lstStyle/>
          <a:p>
            <a:pPr marL="0" indent="0" algn="ctr">
              <a:buNone/>
            </a:pPr>
            <a:r>
              <a:rPr lang="es-MX" sz="2000" dirty="0" smtClean="0">
                <a:latin typeface="Arial" panose="020B0604020202020204" pitchFamily="34" charset="0"/>
                <a:cs typeface="Arial" panose="020B0604020202020204" pitchFamily="34" charset="0"/>
              </a:rPr>
              <a:t>IDEAS GENERALES</a:t>
            </a:r>
          </a:p>
          <a:p>
            <a:pPr marL="0" indent="0">
              <a:buNone/>
            </a:pPr>
            <a:endParaRPr lang="es-MX" sz="2000" dirty="0">
              <a:latin typeface="Arial" panose="020B0604020202020204" pitchFamily="34" charset="0"/>
              <a:cs typeface="Arial" panose="020B0604020202020204" pitchFamily="34" charset="0"/>
            </a:endParaRPr>
          </a:p>
          <a:p>
            <a:pPr>
              <a:buFont typeface="Wingdings" panose="05000000000000000000" pitchFamily="2" charset="2"/>
              <a:buChar char="§"/>
            </a:pPr>
            <a:endParaRPr lang="es-MX" sz="2000" dirty="0" smtClean="0">
              <a:latin typeface="Arial" panose="020B0604020202020204" pitchFamily="34" charset="0"/>
              <a:cs typeface="Arial" panose="020B0604020202020204" pitchFamily="34" charset="0"/>
            </a:endParaRPr>
          </a:p>
          <a:p>
            <a:pPr>
              <a:buFont typeface="Wingdings" panose="05000000000000000000" pitchFamily="2" charset="2"/>
              <a:buChar char="§"/>
            </a:pPr>
            <a:r>
              <a:rPr lang="es-MX" sz="1900" dirty="0">
                <a:latin typeface="Arial" panose="020B0604020202020204" pitchFamily="34" charset="0"/>
                <a:cs typeface="Arial" panose="020B0604020202020204" pitchFamily="34" charset="0"/>
              </a:rPr>
              <a:t>La existencia humana  se encuentra regida por una multiplicidad de </a:t>
            </a:r>
            <a:r>
              <a:rPr lang="es-MX" sz="1900" dirty="0" smtClean="0">
                <a:latin typeface="Arial" panose="020B0604020202020204" pitchFamily="34" charset="0"/>
                <a:cs typeface="Arial" panose="020B0604020202020204" pitchFamily="34" charset="0"/>
              </a:rPr>
              <a:t>normas.</a:t>
            </a:r>
          </a:p>
          <a:p>
            <a:pPr>
              <a:buFont typeface="Wingdings" panose="05000000000000000000" pitchFamily="2" charset="2"/>
              <a:buChar char="§"/>
            </a:pPr>
            <a:endParaRPr lang="es-MX" sz="1900" dirty="0">
              <a:latin typeface="Arial" panose="020B0604020202020204" pitchFamily="34" charset="0"/>
              <a:cs typeface="Arial" panose="020B0604020202020204" pitchFamily="34" charset="0"/>
            </a:endParaRPr>
          </a:p>
          <a:p>
            <a:pPr algn="just">
              <a:buFont typeface="Wingdings" panose="05000000000000000000" pitchFamily="2" charset="2"/>
              <a:buChar char="§"/>
            </a:pPr>
            <a:r>
              <a:rPr lang="es-MX" sz="1900" dirty="0" smtClean="0">
                <a:latin typeface="Arial" panose="020B0604020202020204" pitchFamily="34" charset="0"/>
                <a:cs typeface="Arial" panose="020B0604020202020204" pitchFamily="34" charset="0"/>
              </a:rPr>
              <a:t>Son prescripciones que tienen como núcleo común, que buscan influir en nuestro comportamiento para que dirijamos nuestra conducta en un determinado sentido y actuemos de una manera deseable </a:t>
            </a:r>
          </a:p>
          <a:p>
            <a:pPr marL="0" indent="0">
              <a:buNone/>
            </a:pPr>
            <a:endParaRPr lang="es-MX" sz="1900" dirty="0" smtClean="0">
              <a:latin typeface="Arial" panose="020B0604020202020204" pitchFamily="34" charset="0"/>
              <a:cs typeface="Arial" panose="020B0604020202020204" pitchFamily="34" charset="0"/>
            </a:endParaRPr>
          </a:p>
          <a:p>
            <a:pPr>
              <a:buFont typeface="Wingdings" panose="05000000000000000000" pitchFamily="2" charset="2"/>
              <a:buChar char="§"/>
            </a:pPr>
            <a:r>
              <a:rPr lang="es-MX" sz="1900" dirty="0" smtClean="0">
                <a:latin typeface="Arial" panose="020B0604020202020204" pitchFamily="34" charset="0"/>
                <a:cs typeface="Arial" panose="020B0604020202020204" pitchFamily="34" charset="0"/>
              </a:rPr>
              <a:t>No se refieren a una conducta efectiva sino que a una eventual. </a:t>
            </a:r>
          </a:p>
          <a:p>
            <a:pPr>
              <a:buFont typeface="Wingdings" panose="05000000000000000000" pitchFamily="2" charset="2"/>
              <a:buChar char="§"/>
            </a:pPr>
            <a:endParaRPr lang="es-MX" sz="1900" dirty="0" smtClean="0">
              <a:latin typeface="Arial" panose="020B0604020202020204" pitchFamily="34" charset="0"/>
              <a:cs typeface="Arial" panose="020B0604020202020204" pitchFamily="34" charset="0"/>
            </a:endParaRPr>
          </a:p>
          <a:p>
            <a:pPr>
              <a:buFont typeface="Wingdings" panose="05000000000000000000" pitchFamily="2" charset="2"/>
              <a:buChar char="§"/>
            </a:pPr>
            <a:r>
              <a:rPr lang="es-MX" sz="1900" dirty="0" smtClean="0">
                <a:latin typeface="Arial" panose="020B0604020202020204" pitchFamily="34" charset="0"/>
                <a:cs typeface="Arial" panose="020B0604020202020204" pitchFamily="34" charset="0"/>
              </a:rPr>
              <a:t>Suponen un actuar </a:t>
            </a:r>
            <a:r>
              <a:rPr lang="es-MX" sz="1900" u="sng" dirty="0" smtClean="0">
                <a:latin typeface="Arial" panose="020B0604020202020204" pitchFamily="34" charset="0"/>
                <a:cs typeface="Arial" panose="020B0604020202020204" pitchFamily="34" charset="0"/>
              </a:rPr>
              <a:t>libre</a:t>
            </a:r>
            <a:r>
              <a:rPr lang="es-MX" sz="1900" dirty="0" smtClean="0">
                <a:latin typeface="Arial" panose="020B0604020202020204" pitchFamily="34" charset="0"/>
                <a:cs typeface="Arial" panose="020B0604020202020204" pitchFamily="34" charset="0"/>
              </a:rPr>
              <a:t> por parte de la persona. </a:t>
            </a:r>
            <a:endParaRPr lang="en-US" sz="19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2934923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100000">
              <a:srgbClr val="0070C0"/>
            </a:gs>
          </a:gsLst>
          <a:lin ang="5400000" scaled="0"/>
        </a:grad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a:xfrm>
            <a:off x="1066800" y="450772"/>
            <a:ext cx="10058400" cy="702303"/>
          </a:xfrm>
        </p:spPr>
        <p:txBody>
          <a:bodyPr>
            <a:normAutofit/>
          </a:bodyPr>
          <a:lstStyle/>
          <a:p>
            <a:pPr algn="ctr"/>
            <a:r>
              <a:rPr lang="es-MX" sz="2400" dirty="0">
                <a:latin typeface="Arial" panose="020B0604020202020204" pitchFamily="34" charset="0"/>
                <a:cs typeface="Arial" panose="020B0604020202020204" pitchFamily="34" charset="0"/>
              </a:rPr>
              <a:t>NORMAS DE CONDUCTA</a:t>
            </a:r>
            <a:endParaRPr lang="es-CL" sz="2400" dirty="0">
              <a:latin typeface="Arial" panose="020B0604020202020204" pitchFamily="34" charset="0"/>
              <a:cs typeface="Arial" panose="020B0604020202020204" pitchFamily="34" charset="0"/>
            </a:endParaRPr>
          </a:p>
        </p:txBody>
      </p:sp>
      <p:graphicFrame>
        <p:nvGraphicFramePr>
          <p:cNvPr id="4" name="Diagrama 3">
            <a:extLst>
              <a:ext uri="{FF2B5EF4-FFF2-40B4-BE49-F238E27FC236}">
                <a16:creationId xmlns:a16="http://schemas.microsoft.com/office/drawing/2014/main" id="{A9602191-EAB8-DE07-DC90-5BB1138803AE}"/>
              </a:ext>
            </a:extLst>
          </p:cNvPr>
          <p:cNvGraphicFramePr/>
          <p:nvPr>
            <p:extLst>
              <p:ext uri="{D42A27DB-BD31-4B8C-83A1-F6EECF244321}">
                <p14:modId xmlns:p14="http://schemas.microsoft.com/office/powerpoint/2010/main" val="3287228318"/>
              </p:ext>
            </p:extLst>
          </p:nvPr>
        </p:nvGraphicFramePr>
        <p:xfrm>
          <a:off x="389407" y="953117"/>
          <a:ext cx="11413177"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CuadroTexto 2"/>
          <p:cNvSpPr txBox="1"/>
          <p:nvPr/>
        </p:nvSpPr>
        <p:spPr>
          <a:xfrm>
            <a:off x="2647666" y="6200766"/>
            <a:ext cx="8079474" cy="369332"/>
          </a:xfrm>
          <a:prstGeom prst="rect">
            <a:avLst/>
          </a:prstGeom>
          <a:noFill/>
        </p:spPr>
        <p:txBody>
          <a:bodyPr wrap="square" rtlCol="0">
            <a:spAutoFit/>
          </a:bodyPr>
          <a:lstStyle/>
          <a:p>
            <a:r>
              <a:rPr lang="es-MX" dirty="0" smtClean="0"/>
              <a:t> </a:t>
            </a:r>
            <a:r>
              <a:rPr lang="es-MX" dirty="0" smtClean="0">
                <a:latin typeface="Arial" panose="020B0604020202020204" pitchFamily="34" charset="0"/>
                <a:cs typeface="Arial" panose="020B0604020202020204" pitchFamily="34" charset="0"/>
              </a:rPr>
              <a:t>LA LIBERTAD ES EL SUPUESTO DE LAS NORMAS DE CONDUCTA </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0407825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100000">
              <a:srgbClr val="0070C0"/>
            </a:gs>
          </a:gsLst>
          <a:lin ang="5400000" scaled="0"/>
        </a:grad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a:xfrm>
            <a:off x="1066800" y="450772"/>
            <a:ext cx="10058400" cy="702303"/>
          </a:xfrm>
        </p:spPr>
        <p:txBody>
          <a:bodyPr>
            <a:normAutofit/>
          </a:bodyPr>
          <a:lstStyle/>
          <a:p>
            <a:pPr algn="ctr"/>
            <a:r>
              <a:rPr lang="es-CL" sz="2400" u="sng" dirty="0" smtClean="0">
                <a:latin typeface="Arial" panose="020B0604020202020204" pitchFamily="34" charset="0"/>
                <a:cs typeface="Arial" panose="020B0604020202020204" pitchFamily="34" charset="0"/>
              </a:rPr>
              <a:t>NORMAS SOCIALES</a:t>
            </a:r>
            <a:endParaRPr lang="es-CL" sz="2400" u="sng" dirty="0">
              <a:latin typeface="Arial" panose="020B0604020202020204" pitchFamily="34" charset="0"/>
              <a:cs typeface="Arial" panose="020B0604020202020204" pitchFamily="34" charset="0"/>
            </a:endParaRPr>
          </a:p>
        </p:txBody>
      </p:sp>
      <p:sp>
        <p:nvSpPr>
          <p:cNvPr id="3" name="CuadroTexto 2"/>
          <p:cNvSpPr txBox="1"/>
          <p:nvPr/>
        </p:nvSpPr>
        <p:spPr>
          <a:xfrm>
            <a:off x="786213" y="975654"/>
            <a:ext cx="11032748" cy="5324535"/>
          </a:xfrm>
          <a:prstGeom prst="rect">
            <a:avLst/>
          </a:prstGeom>
          <a:noFill/>
        </p:spPr>
        <p:txBody>
          <a:bodyPr wrap="square" rtlCol="0">
            <a:spAutoFit/>
          </a:bodyPr>
          <a:lstStyle/>
          <a:p>
            <a:endParaRPr lang="es-MX" sz="2000" dirty="0" smtClean="0"/>
          </a:p>
          <a:p>
            <a:pPr marL="342900" indent="-342900">
              <a:buFont typeface="Wingdings" panose="05000000000000000000" pitchFamily="2" charset="2"/>
              <a:buChar char="§"/>
            </a:pPr>
            <a:r>
              <a:rPr lang="es-MX" sz="2000" b="1" dirty="0" smtClean="0">
                <a:latin typeface="Arial" panose="020B0604020202020204" pitchFamily="34" charset="0"/>
                <a:cs typeface="Arial" panose="020B0604020202020204" pitchFamily="34" charset="0"/>
              </a:rPr>
              <a:t>CONCEPTO:</a:t>
            </a:r>
            <a:endParaRPr lang="es-MX" sz="2000" b="1" dirty="0">
              <a:latin typeface="Arial" panose="020B0604020202020204" pitchFamily="34" charset="0"/>
              <a:cs typeface="Arial" panose="020B0604020202020204" pitchFamily="34" charset="0"/>
            </a:endParaRPr>
          </a:p>
          <a:p>
            <a:pPr marL="355600" indent="-355600" algn="just"/>
            <a:r>
              <a:rPr lang="es-MX" sz="2000" dirty="0" smtClean="0">
                <a:latin typeface="Arial" panose="020B0604020202020204" pitchFamily="34" charset="0"/>
                <a:cs typeface="Arial" panose="020B0604020202020204" pitchFamily="34" charset="0"/>
              </a:rPr>
              <a:t>	Prescripciones que se dan al interior de un grupo social que buscan la realización de ciertos fines deseados. (respeto, decoro y cortesía).</a:t>
            </a:r>
          </a:p>
          <a:p>
            <a:pPr marL="355600" indent="-355600" algn="just"/>
            <a:endParaRPr lang="es-MX" sz="2000"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b="1" dirty="0">
                <a:latin typeface="Arial" panose="020B0604020202020204" pitchFamily="34" charset="0"/>
                <a:cs typeface="Arial" panose="020B0604020202020204" pitchFamily="34" charset="0"/>
              </a:rPr>
              <a:t>SANCIÓN O CONSECUENCIAS DE SU INCUMPLIMIENTO: </a:t>
            </a:r>
          </a:p>
          <a:p>
            <a:pPr marL="355600" algn="just"/>
            <a:r>
              <a:rPr lang="es-MX" sz="2000" dirty="0">
                <a:latin typeface="Arial" panose="020B0604020202020204" pitchFamily="34" charset="0"/>
                <a:cs typeface="Arial" panose="020B0604020202020204" pitchFamily="34" charset="0"/>
              </a:rPr>
              <a:t>Rechazo o repudio, incluso la expulsión del infractor del grupo al que pertenece.</a:t>
            </a:r>
          </a:p>
          <a:p>
            <a:endParaRPr lang="es-MX" sz="2000" dirty="0" smtClean="0">
              <a:latin typeface="Arial" panose="020B0604020202020204" pitchFamily="34" charset="0"/>
              <a:cs typeface="Arial" panose="020B0604020202020204" pitchFamily="34" charset="0"/>
            </a:endParaRPr>
          </a:p>
          <a:p>
            <a:pPr marL="342900" indent="-342900">
              <a:buFont typeface="Wingdings" panose="05000000000000000000" pitchFamily="2" charset="2"/>
              <a:buChar char="§"/>
            </a:pPr>
            <a:r>
              <a:rPr lang="es-MX" sz="2000" b="1" dirty="0" smtClean="0">
                <a:latin typeface="Arial" panose="020B0604020202020204" pitchFamily="34" charset="0"/>
                <a:cs typeface="Arial" panose="020B0604020202020204" pitchFamily="34" charset="0"/>
              </a:rPr>
              <a:t>EJEMPLOS:</a:t>
            </a:r>
          </a:p>
          <a:p>
            <a:pPr indent="355600"/>
            <a:endParaRPr lang="es-MX" sz="2000" dirty="0">
              <a:latin typeface="Arial" panose="020B0604020202020204" pitchFamily="34" charset="0"/>
              <a:cs typeface="Arial" panose="020B0604020202020204" pitchFamily="34" charset="0"/>
            </a:endParaRPr>
          </a:p>
          <a:p>
            <a:pPr marL="698500" indent="-342900" algn="just">
              <a:buFont typeface="Wingdings" panose="05000000000000000000" pitchFamily="2" charset="2"/>
              <a:buChar char="ü"/>
            </a:pPr>
            <a:r>
              <a:rPr lang="es-MX" sz="2000" dirty="0" smtClean="0">
                <a:latin typeface="Arial" panose="020B0604020202020204" pitchFamily="34" charset="0"/>
                <a:cs typeface="Arial" panose="020B0604020202020204" pitchFamily="34" charset="0"/>
              </a:rPr>
              <a:t>Ejemplo 1: El tener que vestirse de una determinada manera para un evento.</a:t>
            </a:r>
          </a:p>
          <a:p>
            <a:pPr marL="698500" indent="-342900" algn="just">
              <a:buFont typeface="Wingdings" panose="05000000000000000000" pitchFamily="2" charset="2"/>
              <a:buChar char="ü"/>
            </a:pPr>
            <a:endParaRPr lang="es-MX" sz="2000" dirty="0" smtClean="0">
              <a:latin typeface="Arial" panose="020B0604020202020204" pitchFamily="34" charset="0"/>
              <a:cs typeface="Arial" panose="020B0604020202020204" pitchFamily="34" charset="0"/>
            </a:endParaRPr>
          </a:p>
          <a:p>
            <a:pPr marL="698500" indent="-342900" algn="just">
              <a:buFont typeface="Wingdings" panose="05000000000000000000" pitchFamily="2" charset="2"/>
              <a:buChar char="ü"/>
            </a:pPr>
            <a:r>
              <a:rPr lang="es-MX" sz="2000" dirty="0" smtClean="0">
                <a:latin typeface="Arial" panose="020B0604020202020204" pitchFamily="34" charset="0"/>
                <a:cs typeface="Arial" panose="020B0604020202020204" pitchFamily="34" charset="0"/>
              </a:rPr>
              <a:t>Ejemplo 2:  El saludar y despedirse de alguien.</a:t>
            </a:r>
          </a:p>
          <a:p>
            <a:pPr marL="698500" indent="-342900" algn="just">
              <a:buFont typeface="Wingdings" panose="05000000000000000000" pitchFamily="2" charset="2"/>
              <a:buChar char="ü"/>
            </a:pPr>
            <a:endParaRPr lang="es-MX" sz="2000" dirty="0">
              <a:latin typeface="Arial" panose="020B0604020202020204" pitchFamily="34" charset="0"/>
              <a:cs typeface="Arial" panose="020B0604020202020204" pitchFamily="34" charset="0"/>
            </a:endParaRPr>
          </a:p>
          <a:p>
            <a:pPr marL="698500" indent="-342900" algn="just">
              <a:buFont typeface="Wingdings" panose="05000000000000000000" pitchFamily="2" charset="2"/>
              <a:buChar char="ü"/>
            </a:pPr>
            <a:r>
              <a:rPr lang="es-MX" sz="2000" dirty="0" smtClean="0">
                <a:latin typeface="Arial" panose="020B0604020202020204" pitchFamily="34" charset="0"/>
                <a:cs typeface="Arial" panose="020B0604020202020204" pitchFamily="34" charset="0"/>
              </a:rPr>
              <a:t>Ejemplo 3:  El tratar con respeto a las personas de mayor edad.</a:t>
            </a:r>
          </a:p>
          <a:p>
            <a:pPr marL="355600"/>
            <a:endParaRPr lang="es-MX" sz="2000" dirty="0" smtClean="0">
              <a:latin typeface="Arial" panose="020B0604020202020204" pitchFamily="34" charset="0"/>
              <a:cs typeface="Arial" panose="020B0604020202020204" pitchFamily="34" charset="0"/>
            </a:endParaRPr>
          </a:p>
          <a:p>
            <a:pPr marL="355600" algn="just"/>
            <a:r>
              <a:rPr lang="es-MX" sz="2000" dirty="0" smtClean="0">
                <a:latin typeface="Arial" panose="020B0604020202020204" pitchFamily="34" charset="0"/>
                <a:cs typeface="Arial" panose="020B0604020202020204" pitchFamily="34" charset="0"/>
              </a:rPr>
              <a:t> </a:t>
            </a:r>
            <a:endParaRPr lang="es-MX"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131088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100000">
              <a:srgbClr val="0070C0"/>
            </a:gs>
          </a:gsLst>
          <a:lin ang="5400000" scaled="0"/>
        </a:grad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a:xfrm>
            <a:off x="1066800" y="450772"/>
            <a:ext cx="10058400" cy="702303"/>
          </a:xfrm>
        </p:spPr>
        <p:txBody>
          <a:bodyPr>
            <a:normAutofit/>
          </a:bodyPr>
          <a:lstStyle/>
          <a:p>
            <a:pPr algn="ctr"/>
            <a:r>
              <a:rPr lang="es-CL" sz="2400" u="sng" dirty="0" smtClean="0">
                <a:latin typeface="Arial" panose="020B0604020202020204" pitchFamily="34" charset="0"/>
                <a:cs typeface="Arial" panose="020B0604020202020204" pitchFamily="34" charset="0"/>
              </a:rPr>
              <a:t>NORMAS RELIGIOSAS</a:t>
            </a:r>
            <a:endParaRPr lang="es-CL" sz="2400" u="sng" dirty="0">
              <a:latin typeface="Arial" panose="020B0604020202020204" pitchFamily="34" charset="0"/>
              <a:cs typeface="Arial" panose="020B0604020202020204" pitchFamily="34" charset="0"/>
            </a:endParaRPr>
          </a:p>
        </p:txBody>
      </p:sp>
      <p:sp>
        <p:nvSpPr>
          <p:cNvPr id="4" name="Marcador de contenido 3"/>
          <p:cNvSpPr>
            <a:spLocks noGrp="1"/>
          </p:cNvSpPr>
          <p:nvPr>
            <p:ph idx="1"/>
          </p:nvPr>
        </p:nvSpPr>
        <p:spPr>
          <a:xfrm>
            <a:off x="838233" y="1486109"/>
            <a:ext cx="10515600" cy="4985029"/>
          </a:xfrm>
        </p:spPr>
        <p:txBody>
          <a:bodyPr>
            <a:noAutofit/>
          </a:bodyPr>
          <a:lstStyle/>
          <a:p>
            <a:pPr algn="just">
              <a:buFont typeface="Wingdings" panose="05000000000000000000" pitchFamily="2" charset="2"/>
              <a:buChar char="§"/>
            </a:pPr>
            <a:r>
              <a:rPr lang="es-MX" sz="2000" b="1" dirty="0" smtClean="0">
                <a:latin typeface="Arial" panose="020B0604020202020204" pitchFamily="34" charset="0"/>
                <a:cs typeface="Arial" panose="020B0604020202020204" pitchFamily="34" charset="0"/>
              </a:rPr>
              <a:t>CONCEPTO:</a:t>
            </a:r>
          </a:p>
          <a:p>
            <a:pPr marL="266700" indent="0" algn="just">
              <a:buNone/>
            </a:pPr>
            <a:r>
              <a:rPr lang="es-MX" sz="2000" dirty="0" smtClean="0">
                <a:latin typeface="Arial" panose="020B0604020202020204" pitchFamily="34" charset="0"/>
                <a:cs typeface="Arial" panose="020B0604020202020204" pitchFamily="34" charset="0"/>
              </a:rPr>
              <a:t>Prescripciones de una determinada religión, que son observadas por todos quienes adscriben a ese determinado credo religioso.</a:t>
            </a:r>
          </a:p>
          <a:p>
            <a:pPr algn="just">
              <a:buFont typeface="Wingdings" panose="05000000000000000000" pitchFamily="2" charset="2"/>
              <a:buChar char="§"/>
            </a:pPr>
            <a:r>
              <a:rPr lang="es-MX" sz="2000" b="1" dirty="0" smtClean="0">
                <a:latin typeface="Arial" panose="020B0604020202020204" pitchFamily="34" charset="0"/>
                <a:cs typeface="Arial" panose="020B0604020202020204" pitchFamily="34" charset="0"/>
              </a:rPr>
              <a:t>SANCIÓN </a:t>
            </a:r>
            <a:r>
              <a:rPr lang="es-MX" sz="2000" b="1" dirty="0">
                <a:latin typeface="Arial" panose="020B0604020202020204" pitchFamily="34" charset="0"/>
                <a:cs typeface="Arial" panose="020B0604020202020204" pitchFamily="34" charset="0"/>
              </a:rPr>
              <a:t>O CONSECUENCIAS DE SU </a:t>
            </a:r>
            <a:r>
              <a:rPr lang="es-MX" sz="2000" b="1" dirty="0" smtClean="0">
                <a:latin typeface="Arial" panose="020B0604020202020204" pitchFamily="34" charset="0"/>
                <a:cs typeface="Arial" panose="020B0604020202020204" pitchFamily="34" charset="0"/>
              </a:rPr>
              <a:t>INCUMPLIMIENTO: </a:t>
            </a:r>
          </a:p>
          <a:p>
            <a:pPr marL="182563" indent="0" algn="just">
              <a:buNone/>
            </a:pPr>
            <a:r>
              <a:rPr lang="es-MX" sz="2000" dirty="0" smtClean="0">
                <a:latin typeface="Arial" panose="020B0604020202020204" pitchFamily="34" charset="0"/>
                <a:cs typeface="Arial" panose="020B0604020202020204" pitchFamily="34" charset="0"/>
              </a:rPr>
              <a:t>Remordimiento de la propia conciencia, es una sanción intima </a:t>
            </a:r>
          </a:p>
          <a:p>
            <a:pPr algn="just">
              <a:buFont typeface="Wingdings" panose="05000000000000000000" pitchFamily="2" charset="2"/>
              <a:buChar char="§"/>
            </a:pPr>
            <a:r>
              <a:rPr lang="es-MX" sz="2000" b="1" dirty="0" smtClean="0">
                <a:latin typeface="Arial" panose="020B0604020202020204" pitchFamily="34" charset="0"/>
                <a:cs typeface="Arial" panose="020B0604020202020204" pitchFamily="34" charset="0"/>
              </a:rPr>
              <a:t>EJEMPLOS:</a:t>
            </a:r>
          </a:p>
          <a:p>
            <a:pPr algn="just">
              <a:buFont typeface="Wingdings" panose="05000000000000000000" pitchFamily="2" charset="2"/>
              <a:buChar char="§"/>
            </a:pPr>
            <a:endParaRPr lang="en-US" sz="2000" b="1" dirty="0" smtClean="0">
              <a:latin typeface="Arial" panose="020B0604020202020204" pitchFamily="34" charset="0"/>
              <a:cs typeface="Arial" panose="020B0604020202020204" pitchFamily="34" charset="0"/>
            </a:endParaRPr>
          </a:p>
          <a:p>
            <a:pPr indent="-50800">
              <a:buFont typeface="Wingdings" panose="05000000000000000000" pitchFamily="2" charset="2"/>
              <a:buChar char="ü"/>
            </a:pPr>
            <a:r>
              <a:rPr lang="es-MX" sz="2000" dirty="0" smtClean="0">
                <a:latin typeface="Arial" panose="020B0604020202020204" pitchFamily="34" charset="0"/>
                <a:cs typeface="Arial" panose="020B0604020202020204" pitchFamily="34" charset="0"/>
              </a:rPr>
              <a:t>Rezar.</a:t>
            </a:r>
          </a:p>
          <a:p>
            <a:pPr indent="-50800">
              <a:buFont typeface="Wingdings" panose="05000000000000000000" pitchFamily="2" charset="2"/>
              <a:buChar char="ü"/>
            </a:pPr>
            <a:r>
              <a:rPr lang="es-MX" sz="2000" dirty="0" smtClean="0">
                <a:latin typeface="Arial" panose="020B0604020202020204" pitchFamily="34" charset="0"/>
                <a:cs typeface="Arial" panose="020B0604020202020204" pitchFamily="34" charset="0"/>
              </a:rPr>
              <a:t>Hincarse.</a:t>
            </a:r>
          </a:p>
          <a:p>
            <a:pPr indent="-50800">
              <a:buFont typeface="Wingdings" panose="05000000000000000000" pitchFamily="2" charset="2"/>
              <a:buChar char="ü"/>
            </a:pPr>
            <a:r>
              <a:rPr lang="es-MX" sz="2000" dirty="0" smtClean="0">
                <a:latin typeface="Arial" panose="020B0604020202020204" pitchFamily="34" charset="0"/>
                <a:cs typeface="Arial" panose="020B0604020202020204" pitchFamily="34" charset="0"/>
              </a:rPr>
              <a:t>Pagar el diezmo.</a:t>
            </a:r>
          </a:p>
          <a:p>
            <a:pPr indent="-50800">
              <a:buFont typeface="Wingdings" panose="05000000000000000000" pitchFamily="2" charset="2"/>
              <a:buChar char="ü"/>
            </a:pPr>
            <a:r>
              <a:rPr lang="es-MX" sz="2000" dirty="0" smtClean="0">
                <a:latin typeface="Arial" panose="020B0604020202020204" pitchFamily="34" charset="0"/>
                <a:cs typeface="Arial" panose="020B0604020202020204" pitchFamily="34" charset="0"/>
              </a:rPr>
              <a:t>No comer carnes rojas en determinados días sagrados.</a:t>
            </a:r>
          </a:p>
          <a:p>
            <a:pPr indent="-50800">
              <a:buFont typeface="Wingdings" panose="05000000000000000000" pitchFamily="2" charset="2"/>
              <a:buChar char="ü"/>
            </a:pPr>
            <a:r>
              <a:rPr lang="es-MX" sz="2000" dirty="0" smtClean="0">
                <a:latin typeface="Arial" panose="020B0604020202020204" pitchFamily="34" charset="0"/>
                <a:cs typeface="Arial" panose="020B0604020202020204" pitchFamily="34" charset="0"/>
              </a:rPr>
              <a:t>Usar un velo para cubrir la cabeza.</a:t>
            </a:r>
          </a:p>
        </p:txBody>
      </p:sp>
    </p:spTree>
    <p:extLst>
      <p:ext uri="{BB962C8B-B14F-4D97-AF65-F5344CB8AC3E}">
        <p14:creationId xmlns:p14="http://schemas.microsoft.com/office/powerpoint/2010/main" val="255354102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100000">
              <a:srgbClr val="0070C0"/>
            </a:gs>
          </a:gsLst>
          <a:lin ang="5400000" scaled="0"/>
        </a:grad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a:xfrm>
            <a:off x="1066799" y="267892"/>
            <a:ext cx="10058400" cy="702303"/>
          </a:xfrm>
        </p:spPr>
        <p:txBody>
          <a:bodyPr>
            <a:normAutofit/>
          </a:bodyPr>
          <a:lstStyle/>
          <a:p>
            <a:pPr algn="ctr"/>
            <a:r>
              <a:rPr lang="es-CL" sz="2400" u="sng" dirty="0" smtClean="0">
                <a:latin typeface="Arial" panose="020B0604020202020204" pitchFamily="34" charset="0"/>
                <a:cs typeface="Arial" panose="020B0604020202020204" pitchFamily="34" charset="0"/>
              </a:rPr>
              <a:t>NORMAS MORALES</a:t>
            </a:r>
            <a:endParaRPr lang="es-CL" sz="2400" u="sng" dirty="0">
              <a:latin typeface="Arial" panose="020B0604020202020204" pitchFamily="34" charset="0"/>
              <a:cs typeface="Arial" panose="020B0604020202020204" pitchFamily="34" charset="0"/>
            </a:endParaRPr>
          </a:p>
        </p:txBody>
      </p:sp>
      <p:sp>
        <p:nvSpPr>
          <p:cNvPr id="3" name="CuadroTexto 2"/>
          <p:cNvSpPr txBox="1"/>
          <p:nvPr/>
        </p:nvSpPr>
        <p:spPr>
          <a:xfrm>
            <a:off x="364935" y="970195"/>
            <a:ext cx="11462127" cy="6247864"/>
          </a:xfrm>
          <a:prstGeom prst="rect">
            <a:avLst/>
          </a:prstGeom>
          <a:noFill/>
        </p:spPr>
        <p:txBody>
          <a:bodyPr wrap="square" rtlCol="0">
            <a:spAutoFit/>
          </a:bodyPr>
          <a:lstStyle/>
          <a:p>
            <a:pPr marL="342900" indent="-342900" algn="just">
              <a:buFont typeface="Wingdings" panose="05000000000000000000" pitchFamily="2" charset="2"/>
              <a:buChar char="§"/>
            </a:pPr>
            <a:r>
              <a:rPr lang="es-MX" sz="2000" b="1" dirty="0" smtClean="0">
                <a:latin typeface="Arial" panose="020B0604020202020204" pitchFamily="34" charset="0"/>
                <a:cs typeface="Arial" panose="020B0604020202020204" pitchFamily="34" charset="0"/>
              </a:rPr>
              <a:t>CONCEPTO:</a:t>
            </a:r>
          </a:p>
          <a:p>
            <a:pPr marL="365125" indent="-365125" algn="just"/>
            <a:r>
              <a:rPr lang="es-MX" sz="2000" dirty="0" smtClean="0">
                <a:latin typeface="Arial" panose="020B0604020202020204" pitchFamily="34" charset="0"/>
                <a:cs typeface="Arial" panose="020B0604020202020204" pitchFamily="34" charset="0"/>
              </a:rPr>
              <a:t>	Conjunto de prescripciones o exigencias de orden moral que el grupo dirige a sus miembros y que de la idea o creencia predominante en un grupo acerca de lo que es moralmente bueno o moralmente incorrecto. Su objetivo es que exista una buena convivencia entre personas que no necesariamente comparten lo que es una vida buena desde el punto de vista de la moral personal. </a:t>
            </a:r>
          </a:p>
          <a:p>
            <a:pPr algn="just"/>
            <a:endParaRPr lang="es-MX" sz="2000"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b="1" dirty="0">
                <a:latin typeface="Arial" panose="020B0604020202020204" pitchFamily="34" charset="0"/>
                <a:cs typeface="Arial" panose="020B0604020202020204" pitchFamily="34" charset="0"/>
              </a:rPr>
              <a:t>SANCIÓN O CONSECUENCIAS DE SU INCUMPLIMIENTO: </a:t>
            </a:r>
            <a:endParaRPr lang="es-MX" sz="2000" b="1" dirty="0" smtClean="0">
              <a:latin typeface="Arial" panose="020B0604020202020204" pitchFamily="34" charset="0"/>
              <a:cs typeface="Arial" panose="020B0604020202020204" pitchFamily="34" charset="0"/>
            </a:endParaRPr>
          </a:p>
          <a:p>
            <a:pPr marL="365125" algn="just"/>
            <a:r>
              <a:rPr lang="es-MX" sz="2000" dirty="0" smtClean="0">
                <a:latin typeface="Arial" panose="020B0604020202020204" pitchFamily="34" charset="0"/>
                <a:cs typeface="Arial" panose="020B0604020202020204" pitchFamily="34" charset="0"/>
              </a:rPr>
              <a:t>El grupo podría ejercer formas de presión para obtener su cumplimiento, reaccionando con castigos  como el rechazo social o la reprobación.</a:t>
            </a:r>
            <a:endParaRPr lang="es-MX" sz="2000" dirty="0">
              <a:latin typeface="Arial" panose="020B0604020202020204" pitchFamily="34" charset="0"/>
              <a:cs typeface="Arial" panose="020B0604020202020204" pitchFamily="34" charset="0"/>
            </a:endParaRPr>
          </a:p>
          <a:p>
            <a:pPr marL="355600" algn="just"/>
            <a:r>
              <a:rPr lang="es-MX" sz="2000" dirty="0">
                <a:latin typeface="Arial" panose="020B0604020202020204" pitchFamily="34" charset="0"/>
                <a:cs typeface="Arial" panose="020B0604020202020204" pitchFamily="34" charset="0"/>
              </a:rPr>
              <a:t> </a:t>
            </a:r>
            <a:endParaRPr lang="es-MX" sz="2000"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b="1" dirty="0" smtClean="0">
                <a:latin typeface="Arial" panose="020B0604020202020204" pitchFamily="34" charset="0"/>
                <a:cs typeface="Arial" panose="020B0604020202020204" pitchFamily="34" charset="0"/>
              </a:rPr>
              <a:t>EJEMPLO: </a:t>
            </a:r>
          </a:p>
          <a:p>
            <a:pPr algn="just"/>
            <a:endParaRPr lang="es-MX" sz="2000" dirty="0">
              <a:latin typeface="Arial" panose="020B0604020202020204" pitchFamily="34" charset="0"/>
              <a:cs typeface="Arial" panose="020B0604020202020204" pitchFamily="34" charset="0"/>
            </a:endParaRPr>
          </a:p>
          <a:p>
            <a:pPr marL="342900" indent="22225" algn="just">
              <a:buFont typeface="Wingdings" panose="05000000000000000000" pitchFamily="2" charset="2"/>
              <a:buChar char="ü"/>
            </a:pPr>
            <a:r>
              <a:rPr lang="es-MX" sz="2000" dirty="0" smtClean="0">
                <a:latin typeface="Arial" panose="020B0604020202020204" pitchFamily="34" charset="0"/>
                <a:cs typeface="Arial" panose="020B0604020202020204" pitchFamily="34" charset="0"/>
              </a:rPr>
              <a:t>Robar es malo.</a:t>
            </a:r>
          </a:p>
          <a:p>
            <a:pPr marL="342900" indent="22225" algn="just">
              <a:buFont typeface="Wingdings" panose="05000000000000000000" pitchFamily="2" charset="2"/>
              <a:buChar char="ü"/>
            </a:pPr>
            <a:r>
              <a:rPr lang="es-MX" sz="2000" dirty="0" smtClean="0">
                <a:latin typeface="Arial" panose="020B0604020202020204" pitchFamily="34" charset="0"/>
                <a:cs typeface="Arial" panose="020B0604020202020204" pitchFamily="34" charset="0"/>
              </a:rPr>
              <a:t>Engañar es malo.</a:t>
            </a:r>
          </a:p>
          <a:p>
            <a:pPr marL="342900" indent="22225" algn="just">
              <a:buFont typeface="Wingdings" panose="05000000000000000000" pitchFamily="2" charset="2"/>
              <a:buChar char="ü"/>
            </a:pPr>
            <a:r>
              <a:rPr lang="es-MX" sz="2000" dirty="0" smtClean="0">
                <a:latin typeface="Arial" panose="020B0604020202020204" pitchFamily="34" charset="0"/>
                <a:cs typeface="Arial" panose="020B0604020202020204" pitchFamily="34" charset="0"/>
              </a:rPr>
              <a:t>Matar es malo.</a:t>
            </a:r>
          </a:p>
          <a:p>
            <a:pPr marL="342900" indent="22225" algn="just">
              <a:buFont typeface="Wingdings" panose="05000000000000000000" pitchFamily="2" charset="2"/>
              <a:buChar char="ü"/>
            </a:pPr>
            <a:r>
              <a:rPr lang="es-MX" sz="2000" dirty="0" smtClean="0">
                <a:latin typeface="Arial" panose="020B0604020202020204" pitchFamily="34" charset="0"/>
                <a:cs typeface="Arial" panose="020B0604020202020204" pitchFamily="34" charset="0"/>
              </a:rPr>
              <a:t>Ser solidario es bueno.</a:t>
            </a:r>
          </a:p>
          <a:p>
            <a:pPr marL="342900" indent="22225" algn="just">
              <a:buFont typeface="Wingdings" panose="05000000000000000000" pitchFamily="2" charset="2"/>
              <a:buChar char="ü"/>
            </a:pPr>
            <a:r>
              <a:rPr lang="es-MX" sz="2000" dirty="0" smtClean="0">
                <a:latin typeface="Arial" panose="020B0604020202020204" pitchFamily="34" charset="0"/>
                <a:cs typeface="Arial" panose="020B0604020202020204" pitchFamily="34" charset="0"/>
              </a:rPr>
              <a:t>Estafar es malo. </a:t>
            </a:r>
          </a:p>
          <a:p>
            <a:pPr algn="just"/>
            <a:endParaRPr lang="es-MX" sz="2000" dirty="0">
              <a:latin typeface="Arial" panose="020B0604020202020204" pitchFamily="34" charset="0"/>
              <a:cs typeface="Arial" panose="020B0604020202020204" pitchFamily="34" charset="0"/>
            </a:endParaRPr>
          </a:p>
          <a:p>
            <a:pPr algn="just"/>
            <a:endParaRPr lang="es-MX" sz="2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8828032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100000">
              <a:srgbClr val="0070C0"/>
            </a:gs>
          </a:gsLst>
          <a:lin ang="5400000" scaled="0"/>
        </a:gradFill>
        <a:effectLst/>
      </p:bgPr>
    </p:bg>
    <p:spTree>
      <p:nvGrpSpPr>
        <p:cNvPr id="1" name=""/>
        <p:cNvGrpSpPr/>
        <p:nvPr/>
      </p:nvGrpSpPr>
      <p:grpSpPr>
        <a:xfrm>
          <a:off x="0" y="0"/>
          <a:ext cx="0" cy="0"/>
          <a:chOff x="0" y="0"/>
          <a:chExt cx="0" cy="0"/>
        </a:xfrm>
      </p:grpSpPr>
      <p:graphicFrame>
        <p:nvGraphicFramePr>
          <p:cNvPr id="6" name="Diagrama 5"/>
          <p:cNvGraphicFramePr/>
          <p:nvPr>
            <p:extLst>
              <p:ext uri="{D42A27DB-BD31-4B8C-83A1-F6EECF244321}">
                <p14:modId xmlns:p14="http://schemas.microsoft.com/office/powerpoint/2010/main" val="1662940108"/>
              </p:ext>
            </p:extLst>
          </p:nvPr>
        </p:nvGraphicFramePr>
        <p:xfrm>
          <a:off x="643998" y="1392071"/>
          <a:ext cx="10921056" cy="56981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Título 1"/>
          <p:cNvSpPr>
            <a:spLocks noGrp="1"/>
          </p:cNvSpPr>
          <p:nvPr>
            <p:ph type="title"/>
          </p:nvPr>
        </p:nvSpPr>
        <p:spPr>
          <a:xfrm>
            <a:off x="1075326" y="109071"/>
            <a:ext cx="10058400" cy="702303"/>
          </a:xfrm>
        </p:spPr>
        <p:txBody>
          <a:bodyPr>
            <a:normAutofit/>
          </a:bodyPr>
          <a:lstStyle/>
          <a:p>
            <a:pPr algn="ctr"/>
            <a:r>
              <a:rPr lang="es-CL" sz="2400" u="sng" dirty="0" smtClean="0">
                <a:latin typeface="Arial" panose="020B0604020202020204" pitchFamily="34" charset="0"/>
                <a:cs typeface="Arial" panose="020B0604020202020204" pitchFamily="34" charset="0"/>
              </a:rPr>
              <a:t>NORMAS JURÍDICAS</a:t>
            </a:r>
            <a:endParaRPr lang="es-CL" sz="2400" u="sng" dirty="0">
              <a:latin typeface="Arial" panose="020B0604020202020204" pitchFamily="34" charset="0"/>
              <a:cs typeface="Arial" panose="020B0604020202020204" pitchFamily="34" charset="0"/>
            </a:endParaRPr>
          </a:p>
        </p:txBody>
      </p:sp>
      <p:sp>
        <p:nvSpPr>
          <p:cNvPr id="8" name="Rectángulo 7"/>
          <p:cNvSpPr/>
          <p:nvPr/>
        </p:nvSpPr>
        <p:spPr>
          <a:xfrm>
            <a:off x="850710" y="543851"/>
            <a:ext cx="10283016" cy="1415772"/>
          </a:xfrm>
          <a:prstGeom prst="rect">
            <a:avLst/>
          </a:prstGeom>
        </p:spPr>
        <p:txBody>
          <a:bodyPr wrap="square">
            <a:spAutoFit/>
          </a:bodyPr>
          <a:lstStyle/>
          <a:p>
            <a:endParaRPr lang="es-MX" b="1" dirty="0">
              <a:latin typeface="Arial" panose="020B0604020202020204" pitchFamily="34" charset="0"/>
              <a:cs typeface="Arial" panose="020B0604020202020204" pitchFamily="34" charset="0"/>
            </a:endParaRPr>
          </a:p>
          <a:p>
            <a:pPr algn="just"/>
            <a:r>
              <a:rPr lang="es-MX" dirty="0">
                <a:latin typeface="Arial" panose="020B0604020202020204" pitchFamily="34" charset="0"/>
                <a:cs typeface="Arial" panose="020B0604020202020204" pitchFamily="34" charset="0"/>
              </a:rPr>
              <a:t>Regulan la conducta de las personas que viven en sociedad, provienen actos legislativos, cuyo cumplimiento se encuentra garantizado por la legitima posibilidad de hacer uso de la fuerza socialmente organizada, que buscan la realización </a:t>
            </a:r>
            <a:r>
              <a:rPr lang="es-MX" sz="1400" dirty="0">
                <a:latin typeface="Arial" panose="020B0604020202020204" pitchFamily="34" charset="0"/>
                <a:cs typeface="Arial" panose="020B0604020202020204" pitchFamily="34" charset="0"/>
              </a:rPr>
              <a:t>de ciertos fines, tales como: orden, la paz, la seguridad y la justicia</a:t>
            </a:r>
            <a:endParaRPr lang="en-US" sz="1400" dirty="0"/>
          </a:p>
        </p:txBody>
      </p:sp>
    </p:spTree>
    <p:extLst>
      <p:ext uri="{BB962C8B-B14F-4D97-AF65-F5344CB8AC3E}">
        <p14:creationId xmlns:p14="http://schemas.microsoft.com/office/powerpoint/2010/main" val="124778285"/>
      </p:ext>
    </p:extLst>
  </p:cSld>
  <p:clrMapOvr>
    <a:masterClrMapping/>
  </p:clrMapOvr>
  <p:timing>
    <p:tnLst>
      <p:par>
        <p:cTn id="1" dur="indefinite" restart="never" nodeType="tmRoot"/>
      </p:par>
    </p:tnLst>
  </p:timing>
</p:sld>
</file>

<file path=ppt/theme/theme1.xml><?xml version="1.0" encoding="utf-8"?>
<a:theme xmlns:a="http://schemas.openxmlformats.org/drawingml/2006/main" name="18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3323</TotalTime>
  <Words>1438</Words>
  <Application>Microsoft Office PowerPoint</Application>
  <PresentationFormat>Panorámica</PresentationFormat>
  <Paragraphs>314</Paragraphs>
  <Slides>22</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22</vt:i4>
      </vt:variant>
    </vt:vector>
  </HeadingPairs>
  <TitlesOfParts>
    <vt:vector size="27" baseType="lpstr">
      <vt:lpstr>Arial</vt:lpstr>
      <vt:lpstr>Calibri</vt:lpstr>
      <vt:lpstr>Calibri Light</vt:lpstr>
      <vt:lpstr>Wingdings</vt:lpstr>
      <vt:lpstr>18_Tema de Office</vt:lpstr>
      <vt:lpstr>Presentación de PowerPoint</vt:lpstr>
      <vt:lpstr>PREGUNTAS</vt:lpstr>
      <vt:lpstr>CASO PRÁCTICO</vt:lpstr>
      <vt:lpstr>CONCLUSIÓN</vt:lpstr>
      <vt:lpstr>Presentación de PowerPoint</vt:lpstr>
      <vt:lpstr>PROGRAMA ASIGNATURA</vt:lpstr>
      <vt:lpstr>OBJETIVO PROFESOR  RESPECTO DE LA ASIGNATURA</vt:lpstr>
      <vt:lpstr>EVALUACIÓN ASIGNATURA                           </vt:lpstr>
      <vt:lpstr>HORARIO DE CLASES</vt:lpstr>
      <vt:lpstr>MATERIAS  ASIGNATURA  </vt:lpstr>
      <vt:lpstr>UNIDAD TEMÁTICA N°1: EDUCACIÓN  CÍVICA. EL HOMBRE, LA SOCIEDAD Y EL DERECHO.  </vt:lpstr>
      <vt:lpstr>UNIDAD TEMÁTICA N°2: EDUCACIÓN  CÍVICA. LA CONSTITUCIÓN POLÍTICA DE CHILE.</vt:lpstr>
      <vt:lpstr>UNIDAD TEMÁTICA N°3: DERECHO INTERNACIONAL MARÍTIMO</vt:lpstr>
      <vt:lpstr>UNIDAD TEMÁTICA N°4: DERECHO INTERNACIONAL DE LOS CONFLICTOS ARMADOS O INTERNACIONAL HUMANITARIO.</vt:lpstr>
      <vt:lpstr>UNIDAD TEMÁTICA N°5: JUSTICIA MILITAR                           </vt:lpstr>
      <vt:lpstr>UNIDAD TEMÁTICA N°1 EDUCACIÓN CÍVICA</vt:lpstr>
      <vt:lpstr>NORMAS DE CONDUCTA</vt:lpstr>
      <vt:lpstr>NORMAS DE CONDUCTA</vt:lpstr>
      <vt:lpstr>NORMAS SOCIALES</vt:lpstr>
      <vt:lpstr>NORMAS RELIGIOSAS</vt:lpstr>
      <vt:lpstr>NORMAS MORALES</vt:lpstr>
      <vt:lpstr>NORMAS JURÍDICAS</vt:lpstr>
    </vt:vector>
  </TitlesOfParts>
  <Company>Toshiba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Secretario General</dc:creator>
  <cp:lastModifiedBy>Diego</cp:lastModifiedBy>
  <cp:revision>1635</cp:revision>
  <cp:lastPrinted>2023-03-21T12:47:00Z</cp:lastPrinted>
  <dcterms:created xsi:type="dcterms:W3CDTF">2015-03-04T13:15:00Z</dcterms:created>
  <dcterms:modified xsi:type="dcterms:W3CDTF">2023-07-24T22:43:04Z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121210D528D5414F98C941FD86A1F150</vt:lpwstr>
  </property>
  <property fmtid="{D5CDD505-2E9C-101B-9397-08002B2CF9AE}" pid="3" name="KSOProductBuildVer">
    <vt:lpwstr>2058-11.2.0.11219</vt:lpwstr>
  </property>
</Properties>
</file>