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9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122A0-C3CC-4CAE-A04C-B85BC3782A7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08A3C-60B5-4B3C-9A5F-7180D287E1CF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57158" y="428604"/>
            <a:ext cx="6072198" cy="898521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l"/>
            <a:r>
              <a:rPr lang="es-MX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Yo en la Escuela Naval</a:t>
            </a:r>
            <a:endParaRPr lang="es-CL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98723" y="1285860"/>
            <a:ext cx="2357422" cy="709602"/>
          </a:xfrm>
        </p:spPr>
        <p:txBody>
          <a:bodyPr anchor="ctr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l"/>
            <a:r>
              <a:rPr lang="es-MX" sz="2400" b="1" dirty="0" err="1" smtClean="0">
                <a:ln/>
                <a:solidFill>
                  <a:schemeClr val="tx2">
                    <a:lumMod val="75000"/>
                  </a:schemeClr>
                </a:solidFill>
              </a:rPr>
              <a:t>B.Cofré</a:t>
            </a:r>
            <a:r>
              <a:rPr lang="es-MX" sz="2400" b="1" dirty="0" smtClean="0">
                <a:ln/>
                <a:solidFill>
                  <a:schemeClr val="tx2">
                    <a:lumMod val="75000"/>
                  </a:schemeClr>
                </a:solidFill>
              </a:rPr>
              <a:t> M.</a:t>
            </a:r>
          </a:p>
        </p:txBody>
      </p:sp>
      <p:pic>
        <p:nvPicPr>
          <p:cNvPr id="1026" name="Picture 2" descr="C:\Users\Administrador.PC_Lab_Ingles01\Downloads\52849085955_13f52cdc58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428604"/>
            <a:ext cx="2095796" cy="1399016"/>
          </a:xfrm>
          <a:prstGeom prst="rect">
            <a:avLst/>
          </a:prstGeom>
          <a:noFill/>
        </p:spPr>
      </p:pic>
      <p:pic>
        <p:nvPicPr>
          <p:cNvPr id="1027" name="Picture 3" descr="C:\Users\Administrador.PC_Lab_Ingles01\Downloads\52849139598_8d3f9276c6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000504"/>
            <a:ext cx="3638601" cy="2428892"/>
          </a:xfrm>
          <a:prstGeom prst="rect">
            <a:avLst/>
          </a:prstGeom>
          <a:noFill/>
        </p:spPr>
      </p:pic>
      <p:pic>
        <p:nvPicPr>
          <p:cNvPr id="1029" name="Picture 5" descr="C:\Users\Administrador.PC_Lab_Ingles01\Downloads\52848860089_c65484bbc7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2714620"/>
            <a:ext cx="2247246" cy="1500174"/>
          </a:xfrm>
          <a:prstGeom prst="rect">
            <a:avLst/>
          </a:prstGeom>
          <a:noFill/>
        </p:spPr>
      </p:pic>
      <p:pic>
        <p:nvPicPr>
          <p:cNvPr id="1030" name="Picture 6" descr="C:\Users\Administrador.PC_Lab_Ingles01\Downloads\52848861434_c78f855f23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2571744"/>
            <a:ext cx="2892542" cy="1930872"/>
          </a:xfrm>
          <a:prstGeom prst="rect">
            <a:avLst/>
          </a:prstGeom>
          <a:noFill/>
        </p:spPr>
      </p:pic>
      <p:pic>
        <p:nvPicPr>
          <p:cNvPr id="1031" name="Picture 7" descr="C:\Users\Administrador.PC_Lab_Ingles01\Downloads\52849085505_f7fe336f07_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8" y="4357694"/>
            <a:ext cx="2996495" cy="2000264"/>
          </a:xfrm>
          <a:prstGeom prst="rect">
            <a:avLst/>
          </a:prstGeom>
          <a:noFill/>
        </p:spPr>
      </p:pic>
      <p:pic>
        <p:nvPicPr>
          <p:cNvPr id="1028" name="Picture 4" descr="C:\Users\Administrador.PC_Lab_Ingles01\Downloads\52848108392_dc0cbb5281_o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14612" y="1643050"/>
            <a:ext cx="2033336" cy="1357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“Mote-aventuras”</a:t>
            </a:r>
            <a:endParaRPr lang="es-CL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Desembarco en Escuela de Grumetes, Isla Quiriquina.</a:t>
            </a:r>
            <a:endParaRPr lang="es-CL" dirty="0"/>
          </a:p>
        </p:txBody>
      </p:sp>
      <p:pic>
        <p:nvPicPr>
          <p:cNvPr id="4" name="Picture 6" descr="C:\Users\Administrador.PC_Lab_Ingles01\Downloads\52848861434_c78f855f23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2857496"/>
            <a:ext cx="4173689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5429256" y="5929330"/>
            <a:ext cx="2332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Campaña náutica 2023</a:t>
            </a:r>
            <a:endParaRPr lang="es-CL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Carretaje</a:t>
            </a:r>
            <a:endParaRPr lang="es-CL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8734"/>
          </a:xfrm>
        </p:spPr>
        <p:txBody>
          <a:bodyPr/>
          <a:lstStyle/>
          <a:p>
            <a:pPr algn="just"/>
            <a:r>
              <a:rPr lang="es-MX" dirty="0" smtClean="0"/>
              <a:t>Desde el día n°1 generando lazos con los nuevos amigos de vida.</a:t>
            </a:r>
            <a:endParaRPr lang="es-CL" dirty="0"/>
          </a:p>
        </p:txBody>
      </p:sp>
      <p:pic>
        <p:nvPicPr>
          <p:cNvPr id="4" name="Picture 2" descr="C:\Users\Administrador.PC_Lab_Ingles01\Downloads\52849085955_13f52cdc58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2571744"/>
            <a:ext cx="2782460" cy="1857388"/>
          </a:xfrm>
          <a:prstGeom prst="rect">
            <a:avLst/>
          </a:prstGeom>
          <a:noFill/>
        </p:spPr>
      </p:pic>
      <p:pic>
        <p:nvPicPr>
          <p:cNvPr id="5" name="Picture 3" descr="C:\Users\Administrador.PC_Lab_Ingles01\Downloads\52849139598_8d3f9276c6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214686"/>
            <a:ext cx="4601760" cy="3071834"/>
          </a:xfrm>
          <a:prstGeom prst="rect">
            <a:avLst/>
          </a:prstGeom>
          <a:noFill/>
        </p:spPr>
      </p:pic>
      <p:pic>
        <p:nvPicPr>
          <p:cNvPr id="6" name="Picture 4" descr="C:\Users\Administrador.PC_Lab_Ingles01\Downloads\52848108392_dc0cbb5281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786322"/>
            <a:ext cx="2461407" cy="164307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42910" y="6351835"/>
            <a:ext cx="4327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Competencia Lautaro Periodo Reclutas 2023</a:t>
            </a:r>
            <a:endParaRPr lang="es-CL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dor.PC_Lab_Ingles01\Downloads\52848104567_036bde39e7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4000504"/>
            <a:ext cx="3571900" cy="2384367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Nuevo medio de transporte</a:t>
            </a:r>
            <a:endParaRPr lang="es-CL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57230"/>
          </a:xfrm>
        </p:spPr>
        <p:txBody>
          <a:bodyPr/>
          <a:lstStyle/>
          <a:p>
            <a:pPr algn="just"/>
            <a:r>
              <a:rPr lang="es-MX" dirty="0" smtClean="0"/>
              <a:t>Correr, ¡correr para todos lados!</a:t>
            </a:r>
            <a:endParaRPr lang="es-CL" dirty="0"/>
          </a:p>
        </p:txBody>
      </p:sp>
      <p:pic>
        <p:nvPicPr>
          <p:cNvPr id="4" name="Picture 7" descr="C:\Users\Administrador.PC_Lab_Ingles01\Downloads\52849085505_f7fe336f07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2571744"/>
            <a:ext cx="3143272" cy="2098243"/>
          </a:xfrm>
          <a:prstGeom prst="rect">
            <a:avLst/>
          </a:prstGeom>
          <a:noFill/>
        </p:spPr>
      </p:pic>
      <p:pic>
        <p:nvPicPr>
          <p:cNvPr id="2051" name="Picture 3" descr="C:\Users\Administrador.PC_Lab_Ingles01\Downloads\52849140768_20d94b374d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2643182"/>
            <a:ext cx="2915620" cy="194627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5720" y="928670"/>
            <a:ext cx="4186238" cy="1143000"/>
          </a:xfrm>
        </p:spPr>
        <p:txBody>
          <a:bodyPr/>
          <a:lstStyle/>
          <a:p>
            <a:r>
              <a:rPr lang="es-MX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Motes 2023</a:t>
            </a:r>
            <a:endParaRPr lang="es-CL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2500306"/>
            <a:ext cx="3328982" cy="3454393"/>
          </a:xfrm>
        </p:spPr>
        <p:txBody>
          <a:bodyPr/>
          <a:lstStyle/>
          <a:p>
            <a:pPr algn="just"/>
            <a:r>
              <a:rPr lang="es-MX" dirty="0" smtClean="0"/>
              <a:t>Superamos el periodo reclutas, por lo que ahora somos… Cadetes Navales de 1er año.</a:t>
            </a:r>
            <a:endParaRPr lang="es-CL" dirty="0"/>
          </a:p>
        </p:txBody>
      </p:sp>
      <p:pic>
        <p:nvPicPr>
          <p:cNvPr id="4" name="3 Imagen" descr="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857232"/>
            <a:ext cx="2952207" cy="1966908"/>
          </a:xfrm>
          <a:prstGeom prst="rect">
            <a:avLst/>
          </a:prstGeom>
        </p:spPr>
      </p:pic>
      <p:pic>
        <p:nvPicPr>
          <p:cNvPr id="5" name="4 Imagen" descr="dca4237_resized_20200316_1146189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3429000"/>
            <a:ext cx="4214778" cy="2809852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73</Words>
  <Application>Microsoft Office PowerPoint</Application>
  <PresentationFormat>Presentación en pantalla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Yo en la Escuela Naval</vt:lpstr>
      <vt:lpstr>“Mote-aventuras”</vt:lpstr>
      <vt:lpstr>Carretaje</vt:lpstr>
      <vt:lpstr>Nuevo medio de transporte</vt:lpstr>
      <vt:lpstr>Motes 2023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6</cp:revision>
  <dcterms:created xsi:type="dcterms:W3CDTF">2023-06-05T13:04:12Z</dcterms:created>
  <dcterms:modified xsi:type="dcterms:W3CDTF">2023-06-05T13:57:56Z</dcterms:modified>
</cp:coreProperties>
</file>