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2" r:id="rId1"/>
  </p:sldMasterIdLst>
  <p:notesMasterIdLst>
    <p:notesMasterId r:id="rId8"/>
  </p:notesMasterIdLst>
  <p:sldIdLst>
    <p:sldId id="256" r:id="rId2"/>
    <p:sldId id="271" r:id="rId3"/>
    <p:sldId id="304" r:id="rId4"/>
    <p:sldId id="305" r:id="rId5"/>
    <p:sldId id="308" r:id="rId6"/>
    <p:sldId id="300" r:id="rId7"/>
  </p:sldIdLst>
  <p:sldSz cx="12192000" cy="6858000"/>
  <p:notesSz cx="6797675" cy="9929813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854"/>
    <p:restoredTop sz="95885"/>
  </p:normalViewPr>
  <p:slideViewPr>
    <p:cSldViewPr snapToGrid="0" snapToObjects="1" showGuides="1">
      <p:cViewPr varScale="1">
        <p:scale>
          <a:sx n="70" d="100"/>
          <a:sy n="70" d="100"/>
        </p:scale>
        <p:origin x="1110" y="72"/>
      </p:cViewPr>
      <p:guideLst>
        <p:guide orient="horz" pos="2183"/>
        <p:guide pos="381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AC166B-4AFB-DE45-9FC0-B37AB504311C}" type="datetimeFigureOut">
              <a:rPr lang="es-CL" smtClean="0"/>
              <a:t>19-06-2025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79768" y="4778722"/>
            <a:ext cx="543814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31600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93E7E-6357-5C4E-8C85-C2254ACF806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92337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93E7E-6357-5C4E-8C85-C2254ACF806A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24815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="" xmlns:a16="http://schemas.microsoft.com/office/drawing/2014/main" id="{5CD60141-EEBD-4EC1-8E34-0344C16A18A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5318308" y="0"/>
            <a:ext cx="6873692" cy="6858000"/>
          </a:xfrm>
          <a:custGeom>
            <a:avLst/>
            <a:gdLst>
              <a:gd name="connsiteX0" fmla="*/ 1132890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5318308 w 12192000"/>
              <a:gd name="connsiteY3" fmla="*/ 6858000 h 6858000"/>
              <a:gd name="connsiteX4" fmla="*/ 11328897 w 12192000"/>
              <a:gd name="connsiteY4" fmla="*/ 4 h 6858000"/>
              <a:gd name="connsiteX5" fmla="*/ 11328898 w 12192000"/>
              <a:gd name="connsiteY5" fmla="*/ 2 h 6858000"/>
              <a:gd name="connsiteX6" fmla="*/ 0 w 12192000"/>
              <a:gd name="connsiteY6" fmla="*/ 0 h 6858000"/>
              <a:gd name="connsiteX7" fmla="*/ 6700 w 12192000"/>
              <a:gd name="connsiteY7" fmla="*/ 0 h 6858000"/>
              <a:gd name="connsiteX8" fmla="*/ 6700 w 12192000"/>
              <a:gd name="connsiteY8" fmla="*/ 6858000 h 6858000"/>
              <a:gd name="connsiteX9" fmla="*/ 0 w 12192000"/>
              <a:gd name="connsiteY9" fmla="*/ 6858000 h 6858000"/>
              <a:gd name="connsiteX0" fmla="*/ 1132890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5318308 w 12192000"/>
              <a:gd name="connsiteY3" fmla="*/ 6858000 h 6858000"/>
              <a:gd name="connsiteX4" fmla="*/ 11328897 w 12192000"/>
              <a:gd name="connsiteY4" fmla="*/ 4 h 6858000"/>
              <a:gd name="connsiteX5" fmla="*/ 11328898 w 12192000"/>
              <a:gd name="connsiteY5" fmla="*/ 2 h 6858000"/>
              <a:gd name="connsiteX6" fmla="*/ 11328900 w 12192000"/>
              <a:gd name="connsiteY6" fmla="*/ 0 h 6858000"/>
              <a:gd name="connsiteX7" fmla="*/ 0 w 12192000"/>
              <a:gd name="connsiteY7" fmla="*/ 6858000 h 6858000"/>
              <a:gd name="connsiteX8" fmla="*/ 6700 w 12192000"/>
              <a:gd name="connsiteY8" fmla="*/ 0 h 6858000"/>
              <a:gd name="connsiteX9" fmla="*/ 6700 w 12192000"/>
              <a:gd name="connsiteY9" fmla="*/ 6858000 h 6858000"/>
              <a:gd name="connsiteX10" fmla="*/ 0 w 12192000"/>
              <a:gd name="connsiteY10" fmla="*/ 6858000 h 6858000"/>
              <a:gd name="connsiteX0" fmla="*/ 11322200 w 12185300"/>
              <a:gd name="connsiteY0" fmla="*/ 0 h 6858000"/>
              <a:gd name="connsiteX1" fmla="*/ 12185300 w 12185300"/>
              <a:gd name="connsiteY1" fmla="*/ 0 h 6858000"/>
              <a:gd name="connsiteX2" fmla="*/ 12185300 w 12185300"/>
              <a:gd name="connsiteY2" fmla="*/ 6858000 h 6858000"/>
              <a:gd name="connsiteX3" fmla="*/ 5311608 w 12185300"/>
              <a:gd name="connsiteY3" fmla="*/ 6858000 h 6858000"/>
              <a:gd name="connsiteX4" fmla="*/ 11322197 w 12185300"/>
              <a:gd name="connsiteY4" fmla="*/ 4 h 6858000"/>
              <a:gd name="connsiteX5" fmla="*/ 11322198 w 12185300"/>
              <a:gd name="connsiteY5" fmla="*/ 2 h 6858000"/>
              <a:gd name="connsiteX6" fmla="*/ 11322200 w 12185300"/>
              <a:gd name="connsiteY6" fmla="*/ 0 h 6858000"/>
              <a:gd name="connsiteX7" fmla="*/ 0 w 12185300"/>
              <a:gd name="connsiteY7" fmla="*/ 6858000 h 6858000"/>
              <a:gd name="connsiteX8" fmla="*/ 0 w 12185300"/>
              <a:gd name="connsiteY8" fmla="*/ 0 h 6858000"/>
              <a:gd name="connsiteX9" fmla="*/ 0 w 12185300"/>
              <a:gd name="connsiteY9" fmla="*/ 6858000 h 6858000"/>
              <a:gd name="connsiteX0" fmla="*/ 6010592 w 6873692"/>
              <a:gd name="connsiteY0" fmla="*/ 0 h 6858000"/>
              <a:gd name="connsiteX1" fmla="*/ 6873692 w 6873692"/>
              <a:gd name="connsiteY1" fmla="*/ 0 h 6858000"/>
              <a:gd name="connsiteX2" fmla="*/ 6873692 w 6873692"/>
              <a:gd name="connsiteY2" fmla="*/ 6858000 h 6858000"/>
              <a:gd name="connsiteX3" fmla="*/ 0 w 6873692"/>
              <a:gd name="connsiteY3" fmla="*/ 6858000 h 6858000"/>
              <a:gd name="connsiteX4" fmla="*/ 6010589 w 6873692"/>
              <a:gd name="connsiteY4" fmla="*/ 4 h 6858000"/>
              <a:gd name="connsiteX5" fmla="*/ 6010590 w 6873692"/>
              <a:gd name="connsiteY5" fmla="*/ 2 h 6858000"/>
              <a:gd name="connsiteX6" fmla="*/ 6010592 w 6873692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73692" h="6858000">
                <a:moveTo>
                  <a:pt x="6010592" y="0"/>
                </a:moveTo>
                <a:lnTo>
                  <a:pt x="6873692" y="0"/>
                </a:lnTo>
                <a:lnTo>
                  <a:pt x="6873692" y="6858000"/>
                </a:lnTo>
                <a:lnTo>
                  <a:pt x="0" y="6858000"/>
                </a:lnTo>
                <a:lnTo>
                  <a:pt x="6010589" y="4"/>
                </a:lnTo>
                <a:cubicBezTo>
                  <a:pt x="6010589" y="3"/>
                  <a:pt x="6010590" y="3"/>
                  <a:pt x="6010590" y="2"/>
                </a:cubicBezTo>
                <a:lnTo>
                  <a:pt x="6010592" y="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A65FCBBA-905A-4FD1-BFBA-F3EE6DA264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81098"/>
            <a:ext cx="8986580" cy="2832404"/>
          </a:xfrm>
        </p:spPr>
        <p:txBody>
          <a:bodyPr anchor="t">
            <a:normAutofit/>
          </a:bodyPr>
          <a:lstStyle>
            <a:lvl1pPr algn="l">
              <a:lnSpc>
                <a:spcPct val="100000"/>
              </a:lnSpc>
              <a:defRPr sz="48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13DD287E-F1C8-463F-8429-D1B5B15825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5463522"/>
            <a:ext cx="8986580" cy="650311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81F44ED-7973-4A99-B2CA-A8962BCE0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8DF96F2-D6BE-49AC-A605-5AE87C3F2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817FC50-B13C-4B63-AE64-F71A6EDE6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‹Nº›</a:t>
            </a:fld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4C75A547-BCD1-42BE-966E-53CA0AB93165}"/>
              </a:ext>
            </a:extLst>
          </p:cNvPr>
          <p:cNvCxnSpPr>
            <a:cxnSpLocks/>
          </p:cNvCxnSpPr>
          <p:nvPr/>
        </p:nvCxnSpPr>
        <p:spPr>
          <a:xfrm>
            <a:off x="1188357" y="5151666"/>
            <a:ext cx="982254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0283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3ECD6F3-88F1-4195-8395-57AA096BB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ED8D06C-EB08-40B3-AFB3-A62F441122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103962F-B413-4C4C-A490-724DDB9E7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2871813-4E87-4C04-835D-76246010B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A922BA3-033C-491E-A045-F0052AC19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997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8FE19AD-2EDD-4B4F-9F9E-46A444184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709738"/>
            <a:ext cx="8520952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00EE5927-21D5-4EBA-A112-CAD1BD38BC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4589466"/>
            <a:ext cx="8520952" cy="813266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CEF0D16-9D87-4D76-A5A5-534E24B7D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965F387-5AAC-45D0-ABCE-B1CF4BC7E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98AF6FE-0006-4F40-A7FB-E0FDBADF7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804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5E8AADE-587E-4574-B21B-7ABDE5A23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E2F9DA5-4DFB-4211-A58A-FFD842C27A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43000" y="2339501"/>
            <a:ext cx="4798979" cy="35505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A99F26-66AF-4614-91CE-C93A24BAC2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0020" y="2339501"/>
            <a:ext cx="4798980" cy="355059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F8F678E-59B5-4DF9-ABCB-506B9CB70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8B50A53-317B-444A-9BA2-F69CDBF5D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D0B269A1-B0FB-4C8F-B6AA-0718C92D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897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112BBBF-42B2-4A5D-B145-46983A530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133272"/>
            <a:ext cx="9905999" cy="84630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804BE44-5271-4B5D-B649-35E3AF20B4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2999" y="2067127"/>
            <a:ext cx="4798980" cy="710119"/>
          </a:xfrm>
        </p:spPr>
        <p:txBody>
          <a:bodyPr anchor="b">
            <a:normAutofit/>
          </a:bodyPr>
          <a:lstStyle>
            <a:lvl1pPr marL="0" indent="0">
              <a:buNone/>
              <a:defRPr sz="20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24D7891E-0C0A-4688-97DD-C0715E3221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3001" y="2864795"/>
            <a:ext cx="4798978" cy="30253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875EAF30-3412-49B0-93D1-596CC2695B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0018" y="2067127"/>
            <a:ext cx="4798981" cy="710119"/>
          </a:xfrm>
        </p:spPr>
        <p:txBody>
          <a:bodyPr anchor="b">
            <a:normAutofit/>
          </a:bodyPr>
          <a:lstStyle>
            <a:lvl1pPr marL="0" indent="0">
              <a:buNone/>
              <a:defRPr sz="20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F707B9B7-F41C-4314-9F0C-BB84547FB8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0019" y="2864795"/>
            <a:ext cx="4798982" cy="30253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8421587F-6AFC-4906-86EB-6B0A86EEF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354BE2C5-583B-49BC-9864-B01EEF798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5B39B236-45F5-4CC6-8D53-A6903A1CC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611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C36B206-0678-4577-B79F-760526A5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9300" y="1322615"/>
            <a:ext cx="8175171" cy="4212771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E6D5FCB8-AFD3-4801-BBD6-9548F4CF7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F6DACF8-CBC0-416B-B28E-EE18C4238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770C7421-FF49-4CE9-87D0-2B4FFE0E3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401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3D19CBFE-15AA-4447-9F9C-D8B0BEB24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6B48227-EC1E-4063-9682-891A2DB1A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D22C6A63-C3F4-4563-A542-9A41AC946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225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86900C1-FE18-461C-801C-8626C7759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00200"/>
            <a:ext cx="3932237" cy="1964986"/>
          </a:xfrm>
        </p:spPr>
        <p:txBody>
          <a:bodyPr anchor="b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B14CFF3-3406-49E3-9D5A-1BE90FFA5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451" y="987425"/>
            <a:ext cx="5421548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33D14FF-9082-4BBA-BC7A-F4C5B78599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0" y="3662464"/>
            <a:ext cx="3932237" cy="2206523"/>
          </a:xfrm>
        </p:spPr>
        <p:txBody>
          <a:bodyPr/>
          <a:lstStyle>
            <a:lvl1pPr marL="0" indent="0">
              <a:buNone/>
              <a:defRPr sz="16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0D5A2726-EB8E-4DF7-9A1B-F03BD8C71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D9929BE-611C-4FE6-B0A5-E0FF9DF96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17B90B32-1D0E-4BCD-8850-59EA235F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197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1CA1460E-1069-4FCA-B04E-28F77C861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13614" y="987425"/>
            <a:ext cx="553538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66138C1E-867B-4FE9-8783-9B1246AEB7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0" y="3657601"/>
            <a:ext cx="3932236" cy="2211388"/>
          </a:xfrm>
        </p:spPr>
        <p:txBody>
          <a:bodyPr/>
          <a:lstStyle>
            <a:lvl1pPr marL="0" indent="0">
              <a:buNone/>
              <a:defRPr sz="16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00721568-4870-46F2-9F7E-F41070201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BB3CC65-0E73-45A1-9D4F-3F4559B3B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58C58CD-9BC3-431E-A7B4-D596A7F06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‹Nº›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2368F756-D171-474C-8B1A-C818032F6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00201"/>
            <a:ext cx="3932236" cy="1959428"/>
          </a:xfrm>
        </p:spPr>
        <p:txBody>
          <a:bodyPr anchor="b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43081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A5A3BF2-BCE9-47D7-B1C0-1F0E4936B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92722E9-C3E4-48AF-996A-495AE659FA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9C9E516-382B-4845-93BF-20C16EE0D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AB96E16-F168-442A-843C-5D490D54B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9A61BEA-A969-437A-BD8B-CB1B709AD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7718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66528449-3E11-45FF-BF3A-651867603E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572500" y="870625"/>
            <a:ext cx="2476499" cy="5029201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AFC0EAB0-2DFA-4CBA-86B1-1826EF523D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43000" y="870625"/>
            <a:ext cx="7324928" cy="502920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FA22F89-E1F5-45D7-945A-8A2886C4B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37E7E82-5FB8-4289-AD0C-0BA788E14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45A4046-1A2C-41F5-A177-1C3919C20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201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="" xmlns:a16="http://schemas.microsoft.com/office/drawing/2014/main" id="{91C2F78B-DEE8-4195-A196-DFC51BDADFF9}"/>
              </a:ext>
            </a:extLst>
          </p:cNvPr>
          <p:cNvSpPr/>
          <p:nvPr/>
        </p:nvSpPr>
        <p:spPr>
          <a:xfrm>
            <a:off x="9749268" y="4070878"/>
            <a:ext cx="2442733" cy="2787123"/>
          </a:xfrm>
          <a:custGeom>
            <a:avLst/>
            <a:gdLst>
              <a:gd name="connsiteX0" fmla="*/ 2442733 w 2442733"/>
              <a:gd name="connsiteY0" fmla="*/ 0 h 2787123"/>
              <a:gd name="connsiteX1" fmla="*/ 2442733 w 2442733"/>
              <a:gd name="connsiteY1" fmla="*/ 2787123 h 2787123"/>
              <a:gd name="connsiteX2" fmla="*/ 0 w 2442733"/>
              <a:gd name="connsiteY2" fmla="*/ 2787123 h 2787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2733" h="2787123">
                <a:moveTo>
                  <a:pt x="2442733" y="0"/>
                </a:moveTo>
                <a:lnTo>
                  <a:pt x="2442733" y="2787123"/>
                </a:lnTo>
                <a:lnTo>
                  <a:pt x="0" y="2787123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="" xmlns:a16="http://schemas.microsoft.com/office/drawing/2014/main" id="{A1D79D08-4BE8-4799-BE09-5078DFEE2256}"/>
              </a:ext>
            </a:extLst>
          </p:cNvPr>
          <p:cNvSpPr/>
          <p:nvPr/>
        </p:nvSpPr>
        <p:spPr>
          <a:xfrm rot="10800000">
            <a:off x="0" y="0"/>
            <a:ext cx="2442733" cy="2787123"/>
          </a:xfrm>
          <a:custGeom>
            <a:avLst/>
            <a:gdLst>
              <a:gd name="connsiteX0" fmla="*/ 2442733 w 2442733"/>
              <a:gd name="connsiteY0" fmla="*/ 0 h 2787123"/>
              <a:gd name="connsiteX1" fmla="*/ 2442733 w 2442733"/>
              <a:gd name="connsiteY1" fmla="*/ 2787123 h 2787123"/>
              <a:gd name="connsiteX2" fmla="*/ 0 w 2442733"/>
              <a:gd name="connsiteY2" fmla="*/ 2787123 h 2787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2733" h="2787123">
                <a:moveTo>
                  <a:pt x="2442733" y="0"/>
                </a:moveTo>
                <a:lnTo>
                  <a:pt x="2442733" y="2787123"/>
                </a:lnTo>
                <a:lnTo>
                  <a:pt x="0" y="2787123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C95D65A1-16CB-407F-993F-2A6D59BCC0C8}"/>
              </a:ext>
            </a:extLst>
          </p:cNvPr>
          <p:cNvCxnSpPr>
            <a:cxnSpLocks/>
          </p:cNvCxnSpPr>
          <p:nvPr/>
        </p:nvCxnSpPr>
        <p:spPr>
          <a:xfrm>
            <a:off x="1233837" y="6172200"/>
            <a:ext cx="9760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0BA018A2-815D-41B0-A189-FDF7A5E88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872935"/>
            <a:ext cx="9905999" cy="1360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36DFAE63-1276-4C7C-BFF5-F5DF1CDB23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2332026"/>
            <a:ext cx="9905999" cy="35671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5380268-2D73-487C-843B-51648AE181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88157" y="6356350"/>
            <a:ext cx="30933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3CADBD16-5BFB-4D9F-9646-C75D1B53BBB6}" type="datetimeFigureOut">
              <a:rPr lang="en-US" smtClean="0"/>
              <a:pPr/>
              <a:t>6/19/2025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F61E6D-D51F-4BD7-B59D-19AF179177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43000" y="6356350"/>
            <a:ext cx="39591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27701B1-1C93-41C2-AEE1-815DEA51B9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23186" y="6356350"/>
            <a:ext cx="625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C0722274-0FAA-4649-AA4E-4210F4F32167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8692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11" r:id="rId6"/>
    <p:sldLayoutId id="2147483706" r:id="rId7"/>
    <p:sldLayoutId id="2147483707" r:id="rId8"/>
    <p:sldLayoutId id="2147483708" r:id="rId9"/>
    <p:sldLayoutId id="2147483710" r:id="rId10"/>
    <p:sldLayoutId id="2147483709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0292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4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5.jp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="" xmlns:a16="http://schemas.microsoft.com/office/drawing/2014/main" id="{4DE524F2-C7AF-4466-BA99-09C19DE0D8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n 4">
            <a:extLst>
              <a:ext uri="{FF2B5EF4-FFF2-40B4-BE49-F238E27FC236}">
                <a16:creationId xmlns="" xmlns:a16="http://schemas.microsoft.com/office/drawing/2014/main" id="{646340A8-F332-B448-9392-6EAA297677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761" b="10238"/>
          <a:stretch/>
        </p:blipFill>
        <p:spPr>
          <a:xfrm>
            <a:off x="20" y="-3"/>
            <a:ext cx="12191979" cy="6858004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="" xmlns:a16="http://schemas.microsoft.com/office/drawing/2014/main" id="{904E317E-14BB-4200-84F3-2064B4C971B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7523854" y="1544347"/>
            <a:ext cx="4676439" cy="5313651"/>
          </a:xfrm>
          <a:custGeom>
            <a:avLst/>
            <a:gdLst>
              <a:gd name="connsiteX0" fmla="*/ 6846874 w 6846874"/>
              <a:gd name="connsiteY0" fmla="*/ 3021586 h 3021586"/>
              <a:gd name="connsiteX1" fmla="*/ 0 w 6846874"/>
              <a:gd name="connsiteY1" fmla="*/ 3021585 h 3021586"/>
              <a:gd name="connsiteX2" fmla="*/ 3399286 w 6846874"/>
              <a:gd name="connsiteY2" fmla="*/ 0 h 3021586"/>
              <a:gd name="connsiteX0" fmla="*/ 6846874 w 6846874"/>
              <a:gd name="connsiteY0" fmla="*/ 3016405 h 3016405"/>
              <a:gd name="connsiteX1" fmla="*/ 0 w 6846874"/>
              <a:gd name="connsiteY1" fmla="*/ 3016404 h 3016405"/>
              <a:gd name="connsiteX2" fmla="*/ 3425190 w 6846874"/>
              <a:gd name="connsiteY2" fmla="*/ 0 h 3016405"/>
              <a:gd name="connsiteX3" fmla="*/ 6846874 w 6846874"/>
              <a:gd name="connsiteY3" fmla="*/ 3016405 h 3016405"/>
              <a:gd name="connsiteX0" fmla="*/ 6846874 w 6846874"/>
              <a:gd name="connsiteY0" fmla="*/ 3055286 h 3055286"/>
              <a:gd name="connsiteX1" fmla="*/ 0 w 6846874"/>
              <a:gd name="connsiteY1" fmla="*/ 3055285 h 3055286"/>
              <a:gd name="connsiteX2" fmla="*/ 3425190 w 6846874"/>
              <a:gd name="connsiteY2" fmla="*/ 0 h 3055286"/>
              <a:gd name="connsiteX3" fmla="*/ 6846874 w 6846874"/>
              <a:gd name="connsiteY3" fmla="*/ 3055286 h 3055286"/>
              <a:gd name="connsiteX0" fmla="*/ 6846874 w 6846874"/>
              <a:gd name="connsiteY0" fmla="*/ 5422604 h 5422604"/>
              <a:gd name="connsiteX1" fmla="*/ 0 w 6846874"/>
              <a:gd name="connsiteY1" fmla="*/ 5422603 h 5422604"/>
              <a:gd name="connsiteX2" fmla="*/ 6839561 w 6846874"/>
              <a:gd name="connsiteY2" fmla="*/ 0 h 5422604"/>
              <a:gd name="connsiteX3" fmla="*/ 6846874 w 6846874"/>
              <a:gd name="connsiteY3" fmla="*/ 5422604 h 54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46874" h="5422604">
                <a:moveTo>
                  <a:pt x="6846874" y="5422604"/>
                </a:moveTo>
                <a:lnTo>
                  <a:pt x="0" y="5422603"/>
                </a:lnTo>
                <a:lnTo>
                  <a:pt x="6839561" y="0"/>
                </a:lnTo>
                <a:cubicBezTo>
                  <a:pt x="6841999" y="1807535"/>
                  <a:pt x="6844436" y="3615069"/>
                  <a:pt x="6846874" y="5422604"/>
                </a:cubicBezTo>
                <a:close/>
              </a:path>
            </a:pathLst>
          </a:custGeom>
          <a:solidFill>
            <a:schemeClr val="bg2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="" xmlns:a16="http://schemas.microsoft.com/office/drawing/2014/main" id="{1DF94A24-8152-43C5-86F3-5CC95D8090E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 flipV="1">
            <a:off x="1127553" y="-1127553"/>
            <a:ext cx="6858000" cy="9113106"/>
          </a:xfrm>
          <a:custGeom>
            <a:avLst/>
            <a:gdLst>
              <a:gd name="connsiteX0" fmla="*/ 0 w 6858000"/>
              <a:gd name="connsiteY0" fmla="*/ 7143270 h 9113106"/>
              <a:gd name="connsiteX1" fmla="*/ 0 w 6858000"/>
              <a:gd name="connsiteY1" fmla="*/ 6878623 h 9113106"/>
              <a:gd name="connsiteX2" fmla="*/ 1 w 6858000"/>
              <a:gd name="connsiteY2" fmla="*/ 6878623 h 9113106"/>
              <a:gd name="connsiteX3" fmla="*/ 0 w 6858000"/>
              <a:gd name="connsiteY3" fmla="*/ 4319945 h 9113106"/>
              <a:gd name="connsiteX4" fmla="*/ 1 w 6858000"/>
              <a:gd name="connsiteY4" fmla="*/ 4319945 h 9113106"/>
              <a:gd name="connsiteX5" fmla="*/ 1 w 6858000"/>
              <a:gd name="connsiteY5" fmla="*/ 13542 h 9113106"/>
              <a:gd name="connsiteX6" fmla="*/ 0 w 6858000"/>
              <a:gd name="connsiteY6" fmla="*/ 13540 h 9113106"/>
              <a:gd name="connsiteX7" fmla="*/ 0 w 6858000"/>
              <a:gd name="connsiteY7" fmla="*/ 0 h 9113106"/>
              <a:gd name="connsiteX8" fmla="*/ 6858000 w 6858000"/>
              <a:gd name="connsiteY8" fmla="*/ 6010591 h 9113106"/>
              <a:gd name="connsiteX9" fmla="*/ 6858000 w 6858000"/>
              <a:gd name="connsiteY9" fmla="*/ 3794798 h 9113106"/>
              <a:gd name="connsiteX10" fmla="*/ 6858000 w 6858000"/>
              <a:gd name="connsiteY10" fmla="*/ 3794798 h 9113106"/>
              <a:gd name="connsiteX11" fmla="*/ 6858000 w 6858000"/>
              <a:gd name="connsiteY11" fmla="*/ 3837120 h 9113106"/>
              <a:gd name="connsiteX12" fmla="*/ 6858000 w 6858000"/>
              <a:gd name="connsiteY12" fmla="*/ 6838049 h 9113106"/>
              <a:gd name="connsiteX13" fmla="*/ 6858000 w 6858000"/>
              <a:gd name="connsiteY13" fmla="*/ 9113106 h 9113106"/>
              <a:gd name="connsiteX14" fmla="*/ 1 w 6858000"/>
              <a:gd name="connsiteY14" fmla="*/ 9113106 h 9113106"/>
              <a:gd name="connsiteX15" fmla="*/ 1 w 6858000"/>
              <a:gd name="connsiteY15" fmla="*/ 7143270 h 9113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6858000" h="9113106">
                <a:moveTo>
                  <a:pt x="0" y="7143270"/>
                </a:moveTo>
                <a:lnTo>
                  <a:pt x="0" y="6878623"/>
                </a:lnTo>
                <a:lnTo>
                  <a:pt x="1" y="6878623"/>
                </a:lnTo>
                <a:lnTo>
                  <a:pt x="0" y="4319945"/>
                </a:lnTo>
                <a:lnTo>
                  <a:pt x="1" y="4319945"/>
                </a:lnTo>
                <a:lnTo>
                  <a:pt x="1" y="13542"/>
                </a:lnTo>
                <a:lnTo>
                  <a:pt x="0" y="13540"/>
                </a:lnTo>
                <a:lnTo>
                  <a:pt x="0" y="0"/>
                </a:lnTo>
                <a:lnTo>
                  <a:pt x="6858000" y="6010591"/>
                </a:lnTo>
                <a:lnTo>
                  <a:pt x="6858000" y="3794798"/>
                </a:lnTo>
                <a:lnTo>
                  <a:pt x="6858000" y="3794798"/>
                </a:lnTo>
                <a:lnTo>
                  <a:pt x="6858000" y="3837120"/>
                </a:lnTo>
                <a:lnTo>
                  <a:pt x="6858000" y="6838049"/>
                </a:lnTo>
                <a:lnTo>
                  <a:pt x="6858000" y="9113106"/>
                </a:lnTo>
                <a:lnTo>
                  <a:pt x="1" y="9113106"/>
                </a:lnTo>
                <a:lnTo>
                  <a:pt x="1" y="7143270"/>
                </a:lnTo>
                <a:close/>
              </a:path>
            </a:pathLst>
          </a:custGeom>
          <a:solidFill>
            <a:srgbClr val="0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B809FE00-D21B-1D4D-B696-BDEACB2327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" y="3947198"/>
            <a:ext cx="11340936" cy="1020170"/>
          </a:xfrm>
          <a:solidFill>
            <a:schemeClr val="tx2">
              <a:lumMod val="10000"/>
            </a:schemeClr>
          </a:solidFill>
        </p:spPr>
        <p:txBody>
          <a:bodyPr anchor="t">
            <a:noAutofit/>
          </a:bodyPr>
          <a:lstStyle/>
          <a:p>
            <a:pPr>
              <a:spcBef>
                <a:spcPts val="1000"/>
              </a:spcBef>
            </a:pPr>
            <a:r>
              <a:rPr lang="es-CL" sz="3200" b="1" cap="none" dirty="0" smtClean="0">
                <a:solidFill>
                  <a:srgbClr val="FFC000"/>
                </a:solidFill>
                <a:latin typeface="+mn-lt"/>
                <a:ea typeface="+mn-ea"/>
                <a:cs typeface="+mn-cs"/>
              </a:rPr>
              <a:t>PERIODO PRACTICO </a:t>
            </a:r>
            <a:br>
              <a:rPr lang="es-CL" sz="3200" b="1" cap="none" dirty="0" smtClean="0">
                <a:solidFill>
                  <a:srgbClr val="FFC000"/>
                </a:solidFill>
                <a:latin typeface="+mn-lt"/>
                <a:ea typeface="+mn-ea"/>
                <a:cs typeface="+mn-cs"/>
              </a:rPr>
            </a:br>
            <a:r>
              <a:rPr lang="es-CL" sz="3200" b="1" cap="none" dirty="0" smtClean="0">
                <a:solidFill>
                  <a:srgbClr val="FFC000"/>
                </a:solidFill>
                <a:latin typeface="+mn-lt"/>
                <a:ea typeface="+mn-ea"/>
                <a:cs typeface="+mn-cs"/>
              </a:rPr>
              <a:t>BRIGADIERES IM</a:t>
            </a:r>
            <a:endParaRPr lang="es-CL" sz="2400" b="1" cap="none" dirty="0">
              <a:solidFill>
                <a:srgbClr val="FFC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="" xmlns:a16="http://schemas.microsoft.com/office/drawing/2014/main" id="{DBFE3FD7-4613-5B40-AE15-4D22594E60A4}"/>
              </a:ext>
            </a:extLst>
          </p:cNvPr>
          <p:cNvSpPr/>
          <p:nvPr/>
        </p:nvSpPr>
        <p:spPr>
          <a:xfrm>
            <a:off x="0" y="6062136"/>
            <a:ext cx="12200293" cy="17186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D8807D3E-260F-9B46-A1B5-4F1E87237D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6152445"/>
            <a:ext cx="12191980" cy="719381"/>
          </a:xfrm>
          <a:solidFill>
            <a:schemeClr val="tx2">
              <a:lumMod val="10000"/>
            </a:schemeClr>
          </a:solidFill>
        </p:spPr>
        <p:txBody>
          <a:bodyPr anchor="ctr">
            <a:normAutofit fontScale="85000" lnSpcReduction="10000"/>
          </a:bodyPr>
          <a:lstStyle/>
          <a:p>
            <a:pPr algn="ctr"/>
            <a:r>
              <a:rPr lang="es-CL" sz="1600" b="1" dirty="0" smtClean="0">
                <a:solidFill>
                  <a:srgbClr val="FFC000"/>
                </a:solidFill>
              </a:rPr>
              <a:t>   PATRIOTISMO</a:t>
            </a:r>
            <a:endParaRPr lang="es-CL" sz="1600" b="1" dirty="0">
              <a:solidFill>
                <a:srgbClr val="FFC000"/>
              </a:solidFill>
            </a:endParaRPr>
          </a:p>
          <a:p>
            <a:pPr algn="ctr"/>
            <a:r>
              <a:rPr lang="es-CL" sz="1600" b="1" dirty="0">
                <a:solidFill>
                  <a:srgbClr val="FFC000"/>
                </a:solidFill>
              </a:rPr>
              <a:t>HONOR                                  LEALTAD        	                                VALENTIA  	                        INTEGRIDAD  		          DEBER</a:t>
            </a:r>
          </a:p>
        </p:txBody>
      </p:sp>
      <p:sp>
        <p:nvSpPr>
          <p:cNvPr id="13" name="Título 1">
            <a:extLst>
              <a:ext uri="{FF2B5EF4-FFF2-40B4-BE49-F238E27FC236}">
                <a16:creationId xmlns="" xmlns:a16="http://schemas.microsoft.com/office/drawing/2014/main" id="{76603031-96FC-0149-A325-112DC7F68259}"/>
              </a:ext>
            </a:extLst>
          </p:cNvPr>
          <p:cNvSpPr txBox="1">
            <a:spLocks/>
          </p:cNvSpPr>
          <p:nvPr/>
        </p:nvSpPr>
        <p:spPr>
          <a:xfrm>
            <a:off x="568706" y="103293"/>
            <a:ext cx="10763956" cy="512090"/>
          </a:xfrm>
          <a:prstGeom prst="rect">
            <a:avLst/>
          </a:prstGeom>
          <a:solidFill>
            <a:schemeClr val="tx2">
              <a:lumMod val="1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sz="3200" b="1" dirty="0">
                <a:solidFill>
                  <a:srgbClr val="FFC000"/>
                </a:solidFill>
                <a:latin typeface="+mn-lt"/>
                <a:ea typeface="+mn-ea"/>
                <a:cs typeface="+mn-cs"/>
              </a:rPr>
              <a:t>DESTACAMENTO IM N°4 “COCHRANE”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="" xmlns:a16="http://schemas.microsoft.com/office/drawing/2014/main" id="{6148B9A5-D13F-4843-8FD6-E2CC76C7B68E}"/>
              </a:ext>
            </a:extLst>
          </p:cNvPr>
          <p:cNvSpPr/>
          <p:nvPr/>
        </p:nvSpPr>
        <p:spPr>
          <a:xfrm>
            <a:off x="577000" y="569664"/>
            <a:ext cx="10763956" cy="4571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/>
          </a:p>
        </p:txBody>
      </p:sp>
    </p:spTree>
    <p:extLst>
      <p:ext uri="{BB962C8B-B14F-4D97-AF65-F5344CB8AC3E}">
        <p14:creationId xmlns:p14="http://schemas.microsoft.com/office/powerpoint/2010/main" val="105311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="" xmlns:a16="http://schemas.microsoft.com/office/drawing/2014/main" id="{ED9E409F-2D01-814D-9EF5-09C7CFB32D9F}"/>
              </a:ext>
            </a:extLst>
          </p:cNvPr>
          <p:cNvSpPr txBox="1">
            <a:spLocks/>
          </p:cNvSpPr>
          <p:nvPr/>
        </p:nvSpPr>
        <p:spPr>
          <a:xfrm>
            <a:off x="448907" y="145771"/>
            <a:ext cx="10763956" cy="512090"/>
          </a:xfrm>
          <a:prstGeom prst="rect">
            <a:avLst/>
          </a:prstGeom>
          <a:solidFill>
            <a:schemeClr val="tx2">
              <a:lumMod val="1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sz="2800" b="1" dirty="0">
                <a:solidFill>
                  <a:srgbClr val="FFC000"/>
                </a:solidFill>
                <a:latin typeface="+mn-lt"/>
                <a:ea typeface="+mn-ea"/>
                <a:cs typeface="+mn-cs"/>
              </a:rPr>
              <a:t>DESTACAMENTO IM N°4 “COCHRANE”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="" xmlns:a16="http://schemas.microsoft.com/office/drawing/2014/main" id="{1BBE76AC-BA94-A246-A083-F07D068F8B82}"/>
              </a:ext>
            </a:extLst>
          </p:cNvPr>
          <p:cNvSpPr/>
          <p:nvPr/>
        </p:nvSpPr>
        <p:spPr>
          <a:xfrm>
            <a:off x="457201" y="612142"/>
            <a:ext cx="10763956" cy="4571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7" name="CuadroTexto 26">
            <a:extLst>
              <a:ext uri="{FF2B5EF4-FFF2-40B4-BE49-F238E27FC236}">
                <a16:creationId xmlns="" xmlns:a16="http://schemas.microsoft.com/office/drawing/2014/main" id="{F32D2D5D-6ECE-254A-8FA8-EE3DA1DB726F}"/>
              </a:ext>
            </a:extLst>
          </p:cNvPr>
          <p:cNvSpPr txBox="1"/>
          <p:nvPr/>
        </p:nvSpPr>
        <p:spPr>
          <a:xfrm>
            <a:off x="748145" y="7620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dirty="0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32346"/>
            <a:ext cx="12211346" cy="1956986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62457" y="1015518"/>
            <a:ext cx="1524776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C000"/>
                </a:solidFill>
              </a:rPr>
              <a:t>MISIÓN</a:t>
            </a:r>
            <a:r>
              <a:rPr lang="es-ES" b="1" dirty="0" smtClean="0">
                <a:solidFill>
                  <a:srgbClr val="FFC000"/>
                </a:solidFill>
              </a:rPr>
              <a:t>.</a:t>
            </a:r>
            <a:endParaRPr lang="es-CL" b="1" dirty="0">
              <a:solidFill>
                <a:srgbClr val="FFC000"/>
              </a:solidFill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1224845" y="1792788"/>
            <a:ext cx="9416956" cy="1938992"/>
          </a:xfrm>
          <a:prstGeom prst="rect">
            <a:avLst/>
          </a:prstGeom>
          <a:solidFill>
            <a:srgbClr val="002060">
              <a:alpha val="64000"/>
            </a:srgbClr>
          </a:solidFill>
          <a:ln>
            <a:solidFill>
              <a:srgbClr val="FFC000"/>
            </a:solidFill>
          </a:ln>
        </p:spPr>
        <p:txBody>
          <a:bodyPr wrap="square" rtlCol="0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600" dirty="0">
                <a:solidFill>
                  <a:srgbClr val="FFC000"/>
                </a:solidFill>
                <a:latin typeface="Arial Black" panose="020B0A04020102020204" pitchFamily="34" charset="0"/>
              </a:rPr>
              <a:t>ENTRENAR A LAS UNIDADES SUBORDINADAS Y ASIGNARLAS SEGÚN DISPONGA LA </a:t>
            </a:r>
            <a:r>
              <a:rPr lang="es-CL" sz="1600" dirty="0">
                <a:solidFill>
                  <a:srgbClr val="FFC000"/>
                </a:solidFill>
                <a:latin typeface="Arial Black" panose="020B0A04020102020204" pitchFamily="34" charset="0"/>
              </a:rPr>
              <a:t>COMANDANCIA EN JEFE DE LA TERCERA ZONA NAVAL (C.J.III.Z.N.)</a:t>
            </a:r>
            <a:r>
              <a:rPr lang="es-ES" sz="1600" dirty="0">
                <a:solidFill>
                  <a:srgbClr val="FFC000"/>
                </a:solidFill>
                <a:latin typeface="Arial Black" panose="020B0A04020102020204" pitchFamily="34" charset="0"/>
              </a:rPr>
              <a:t>, A LAS ORGANIZACIONES DE TAREA QUE DETERMINE </a:t>
            </a:r>
            <a:r>
              <a:rPr lang="es-ES" sz="1600" b="1" u="sng" dirty="0">
                <a:solidFill>
                  <a:srgbClr val="FFC000"/>
                </a:solidFill>
                <a:latin typeface="Arial Black" panose="020B0A04020102020204" pitchFamily="34" charset="0"/>
              </a:rPr>
              <a:t>LA PLANIFICACIÓN VIGENTE</a:t>
            </a:r>
            <a:r>
              <a:rPr lang="es-ES" sz="1600" dirty="0">
                <a:solidFill>
                  <a:srgbClr val="FFC000"/>
                </a:solidFill>
                <a:latin typeface="Arial Black" panose="020B0A04020102020204" pitchFamily="34" charset="0"/>
              </a:rPr>
              <a:t>, CON EL PROPÓSITO DE CONTRIBUIR A LA MANIOBRA DEL ÓRGANO NAVAL DEL TEATRO DE OPERACIONES AUSTRAL CONJUNTO (T.O.A.C.).</a:t>
            </a:r>
            <a:endParaRPr lang="es-CL" sz="16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845" y="3831148"/>
            <a:ext cx="3073904" cy="1891941"/>
          </a:xfrm>
          <a:prstGeom prst="rect">
            <a:avLst/>
          </a:prstGeom>
          <a:noFill/>
          <a:ln w="3175">
            <a:solidFill>
              <a:srgbClr val="FFC000"/>
            </a:solidFill>
          </a:ln>
        </p:spPr>
      </p:pic>
      <p:pic>
        <p:nvPicPr>
          <p:cNvPr id="19" name="Picture 5" descr="C:\Users\Dolly\Desktop\FOTOS\FOTOS VICAI\YENDEGAIA\_DSC31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73822" y="3831148"/>
            <a:ext cx="3034794" cy="1891941"/>
          </a:xfrm>
          <a:prstGeom prst="rect">
            <a:avLst/>
          </a:prstGeom>
          <a:noFill/>
          <a:ln w="3175">
            <a:solidFill>
              <a:srgbClr val="FFC000"/>
            </a:solidFill>
          </a:ln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690" y="3811361"/>
            <a:ext cx="2958111" cy="1911728"/>
          </a:xfrm>
          <a:prstGeom prst="rect">
            <a:avLst/>
          </a:prstGeom>
          <a:noFill/>
          <a:ln w="3175">
            <a:solidFill>
              <a:srgbClr val="FFC000"/>
            </a:solidFill>
          </a:ln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4043" y="-27296"/>
            <a:ext cx="844740" cy="134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83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="" xmlns:a16="http://schemas.microsoft.com/office/drawing/2014/main" id="{B21DDD30-3F26-D348-AB48-302A97D451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000"/>
          <a:stretch/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="" xmlns:a16="http://schemas.microsoft.com/office/drawing/2014/main" id="{9381EAFF-524D-8947-8642-F53C3C9CEA28}"/>
              </a:ext>
            </a:extLst>
          </p:cNvPr>
          <p:cNvSpPr txBox="1">
            <a:spLocks/>
          </p:cNvSpPr>
          <p:nvPr/>
        </p:nvSpPr>
        <p:spPr>
          <a:xfrm>
            <a:off x="448907" y="145771"/>
            <a:ext cx="10763956" cy="512090"/>
          </a:xfrm>
          <a:prstGeom prst="rect">
            <a:avLst/>
          </a:prstGeom>
          <a:solidFill>
            <a:schemeClr val="tx2">
              <a:lumMod val="1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sz="2800" b="1" dirty="0">
                <a:solidFill>
                  <a:srgbClr val="FFC000"/>
                </a:solidFill>
                <a:latin typeface="+mn-lt"/>
                <a:ea typeface="+mn-ea"/>
                <a:cs typeface="+mn-cs"/>
              </a:rPr>
              <a:t>DESTACAMENTO IM N°4 “COCHRANE”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="" xmlns:a16="http://schemas.microsoft.com/office/drawing/2014/main" id="{FEA8FC0A-99FB-634B-97BB-E793DFC9C3AE}"/>
              </a:ext>
            </a:extLst>
          </p:cNvPr>
          <p:cNvSpPr/>
          <p:nvPr/>
        </p:nvSpPr>
        <p:spPr>
          <a:xfrm>
            <a:off x="457201" y="612142"/>
            <a:ext cx="10763956" cy="4571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CuadroTexto 6"/>
          <p:cNvSpPr txBox="1"/>
          <p:nvPr/>
        </p:nvSpPr>
        <p:spPr>
          <a:xfrm>
            <a:off x="462457" y="1015518"/>
            <a:ext cx="1484702" cy="523220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C000"/>
                </a:solidFill>
              </a:rPr>
              <a:t>ROLES</a:t>
            </a:r>
            <a:r>
              <a:rPr lang="es-ES" b="1" dirty="0" smtClean="0">
                <a:solidFill>
                  <a:srgbClr val="FFC000"/>
                </a:solidFill>
              </a:rPr>
              <a:t>.</a:t>
            </a:r>
            <a:endParaRPr lang="es-CL" b="1" dirty="0">
              <a:solidFill>
                <a:srgbClr val="FFC000"/>
              </a:solidFill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602946" y="1673669"/>
            <a:ext cx="9512135" cy="1615827"/>
          </a:xfrm>
          <a:prstGeom prst="rect">
            <a:avLst/>
          </a:prstGeom>
          <a:solidFill>
            <a:schemeClr val="tx2">
              <a:lumMod val="10000"/>
              <a:alpha val="98000"/>
            </a:schemeClr>
          </a:solidFill>
          <a:ln>
            <a:solidFill>
              <a:srgbClr val="FFC000"/>
            </a:solidFill>
          </a:ln>
        </p:spPr>
        <p:txBody>
          <a:bodyPr wrap="square" rtlCol="0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6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PRINCIPALES:</a:t>
            </a:r>
            <a:endParaRPr lang="es-CL" sz="1600" dirty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rgbClr val="FFC000"/>
                </a:solidFill>
                <a:latin typeface="Arial Black" panose="020B0A04020102020204" pitchFamily="34" charset="0"/>
              </a:rPr>
              <a:t>Acción de superficie con Artillería de Costa.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rgbClr val="FFC000"/>
                </a:solidFill>
                <a:latin typeface="Arial Black" panose="020B0A04020102020204" pitchFamily="34" charset="0"/>
              </a:rPr>
              <a:t>Patrullaje, Vigilancia y Control de Aguas Interiores.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rgbClr val="FFC000"/>
                </a:solidFill>
                <a:latin typeface="Arial Black" panose="020B0A04020102020204" pitchFamily="34" charset="0"/>
              </a:rPr>
              <a:t>Desminado Humanitario.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602946" y="5708934"/>
            <a:ext cx="7789089" cy="334707"/>
          </a:xfrm>
          <a:prstGeom prst="rect">
            <a:avLst/>
          </a:prstGeom>
          <a:solidFill>
            <a:schemeClr val="tx2">
              <a:lumMod val="10000"/>
            </a:schemeClr>
          </a:solidFill>
          <a:ln w="19050"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just">
              <a:lnSpc>
                <a:spcPct val="150000"/>
              </a:lnSpc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s-ES" sz="1050" dirty="0" smtClean="0">
                <a:solidFill>
                  <a:srgbClr val="FFC000"/>
                </a:solidFill>
                <a:sym typeface="Gill Sans"/>
              </a:rPr>
              <a:t>REF: REGLAMENTO ORGÁNICO DESTACAMENTO IM N°4 COCHRANE, FECHA 31 – OCT – 2017.</a:t>
            </a:r>
            <a:endParaRPr lang="es-CL" sz="1050" dirty="0">
              <a:solidFill>
                <a:srgbClr val="FFC000"/>
              </a:solidFill>
              <a:sym typeface="Gill Sans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3251" y="3519942"/>
            <a:ext cx="2847156" cy="1958546"/>
          </a:xfrm>
          <a:prstGeom prst="rect">
            <a:avLst/>
          </a:prstGeom>
          <a:noFill/>
          <a:ln w="3175">
            <a:solidFill>
              <a:srgbClr val="FFC000"/>
            </a:solidFill>
          </a:ln>
          <a:effectLst>
            <a:glow rad="63500">
              <a:schemeClr val="tx2">
                <a:lumMod val="10000"/>
                <a:alpha val="40000"/>
              </a:schemeClr>
            </a:glow>
          </a:effectLst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35371" r="619" b="34630"/>
          <a:stretch/>
        </p:blipFill>
        <p:spPr>
          <a:xfrm>
            <a:off x="7114403" y="3519942"/>
            <a:ext cx="3000678" cy="1958546"/>
          </a:xfrm>
          <a:prstGeom prst="rect">
            <a:avLst/>
          </a:prstGeom>
          <a:noFill/>
          <a:ln w="3175">
            <a:solidFill>
              <a:srgbClr val="FFC000"/>
            </a:solidFill>
          </a:ln>
          <a:effectLst>
            <a:glow rad="63500">
              <a:schemeClr val="tx2">
                <a:lumMod val="10000"/>
                <a:alpha val="40000"/>
              </a:schemeClr>
            </a:glow>
          </a:effectLst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42" r="622" b="33277"/>
          <a:stretch/>
        </p:blipFill>
        <p:spPr>
          <a:xfrm>
            <a:off x="602946" y="3519942"/>
            <a:ext cx="2896309" cy="1958546"/>
          </a:xfrm>
          <a:prstGeom prst="rect">
            <a:avLst/>
          </a:prstGeom>
          <a:noFill/>
          <a:ln w="3175">
            <a:solidFill>
              <a:srgbClr val="FFC000"/>
            </a:solidFill>
          </a:ln>
          <a:effectLst>
            <a:glow rad="63500">
              <a:schemeClr val="tx2">
                <a:lumMod val="10000"/>
                <a:alpha val="40000"/>
              </a:schemeClr>
            </a:glo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75" y="6102433"/>
            <a:ext cx="12211346" cy="82303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4043" y="-27296"/>
            <a:ext cx="844740" cy="134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87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="" xmlns:a16="http://schemas.microsoft.com/office/drawing/2014/main" id="{6A19F16A-BCC2-794D-962C-2B74334B6E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="" xmlns:a16="http://schemas.microsoft.com/office/drawing/2014/main" id="{961108FE-9070-2744-BA5F-8B2EF7511DC5}"/>
              </a:ext>
            </a:extLst>
          </p:cNvPr>
          <p:cNvSpPr txBox="1">
            <a:spLocks/>
          </p:cNvSpPr>
          <p:nvPr/>
        </p:nvSpPr>
        <p:spPr>
          <a:xfrm>
            <a:off x="448907" y="145771"/>
            <a:ext cx="10763956" cy="512090"/>
          </a:xfrm>
          <a:prstGeom prst="rect">
            <a:avLst/>
          </a:prstGeom>
          <a:solidFill>
            <a:schemeClr val="tx2">
              <a:lumMod val="1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sz="2800" b="1" dirty="0">
                <a:solidFill>
                  <a:srgbClr val="FFC000"/>
                </a:solidFill>
                <a:latin typeface="+mn-lt"/>
                <a:ea typeface="+mn-ea"/>
                <a:cs typeface="+mn-cs"/>
              </a:rPr>
              <a:t>DESTACAMENTO IM N°4 “COCHRANE”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="" xmlns:a16="http://schemas.microsoft.com/office/drawing/2014/main" id="{4192B258-0317-4747-8E7C-712AD3167686}"/>
              </a:ext>
            </a:extLst>
          </p:cNvPr>
          <p:cNvSpPr/>
          <p:nvPr/>
        </p:nvSpPr>
        <p:spPr>
          <a:xfrm>
            <a:off x="457201" y="612142"/>
            <a:ext cx="10763956" cy="4571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CuadroTexto 7"/>
          <p:cNvSpPr txBox="1"/>
          <p:nvPr/>
        </p:nvSpPr>
        <p:spPr>
          <a:xfrm>
            <a:off x="462457" y="1015518"/>
            <a:ext cx="1519968" cy="523220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noFill/>
          </a:ln>
        </p:spPr>
        <p:txBody>
          <a:bodyPr wrap="none" rtlCol="0">
            <a:spAutoFit/>
          </a:bodyPr>
          <a:lstStyle>
            <a:defPPr>
              <a:defRPr lang="es-CL"/>
            </a:defPPr>
            <a:lvl1pPr>
              <a:defRPr sz="2800" b="1">
                <a:solidFill>
                  <a:srgbClr val="FFC000"/>
                </a:solidFill>
              </a:defRPr>
            </a:lvl1pPr>
          </a:lstStyle>
          <a:p>
            <a:r>
              <a:rPr lang="es-ES" dirty="0"/>
              <a:t>ROLES.</a:t>
            </a:r>
            <a:endParaRPr lang="es-CL" dirty="0"/>
          </a:p>
        </p:txBody>
      </p:sp>
      <p:sp>
        <p:nvSpPr>
          <p:cNvPr id="10" name="CuadroTexto 9"/>
          <p:cNvSpPr txBox="1"/>
          <p:nvPr/>
        </p:nvSpPr>
        <p:spPr>
          <a:xfrm>
            <a:off x="602946" y="5708934"/>
            <a:ext cx="7789089" cy="304763"/>
          </a:xfrm>
          <a:prstGeom prst="rect">
            <a:avLst/>
          </a:prstGeom>
          <a:solidFill>
            <a:schemeClr val="tx2">
              <a:lumMod val="10000"/>
            </a:schemeClr>
          </a:solidFill>
          <a:ln w="19050"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just">
              <a:lnSpc>
                <a:spcPct val="150000"/>
              </a:lnSpc>
              <a:defRPr sz="1050" b="1">
                <a:solidFill>
                  <a:srgbClr val="FFC000"/>
                </a:solidFill>
              </a:defRPr>
            </a:lvl1pPr>
          </a:lstStyle>
          <a:p>
            <a:r>
              <a:rPr lang="es-ES" dirty="0">
                <a:sym typeface="Gill Sans"/>
              </a:rPr>
              <a:t>REF: REGLAMENTO ORGÁNICO DESTACAMENTO IM N°4 COCHRANE, FECHA 31 – OCT – 2017.</a:t>
            </a:r>
            <a:endParaRPr lang="es-CL" dirty="0">
              <a:sym typeface="Gill Sans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615327" y="1674202"/>
            <a:ext cx="9512135" cy="1569660"/>
          </a:xfrm>
          <a:prstGeom prst="rect">
            <a:avLst/>
          </a:prstGeom>
          <a:solidFill>
            <a:schemeClr val="tx2">
              <a:lumMod val="10000"/>
              <a:alpha val="98000"/>
            </a:schemeClr>
          </a:solidFill>
          <a:ln>
            <a:solidFill>
              <a:srgbClr val="FFC000"/>
            </a:solidFill>
          </a:ln>
        </p:spPr>
        <p:txBody>
          <a:bodyPr wrap="square" rtlCol="0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L" sz="1600" dirty="0">
                <a:solidFill>
                  <a:srgbClr val="FFC000"/>
                </a:solidFill>
                <a:latin typeface="Arial Black" panose="020B0A04020102020204" pitchFamily="34" charset="0"/>
              </a:rPr>
              <a:t>SECUNDARIOS:</a:t>
            </a:r>
          </a:p>
          <a:p>
            <a:pPr algn="just">
              <a:lnSpc>
                <a:spcPct val="150000"/>
              </a:lnSpc>
            </a:pPr>
            <a:r>
              <a:rPr lang="es-CL" sz="1600" dirty="0">
                <a:solidFill>
                  <a:srgbClr val="FFC000"/>
                </a:solidFill>
                <a:latin typeface="Arial Black" panose="020B0A04020102020204" pitchFamily="34" charset="0"/>
              </a:rPr>
              <a:t>Acción de Artillería de Campaña.</a:t>
            </a:r>
          </a:p>
          <a:p>
            <a:pPr algn="just">
              <a:lnSpc>
                <a:spcPct val="150000"/>
              </a:lnSpc>
            </a:pPr>
            <a:r>
              <a:rPr lang="es-CL" sz="1600" dirty="0">
                <a:solidFill>
                  <a:srgbClr val="FFC000"/>
                </a:solidFill>
                <a:latin typeface="Arial Black" panose="020B0A04020102020204" pitchFamily="34" charset="0"/>
              </a:rPr>
              <a:t>Asistencia humanitaria y apoyo ante catástrofes.</a:t>
            </a:r>
          </a:p>
          <a:p>
            <a:pPr algn="just">
              <a:lnSpc>
                <a:spcPct val="150000"/>
              </a:lnSpc>
            </a:pPr>
            <a:r>
              <a:rPr lang="es-CL" sz="1600" dirty="0">
                <a:solidFill>
                  <a:srgbClr val="FFC000"/>
                </a:solidFill>
                <a:latin typeface="Arial Black" panose="020B0A04020102020204" pitchFamily="34" charset="0"/>
              </a:rPr>
              <a:t>Acciones que contribuyan a la seguridad en apoyo de autoridades civiles.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508" y="3450528"/>
            <a:ext cx="3015379" cy="2096700"/>
          </a:xfrm>
          <a:prstGeom prst="rect">
            <a:avLst/>
          </a:prstGeom>
          <a:noFill/>
          <a:ln w="3175">
            <a:solidFill>
              <a:srgbClr val="FFC000"/>
            </a:solidFill>
          </a:ln>
          <a:effectLst>
            <a:glow rad="63500">
              <a:schemeClr val="tx2">
                <a:lumMod val="10000"/>
                <a:alpha val="40000"/>
              </a:schemeClr>
            </a:glow>
          </a:effectLst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39" y="3455895"/>
            <a:ext cx="3137000" cy="2091333"/>
          </a:xfrm>
          <a:prstGeom prst="rect">
            <a:avLst/>
          </a:prstGeom>
          <a:noFill/>
          <a:ln w="3175">
            <a:solidFill>
              <a:srgbClr val="FFC000"/>
            </a:solidFill>
          </a:ln>
          <a:effectLst>
            <a:glow rad="63500">
              <a:schemeClr val="tx2">
                <a:lumMod val="10000"/>
                <a:alpha val="40000"/>
              </a:schemeClr>
            </a:glow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7956" y="3470101"/>
            <a:ext cx="2767746" cy="2075810"/>
          </a:xfrm>
          <a:prstGeom prst="rect">
            <a:avLst/>
          </a:prstGeom>
          <a:noFill/>
          <a:ln w="3175">
            <a:solidFill>
              <a:srgbClr val="FFC000"/>
            </a:solidFill>
          </a:ln>
          <a:effectLst>
            <a:glow rad="63500">
              <a:schemeClr val="tx2">
                <a:lumMod val="10000"/>
                <a:alpha val="40000"/>
              </a:schemeClr>
            </a:glow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" y="6037980"/>
            <a:ext cx="12211346" cy="82303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4043" y="-27296"/>
            <a:ext cx="844740" cy="134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008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="" xmlns:a16="http://schemas.microsoft.com/office/drawing/2014/main" id="{7D196478-C5AE-B848-802C-E48D04AC1A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388" b="9025"/>
          <a:stretch/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="" xmlns:a16="http://schemas.microsoft.com/office/drawing/2014/main" id="{EA463503-DA85-7346-811C-581B2A21E62A}"/>
              </a:ext>
            </a:extLst>
          </p:cNvPr>
          <p:cNvSpPr txBox="1">
            <a:spLocks/>
          </p:cNvSpPr>
          <p:nvPr/>
        </p:nvSpPr>
        <p:spPr>
          <a:xfrm>
            <a:off x="448907" y="145771"/>
            <a:ext cx="10763956" cy="512090"/>
          </a:xfrm>
          <a:prstGeom prst="rect">
            <a:avLst/>
          </a:prstGeom>
          <a:solidFill>
            <a:schemeClr val="tx2">
              <a:lumMod val="1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sz="2800" b="1" dirty="0">
                <a:solidFill>
                  <a:srgbClr val="FFC000"/>
                </a:solidFill>
                <a:latin typeface="+mn-lt"/>
                <a:ea typeface="+mn-ea"/>
                <a:cs typeface="+mn-cs"/>
              </a:rPr>
              <a:t>DESTACAMENTO IM N°4 “COCHRANE”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="" xmlns:a16="http://schemas.microsoft.com/office/drawing/2014/main" id="{1E6F339D-49D8-254B-96C4-E64A8CABF64F}"/>
              </a:ext>
            </a:extLst>
          </p:cNvPr>
          <p:cNvSpPr/>
          <p:nvPr/>
        </p:nvSpPr>
        <p:spPr>
          <a:xfrm>
            <a:off x="457201" y="612142"/>
            <a:ext cx="10763956" cy="4571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CuadroTexto 7"/>
          <p:cNvSpPr txBox="1"/>
          <p:nvPr/>
        </p:nvSpPr>
        <p:spPr>
          <a:xfrm>
            <a:off x="462457" y="1015518"/>
            <a:ext cx="2278188" cy="523220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C000"/>
                </a:solidFill>
              </a:rPr>
              <a:t>PERSONAL.</a:t>
            </a:r>
            <a:endParaRPr lang="es-CL" dirty="0"/>
          </a:p>
        </p:txBody>
      </p:sp>
      <p:grpSp>
        <p:nvGrpSpPr>
          <p:cNvPr id="2" name="Grupo 1"/>
          <p:cNvGrpSpPr/>
          <p:nvPr/>
        </p:nvGrpSpPr>
        <p:grpSpPr>
          <a:xfrm>
            <a:off x="448907" y="1678675"/>
            <a:ext cx="11512494" cy="4148919"/>
            <a:chOff x="448907" y="1678675"/>
            <a:chExt cx="11512494" cy="4148919"/>
          </a:xfrm>
        </p:grpSpPr>
        <p:sp>
          <p:nvSpPr>
            <p:cNvPr id="10" name="Rectángulo 9"/>
            <p:cNvSpPr/>
            <p:nvPr/>
          </p:nvSpPr>
          <p:spPr>
            <a:xfrm>
              <a:off x="448907" y="1678675"/>
              <a:ext cx="11512494" cy="4148919"/>
            </a:xfrm>
            <a:prstGeom prst="rect">
              <a:avLst/>
            </a:prstGeom>
            <a:solidFill>
              <a:schemeClr val="tx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Forma libre 13"/>
            <p:cNvSpPr/>
            <p:nvPr/>
          </p:nvSpPr>
          <p:spPr>
            <a:xfrm>
              <a:off x="5408231" y="2734463"/>
              <a:ext cx="347068" cy="56486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347068" y="0"/>
                  </a:moveTo>
                  <a:lnTo>
                    <a:pt x="347068" y="564865"/>
                  </a:lnTo>
                  <a:lnTo>
                    <a:pt x="0" y="564865"/>
                  </a:lnTo>
                </a:path>
              </a:pathLst>
            </a:custGeom>
            <a:noFill/>
            <a:ln>
              <a:solidFill>
                <a:srgbClr val="FFC000"/>
              </a:solidFill>
            </a:ln>
          </p:spPr>
          <p:style>
            <a:lnRef idx="2">
              <a:schemeClr val="dk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dk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Forma libre 14"/>
            <p:cNvSpPr/>
            <p:nvPr/>
          </p:nvSpPr>
          <p:spPr>
            <a:xfrm>
              <a:off x="5755299" y="2734463"/>
              <a:ext cx="3159054" cy="175194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562302"/>
                  </a:lnTo>
                  <a:lnTo>
                    <a:pt x="3159054" y="1562302"/>
                  </a:lnTo>
                  <a:lnTo>
                    <a:pt x="3159054" y="1751945"/>
                  </a:lnTo>
                </a:path>
              </a:pathLst>
            </a:custGeom>
            <a:noFill/>
            <a:ln>
              <a:solidFill>
                <a:srgbClr val="FFC000"/>
              </a:solidFill>
            </a:ln>
          </p:spPr>
          <p:style>
            <a:lnRef idx="2">
              <a:schemeClr val="dk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dk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Forma libre 15"/>
            <p:cNvSpPr/>
            <p:nvPr/>
          </p:nvSpPr>
          <p:spPr>
            <a:xfrm>
              <a:off x="5755299" y="2734463"/>
              <a:ext cx="1053018" cy="175194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562302"/>
                  </a:lnTo>
                  <a:lnTo>
                    <a:pt x="1053018" y="1562302"/>
                  </a:lnTo>
                  <a:lnTo>
                    <a:pt x="1053018" y="1751945"/>
                  </a:lnTo>
                </a:path>
              </a:pathLst>
            </a:custGeom>
            <a:noFill/>
            <a:ln>
              <a:solidFill>
                <a:srgbClr val="FFC000"/>
              </a:solidFill>
            </a:ln>
          </p:spPr>
          <p:style>
            <a:lnRef idx="2">
              <a:schemeClr val="dk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dk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Forma libre 16"/>
            <p:cNvSpPr/>
            <p:nvPr/>
          </p:nvSpPr>
          <p:spPr>
            <a:xfrm>
              <a:off x="4702281" y="2734463"/>
              <a:ext cx="1053018" cy="175194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053018" y="0"/>
                  </a:moveTo>
                  <a:lnTo>
                    <a:pt x="1053018" y="1562302"/>
                  </a:lnTo>
                  <a:lnTo>
                    <a:pt x="0" y="1562302"/>
                  </a:lnTo>
                  <a:lnTo>
                    <a:pt x="0" y="1751945"/>
                  </a:lnTo>
                </a:path>
              </a:pathLst>
            </a:custGeom>
            <a:noFill/>
            <a:ln>
              <a:solidFill>
                <a:srgbClr val="FFC000"/>
              </a:solidFill>
            </a:ln>
          </p:spPr>
          <p:style>
            <a:lnRef idx="2">
              <a:schemeClr val="dk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dk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Forma libre 17"/>
            <p:cNvSpPr/>
            <p:nvPr/>
          </p:nvSpPr>
          <p:spPr>
            <a:xfrm>
              <a:off x="2596244" y="2734463"/>
              <a:ext cx="3159054" cy="175194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3159054" y="0"/>
                  </a:moveTo>
                  <a:lnTo>
                    <a:pt x="3159054" y="1562302"/>
                  </a:lnTo>
                  <a:lnTo>
                    <a:pt x="0" y="1562302"/>
                  </a:lnTo>
                  <a:lnTo>
                    <a:pt x="0" y="1751945"/>
                  </a:lnTo>
                </a:path>
              </a:pathLst>
            </a:custGeom>
            <a:noFill/>
            <a:ln>
              <a:solidFill>
                <a:srgbClr val="FFC000"/>
              </a:solidFill>
            </a:ln>
          </p:spPr>
          <p:style>
            <a:lnRef idx="2">
              <a:schemeClr val="dk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dk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Forma libre 18"/>
            <p:cNvSpPr/>
            <p:nvPr/>
          </p:nvSpPr>
          <p:spPr>
            <a:xfrm>
              <a:off x="4874877" y="1904883"/>
              <a:ext cx="1837904" cy="803471"/>
            </a:xfrm>
            <a:custGeom>
              <a:avLst/>
              <a:gdLst>
                <a:gd name="connsiteX0" fmla="*/ 0 w 1569771"/>
                <a:gd name="connsiteY0" fmla="*/ 0 h 812758"/>
                <a:gd name="connsiteX1" fmla="*/ 1569771 w 1569771"/>
                <a:gd name="connsiteY1" fmla="*/ 0 h 812758"/>
                <a:gd name="connsiteX2" fmla="*/ 1569771 w 1569771"/>
                <a:gd name="connsiteY2" fmla="*/ 812758 h 812758"/>
                <a:gd name="connsiteX3" fmla="*/ 0 w 1569771"/>
                <a:gd name="connsiteY3" fmla="*/ 812758 h 812758"/>
                <a:gd name="connsiteX4" fmla="*/ 0 w 1569771"/>
                <a:gd name="connsiteY4" fmla="*/ 0 h 812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9771" h="812758">
                  <a:moveTo>
                    <a:pt x="0" y="0"/>
                  </a:moveTo>
                  <a:lnTo>
                    <a:pt x="1569771" y="0"/>
                  </a:lnTo>
                  <a:lnTo>
                    <a:pt x="1569771" y="812758"/>
                  </a:lnTo>
                  <a:lnTo>
                    <a:pt x="0" y="812758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rgbClr val="FFC000"/>
              </a:solidFill>
            </a:ln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890" tIns="8890" rIns="8890" bIns="114689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sz="1600" b="1" kern="1200" dirty="0" smtClean="0"/>
                <a:t>DIMCOCHRANE</a:t>
              </a:r>
              <a:endParaRPr lang="es-MX" b="1" kern="1200" dirty="0"/>
            </a:p>
          </p:txBody>
        </p:sp>
        <p:sp>
          <p:nvSpPr>
            <p:cNvPr id="21" name="Forma libre 20"/>
            <p:cNvSpPr/>
            <p:nvPr/>
          </p:nvSpPr>
          <p:spPr>
            <a:xfrm>
              <a:off x="1811358" y="4486409"/>
              <a:ext cx="1569771" cy="812758"/>
            </a:xfrm>
            <a:custGeom>
              <a:avLst/>
              <a:gdLst>
                <a:gd name="connsiteX0" fmla="*/ 0 w 1569771"/>
                <a:gd name="connsiteY0" fmla="*/ 0 h 812758"/>
                <a:gd name="connsiteX1" fmla="*/ 1569771 w 1569771"/>
                <a:gd name="connsiteY1" fmla="*/ 0 h 812758"/>
                <a:gd name="connsiteX2" fmla="*/ 1569771 w 1569771"/>
                <a:gd name="connsiteY2" fmla="*/ 812758 h 812758"/>
                <a:gd name="connsiteX3" fmla="*/ 0 w 1569771"/>
                <a:gd name="connsiteY3" fmla="*/ 812758 h 812758"/>
                <a:gd name="connsiteX4" fmla="*/ 0 w 1569771"/>
                <a:gd name="connsiteY4" fmla="*/ 0 h 812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9771" h="812758">
                  <a:moveTo>
                    <a:pt x="0" y="0"/>
                  </a:moveTo>
                  <a:lnTo>
                    <a:pt x="1569771" y="0"/>
                  </a:lnTo>
                  <a:lnTo>
                    <a:pt x="1569771" y="812758"/>
                  </a:lnTo>
                  <a:lnTo>
                    <a:pt x="0" y="812758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rgbClr val="FFC000"/>
              </a:solidFill>
            </a:ln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430" tIns="11430" rIns="11430" bIns="114689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sz="1800" b="1" kern="1200" dirty="0"/>
                <a:t>BTY AC 421</a:t>
              </a:r>
              <a:endParaRPr lang="es-CL" sz="1800" b="1" kern="1200" dirty="0"/>
            </a:p>
          </p:txBody>
        </p:sp>
        <p:sp>
          <p:nvSpPr>
            <p:cNvPr id="23" name="Forma libre 22"/>
            <p:cNvSpPr/>
            <p:nvPr/>
          </p:nvSpPr>
          <p:spPr>
            <a:xfrm>
              <a:off x="3917395" y="4486409"/>
              <a:ext cx="1569771" cy="812758"/>
            </a:xfrm>
            <a:custGeom>
              <a:avLst/>
              <a:gdLst>
                <a:gd name="connsiteX0" fmla="*/ 0 w 1569771"/>
                <a:gd name="connsiteY0" fmla="*/ 0 h 812758"/>
                <a:gd name="connsiteX1" fmla="*/ 1569771 w 1569771"/>
                <a:gd name="connsiteY1" fmla="*/ 0 h 812758"/>
                <a:gd name="connsiteX2" fmla="*/ 1569771 w 1569771"/>
                <a:gd name="connsiteY2" fmla="*/ 812758 h 812758"/>
                <a:gd name="connsiteX3" fmla="*/ 0 w 1569771"/>
                <a:gd name="connsiteY3" fmla="*/ 812758 h 812758"/>
                <a:gd name="connsiteX4" fmla="*/ 0 w 1569771"/>
                <a:gd name="connsiteY4" fmla="*/ 0 h 812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9771" h="812758">
                  <a:moveTo>
                    <a:pt x="0" y="0"/>
                  </a:moveTo>
                  <a:lnTo>
                    <a:pt x="1569771" y="0"/>
                  </a:lnTo>
                  <a:lnTo>
                    <a:pt x="1569771" y="812758"/>
                  </a:lnTo>
                  <a:lnTo>
                    <a:pt x="0" y="812758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rgbClr val="FFC000"/>
              </a:solidFill>
            </a:ln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430" tIns="11430" rIns="11430" bIns="114689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sz="1800" b="1" kern="1200" dirty="0"/>
                <a:t>VICAI</a:t>
              </a:r>
              <a:endParaRPr lang="es-CL" sz="1800" b="1" kern="1200" dirty="0"/>
            </a:p>
          </p:txBody>
        </p:sp>
        <p:sp>
          <p:nvSpPr>
            <p:cNvPr id="25" name="Forma libre 24"/>
            <p:cNvSpPr/>
            <p:nvPr/>
          </p:nvSpPr>
          <p:spPr>
            <a:xfrm>
              <a:off x="6023431" y="4486409"/>
              <a:ext cx="1569771" cy="812758"/>
            </a:xfrm>
            <a:custGeom>
              <a:avLst/>
              <a:gdLst>
                <a:gd name="connsiteX0" fmla="*/ 0 w 1569771"/>
                <a:gd name="connsiteY0" fmla="*/ 0 h 812758"/>
                <a:gd name="connsiteX1" fmla="*/ 1569771 w 1569771"/>
                <a:gd name="connsiteY1" fmla="*/ 0 h 812758"/>
                <a:gd name="connsiteX2" fmla="*/ 1569771 w 1569771"/>
                <a:gd name="connsiteY2" fmla="*/ 812758 h 812758"/>
                <a:gd name="connsiteX3" fmla="*/ 0 w 1569771"/>
                <a:gd name="connsiteY3" fmla="*/ 812758 h 812758"/>
                <a:gd name="connsiteX4" fmla="*/ 0 w 1569771"/>
                <a:gd name="connsiteY4" fmla="*/ 0 h 812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9771" h="812758">
                  <a:moveTo>
                    <a:pt x="0" y="0"/>
                  </a:moveTo>
                  <a:lnTo>
                    <a:pt x="1569771" y="0"/>
                  </a:lnTo>
                  <a:lnTo>
                    <a:pt x="1569771" y="812758"/>
                  </a:lnTo>
                  <a:lnTo>
                    <a:pt x="0" y="8127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>
              <a:solidFill>
                <a:srgbClr val="FFC000"/>
              </a:solidFill>
            </a:ln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430" tIns="11430" rIns="11430" bIns="114689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sz="1800" b="1" kern="1200" dirty="0"/>
                <a:t>P.O.M.T.A.</a:t>
              </a:r>
              <a:endParaRPr lang="es-CL" sz="1800" b="1" kern="1200" dirty="0"/>
            </a:p>
          </p:txBody>
        </p:sp>
        <p:sp>
          <p:nvSpPr>
            <p:cNvPr id="27" name="Forma libre 26"/>
            <p:cNvSpPr/>
            <p:nvPr/>
          </p:nvSpPr>
          <p:spPr>
            <a:xfrm>
              <a:off x="8129467" y="4486409"/>
              <a:ext cx="1569771" cy="812758"/>
            </a:xfrm>
            <a:custGeom>
              <a:avLst/>
              <a:gdLst>
                <a:gd name="connsiteX0" fmla="*/ 0 w 1569771"/>
                <a:gd name="connsiteY0" fmla="*/ 0 h 812758"/>
                <a:gd name="connsiteX1" fmla="*/ 1569771 w 1569771"/>
                <a:gd name="connsiteY1" fmla="*/ 0 h 812758"/>
                <a:gd name="connsiteX2" fmla="*/ 1569771 w 1569771"/>
                <a:gd name="connsiteY2" fmla="*/ 812758 h 812758"/>
                <a:gd name="connsiteX3" fmla="*/ 0 w 1569771"/>
                <a:gd name="connsiteY3" fmla="*/ 812758 h 812758"/>
                <a:gd name="connsiteX4" fmla="*/ 0 w 1569771"/>
                <a:gd name="connsiteY4" fmla="*/ 0 h 812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9771" h="812758">
                  <a:moveTo>
                    <a:pt x="0" y="0"/>
                  </a:moveTo>
                  <a:lnTo>
                    <a:pt x="1569771" y="0"/>
                  </a:lnTo>
                  <a:lnTo>
                    <a:pt x="1569771" y="812758"/>
                  </a:lnTo>
                  <a:lnTo>
                    <a:pt x="0" y="812758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rgbClr val="FFC000"/>
              </a:solidFill>
            </a:ln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430" tIns="11430" rIns="11430" bIns="114689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sz="1800" b="1" kern="1200" dirty="0"/>
                <a:t>BASE</a:t>
              </a:r>
              <a:endParaRPr lang="es-CL" sz="1800" b="1" kern="1200" dirty="0"/>
            </a:p>
          </p:txBody>
        </p:sp>
        <p:sp>
          <p:nvSpPr>
            <p:cNvPr id="29" name="Forma libre 28"/>
            <p:cNvSpPr/>
            <p:nvPr/>
          </p:nvSpPr>
          <p:spPr>
            <a:xfrm>
              <a:off x="4048227" y="2984945"/>
              <a:ext cx="1360003" cy="628766"/>
            </a:xfrm>
            <a:custGeom>
              <a:avLst/>
              <a:gdLst>
                <a:gd name="connsiteX0" fmla="*/ 0 w 1360003"/>
                <a:gd name="connsiteY0" fmla="*/ 0 h 628766"/>
                <a:gd name="connsiteX1" fmla="*/ 1360003 w 1360003"/>
                <a:gd name="connsiteY1" fmla="*/ 0 h 628766"/>
                <a:gd name="connsiteX2" fmla="*/ 1360003 w 1360003"/>
                <a:gd name="connsiteY2" fmla="*/ 628766 h 628766"/>
                <a:gd name="connsiteX3" fmla="*/ 0 w 1360003"/>
                <a:gd name="connsiteY3" fmla="*/ 628766 h 628766"/>
                <a:gd name="connsiteX4" fmla="*/ 0 w 1360003"/>
                <a:gd name="connsiteY4" fmla="*/ 0 h 628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0003" h="628766">
                  <a:moveTo>
                    <a:pt x="0" y="0"/>
                  </a:moveTo>
                  <a:lnTo>
                    <a:pt x="1360003" y="0"/>
                  </a:lnTo>
                  <a:lnTo>
                    <a:pt x="1360003" y="628766"/>
                  </a:lnTo>
                  <a:lnTo>
                    <a:pt x="0" y="628766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rgbClr val="FFC000"/>
              </a:solidFill>
            </a:ln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00" tIns="12700" rIns="12700" bIns="114689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sz="2000" b="1" kern="1200" dirty="0"/>
                <a:t>P.M.</a:t>
              </a:r>
              <a:endParaRPr lang="es-CL" sz="2000" b="1" kern="1200" dirty="0"/>
            </a:p>
          </p:txBody>
        </p:sp>
        <p:grpSp>
          <p:nvGrpSpPr>
            <p:cNvPr id="37" name="Grupo 36"/>
            <p:cNvGrpSpPr/>
            <p:nvPr/>
          </p:nvGrpSpPr>
          <p:grpSpPr>
            <a:xfrm>
              <a:off x="2692060" y="3613711"/>
              <a:ext cx="4173768" cy="465363"/>
              <a:chOff x="2692060" y="3613711"/>
              <a:chExt cx="4173768" cy="465363"/>
            </a:xfrm>
          </p:grpSpPr>
          <p:grpSp>
            <p:nvGrpSpPr>
              <p:cNvPr id="38" name="Grupo 37"/>
              <p:cNvGrpSpPr/>
              <p:nvPr/>
            </p:nvGrpSpPr>
            <p:grpSpPr>
              <a:xfrm>
                <a:off x="2692060" y="3694066"/>
                <a:ext cx="4173768" cy="385008"/>
                <a:chOff x="2692060" y="3694066"/>
                <a:chExt cx="4173768" cy="385008"/>
              </a:xfrm>
            </p:grpSpPr>
            <p:cxnSp>
              <p:nvCxnSpPr>
                <p:cNvPr id="40" name="Conector recto 39"/>
                <p:cNvCxnSpPr/>
                <p:nvPr/>
              </p:nvCxnSpPr>
              <p:spPr>
                <a:xfrm>
                  <a:off x="2943114" y="3694066"/>
                  <a:ext cx="3600400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Conector recto 40"/>
                <p:cNvCxnSpPr/>
                <p:nvPr/>
              </p:nvCxnSpPr>
              <p:spPr>
                <a:xfrm>
                  <a:off x="2943114" y="3694066"/>
                  <a:ext cx="0" cy="216024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Conector recto 41"/>
                <p:cNvCxnSpPr/>
                <p:nvPr/>
              </p:nvCxnSpPr>
              <p:spPr>
                <a:xfrm>
                  <a:off x="3663194" y="3694066"/>
                  <a:ext cx="0" cy="216024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Conector recto 42"/>
                <p:cNvCxnSpPr/>
                <p:nvPr/>
              </p:nvCxnSpPr>
              <p:spPr>
                <a:xfrm>
                  <a:off x="4404056" y="3694066"/>
                  <a:ext cx="0" cy="216024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" name="Conector recto 43"/>
                <p:cNvCxnSpPr/>
                <p:nvPr/>
              </p:nvCxnSpPr>
              <p:spPr>
                <a:xfrm>
                  <a:off x="5133798" y="3694066"/>
                  <a:ext cx="0" cy="216024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Conector recto 44"/>
                <p:cNvCxnSpPr/>
                <p:nvPr/>
              </p:nvCxnSpPr>
              <p:spPr>
                <a:xfrm>
                  <a:off x="5823434" y="3694066"/>
                  <a:ext cx="0" cy="216024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Conector recto 45"/>
                <p:cNvCxnSpPr/>
                <p:nvPr/>
              </p:nvCxnSpPr>
              <p:spPr>
                <a:xfrm>
                  <a:off x="6543514" y="3694066"/>
                  <a:ext cx="0" cy="216024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47" name="Grupo 46"/>
                <p:cNvGrpSpPr/>
                <p:nvPr/>
              </p:nvGrpSpPr>
              <p:grpSpPr>
                <a:xfrm>
                  <a:off x="3402483" y="3779930"/>
                  <a:ext cx="598289" cy="299144"/>
                  <a:chOff x="1123146" y="1851827"/>
                  <a:chExt cx="598289" cy="299144"/>
                </a:xfrm>
                <a:solidFill>
                  <a:schemeClr val="tx1">
                    <a:lumMod val="75000"/>
                  </a:schemeClr>
                </a:solidFill>
              </p:grpSpPr>
              <p:sp>
                <p:nvSpPr>
                  <p:cNvPr id="66" name="Rectángulo redondeado 65"/>
                  <p:cNvSpPr/>
                  <p:nvPr/>
                </p:nvSpPr>
                <p:spPr>
                  <a:xfrm>
                    <a:off x="1123146" y="1851827"/>
                    <a:ext cx="598289" cy="299144"/>
                  </a:xfrm>
                  <a:prstGeom prst="roundRect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5">
                      <a:shade val="50000"/>
                    </a:schemeClr>
                  </a:lnRef>
                  <a:fillRef idx="1">
                    <a:schemeClr val="accent5"/>
                  </a:fillRef>
                  <a:effectRef idx="0">
                    <a:schemeClr val="accent5"/>
                  </a:effectRef>
                  <a:fontRef idx="minor">
                    <a:schemeClr val="lt1"/>
                  </a:fontRef>
                </p:style>
              </p:sp>
              <p:sp>
                <p:nvSpPr>
                  <p:cNvPr id="67" name="Rectángulo 66"/>
                  <p:cNvSpPr/>
                  <p:nvPr/>
                </p:nvSpPr>
                <p:spPr>
                  <a:xfrm>
                    <a:off x="1137749" y="1866430"/>
                    <a:ext cx="569083" cy="269938"/>
                  </a:xfrm>
                  <a:prstGeom prst="rect">
                    <a:avLst/>
                  </a:prstGeom>
                  <a:grpFill/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spcFirstLastPara="0" vert="horz" wrap="square" lIns="4445" tIns="4445" rIns="4445" bIns="4445" numCol="1" spcCol="1270" anchor="ctr" anchorCtr="0">
                    <a:noAutofit/>
                  </a:bodyPr>
                  <a:lstStyle/>
                  <a:p>
                    <a:pPr lvl="0" algn="ctr" defTabSz="31115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</a:pPr>
                    <a:r>
                      <a:rPr lang="es-ES_tradnl" sz="900" kern="1200" dirty="0" smtClean="0">
                        <a:solidFill>
                          <a:schemeClr val="bg1"/>
                        </a:solidFill>
                      </a:rPr>
                      <a:t>INTEL.</a:t>
                    </a:r>
                    <a:endParaRPr lang="es-ES_tradnl" sz="900" kern="1200" dirty="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48" name="Grupo 47"/>
                <p:cNvGrpSpPr/>
                <p:nvPr/>
              </p:nvGrpSpPr>
              <p:grpSpPr>
                <a:xfrm>
                  <a:off x="4830252" y="3779930"/>
                  <a:ext cx="598289" cy="299144"/>
                  <a:chOff x="1123146" y="2701398"/>
                  <a:chExt cx="598289" cy="299144"/>
                </a:xfrm>
                <a:solidFill>
                  <a:schemeClr val="tx1">
                    <a:lumMod val="75000"/>
                  </a:schemeClr>
                </a:solidFill>
              </p:grpSpPr>
              <p:sp>
                <p:nvSpPr>
                  <p:cNvPr id="64" name="Rectángulo redondeado 63"/>
                  <p:cNvSpPr/>
                  <p:nvPr/>
                </p:nvSpPr>
                <p:spPr>
                  <a:xfrm>
                    <a:off x="1123146" y="2701398"/>
                    <a:ext cx="598289" cy="299144"/>
                  </a:xfrm>
                  <a:prstGeom prst="roundRect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5">
                      <a:shade val="50000"/>
                    </a:schemeClr>
                  </a:lnRef>
                  <a:fillRef idx="1">
                    <a:schemeClr val="accent5"/>
                  </a:fillRef>
                  <a:effectRef idx="0">
                    <a:schemeClr val="accent5"/>
                  </a:effectRef>
                  <a:fontRef idx="minor">
                    <a:schemeClr val="lt1"/>
                  </a:fontRef>
                </p:style>
              </p:sp>
              <p:sp>
                <p:nvSpPr>
                  <p:cNvPr id="65" name="Rectángulo 64"/>
                  <p:cNvSpPr/>
                  <p:nvPr/>
                </p:nvSpPr>
                <p:spPr>
                  <a:xfrm>
                    <a:off x="1137749" y="2716001"/>
                    <a:ext cx="569083" cy="269938"/>
                  </a:xfrm>
                  <a:prstGeom prst="rect">
                    <a:avLst/>
                  </a:prstGeom>
                  <a:grpFill/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spcFirstLastPara="0" vert="horz" wrap="square" lIns="4445" tIns="4445" rIns="4445" bIns="4445" numCol="1" spcCol="1270" anchor="ctr" anchorCtr="0">
                    <a:noAutofit/>
                  </a:bodyPr>
                  <a:lstStyle/>
                  <a:p>
                    <a:pPr lvl="0" algn="ctr" defTabSz="31115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</a:pPr>
                    <a:r>
                      <a:rPr lang="es-ES" sz="900" kern="1200" dirty="0" smtClean="0">
                        <a:solidFill>
                          <a:schemeClr val="bg1"/>
                        </a:solidFill>
                      </a:rPr>
                      <a:t>LOG</a:t>
                    </a:r>
                    <a:r>
                      <a:rPr lang="es-ES" sz="700" kern="1200" dirty="0" smtClean="0">
                        <a:solidFill>
                          <a:schemeClr val="bg1"/>
                        </a:solidFill>
                      </a:rPr>
                      <a:t>.</a:t>
                    </a:r>
                    <a:endParaRPr lang="es-ES_tradnl" sz="700" kern="1200" dirty="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49" name="Grupo 48"/>
                <p:cNvGrpSpPr/>
                <p:nvPr/>
              </p:nvGrpSpPr>
              <p:grpSpPr>
                <a:xfrm>
                  <a:off x="5537862" y="3779930"/>
                  <a:ext cx="598289" cy="299144"/>
                  <a:chOff x="1123146" y="3126184"/>
                  <a:chExt cx="598289" cy="299144"/>
                </a:xfrm>
                <a:solidFill>
                  <a:schemeClr val="tx1">
                    <a:lumMod val="75000"/>
                  </a:schemeClr>
                </a:solidFill>
              </p:grpSpPr>
              <p:sp>
                <p:nvSpPr>
                  <p:cNvPr id="62" name="Rectángulo redondeado 61"/>
                  <p:cNvSpPr/>
                  <p:nvPr/>
                </p:nvSpPr>
                <p:spPr>
                  <a:xfrm>
                    <a:off x="1123146" y="3126184"/>
                    <a:ext cx="598289" cy="299144"/>
                  </a:xfrm>
                  <a:prstGeom prst="roundRect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5">
                      <a:shade val="50000"/>
                    </a:schemeClr>
                  </a:lnRef>
                  <a:fillRef idx="1">
                    <a:schemeClr val="accent5"/>
                  </a:fillRef>
                  <a:effectRef idx="0">
                    <a:schemeClr val="accent5"/>
                  </a:effectRef>
                  <a:fontRef idx="minor">
                    <a:schemeClr val="lt1"/>
                  </a:fontRef>
                </p:style>
              </p:sp>
              <p:sp>
                <p:nvSpPr>
                  <p:cNvPr id="63" name="Rectángulo 62"/>
                  <p:cNvSpPr/>
                  <p:nvPr/>
                </p:nvSpPr>
                <p:spPr>
                  <a:xfrm>
                    <a:off x="1137749" y="3140787"/>
                    <a:ext cx="569083" cy="269938"/>
                  </a:xfrm>
                  <a:prstGeom prst="rect">
                    <a:avLst/>
                  </a:prstGeom>
                  <a:grpFill/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spcFirstLastPara="0" vert="horz" wrap="square" lIns="4445" tIns="4445" rIns="4445" bIns="4445" numCol="1" spcCol="1270" anchor="ctr" anchorCtr="0">
                    <a:noAutofit/>
                  </a:bodyPr>
                  <a:lstStyle/>
                  <a:p>
                    <a:pPr lvl="0" algn="ctr" defTabSz="31115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</a:pPr>
                    <a:r>
                      <a:rPr lang="es-ES_tradnl" sz="900" kern="1200" dirty="0" smtClean="0">
                        <a:solidFill>
                          <a:schemeClr val="bg1"/>
                        </a:solidFill>
                      </a:rPr>
                      <a:t>COMMS</a:t>
                    </a:r>
                    <a:endParaRPr lang="es-ES_tradnl" sz="700" kern="1200" dirty="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50" name="Grupo 49"/>
                <p:cNvGrpSpPr/>
                <p:nvPr/>
              </p:nvGrpSpPr>
              <p:grpSpPr>
                <a:xfrm>
                  <a:off x="6267539" y="3779930"/>
                  <a:ext cx="598289" cy="299144"/>
                  <a:chOff x="1123146" y="3550970"/>
                  <a:chExt cx="598289" cy="299144"/>
                </a:xfrm>
                <a:solidFill>
                  <a:schemeClr val="tx1">
                    <a:lumMod val="75000"/>
                  </a:schemeClr>
                </a:solidFill>
              </p:grpSpPr>
              <p:sp>
                <p:nvSpPr>
                  <p:cNvPr id="60" name="Rectángulo redondeado 59"/>
                  <p:cNvSpPr/>
                  <p:nvPr/>
                </p:nvSpPr>
                <p:spPr>
                  <a:xfrm>
                    <a:off x="1123146" y="3550970"/>
                    <a:ext cx="598289" cy="299144"/>
                  </a:xfrm>
                  <a:prstGeom prst="roundRect">
                    <a:avLst/>
                  </a:prstGeom>
                  <a:grpFill/>
                  <a:ln>
                    <a:noFill/>
                  </a:ln>
                </p:spPr>
                <p:style>
                  <a:lnRef idx="0">
                    <a:scrgbClr r="0" g="0" b="0"/>
                  </a:lnRef>
                  <a:fillRef idx="3">
                    <a:scrgbClr r="0" g="0" b="0"/>
                  </a:fillRef>
                  <a:effectRef idx="2">
                    <a:schemeClr val="accent1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/>
                  </a:fontRef>
                </p:style>
              </p:sp>
              <p:sp>
                <p:nvSpPr>
                  <p:cNvPr id="61" name="Rectángulo 60"/>
                  <p:cNvSpPr/>
                  <p:nvPr/>
                </p:nvSpPr>
                <p:spPr>
                  <a:xfrm>
                    <a:off x="1137749" y="3565573"/>
                    <a:ext cx="569083" cy="269938"/>
                  </a:xfrm>
                  <a:prstGeom prst="rect">
                    <a:avLst/>
                  </a:prstGeom>
                  <a:grpFill/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spcFirstLastPara="0" vert="horz" wrap="square" lIns="4445" tIns="4445" rIns="4445" bIns="4445" numCol="1" spcCol="1270" anchor="ctr" anchorCtr="0">
                    <a:noAutofit/>
                  </a:bodyPr>
                  <a:lstStyle/>
                  <a:p>
                    <a:pPr lvl="0" algn="ctr" defTabSz="31115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</a:pPr>
                    <a:r>
                      <a:rPr lang="es-ES_tradnl" sz="700" kern="1200" dirty="0" smtClean="0">
                        <a:solidFill>
                          <a:schemeClr val="bg1"/>
                        </a:solidFill>
                      </a:rPr>
                      <a:t>AB - FIN</a:t>
                    </a:r>
                    <a:endParaRPr lang="es-ES_tradnl" sz="700" kern="1200" dirty="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51" name="Grupo 50"/>
                <p:cNvGrpSpPr/>
                <p:nvPr/>
              </p:nvGrpSpPr>
              <p:grpSpPr>
                <a:xfrm>
                  <a:off x="2692060" y="3776726"/>
                  <a:ext cx="598289" cy="299144"/>
                  <a:chOff x="1123146" y="1427041"/>
                  <a:chExt cx="598289" cy="299144"/>
                </a:xfrm>
                <a:solidFill>
                  <a:schemeClr val="tx1">
                    <a:lumMod val="75000"/>
                  </a:schemeClr>
                </a:solidFill>
              </p:grpSpPr>
              <p:sp>
                <p:nvSpPr>
                  <p:cNvPr id="58" name="Rectángulo redondeado 57"/>
                  <p:cNvSpPr/>
                  <p:nvPr/>
                </p:nvSpPr>
                <p:spPr>
                  <a:xfrm>
                    <a:off x="1123146" y="1427041"/>
                    <a:ext cx="598289" cy="299144"/>
                  </a:xfrm>
                  <a:prstGeom prst="roundRect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5">
                      <a:shade val="50000"/>
                    </a:schemeClr>
                  </a:lnRef>
                  <a:fillRef idx="1">
                    <a:schemeClr val="accent5"/>
                  </a:fillRef>
                  <a:effectRef idx="0">
                    <a:schemeClr val="accent5"/>
                  </a:effectRef>
                  <a:fontRef idx="minor">
                    <a:schemeClr val="lt1"/>
                  </a:fontRef>
                </p:style>
              </p:sp>
              <p:sp>
                <p:nvSpPr>
                  <p:cNvPr id="59" name="Rectángulo 58"/>
                  <p:cNvSpPr/>
                  <p:nvPr/>
                </p:nvSpPr>
                <p:spPr>
                  <a:xfrm>
                    <a:off x="1137749" y="1441644"/>
                    <a:ext cx="569083" cy="269938"/>
                  </a:xfrm>
                  <a:prstGeom prst="rect">
                    <a:avLst/>
                  </a:prstGeom>
                  <a:grpFill/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spcFirstLastPara="0" vert="horz" wrap="square" lIns="4445" tIns="4445" rIns="4445" bIns="4445" numCol="1" spcCol="1270" anchor="ctr" anchorCtr="0">
                    <a:noAutofit/>
                  </a:bodyPr>
                  <a:lstStyle/>
                  <a:p>
                    <a:pPr lvl="0" algn="ctr" defTabSz="31115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</a:pPr>
                    <a:r>
                      <a:rPr lang="es-ES_tradnl" sz="900" kern="1200" dirty="0" smtClean="0">
                        <a:solidFill>
                          <a:schemeClr val="bg1"/>
                        </a:solidFill>
                      </a:rPr>
                      <a:t>PERS</a:t>
                    </a:r>
                    <a:r>
                      <a:rPr lang="es-ES_tradnl" sz="700" kern="1200" dirty="0" smtClean="0">
                        <a:solidFill>
                          <a:schemeClr val="bg1"/>
                        </a:solidFill>
                      </a:rPr>
                      <a:t>.</a:t>
                    </a:r>
                    <a:endParaRPr lang="es-ES_tradnl" sz="700" kern="1200" dirty="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52" name="Grupo 51"/>
                <p:cNvGrpSpPr/>
                <p:nvPr/>
              </p:nvGrpSpPr>
              <p:grpSpPr>
                <a:xfrm>
                  <a:off x="4132160" y="3774264"/>
                  <a:ext cx="598289" cy="299144"/>
                  <a:chOff x="1123146" y="2276613"/>
                  <a:chExt cx="598289" cy="299144"/>
                </a:xfrm>
                <a:solidFill>
                  <a:schemeClr val="tx1">
                    <a:lumMod val="75000"/>
                  </a:schemeClr>
                </a:solidFill>
              </p:grpSpPr>
              <p:sp>
                <p:nvSpPr>
                  <p:cNvPr id="56" name="Rectángulo redondeado 55"/>
                  <p:cNvSpPr/>
                  <p:nvPr/>
                </p:nvSpPr>
                <p:spPr>
                  <a:xfrm>
                    <a:off x="1123146" y="2276613"/>
                    <a:ext cx="598289" cy="299144"/>
                  </a:xfrm>
                  <a:prstGeom prst="roundRect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5">
                      <a:shade val="50000"/>
                    </a:schemeClr>
                  </a:lnRef>
                  <a:fillRef idx="1">
                    <a:schemeClr val="accent5"/>
                  </a:fillRef>
                  <a:effectRef idx="0">
                    <a:schemeClr val="accent5"/>
                  </a:effectRef>
                  <a:fontRef idx="minor">
                    <a:schemeClr val="lt1"/>
                  </a:fontRef>
                </p:style>
              </p:sp>
              <p:sp>
                <p:nvSpPr>
                  <p:cNvPr id="57" name="Rectángulo 56"/>
                  <p:cNvSpPr/>
                  <p:nvPr/>
                </p:nvSpPr>
                <p:spPr>
                  <a:xfrm>
                    <a:off x="1137749" y="2291216"/>
                    <a:ext cx="569083" cy="269938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5">
                      <a:shade val="50000"/>
                    </a:schemeClr>
                  </a:lnRef>
                  <a:fillRef idx="1">
                    <a:schemeClr val="accent5"/>
                  </a:fillRef>
                  <a:effectRef idx="0">
                    <a:schemeClr val="accent5"/>
                  </a:effectRef>
                  <a:fontRef idx="minor">
                    <a:schemeClr val="lt1"/>
                  </a:fontRef>
                </p:style>
                <p:txBody>
                  <a:bodyPr spcFirstLastPara="0" vert="horz" wrap="square" lIns="4445" tIns="4445" rIns="4445" bIns="4445" numCol="1" spcCol="1270" anchor="ctr" anchorCtr="0">
                    <a:noAutofit/>
                  </a:bodyPr>
                  <a:lstStyle/>
                  <a:p>
                    <a:pPr lvl="0" algn="ctr" defTabSz="31115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</a:pPr>
                    <a:r>
                      <a:rPr lang="es-ES_tradnl" sz="700" kern="1200" dirty="0">
                        <a:solidFill>
                          <a:schemeClr val="bg1"/>
                        </a:solidFill>
                      </a:rPr>
                      <a:t>Operaciones</a:t>
                    </a:r>
                  </a:p>
                </p:txBody>
              </p:sp>
            </p:grpSp>
            <p:grpSp>
              <p:nvGrpSpPr>
                <p:cNvPr id="53" name="Grupo 52"/>
                <p:cNvGrpSpPr/>
                <p:nvPr/>
              </p:nvGrpSpPr>
              <p:grpSpPr>
                <a:xfrm>
                  <a:off x="4131904" y="3775807"/>
                  <a:ext cx="598289" cy="299144"/>
                  <a:chOff x="1123146" y="2276613"/>
                  <a:chExt cx="598289" cy="299144"/>
                </a:xfrm>
                <a:solidFill>
                  <a:schemeClr val="tx1">
                    <a:lumMod val="75000"/>
                  </a:schemeClr>
                </a:solidFill>
              </p:grpSpPr>
              <p:sp>
                <p:nvSpPr>
                  <p:cNvPr id="54" name="Rectángulo redondeado 53"/>
                  <p:cNvSpPr/>
                  <p:nvPr/>
                </p:nvSpPr>
                <p:spPr>
                  <a:xfrm>
                    <a:off x="1123146" y="2276613"/>
                    <a:ext cx="598289" cy="299144"/>
                  </a:xfrm>
                  <a:prstGeom prst="roundRect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5">
                      <a:shade val="50000"/>
                    </a:schemeClr>
                  </a:lnRef>
                  <a:fillRef idx="1">
                    <a:schemeClr val="accent5"/>
                  </a:fillRef>
                  <a:effectRef idx="0">
                    <a:schemeClr val="accent5"/>
                  </a:effectRef>
                  <a:fontRef idx="minor">
                    <a:schemeClr val="lt1"/>
                  </a:fontRef>
                </p:style>
              </p:sp>
              <p:sp>
                <p:nvSpPr>
                  <p:cNvPr id="55" name="Rectángulo 54"/>
                  <p:cNvSpPr/>
                  <p:nvPr/>
                </p:nvSpPr>
                <p:spPr>
                  <a:xfrm>
                    <a:off x="1137799" y="2291216"/>
                    <a:ext cx="569083" cy="269938"/>
                  </a:xfrm>
                  <a:prstGeom prst="rect">
                    <a:avLst/>
                  </a:prstGeom>
                  <a:grpFill/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spcFirstLastPara="0" vert="horz" wrap="square" lIns="4445" tIns="4445" rIns="4445" bIns="4445" numCol="1" spcCol="1270" anchor="ctr" anchorCtr="0">
                    <a:noAutofit/>
                  </a:bodyPr>
                  <a:lstStyle/>
                  <a:p>
                    <a:pPr lvl="0" algn="ctr" defTabSz="31115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</a:pPr>
                    <a:r>
                      <a:rPr lang="es-ES_tradnl" sz="900" kern="1200" dirty="0" smtClean="0">
                        <a:solidFill>
                          <a:schemeClr val="bg1"/>
                        </a:solidFill>
                      </a:rPr>
                      <a:t>OPER</a:t>
                    </a:r>
                    <a:r>
                      <a:rPr lang="es-ES_tradnl" sz="700" kern="1200" dirty="0" smtClean="0">
                        <a:solidFill>
                          <a:schemeClr val="bg1"/>
                        </a:solidFill>
                      </a:rPr>
                      <a:t>.</a:t>
                    </a:r>
                    <a:endParaRPr lang="es-ES_tradnl" sz="700" kern="1200" dirty="0">
                      <a:solidFill>
                        <a:schemeClr val="bg1"/>
                      </a:solidFill>
                    </a:endParaRPr>
                  </a:p>
                </p:txBody>
              </p:sp>
            </p:grpSp>
          </p:grpSp>
          <p:cxnSp>
            <p:nvCxnSpPr>
              <p:cNvPr id="39" name="Conector recto 38"/>
              <p:cNvCxnSpPr/>
              <p:nvPr/>
            </p:nvCxnSpPr>
            <p:spPr>
              <a:xfrm>
                <a:off x="4730449" y="3613711"/>
                <a:ext cx="0" cy="80355"/>
              </a:xfrm>
              <a:prstGeom prst="line">
                <a:avLst/>
              </a:prstGeom>
              <a:ln w="12700">
                <a:solidFill>
                  <a:schemeClr val="tx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8" name="Conector recto 67"/>
            <p:cNvCxnSpPr/>
            <p:nvPr/>
          </p:nvCxnSpPr>
          <p:spPr>
            <a:xfrm>
              <a:off x="7067363" y="2354211"/>
              <a:ext cx="0" cy="216024"/>
            </a:xfrm>
            <a:prstGeom prst="line">
              <a:avLst/>
            </a:prstGeom>
            <a:ln>
              <a:solidFill>
                <a:schemeClr val="tx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Conector recto 68"/>
            <p:cNvCxnSpPr/>
            <p:nvPr/>
          </p:nvCxnSpPr>
          <p:spPr>
            <a:xfrm>
              <a:off x="7787443" y="2354211"/>
              <a:ext cx="0" cy="216024"/>
            </a:xfrm>
            <a:prstGeom prst="line">
              <a:avLst/>
            </a:prstGeom>
            <a:ln>
              <a:solidFill>
                <a:schemeClr val="tx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Grupo 69"/>
            <p:cNvGrpSpPr/>
            <p:nvPr/>
          </p:nvGrpSpPr>
          <p:grpSpPr>
            <a:xfrm>
              <a:off x="7526732" y="2440075"/>
              <a:ext cx="598289" cy="299144"/>
              <a:chOff x="1123146" y="1851827"/>
              <a:chExt cx="598289" cy="299144"/>
            </a:xfrm>
            <a:solidFill>
              <a:schemeClr val="tx1">
                <a:lumMod val="75000"/>
              </a:schemeClr>
            </a:solidFill>
          </p:grpSpPr>
          <p:sp>
            <p:nvSpPr>
              <p:cNvPr id="71" name="Rectángulo redondeado 70"/>
              <p:cNvSpPr/>
              <p:nvPr/>
            </p:nvSpPr>
            <p:spPr>
              <a:xfrm>
                <a:off x="1123146" y="1851827"/>
                <a:ext cx="598289" cy="299144"/>
              </a:xfrm>
              <a:prstGeom prst="roundRect">
                <a:avLst/>
              </a:prstGeom>
              <a:grpFill/>
              <a:ln>
                <a:solidFill>
                  <a:schemeClr val="tx1">
                    <a:lumMod val="85000"/>
                  </a:schemeClr>
                </a:solidFill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</p:sp>
          <p:sp>
            <p:nvSpPr>
              <p:cNvPr id="72" name="Rectángulo 71"/>
              <p:cNvSpPr/>
              <p:nvPr/>
            </p:nvSpPr>
            <p:spPr>
              <a:xfrm>
                <a:off x="1137749" y="1866430"/>
                <a:ext cx="569083" cy="269938"/>
              </a:xfrm>
              <a:prstGeom prst="rect">
                <a:avLst/>
              </a:prstGeom>
              <a:grpFill/>
              <a:ln>
                <a:solidFill>
                  <a:schemeClr val="tx1">
                    <a:lumMod val="85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445" tIns="4445" rIns="4445" bIns="4445" numCol="1" spcCol="1270" anchor="ctr" anchorCtr="0">
                <a:noAutofit/>
              </a:bodyPr>
              <a:lstStyle/>
              <a:p>
                <a:pPr lvl="0" algn="ctr" defTabSz="3111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ES_tradnl" sz="700" kern="1200" dirty="0" smtClean="0">
                    <a:solidFill>
                      <a:schemeClr val="bg1"/>
                    </a:solidFill>
                  </a:rPr>
                  <a:t>U.B.M</a:t>
                </a:r>
                <a:endParaRPr lang="es-ES_tradnl" sz="700" kern="12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3" name="Grupo 72"/>
            <p:cNvGrpSpPr/>
            <p:nvPr/>
          </p:nvGrpSpPr>
          <p:grpSpPr>
            <a:xfrm>
              <a:off x="6816309" y="2436871"/>
              <a:ext cx="598289" cy="299144"/>
              <a:chOff x="1123146" y="1427041"/>
              <a:chExt cx="598289" cy="299144"/>
            </a:xfrm>
            <a:solidFill>
              <a:schemeClr val="tx1">
                <a:lumMod val="75000"/>
              </a:schemeClr>
            </a:solidFill>
          </p:grpSpPr>
          <p:sp>
            <p:nvSpPr>
              <p:cNvPr id="74" name="Rectángulo redondeado 73"/>
              <p:cNvSpPr/>
              <p:nvPr/>
            </p:nvSpPr>
            <p:spPr>
              <a:xfrm>
                <a:off x="1123146" y="1427041"/>
                <a:ext cx="598289" cy="299144"/>
              </a:xfrm>
              <a:prstGeom prst="roundRect">
                <a:avLst/>
              </a:prstGeom>
              <a:grpFill/>
              <a:ln>
                <a:solidFill>
                  <a:schemeClr val="tx1">
                    <a:lumMod val="85000"/>
                  </a:schemeClr>
                </a:solidFill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</p:sp>
          <p:sp>
            <p:nvSpPr>
              <p:cNvPr id="75" name="Rectángulo 74"/>
              <p:cNvSpPr/>
              <p:nvPr/>
            </p:nvSpPr>
            <p:spPr>
              <a:xfrm>
                <a:off x="1137749" y="1441644"/>
                <a:ext cx="569083" cy="269938"/>
              </a:xfrm>
              <a:prstGeom prst="rect">
                <a:avLst/>
              </a:prstGeom>
              <a:grpFill/>
              <a:ln>
                <a:solidFill>
                  <a:schemeClr val="tx1">
                    <a:lumMod val="85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445" tIns="4445" rIns="4445" bIns="4445" numCol="1" spcCol="1270" anchor="ctr" anchorCtr="0">
                <a:noAutofit/>
              </a:bodyPr>
              <a:lstStyle/>
              <a:p>
                <a:pPr lvl="0" algn="ctr" defTabSz="3111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ES_tradnl" sz="700" kern="1200" dirty="0" smtClean="0">
                    <a:solidFill>
                      <a:schemeClr val="bg1"/>
                    </a:solidFill>
                  </a:rPr>
                  <a:t>SECRE.</a:t>
                </a:r>
                <a:endParaRPr lang="es-ES_tradnl" sz="700" kern="1200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76" name="Conector recto 75"/>
            <p:cNvCxnSpPr/>
            <p:nvPr/>
          </p:nvCxnSpPr>
          <p:spPr>
            <a:xfrm flipH="1">
              <a:off x="6712781" y="2354211"/>
              <a:ext cx="1074662" cy="0"/>
            </a:xfrm>
            <a:prstGeom prst="line">
              <a:avLst/>
            </a:prstGeom>
            <a:ln>
              <a:solidFill>
                <a:schemeClr val="tx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7" name="Rectángulo 76">
            <a:extLst>
              <a:ext uri="{FF2B5EF4-FFF2-40B4-BE49-F238E27FC236}">
                <a16:creationId xmlns="" xmlns:a16="http://schemas.microsoft.com/office/drawing/2014/main" id="{D4C51949-7FE2-4A83-B870-4AA4C9279340}"/>
              </a:ext>
            </a:extLst>
          </p:cNvPr>
          <p:cNvSpPr/>
          <p:nvPr/>
        </p:nvSpPr>
        <p:spPr>
          <a:xfrm>
            <a:off x="3362306" y="1919018"/>
            <a:ext cx="1402285" cy="24493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es-MX" sz="1600" b="1" dirty="0" smtClean="0">
                <a:solidFill>
                  <a:schemeClr val="tx1"/>
                </a:solidFill>
              </a:rPr>
              <a:t>10/115/32</a:t>
            </a:r>
            <a:endParaRPr lang="es-CL" sz="1600" b="1" dirty="0">
              <a:solidFill>
                <a:schemeClr val="tx1"/>
              </a:solidFill>
            </a:endParaRPr>
          </a:p>
        </p:txBody>
      </p:sp>
      <p:sp>
        <p:nvSpPr>
          <p:cNvPr id="78" name="Rectángulo 77"/>
          <p:cNvSpPr/>
          <p:nvPr/>
        </p:nvSpPr>
        <p:spPr>
          <a:xfrm>
            <a:off x="467058" y="1840846"/>
            <a:ext cx="143373" cy="30666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9" name="CuadroTexto 78"/>
          <p:cNvSpPr txBox="1"/>
          <p:nvPr/>
        </p:nvSpPr>
        <p:spPr>
          <a:xfrm>
            <a:off x="662146" y="1839733"/>
            <a:ext cx="1111202" cy="30777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s-ES" sz="1400" dirty="0" smtClean="0"/>
              <a:t>Según D.R.</a:t>
            </a:r>
            <a:endParaRPr lang="es-CL" sz="1400" dirty="0"/>
          </a:p>
        </p:txBody>
      </p:sp>
      <p:sp>
        <p:nvSpPr>
          <p:cNvPr id="80" name="Forma libre 79"/>
          <p:cNvSpPr/>
          <p:nvPr/>
        </p:nvSpPr>
        <p:spPr>
          <a:xfrm>
            <a:off x="3351797" y="2261787"/>
            <a:ext cx="1412794" cy="229877"/>
          </a:xfrm>
          <a:custGeom>
            <a:avLst/>
            <a:gdLst>
              <a:gd name="connsiteX0" fmla="*/ 0 w 1412794"/>
              <a:gd name="connsiteY0" fmla="*/ 0 h 270919"/>
              <a:gd name="connsiteX1" fmla="*/ 1412794 w 1412794"/>
              <a:gd name="connsiteY1" fmla="*/ 0 h 270919"/>
              <a:gd name="connsiteX2" fmla="*/ 1412794 w 1412794"/>
              <a:gd name="connsiteY2" fmla="*/ 270919 h 270919"/>
              <a:gd name="connsiteX3" fmla="*/ 0 w 1412794"/>
              <a:gd name="connsiteY3" fmla="*/ 270919 h 270919"/>
              <a:gd name="connsiteX4" fmla="*/ 0 w 1412794"/>
              <a:gd name="connsiteY4" fmla="*/ 0 h 270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2794" h="270919">
                <a:moveTo>
                  <a:pt x="0" y="0"/>
                </a:moveTo>
                <a:lnTo>
                  <a:pt x="1412794" y="0"/>
                </a:lnTo>
                <a:lnTo>
                  <a:pt x="1412794" y="270919"/>
                </a:lnTo>
                <a:lnTo>
                  <a:pt x="0" y="270919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rgbClr val="FFC000"/>
            </a:solidFill>
          </a:ln>
        </p:spPr>
        <p:style>
          <a:lnRef idx="2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dk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0640" tIns="10160" rIns="40640" bIns="10160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s-MX" sz="1600" b="1" kern="1200" dirty="0" smtClean="0"/>
          </a:p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1600" b="1" kern="1200" dirty="0" smtClean="0"/>
              <a:t>10/103/13</a:t>
            </a:r>
          </a:p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1600" b="1" kern="1200" dirty="0" smtClean="0"/>
              <a:t> </a:t>
            </a:r>
            <a:endParaRPr lang="es-CL" sz="1600" b="1" kern="1200" dirty="0"/>
          </a:p>
        </p:txBody>
      </p:sp>
      <p:sp>
        <p:nvSpPr>
          <p:cNvPr id="81" name="Forma libre 80"/>
          <p:cNvSpPr/>
          <p:nvPr/>
        </p:nvSpPr>
        <p:spPr>
          <a:xfrm>
            <a:off x="1908576" y="5407341"/>
            <a:ext cx="1412794" cy="270919"/>
          </a:xfrm>
          <a:custGeom>
            <a:avLst/>
            <a:gdLst>
              <a:gd name="connsiteX0" fmla="*/ 0 w 1412794"/>
              <a:gd name="connsiteY0" fmla="*/ 0 h 270919"/>
              <a:gd name="connsiteX1" fmla="*/ 1412794 w 1412794"/>
              <a:gd name="connsiteY1" fmla="*/ 0 h 270919"/>
              <a:gd name="connsiteX2" fmla="*/ 1412794 w 1412794"/>
              <a:gd name="connsiteY2" fmla="*/ 270919 h 270919"/>
              <a:gd name="connsiteX3" fmla="*/ 0 w 1412794"/>
              <a:gd name="connsiteY3" fmla="*/ 270919 h 270919"/>
              <a:gd name="connsiteX4" fmla="*/ 0 w 1412794"/>
              <a:gd name="connsiteY4" fmla="*/ 0 h 270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2794" h="270919">
                <a:moveTo>
                  <a:pt x="0" y="0"/>
                </a:moveTo>
                <a:lnTo>
                  <a:pt x="1412794" y="0"/>
                </a:lnTo>
                <a:lnTo>
                  <a:pt x="1412794" y="270919"/>
                </a:lnTo>
                <a:lnTo>
                  <a:pt x="0" y="270919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rgbClr val="FFC000"/>
            </a:solidFill>
          </a:ln>
        </p:spPr>
        <p:style>
          <a:lnRef idx="2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dk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5720" tIns="11430" rIns="45720" bIns="1143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1800" kern="1200" dirty="0" smtClean="0"/>
              <a:t>1/26/0</a:t>
            </a:r>
            <a:r>
              <a:rPr lang="es-CL" dirty="0"/>
              <a:t>4</a:t>
            </a:r>
            <a:endParaRPr lang="es-CL" sz="1800" kern="1200" dirty="0"/>
          </a:p>
        </p:txBody>
      </p:sp>
      <p:sp>
        <p:nvSpPr>
          <p:cNvPr id="82" name="Forma libre 81"/>
          <p:cNvSpPr/>
          <p:nvPr/>
        </p:nvSpPr>
        <p:spPr>
          <a:xfrm>
            <a:off x="4016392" y="5404095"/>
            <a:ext cx="1412794" cy="270919"/>
          </a:xfrm>
          <a:custGeom>
            <a:avLst/>
            <a:gdLst>
              <a:gd name="connsiteX0" fmla="*/ 0 w 1412794"/>
              <a:gd name="connsiteY0" fmla="*/ 0 h 270919"/>
              <a:gd name="connsiteX1" fmla="*/ 1412794 w 1412794"/>
              <a:gd name="connsiteY1" fmla="*/ 0 h 270919"/>
              <a:gd name="connsiteX2" fmla="*/ 1412794 w 1412794"/>
              <a:gd name="connsiteY2" fmla="*/ 270919 h 270919"/>
              <a:gd name="connsiteX3" fmla="*/ 0 w 1412794"/>
              <a:gd name="connsiteY3" fmla="*/ 270919 h 270919"/>
              <a:gd name="connsiteX4" fmla="*/ 0 w 1412794"/>
              <a:gd name="connsiteY4" fmla="*/ 0 h 270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2794" h="270919">
                <a:moveTo>
                  <a:pt x="0" y="0"/>
                </a:moveTo>
                <a:lnTo>
                  <a:pt x="1412794" y="0"/>
                </a:lnTo>
                <a:lnTo>
                  <a:pt x="1412794" y="270919"/>
                </a:lnTo>
                <a:lnTo>
                  <a:pt x="0" y="270919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rgbClr val="FFC000"/>
            </a:solidFill>
          </a:ln>
        </p:spPr>
        <p:style>
          <a:lnRef idx="2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dk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5720" tIns="11430" rIns="45720" bIns="1143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1800" kern="1200" dirty="0" smtClean="0"/>
              <a:t>1/26/0</a:t>
            </a:r>
            <a:endParaRPr lang="es-CL" sz="1800" kern="1200" dirty="0"/>
          </a:p>
        </p:txBody>
      </p:sp>
      <p:sp>
        <p:nvSpPr>
          <p:cNvPr id="83" name="Forma libre 82"/>
          <p:cNvSpPr/>
          <p:nvPr/>
        </p:nvSpPr>
        <p:spPr>
          <a:xfrm>
            <a:off x="6102112" y="5398387"/>
            <a:ext cx="1412794" cy="270919"/>
          </a:xfrm>
          <a:custGeom>
            <a:avLst/>
            <a:gdLst>
              <a:gd name="connsiteX0" fmla="*/ 0 w 1412794"/>
              <a:gd name="connsiteY0" fmla="*/ 0 h 270919"/>
              <a:gd name="connsiteX1" fmla="*/ 1412794 w 1412794"/>
              <a:gd name="connsiteY1" fmla="*/ 0 h 270919"/>
              <a:gd name="connsiteX2" fmla="*/ 1412794 w 1412794"/>
              <a:gd name="connsiteY2" fmla="*/ 270919 h 270919"/>
              <a:gd name="connsiteX3" fmla="*/ 0 w 1412794"/>
              <a:gd name="connsiteY3" fmla="*/ 270919 h 270919"/>
              <a:gd name="connsiteX4" fmla="*/ 0 w 1412794"/>
              <a:gd name="connsiteY4" fmla="*/ 0 h 270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2794" h="270919">
                <a:moveTo>
                  <a:pt x="0" y="0"/>
                </a:moveTo>
                <a:lnTo>
                  <a:pt x="1412794" y="0"/>
                </a:lnTo>
                <a:lnTo>
                  <a:pt x="1412794" y="270919"/>
                </a:lnTo>
                <a:lnTo>
                  <a:pt x="0" y="270919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rgbClr val="FFC000"/>
            </a:solidFill>
          </a:ln>
        </p:spPr>
        <p:style>
          <a:lnRef idx="2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dk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5720" tIns="11430" rIns="45720" bIns="1143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CL" sz="1800" kern="1200" dirty="0" smtClean="0"/>
              <a:t>0/0</a:t>
            </a:r>
            <a:endParaRPr lang="es-CL" sz="1800" kern="1200" dirty="0"/>
          </a:p>
        </p:txBody>
      </p:sp>
      <p:sp>
        <p:nvSpPr>
          <p:cNvPr id="84" name="Forma libre 83"/>
          <p:cNvSpPr/>
          <p:nvPr/>
        </p:nvSpPr>
        <p:spPr>
          <a:xfrm>
            <a:off x="8224453" y="5392481"/>
            <a:ext cx="1412794" cy="270919"/>
          </a:xfrm>
          <a:custGeom>
            <a:avLst/>
            <a:gdLst>
              <a:gd name="connsiteX0" fmla="*/ 0 w 1412794"/>
              <a:gd name="connsiteY0" fmla="*/ 0 h 270919"/>
              <a:gd name="connsiteX1" fmla="*/ 1412794 w 1412794"/>
              <a:gd name="connsiteY1" fmla="*/ 0 h 270919"/>
              <a:gd name="connsiteX2" fmla="*/ 1412794 w 1412794"/>
              <a:gd name="connsiteY2" fmla="*/ 270919 h 270919"/>
              <a:gd name="connsiteX3" fmla="*/ 0 w 1412794"/>
              <a:gd name="connsiteY3" fmla="*/ 270919 h 270919"/>
              <a:gd name="connsiteX4" fmla="*/ 0 w 1412794"/>
              <a:gd name="connsiteY4" fmla="*/ 0 h 270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2794" h="270919">
                <a:moveTo>
                  <a:pt x="0" y="0"/>
                </a:moveTo>
                <a:lnTo>
                  <a:pt x="1412794" y="0"/>
                </a:lnTo>
                <a:lnTo>
                  <a:pt x="1412794" y="270919"/>
                </a:lnTo>
                <a:lnTo>
                  <a:pt x="0" y="270919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rgbClr val="FFC000"/>
            </a:solidFill>
          </a:ln>
        </p:spPr>
        <p:style>
          <a:lnRef idx="2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dk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5720" tIns="11430" rIns="45720" bIns="1143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dirty="0" smtClean="0"/>
              <a:t>1</a:t>
            </a:r>
            <a:r>
              <a:rPr lang="es-MX" sz="1800" kern="1200" dirty="0" smtClean="0"/>
              <a:t>/30/9* </a:t>
            </a:r>
            <a:endParaRPr lang="es-CL" sz="1800" kern="1200" dirty="0"/>
          </a:p>
        </p:txBody>
      </p:sp>
      <p:sp>
        <p:nvSpPr>
          <p:cNvPr id="85" name="Forma libre 84"/>
          <p:cNvSpPr/>
          <p:nvPr/>
        </p:nvSpPr>
        <p:spPr>
          <a:xfrm>
            <a:off x="2552511" y="3026310"/>
            <a:ext cx="1412794" cy="270919"/>
          </a:xfrm>
          <a:custGeom>
            <a:avLst/>
            <a:gdLst>
              <a:gd name="connsiteX0" fmla="*/ 0 w 1412794"/>
              <a:gd name="connsiteY0" fmla="*/ 0 h 270919"/>
              <a:gd name="connsiteX1" fmla="*/ 1412794 w 1412794"/>
              <a:gd name="connsiteY1" fmla="*/ 0 h 270919"/>
              <a:gd name="connsiteX2" fmla="*/ 1412794 w 1412794"/>
              <a:gd name="connsiteY2" fmla="*/ 270919 h 270919"/>
              <a:gd name="connsiteX3" fmla="*/ 0 w 1412794"/>
              <a:gd name="connsiteY3" fmla="*/ 270919 h 270919"/>
              <a:gd name="connsiteX4" fmla="*/ 0 w 1412794"/>
              <a:gd name="connsiteY4" fmla="*/ 0 h 270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2794" h="270919">
                <a:moveTo>
                  <a:pt x="0" y="0"/>
                </a:moveTo>
                <a:lnTo>
                  <a:pt x="1412794" y="0"/>
                </a:lnTo>
                <a:lnTo>
                  <a:pt x="1412794" y="270919"/>
                </a:lnTo>
                <a:lnTo>
                  <a:pt x="0" y="270919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rgbClr val="FFC000"/>
            </a:solidFill>
          </a:ln>
        </p:spPr>
        <p:style>
          <a:lnRef idx="2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dk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5720" tIns="11430" rIns="45720" bIns="1143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dirty="0" smtClean="0"/>
              <a:t>6</a:t>
            </a:r>
            <a:r>
              <a:rPr lang="es-MX" sz="1800" kern="1200" dirty="0" smtClean="0"/>
              <a:t>/17</a:t>
            </a:r>
            <a:endParaRPr lang="es-CL" sz="1800" kern="1200" dirty="0"/>
          </a:p>
        </p:txBody>
      </p:sp>
      <p:sp>
        <p:nvSpPr>
          <p:cNvPr id="86" name="Rectángulo 85"/>
          <p:cNvSpPr/>
          <p:nvPr/>
        </p:nvSpPr>
        <p:spPr>
          <a:xfrm>
            <a:off x="457201" y="2246628"/>
            <a:ext cx="153230" cy="337441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7" name="CuadroTexto 86"/>
          <p:cNvSpPr txBox="1"/>
          <p:nvPr/>
        </p:nvSpPr>
        <p:spPr>
          <a:xfrm>
            <a:off x="652289" y="2245515"/>
            <a:ext cx="1119217" cy="33855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s-ES" sz="1600" dirty="0" smtClean="0"/>
              <a:t>Año 2024 </a:t>
            </a:r>
            <a:endParaRPr lang="es-CL" sz="1600" dirty="0"/>
          </a:p>
        </p:txBody>
      </p:sp>
      <p:sp>
        <p:nvSpPr>
          <p:cNvPr id="88" name="Rectángulo 87">
            <a:extLst>
              <a:ext uri="{FF2B5EF4-FFF2-40B4-BE49-F238E27FC236}">
                <a16:creationId xmlns="" xmlns:a16="http://schemas.microsoft.com/office/drawing/2014/main" id="{D4C51949-7FE2-4A83-B870-4AA4C9279340}"/>
              </a:ext>
            </a:extLst>
          </p:cNvPr>
          <p:cNvSpPr/>
          <p:nvPr/>
        </p:nvSpPr>
        <p:spPr>
          <a:xfrm>
            <a:off x="6808316" y="1912718"/>
            <a:ext cx="480115" cy="251230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dk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5720" tIns="11430" rIns="45720" bIns="11430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dirty="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rPr>
              <a:t>1/3</a:t>
            </a:r>
            <a:endParaRPr lang="es-CL" dirty="0">
              <a:solidFill>
                <a:schemeClr val="dk1">
                  <a:hueOff val="0"/>
                  <a:satOff val="0"/>
                  <a:lumOff val="0"/>
                  <a:alphaOff val="0"/>
                </a:schemeClr>
              </a:solidFill>
            </a:endParaRPr>
          </a:p>
        </p:txBody>
      </p:sp>
      <p:sp>
        <p:nvSpPr>
          <p:cNvPr id="89" name="Rectángulo 88">
            <a:extLst>
              <a:ext uri="{FF2B5EF4-FFF2-40B4-BE49-F238E27FC236}">
                <a16:creationId xmlns="" xmlns:a16="http://schemas.microsoft.com/office/drawing/2014/main" id="{50FC9EC3-9215-4300-9C88-782AD120FA2E}"/>
              </a:ext>
            </a:extLst>
          </p:cNvPr>
          <p:cNvSpPr/>
          <p:nvPr/>
        </p:nvSpPr>
        <p:spPr>
          <a:xfrm>
            <a:off x="8914352" y="1726393"/>
            <a:ext cx="2970331" cy="385249"/>
          </a:xfrm>
          <a:prstGeom prst="rect">
            <a:avLst/>
          </a:prstGeom>
          <a:solidFill>
            <a:schemeClr val="tx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es-MX" sz="1600" b="1" dirty="0">
                <a:solidFill>
                  <a:prstClr val="black"/>
                </a:solidFill>
              </a:rPr>
              <a:t>% SATISFACIÓN DR: </a:t>
            </a:r>
            <a:r>
              <a:rPr lang="es-MX" sz="1600" b="1" dirty="0" smtClean="0">
                <a:solidFill>
                  <a:prstClr val="black"/>
                </a:solidFill>
              </a:rPr>
              <a:t>80 </a:t>
            </a:r>
            <a:r>
              <a:rPr lang="es-MX" sz="1600" b="1" dirty="0">
                <a:solidFill>
                  <a:prstClr val="black"/>
                </a:solidFill>
              </a:rPr>
              <a:t>%</a:t>
            </a:r>
            <a:endParaRPr lang="es-CL" sz="1600" b="1" dirty="0">
              <a:solidFill>
                <a:prstClr val="black"/>
              </a:solidFill>
            </a:endParaRPr>
          </a:p>
        </p:txBody>
      </p:sp>
      <p:pic>
        <p:nvPicPr>
          <p:cNvPr id="90" name="Imagen 8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4043" y="-27296"/>
            <a:ext cx="844740" cy="1349666"/>
          </a:xfrm>
          <a:prstGeom prst="rect">
            <a:avLst/>
          </a:prstGeom>
        </p:spPr>
      </p:pic>
      <p:sp>
        <p:nvSpPr>
          <p:cNvPr id="91" name="Rectángulo 90">
            <a:extLst>
              <a:ext uri="{FF2B5EF4-FFF2-40B4-BE49-F238E27FC236}">
                <a16:creationId xmlns="" xmlns:a16="http://schemas.microsoft.com/office/drawing/2014/main" id="{DBFE3FD7-4613-5B40-AE15-4D22594E60A4}"/>
              </a:ext>
            </a:extLst>
          </p:cNvPr>
          <p:cNvSpPr/>
          <p:nvPr/>
        </p:nvSpPr>
        <p:spPr>
          <a:xfrm>
            <a:off x="-13648" y="6062136"/>
            <a:ext cx="12200293" cy="17186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2" name="Subtítulo 2">
            <a:extLst>
              <a:ext uri="{FF2B5EF4-FFF2-40B4-BE49-F238E27FC236}">
                <a16:creationId xmlns="" xmlns:a16="http://schemas.microsoft.com/office/drawing/2014/main" id="{D8807D3E-260F-9B46-A1B5-4F1E87237D1D}"/>
              </a:ext>
            </a:extLst>
          </p:cNvPr>
          <p:cNvSpPr txBox="1">
            <a:spLocks/>
          </p:cNvSpPr>
          <p:nvPr/>
        </p:nvSpPr>
        <p:spPr>
          <a:xfrm>
            <a:off x="13648" y="6152445"/>
            <a:ext cx="12191980" cy="719381"/>
          </a:xfrm>
          <a:prstGeom prst="rect">
            <a:avLst/>
          </a:prstGeom>
          <a:solidFill>
            <a:schemeClr val="tx2">
              <a:lumMod val="10000"/>
            </a:schemeClr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indent="0" algn="ctr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1">
                <a:solidFill>
                  <a:srgbClr val="FFC000"/>
                </a:solidFill>
              </a:defRPr>
            </a:lvl1pPr>
            <a:lvl2pPr indent="0" algn="ctr">
              <a:lnSpc>
                <a:spcPct val="120000"/>
              </a:lnSpc>
              <a:spcBef>
                <a:spcPts val="500"/>
              </a:spcBef>
              <a:buFontTx/>
              <a:buNone/>
              <a:defRPr sz="2000" i="1"/>
            </a:lvl2pPr>
            <a:lvl3pPr indent="0" algn="ctr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120000"/>
              </a:lnSpc>
              <a:spcBef>
                <a:spcPts val="500"/>
              </a:spcBef>
              <a:buFontTx/>
              <a:buNone/>
              <a:defRPr sz="1600" i="1"/>
            </a:lvl4pPr>
            <a:lvl5pPr indent="0" algn="ctr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es-CL" dirty="0"/>
              <a:t>PATRIOTISMO </a:t>
            </a:r>
          </a:p>
          <a:p>
            <a:r>
              <a:rPr lang="es-CL" dirty="0"/>
              <a:t>HONOR                                  LEALTAD        	                                VALENTIA  	                        INTEGRIDAD  		          DEBER</a:t>
            </a:r>
          </a:p>
        </p:txBody>
      </p:sp>
      <p:sp>
        <p:nvSpPr>
          <p:cNvPr id="93" name="Rectángulo 92">
            <a:extLst>
              <a:ext uri="{FF2B5EF4-FFF2-40B4-BE49-F238E27FC236}">
                <a16:creationId xmlns="" xmlns:a16="http://schemas.microsoft.com/office/drawing/2014/main" id="{D4C51949-7FE2-4A83-B870-4AA4C9279340}"/>
              </a:ext>
            </a:extLst>
          </p:cNvPr>
          <p:cNvSpPr/>
          <p:nvPr/>
        </p:nvSpPr>
        <p:spPr>
          <a:xfrm>
            <a:off x="7644906" y="1914434"/>
            <a:ext cx="480115" cy="251230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dk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5720" tIns="11430" rIns="45720" bIns="11430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dirty="0"/>
              <a:t>0</a:t>
            </a:r>
            <a:r>
              <a:rPr lang="es-MX" dirty="0" smtClean="0"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</a:rPr>
              <a:t>/1</a:t>
            </a:r>
            <a:endParaRPr lang="es-CL" dirty="0">
              <a:solidFill>
                <a:schemeClr val="dk1">
                  <a:hueOff val="0"/>
                  <a:satOff val="0"/>
                  <a:lumOff val="0"/>
                  <a:alphaOff val="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941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="" xmlns:a16="http://schemas.microsoft.com/office/drawing/2014/main" id="{8FB51A29-BFFD-0D4D-BB62-6077513B4D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089" b="1641"/>
          <a:stretch/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  <p:sp>
        <p:nvSpPr>
          <p:cNvPr id="16" name="Título 1">
            <a:extLst>
              <a:ext uri="{FF2B5EF4-FFF2-40B4-BE49-F238E27FC236}">
                <a16:creationId xmlns="" xmlns:a16="http://schemas.microsoft.com/office/drawing/2014/main" id="{56379FB3-7483-2541-9C78-64E80EB893DB}"/>
              </a:ext>
            </a:extLst>
          </p:cNvPr>
          <p:cNvSpPr txBox="1">
            <a:spLocks/>
          </p:cNvSpPr>
          <p:nvPr/>
        </p:nvSpPr>
        <p:spPr>
          <a:xfrm>
            <a:off x="448907" y="145771"/>
            <a:ext cx="10763956" cy="512090"/>
          </a:xfrm>
          <a:prstGeom prst="rect">
            <a:avLst/>
          </a:prstGeom>
          <a:solidFill>
            <a:schemeClr val="tx2">
              <a:lumMod val="1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sz="2800" b="1" dirty="0">
                <a:solidFill>
                  <a:srgbClr val="FFC000"/>
                </a:solidFill>
                <a:latin typeface="+mn-lt"/>
                <a:ea typeface="+mn-ea"/>
                <a:cs typeface="+mn-cs"/>
              </a:rPr>
              <a:t>DESTACAMENTO IM N°4 “COCHRANE”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462457" y="1015518"/>
            <a:ext cx="2459904" cy="523220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defPPr>
              <a:defRPr lang="es-CL"/>
            </a:defPPr>
            <a:lvl1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  <a:defRPr sz="2800" b="1" cap="all" spc="300" baseline="0">
                <a:solidFill>
                  <a:srgbClr val="FFC000"/>
                </a:solidFill>
              </a:defRPr>
            </a:lvl1pPr>
          </a:lstStyle>
          <a:p>
            <a:r>
              <a:rPr lang="es-ES" dirty="0"/>
              <a:t>MATERIAL.</a:t>
            </a:r>
            <a:endParaRPr lang="es-CL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4043" y="-27296"/>
            <a:ext cx="844740" cy="1349666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="" xmlns:a16="http://schemas.microsoft.com/office/drawing/2014/main" id="{DBFE3FD7-4613-5B40-AE15-4D22594E60A4}"/>
              </a:ext>
            </a:extLst>
          </p:cNvPr>
          <p:cNvSpPr/>
          <p:nvPr/>
        </p:nvSpPr>
        <p:spPr>
          <a:xfrm>
            <a:off x="-13648" y="6062136"/>
            <a:ext cx="12200293" cy="17186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Subtítulo 2">
            <a:extLst>
              <a:ext uri="{FF2B5EF4-FFF2-40B4-BE49-F238E27FC236}">
                <a16:creationId xmlns="" xmlns:a16="http://schemas.microsoft.com/office/drawing/2014/main" id="{D8807D3E-260F-9B46-A1B5-4F1E87237D1D}"/>
              </a:ext>
            </a:extLst>
          </p:cNvPr>
          <p:cNvSpPr txBox="1">
            <a:spLocks/>
          </p:cNvSpPr>
          <p:nvPr/>
        </p:nvSpPr>
        <p:spPr>
          <a:xfrm>
            <a:off x="13648" y="6152445"/>
            <a:ext cx="12191980" cy="719381"/>
          </a:xfrm>
          <a:prstGeom prst="rect">
            <a:avLst/>
          </a:prstGeom>
          <a:solidFill>
            <a:schemeClr val="tx2">
              <a:lumMod val="10000"/>
            </a:schemeClr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indent="0" algn="ctr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1">
                <a:solidFill>
                  <a:srgbClr val="FFC000"/>
                </a:solidFill>
              </a:defRPr>
            </a:lvl1pPr>
            <a:lvl2pPr indent="0" algn="ctr">
              <a:lnSpc>
                <a:spcPct val="120000"/>
              </a:lnSpc>
              <a:spcBef>
                <a:spcPts val="500"/>
              </a:spcBef>
              <a:buFontTx/>
              <a:buNone/>
              <a:defRPr sz="2000" i="1"/>
            </a:lvl2pPr>
            <a:lvl3pPr indent="0" algn="ctr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120000"/>
              </a:lnSpc>
              <a:spcBef>
                <a:spcPts val="500"/>
              </a:spcBef>
              <a:buFontTx/>
              <a:buNone/>
              <a:defRPr sz="1600" i="1"/>
            </a:lvl4pPr>
            <a:lvl5pPr indent="0" algn="ctr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es-CL" dirty="0"/>
              <a:t>PATRIOTISMO </a:t>
            </a:r>
          </a:p>
          <a:p>
            <a:r>
              <a:rPr lang="es-CL" dirty="0"/>
              <a:t>HONOR                                  LEALTAD        	                                VALENTIA  	                        INTEGRIDAD  		          DEBER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2098197" y="1634785"/>
            <a:ext cx="8697182" cy="523220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noFill/>
          </a:ln>
        </p:spPr>
        <p:txBody>
          <a:bodyPr vert="horz" lIns="91440" tIns="45720" rIns="91440" bIns="45720" rtlCol="0" anchor="t">
            <a:noAutofit/>
          </a:bodyPr>
          <a:lstStyle>
            <a:defPPr>
              <a:defRPr lang="es-CL"/>
            </a:defPPr>
            <a:lvl1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  <a:defRPr sz="2800" b="1" cap="all" spc="300" baseline="0">
                <a:solidFill>
                  <a:srgbClr val="FFC000"/>
                </a:solidFill>
              </a:defRPr>
            </a:lvl1pPr>
          </a:lstStyle>
          <a:p>
            <a:r>
              <a:rPr lang="es-ES" sz="3000" dirty="0" smtClean="0"/>
              <a:t>CAPACIDADES ACTUALES BTY AC 421.</a:t>
            </a:r>
            <a:endParaRPr lang="es-CL" sz="3000" dirty="0"/>
          </a:p>
        </p:txBody>
      </p:sp>
      <p:sp>
        <p:nvSpPr>
          <p:cNvPr id="12" name="Shape 56"/>
          <p:cNvSpPr/>
          <p:nvPr/>
        </p:nvSpPr>
        <p:spPr>
          <a:xfrm>
            <a:off x="454592" y="2461070"/>
            <a:ext cx="4508028" cy="395301"/>
          </a:xfrm>
          <a:prstGeom prst="rect">
            <a:avLst/>
          </a:prstGeom>
          <a:solidFill>
            <a:schemeClr val="tx2">
              <a:lumMod val="10000"/>
            </a:schemeClr>
          </a:solidFill>
          <a:ln w="12700" cap="flat">
            <a:solidFill>
              <a:schemeClr val="accent1"/>
            </a:solidFill>
            <a:miter lim="400000"/>
          </a:ln>
          <a:effectLst/>
          <a:sp3d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hangingPunct="0">
              <a:lnSpc>
                <a:spcPct val="150000"/>
              </a:lnSpc>
            </a:pPr>
            <a:r>
              <a:rPr lang="es-CL" sz="1400" kern="0" dirty="0">
                <a:solidFill>
                  <a:srgbClr val="FFC000"/>
                </a:solidFill>
                <a:latin typeface="Arial Black" panose="020B0A04020102020204" pitchFamily="34" charset="0"/>
              </a:rPr>
              <a:t>Neutralizar UU.SS. 14 </a:t>
            </a:r>
            <a:r>
              <a:rPr lang="es-CL" sz="1400" kern="0" dirty="0" err="1">
                <a:solidFill>
                  <a:srgbClr val="FFC000"/>
                </a:solidFill>
                <a:latin typeface="Arial Black" panose="020B0A04020102020204" pitchFamily="34" charset="0"/>
              </a:rPr>
              <a:t>mn</a:t>
            </a:r>
            <a:r>
              <a:rPr lang="es-CL" sz="1400" kern="0" dirty="0">
                <a:solidFill>
                  <a:srgbClr val="FFC000"/>
                </a:solidFill>
                <a:latin typeface="Arial Black" panose="020B0A04020102020204" pitchFamily="34" charset="0"/>
              </a:rPr>
              <a:t>.                                                    </a:t>
            </a:r>
          </a:p>
        </p:txBody>
      </p:sp>
      <p:sp>
        <p:nvSpPr>
          <p:cNvPr id="13" name="Shape 52"/>
          <p:cNvSpPr/>
          <p:nvPr/>
        </p:nvSpPr>
        <p:spPr>
          <a:xfrm>
            <a:off x="454592" y="2952559"/>
            <a:ext cx="4508028" cy="395301"/>
          </a:xfrm>
          <a:prstGeom prst="rect">
            <a:avLst/>
          </a:prstGeom>
          <a:solidFill>
            <a:schemeClr val="tx2">
              <a:lumMod val="10000"/>
            </a:schemeClr>
          </a:solidFill>
          <a:ln w="12700" cap="flat">
            <a:solidFill>
              <a:schemeClr val="accent1"/>
            </a:solidFill>
            <a:miter lim="400000"/>
          </a:ln>
          <a:effectLst/>
          <a:sp3d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hangingPunct="0">
              <a:lnSpc>
                <a:spcPct val="150000"/>
              </a:lnSpc>
            </a:pPr>
            <a:r>
              <a:rPr lang="es-CL" sz="1400" kern="0" dirty="0">
                <a:solidFill>
                  <a:srgbClr val="FFC000"/>
                </a:solidFill>
                <a:latin typeface="Arial Black" panose="020B0A04020102020204" pitchFamily="34" charset="0"/>
              </a:rPr>
              <a:t>Neut. Blancos Terr. 25 km.                                                 </a:t>
            </a:r>
          </a:p>
        </p:txBody>
      </p:sp>
      <p:sp>
        <p:nvSpPr>
          <p:cNvPr id="14" name="Shape 48"/>
          <p:cNvSpPr/>
          <p:nvPr/>
        </p:nvSpPr>
        <p:spPr>
          <a:xfrm>
            <a:off x="454592" y="3443398"/>
            <a:ext cx="4508028" cy="395301"/>
          </a:xfrm>
          <a:prstGeom prst="rect">
            <a:avLst/>
          </a:prstGeom>
          <a:solidFill>
            <a:schemeClr val="tx2">
              <a:lumMod val="10000"/>
            </a:schemeClr>
          </a:solidFill>
          <a:ln w="12700" cap="flat">
            <a:solidFill>
              <a:schemeClr val="accent1"/>
            </a:solidFill>
            <a:miter lim="400000"/>
          </a:ln>
          <a:effectLst/>
          <a:sp3d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hangingPunct="0">
              <a:lnSpc>
                <a:spcPct val="150000"/>
              </a:lnSpc>
            </a:pPr>
            <a:r>
              <a:rPr lang="es-ES" sz="1400" kern="0" dirty="0">
                <a:solidFill>
                  <a:srgbClr val="FFC000"/>
                </a:solidFill>
                <a:latin typeface="Arial Black" panose="020B0A04020102020204" pitchFamily="34" charset="0"/>
              </a:rPr>
              <a:t>Autosuficiencia Log. 10 días                                               </a:t>
            </a:r>
            <a:endParaRPr sz="1400" kern="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Shape 43"/>
          <p:cNvSpPr/>
          <p:nvPr/>
        </p:nvSpPr>
        <p:spPr>
          <a:xfrm>
            <a:off x="454591" y="3922628"/>
            <a:ext cx="4508028" cy="395301"/>
          </a:xfrm>
          <a:prstGeom prst="rect">
            <a:avLst/>
          </a:prstGeom>
          <a:solidFill>
            <a:schemeClr val="tx2">
              <a:lumMod val="10000"/>
            </a:schemeClr>
          </a:solidFill>
          <a:ln w="12700" cap="flat">
            <a:solidFill>
              <a:schemeClr val="accent1"/>
            </a:solidFill>
            <a:miter lim="400000"/>
          </a:ln>
          <a:effectLst/>
          <a:sp3d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hangingPunct="0">
              <a:lnSpc>
                <a:spcPct val="150000"/>
              </a:lnSpc>
            </a:pPr>
            <a:r>
              <a:rPr lang="es-ES" sz="1400" kern="0" dirty="0">
                <a:solidFill>
                  <a:srgbClr val="FFC000"/>
                </a:solidFill>
                <a:latin typeface="Arial Black" panose="020B0A04020102020204" pitchFamily="34" charset="0"/>
              </a:rPr>
              <a:t>Enlace SATCOM                                                                  </a:t>
            </a:r>
            <a:endParaRPr sz="1400" kern="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17" name="Shape 39"/>
          <p:cNvSpPr/>
          <p:nvPr/>
        </p:nvSpPr>
        <p:spPr>
          <a:xfrm>
            <a:off x="454591" y="4425726"/>
            <a:ext cx="4508027" cy="395301"/>
          </a:xfrm>
          <a:prstGeom prst="rect">
            <a:avLst/>
          </a:prstGeom>
          <a:solidFill>
            <a:schemeClr val="tx2">
              <a:lumMod val="10000"/>
            </a:schemeClr>
          </a:solidFill>
          <a:ln w="12700" cap="flat">
            <a:solidFill>
              <a:schemeClr val="accent1"/>
            </a:solidFill>
            <a:miter lim="400000"/>
          </a:ln>
          <a:effectLst/>
          <a:sp3d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hangingPunct="0">
              <a:lnSpc>
                <a:spcPct val="150000"/>
              </a:lnSpc>
            </a:pPr>
            <a:r>
              <a:rPr lang="es-ES" sz="1400" kern="0" dirty="0">
                <a:solidFill>
                  <a:srgbClr val="FFC000"/>
                </a:solidFill>
                <a:latin typeface="Arial Black" panose="020B0A04020102020204" pitchFamily="34" charset="0"/>
              </a:rPr>
              <a:t>Integración al Mando y Control del O.M.N.                            </a:t>
            </a:r>
            <a:r>
              <a:rPr lang="es-ES" sz="1400" kern="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                    </a:t>
            </a:r>
            <a:endParaRPr lang="es-ES" sz="1400" kern="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21" name="Shape 52"/>
          <p:cNvSpPr/>
          <p:nvPr/>
        </p:nvSpPr>
        <p:spPr>
          <a:xfrm>
            <a:off x="5320067" y="2958793"/>
            <a:ext cx="692324" cy="395301"/>
          </a:xfrm>
          <a:prstGeom prst="rect">
            <a:avLst/>
          </a:prstGeom>
          <a:solidFill>
            <a:schemeClr val="tx2">
              <a:lumMod val="10000"/>
            </a:schemeClr>
          </a:solidFill>
          <a:ln w="12700" cap="flat">
            <a:solidFill>
              <a:schemeClr val="accent1"/>
            </a:solidFill>
            <a:miter lim="400000"/>
          </a:ln>
          <a:effectLst/>
          <a:sp3d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algn="ctr" defTabSz="410751" hangingPunct="0">
              <a:lnSpc>
                <a:spcPct val="150000"/>
              </a:lnSpc>
            </a:pPr>
            <a:r>
              <a:rPr lang="es-CL" sz="1400" kern="0" dirty="0" smtClean="0">
                <a:solidFill>
                  <a:srgbClr val="92D050"/>
                </a:solidFill>
                <a:latin typeface="Arial Black" panose="020B0A04020102020204" pitchFamily="34" charset="0"/>
              </a:rPr>
              <a:t> 100% </a:t>
            </a:r>
            <a:endParaRPr lang="es-CL" sz="1400" kern="0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22" name="Shape 52"/>
          <p:cNvSpPr/>
          <p:nvPr/>
        </p:nvSpPr>
        <p:spPr>
          <a:xfrm>
            <a:off x="5312689" y="3463076"/>
            <a:ext cx="692324" cy="395301"/>
          </a:xfrm>
          <a:prstGeom prst="rect">
            <a:avLst/>
          </a:prstGeom>
          <a:solidFill>
            <a:schemeClr val="tx2">
              <a:lumMod val="10000"/>
            </a:schemeClr>
          </a:solidFill>
          <a:ln w="12700" cap="flat">
            <a:solidFill>
              <a:schemeClr val="accent1"/>
            </a:solidFill>
            <a:miter lim="400000"/>
          </a:ln>
          <a:effectLst/>
          <a:sp3d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algn="ctr" defTabSz="410751" hangingPunct="0">
              <a:lnSpc>
                <a:spcPct val="150000"/>
              </a:lnSpc>
            </a:pPr>
            <a:r>
              <a:rPr lang="es-CL" sz="1400" kern="0" dirty="0" smtClean="0">
                <a:solidFill>
                  <a:srgbClr val="92D050"/>
                </a:solidFill>
                <a:latin typeface="Arial Black" panose="020B0A04020102020204" pitchFamily="34" charset="0"/>
              </a:rPr>
              <a:t> 100% </a:t>
            </a:r>
            <a:endParaRPr lang="es-CL" sz="1400" kern="0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23" name="Shape 52"/>
          <p:cNvSpPr/>
          <p:nvPr/>
        </p:nvSpPr>
        <p:spPr>
          <a:xfrm>
            <a:off x="5320067" y="3952852"/>
            <a:ext cx="692324" cy="395301"/>
          </a:xfrm>
          <a:prstGeom prst="rect">
            <a:avLst/>
          </a:prstGeom>
          <a:solidFill>
            <a:schemeClr val="tx2">
              <a:lumMod val="10000"/>
            </a:schemeClr>
          </a:solidFill>
          <a:ln w="12700" cap="flat">
            <a:solidFill>
              <a:schemeClr val="accent1"/>
            </a:solidFill>
            <a:miter lim="400000"/>
          </a:ln>
          <a:effectLst/>
          <a:sp3d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algn="ctr" defTabSz="410751" hangingPunct="0">
              <a:lnSpc>
                <a:spcPct val="150000"/>
              </a:lnSpc>
            </a:pPr>
            <a:r>
              <a:rPr lang="es-CL" sz="1400" kern="0" dirty="0" smtClean="0">
                <a:solidFill>
                  <a:srgbClr val="92D050"/>
                </a:solidFill>
                <a:latin typeface="Arial Black" panose="020B0A04020102020204" pitchFamily="34" charset="0"/>
              </a:rPr>
              <a:t> 100% </a:t>
            </a:r>
            <a:endParaRPr lang="es-CL" sz="1400" kern="0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24" name="Shape 52"/>
          <p:cNvSpPr/>
          <p:nvPr/>
        </p:nvSpPr>
        <p:spPr>
          <a:xfrm>
            <a:off x="5312689" y="4445448"/>
            <a:ext cx="692324" cy="395301"/>
          </a:xfrm>
          <a:prstGeom prst="rect">
            <a:avLst/>
          </a:prstGeom>
          <a:solidFill>
            <a:schemeClr val="tx2">
              <a:lumMod val="10000"/>
            </a:schemeClr>
          </a:solidFill>
          <a:ln w="12700" cap="flat">
            <a:solidFill>
              <a:schemeClr val="accent1"/>
            </a:solidFill>
            <a:miter lim="400000"/>
          </a:ln>
          <a:effectLst/>
          <a:sp3d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algn="ctr" defTabSz="410751" hangingPunct="0">
              <a:lnSpc>
                <a:spcPct val="150000"/>
              </a:lnSpc>
            </a:pPr>
            <a:r>
              <a:rPr lang="es-CL" sz="1400" kern="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0% </a:t>
            </a:r>
            <a:endParaRPr lang="es-CL" sz="1400" kern="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7" name="Shape 52"/>
          <p:cNvSpPr/>
          <p:nvPr/>
        </p:nvSpPr>
        <p:spPr>
          <a:xfrm>
            <a:off x="5322259" y="2447365"/>
            <a:ext cx="692324" cy="395301"/>
          </a:xfrm>
          <a:prstGeom prst="rect">
            <a:avLst/>
          </a:prstGeom>
          <a:solidFill>
            <a:schemeClr val="tx2">
              <a:lumMod val="10000"/>
            </a:schemeClr>
          </a:solidFill>
          <a:ln w="12700" cap="flat">
            <a:solidFill>
              <a:schemeClr val="accent1"/>
            </a:solidFill>
            <a:miter lim="400000"/>
          </a:ln>
          <a:effectLst/>
          <a:sp3d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algn="ctr" defTabSz="410751" hangingPunct="0">
              <a:lnSpc>
                <a:spcPct val="150000"/>
              </a:lnSpc>
            </a:pPr>
            <a:r>
              <a:rPr lang="es-CL" sz="1400" kern="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0% </a:t>
            </a:r>
            <a:endParaRPr lang="es-CL" sz="1400" kern="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8" name="Shape 52"/>
          <p:cNvSpPr/>
          <p:nvPr/>
        </p:nvSpPr>
        <p:spPr>
          <a:xfrm>
            <a:off x="6331775" y="2447365"/>
            <a:ext cx="4463604" cy="395301"/>
          </a:xfrm>
          <a:prstGeom prst="rect">
            <a:avLst/>
          </a:prstGeom>
          <a:solidFill>
            <a:schemeClr val="tx2">
              <a:lumMod val="10000"/>
            </a:schemeClr>
          </a:solidFill>
          <a:ln w="12700" cap="flat">
            <a:solidFill>
              <a:schemeClr val="accent1"/>
            </a:solidFill>
            <a:miter lim="400000"/>
          </a:ln>
          <a:effectLst/>
          <a:sp3d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hangingPunct="0">
              <a:lnSpc>
                <a:spcPct val="150000"/>
              </a:lnSpc>
            </a:pPr>
            <a:r>
              <a:rPr lang="es-CL" sz="1400" kern="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Sistema Control e fuego y Radar. </a:t>
            </a:r>
            <a:endParaRPr lang="es-CL" sz="1400" kern="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Shape 52"/>
          <p:cNvSpPr/>
          <p:nvPr/>
        </p:nvSpPr>
        <p:spPr>
          <a:xfrm>
            <a:off x="6331775" y="4442677"/>
            <a:ext cx="4463604" cy="395301"/>
          </a:xfrm>
          <a:prstGeom prst="rect">
            <a:avLst/>
          </a:prstGeom>
          <a:solidFill>
            <a:schemeClr val="tx2">
              <a:lumMod val="10000"/>
            </a:schemeClr>
          </a:solidFill>
          <a:ln w="12700" cap="flat">
            <a:solidFill>
              <a:schemeClr val="accent1"/>
            </a:solidFill>
            <a:miter lim="400000"/>
          </a:ln>
          <a:effectLst/>
          <a:sp3d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defTabSz="410751" hangingPunct="0">
              <a:lnSpc>
                <a:spcPct val="150000"/>
              </a:lnSpc>
            </a:pPr>
            <a:r>
              <a:rPr lang="es-CL" sz="1400" kern="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Sistema Control e fuego y Radar. </a:t>
            </a:r>
            <a:endParaRPr lang="es-CL" sz="1400" kern="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30" name="CuadroTexto 29"/>
          <p:cNvSpPr txBox="1"/>
          <p:nvPr/>
        </p:nvSpPr>
        <p:spPr>
          <a:xfrm>
            <a:off x="462457" y="5692804"/>
            <a:ext cx="10332922" cy="334707"/>
          </a:xfrm>
          <a:prstGeom prst="rect">
            <a:avLst/>
          </a:prstGeom>
          <a:solidFill>
            <a:schemeClr val="tx2">
              <a:lumMod val="10000"/>
            </a:schemeClr>
          </a:solidFill>
          <a:ln w="19050"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just">
              <a:lnSpc>
                <a:spcPct val="150000"/>
              </a:lnSpc>
              <a:defRPr sz="1050" b="1">
                <a:solidFill>
                  <a:srgbClr val="FFC000"/>
                </a:solidFill>
              </a:defRPr>
            </a:lvl1pPr>
          </a:lstStyle>
          <a:p>
            <a:r>
              <a:rPr lang="es-ES" dirty="0"/>
              <a:t>CONSIDERANDO ORGANIZACIÓN  </a:t>
            </a:r>
            <a:r>
              <a:rPr lang="es-ES" dirty="0" smtClean="0"/>
              <a:t>DE 02 PIEZAS DE ARTILLERÍA CON SITEMA CONTROL DE FUEGO , PARTIDA DE ESPOTEO Y PARTIDA SEGURIDAD.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54282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7" grpId="0" animBg="1"/>
      <p:bldP spid="28" grpId="0" animBg="1"/>
      <p:bldP spid="29" grpId="0" animBg="1"/>
      <p:bldP spid="30" grpId="0" animBg="1"/>
    </p:bldLst>
  </p:timing>
</p:sld>
</file>

<file path=ppt/theme/theme1.xml><?xml version="1.0" encoding="utf-8"?>
<a:theme xmlns:a="http://schemas.openxmlformats.org/drawingml/2006/main" name="RegattaVTI">
  <a:themeElements>
    <a:clrScheme name="Regatta Yellow">
      <a:dk1>
        <a:sysClr val="windowText" lastClr="000000"/>
      </a:dk1>
      <a:lt1>
        <a:sysClr val="window" lastClr="FFFFFF"/>
      </a:lt1>
      <a:dk2>
        <a:srgbClr val="181C30"/>
      </a:dk2>
      <a:lt2>
        <a:srgbClr val="C8E1F4"/>
      </a:lt2>
      <a:accent1>
        <a:srgbClr val="217ED3"/>
      </a:accent1>
      <a:accent2>
        <a:srgbClr val="B92525"/>
      </a:accent2>
      <a:accent3>
        <a:srgbClr val="18558C"/>
      </a:accent3>
      <a:accent4>
        <a:srgbClr val="1D8B35"/>
      </a:accent4>
      <a:accent5>
        <a:srgbClr val="EA75AA"/>
      </a:accent5>
      <a:accent6>
        <a:srgbClr val="F5A700"/>
      </a:accent6>
      <a:hlink>
        <a:srgbClr val="DB0000"/>
      </a:hlink>
      <a:folHlink>
        <a:srgbClr val="066BB6"/>
      </a:folHlink>
    </a:clrScheme>
    <a:fontScheme name="Walbaum Display">
      <a:majorFont>
        <a:latin typeface="Walbaum Display"/>
        <a:ea typeface=""/>
        <a:cs typeface=""/>
      </a:majorFont>
      <a:minorFont>
        <a:latin typeface="Walbaum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gattaVTI" id="{FFC3BCE5-6357-41D1-8E67-3F85B69D7E86}" vid="{893A6374-FE17-48E5-8B62-678C1B11AA1B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5762</TotalTime>
  <Words>328</Words>
  <Application>Microsoft Office PowerPoint</Application>
  <PresentationFormat>Panorámica</PresentationFormat>
  <Paragraphs>73</Paragraphs>
  <Slides>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2" baseType="lpstr">
      <vt:lpstr>Arial</vt:lpstr>
      <vt:lpstr>Arial Black</vt:lpstr>
      <vt:lpstr>Calibri</vt:lpstr>
      <vt:lpstr>Gill Sans</vt:lpstr>
      <vt:lpstr>Walbaum Display</vt:lpstr>
      <vt:lpstr>RegattaVTI</vt:lpstr>
      <vt:lpstr>PERIODO PRACTICO  BRIGADIERES IM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COMANDANTE DE OPERACIONES NAVALES VA CLAUDIO MALDONADO NAVEAS</dc:title>
  <dc:creator>jaime gomez zamorano</dc:creator>
  <cp:lastModifiedBy>Cuenta Microsoft</cp:lastModifiedBy>
  <cp:revision>77</cp:revision>
  <cp:lastPrinted>2024-10-28T19:08:21Z</cp:lastPrinted>
  <dcterms:created xsi:type="dcterms:W3CDTF">2024-07-10T23:18:14Z</dcterms:created>
  <dcterms:modified xsi:type="dcterms:W3CDTF">2025-06-19T13:07:00Z</dcterms:modified>
</cp:coreProperties>
</file>