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CF4474-DEB7-400E-B1E9-8BCA6C1F79EB}" v="11" dt="2026-03-15T23:24:13.4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9B8A5A16-7BE9-4AA1-9B5E-00FAFA5C8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93528F3-EFCB-4F9C-AC6F-A130BC6FAC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33639C4-7BA8-46BF-B77F-C44F350F89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B4FA542-2523-4BD8-BCF7-09F23BB6A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0DC937BF-4C1E-4507-B43D-0C7644CAE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7" name="Rectangle 25">
              <a:extLst>
                <a:ext uri="{FF2B5EF4-FFF2-40B4-BE49-F238E27FC236}">
                  <a16:creationId xmlns:a16="http://schemas.microsoft.com/office/drawing/2014/main" id="{47E376DE-2C96-4763-AD42-01D60C2B0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B158AF34-A9BC-4D79-9525-2D35595408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9" name="Rectangle 27">
              <a:extLst>
                <a:ext uri="{FF2B5EF4-FFF2-40B4-BE49-F238E27FC236}">
                  <a16:creationId xmlns:a16="http://schemas.microsoft.com/office/drawing/2014/main" id="{9C7FAAF9-2552-422D-846A-3ADC4AD46D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0" name="Rectangle 28">
              <a:extLst>
                <a:ext uri="{FF2B5EF4-FFF2-40B4-BE49-F238E27FC236}">
                  <a16:creationId xmlns:a16="http://schemas.microsoft.com/office/drawing/2014/main" id="{AE9C7168-E636-4C02-96D2-6D58240358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1" name="Rectangle 29">
              <a:extLst>
                <a:ext uri="{FF2B5EF4-FFF2-40B4-BE49-F238E27FC236}">
                  <a16:creationId xmlns:a16="http://schemas.microsoft.com/office/drawing/2014/main" id="{EFA004EC-0377-4ED7-AA13-B901F5D0BE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7874CAB0-23F6-4DCB-B2FB-6ABE95AA59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8024AF93-149D-4CDC-9A3F-5B87F347D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CDD19B88-FB23-42DF-8C7E-CCEFF64DD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>
            <a:normAutofit/>
          </a:bodyPr>
          <a:lstStyle/>
          <a:p>
            <a:endParaRPr lang="es-CL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850311-7D7D-4D7C-A800-B8516F5C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257" y="2404534"/>
            <a:ext cx="9012746" cy="164630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>
                <a:solidFill>
                  <a:srgbClr val="FFFFFF"/>
                </a:solidFill>
              </a:rPr>
              <a:t>CC. Javier HUIDOBRO Bono</a:t>
            </a:r>
          </a:p>
        </p:txBody>
      </p:sp>
    </p:spTree>
    <p:extLst>
      <p:ext uri="{BB962C8B-B14F-4D97-AF65-F5344CB8AC3E}">
        <p14:creationId xmlns:p14="http://schemas.microsoft.com/office/powerpoint/2010/main" val="220487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s-CL">
                <a:solidFill>
                  <a:schemeClr val="bg1"/>
                </a:solidFill>
              </a:rPr>
              <a:t>Experiencia profesional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s-CL" sz="2000" dirty="0">
                <a:solidFill>
                  <a:schemeClr val="bg1"/>
                </a:solidFill>
              </a:rPr>
              <a:t>Escuela Naval 2000 al 2003</a:t>
            </a:r>
          </a:p>
          <a:p>
            <a:r>
              <a:rPr lang="es-CL" sz="2000" dirty="0">
                <a:solidFill>
                  <a:schemeClr val="bg1"/>
                </a:solidFill>
              </a:rPr>
              <a:t>Guardiamarina 2004.</a:t>
            </a:r>
          </a:p>
          <a:p>
            <a:r>
              <a:rPr lang="es-CL" sz="2000" dirty="0">
                <a:solidFill>
                  <a:schemeClr val="bg1"/>
                </a:solidFill>
              </a:rPr>
              <a:t>Rompehielos Almirante </a:t>
            </a:r>
            <a:r>
              <a:rPr lang="es-CL" sz="2000" dirty="0" err="1">
                <a:solidFill>
                  <a:schemeClr val="bg1"/>
                </a:solidFill>
              </a:rPr>
              <a:t>Viel</a:t>
            </a:r>
            <a:r>
              <a:rPr lang="es-CL" sz="2000" dirty="0">
                <a:solidFill>
                  <a:schemeClr val="bg1"/>
                </a:solidFill>
              </a:rPr>
              <a:t> 2005-2006</a:t>
            </a:r>
          </a:p>
          <a:p>
            <a:r>
              <a:rPr lang="es-CL" sz="2000" dirty="0">
                <a:solidFill>
                  <a:schemeClr val="bg1"/>
                </a:solidFill>
              </a:rPr>
              <a:t>N.E. Brasil 2005.</a:t>
            </a:r>
          </a:p>
          <a:p>
            <a:r>
              <a:rPr lang="es-CL" sz="2000" dirty="0">
                <a:solidFill>
                  <a:schemeClr val="bg1"/>
                </a:solidFill>
              </a:rPr>
              <a:t>FASAR, OFDIV SMO 2007.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E9D231-FAED-4557-BA6D-9287307AB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1" y="1708242"/>
            <a:ext cx="5143500" cy="3429000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791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717ECA1-AF5D-4DD8-AB91-A845B30E20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92" r="1" b="1"/>
          <a:stretch/>
        </p:blipFill>
        <p:spPr>
          <a:xfrm>
            <a:off x="452814" y="-1"/>
            <a:ext cx="4431171" cy="2621148"/>
          </a:xfrm>
          <a:custGeom>
            <a:avLst/>
            <a:gdLst/>
            <a:ahLst/>
            <a:cxnLst/>
            <a:rect l="l" t="t" r="r" b="b"/>
            <a:pathLst>
              <a:path w="4431171" h="2621148">
                <a:moveTo>
                  <a:pt x="389783" y="0"/>
                </a:moveTo>
                <a:lnTo>
                  <a:pt x="4431171" y="0"/>
                </a:lnTo>
                <a:lnTo>
                  <a:pt x="4431171" y="1"/>
                </a:lnTo>
                <a:lnTo>
                  <a:pt x="3573751" y="1"/>
                </a:lnTo>
                <a:lnTo>
                  <a:pt x="3182231" y="2621148"/>
                </a:lnTo>
                <a:lnTo>
                  <a:pt x="0" y="2621148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>
            <a:normAutofit/>
          </a:bodyPr>
          <a:lstStyle/>
          <a:p>
            <a:r>
              <a:rPr lang="es-CL"/>
              <a:t>Experiencia profesional</a:t>
            </a:r>
            <a:endParaRPr lang="es-C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2A5C57-CBFF-4B93-ACB5-B7794EA3BF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139" r="19512" b="-2"/>
          <a:stretch/>
        </p:blipFill>
        <p:spPr>
          <a:xfrm>
            <a:off x="1" y="2621147"/>
            <a:ext cx="3635044" cy="4236853"/>
          </a:xfrm>
          <a:custGeom>
            <a:avLst/>
            <a:gdLst/>
            <a:ahLst/>
            <a:cxnLst/>
            <a:rect l="l" t="t" r="r" b="b"/>
            <a:pathLst>
              <a:path w="3635044" h="4236853">
                <a:moveTo>
                  <a:pt x="452813" y="0"/>
                </a:moveTo>
                <a:lnTo>
                  <a:pt x="3635044" y="0"/>
                </a:lnTo>
                <a:lnTo>
                  <a:pt x="3002185" y="4236853"/>
                </a:lnTo>
                <a:lnTo>
                  <a:pt x="0" y="4236853"/>
                </a:lnTo>
                <a:lnTo>
                  <a:pt x="0" y="3045007"/>
                </a:lnTo>
                <a:close/>
              </a:path>
            </a:pathLst>
          </a:custGeom>
        </p:spPr>
      </p:pic>
      <p:sp>
        <p:nvSpPr>
          <p:cNvPr id="41" name="Isosceles Triangle 30">
            <a:extLst>
              <a:ext uri="{FF2B5EF4-FFF2-40B4-BE49-F238E27FC236}">
                <a16:creationId xmlns:a16="http://schemas.microsoft.com/office/drawing/2014/main" id="{990521D1-5B76-4521-A740-A335F5B84E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23FE84D-03CE-4670-A16A-7886B1B9E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4292" y="2621146"/>
            <a:ext cx="325647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9224" y="2160589"/>
            <a:ext cx="5862889" cy="3880773"/>
          </a:xfrm>
        </p:spPr>
        <p:txBody>
          <a:bodyPr>
            <a:normAutofit/>
          </a:bodyPr>
          <a:lstStyle/>
          <a:p>
            <a:r>
              <a:rPr lang="es-CL" sz="2000" dirty="0"/>
              <a:t>Oficial Piloto Aquiles 2010-2011.</a:t>
            </a:r>
          </a:p>
          <a:p>
            <a:endParaRPr lang="es-CL" sz="2000" dirty="0"/>
          </a:p>
          <a:p>
            <a:r>
              <a:rPr lang="es-CL" sz="2000" dirty="0"/>
              <a:t>Oficial Piloto – Acción FFG Prat 2012-2014.</a:t>
            </a:r>
          </a:p>
          <a:p>
            <a:endParaRPr lang="es-CL" sz="2000" dirty="0"/>
          </a:p>
          <a:p>
            <a:r>
              <a:rPr lang="es-CL" sz="2000" dirty="0" err="1"/>
              <a:t>Unitas</a:t>
            </a:r>
            <a:r>
              <a:rPr lang="es-CL" sz="2000" dirty="0"/>
              <a:t> Perú 2014 (OPV Toro).</a:t>
            </a:r>
          </a:p>
          <a:p>
            <a:endParaRPr lang="es-CL" sz="2000" dirty="0"/>
          </a:p>
          <a:p>
            <a:r>
              <a:rPr lang="es-CL" sz="2000" dirty="0"/>
              <a:t>Intercambio FLOMAR a bordo Destructor Almirante Brown 2015.</a:t>
            </a:r>
          </a:p>
        </p:txBody>
      </p:sp>
    </p:spTree>
    <p:extLst>
      <p:ext uri="{BB962C8B-B14F-4D97-AF65-F5344CB8AC3E}">
        <p14:creationId xmlns:p14="http://schemas.microsoft.com/office/powerpoint/2010/main" val="1995920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s-CL" dirty="0"/>
              <a:t>Experiencia profesional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4532385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dirty="0"/>
              <a:t>AAWO FF Riveros – CIGN 2016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pPr>
              <a:lnSpc>
                <a:spcPct val="90000"/>
              </a:lnSpc>
            </a:pPr>
            <a:r>
              <a:rPr lang="es-CL" dirty="0"/>
              <a:t>PWO(A) – PWO(U) – OFOPER FF Riveros 2017 – 2019.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pPr>
              <a:lnSpc>
                <a:spcPct val="90000"/>
              </a:lnSpc>
            </a:pPr>
            <a:r>
              <a:rPr lang="es-CL" dirty="0"/>
              <a:t>Staff RIMPAC 2018.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pPr>
              <a:lnSpc>
                <a:spcPct val="90000"/>
              </a:lnSpc>
            </a:pPr>
            <a:r>
              <a:rPr lang="es-MX" dirty="0"/>
              <a:t>OFOPER FF Blanco (Operación Pacífico) 2020</a:t>
            </a:r>
          </a:p>
          <a:p>
            <a:pPr>
              <a:lnSpc>
                <a:spcPct val="90000"/>
              </a:lnSpc>
            </a:pPr>
            <a:endParaRPr lang="es-MX" dirty="0"/>
          </a:p>
          <a:p>
            <a:pPr>
              <a:lnSpc>
                <a:spcPct val="90000"/>
              </a:lnSpc>
            </a:pPr>
            <a:r>
              <a:rPr lang="es-MX" dirty="0"/>
              <a:t>XO FF Blanco 2021.</a:t>
            </a:r>
          </a:p>
          <a:p>
            <a:pPr>
              <a:lnSpc>
                <a:spcPct val="90000"/>
              </a:lnSpc>
            </a:pPr>
            <a:endParaRPr lang="es-MX" dirty="0"/>
          </a:p>
          <a:p>
            <a:pPr>
              <a:lnSpc>
                <a:spcPct val="90000"/>
              </a:lnSpc>
            </a:pP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AC9A93-79E1-8C06-7730-9CB3788575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458" r="23732" b="2"/>
          <a:stretch>
            <a:fillRect/>
          </a:stretch>
        </p:blipFill>
        <p:spPr>
          <a:xfrm>
            <a:off x="5209719" y="1341621"/>
            <a:ext cx="5950459" cy="523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80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74" y="643467"/>
            <a:ext cx="5348683" cy="1375608"/>
          </a:xfrm>
        </p:spPr>
        <p:txBody>
          <a:bodyPr anchor="ctr">
            <a:norm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Experiencia profesional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74" y="2146076"/>
            <a:ext cx="3973943" cy="344011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s-CL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Sub Jefe Centro Naval de Liderazgo (DIRECPERS) 2022</a:t>
            </a: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Academia de Guerra (alumno) 2023</a:t>
            </a: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Comandante Casma 2024</a:t>
            </a: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Escuela Naval desde 2025</a:t>
            </a:r>
          </a:p>
          <a:p>
            <a:pPr>
              <a:lnSpc>
                <a:spcPct val="90000"/>
              </a:lnSpc>
            </a:pP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DF5AE75-9EA0-7953-0538-2297E7CEC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6353" y="1839923"/>
            <a:ext cx="7725647" cy="434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12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C42EBA-149C-48CD-89C3-917932A7A8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1" t="12959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A4588C6-4069-4731-BFB4-10F1E6D37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23" name="Parallelogram 22">
            <a:extLst>
              <a:ext uri="{FF2B5EF4-FFF2-40B4-BE49-F238E27FC236}">
                <a16:creationId xmlns:a16="http://schemas.microsoft.com/office/drawing/2014/main" id="{23370524-0FE7-41B4-ABCF-7FB26B6CF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4188" y="0"/>
            <a:ext cx="9372600" cy="6858000"/>
          </a:xfrm>
          <a:prstGeom prst="parallelogram">
            <a:avLst>
              <a:gd name="adj" fmla="val 14937"/>
            </a:avLst>
          </a:prstGeom>
          <a:solidFill>
            <a:schemeClr val="bg1">
              <a:alpha val="9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0A9CA40-1F57-4A6D-ACDA-F720AA468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2A94EDB-B0FE-4678-8E69-0F137AE3B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3">
            <a:extLst>
              <a:ext uri="{FF2B5EF4-FFF2-40B4-BE49-F238E27FC236}">
                <a16:creationId xmlns:a16="http://schemas.microsoft.com/office/drawing/2014/main" id="{4E93B92B-0DD5-4277-9D69-972ABADC3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2544" y="607917"/>
            <a:ext cx="7348068" cy="1320800"/>
          </a:xfrm>
        </p:spPr>
        <p:txBody>
          <a:bodyPr anchor="t">
            <a:normAutofit/>
          </a:bodyPr>
          <a:lstStyle/>
          <a:p>
            <a:r>
              <a:rPr lang="es-CL" dirty="0"/>
              <a:t>Experiencia Académica, docencia</a:t>
            </a:r>
          </a:p>
        </p:txBody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id="{7CE87768-354E-4E3F-8202-9F387CF50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09E5B98F-BD75-4A30-BF72-0A9107470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6047" y="1496820"/>
            <a:ext cx="6487955" cy="4544542"/>
          </a:xfrm>
        </p:spPr>
        <p:txBody>
          <a:bodyPr>
            <a:normAutofit/>
          </a:bodyPr>
          <a:lstStyle/>
          <a:p>
            <a:endParaRPr lang="es-CL" dirty="0"/>
          </a:p>
          <a:p>
            <a:r>
              <a:rPr lang="es-CL" dirty="0"/>
              <a:t>Profesor Cursos Capacitación Escuadra 7M-9M 2017-2018-2019.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Guerra de Superficie CBGN 2020. 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Guerra de Superficie CIGN 2021.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de Mando y Liderazgo en el curso de mando para Sargentos en la APOLINAV 2022.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de Mando y Liderazgo para Oficiales del área de Ingeniería y Cubierta en la APOLINAV 2022.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de mando y liderazgo en la Escuela Naval, 3º y 4º año, 2025.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endParaRPr lang="es-CL" dirty="0"/>
          </a:p>
        </p:txBody>
      </p:sp>
      <p:sp>
        <p:nvSpPr>
          <p:cNvPr id="35" name="Rectangle 27">
            <a:extLst>
              <a:ext uri="{FF2B5EF4-FFF2-40B4-BE49-F238E27FC236}">
                <a16:creationId xmlns:a16="http://schemas.microsoft.com/office/drawing/2014/main" id="{8AAB91E3-41BE-4478-BF23-A24D43E14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7" name="Rectangle 28">
            <a:extLst>
              <a:ext uri="{FF2B5EF4-FFF2-40B4-BE49-F238E27FC236}">
                <a16:creationId xmlns:a16="http://schemas.microsoft.com/office/drawing/2014/main" id="{96DFC7EA-8516-41F1-8ED9-C0A8E1E086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id="{E24E972C-8744-4CFA-B783-41EA3CC38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C7C88F2E-E233-48BA-B85F-D06BA522B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6854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9562" y="609600"/>
            <a:ext cx="6994986" cy="1320800"/>
          </a:xfrm>
        </p:spPr>
        <p:txBody>
          <a:bodyPr>
            <a:normAutofit/>
          </a:bodyPr>
          <a:lstStyle/>
          <a:p>
            <a:r>
              <a:rPr lang="es-CL" dirty="0"/>
              <a:t>Experiencia Académica, estudios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F668CD-9DAD-4A9C-9F98-5E5B66D78B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80" r="9301" b="9090"/>
          <a:stretch/>
        </p:blipFill>
        <p:spPr>
          <a:xfrm>
            <a:off x="20" y="10"/>
            <a:ext cx="2734036" cy="6867719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461457" y="6858000"/>
                </a:lnTo>
                <a:lnTo>
                  <a:pt x="0" y="4134118"/>
                </a:lnTo>
                <a:close/>
              </a:path>
            </a:pathLst>
          </a:custGeom>
        </p:spPr>
      </p:pic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ECD25CC7-FC66-488C-8D61-0FE7ECF16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4710" y="1135624"/>
            <a:ext cx="7994522" cy="581824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endParaRPr lang="es-CL" sz="1500" dirty="0"/>
          </a:p>
          <a:p>
            <a:r>
              <a:rPr lang="es-CL" sz="2000" b="1" dirty="0"/>
              <a:t>Diplomado en Habilidades Directivas Universidad Marítima 2007.</a:t>
            </a:r>
          </a:p>
          <a:p>
            <a:r>
              <a:rPr lang="es-CL" sz="2000" dirty="0"/>
              <a:t>Licenciado en Ciencias Navales y Marítimas mención Navegación 2008-2009.</a:t>
            </a:r>
          </a:p>
          <a:p>
            <a:r>
              <a:rPr lang="es-CL" sz="2000" dirty="0"/>
              <a:t>Diplomado en Fundamentación Filosófica Universidad de los Andes 2013-2014.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Magister en Filosofía Pontificia Universidad Católica de Valparaíso 2019-2020-2021.</a:t>
            </a:r>
          </a:p>
          <a:p>
            <a:pPr>
              <a:lnSpc>
                <a:spcPct val="90000"/>
              </a:lnSpc>
            </a:pPr>
            <a:r>
              <a:rPr lang="es-CL" sz="2000" dirty="0"/>
              <a:t>Diplomado en antropología y ética Universidad de los Andes 2021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Programa de liderazgo estratégico Universidad de defensa de Reino Unido 2022.</a:t>
            </a:r>
          </a:p>
          <a:p>
            <a:pPr>
              <a:lnSpc>
                <a:spcPct val="90000"/>
              </a:lnSpc>
            </a:pPr>
            <a:r>
              <a:rPr lang="es-CL" sz="2000" dirty="0"/>
              <a:t>Diplomado en gestión institucional Universidad Andrés Bello 2022</a:t>
            </a:r>
          </a:p>
          <a:p>
            <a:pPr>
              <a:lnSpc>
                <a:spcPct val="90000"/>
              </a:lnSpc>
            </a:pPr>
            <a:r>
              <a:rPr lang="es-CL" sz="2000" dirty="0"/>
              <a:t>Magister en Ciencias Navales y Marítimas Academia de Guerra 2023.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Diplomado en liderazgo y gestión de talento Universidad de los Andes 2024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Actual alumno del Doctorado en Filosofía en la PUCV.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Actual alumno del diplomado CORE de la Universidad Adolfo Ibáñez.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Publicación artículos y libro “¿son la agresividad y la guerra parte del ser humano” en EUV</a:t>
            </a:r>
          </a:p>
          <a:p>
            <a:pPr>
              <a:lnSpc>
                <a:spcPct val="90000"/>
              </a:lnSpc>
            </a:pPr>
            <a:endParaRPr lang="es-CL" sz="1500" dirty="0"/>
          </a:p>
        </p:txBody>
      </p:sp>
    </p:spTree>
    <p:extLst>
      <p:ext uri="{BB962C8B-B14F-4D97-AF65-F5344CB8AC3E}">
        <p14:creationId xmlns:p14="http://schemas.microsoft.com/office/powerpoint/2010/main" val="27966894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195</TotalTime>
  <Words>342</Words>
  <Application>Microsoft Office PowerPoint</Application>
  <PresentationFormat>Panorámica</PresentationFormat>
  <Paragraphs>53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CC. Javier HUIDOBRO Bono</vt:lpstr>
      <vt:lpstr>Experiencia profesional</vt:lpstr>
      <vt:lpstr>Experiencia profesional</vt:lpstr>
      <vt:lpstr>Experiencia profesional</vt:lpstr>
      <vt:lpstr>Experiencia profesional</vt:lpstr>
      <vt:lpstr>Experiencia Académica, docencia</vt:lpstr>
      <vt:lpstr>Experiencia Académica, estudios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CC. Javier HUIDOBRO Bono</dc:title>
  <dc:creator>Javier Huidobro</dc:creator>
  <cp:lastModifiedBy>Javier Huidobro</cp:lastModifiedBy>
  <cp:revision>3</cp:revision>
  <dcterms:created xsi:type="dcterms:W3CDTF">2022-03-17T18:24:07Z</dcterms:created>
  <dcterms:modified xsi:type="dcterms:W3CDTF">2026-03-15T23:33:10Z</dcterms:modified>
</cp:coreProperties>
</file>