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43"/>
  </p:notesMasterIdLst>
  <p:sldIdLst>
    <p:sldId id="4259" r:id="rId2"/>
    <p:sldId id="4204" r:id="rId3"/>
    <p:sldId id="4261" r:id="rId4"/>
    <p:sldId id="4209" r:id="rId5"/>
    <p:sldId id="4212" r:id="rId6"/>
    <p:sldId id="4213" r:id="rId7"/>
    <p:sldId id="4255" r:id="rId8"/>
    <p:sldId id="4197" r:id="rId9"/>
    <p:sldId id="4207" r:id="rId10"/>
    <p:sldId id="4256" r:id="rId11"/>
    <p:sldId id="4215" r:id="rId12"/>
    <p:sldId id="4217" r:id="rId13"/>
    <p:sldId id="4216" r:id="rId14"/>
    <p:sldId id="4257" r:id="rId15"/>
    <p:sldId id="4225" r:id="rId16"/>
    <p:sldId id="4286" r:id="rId17"/>
    <p:sldId id="4224" r:id="rId18"/>
    <p:sldId id="4285" r:id="rId19"/>
    <p:sldId id="4281" r:id="rId20"/>
    <p:sldId id="4282" r:id="rId21"/>
    <p:sldId id="4290" r:id="rId22"/>
    <p:sldId id="4289" r:id="rId23"/>
    <p:sldId id="4221" r:id="rId24"/>
    <p:sldId id="4258" r:id="rId25"/>
    <p:sldId id="4262" r:id="rId26"/>
    <p:sldId id="4263" r:id="rId27"/>
    <p:sldId id="4264" r:id="rId28"/>
    <p:sldId id="4231" r:id="rId29"/>
    <p:sldId id="4271" r:id="rId30"/>
    <p:sldId id="4272" r:id="rId31"/>
    <p:sldId id="4273" r:id="rId32"/>
    <p:sldId id="4246" r:id="rId33"/>
    <p:sldId id="4248" r:id="rId34"/>
    <p:sldId id="4291" r:id="rId35"/>
    <p:sldId id="4260" r:id="rId36"/>
    <p:sldId id="4229" r:id="rId37"/>
    <p:sldId id="4270" r:id="rId38"/>
    <p:sldId id="4230" r:id="rId39"/>
    <p:sldId id="4228" r:id="rId40"/>
    <p:sldId id="4227" r:id="rId41"/>
    <p:sldId id="4288" r:id="rId42"/>
  </p:sldIdLst>
  <p:sldSz cx="9144000" cy="6858000" type="screen4x3"/>
  <p:notesSz cx="6797675" cy="99298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00"/>
    <a:srgbClr val="6666FF"/>
    <a:srgbClr val="FFCC99"/>
    <a:srgbClr val="669900"/>
    <a:srgbClr val="FFFFFF"/>
    <a:srgbClr val="FF3300"/>
    <a:srgbClr val="FF9999"/>
    <a:srgbClr val="FFCC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Estilo claro 2 - Acento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4B1156A-380E-4F78-BDF5-A606A8083BF9}" styleName="Estilo medio 4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Estilo claro 3 - Acento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71" autoAdjust="0"/>
    <p:restoredTop sz="96433" autoAdjust="0"/>
  </p:normalViewPr>
  <p:slideViewPr>
    <p:cSldViewPr>
      <p:cViewPr varScale="1">
        <p:scale>
          <a:sx n="107" d="100"/>
          <a:sy n="107" d="100"/>
        </p:scale>
        <p:origin x="187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6" d="100"/>
        <a:sy n="10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2"/>
            <a:ext cx="2945659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9" tIns="45719" rIns="91439" bIns="45719" numCol="1" anchor="t" anchorCtr="0" compatLnSpc="1">
            <a:prstTxWarp prst="textNoShape">
              <a:avLst/>
            </a:prstTxWarp>
          </a:bodyPr>
          <a:lstStyle>
            <a:lvl1pPr>
              <a:defRPr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5" y="2"/>
            <a:ext cx="2945659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9" tIns="45719" rIns="91439" bIns="45719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6662"/>
            <a:ext cx="5438140" cy="4468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9" tIns="45719" rIns="91439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4" y="9431600"/>
            <a:ext cx="2945659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9" tIns="45719" rIns="91439" bIns="45719" numCol="1" anchor="b" anchorCtr="0" compatLnSpc="1">
            <a:prstTxWarp prst="textNoShape">
              <a:avLst/>
            </a:prstTxWarp>
          </a:bodyPr>
          <a:lstStyle>
            <a:lvl1pPr>
              <a:defRPr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5" y="9431600"/>
            <a:ext cx="2945659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9" tIns="45719" rIns="91439" bIns="45719" numCol="1" anchor="b" anchorCtr="0" compatLnSpc="1">
            <a:prstTxWarp prst="textNoShape">
              <a:avLst/>
            </a:prstTxWarp>
          </a:bodyPr>
          <a:lstStyle>
            <a:lvl1pPr algn="r">
              <a:defRPr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1C91CA0-4349-4063-AD75-40733ECF607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5756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48854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0413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53D02ED-DF3C-8D9C-C06C-DBD433B06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xmlns="" id="{A6F53369-6D10-C913-AA1A-A026804630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xmlns="" id="{0422A24D-42EE-D867-501A-6B878C898A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xmlns="" id="{B8DF15E0-1B8C-4A57-87A0-41E0C196C0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03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2481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055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276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8720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090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341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221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61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0195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39194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4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15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354854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57294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17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678910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2450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3025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1768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7252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3121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23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938271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0812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C91CA0-4349-4063-AD75-40733ECF607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06368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C91CA0-4349-4063-AD75-40733ECF607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60672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C91CA0-4349-4063-AD75-40733ECF607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67105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C91CA0-4349-4063-AD75-40733ECF607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82024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9C5A3E-9F5C-4043-AE2A-A97F4E8D62C3}" type="slidenum">
              <a:rPr lang="es-CL" smtClean="0">
                <a:solidFill>
                  <a:prstClr val="black"/>
                </a:solidFill>
              </a:rPr>
              <a:pPr>
                <a:defRPr/>
              </a:pPr>
              <a:t>29</a:t>
            </a:fld>
            <a:endParaRPr 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0930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9C5A3E-9F5C-4043-AE2A-A97F4E8D62C3}" type="slidenum">
              <a:rPr lang="es-CL" smtClean="0">
                <a:solidFill>
                  <a:prstClr val="black"/>
                </a:solidFill>
              </a:rPr>
              <a:pPr>
                <a:defRPr/>
              </a:pPr>
              <a:t>30</a:t>
            </a:fld>
            <a:endParaRPr 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807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9C5A3E-9F5C-4043-AE2A-A97F4E8D62C3}" type="slidenum">
              <a:rPr lang="es-CL" smtClean="0">
                <a:solidFill>
                  <a:prstClr val="black"/>
                </a:solidFill>
              </a:rPr>
              <a:pPr>
                <a:defRPr/>
              </a:pPr>
              <a:t>31</a:t>
            </a:fld>
            <a:endParaRPr 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72642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32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02126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33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72724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9106943-2BD0-B27B-BA73-B67B6427F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xmlns="" id="{E3195CC2-8196-1927-B1CD-C618CA0AE0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xmlns="" id="{96923434-F677-66D5-8EB9-A918AED578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xmlns="" id="{6513ACE3-CDE8-6336-C55F-5E5329052C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C91CA0-4349-4063-AD75-40733ECF607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82261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35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447197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36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92790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37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319202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38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953054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39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9067681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/>
              <a:pPr>
                <a:defRPr/>
              </a:pPr>
              <a:t>40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2239207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C91CA0-4349-4063-AD75-40733ECF607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187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13D1F8B8-4778-481B-B173-628BABC2E79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4AFE1D5E-9936-416A-B4D0-E96BD8E3C7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A778D128-57B8-493A-96D0-07A02F9E63B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06450" y="836613"/>
            <a:ext cx="3570288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29138" y="836613"/>
            <a:ext cx="3571875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67EEFC4E-2EF1-400F-AD98-60D60140A8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50536C48-2D01-4D57-B68D-4CC1437864F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E66CEE75-88C0-4CA5-9B12-AD59EEA8E58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95DFD6A9-A7DF-4D23-9BFE-7BC936A3B8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0DFC43D8-543D-47A8-8EBB-9C9E37EE4B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5564DA56-489B-4F1D-AFEC-F35CEEB770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DFAE9344-72C1-46A1-BF16-297CC214536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65863" y="260350"/>
            <a:ext cx="1835150" cy="51022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55650" y="260350"/>
            <a:ext cx="5357813" cy="51022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D17DAAC1-A34F-4B9C-B7BB-A536556C84E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260350"/>
            <a:ext cx="69850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TEMARIO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6450" y="836613"/>
            <a:ext cx="729456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endParaRPr lang="es-ES" altLang="es-CL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solidFill>
                  <a:schemeClr val="accent2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  <a:p>
            <a:pPr>
              <a:defRPr/>
            </a:pPr>
            <a:fld id="{6B3AF287-D947-4180-B000-277CA59767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accent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image" Target="../media/image15.png"/><Relationship Id="rId7" Type="http://schemas.openxmlformats.org/officeDocument/2006/relationships/slide" Target="slide4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5" Type="http://schemas.openxmlformats.org/officeDocument/2006/relationships/slide" Target="slide17.xml"/><Relationship Id="rId4" Type="http://schemas.openxmlformats.org/officeDocument/2006/relationships/slide" Target="slide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1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0.xml"/><Relationship Id="rId5" Type="http://schemas.openxmlformats.org/officeDocument/2006/relationships/slide" Target="slide38.xml"/><Relationship Id="rId4" Type="http://schemas.openxmlformats.org/officeDocument/2006/relationships/slide" Target="slide3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slide" Target="slide16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slide" Target="sl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9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34.emf"/><Relationship Id="rId4" Type="http://schemas.openxmlformats.org/officeDocument/2006/relationships/oleObject" Target="../embeddings/oleObject1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12" Type="http://schemas.openxmlformats.org/officeDocument/2006/relationships/image" Target="../media/image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11" Type="http://schemas.openxmlformats.org/officeDocument/2006/relationships/image" Target="../media/image4.png"/><Relationship Id="rId5" Type="http://schemas.openxmlformats.org/officeDocument/2006/relationships/image" Target="../media/image40.jpeg"/><Relationship Id="rId10" Type="http://schemas.openxmlformats.org/officeDocument/2006/relationships/image" Target="../media/image3.pn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HONOR		LEALTAD		         VALENTÍA	         INTEGRIDAD		  DEBER</a:t>
            </a:r>
          </a:p>
        </p:txBody>
      </p:sp>
      <p:pic>
        <p:nvPicPr>
          <p:cNvPr id="3074" name="Picture 2" descr="Bienes Nacionales y Armada dialogan por fundo naval Las Salinas en Viña del  Mar - La Terce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88" y="0"/>
            <a:ext cx="9162778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xmlns="" id="{71430718-A5BB-0161-8CE2-0E28BE49B8B1}"/>
              </a:ext>
            </a:extLst>
          </p:cNvPr>
          <p:cNvSpPr txBox="1"/>
          <p:nvPr/>
        </p:nvSpPr>
        <p:spPr>
          <a:xfrm>
            <a:off x="-20688" y="161382"/>
            <a:ext cx="96946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L" b="1" dirty="0">
              <a:solidFill>
                <a:srgbClr val="FFFF8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es-ES" sz="4400" b="1" dirty="0">
                <a:solidFill>
                  <a:srgbClr val="FFFF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PLANO REGULADOR FUNDO NAVAL LAS SALINAS</a:t>
            </a:r>
            <a:endParaRPr lang="x-none" b="1" dirty="0">
              <a:solidFill>
                <a:srgbClr val="FFFF8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t="17703" r="27469" b="16009"/>
          <a:stretch/>
        </p:blipFill>
        <p:spPr>
          <a:xfrm>
            <a:off x="6228184" y="1770664"/>
            <a:ext cx="2669706" cy="3830417"/>
          </a:xfrm>
          <a:prstGeom prst="rect">
            <a:avLst/>
          </a:prstGeom>
        </p:spPr>
      </p:pic>
      <p:sp>
        <p:nvSpPr>
          <p:cNvPr id="6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4235564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2</a:t>
            </a:fld>
            <a:endParaRPr lang="es-ES" dirty="0">
              <a:solidFill>
                <a:srgbClr val="333399"/>
              </a:solidFill>
            </a:endParaRPr>
          </a:p>
        </p:txBody>
      </p:sp>
      <p:pic>
        <p:nvPicPr>
          <p:cNvPr id="14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11560" y="915211"/>
            <a:ext cx="84249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ANTECEDENTES HISTÓRICOS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PLANIFICACIÓN COMUNAL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PLANIFICACIÓN NAVAL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USOS PROPUESTOS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PROPUESTA </a:t>
            </a:r>
            <a:r>
              <a:rPr lang="es-MX" sz="2000" dirty="0">
                <a:solidFill>
                  <a:schemeClr val="accent2"/>
                </a:solidFill>
              </a:rPr>
              <a:t>CASAS FISCALES</a:t>
            </a:r>
            <a:endParaRPr lang="es-CL" sz="2000" dirty="0">
              <a:solidFill>
                <a:schemeClr val="accent2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26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187625" y="357917"/>
            <a:ext cx="619268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accent2"/>
                </a:solidFill>
              </a:rPr>
              <a:t>TEMARIO</a:t>
            </a:r>
            <a:endParaRPr lang="es-CL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232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0C0C9A3-CB38-7DA3-5F18-2E23DFCD2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883A89B4-1757-5DAC-F791-8A7F99D64050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82D78A0E-A4B8-8415-85A2-62ADEC9AFDBE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xmlns="" id="{389408D3-51E8-AB51-564A-5209586EF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3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FADA9FD9-F466-4F9A-E516-5A3108D593A4}"/>
              </a:ext>
            </a:extLst>
          </p:cNvPr>
          <p:cNvSpPr txBox="1"/>
          <p:nvPr/>
        </p:nvSpPr>
        <p:spPr>
          <a:xfrm>
            <a:off x="611560" y="915211"/>
            <a:ext cx="84249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ANTECEDENTES HISTÓRICOS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PLANIFICACIÓN COMUNAL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PLANIFICACIÓN NAVAL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USOS PROPUESTOS</a:t>
            </a: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   PROPUESTA CASAS FISCALES</a:t>
            </a:r>
            <a:endParaRPr lang="es-CL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4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1187625" y="357917"/>
            <a:ext cx="619268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accent2"/>
                </a:solidFill>
              </a:rPr>
              <a:t>TEMARIO</a:t>
            </a:r>
            <a:endParaRPr lang="es-CL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9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33" y="1030160"/>
            <a:ext cx="6860616" cy="5449465"/>
          </a:xfrm>
          <a:prstGeom prst="rect">
            <a:avLst/>
          </a:prstGeom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4</a:t>
            </a:fld>
            <a:endParaRPr lang="es-ES" dirty="0">
              <a:solidFill>
                <a:srgbClr val="333399"/>
              </a:solidFill>
            </a:endParaRPr>
          </a:p>
        </p:txBody>
      </p:sp>
      <p:pic>
        <p:nvPicPr>
          <p:cNvPr id="14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Rectángulo 1"/>
          <p:cNvSpPr/>
          <p:nvPr/>
        </p:nvSpPr>
        <p:spPr>
          <a:xfrm>
            <a:off x="2627784" y="188640"/>
            <a:ext cx="4031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1800" dirty="0">
                <a:solidFill>
                  <a:schemeClr val="bg1"/>
                </a:solidFill>
              </a:rPr>
              <a:t>ANTECEDENTES HISTÓRICOS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755576" y="603118"/>
            <a:ext cx="74450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ES" dirty="0">
                <a:solidFill>
                  <a:srgbClr val="C00000"/>
                </a:solidFill>
              </a:rPr>
              <a:t>SITUACIÓN TERRENOS DESDE SU ADQUISICIÓN HASTA 2011</a:t>
            </a:r>
            <a:endParaRPr lang="es-ES" sz="1200" dirty="0">
              <a:solidFill>
                <a:srgbClr val="C00000"/>
              </a:solidFill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6676958" y="3131369"/>
            <a:ext cx="2091579" cy="29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chemeClr val="bg1"/>
                </a:solidFill>
              </a:rPr>
              <a:t>SERVIU (1989)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6043389" y="1107802"/>
            <a:ext cx="1802482" cy="29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chemeClr val="bg1"/>
                </a:solidFill>
              </a:rPr>
              <a:t>ENAJENADO (1993)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6577142" y="3570231"/>
            <a:ext cx="1802482" cy="29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chemeClr val="bg1"/>
                </a:solidFill>
              </a:rPr>
              <a:t>ESVAL (1993)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6676958" y="3943812"/>
            <a:ext cx="1802482" cy="29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chemeClr val="bg1"/>
                </a:solidFill>
              </a:rPr>
              <a:t>MOP (1993)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269221" y="4884345"/>
            <a:ext cx="1185754" cy="29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chemeClr val="bg1"/>
                </a:solidFill>
              </a:rPr>
              <a:t>SSCC (1965)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577153" y="4225935"/>
            <a:ext cx="711453" cy="29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chemeClr val="bg1"/>
                </a:solidFill>
              </a:rPr>
              <a:t>(1904)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5271115" y="3824970"/>
            <a:ext cx="711453" cy="29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chemeClr val="bg1"/>
                </a:solidFill>
              </a:rPr>
              <a:t>(1905)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2391400" y="5217820"/>
            <a:ext cx="3399161" cy="290692"/>
          </a:xfrm>
          <a:prstGeom prst="rect">
            <a:avLst/>
          </a:prstGeom>
          <a:solidFill>
            <a:srgbClr val="F2F2F2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rgbClr val="0000FF"/>
                </a:solidFill>
              </a:rPr>
              <a:t>SUPERFICIE TOTAL ADQUIRIDA: 510 HÁS</a:t>
            </a:r>
            <a:endParaRPr lang="es-CL" sz="1100" dirty="0">
              <a:solidFill>
                <a:srgbClr val="0000FF"/>
              </a:solidFill>
            </a:endParaRPr>
          </a:p>
        </p:txBody>
      </p:sp>
      <p:pic>
        <p:nvPicPr>
          <p:cNvPr id="19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664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39868"/>
            <a:ext cx="6336704" cy="5237389"/>
          </a:xfrm>
          <a:prstGeom prst="rect">
            <a:avLst/>
          </a:prstGeom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5</a:t>
            </a:fld>
            <a:endParaRPr lang="es-ES" dirty="0">
              <a:solidFill>
                <a:srgbClr val="333399"/>
              </a:solidFill>
            </a:endParaRPr>
          </a:p>
        </p:txBody>
      </p:sp>
      <p:pic>
        <p:nvPicPr>
          <p:cNvPr id="14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Rectángulo 1"/>
          <p:cNvSpPr/>
          <p:nvPr/>
        </p:nvSpPr>
        <p:spPr>
          <a:xfrm>
            <a:off x="2627784" y="188640"/>
            <a:ext cx="4031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1800" dirty="0">
                <a:solidFill>
                  <a:schemeClr val="bg1"/>
                </a:solidFill>
              </a:rPr>
              <a:t>ANTECEDENTES HISTÓRICOS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755576" y="620688"/>
            <a:ext cx="74450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ES" dirty="0">
                <a:solidFill>
                  <a:srgbClr val="C00000"/>
                </a:solidFill>
              </a:rPr>
              <a:t>2005 - ACUERDO MARCO CON MUNIVIÑA</a:t>
            </a:r>
            <a:endParaRPr lang="es-ES" sz="1200" dirty="0">
              <a:solidFill>
                <a:srgbClr val="C00000"/>
              </a:solidFill>
            </a:endParaRPr>
          </a:p>
        </p:txBody>
      </p:sp>
      <p:sp>
        <p:nvSpPr>
          <p:cNvPr id="70" name="CuadroTexto 69"/>
          <p:cNvSpPr txBox="1"/>
          <p:nvPr/>
        </p:nvSpPr>
        <p:spPr>
          <a:xfrm>
            <a:off x="6444208" y="1196752"/>
            <a:ext cx="2699792" cy="48320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Alto Mando dispone enajenación: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400" b="0" dirty="0"/>
              <a:t>DIRECSERV establece Convenio Marco  con MUNIVIÑA.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rgbClr val="0000CC"/>
                </a:solidFill>
              </a:rPr>
              <a:t>Trabajo con MUNIVIÑA. Mesa Directiva y Mesa Técnica.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400" b="0" dirty="0"/>
          </a:p>
          <a:p>
            <a:r>
              <a:rPr lang="es-ES" sz="1400" dirty="0"/>
              <a:t>Objetivos Armada: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400" b="0" dirty="0"/>
              <a:t>Recursos para mejoramiento infraestructura.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400" b="0" dirty="0"/>
              <a:t>Señal permanencia Armada en Las Salinas.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400" b="0" dirty="0"/>
          </a:p>
          <a:p>
            <a:r>
              <a:rPr lang="es-ES" sz="1400" dirty="0"/>
              <a:t>Objetivos Marco: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400" b="0" dirty="0"/>
              <a:t>Incorporación grandes áreas para uso urbano.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400" b="0" dirty="0"/>
              <a:t>Definir deslindes Armada.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400" b="0" dirty="0"/>
              <a:t>Dar soluciones viales para mejorar conectividad y </a:t>
            </a:r>
            <a:r>
              <a:rPr lang="es-ES_tradnl" sz="1400" b="0" dirty="0"/>
              <a:t> </a:t>
            </a:r>
            <a:r>
              <a:rPr lang="es-ES" sz="1400" b="0" dirty="0"/>
              <a:t>descongestionar tránsito.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2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8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358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6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627784" y="188640"/>
            <a:ext cx="4031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1800" dirty="0">
                <a:solidFill>
                  <a:schemeClr val="bg1"/>
                </a:solidFill>
              </a:rPr>
              <a:t>ANTECEDENTES HISTÓRICOS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755576" y="620688"/>
            <a:ext cx="74450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>
                <a:solidFill>
                  <a:srgbClr val="C00000"/>
                </a:solidFill>
              </a:rPr>
              <a:t>LOTES ENAJENADOS 2011</a:t>
            </a:r>
            <a:endParaRPr lang="es-ES" sz="1200" dirty="0">
              <a:solidFill>
                <a:srgbClr val="C00000"/>
              </a:solidFill>
            </a:endParaRPr>
          </a:p>
        </p:txBody>
      </p:sp>
      <p:grpSp>
        <p:nvGrpSpPr>
          <p:cNvPr id="12" name="21 Grupo"/>
          <p:cNvGrpSpPr/>
          <p:nvPr/>
        </p:nvGrpSpPr>
        <p:grpSpPr>
          <a:xfrm>
            <a:off x="1547664" y="934135"/>
            <a:ext cx="6014449" cy="5483757"/>
            <a:chOff x="213735" y="1196752"/>
            <a:chExt cx="5726417" cy="5221140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43" t="4167" r="22813" b="6937"/>
            <a:stretch/>
          </p:blipFill>
          <p:spPr bwMode="auto">
            <a:xfrm>
              <a:off x="213735" y="1196752"/>
              <a:ext cx="5726417" cy="5221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2 Forma libre"/>
            <p:cNvSpPr/>
            <p:nvPr/>
          </p:nvSpPr>
          <p:spPr bwMode="auto">
            <a:xfrm>
              <a:off x="3882950" y="1326097"/>
              <a:ext cx="1932807" cy="1616451"/>
            </a:xfrm>
            <a:custGeom>
              <a:avLst/>
              <a:gdLst>
                <a:gd name="connsiteX0" fmla="*/ 1300095 w 1932807"/>
                <a:gd name="connsiteY0" fmla="*/ 0 h 1616451"/>
                <a:gd name="connsiteX1" fmla="*/ 1274093 w 1932807"/>
                <a:gd name="connsiteY1" fmla="*/ 403029 h 1616451"/>
                <a:gd name="connsiteX2" fmla="*/ 1148417 w 1932807"/>
                <a:gd name="connsiteY2" fmla="*/ 563374 h 1616451"/>
                <a:gd name="connsiteX3" fmla="*/ 767056 w 1932807"/>
                <a:gd name="connsiteY3" fmla="*/ 312022 h 1616451"/>
                <a:gd name="connsiteX4" fmla="*/ 468034 w 1932807"/>
                <a:gd name="connsiteY4" fmla="*/ 754055 h 1616451"/>
                <a:gd name="connsiteX5" fmla="*/ 273020 w 1932807"/>
                <a:gd name="connsiteY5" fmla="*/ 702051 h 1616451"/>
                <a:gd name="connsiteX6" fmla="*/ 0 w 1932807"/>
                <a:gd name="connsiteY6" fmla="*/ 1430104 h 1616451"/>
                <a:gd name="connsiteX7" fmla="*/ 138677 w 1932807"/>
                <a:gd name="connsiteY7" fmla="*/ 1616451 h 1616451"/>
                <a:gd name="connsiteX8" fmla="*/ 238350 w 1932807"/>
                <a:gd name="connsiteY8" fmla="*/ 1538445 h 1616451"/>
                <a:gd name="connsiteX9" fmla="*/ 173346 w 1932807"/>
                <a:gd name="connsiteY9" fmla="*/ 1352098 h 1616451"/>
                <a:gd name="connsiteX10" fmla="*/ 143010 w 1932807"/>
                <a:gd name="connsiteY10" fmla="*/ 1339097 h 1616451"/>
                <a:gd name="connsiteX11" fmla="*/ 199348 w 1932807"/>
                <a:gd name="connsiteY11" fmla="*/ 1079078 h 1616451"/>
                <a:gd name="connsiteX12" fmla="*/ 268686 w 1932807"/>
                <a:gd name="connsiteY12" fmla="*/ 1070411 h 1616451"/>
                <a:gd name="connsiteX13" fmla="*/ 277353 w 1932807"/>
                <a:gd name="connsiteY13" fmla="*/ 1200421 h 1616451"/>
                <a:gd name="connsiteX14" fmla="*/ 407363 w 1932807"/>
                <a:gd name="connsiteY14" fmla="*/ 1226422 h 1616451"/>
                <a:gd name="connsiteX15" fmla="*/ 485368 w 1932807"/>
                <a:gd name="connsiteY15" fmla="*/ 1053076 h 1616451"/>
                <a:gd name="connsiteX16" fmla="*/ 489702 w 1932807"/>
                <a:gd name="connsiteY16" fmla="*/ 940402 h 1616451"/>
                <a:gd name="connsiteX17" fmla="*/ 589376 w 1932807"/>
                <a:gd name="connsiteY17" fmla="*/ 949069 h 1616451"/>
                <a:gd name="connsiteX18" fmla="*/ 667382 w 1932807"/>
                <a:gd name="connsiteY18" fmla="*/ 710718 h 1616451"/>
                <a:gd name="connsiteX19" fmla="*/ 775723 w 1932807"/>
                <a:gd name="connsiteY19" fmla="*/ 719385 h 1616451"/>
                <a:gd name="connsiteX20" fmla="*/ 784390 w 1932807"/>
                <a:gd name="connsiteY20" fmla="*/ 879730 h 1616451"/>
                <a:gd name="connsiteX21" fmla="*/ 944735 w 1932807"/>
                <a:gd name="connsiteY21" fmla="*/ 884064 h 1616451"/>
                <a:gd name="connsiteX22" fmla="*/ 962070 w 1932807"/>
                <a:gd name="connsiteY22" fmla="*/ 654381 h 1616451"/>
                <a:gd name="connsiteX23" fmla="*/ 1165751 w 1932807"/>
                <a:gd name="connsiteY23" fmla="*/ 767056 h 1616451"/>
                <a:gd name="connsiteX24" fmla="*/ 1035742 w 1932807"/>
                <a:gd name="connsiteY24" fmla="*/ 949069 h 1616451"/>
                <a:gd name="connsiteX25" fmla="*/ 1014074 w 1932807"/>
                <a:gd name="connsiteY25" fmla="*/ 1074745 h 1616451"/>
                <a:gd name="connsiteX26" fmla="*/ 1118081 w 1932807"/>
                <a:gd name="connsiteY26" fmla="*/ 1161418 h 1616451"/>
                <a:gd name="connsiteX27" fmla="*/ 1256758 w 1932807"/>
                <a:gd name="connsiteY27" fmla="*/ 1200421 h 1616451"/>
                <a:gd name="connsiteX28" fmla="*/ 1352098 w 1932807"/>
                <a:gd name="connsiteY28" fmla="*/ 1031408 h 1616451"/>
                <a:gd name="connsiteX29" fmla="*/ 1430104 w 1932807"/>
                <a:gd name="connsiteY29" fmla="*/ 1209088 h 1616451"/>
                <a:gd name="connsiteX30" fmla="*/ 1555780 w 1932807"/>
                <a:gd name="connsiteY30" fmla="*/ 1196087 h 1616451"/>
                <a:gd name="connsiteX31" fmla="*/ 1685789 w 1932807"/>
                <a:gd name="connsiteY31" fmla="*/ 1044409 h 1616451"/>
                <a:gd name="connsiteX32" fmla="*/ 1811465 w 1932807"/>
                <a:gd name="connsiteY32" fmla="*/ 1087746 h 1616451"/>
                <a:gd name="connsiteX33" fmla="*/ 1837467 w 1932807"/>
                <a:gd name="connsiteY33" fmla="*/ 1018407 h 1616451"/>
                <a:gd name="connsiteX34" fmla="*/ 1820132 w 1932807"/>
                <a:gd name="connsiteY34" fmla="*/ 953403 h 1616451"/>
                <a:gd name="connsiteX35" fmla="*/ 1932807 w 1932807"/>
                <a:gd name="connsiteY35" fmla="*/ 589376 h 1616451"/>
                <a:gd name="connsiteX36" fmla="*/ 1876470 w 1932807"/>
                <a:gd name="connsiteY36" fmla="*/ 559040 h 1616451"/>
                <a:gd name="connsiteX37" fmla="*/ 1798464 w 1932807"/>
                <a:gd name="connsiteY37" fmla="*/ 368360 h 1616451"/>
                <a:gd name="connsiteX38" fmla="*/ 1815799 w 1932807"/>
                <a:gd name="connsiteY38" fmla="*/ 307689 h 1616451"/>
                <a:gd name="connsiteX39" fmla="*/ 1300095 w 1932807"/>
                <a:gd name="connsiteY39" fmla="*/ 0 h 161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932807" h="1616451">
                  <a:moveTo>
                    <a:pt x="1300095" y="0"/>
                  </a:moveTo>
                  <a:lnTo>
                    <a:pt x="1274093" y="403029"/>
                  </a:lnTo>
                  <a:lnTo>
                    <a:pt x="1148417" y="563374"/>
                  </a:lnTo>
                  <a:lnTo>
                    <a:pt x="767056" y="312022"/>
                  </a:lnTo>
                  <a:lnTo>
                    <a:pt x="468034" y="754055"/>
                  </a:lnTo>
                  <a:lnTo>
                    <a:pt x="273020" y="702051"/>
                  </a:lnTo>
                  <a:lnTo>
                    <a:pt x="0" y="1430104"/>
                  </a:lnTo>
                  <a:lnTo>
                    <a:pt x="138677" y="1616451"/>
                  </a:lnTo>
                  <a:lnTo>
                    <a:pt x="238350" y="1538445"/>
                  </a:lnTo>
                  <a:lnTo>
                    <a:pt x="173346" y="1352098"/>
                  </a:lnTo>
                  <a:lnTo>
                    <a:pt x="143010" y="1339097"/>
                  </a:lnTo>
                  <a:lnTo>
                    <a:pt x="199348" y="1079078"/>
                  </a:lnTo>
                  <a:lnTo>
                    <a:pt x="268686" y="1070411"/>
                  </a:lnTo>
                  <a:lnTo>
                    <a:pt x="277353" y="1200421"/>
                  </a:lnTo>
                  <a:lnTo>
                    <a:pt x="407363" y="1226422"/>
                  </a:lnTo>
                  <a:lnTo>
                    <a:pt x="485368" y="1053076"/>
                  </a:lnTo>
                  <a:lnTo>
                    <a:pt x="489702" y="940402"/>
                  </a:lnTo>
                  <a:lnTo>
                    <a:pt x="589376" y="949069"/>
                  </a:lnTo>
                  <a:lnTo>
                    <a:pt x="667382" y="710718"/>
                  </a:lnTo>
                  <a:lnTo>
                    <a:pt x="775723" y="719385"/>
                  </a:lnTo>
                  <a:lnTo>
                    <a:pt x="784390" y="879730"/>
                  </a:lnTo>
                  <a:lnTo>
                    <a:pt x="944735" y="884064"/>
                  </a:lnTo>
                  <a:lnTo>
                    <a:pt x="962070" y="654381"/>
                  </a:lnTo>
                  <a:lnTo>
                    <a:pt x="1165751" y="767056"/>
                  </a:lnTo>
                  <a:lnTo>
                    <a:pt x="1035742" y="949069"/>
                  </a:lnTo>
                  <a:lnTo>
                    <a:pt x="1014074" y="1074745"/>
                  </a:lnTo>
                  <a:lnTo>
                    <a:pt x="1118081" y="1161418"/>
                  </a:lnTo>
                  <a:lnTo>
                    <a:pt x="1256758" y="1200421"/>
                  </a:lnTo>
                  <a:lnTo>
                    <a:pt x="1352098" y="1031408"/>
                  </a:lnTo>
                  <a:lnTo>
                    <a:pt x="1430104" y="1209088"/>
                  </a:lnTo>
                  <a:lnTo>
                    <a:pt x="1555780" y="1196087"/>
                  </a:lnTo>
                  <a:lnTo>
                    <a:pt x="1685789" y="1044409"/>
                  </a:lnTo>
                  <a:lnTo>
                    <a:pt x="1811465" y="1087746"/>
                  </a:lnTo>
                  <a:lnTo>
                    <a:pt x="1837467" y="1018407"/>
                  </a:lnTo>
                  <a:lnTo>
                    <a:pt x="1820132" y="953403"/>
                  </a:lnTo>
                  <a:lnTo>
                    <a:pt x="1932807" y="589376"/>
                  </a:lnTo>
                  <a:lnTo>
                    <a:pt x="1876470" y="559040"/>
                  </a:lnTo>
                  <a:lnTo>
                    <a:pt x="1798464" y="368360"/>
                  </a:lnTo>
                  <a:lnTo>
                    <a:pt x="1815799" y="307689"/>
                  </a:lnTo>
                  <a:lnTo>
                    <a:pt x="1300095" y="0"/>
                  </a:lnTo>
                  <a:close/>
                </a:path>
              </a:pathLst>
            </a:custGeom>
            <a:noFill/>
            <a:ln w="9525" cap="flat" cmpd="sng" algn="ctr">
              <a:solidFill>
                <a:srgbClr val="CCCC00">
                  <a:alpha val="52157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MX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" name="10 Forma libre"/>
            <p:cNvSpPr/>
            <p:nvPr/>
          </p:nvSpPr>
          <p:spPr bwMode="auto">
            <a:xfrm>
              <a:off x="4932121" y="1887518"/>
              <a:ext cx="99674" cy="138677"/>
            </a:xfrm>
            <a:custGeom>
              <a:avLst/>
              <a:gdLst>
                <a:gd name="connsiteX0" fmla="*/ 99674 w 99674"/>
                <a:gd name="connsiteY0" fmla="*/ 0 h 138677"/>
                <a:gd name="connsiteX1" fmla="*/ 0 w 99674"/>
                <a:gd name="connsiteY1" fmla="*/ 138677 h 138677"/>
                <a:gd name="connsiteX2" fmla="*/ 0 w 99674"/>
                <a:gd name="connsiteY2" fmla="*/ 138677 h 138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9674" h="138677">
                  <a:moveTo>
                    <a:pt x="99674" y="0"/>
                  </a:moveTo>
                  <a:lnTo>
                    <a:pt x="0" y="138677"/>
                  </a:lnTo>
                  <a:lnTo>
                    <a:pt x="0" y="138677"/>
                  </a:lnTo>
                </a:path>
              </a:pathLst>
            </a:custGeom>
            <a:noFill/>
            <a:ln w="9525" cap="flat" cmpd="sng" algn="ctr">
              <a:solidFill>
                <a:srgbClr val="CCCC00">
                  <a:alpha val="52157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MX"/>
            </a:p>
          </p:txBody>
        </p:sp>
        <p:sp>
          <p:nvSpPr>
            <p:cNvPr id="19" name="12 Forma libre"/>
            <p:cNvSpPr/>
            <p:nvPr/>
          </p:nvSpPr>
          <p:spPr bwMode="auto">
            <a:xfrm>
              <a:off x="2594642" y="2361560"/>
              <a:ext cx="1157728" cy="1175657"/>
            </a:xfrm>
            <a:custGeom>
              <a:avLst/>
              <a:gdLst>
                <a:gd name="connsiteX0" fmla="*/ 1073203 w 1157728"/>
                <a:gd name="connsiteY0" fmla="*/ 20490 h 1175657"/>
                <a:gd name="connsiteX1" fmla="*/ 1037345 w 1157728"/>
                <a:gd name="connsiteY1" fmla="*/ 99892 h 1175657"/>
                <a:gd name="connsiteX2" fmla="*/ 740229 w 1157728"/>
                <a:gd name="connsiteY2" fmla="*/ 0 h 1175657"/>
                <a:gd name="connsiteX3" fmla="*/ 599355 w 1157728"/>
                <a:gd name="connsiteY3" fmla="*/ 348343 h 1175657"/>
                <a:gd name="connsiteX4" fmla="*/ 309923 w 1157728"/>
                <a:gd name="connsiteY4" fmla="*/ 627529 h 1175657"/>
                <a:gd name="connsiteX5" fmla="*/ 64034 w 1157728"/>
                <a:gd name="connsiteY5" fmla="*/ 1016853 h 1175657"/>
                <a:gd name="connsiteX6" fmla="*/ 56350 w 1157728"/>
                <a:gd name="connsiteY6" fmla="*/ 1080887 h 1175657"/>
                <a:gd name="connsiteX7" fmla="*/ 43543 w 1157728"/>
                <a:gd name="connsiteY7" fmla="*/ 1139798 h 1175657"/>
                <a:gd name="connsiteX8" fmla="*/ 0 w 1157728"/>
                <a:gd name="connsiteY8" fmla="*/ 1175657 h 1175657"/>
                <a:gd name="connsiteX9" fmla="*/ 184417 w 1157728"/>
                <a:gd name="connsiteY9" fmla="*/ 1170534 h 1175657"/>
                <a:gd name="connsiteX10" fmla="*/ 261257 w 1157728"/>
                <a:gd name="connsiteY10" fmla="*/ 996363 h 1175657"/>
                <a:gd name="connsiteX11" fmla="*/ 135751 w 1157728"/>
                <a:gd name="connsiteY11" fmla="*/ 937452 h 1175657"/>
                <a:gd name="connsiteX12" fmla="*/ 325291 w 1157728"/>
                <a:gd name="connsiteY12" fmla="*/ 648020 h 1175657"/>
                <a:gd name="connsiteX13" fmla="*/ 414938 w 1157728"/>
                <a:gd name="connsiteY13" fmla="*/ 732544 h 1175657"/>
                <a:gd name="connsiteX14" fmla="*/ 391886 w 1157728"/>
                <a:gd name="connsiteY14" fmla="*/ 796578 h 1175657"/>
                <a:gd name="connsiteX15" fmla="*/ 437990 w 1157728"/>
                <a:gd name="connsiteY15" fmla="*/ 837559 h 1175657"/>
                <a:gd name="connsiteX16" fmla="*/ 573741 w 1157728"/>
                <a:gd name="connsiteY16" fmla="*/ 719737 h 1175657"/>
                <a:gd name="connsiteX17" fmla="*/ 461042 w 1157728"/>
                <a:gd name="connsiteY17" fmla="*/ 504585 h 1175657"/>
                <a:gd name="connsiteX18" fmla="*/ 545566 w 1157728"/>
                <a:gd name="connsiteY18" fmla="*/ 427744 h 1175657"/>
                <a:gd name="connsiteX19" fmla="*/ 709492 w 1157728"/>
                <a:gd name="connsiteY19" fmla="*/ 601916 h 1175657"/>
                <a:gd name="connsiteX20" fmla="*/ 801701 w 1157728"/>
                <a:gd name="connsiteY20" fmla="*/ 519953 h 1175657"/>
                <a:gd name="connsiteX21" fmla="*/ 696686 w 1157728"/>
                <a:gd name="connsiteY21" fmla="*/ 412376 h 1175657"/>
                <a:gd name="connsiteX22" fmla="*/ 770965 w 1157728"/>
                <a:gd name="connsiteY22" fmla="*/ 243327 h 1175657"/>
                <a:gd name="connsiteX23" fmla="*/ 676195 w 1157728"/>
                <a:gd name="connsiteY23" fmla="*/ 210030 h 1175657"/>
                <a:gd name="connsiteX24" fmla="*/ 742790 w 1157728"/>
                <a:gd name="connsiteY24" fmla="*/ 53788 h 1175657"/>
                <a:gd name="connsiteX25" fmla="*/ 781210 w 1157728"/>
                <a:gd name="connsiteY25" fmla="*/ 74279 h 1175657"/>
                <a:gd name="connsiteX26" fmla="*/ 824753 w 1157728"/>
                <a:gd name="connsiteY26" fmla="*/ 81963 h 1175657"/>
                <a:gd name="connsiteX27" fmla="*/ 868296 w 1157728"/>
                <a:gd name="connsiteY27" fmla="*/ 94769 h 1175657"/>
                <a:gd name="connsiteX28" fmla="*/ 888787 w 1157728"/>
                <a:gd name="connsiteY28" fmla="*/ 115260 h 1175657"/>
                <a:gd name="connsiteX29" fmla="*/ 914400 w 1157728"/>
                <a:gd name="connsiteY29" fmla="*/ 158803 h 1175657"/>
                <a:gd name="connsiteX30" fmla="*/ 932329 w 1157728"/>
                <a:gd name="connsiteY30" fmla="*/ 171610 h 1175657"/>
                <a:gd name="connsiteX31" fmla="*/ 978434 w 1157728"/>
                <a:gd name="connsiteY31" fmla="*/ 166487 h 1175657"/>
                <a:gd name="connsiteX32" fmla="*/ 1037345 w 1157728"/>
                <a:gd name="connsiteY32" fmla="*/ 171610 h 1175657"/>
                <a:gd name="connsiteX33" fmla="*/ 1062958 w 1157728"/>
                <a:gd name="connsiteY33" fmla="*/ 179294 h 1175657"/>
                <a:gd name="connsiteX34" fmla="*/ 1091133 w 1157728"/>
                <a:gd name="connsiteY34" fmla="*/ 204907 h 1175657"/>
                <a:gd name="connsiteX35" fmla="*/ 1139798 w 1157728"/>
                <a:gd name="connsiteY35" fmla="*/ 184416 h 1175657"/>
                <a:gd name="connsiteX36" fmla="*/ 1144921 w 1157728"/>
                <a:gd name="connsiteY36" fmla="*/ 156242 h 1175657"/>
                <a:gd name="connsiteX37" fmla="*/ 1144921 w 1157728"/>
                <a:gd name="connsiteY37" fmla="*/ 105015 h 1175657"/>
                <a:gd name="connsiteX38" fmla="*/ 1157728 w 1157728"/>
                <a:gd name="connsiteY38" fmla="*/ 64033 h 1175657"/>
                <a:gd name="connsiteX39" fmla="*/ 1073203 w 1157728"/>
                <a:gd name="connsiteY39" fmla="*/ 20490 h 1175657"/>
                <a:gd name="connsiteX0" fmla="*/ 1073203 w 1157728"/>
                <a:gd name="connsiteY0" fmla="*/ 20490 h 1175657"/>
                <a:gd name="connsiteX1" fmla="*/ 1037345 w 1157728"/>
                <a:gd name="connsiteY1" fmla="*/ 99892 h 1175657"/>
                <a:gd name="connsiteX2" fmla="*/ 740229 w 1157728"/>
                <a:gd name="connsiteY2" fmla="*/ 0 h 1175657"/>
                <a:gd name="connsiteX3" fmla="*/ 599355 w 1157728"/>
                <a:gd name="connsiteY3" fmla="*/ 348343 h 1175657"/>
                <a:gd name="connsiteX4" fmla="*/ 309923 w 1157728"/>
                <a:gd name="connsiteY4" fmla="*/ 627529 h 1175657"/>
                <a:gd name="connsiteX5" fmla="*/ 64034 w 1157728"/>
                <a:gd name="connsiteY5" fmla="*/ 1016853 h 1175657"/>
                <a:gd name="connsiteX6" fmla="*/ 56350 w 1157728"/>
                <a:gd name="connsiteY6" fmla="*/ 1080887 h 1175657"/>
                <a:gd name="connsiteX7" fmla="*/ 43543 w 1157728"/>
                <a:gd name="connsiteY7" fmla="*/ 1139798 h 1175657"/>
                <a:gd name="connsiteX8" fmla="*/ 0 w 1157728"/>
                <a:gd name="connsiteY8" fmla="*/ 1175657 h 1175657"/>
                <a:gd name="connsiteX9" fmla="*/ 184417 w 1157728"/>
                <a:gd name="connsiteY9" fmla="*/ 1170534 h 1175657"/>
                <a:gd name="connsiteX10" fmla="*/ 261257 w 1157728"/>
                <a:gd name="connsiteY10" fmla="*/ 996363 h 1175657"/>
                <a:gd name="connsiteX11" fmla="*/ 135751 w 1157728"/>
                <a:gd name="connsiteY11" fmla="*/ 937452 h 1175657"/>
                <a:gd name="connsiteX12" fmla="*/ 325291 w 1157728"/>
                <a:gd name="connsiteY12" fmla="*/ 648020 h 1175657"/>
                <a:gd name="connsiteX13" fmla="*/ 414938 w 1157728"/>
                <a:gd name="connsiteY13" fmla="*/ 732544 h 1175657"/>
                <a:gd name="connsiteX14" fmla="*/ 391886 w 1157728"/>
                <a:gd name="connsiteY14" fmla="*/ 796578 h 1175657"/>
                <a:gd name="connsiteX15" fmla="*/ 437990 w 1157728"/>
                <a:gd name="connsiteY15" fmla="*/ 837559 h 1175657"/>
                <a:gd name="connsiteX16" fmla="*/ 573741 w 1157728"/>
                <a:gd name="connsiteY16" fmla="*/ 719737 h 1175657"/>
                <a:gd name="connsiteX17" fmla="*/ 461042 w 1157728"/>
                <a:gd name="connsiteY17" fmla="*/ 504585 h 1175657"/>
                <a:gd name="connsiteX18" fmla="*/ 545566 w 1157728"/>
                <a:gd name="connsiteY18" fmla="*/ 427744 h 1175657"/>
                <a:gd name="connsiteX19" fmla="*/ 709492 w 1157728"/>
                <a:gd name="connsiteY19" fmla="*/ 601916 h 1175657"/>
                <a:gd name="connsiteX20" fmla="*/ 801701 w 1157728"/>
                <a:gd name="connsiteY20" fmla="*/ 519953 h 1175657"/>
                <a:gd name="connsiteX21" fmla="*/ 696686 w 1157728"/>
                <a:gd name="connsiteY21" fmla="*/ 412376 h 1175657"/>
                <a:gd name="connsiteX22" fmla="*/ 770965 w 1157728"/>
                <a:gd name="connsiteY22" fmla="*/ 243327 h 1175657"/>
                <a:gd name="connsiteX23" fmla="*/ 676195 w 1157728"/>
                <a:gd name="connsiteY23" fmla="*/ 210030 h 1175657"/>
                <a:gd name="connsiteX24" fmla="*/ 742790 w 1157728"/>
                <a:gd name="connsiteY24" fmla="*/ 53788 h 1175657"/>
                <a:gd name="connsiteX25" fmla="*/ 781210 w 1157728"/>
                <a:gd name="connsiteY25" fmla="*/ 74279 h 1175657"/>
                <a:gd name="connsiteX26" fmla="*/ 824753 w 1157728"/>
                <a:gd name="connsiteY26" fmla="*/ 81963 h 1175657"/>
                <a:gd name="connsiteX27" fmla="*/ 868296 w 1157728"/>
                <a:gd name="connsiteY27" fmla="*/ 94769 h 1175657"/>
                <a:gd name="connsiteX28" fmla="*/ 888787 w 1157728"/>
                <a:gd name="connsiteY28" fmla="*/ 115260 h 1175657"/>
                <a:gd name="connsiteX29" fmla="*/ 914400 w 1157728"/>
                <a:gd name="connsiteY29" fmla="*/ 158803 h 1175657"/>
                <a:gd name="connsiteX30" fmla="*/ 932329 w 1157728"/>
                <a:gd name="connsiteY30" fmla="*/ 171610 h 1175657"/>
                <a:gd name="connsiteX31" fmla="*/ 978434 w 1157728"/>
                <a:gd name="connsiteY31" fmla="*/ 166487 h 1175657"/>
                <a:gd name="connsiteX32" fmla="*/ 1037345 w 1157728"/>
                <a:gd name="connsiteY32" fmla="*/ 171610 h 1175657"/>
                <a:gd name="connsiteX33" fmla="*/ 1062958 w 1157728"/>
                <a:gd name="connsiteY33" fmla="*/ 179294 h 1175657"/>
                <a:gd name="connsiteX34" fmla="*/ 1091133 w 1157728"/>
                <a:gd name="connsiteY34" fmla="*/ 204907 h 1175657"/>
                <a:gd name="connsiteX35" fmla="*/ 1124430 w 1157728"/>
                <a:gd name="connsiteY35" fmla="*/ 199785 h 1175657"/>
                <a:gd name="connsiteX36" fmla="*/ 1139798 w 1157728"/>
                <a:gd name="connsiteY36" fmla="*/ 184416 h 1175657"/>
                <a:gd name="connsiteX37" fmla="*/ 1144921 w 1157728"/>
                <a:gd name="connsiteY37" fmla="*/ 156242 h 1175657"/>
                <a:gd name="connsiteX38" fmla="*/ 1144921 w 1157728"/>
                <a:gd name="connsiteY38" fmla="*/ 105015 h 1175657"/>
                <a:gd name="connsiteX39" fmla="*/ 1157728 w 1157728"/>
                <a:gd name="connsiteY39" fmla="*/ 64033 h 1175657"/>
                <a:gd name="connsiteX40" fmla="*/ 1073203 w 1157728"/>
                <a:gd name="connsiteY40" fmla="*/ 20490 h 1175657"/>
                <a:gd name="connsiteX0" fmla="*/ 1073203 w 1157728"/>
                <a:gd name="connsiteY0" fmla="*/ 20490 h 1175657"/>
                <a:gd name="connsiteX1" fmla="*/ 1037345 w 1157728"/>
                <a:gd name="connsiteY1" fmla="*/ 99892 h 1175657"/>
                <a:gd name="connsiteX2" fmla="*/ 740229 w 1157728"/>
                <a:gd name="connsiteY2" fmla="*/ 0 h 1175657"/>
                <a:gd name="connsiteX3" fmla="*/ 599355 w 1157728"/>
                <a:gd name="connsiteY3" fmla="*/ 348343 h 1175657"/>
                <a:gd name="connsiteX4" fmla="*/ 309923 w 1157728"/>
                <a:gd name="connsiteY4" fmla="*/ 627529 h 1175657"/>
                <a:gd name="connsiteX5" fmla="*/ 64034 w 1157728"/>
                <a:gd name="connsiteY5" fmla="*/ 1016853 h 1175657"/>
                <a:gd name="connsiteX6" fmla="*/ 56350 w 1157728"/>
                <a:gd name="connsiteY6" fmla="*/ 1080887 h 1175657"/>
                <a:gd name="connsiteX7" fmla="*/ 43543 w 1157728"/>
                <a:gd name="connsiteY7" fmla="*/ 1139798 h 1175657"/>
                <a:gd name="connsiteX8" fmla="*/ 0 w 1157728"/>
                <a:gd name="connsiteY8" fmla="*/ 1175657 h 1175657"/>
                <a:gd name="connsiteX9" fmla="*/ 184417 w 1157728"/>
                <a:gd name="connsiteY9" fmla="*/ 1170534 h 1175657"/>
                <a:gd name="connsiteX10" fmla="*/ 261257 w 1157728"/>
                <a:gd name="connsiteY10" fmla="*/ 996363 h 1175657"/>
                <a:gd name="connsiteX11" fmla="*/ 135751 w 1157728"/>
                <a:gd name="connsiteY11" fmla="*/ 937452 h 1175657"/>
                <a:gd name="connsiteX12" fmla="*/ 325291 w 1157728"/>
                <a:gd name="connsiteY12" fmla="*/ 648020 h 1175657"/>
                <a:gd name="connsiteX13" fmla="*/ 414938 w 1157728"/>
                <a:gd name="connsiteY13" fmla="*/ 732544 h 1175657"/>
                <a:gd name="connsiteX14" fmla="*/ 391886 w 1157728"/>
                <a:gd name="connsiteY14" fmla="*/ 796578 h 1175657"/>
                <a:gd name="connsiteX15" fmla="*/ 437990 w 1157728"/>
                <a:gd name="connsiteY15" fmla="*/ 837559 h 1175657"/>
                <a:gd name="connsiteX16" fmla="*/ 573741 w 1157728"/>
                <a:gd name="connsiteY16" fmla="*/ 719737 h 1175657"/>
                <a:gd name="connsiteX17" fmla="*/ 461042 w 1157728"/>
                <a:gd name="connsiteY17" fmla="*/ 504585 h 1175657"/>
                <a:gd name="connsiteX18" fmla="*/ 545566 w 1157728"/>
                <a:gd name="connsiteY18" fmla="*/ 427744 h 1175657"/>
                <a:gd name="connsiteX19" fmla="*/ 709492 w 1157728"/>
                <a:gd name="connsiteY19" fmla="*/ 601916 h 1175657"/>
                <a:gd name="connsiteX20" fmla="*/ 801701 w 1157728"/>
                <a:gd name="connsiteY20" fmla="*/ 519953 h 1175657"/>
                <a:gd name="connsiteX21" fmla="*/ 696686 w 1157728"/>
                <a:gd name="connsiteY21" fmla="*/ 412376 h 1175657"/>
                <a:gd name="connsiteX22" fmla="*/ 770965 w 1157728"/>
                <a:gd name="connsiteY22" fmla="*/ 243327 h 1175657"/>
                <a:gd name="connsiteX23" fmla="*/ 676195 w 1157728"/>
                <a:gd name="connsiteY23" fmla="*/ 210030 h 1175657"/>
                <a:gd name="connsiteX24" fmla="*/ 742790 w 1157728"/>
                <a:gd name="connsiteY24" fmla="*/ 53788 h 1175657"/>
                <a:gd name="connsiteX25" fmla="*/ 781210 w 1157728"/>
                <a:gd name="connsiteY25" fmla="*/ 74279 h 1175657"/>
                <a:gd name="connsiteX26" fmla="*/ 824753 w 1157728"/>
                <a:gd name="connsiteY26" fmla="*/ 81963 h 1175657"/>
                <a:gd name="connsiteX27" fmla="*/ 860612 w 1157728"/>
                <a:gd name="connsiteY27" fmla="*/ 97330 h 1175657"/>
                <a:gd name="connsiteX28" fmla="*/ 888787 w 1157728"/>
                <a:gd name="connsiteY28" fmla="*/ 115260 h 1175657"/>
                <a:gd name="connsiteX29" fmla="*/ 914400 w 1157728"/>
                <a:gd name="connsiteY29" fmla="*/ 158803 h 1175657"/>
                <a:gd name="connsiteX30" fmla="*/ 932329 w 1157728"/>
                <a:gd name="connsiteY30" fmla="*/ 171610 h 1175657"/>
                <a:gd name="connsiteX31" fmla="*/ 978434 w 1157728"/>
                <a:gd name="connsiteY31" fmla="*/ 166487 h 1175657"/>
                <a:gd name="connsiteX32" fmla="*/ 1037345 w 1157728"/>
                <a:gd name="connsiteY32" fmla="*/ 171610 h 1175657"/>
                <a:gd name="connsiteX33" fmla="*/ 1062958 w 1157728"/>
                <a:gd name="connsiteY33" fmla="*/ 179294 h 1175657"/>
                <a:gd name="connsiteX34" fmla="*/ 1091133 w 1157728"/>
                <a:gd name="connsiteY34" fmla="*/ 204907 h 1175657"/>
                <a:gd name="connsiteX35" fmla="*/ 1124430 w 1157728"/>
                <a:gd name="connsiteY35" fmla="*/ 199785 h 1175657"/>
                <a:gd name="connsiteX36" fmla="*/ 1139798 w 1157728"/>
                <a:gd name="connsiteY36" fmla="*/ 184416 h 1175657"/>
                <a:gd name="connsiteX37" fmla="*/ 1144921 w 1157728"/>
                <a:gd name="connsiteY37" fmla="*/ 156242 h 1175657"/>
                <a:gd name="connsiteX38" fmla="*/ 1144921 w 1157728"/>
                <a:gd name="connsiteY38" fmla="*/ 105015 h 1175657"/>
                <a:gd name="connsiteX39" fmla="*/ 1157728 w 1157728"/>
                <a:gd name="connsiteY39" fmla="*/ 64033 h 1175657"/>
                <a:gd name="connsiteX40" fmla="*/ 1073203 w 1157728"/>
                <a:gd name="connsiteY40" fmla="*/ 20490 h 117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157728" h="1175657">
                  <a:moveTo>
                    <a:pt x="1073203" y="20490"/>
                  </a:moveTo>
                  <a:lnTo>
                    <a:pt x="1037345" y="99892"/>
                  </a:lnTo>
                  <a:lnTo>
                    <a:pt x="740229" y="0"/>
                  </a:lnTo>
                  <a:lnTo>
                    <a:pt x="599355" y="348343"/>
                  </a:lnTo>
                  <a:lnTo>
                    <a:pt x="309923" y="627529"/>
                  </a:lnTo>
                  <a:lnTo>
                    <a:pt x="64034" y="1016853"/>
                  </a:lnTo>
                  <a:lnTo>
                    <a:pt x="56350" y="1080887"/>
                  </a:lnTo>
                  <a:lnTo>
                    <a:pt x="43543" y="1139798"/>
                  </a:lnTo>
                  <a:lnTo>
                    <a:pt x="0" y="1175657"/>
                  </a:lnTo>
                  <a:lnTo>
                    <a:pt x="184417" y="1170534"/>
                  </a:lnTo>
                  <a:lnTo>
                    <a:pt x="261257" y="996363"/>
                  </a:lnTo>
                  <a:lnTo>
                    <a:pt x="135751" y="937452"/>
                  </a:lnTo>
                  <a:lnTo>
                    <a:pt x="325291" y="648020"/>
                  </a:lnTo>
                  <a:lnTo>
                    <a:pt x="414938" y="732544"/>
                  </a:lnTo>
                  <a:lnTo>
                    <a:pt x="391886" y="796578"/>
                  </a:lnTo>
                  <a:lnTo>
                    <a:pt x="437990" y="837559"/>
                  </a:lnTo>
                  <a:lnTo>
                    <a:pt x="573741" y="719737"/>
                  </a:lnTo>
                  <a:lnTo>
                    <a:pt x="461042" y="504585"/>
                  </a:lnTo>
                  <a:lnTo>
                    <a:pt x="545566" y="427744"/>
                  </a:lnTo>
                  <a:lnTo>
                    <a:pt x="709492" y="601916"/>
                  </a:lnTo>
                  <a:lnTo>
                    <a:pt x="801701" y="519953"/>
                  </a:lnTo>
                  <a:lnTo>
                    <a:pt x="696686" y="412376"/>
                  </a:lnTo>
                  <a:lnTo>
                    <a:pt x="770965" y="243327"/>
                  </a:lnTo>
                  <a:lnTo>
                    <a:pt x="676195" y="210030"/>
                  </a:lnTo>
                  <a:lnTo>
                    <a:pt x="742790" y="53788"/>
                  </a:lnTo>
                  <a:lnTo>
                    <a:pt x="781210" y="74279"/>
                  </a:lnTo>
                  <a:lnTo>
                    <a:pt x="824753" y="81963"/>
                  </a:lnTo>
                  <a:lnTo>
                    <a:pt x="860612" y="97330"/>
                  </a:lnTo>
                  <a:lnTo>
                    <a:pt x="888787" y="115260"/>
                  </a:lnTo>
                  <a:lnTo>
                    <a:pt x="914400" y="158803"/>
                  </a:lnTo>
                  <a:lnTo>
                    <a:pt x="932329" y="171610"/>
                  </a:lnTo>
                  <a:lnTo>
                    <a:pt x="978434" y="166487"/>
                  </a:lnTo>
                  <a:lnTo>
                    <a:pt x="1037345" y="171610"/>
                  </a:lnTo>
                  <a:lnTo>
                    <a:pt x="1062958" y="179294"/>
                  </a:lnTo>
                  <a:cubicBezTo>
                    <a:pt x="1072350" y="187832"/>
                    <a:pt x="1080888" y="201492"/>
                    <a:pt x="1091133" y="204907"/>
                  </a:cubicBezTo>
                  <a:cubicBezTo>
                    <a:pt x="1101378" y="208322"/>
                    <a:pt x="1117600" y="204054"/>
                    <a:pt x="1124430" y="199785"/>
                  </a:cubicBezTo>
                  <a:lnTo>
                    <a:pt x="1139798" y="184416"/>
                  </a:lnTo>
                  <a:lnTo>
                    <a:pt x="1144921" y="156242"/>
                  </a:lnTo>
                  <a:lnTo>
                    <a:pt x="1144921" y="105015"/>
                  </a:lnTo>
                  <a:lnTo>
                    <a:pt x="1157728" y="64033"/>
                  </a:lnTo>
                  <a:lnTo>
                    <a:pt x="1073203" y="20490"/>
                  </a:lnTo>
                  <a:close/>
                </a:path>
              </a:pathLst>
            </a:custGeom>
            <a:solidFill>
              <a:srgbClr val="00B0F0">
                <a:alpha val="5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MX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" name="15 Forma libre"/>
            <p:cNvSpPr/>
            <p:nvPr/>
          </p:nvSpPr>
          <p:spPr bwMode="auto">
            <a:xfrm>
              <a:off x="1954306" y="3680652"/>
              <a:ext cx="566057" cy="489217"/>
            </a:xfrm>
            <a:custGeom>
              <a:avLst/>
              <a:gdLst>
                <a:gd name="connsiteX0" fmla="*/ 202346 w 566057"/>
                <a:gd name="connsiteY0" fmla="*/ 0 h 489217"/>
                <a:gd name="connsiteX1" fmla="*/ 0 w 566057"/>
                <a:gd name="connsiteY1" fmla="*/ 399570 h 489217"/>
                <a:gd name="connsiteX2" fmla="*/ 99892 w 566057"/>
                <a:gd name="connsiteY2" fmla="*/ 445674 h 489217"/>
                <a:gd name="connsiteX3" fmla="*/ 163926 w 566057"/>
                <a:gd name="connsiteY3" fmla="*/ 478972 h 489217"/>
                <a:gd name="connsiteX4" fmla="*/ 263818 w 566057"/>
                <a:gd name="connsiteY4" fmla="*/ 489217 h 489217"/>
                <a:gd name="connsiteX5" fmla="*/ 350904 w 566057"/>
                <a:gd name="connsiteY5" fmla="*/ 463603 h 489217"/>
                <a:gd name="connsiteX6" fmla="*/ 412376 w 566057"/>
                <a:gd name="connsiteY6" fmla="*/ 420061 h 489217"/>
                <a:gd name="connsiteX7" fmla="*/ 453358 w 566057"/>
                <a:gd name="connsiteY7" fmla="*/ 386763 h 489217"/>
                <a:gd name="connsiteX8" fmla="*/ 512269 w 566057"/>
                <a:gd name="connsiteY8" fmla="*/ 312484 h 489217"/>
                <a:gd name="connsiteX9" fmla="*/ 566057 w 566057"/>
                <a:gd name="connsiteY9" fmla="*/ 235644 h 489217"/>
                <a:gd name="connsiteX10" fmla="*/ 540444 w 566057"/>
                <a:gd name="connsiteY10" fmla="*/ 194662 h 489217"/>
                <a:gd name="connsiteX11" fmla="*/ 530198 w 566057"/>
                <a:gd name="connsiteY11" fmla="*/ 171610 h 489217"/>
                <a:gd name="connsiteX12" fmla="*/ 512269 w 566057"/>
                <a:gd name="connsiteY12" fmla="*/ 179294 h 489217"/>
                <a:gd name="connsiteX13" fmla="*/ 202346 w 566057"/>
                <a:gd name="connsiteY13" fmla="*/ 0 h 489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66057" h="489217">
                  <a:moveTo>
                    <a:pt x="202346" y="0"/>
                  </a:moveTo>
                  <a:lnTo>
                    <a:pt x="0" y="399570"/>
                  </a:lnTo>
                  <a:lnTo>
                    <a:pt x="99892" y="445674"/>
                  </a:lnTo>
                  <a:lnTo>
                    <a:pt x="163926" y="478972"/>
                  </a:lnTo>
                  <a:lnTo>
                    <a:pt x="263818" y="489217"/>
                  </a:lnTo>
                  <a:lnTo>
                    <a:pt x="350904" y="463603"/>
                  </a:lnTo>
                  <a:lnTo>
                    <a:pt x="412376" y="420061"/>
                  </a:lnTo>
                  <a:lnTo>
                    <a:pt x="453358" y="386763"/>
                  </a:lnTo>
                  <a:lnTo>
                    <a:pt x="512269" y="312484"/>
                  </a:lnTo>
                  <a:lnTo>
                    <a:pt x="566057" y="235644"/>
                  </a:lnTo>
                  <a:lnTo>
                    <a:pt x="540444" y="194662"/>
                  </a:lnTo>
                  <a:lnTo>
                    <a:pt x="530198" y="171610"/>
                  </a:lnTo>
                  <a:lnTo>
                    <a:pt x="512269" y="179294"/>
                  </a:lnTo>
                  <a:lnTo>
                    <a:pt x="202346" y="0"/>
                  </a:lnTo>
                  <a:close/>
                </a:path>
              </a:pathLst>
            </a:custGeom>
            <a:solidFill>
              <a:srgbClr val="AE2812">
                <a:alpha val="49804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MX"/>
            </a:p>
          </p:txBody>
        </p:sp>
        <p:sp>
          <p:nvSpPr>
            <p:cNvPr id="21" name="17 Forma libre"/>
            <p:cNvSpPr/>
            <p:nvPr/>
          </p:nvSpPr>
          <p:spPr bwMode="auto">
            <a:xfrm>
              <a:off x="1915886" y="3401466"/>
              <a:ext cx="1787818" cy="840121"/>
            </a:xfrm>
            <a:custGeom>
              <a:avLst/>
              <a:gdLst>
                <a:gd name="connsiteX0" fmla="*/ 33297 w 1787818"/>
                <a:gd name="connsiteY0" fmla="*/ 681317 h 840121"/>
                <a:gd name="connsiteX1" fmla="*/ 0 w 1787818"/>
                <a:gd name="connsiteY1" fmla="*/ 745351 h 840121"/>
                <a:gd name="connsiteX2" fmla="*/ 33297 w 1787818"/>
                <a:gd name="connsiteY2" fmla="*/ 735105 h 840121"/>
                <a:gd name="connsiteX3" fmla="*/ 120383 w 1787818"/>
                <a:gd name="connsiteY3" fmla="*/ 776087 h 840121"/>
                <a:gd name="connsiteX4" fmla="*/ 153680 w 1787818"/>
                <a:gd name="connsiteY4" fmla="*/ 804262 h 840121"/>
                <a:gd name="connsiteX5" fmla="*/ 212591 w 1787818"/>
                <a:gd name="connsiteY5" fmla="*/ 832437 h 840121"/>
                <a:gd name="connsiteX6" fmla="*/ 274064 w 1787818"/>
                <a:gd name="connsiteY6" fmla="*/ 840121 h 840121"/>
                <a:gd name="connsiteX7" fmla="*/ 343220 w 1787818"/>
                <a:gd name="connsiteY7" fmla="*/ 837559 h 840121"/>
                <a:gd name="connsiteX8" fmla="*/ 422622 w 1787818"/>
                <a:gd name="connsiteY8" fmla="*/ 809384 h 840121"/>
                <a:gd name="connsiteX9" fmla="*/ 473848 w 1787818"/>
                <a:gd name="connsiteY9" fmla="*/ 781210 h 840121"/>
                <a:gd name="connsiteX10" fmla="*/ 540443 w 1787818"/>
                <a:gd name="connsiteY10" fmla="*/ 727421 h 840121"/>
                <a:gd name="connsiteX11" fmla="*/ 648020 w 1787818"/>
                <a:gd name="connsiteY11" fmla="*/ 609600 h 840121"/>
                <a:gd name="connsiteX12" fmla="*/ 732544 w 1787818"/>
                <a:gd name="connsiteY12" fmla="*/ 555811 h 840121"/>
                <a:gd name="connsiteX13" fmla="*/ 822191 w 1787818"/>
                <a:gd name="connsiteY13" fmla="*/ 519952 h 840121"/>
                <a:gd name="connsiteX14" fmla="*/ 991240 w 1787818"/>
                <a:gd name="connsiteY14" fmla="*/ 468726 h 840121"/>
                <a:gd name="connsiteX15" fmla="*/ 1116746 w 1787818"/>
                <a:gd name="connsiteY15" fmla="*/ 435428 h 840121"/>
                <a:gd name="connsiteX16" fmla="*/ 1467650 w 1787818"/>
                <a:gd name="connsiteY16" fmla="*/ 335536 h 840121"/>
                <a:gd name="connsiteX17" fmla="*/ 1544490 w 1787818"/>
                <a:gd name="connsiteY17" fmla="*/ 302238 h 840121"/>
                <a:gd name="connsiteX18" fmla="*/ 1626453 w 1787818"/>
                <a:gd name="connsiteY18" fmla="*/ 253573 h 840121"/>
                <a:gd name="connsiteX19" fmla="*/ 1685364 w 1787818"/>
                <a:gd name="connsiteY19" fmla="*/ 197223 h 840121"/>
                <a:gd name="connsiteX20" fmla="*/ 1726346 w 1787818"/>
                <a:gd name="connsiteY20" fmla="*/ 143435 h 840121"/>
                <a:gd name="connsiteX21" fmla="*/ 1764766 w 1787818"/>
                <a:gd name="connsiteY21" fmla="*/ 102453 h 840121"/>
                <a:gd name="connsiteX22" fmla="*/ 1787818 w 1787818"/>
                <a:gd name="connsiteY22" fmla="*/ 0 h 840121"/>
                <a:gd name="connsiteX23" fmla="*/ 1718662 w 1787818"/>
                <a:gd name="connsiteY23" fmla="*/ 69156 h 840121"/>
                <a:gd name="connsiteX24" fmla="*/ 1672558 w 1787818"/>
                <a:gd name="connsiteY24" fmla="*/ 135751 h 840121"/>
                <a:gd name="connsiteX25" fmla="*/ 1608524 w 1787818"/>
                <a:gd name="connsiteY25" fmla="*/ 204907 h 840121"/>
                <a:gd name="connsiteX26" fmla="*/ 1549613 w 1787818"/>
                <a:gd name="connsiteY26" fmla="*/ 245889 h 840121"/>
                <a:gd name="connsiteX27" fmla="*/ 1490702 w 1787818"/>
                <a:gd name="connsiteY27" fmla="*/ 271502 h 840121"/>
                <a:gd name="connsiteX28" fmla="*/ 1390810 w 1787818"/>
                <a:gd name="connsiteY28" fmla="*/ 307361 h 840121"/>
                <a:gd name="connsiteX29" fmla="*/ 1262743 w 1787818"/>
                <a:gd name="connsiteY29" fmla="*/ 343220 h 840121"/>
                <a:gd name="connsiteX30" fmla="*/ 1193586 w 1787818"/>
                <a:gd name="connsiteY30" fmla="*/ 358588 h 840121"/>
                <a:gd name="connsiteX31" fmla="*/ 1073203 w 1787818"/>
                <a:gd name="connsiteY31" fmla="*/ 394447 h 840121"/>
                <a:gd name="connsiteX32" fmla="*/ 1019415 w 1787818"/>
                <a:gd name="connsiteY32" fmla="*/ 409815 h 840121"/>
                <a:gd name="connsiteX33" fmla="*/ 932329 w 1787818"/>
                <a:gd name="connsiteY33" fmla="*/ 430305 h 840121"/>
                <a:gd name="connsiteX34" fmla="*/ 832437 w 1787818"/>
                <a:gd name="connsiteY34" fmla="*/ 445673 h 840121"/>
                <a:gd name="connsiteX35" fmla="*/ 750474 w 1787818"/>
                <a:gd name="connsiteY35" fmla="*/ 458480 h 840121"/>
                <a:gd name="connsiteX36" fmla="*/ 689001 w 1787818"/>
                <a:gd name="connsiteY36" fmla="*/ 478971 h 840121"/>
                <a:gd name="connsiteX37" fmla="*/ 655704 w 1787818"/>
                <a:gd name="connsiteY37" fmla="*/ 496900 h 840121"/>
                <a:gd name="connsiteX38" fmla="*/ 614722 w 1787818"/>
                <a:gd name="connsiteY38" fmla="*/ 519952 h 840121"/>
                <a:gd name="connsiteX39" fmla="*/ 540443 w 1787818"/>
                <a:gd name="connsiteY39" fmla="*/ 624968 h 840121"/>
                <a:gd name="connsiteX40" fmla="*/ 496901 w 1787818"/>
                <a:gd name="connsiteY40" fmla="*/ 681317 h 840121"/>
                <a:gd name="connsiteX41" fmla="*/ 412376 w 1787818"/>
                <a:gd name="connsiteY41" fmla="*/ 745351 h 840121"/>
                <a:gd name="connsiteX42" fmla="*/ 325290 w 1787818"/>
                <a:gd name="connsiteY42" fmla="*/ 773526 h 840121"/>
                <a:gd name="connsiteX43" fmla="*/ 261257 w 1787818"/>
                <a:gd name="connsiteY43" fmla="*/ 778648 h 840121"/>
                <a:gd name="connsiteX44" fmla="*/ 204907 w 1787818"/>
                <a:gd name="connsiteY44" fmla="*/ 768403 h 840121"/>
                <a:gd name="connsiteX45" fmla="*/ 145996 w 1787818"/>
                <a:gd name="connsiteY45" fmla="*/ 750473 h 840121"/>
                <a:gd name="connsiteX46" fmla="*/ 33297 w 1787818"/>
                <a:gd name="connsiteY46" fmla="*/ 681317 h 840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787818" h="840121">
                  <a:moveTo>
                    <a:pt x="33297" y="681317"/>
                  </a:moveTo>
                  <a:lnTo>
                    <a:pt x="0" y="745351"/>
                  </a:lnTo>
                  <a:lnTo>
                    <a:pt x="33297" y="735105"/>
                  </a:lnTo>
                  <a:lnTo>
                    <a:pt x="120383" y="776087"/>
                  </a:lnTo>
                  <a:lnTo>
                    <a:pt x="153680" y="804262"/>
                  </a:lnTo>
                  <a:lnTo>
                    <a:pt x="212591" y="832437"/>
                  </a:lnTo>
                  <a:lnTo>
                    <a:pt x="274064" y="840121"/>
                  </a:lnTo>
                  <a:lnTo>
                    <a:pt x="343220" y="837559"/>
                  </a:lnTo>
                  <a:lnTo>
                    <a:pt x="422622" y="809384"/>
                  </a:lnTo>
                  <a:lnTo>
                    <a:pt x="473848" y="781210"/>
                  </a:lnTo>
                  <a:lnTo>
                    <a:pt x="540443" y="727421"/>
                  </a:lnTo>
                  <a:lnTo>
                    <a:pt x="648020" y="609600"/>
                  </a:lnTo>
                  <a:lnTo>
                    <a:pt x="732544" y="555811"/>
                  </a:lnTo>
                  <a:lnTo>
                    <a:pt x="822191" y="519952"/>
                  </a:lnTo>
                  <a:lnTo>
                    <a:pt x="991240" y="468726"/>
                  </a:lnTo>
                  <a:lnTo>
                    <a:pt x="1116746" y="435428"/>
                  </a:lnTo>
                  <a:lnTo>
                    <a:pt x="1467650" y="335536"/>
                  </a:lnTo>
                  <a:lnTo>
                    <a:pt x="1544490" y="302238"/>
                  </a:lnTo>
                  <a:lnTo>
                    <a:pt x="1626453" y="253573"/>
                  </a:lnTo>
                  <a:lnTo>
                    <a:pt x="1685364" y="197223"/>
                  </a:lnTo>
                  <a:lnTo>
                    <a:pt x="1726346" y="143435"/>
                  </a:lnTo>
                  <a:lnTo>
                    <a:pt x="1764766" y="102453"/>
                  </a:lnTo>
                  <a:lnTo>
                    <a:pt x="1787818" y="0"/>
                  </a:lnTo>
                  <a:lnTo>
                    <a:pt x="1718662" y="69156"/>
                  </a:lnTo>
                  <a:lnTo>
                    <a:pt x="1672558" y="135751"/>
                  </a:lnTo>
                  <a:lnTo>
                    <a:pt x="1608524" y="204907"/>
                  </a:lnTo>
                  <a:lnTo>
                    <a:pt x="1549613" y="245889"/>
                  </a:lnTo>
                  <a:lnTo>
                    <a:pt x="1490702" y="271502"/>
                  </a:lnTo>
                  <a:lnTo>
                    <a:pt x="1390810" y="307361"/>
                  </a:lnTo>
                  <a:lnTo>
                    <a:pt x="1262743" y="343220"/>
                  </a:lnTo>
                  <a:lnTo>
                    <a:pt x="1193586" y="358588"/>
                  </a:lnTo>
                  <a:lnTo>
                    <a:pt x="1073203" y="394447"/>
                  </a:lnTo>
                  <a:lnTo>
                    <a:pt x="1019415" y="409815"/>
                  </a:lnTo>
                  <a:lnTo>
                    <a:pt x="932329" y="430305"/>
                  </a:lnTo>
                  <a:lnTo>
                    <a:pt x="832437" y="445673"/>
                  </a:lnTo>
                  <a:lnTo>
                    <a:pt x="750474" y="458480"/>
                  </a:lnTo>
                  <a:lnTo>
                    <a:pt x="689001" y="478971"/>
                  </a:lnTo>
                  <a:lnTo>
                    <a:pt x="655704" y="496900"/>
                  </a:lnTo>
                  <a:lnTo>
                    <a:pt x="614722" y="519952"/>
                  </a:lnTo>
                  <a:lnTo>
                    <a:pt x="540443" y="624968"/>
                  </a:lnTo>
                  <a:lnTo>
                    <a:pt x="496901" y="681317"/>
                  </a:lnTo>
                  <a:lnTo>
                    <a:pt x="412376" y="745351"/>
                  </a:lnTo>
                  <a:lnTo>
                    <a:pt x="325290" y="773526"/>
                  </a:lnTo>
                  <a:lnTo>
                    <a:pt x="261257" y="778648"/>
                  </a:lnTo>
                  <a:lnTo>
                    <a:pt x="204907" y="768403"/>
                  </a:lnTo>
                  <a:lnTo>
                    <a:pt x="145996" y="750473"/>
                  </a:lnTo>
                  <a:lnTo>
                    <a:pt x="33297" y="681317"/>
                  </a:lnTo>
                  <a:close/>
                </a:path>
              </a:pathLst>
            </a:custGeom>
            <a:solidFill>
              <a:srgbClr val="00B0F0">
                <a:alpha val="5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MX"/>
            </a:p>
          </p:txBody>
        </p:sp>
        <p:sp>
          <p:nvSpPr>
            <p:cNvPr id="22" name="19 CuadroTexto"/>
            <p:cNvSpPr txBox="1"/>
            <p:nvPr/>
          </p:nvSpPr>
          <p:spPr>
            <a:xfrm>
              <a:off x="2334152" y="4221088"/>
              <a:ext cx="115772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900" dirty="0">
                  <a:solidFill>
                    <a:schemeClr val="bg1"/>
                  </a:solidFill>
                </a:rPr>
                <a:t>FUNDO NORTE</a:t>
              </a:r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4206360" y="3429000"/>
              <a:ext cx="115772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900">
                  <a:solidFill>
                    <a:schemeClr val="bg1"/>
                  </a:solidFill>
                </a:defRPr>
              </a:lvl1pPr>
            </a:lstStyle>
            <a:p>
              <a:r>
                <a:rPr lang="es-MX" dirty="0"/>
                <a:t>FUNDO SUR</a:t>
              </a:r>
            </a:p>
          </p:txBody>
        </p:sp>
        <p:sp>
          <p:nvSpPr>
            <p:cNvPr id="24" name="20 Forma libre"/>
            <p:cNvSpPr/>
            <p:nvPr/>
          </p:nvSpPr>
          <p:spPr bwMode="auto">
            <a:xfrm>
              <a:off x="3308754" y="2415496"/>
              <a:ext cx="2383782" cy="3588888"/>
            </a:xfrm>
            <a:custGeom>
              <a:avLst/>
              <a:gdLst>
                <a:gd name="connsiteX0" fmla="*/ 2383782 w 2383782"/>
                <a:gd name="connsiteY0" fmla="*/ 0 h 3588888"/>
                <a:gd name="connsiteX1" fmla="*/ 2209359 w 2383782"/>
                <a:gd name="connsiteY1" fmla="*/ 655408 h 3588888"/>
                <a:gd name="connsiteX2" fmla="*/ 2087792 w 2383782"/>
                <a:gd name="connsiteY2" fmla="*/ 745262 h 3588888"/>
                <a:gd name="connsiteX3" fmla="*/ 2045507 w 2383782"/>
                <a:gd name="connsiteY3" fmla="*/ 893258 h 3588888"/>
                <a:gd name="connsiteX4" fmla="*/ 2077221 w 2383782"/>
                <a:gd name="connsiteY4" fmla="*/ 1025396 h 3588888"/>
                <a:gd name="connsiteX5" fmla="*/ 1733660 w 2383782"/>
                <a:gd name="connsiteY5" fmla="*/ 2288643 h 3588888"/>
                <a:gd name="connsiteX6" fmla="*/ 1654377 w 2383782"/>
                <a:gd name="connsiteY6" fmla="*/ 2547635 h 3588888"/>
                <a:gd name="connsiteX7" fmla="*/ 1596236 w 2383782"/>
                <a:gd name="connsiteY7" fmla="*/ 2669202 h 3588888"/>
                <a:gd name="connsiteX8" fmla="*/ 1596236 w 2383782"/>
                <a:gd name="connsiteY8" fmla="*/ 2743200 h 3588888"/>
                <a:gd name="connsiteX9" fmla="*/ 1633234 w 2383782"/>
                <a:gd name="connsiteY9" fmla="*/ 2833054 h 3588888"/>
                <a:gd name="connsiteX10" fmla="*/ 1675519 w 2383782"/>
                <a:gd name="connsiteY10" fmla="*/ 2854196 h 3588888"/>
                <a:gd name="connsiteX11" fmla="*/ 1738945 w 2383782"/>
                <a:gd name="connsiteY11" fmla="*/ 2859482 h 3588888"/>
                <a:gd name="connsiteX12" fmla="*/ 1569808 w 2383782"/>
                <a:gd name="connsiteY12" fmla="*/ 3324610 h 3588888"/>
                <a:gd name="connsiteX13" fmla="*/ 1405956 w 2383782"/>
                <a:gd name="connsiteY13" fmla="*/ 3308754 h 3588888"/>
                <a:gd name="connsiteX14" fmla="*/ 1368957 w 2383782"/>
                <a:gd name="connsiteY14" fmla="*/ 3588888 h 3588888"/>
                <a:gd name="connsiteX15" fmla="*/ 639551 w 2383782"/>
                <a:gd name="connsiteY15" fmla="*/ 3499033 h 3588888"/>
                <a:gd name="connsiteX16" fmla="*/ 491556 w 2383782"/>
                <a:gd name="connsiteY16" fmla="*/ 3483177 h 3588888"/>
                <a:gd name="connsiteX17" fmla="*/ 0 w 2383782"/>
                <a:gd name="connsiteY17" fmla="*/ 3488462 h 3588888"/>
                <a:gd name="connsiteX18" fmla="*/ 26428 w 2383782"/>
                <a:gd name="connsiteY18" fmla="*/ 3488462 h 3588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383782" h="3588888">
                  <a:moveTo>
                    <a:pt x="2383782" y="0"/>
                  </a:moveTo>
                  <a:lnTo>
                    <a:pt x="2209359" y="655408"/>
                  </a:lnTo>
                  <a:lnTo>
                    <a:pt x="2087792" y="745262"/>
                  </a:lnTo>
                  <a:lnTo>
                    <a:pt x="2045507" y="893258"/>
                  </a:lnTo>
                  <a:lnTo>
                    <a:pt x="2077221" y="1025396"/>
                  </a:lnTo>
                  <a:lnTo>
                    <a:pt x="1733660" y="2288643"/>
                  </a:lnTo>
                  <a:lnTo>
                    <a:pt x="1654377" y="2547635"/>
                  </a:lnTo>
                  <a:lnTo>
                    <a:pt x="1596236" y="2669202"/>
                  </a:lnTo>
                  <a:lnTo>
                    <a:pt x="1596236" y="2743200"/>
                  </a:lnTo>
                  <a:lnTo>
                    <a:pt x="1633234" y="2833054"/>
                  </a:lnTo>
                  <a:lnTo>
                    <a:pt x="1675519" y="2854196"/>
                  </a:lnTo>
                  <a:lnTo>
                    <a:pt x="1738945" y="2859482"/>
                  </a:lnTo>
                  <a:lnTo>
                    <a:pt x="1569808" y="3324610"/>
                  </a:lnTo>
                  <a:lnTo>
                    <a:pt x="1405956" y="3308754"/>
                  </a:lnTo>
                  <a:lnTo>
                    <a:pt x="1368957" y="3588888"/>
                  </a:lnTo>
                  <a:lnTo>
                    <a:pt x="639551" y="3499033"/>
                  </a:lnTo>
                  <a:lnTo>
                    <a:pt x="491556" y="3483177"/>
                  </a:lnTo>
                  <a:lnTo>
                    <a:pt x="0" y="3488462"/>
                  </a:lnTo>
                  <a:lnTo>
                    <a:pt x="26428" y="3488462"/>
                  </a:lnTo>
                </a:path>
              </a:pathLst>
            </a:custGeom>
            <a:noFill/>
            <a:ln w="9525" cap="flat" cmpd="sng" algn="ctr">
              <a:solidFill>
                <a:srgbClr val="CCCC00">
                  <a:alpha val="52157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MX"/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4363919" y="4335431"/>
              <a:ext cx="5045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8</a:t>
              </a:r>
            </a:p>
          </p:txBody>
        </p:sp>
        <p:sp>
          <p:nvSpPr>
            <p:cNvPr id="26" name="25 CuadroTexto"/>
            <p:cNvSpPr txBox="1"/>
            <p:nvPr/>
          </p:nvSpPr>
          <p:spPr>
            <a:xfrm>
              <a:off x="4499992" y="1776883"/>
              <a:ext cx="5045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16-A</a:t>
              </a:r>
            </a:p>
          </p:txBody>
        </p:sp>
        <p:sp>
          <p:nvSpPr>
            <p:cNvPr id="27" name="26 CuadroTexto"/>
            <p:cNvSpPr txBox="1"/>
            <p:nvPr/>
          </p:nvSpPr>
          <p:spPr>
            <a:xfrm>
              <a:off x="5148064" y="1989420"/>
              <a:ext cx="5045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16-B</a:t>
              </a:r>
            </a:p>
          </p:txBody>
        </p:sp>
        <p:sp>
          <p:nvSpPr>
            <p:cNvPr id="28" name="27 CuadroTexto"/>
            <p:cNvSpPr txBox="1"/>
            <p:nvPr/>
          </p:nvSpPr>
          <p:spPr>
            <a:xfrm>
              <a:off x="267152" y="5696420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</a:t>
              </a:r>
            </a:p>
          </p:txBody>
        </p:sp>
        <p:sp>
          <p:nvSpPr>
            <p:cNvPr id="29" name="28 CuadroTexto"/>
            <p:cNvSpPr txBox="1"/>
            <p:nvPr/>
          </p:nvSpPr>
          <p:spPr>
            <a:xfrm>
              <a:off x="1389680" y="5439072"/>
              <a:ext cx="44022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4-26</a:t>
              </a:r>
            </a:p>
          </p:txBody>
        </p:sp>
        <p:sp>
          <p:nvSpPr>
            <p:cNvPr id="30" name="29 CuadroTexto"/>
            <p:cNvSpPr txBox="1"/>
            <p:nvPr/>
          </p:nvSpPr>
          <p:spPr>
            <a:xfrm>
              <a:off x="954023" y="5090844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4-7</a:t>
              </a:r>
            </a:p>
          </p:txBody>
        </p:sp>
        <p:sp>
          <p:nvSpPr>
            <p:cNvPr id="31" name="30 CuadroTexto"/>
            <p:cNvSpPr txBox="1"/>
            <p:nvPr/>
          </p:nvSpPr>
          <p:spPr>
            <a:xfrm>
              <a:off x="1416743" y="4872488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4-9</a:t>
              </a:r>
            </a:p>
          </p:txBody>
        </p:sp>
        <p:sp>
          <p:nvSpPr>
            <p:cNvPr id="32" name="31 CuadroTexto"/>
            <p:cNvSpPr txBox="1"/>
            <p:nvPr/>
          </p:nvSpPr>
          <p:spPr>
            <a:xfrm>
              <a:off x="1273020" y="4672676"/>
              <a:ext cx="43204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4-10</a:t>
              </a:r>
            </a:p>
          </p:txBody>
        </p:sp>
        <p:sp>
          <p:nvSpPr>
            <p:cNvPr id="33" name="32 CuadroTexto"/>
            <p:cNvSpPr txBox="1"/>
            <p:nvPr/>
          </p:nvSpPr>
          <p:spPr>
            <a:xfrm>
              <a:off x="498808" y="5519148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4-4</a:t>
              </a:r>
            </a:p>
          </p:txBody>
        </p:sp>
        <p:sp>
          <p:nvSpPr>
            <p:cNvPr id="34" name="33 CuadroTexto"/>
            <p:cNvSpPr txBox="1"/>
            <p:nvPr/>
          </p:nvSpPr>
          <p:spPr>
            <a:xfrm>
              <a:off x="675579" y="5400698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4-5</a:t>
              </a:r>
            </a:p>
          </p:txBody>
        </p:sp>
        <p:sp>
          <p:nvSpPr>
            <p:cNvPr id="35" name="34 CuadroTexto"/>
            <p:cNvSpPr txBox="1"/>
            <p:nvPr/>
          </p:nvSpPr>
          <p:spPr>
            <a:xfrm>
              <a:off x="814424" y="5244832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4-6</a:t>
              </a:r>
            </a:p>
          </p:txBody>
        </p:sp>
        <p:sp>
          <p:nvSpPr>
            <p:cNvPr id="36" name="35 CuadroTexto"/>
            <p:cNvSpPr txBox="1"/>
            <p:nvPr/>
          </p:nvSpPr>
          <p:spPr>
            <a:xfrm>
              <a:off x="1699456" y="4721236"/>
              <a:ext cx="46892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4-11</a:t>
              </a:r>
            </a:p>
          </p:txBody>
        </p:sp>
        <p:sp>
          <p:nvSpPr>
            <p:cNvPr id="38" name="36 CuadroTexto"/>
            <p:cNvSpPr txBox="1"/>
            <p:nvPr/>
          </p:nvSpPr>
          <p:spPr>
            <a:xfrm>
              <a:off x="2069016" y="4463644"/>
              <a:ext cx="47091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4-12</a:t>
              </a:r>
            </a:p>
          </p:txBody>
        </p:sp>
        <p:sp>
          <p:nvSpPr>
            <p:cNvPr id="39" name="37 CuadroTexto"/>
            <p:cNvSpPr txBox="1"/>
            <p:nvPr/>
          </p:nvSpPr>
          <p:spPr>
            <a:xfrm>
              <a:off x="2600610" y="5130416"/>
              <a:ext cx="41652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4-24</a:t>
              </a:r>
            </a:p>
          </p:txBody>
        </p:sp>
        <p:sp>
          <p:nvSpPr>
            <p:cNvPr id="40" name="38 CuadroTexto"/>
            <p:cNvSpPr txBox="1"/>
            <p:nvPr/>
          </p:nvSpPr>
          <p:spPr>
            <a:xfrm>
              <a:off x="2820948" y="4536603"/>
              <a:ext cx="4549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4-23</a:t>
              </a:r>
            </a:p>
          </p:txBody>
        </p:sp>
        <p:sp>
          <p:nvSpPr>
            <p:cNvPr id="41" name="39 CuadroTexto"/>
            <p:cNvSpPr txBox="1"/>
            <p:nvPr/>
          </p:nvSpPr>
          <p:spPr>
            <a:xfrm>
              <a:off x="482770" y="5744011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</a:t>
              </a:r>
            </a:p>
          </p:txBody>
        </p:sp>
        <p:sp>
          <p:nvSpPr>
            <p:cNvPr id="42" name="40 CuadroTexto"/>
            <p:cNvSpPr txBox="1"/>
            <p:nvPr/>
          </p:nvSpPr>
          <p:spPr>
            <a:xfrm>
              <a:off x="1092748" y="5860645"/>
              <a:ext cx="44514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4-27</a:t>
              </a:r>
            </a:p>
          </p:txBody>
        </p:sp>
        <p:sp>
          <p:nvSpPr>
            <p:cNvPr id="43" name="41 CuadroTexto"/>
            <p:cNvSpPr txBox="1"/>
            <p:nvPr/>
          </p:nvSpPr>
          <p:spPr>
            <a:xfrm>
              <a:off x="1220564" y="4994216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4-8</a:t>
              </a:r>
            </a:p>
          </p:txBody>
        </p:sp>
        <p:sp>
          <p:nvSpPr>
            <p:cNvPr id="44" name="42 CuadroTexto"/>
            <p:cNvSpPr txBox="1"/>
            <p:nvPr/>
          </p:nvSpPr>
          <p:spPr>
            <a:xfrm>
              <a:off x="737593" y="5707149"/>
              <a:ext cx="37814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4-3</a:t>
              </a:r>
            </a:p>
          </p:txBody>
        </p:sp>
        <p:sp>
          <p:nvSpPr>
            <p:cNvPr id="45" name="43 CuadroTexto"/>
            <p:cNvSpPr txBox="1"/>
            <p:nvPr/>
          </p:nvSpPr>
          <p:spPr>
            <a:xfrm>
              <a:off x="2095859" y="5448552"/>
              <a:ext cx="42453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4-25</a:t>
              </a:r>
            </a:p>
          </p:txBody>
        </p:sp>
        <p:sp>
          <p:nvSpPr>
            <p:cNvPr id="46" name="44 CuadroTexto"/>
            <p:cNvSpPr txBox="1"/>
            <p:nvPr/>
          </p:nvSpPr>
          <p:spPr>
            <a:xfrm>
              <a:off x="2501168" y="3605183"/>
              <a:ext cx="4549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4-18</a:t>
              </a:r>
            </a:p>
          </p:txBody>
        </p:sp>
        <p:sp>
          <p:nvSpPr>
            <p:cNvPr id="47" name="45 CuadroTexto"/>
            <p:cNvSpPr txBox="1"/>
            <p:nvPr/>
          </p:nvSpPr>
          <p:spPr>
            <a:xfrm>
              <a:off x="2324518" y="3344604"/>
              <a:ext cx="4549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4-17</a:t>
              </a:r>
            </a:p>
          </p:txBody>
        </p:sp>
        <p:sp>
          <p:nvSpPr>
            <p:cNvPr id="48" name="46 CuadroTexto"/>
            <p:cNvSpPr txBox="1"/>
            <p:nvPr/>
          </p:nvSpPr>
          <p:spPr>
            <a:xfrm>
              <a:off x="2163182" y="3533495"/>
              <a:ext cx="4549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4-16</a:t>
              </a:r>
            </a:p>
          </p:txBody>
        </p:sp>
        <p:sp>
          <p:nvSpPr>
            <p:cNvPr id="49" name="47 CuadroTexto"/>
            <p:cNvSpPr txBox="1"/>
            <p:nvPr/>
          </p:nvSpPr>
          <p:spPr>
            <a:xfrm>
              <a:off x="3423073" y="2636912"/>
              <a:ext cx="4549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4-22</a:t>
              </a:r>
            </a:p>
          </p:txBody>
        </p:sp>
        <p:sp>
          <p:nvSpPr>
            <p:cNvPr id="50" name="48 CuadroTexto"/>
            <p:cNvSpPr txBox="1"/>
            <p:nvPr/>
          </p:nvSpPr>
          <p:spPr>
            <a:xfrm>
              <a:off x="3235974" y="3166482"/>
              <a:ext cx="4549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4-20</a:t>
              </a:r>
            </a:p>
          </p:txBody>
        </p:sp>
        <p:sp>
          <p:nvSpPr>
            <p:cNvPr id="51" name="49 CuadroTexto"/>
            <p:cNvSpPr txBox="1"/>
            <p:nvPr/>
          </p:nvSpPr>
          <p:spPr>
            <a:xfrm>
              <a:off x="2789684" y="3321958"/>
              <a:ext cx="45490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800" dirty="0">
                  <a:solidFill>
                    <a:schemeClr val="bg1"/>
                  </a:solidFill>
                </a:rPr>
                <a:t>4-19</a:t>
              </a:r>
            </a:p>
          </p:txBody>
        </p:sp>
      </p:grpSp>
      <p:sp>
        <p:nvSpPr>
          <p:cNvPr id="56" name="59 CuadroTexto"/>
          <p:cNvSpPr txBox="1"/>
          <p:nvPr/>
        </p:nvSpPr>
        <p:spPr>
          <a:xfrm>
            <a:off x="3774735" y="2242410"/>
            <a:ext cx="1215960" cy="355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900">
                <a:solidFill>
                  <a:schemeClr val="bg1"/>
                </a:solidFill>
              </a:defRPr>
            </a:lvl1pPr>
          </a:lstStyle>
          <a:p>
            <a:r>
              <a:rPr lang="es-MX" sz="800" dirty="0"/>
              <a:t>CESFAM Gómez Carreño</a:t>
            </a:r>
          </a:p>
        </p:txBody>
      </p:sp>
      <p:cxnSp>
        <p:nvCxnSpPr>
          <p:cNvPr id="57" name="56 Conector recto de flecha"/>
          <p:cNvCxnSpPr/>
          <p:nvPr/>
        </p:nvCxnSpPr>
        <p:spPr bwMode="auto">
          <a:xfrm>
            <a:off x="4382716" y="2446733"/>
            <a:ext cx="348254" cy="11314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8" name="CuadroTexto 57"/>
          <p:cNvSpPr txBox="1"/>
          <p:nvPr/>
        </p:nvSpPr>
        <p:spPr>
          <a:xfrm>
            <a:off x="4151678" y="4756156"/>
            <a:ext cx="2427797" cy="274769"/>
          </a:xfrm>
          <a:prstGeom prst="rect">
            <a:avLst/>
          </a:prstGeom>
          <a:solidFill>
            <a:srgbClr val="F2F2F2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1100" dirty="0">
                <a:solidFill>
                  <a:srgbClr val="0000FF"/>
                </a:solidFill>
              </a:rPr>
              <a:t>SUPERFICIE ACTUAL: 470 HÁS</a:t>
            </a:r>
            <a:endParaRPr lang="es-CL" sz="1100" dirty="0">
              <a:solidFill>
                <a:srgbClr val="0000FF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00680" y="2564904"/>
            <a:ext cx="21450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I.S.N.</a:t>
            </a:r>
          </a:p>
          <a:p>
            <a:pPr algn="ctr"/>
            <a:r>
              <a:rPr lang="es-ES" sz="1050" b="0" dirty="0">
                <a:solidFill>
                  <a:schemeClr val="bg1"/>
                </a:solidFill>
              </a:rPr>
              <a:t>(CON TOMA RAZÓN C.G.R. COMO FISCO ARMADA)</a:t>
            </a:r>
            <a:endParaRPr lang="es-CL" sz="1050" b="0" dirty="0">
              <a:solidFill>
                <a:schemeClr val="bg1"/>
              </a:solidFill>
            </a:endParaRPr>
          </a:p>
        </p:txBody>
      </p:sp>
      <p:cxnSp>
        <p:nvCxnSpPr>
          <p:cNvPr id="7" name="Conector recto de flecha 6"/>
          <p:cNvCxnSpPr/>
          <p:nvPr/>
        </p:nvCxnSpPr>
        <p:spPr bwMode="auto">
          <a:xfrm>
            <a:off x="2918156" y="3180457"/>
            <a:ext cx="755525" cy="68059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CuadroTexto 58"/>
          <p:cNvSpPr txBox="1"/>
          <p:nvPr/>
        </p:nvSpPr>
        <p:spPr>
          <a:xfrm>
            <a:off x="5173982" y="2453488"/>
            <a:ext cx="214500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</a:rPr>
              <a:t>MUNIVIÑA</a:t>
            </a:r>
          </a:p>
          <a:p>
            <a:pPr algn="ctr"/>
            <a:r>
              <a:rPr lang="es-ES" sz="1050" b="0" dirty="0">
                <a:solidFill>
                  <a:schemeClr val="bg1"/>
                </a:solidFill>
              </a:rPr>
              <a:t>(SIN ENTREGA TERRENO EXCEPTO CESFAM)</a:t>
            </a:r>
            <a:endParaRPr lang="es-CL" sz="1050" b="0" dirty="0">
              <a:solidFill>
                <a:schemeClr val="bg1"/>
              </a:solidFill>
            </a:endParaRPr>
          </a:p>
        </p:txBody>
      </p:sp>
      <p:cxnSp>
        <p:nvCxnSpPr>
          <p:cNvPr id="61" name="Conector recto de flecha 60"/>
          <p:cNvCxnSpPr/>
          <p:nvPr/>
        </p:nvCxnSpPr>
        <p:spPr bwMode="auto">
          <a:xfrm flipH="1" flipV="1">
            <a:off x="4793506" y="2673065"/>
            <a:ext cx="590981" cy="9606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Conector recto de flecha 62"/>
          <p:cNvCxnSpPr>
            <a:endCxn id="21" idx="29"/>
          </p:cNvCxnSpPr>
          <p:nvPr/>
        </p:nvCxnSpPr>
        <p:spPr bwMode="auto">
          <a:xfrm flipH="1">
            <a:off x="4661688" y="2888424"/>
            <a:ext cx="858154" cy="721803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CuadroTexto 52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54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5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0" name="CuadroTexto 59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62" name="Imagen 61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4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535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7</a:t>
            </a:fld>
            <a:endParaRPr lang="es-ES" dirty="0">
              <a:solidFill>
                <a:srgbClr val="333399"/>
              </a:solidFill>
            </a:endParaRPr>
          </a:p>
        </p:txBody>
      </p:sp>
      <p:pic>
        <p:nvPicPr>
          <p:cNvPr id="14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11560" y="915211"/>
            <a:ext cx="84249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ANTECEDENTES HISTÓRICOS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PLANIFICACIÓN COMUNAL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PLANIFICACIÓN NAVAL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USOS PROPUESTOS</a:t>
            </a: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   PROPUESTA CASAS FISCALES</a:t>
            </a:r>
            <a:endParaRPr lang="es-CL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2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8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uadroTexto 18"/>
          <p:cNvSpPr txBox="1"/>
          <p:nvPr/>
        </p:nvSpPr>
        <p:spPr>
          <a:xfrm>
            <a:off x="1187625" y="357917"/>
            <a:ext cx="619268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accent2"/>
                </a:solidFill>
              </a:rPr>
              <a:t>TEMARIO</a:t>
            </a:r>
            <a:endParaRPr lang="es-CL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223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63714"/>
            <a:ext cx="6120680" cy="5016558"/>
          </a:xfrm>
          <a:prstGeom prst="rect">
            <a:avLst/>
          </a:prstGeom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702552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428168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8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827584" y="620688"/>
            <a:ext cx="727280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rgbClr val="C00000"/>
                </a:solidFill>
              </a:rPr>
              <a:t>MODIFICACION AL PRC FUNDO NAVAL LAS SALINAS </a:t>
            </a:r>
            <a:r>
              <a:rPr lang="es-CL" sz="1100" b="0" dirty="0">
                <a:solidFill>
                  <a:srgbClr val="C00000"/>
                </a:solidFill>
              </a:rPr>
              <a:t>(DA 783-11_DO AÑO 2011)</a:t>
            </a:r>
          </a:p>
          <a:p>
            <a:pPr algn="ctr"/>
            <a:r>
              <a:rPr lang="es-ES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LAMINA ZONIFICACION</a:t>
            </a:r>
            <a:endParaRPr lang="es-CL" sz="18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2627784" y="188640"/>
            <a:ext cx="3698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s-ES" sz="1800" dirty="0">
                <a:solidFill>
                  <a:schemeClr val="bg1"/>
                </a:solidFill>
              </a:rPr>
              <a:t>PLANIFICACIÓN COMUNAL</a:t>
            </a:r>
          </a:p>
        </p:txBody>
      </p:sp>
      <p:sp>
        <p:nvSpPr>
          <p:cNvPr id="2" name="Rectángulo 1"/>
          <p:cNvSpPr/>
          <p:nvPr/>
        </p:nvSpPr>
        <p:spPr bwMode="auto">
          <a:xfrm>
            <a:off x="6777351" y="1700808"/>
            <a:ext cx="530953" cy="216024"/>
          </a:xfrm>
          <a:prstGeom prst="rect">
            <a:avLst/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Rectángulo 15"/>
          <p:cNvSpPr/>
          <p:nvPr/>
        </p:nvSpPr>
        <p:spPr bwMode="auto">
          <a:xfrm>
            <a:off x="6786449" y="5723204"/>
            <a:ext cx="530953" cy="216024"/>
          </a:xfrm>
          <a:prstGeom prst="rect">
            <a:avLst/>
          </a:prstGeom>
          <a:solidFill>
            <a:srgbClr val="666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Rectángulo 17"/>
          <p:cNvSpPr/>
          <p:nvPr/>
        </p:nvSpPr>
        <p:spPr bwMode="auto">
          <a:xfrm>
            <a:off x="6786449" y="4990571"/>
            <a:ext cx="530953" cy="216024"/>
          </a:xfrm>
          <a:prstGeom prst="rect">
            <a:avLst/>
          </a:prstGeom>
          <a:solidFill>
            <a:srgbClr val="FF99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Rectángulo 18"/>
          <p:cNvSpPr/>
          <p:nvPr/>
        </p:nvSpPr>
        <p:spPr bwMode="auto">
          <a:xfrm>
            <a:off x="6775144" y="4277241"/>
            <a:ext cx="530953" cy="216024"/>
          </a:xfrm>
          <a:prstGeom prst="rect">
            <a:avLst/>
          </a:prstGeom>
          <a:solidFill>
            <a:srgbClr val="FFCC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Rectángulo 19"/>
          <p:cNvSpPr/>
          <p:nvPr/>
        </p:nvSpPr>
        <p:spPr bwMode="auto">
          <a:xfrm>
            <a:off x="6775537" y="3906835"/>
            <a:ext cx="530953" cy="216024"/>
          </a:xfrm>
          <a:prstGeom prst="rect">
            <a:avLst/>
          </a:pr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Rectángulo 20"/>
          <p:cNvSpPr/>
          <p:nvPr/>
        </p:nvSpPr>
        <p:spPr bwMode="auto">
          <a:xfrm>
            <a:off x="6775145" y="3360429"/>
            <a:ext cx="530953" cy="216024"/>
          </a:xfrm>
          <a:prstGeom prst="rect">
            <a:avLst/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Rectángulo 21"/>
          <p:cNvSpPr/>
          <p:nvPr/>
        </p:nvSpPr>
        <p:spPr bwMode="auto">
          <a:xfrm>
            <a:off x="6777350" y="2787900"/>
            <a:ext cx="530953" cy="216024"/>
          </a:xfrm>
          <a:prstGeom prst="rect">
            <a:avLst/>
          </a:prstGeom>
          <a:solidFill>
            <a:srgbClr val="00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Rectángulo 22"/>
          <p:cNvSpPr/>
          <p:nvPr/>
        </p:nvSpPr>
        <p:spPr bwMode="auto">
          <a:xfrm>
            <a:off x="6777350" y="2257708"/>
            <a:ext cx="530953" cy="216024"/>
          </a:xfrm>
          <a:prstGeom prst="rect">
            <a:avLst/>
          </a:prstGeom>
          <a:solidFill>
            <a:srgbClr val="F58C3D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CuadroTexto 55"/>
          <p:cNvSpPr txBox="1"/>
          <p:nvPr/>
        </p:nvSpPr>
        <p:spPr>
          <a:xfrm>
            <a:off x="6751224" y="1484784"/>
            <a:ext cx="2285272" cy="47089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USOS DE SUELO</a:t>
            </a:r>
          </a:p>
          <a:p>
            <a:r>
              <a:rPr lang="es-ES" dirty="0"/>
              <a:t>V-11A</a:t>
            </a:r>
          </a:p>
          <a:p>
            <a:r>
              <a:rPr lang="es-ES" b="0" dirty="0"/>
              <a:t>Residencial, Equipamiento (oficinas), Espacio público</a:t>
            </a:r>
          </a:p>
          <a:p>
            <a:r>
              <a:rPr lang="es-ES" dirty="0"/>
              <a:t>V-11B</a:t>
            </a:r>
          </a:p>
          <a:p>
            <a:r>
              <a:rPr lang="es-ES" b="0" dirty="0"/>
              <a:t>Residencial, Equipamiento menor, Espacio público</a:t>
            </a:r>
          </a:p>
          <a:p>
            <a:r>
              <a:rPr lang="es-ES" dirty="0"/>
              <a:t>V-11C</a:t>
            </a:r>
          </a:p>
          <a:p>
            <a:r>
              <a:rPr lang="es-ES" b="0" dirty="0"/>
              <a:t>Residencial, Equipamiento menor, Espacio público</a:t>
            </a:r>
          </a:p>
          <a:p>
            <a:r>
              <a:rPr lang="es-ES" dirty="0"/>
              <a:t>E-10</a:t>
            </a:r>
          </a:p>
          <a:p>
            <a:r>
              <a:rPr lang="es-ES" b="0" dirty="0"/>
              <a:t>Residencial, Equipamiento, Espacio público</a:t>
            </a:r>
          </a:p>
          <a:p>
            <a:r>
              <a:rPr lang="es-ES" dirty="0"/>
              <a:t>E-11</a:t>
            </a:r>
          </a:p>
          <a:p>
            <a:r>
              <a:rPr lang="es-ES" b="0" dirty="0"/>
              <a:t>Equipamiento, Espacio público</a:t>
            </a:r>
          </a:p>
          <a:p>
            <a:r>
              <a:rPr lang="es-ES" dirty="0"/>
              <a:t>E-12</a:t>
            </a:r>
          </a:p>
          <a:p>
            <a:r>
              <a:rPr lang="es-ES" b="0" dirty="0"/>
              <a:t>Residencial, Equipamiento (salud, deporte), Espacio público</a:t>
            </a:r>
          </a:p>
          <a:p>
            <a:r>
              <a:rPr lang="es-ES" dirty="0"/>
              <a:t>E-13</a:t>
            </a:r>
          </a:p>
          <a:p>
            <a:r>
              <a:rPr lang="es-ES" b="0" dirty="0"/>
              <a:t>Residencial, Equipamiento, Infraestructura, Espacio público</a:t>
            </a:r>
          </a:p>
          <a:p>
            <a:r>
              <a:rPr lang="es-ES" dirty="0"/>
              <a:t>ZM</a:t>
            </a:r>
          </a:p>
          <a:p>
            <a:r>
              <a:rPr lang="es-ES" b="0" dirty="0"/>
              <a:t>Zona Militar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25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6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9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091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9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627784" y="188640"/>
            <a:ext cx="3698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s-ES" sz="1800" dirty="0">
                <a:solidFill>
                  <a:schemeClr val="bg1"/>
                </a:solidFill>
              </a:rPr>
              <a:t>PLANIFICACIÓN COMUNAL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755576" y="626792"/>
            <a:ext cx="74450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>
                <a:solidFill>
                  <a:srgbClr val="C00000"/>
                </a:solidFill>
              </a:rPr>
              <a:t>VIALIDADES COMUNALES E INTERCOMUNALES ESTRUCTURANTES</a:t>
            </a:r>
            <a:endParaRPr lang="es-ES" sz="1200" dirty="0">
              <a:solidFill>
                <a:srgbClr val="C00000"/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683568" y="1052420"/>
            <a:ext cx="7848872" cy="5360829"/>
            <a:chOff x="683568" y="1052420"/>
            <a:chExt cx="7848872" cy="5360829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 rotWithShape="1">
            <a:blip r:embed="rId3"/>
            <a:srcRect l="27501" t="29840" r="29750" b="23442"/>
            <a:stretch/>
          </p:blipFill>
          <p:spPr>
            <a:xfrm>
              <a:off x="683568" y="1052420"/>
              <a:ext cx="7848872" cy="5360829"/>
            </a:xfrm>
            <a:prstGeom prst="rect">
              <a:avLst/>
            </a:prstGeom>
          </p:spPr>
        </p:pic>
        <p:sp>
          <p:nvSpPr>
            <p:cNvPr id="7" name="Forma libre 6"/>
            <p:cNvSpPr/>
            <p:nvPr/>
          </p:nvSpPr>
          <p:spPr bwMode="auto">
            <a:xfrm>
              <a:off x="2545492" y="4382530"/>
              <a:ext cx="947351" cy="782594"/>
            </a:xfrm>
            <a:custGeom>
              <a:avLst/>
              <a:gdLst>
                <a:gd name="connsiteX0" fmla="*/ 947351 w 947351"/>
                <a:gd name="connsiteY0" fmla="*/ 0 h 782594"/>
                <a:gd name="connsiteX1" fmla="*/ 724930 w 947351"/>
                <a:gd name="connsiteY1" fmla="*/ 247135 h 782594"/>
                <a:gd name="connsiteX2" fmla="*/ 502508 w 947351"/>
                <a:gd name="connsiteY2" fmla="*/ 411892 h 782594"/>
                <a:gd name="connsiteX3" fmla="*/ 321276 w 947351"/>
                <a:gd name="connsiteY3" fmla="*/ 609600 h 782594"/>
                <a:gd name="connsiteX4" fmla="*/ 57665 w 947351"/>
                <a:gd name="connsiteY4" fmla="*/ 741405 h 782594"/>
                <a:gd name="connsiteX5" fmla="*/ 0 w 947351"/>
                <a:gd name="connsiteY5" fmla="*/ 782594 h 78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47351" h="782594">
                  <a:moveTo>
                    <a:pt x="947351" y="0"/>
                  </a:moveTo>
                  <a:lnTo>
                    <a:pt x="724930" y="247135"/>
                  </a:lnTo>
                  <a:lnTo>
                    <a:pt x="502508" y="411892"/>
                  </a:lnTo>
                  <a:lnTo>
                    <a:pt x="321276" y="609600"/>
                  </a:lnTo>
                  <a:lnTo>
                    <a:pt x="57665" y="741405"/>
                  </a:lnTo>
                  <a:lnTo>
                    <a:pt x="0" y="782594"/>
                  </a:lnTo>
                </a:path>
              </a:pathLst>
            </a:custGeom>
            <a:noFill/>
            <a:ln w="28575" cap="flat" cmpd="sng" algn="ctr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0" name="CuadroTexto 69"/>
          <p:cNvSpPr txBox="1"/>
          <p:nvPr/>
        </p:nvSpPr>
        <p:spPr>
          <a:xfrm>
            <a:off x="1683010" y="2060848"/>
            <a:ext cx="2948624" cy="938719"/>
          </a:xfrm>
          <a:prstGeom prst="rect">
            <a:avLst/>
          </a:prstGeom>
          <a:solidFill>
            <a:schemeClr val="accent3">
              <a:lumMod val="95000"/>
              <a:alpha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rgbClr val="0000FF"/>
                </a:solidFill>
              </a:rPr>
              <a:t>ARMADA VISTA COMO “CUÑA” POR COMUNIDAD.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s-ES" sz="700" dirty="0">
              <a:solidFill>
                <a:srgbClr val="0000FF"/>
              </a:solidFill>
            </a:endParaRPr>
          </a:p>
          <a:p>
            <a:pPr algn="just"/>
            <a:r>
              <a:rPr lang="es-ES" dirty="0">
                <a:solidFill>
                  <a:srgbClr val="0000FF"/>
                </a:solidFill>
              </a:rPr>
              <a:t>VIALIDADES MEJORAN FLUJO Y RESTAN VISIBILIDAD A TERRENOS.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6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7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0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346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10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11560" y="915211"/>
            <a:ext cx="84249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ANTECEDENTES HISTÓRICOS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PLANIFICACIÓN COMUNAL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PLANIFICACIÓN NAVAL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USOS PROPUESTOS</a:t>
            </a: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   PROPUESTA CASAS FISCALES</a:t>
            </a:r>
            <a:endParaRPr lang="es-CL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2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8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uadroTexto 18"/>
          <p:cNvSpPr txBox="1"/>
          <p:nvPr/>
        </p:nvSpPr>
        <p:spPr>
          <a:xfrm>
            <a:off x="1187625" y="357917"/>
            <a:ext cx="619268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accent2"/>
                </a:solidFill>
              </a:rPr>
              <a:t>TEMARIO</a:t>
            </a:r>
            <a:endParaRPr lang="es-CL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752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6688" t="24801" r="25194" b="6600"/>
          <a:stretch/>
        </p:blipFill>
        <p:spPr>
          <a:xfrm>
            <a:off x="11249" y="1052736"/>
            <a:ext cx="9152363" cy="5184576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395536" y="620688"/>
            <a:ext cx="82089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ES" dirty="0">
                <a:solidFill>
                  <a:srgbClr val="C00000"/>
                </a:solidFill>
              </a:rPr>
              <a:t>ESTRATEGIA ARMADA – BASE NAVAL GARANTE DE LA BIODIVERSIDAD</a:t>
            </a:r>
            <a:endParaRPr lang="es-ES" sz="1200" dirty="0">
              <a:solidFill>
                <a:srgbClr val="C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63959" y="1103253"/>
            <a:ext cx="400398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/>
              <a:t>CINTURÓN VERDE ECOLÓGICO: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b="0" dirty="0"/>
              <a:t>MEJORA CALIDAD DE VIDA DE LA COMUNA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b="0" dirty="0"/>
              <a:t>ES COINCIDENTE CON APELATIVO DE “CIUDAD JARDÍN”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b="0" dirty="0"/>
              <a:t>ES COMPATIBLE CON USO MILITAR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b="0" dirty="0"/>
              <a:t>PERMITE VIALIDADES QUE MEJORAN FLUJO VIAL</a:t>
            </a:r>
            <a:endParaRPr lang="es-CL" sz="1050" b="0" dirty="0"/>
          </a:p>
        </p:txBody>
      </p:sp>
      <p:sp>
        <p:nvSpPr>
          <p:cNvPr id="6" name="Rectángulo 5"/>
          <p:cNvSpPr/>
          <p:nvPr/>
        </p:nvSpPr>
        <p:spPr>
          <a:xfrm>
            <a:off x="2627784" y="188640"/>
            <a:ext cx="3279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s-ES" sz="1800" dirty="0">
                <a:solidFill>
                  <a:schemeClr val="bg1"/>
                </a:solidFill>
              </a:rPr>
              <a:t>PLANIFICACIÓN NAVAL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8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9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5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16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11</a:t>
            </a:fld>
            <a:endParaRPr lang="es-ES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005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24013" t="8701" r="24801" b="21301"/>
          <a:stretch/>
        </p:blipFill>
        <p:spPr>
          <a:xfrm>
            <a:off x="188168" y="116632"/>
            <a:ext cx="8704312" cy="669562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 bwMode="auto">
          <a:xfrm>
            <a:off x="107504" y="2285581"/>
            <a:ext cx="1512168" cy="23762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Forma libre 4"/>
          <p:cNvSpPr/>
          <p:nvPr/>
        </p:nvSpPr>
        <p:spPr bwMode="auto">
          <a:xfrm>
            <a:off x="3572597" y="174171"/>
            <a:ext cx="4432662" cy="5355771"/>
          </a:xfrm>
          <a:custGeom>
            <a:avLst/>
            <a:gdLst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4058194 w 4502331"/>
              <a:gd name="connsiteY134" fmla="*/ 39188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450080 w 4502331"/>
              <a:gd name="connsiteY138" fmla="*/ 461554 h 5355771"/>
              <a:gd name="connsiteX139" fmla="*/ 4415245 w 4502331"/>
              <a:gd name="connsiteY139" fmla="*/ 801189 h 5355771"/>
              <a:gd name="connsiteX140" fmla="*/ 4336868 w 4502331"/>
              <a:gd name="connsiteY140" fmla="*/ 1071154 h 5355771"/>
              <a:gd name="connsiteX141" fmla="*/ 4336868 w 4502331"/>
              <a:gd name="connsiteY141" fmla="*/ 1332411 h 5355771"/>
              <a:gd name="connsiteX142" fmla="*/ 4406537 w 4502331"/>
              <a:gd name="connsiteY142" fmla="*/ 1497874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90144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918857 w 4502331"/>
              <a:gd name="connsiteY170" fmla="*/ 3004457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4058194 w 4502331"/>
              <a:gd name="connsiteY134" fmla="*/ 39188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450080 w 4502331"/>
              <a:gd name="connsiteY138" fmla="*/ 461554 h 5355771"/>
              <a:gd name="connsiteX139" fmla="*/ 4415245 w 4502331"/>
              <a:gd name="connsiteY139" fmla="*/ 801189 h 5355771"/>
              <a:gd name="connsiteX140" fmla="*/ 4336868 w 4502331"/>
              <a:gd name="connsiteY140" fmla="*/ 1071154 h 5355771"/>
              <a:gd name="connsiteX141" fmla="*/ 4336868 w 4502331"/>
              <a:gd name="connsiteY141" fmla="*/ 1332411 h 5355771"/>
              <a:gd name="connsiteX142" fmla="*/ 4406537 w 4502331"/>
              <a:gd name="connsiteY142" fmla="*/ 1497874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918857 w 4502331"/>
              <a:gd name="connsiteY170" fmla="*/ 3004457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4058194 w 4502331"/>
              <a:gd name="connsiteY134" fmla="*/ 39188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450080 w 4502331"/>
              <a:gd name="connsiteY138" fmla="*/ 461554 h 5355771"/>
              <a:gd name="connsiteX139" fmla="*/ 4415245 w 4502331"/>
              <a:gd name="connsiteY139" fmla="*/ 801189 h 5355771"/>
              <a:gd name="connsiteX140" fmla="*/ 4336868 w 4502331"/>
              <a:gd name="connsiteY140" fmla="*/ 1071154 h 5355771"/>
              <a:gd name="connsiteX141" fmla="*/ 4336868 w 4502331"/>
              <a:gd name="connsiteY141" fmla="*/ 1332411 h 5355771"/>
              <a:gd name="connsiteX142" fmla="*/ 4406537 w 4502331"/>
              <a:gd name="connsiteY142" fmla="*/ 1497874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450080 w 4502331"/>
              <a:gd name="connsiteY138" fmla="*/ 461554 h 5355771"/>
              <a:gd name="connsiteX139" fmla="*/ 4415245 w 4502331"/>
              <a:gd name="connsiteY139" fmla="*/ 801189 h 5355771"/>
              <a:gd name="connsiteX140" fmla="*/ 4336868 w 4502331"/>
              <a:gd name="connsiteY140" fmla="*/ 1071154 h 5355771"/>
              <a:gd name="connsiteX141" fmla="*/ 4336868 w 4502331"/>
              <a:gd name="connsiteY141" fmla="*/ 1332411 h 5355771"/>
              <a:gd name="connsiteX142" fmla="*/ 4406537 w 4502331"/>
              <a:gd name="connsiteY142" fmla="*/ 1497874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362994 w 4502331"/>
              <a:gd name="connsiteY138" fmla="*/ 478971 h 5355771"/>
              <a:gd name="connsiteX139" fmla="*/ 4415245 w 4502331"/>
              <a:gd name="connsiteY139" fmla="*/ 801189 h 5355771"/>
              <a:gd name="connsiteX140" fmla="*/ 4336868 w 4502331"/>
              <a:gd name="connsiteY140" fmla="*/ 1071154 h 5355771"/>
              <a:gd name="connsiteX141" fmla="*/ 4336868 w 4502331"/>
              <a:gd name="connsiteY141" fmla="*/ 1332411 h 5355771"/>
              <a:gd name="connsiteX142" fmla="*/ 4406537 w 4502331"/>
              <a:gd name="connsiteY142" fmla="*/ 1497874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362994 w 4502331"/>
              <a:gd name="connsiteY138" fmla="*/ 478971 h 5355771"/>
              <a:gd name="connsiteX139" fmla="*/ 4380410 w 4502331"/>
              <a:gd name="connsiteY139" fmla="*/ 801189 h 5355771"/>
              <a:gd name="connsiteX140" fmla="*/ 4336868 w 4502331"/>
              <a:gd name="connsiteY140" fmla="*/ 1071154 h 5355771"/>
              <a:gd name="connsiteX141" fmla="*/ 4336868 w 4502331"/>
              <a:gd name="connsiteY141" fmla="*/ 1332411 h 5355771"/>
              <a:gd name="connsiteX142" fmla="*/ 4406537 w 4502331"/>
              <a:gd name="connsiteY142" fmla="*/ 1497874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362994 w 4502331"/>
              <a:gd name="connsiteY138" fmla="*/ 478971 h 5355771"/>
              <a:gd name="connsiteX139" fmla="*/ 4380410 w 4502331"/>
              <a:gd name="connsiteY139" fmla="*/ 801189 h 5355771"/>
              <a:gd name="connsiteX140" fmla="*/ 4310742 w 4502331"/>
              <a:gd name="connsiteY140" fmla="*/ 1071154 h 5355771"/>
              <a:gd name="connsiteX141" fmla="*/ 4336868 w 4502331"/>
              <a:gd name="connsiteY141" fmla="*/ 1332411 h 5355771"/>
              <a:gd name="connsiteX142" fmla="*/ 4406537 w 4502331"/>
              <a:gd name="connsiteY142" fmla="*/ 1497874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362994 w 4502331"/>
              <a:gd name="connsiteY138" fmla="*/ 478971 h 5355771"/>
              <a:gd name="connsiteX139" fmla="*/ 4380410 w 4502331"/>
              <a:gd name="connsiteY139" fmla="*/ 801189 h 5355771"/>
              <a:gd name="connsiteX140" fmla="*/ 4310742 w 4502331"/>
              <a:gd name="connsiteY140" fmla="*/ 1071154 h 5355771"/>
              <a:gd name="connsiteX141" fmla="*/ 4336868 w 4502331"/>
              <a:gd name="connsiteY141" fmla="*/ 1332411 h 5355771"/>
              <a:gd name="connsiteX142" fmla="*/ 4310743 w 4502331"/>
              <a:gd name="connsiteY142" fmla="*/ 1515291 h 5355771"/>
              <a:gd name="connsiteX143" fmla="*/ 4380411 w 4502331"/>
              <a:gd name="connsiteY143" fmla="*/ 1619794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362994 w 4502331"/>
              <a:gd name="connsiteY138" fmla="*/ 478971 h 5355771"/>
              <a:gd name="connsiteX139" fmla="*/ 4380410 w 4502331"/>
              <a:gd name="connsiteY139" fmla="*/ 801189 h 5355771"/>
              <a:gd name="connsiteX140" fmla="*/ 4310742 w 4502331"/>
              <a:gd name="connsiteY140" fmla="*/ 1071154 h 5355771"/>
              <a:gd name="connsiteX141" fmla="*/ 4336868 w 4502331"/>
              <a:gd name="connsiteY141" fmla="*/ 1332411 h 5355771"/>
              <a:gd name="connsiteX142" fmla="*/ 4310743 w 4502331"/>
              <a:gd name="connsiteY142" fmla="*/ 1515291 h 5355771"/>
              <a:gd name="connsiteX143" fmla="*/ 4319451 w 4502331"/>
              <a:gd name="connsiteY143" fmla="*/ 1663337 h 5355771"/>
              <a:gd name="connsiteX144" fmla="*/ 4450080 w 4502331"/>
              <a:gd name="connsiteY144" fmla="*/ 1750423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362994 w 4502331"/>
              <a:gd name="connsiteY138" fmla="*/ 478971 h 5355771"/>
              <a:gd name="connsiteX139" fmla="*/ 4380410 w 4502331"/>
              <a:gd name="connsiteY139" fmla="*/ 801189 h 5355771"/>
              <a:gd name="connsiteX140" fmla="*/ 4310742 w 4502331"/>
              <a:gd name="connsiteY140" fmla="*/ 1071154 h 5355771"/>
              <a:gd name="connsiteX141" fmla="*/ 4336868 w 4502331"/>
              <a:gd name="connsiteY141" fmla="*/ 1332411 h 5355771"/>
              <a:gd name="connsiteX142" fmla="*/ 4310743 w 4502331"/>
              <a:gd name="connsiteY142" fmla="*/ 1515291 h 5355771"/>
              <a:gd name="connsiteX143" fmla="*/ 4319451 w 4502331"/>
              <a:gd name="connsiteY143" fmla="*/ 1663337 h 5355771"/>
              <a:gd name="connsiteX144" fmla="*/ 4302034 w 4502331"/>
              <a:gd name="connsiteY144" fmla="*/ 1846217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423954 w 4502331"/>
              <a:gd name="connsiteY147" fmla="*/ 2386149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502331"/>
              <a:gd name="connsiteY0" fmla="*/ 4528457 h 5355771"/>
              <a:gd name="connsiteX1" fmla="*/ 200297 w 4502331"/>
              <a:gd name="connsiteY1" fmla="*/ 4441371 h 5355771"/>
              <a:gd name="connsiteX2" fmla="*/ 740228 w 4502331"/>
              <a:gd name="connsiteY2" fmla="*/ 4397829 h 5355771"/>
              <a:gd name="connsiteX3" fmla="*/ 1079862 w 4502331"/>
              <a:gd name="connsiteY3" fmla="*/ 4493623 h 5355771"/>
              <a:gd name="connsiteX4" fmla="*/ 1428205 w 4502331"/>
              <a:gd name="connsiteY4" fmla="*/ 4563291 h 5355771"/>
              <a:gd name="connsiteX5" fmla="*/ 1375954 w 4502331"/>
              <a:gd name="connsiteY5" fmla="*/ 4450080 h 5355771"/>
              <a:gd name="connsiteX6" fmla="*/ 1297577 w 4502331"/>
              <a:gd name="connsiteY6" fmla="*/ 4206240 h 5355771"/>
              <a:gd name="connsiteX7" fmla="*/ 1088571 w 4502331"/>
              <a:gd name="connsiteY7" fmla="*/ 4171406 h 5355771"/>
              <a:gd name="connsiteX8" fmla="*/ 984068 w 4502331"/>
              <a:gd name="connsiteY8" fmla="*/ 4093029 h 5355771"/>
              <a:gd name="connsiteX9" fmla="*/ 757645 w 4502331"/>
              <a:gd name="connsiteY9" fmla="*/ 3997234 h 5355771"/>
              <a:gd name="connsiteX10" fmla="*/ 609600 w 4502331"/>
              <a:gd name="connsiteY10" fmla="*/ 3927566 h 5355771"/>
              <a:gd name="connsiteX11" fmla="*/ 505097 w 4502331"/>
              <a:gd name="connsiteY11" fmla="*/ 3762103 h 5355771"/>
              <a:gd name="connsiteX12" fmla="*/ 348342 w 4502331"/>
              <a:gd name="connsiteY12" fmla="*/ 3692434 h 5355771"/>
              <a:gd name="connsiteX13" fmla="*/ 191588 w 4502331"/>
              <a:gd name="connsiteY13" fmla="*/ 3474720 h 5355771"/>
              <a:gd name="connsiteX14" fmla="*/ 148045 w 4502331"/>
              <a:gd name="connsiteY14" fmla="*/ 3265714 h 5355771"/>
              <a:gd name="connsiteX15" fmla="*/ 69668 w 4502331"/>
              <a:gd name="connsiteY15" fmla="*/ 3248297 h 5355771"/>
              <a:gd name="connsiteX16" fmla="*/ 34834 w 4502331"/>
              <a:gd name="connsiteY16" fmla="*/ 3230880 h 5355771"/>
              <a:gd name="connsiteX17" fmla="*/ 0 w 4502331"/>
              <a:gd name="connsiteY17" fmla="*/ 3135086 h 5355771"/>
              <a:gd name="connsiteX18" fmla="*/ 8708 w 4502331"/>
              <a:gd name="connsiteY18" fmla="*/ 2908663 h 5355771"/>
              <a:gd name="connsiteX19" fmla="*/ 69668 w 4502331"/>
              <a:gd name="connsiteY19" fmla="*/ 2943497 h 5355771"/>
              <a:gd name="connsiteX20" fmla="*/ 148045 w 4502331"/>
              <a:gd name="connsiteY20" fmla="*/ 3100251 h 5355771"/>
              <a:gd name="connsiteX21" fmla="*/ 148045 w 4502331"/>
              <a:gd name="connsiteY21" fmla="*/ 3100251 h 5355771"/>
              <a:gd name="connsiteX22" fmla="*/ 235131 w 4502331"/>
              <a:gd name="connsiteY22" fmla="*/ 2804160 h 5355771"/>
              <a:gd name="connsiteX23" fmla="*/ 174171 w 4502331"/>
              <a:gd name="connsiteY23" fmla="*/ 2577737 h 5355771"/>
              <a:gd name="connsiteX24" fmla="*/ 252548 w 4502331"/>
              <a:gd name="connsiteY24" fmla="*/ 2542903 h 5355771"/>
              <a:gd name="connsiteX25" fmla="*/ 357051 w 4502331"/>
              <a:gd name="connsiteY25" fmla="*/ 2865120 h 5355771"/>
              <a:gd name="connsiteX26" fmla="*/ 374468 w 4502331"/>
              <a:gd name="connsiteY26" fmla="*/ 2995749 h 5355771"/>
              <a:gd name="connsiteX27" fmla="*/ 348342 w 4502331"/>
              <a:gd name="connsiteY27" fmla="*/ 3187337 h 5355771"/>
              <a:gd name="connsiteX28" fmla="*/ 365760 w 4502331"/>
              <a:gd name="connsiteY28" fmla="*/ 3344091 h 5355771"/>
              <a:gd name="connsiteX29" fmla="*/ 618308 w 4502331"/>
              <a:gd name="connsiteY29" fmla="*/ 3570514 h 5355771"/>
              <a:gd name="connsiteX30" fmla="*/ 696685 w 4502331"/>
              <a:gd name="connsiteY30" fmla="*/ 3683726 h 5355771"/>
              <a:gd name="connsiteX31" fmla="*/ 931817 w 4502331"/>
              <a:gd name="connsiteY31" fmla="*/ 3762103 h 5355771"/>
              <a:gd name="connsiteX32" fmla="*/ 1079862 w 4502331"/>
              <a:gd name="connsiteY32" fmla="*/ 3857897 h 5355771"/>
              <a:gd name="connsiteX33" fmla="*/ 1236617 w 4502331"/>
              <a:gd name="connsiteY33" fmla="*/ 3927566 h 5355771"/>
              <a:gd name="connsiteX34" fmla="*/ 1454331 w 4502331"/>
              <a:gd name="connsiteY34" fmla="*/ 3988526 h 5355771"/>
              <a:gd name="connsiteX35" fmla="*/ 1532708 w 4502331"/>
              <a:gd name="connsiteY35" fmla="*/ 4232366 h 5355771"/>
              <a:gd name="connsiteX36" fmla="*/ 1619794 w 4502331"/>
              <a:gd name="connsiteY36" fmla="*/ 4336869 h 5355771"/>
              <a:gd name="connsiteX37" fmla="*/ 1802674 w 4502331"/>
              <a:gd name="connsiteY37" fmla="*/ 4310743 h 5355771"/>
              <a:gd name="connsiteX38" fmla="*/ 1881051 w 4502331"/>
              <a:gd name="connsiteY38" fmla="*/ 4241074 h 5355771"/>
              <a:gd name="connsiteX39" fmla="*/ 2133600 w 4502331"/>
              <a:gd name="connsiteY39" fmla="*/ 4110446 h 5355771"/>
              <a:gd name="connsiteX40" fmla="*/ 1985554 w 4502331"/>
              <a:gd name="connsiteY40" fmla="*/ 3927566 h 5355771"/>
              <a:gd name="connsiteX41" fmla="*/ 1785257 w 4502331"/>
              <a:gd name="connsiteY41" fmla="*/ 3849189 h 5355771"/>
              <a:gd name="connsiteX42" fmla="*/ 1776548 w 4502331"/>
              <a:gd name="connsiteY42" fmla="*/ 3796937 h 5355771"/>
              <a:gd name="connsiteX43" fmla="*/ 1497874 w 4502331"/>
              <a:gd name="connsiteY43" fmla="*/ 3744686 h 5355771"/>
              <a:gd name="connsiteX44" fmla="*/ 1393371 w 4502331"/>
              <a:gd name="connsiteY44" fmla="*/ 3622766 h 5355771"/>
              <a:gd name="connsiteX45" fmla="*/ 1323702 w 4502331"/>
              <a:gd name="connsiteY45" fmla="*/ 3492137 h 5355771"/>
              <a:gd name="connsiteX46" fmla="*/ 1306285 w 4502331"/>
              <a:gd name="connsiteY46" fmla="*/ 3457303 h 5355771"/>
              <a:gd name="connsiteX47" fmla="*/ 1018902 w 4502331"/>
              <a:gd name="connsiteY47" fmla="*/ 3448594 h 5355771"/>
              <a:gd name="connsiteX48" fmla="*/ 905691 w 4502331"/>
              <a:gd name="connsiteY48" fmla="*/ 3422469 h 5355771"/>
              <a:gd name="connsiteX49" fmla="*/ 827314 w 4502331"/>
              <a:gd name="connsiteY49" fmla="*/ 3300549 h 5355771"/>
              <a:gd name="connsiteX50" fmla="*/ 1332411 w 4502331"/>
              <a:gd name="connsiteY50" fmla="*/ 3222171 h 5355771"/>
              <a:gd name="connsiteX51" fmla="*/ 1532708 w 4502331"/>
              <a:gd name="connsiteY51" fmla="*/ 3300549 h 5355771"/>
              <a:gd name="connsiteX52" fmla="*/ 1619794 w 4502331"/>
              <a:gd name="connsiteY52" fmla="*/ 3457303 h 5355771"/>
              <a:gd name="connsiteX53" fmla="*/ 1689462 w 4502331"/>
              <a:gd name="connsiteY53" fmla="*/ 3544389 h 5355771"/>
              <a:gd name="connsiteX54" fmla="*/ 1802674 w 4502331"/>
              <a:gd name="connsiteY54" fmla="*/ 3544389 h 5355771"/>
              <a:gd name="connsiteX55" fmla="*/ 1915885 w 4502331"/>
              <a:gd name="connsiteY55" fmla="*/ 3622766 h 5355771"/>
              <a:gd name="connsiteX56" fmla="*/ 1968137 w 4502331"/>
              <a:gd name="connsiteY56" fmla="*/ 3692434 h 5355771"/>
              <a:gd name="connsiteX57" fmla="*/ 2124891 w 4502331"/>
              <a:gd name="connsiteY57" fmla="*/ 3701143 h 5355771"/>
              <a:gd name="connsiteX58" fmla="*/ 2046514 w 4502331"/>
              <a:gd name="connsiteY58" fmla="*/ 3553097 h 5355771"/>
              <a:gd name="connsiteX59" fmla="*/ 1968137 w 4502331"/>
              <a:gd name="connsiteY59" fmla="*/ 3439886 h 5355771"/>
              <a:gd name="connsiteX60" fmla="*/ 1889760 w 4502331"/>
              <a:gd name="connsiteY60" fmla="*/ 3283131 h 5355771"/>
              <a:gd name="connsiteX61" fmla="*/ 1741714 w 4502331"/>
              <a:gd name="connsiteY61" fmla="*/ 3178629 h 5355771"/>
              <a:gd name="connsiteX62" fmla="*/ 1654628 w 4502331"/>
              <a:gd name="connsiteY62" fmla="*/ 3004457 h 5355771"/>
              <a:gd name="connsiteX63" fmla="*/ 1576251 w 4502331"/>
              <a:gd name="connsiteY63" fmla="*/ 2908663 h 5355771"/>
              <a:gd name="connsiteX64" fmla="*/ 1715588 w 4502331"/>
              <a:gd name="connsiteY64" fmla="*/ 2769326 h 5355771"/>
              <a:gd name="connsiteX65" fmla="*/ 1976845 w 4502331"/>
              <a:gd name="connsiteY65" fmla="*/ 2960914 h 5355771"/>
              <a:gd name="connsiteX66" fmla="*/ 2124891 w 4502331"/>
              <a:gd name="connsiteY66" fmla="*/ 3100251 h 5355771"/>
              <a:gd name="connsiteX67" fmla="*/ 2246811 w 4502331"/>
              <a:gd name="connsiteY67" fmla="*/ 3344091 h 5355771"/>
              <a:gd name="connsiteX68" fmla="*/ 2255520 w 4502331"/>
              <a:gd name="connsiteY68" fmla="*/ 3457303 h 5355771"/>
              <a:gd name="connsiteX69" fmla="*/ 2255520 w 4502331"/>
              <a:gd name="connsiteY69" fmla="*/ 3457303 h 5355771"/>
              <a:gd name="connsiteX70" fmla="*/ 2455817 w 4502331"/>
              <a:gd name="connsiteY70" fmla="*/ 3431177 h 5355771"/>
              <a:gd name="connsiteX71" fmla="*/ 2386148 w 4502331"/>
              <a:gd name="connsiteY71" fmla="*/ 3274423 h 5355771"/>
              <a:gd name="connsiteX72" fmla="*/ 2325188 w 4502331"/>
              <a:gd name="connsiteY72" fmla="*/ 3117669 h 5355771"/>
              <a:gd name="connsiteX73" fmla="*/ 2316480 w 4502331"/>
              <a:gd name="connsiteY73" fmla="*/ 2899954 h 5355771"/>
              <a:gd name="connsiteX74" fmla="*/ 2185851 w 4502331"/>
              <a:gd name="connsiteY74" fmla="*/ 2795451 h 5355771"/>
              <a:gd name="connsiteX75" fmla="*/ 1889760 w 4502331"/>
              <a:gd name="connsiteY75" fmla="*/ 2708366 h 5355771"/>
              <a:gd name="connsiteX76" fmla="*/ 1837508 w 4502331"/>
              <a:gd name="connsiteY76" fmla="*/ 2551611 h 5355771"/>
              <a:gd name="connsiteX77" fmla="*/ 1584960 w 4502331"/>
              <a:gd name="connsiteY77" fmla="*/ 2499360 h 5355771"/>
              <a:gd name="connsiteX78" fmla="*/ 1454331 w 4502331"/>
              <a:gd name="connsiteY78" fmla="*/ 2342606 h 5355771"/>
              <a:gd name="connsiteX79" fmla="*/ 1254034 w 4502331"/>
              <a:gd name="connsiteY79" fmla="*/ 2281646 h 5355771"/>
              <a:gd name="connsiteX80" fmla="*/ 1114697 w 4502331"/>
              <a:gd name="connsiteY80" fmla="*/ 1976846 h 5355771"/>
              <a:gd name="connsiteX81" fmla="*/ 1114697 w 4502331"/>
              <a:gd name="connsiteY81" fmla="*/ 1898469 h 5355771"/>
              <a:gd name="connsiteX82" fmla="*/ 1184365 w 4502331"/>
              <a:gd name="connsiteY82" fmla="*/ 1872343 h 5355771"/>
              <a:gd name="connsiteX83" fmla="*/ 1367245 w 4502331"/>
              <a:gd name="connsiteY83" fmla="*/ 1968137 h 5355771"/>
              <a:gd name="connsiteX84" fmla="*/ 1410788 w 4502331"/>
              <a:gd name="connsiteY84" fmla="*/ 1802674 h 5355771"/>
              <a:gd name="connsiteX85" fmla="*/ 1515291 w 4502331"/>
              <a:gd name="connsiteY85" fmla="*/ 1689463 h 5355771"/>
              <a:gd name="connsiteX86" fmla="*/ 1428205 w 4502331"/>
              <a:gd name="connsiteY86" fmla="*/ 1393371 h 5355771"/>
              <a:gd name="connsiteX87" fmla="*/ 1593668 w 4502331"/>
              <a:gd name="connsiteY87" fmla="*/ 1323703 h 5355771"/>
              <a:gd name="connsiteX88" fmla="*/ 1750422 w 4502331"/>
              <a:gd name="connsiteY88" fmla="*/ 1584960 h 5355771"/>
              <a:gd name="connsiteX89" fmla="*/ 2020388 w 4502331"/>
              <a:gd name="connsiteY89" fmla="*/ 1480457 h 5355771"/>
              <a:gd name="connsiteX90" fmla="*/ 2002971 w 4502331"/>
              <a:gd name="connsiteY90" fmla="*/ 1297577 h 5355771"/>
              <a:gd name="connsiteX91" fmla="*/ 1976845 w 4502331"/>
              <a:gd name="connsiteY91" fmla="*/ 1088571 h 5355771"/>
              <a:gd name="connsiteX92" fmla="*/ 2072640 w 4502331"/>
              <a:gd name="connsiteY92" fmla="*/ 957943 h 5355771"/>
              <a:gd name="connsiteX93" fmla="*/ 2290354 w 4502331"/>
              <a:gd name="connsiteY93" fmla="*/ 1367246 h 5355771"/>
              <a:gd name="connsiteX94" fmla="*/ 2377440 w 4502331"/>
              <a:gd name="connsiteY94" fmla="*/ 1375954 h 5355771"/>
              <a:gd name="connsiteX95" fmla="*/ 2464525 w 4502331"/>
              <a:gd name="connsiteY95" fmla="*/ 1332411 h 5355771"/>
              <a:gd name="connsiteX96" fmla="*/ 2508068 w 4502331"/>
              <a:gd name="connsiteY96" fmla="*/ 1149531 h 5355771"/>
              <a:gd name="connsiteX97" fmla="*/ 2377440 w 4502331"/>
              <a:gd name="connsiteY97" fmla="*/ 905691 h 5355771"/>
              <a:gd name="connsiteX98" fmla="*/ 2412274 w 4502331"/>
              <a:gd name="connsiteY98" fmla="*/ 731520 h 5355771"/>
              <a:gd name="connsiteX99" fmla="*/ 2629988 w 4502331"/>
              <a:gd name="connsiteY99" fmla="*/ 818606 h 5355771"/>
              <a:gd name="connsiteX100" fmla="*/ 2734491 w 4502331"/>
              <a:gd name="connsiteY100" fmla="*/ 1097280 h 5355771"/>
              <a:gd name="connsiteX101" fmla="*/ 2743200 w 4502331"/>
              <a:gd name="connsiteY101" fmla="*/ 1236617 h 5355771"/>
              <a:gd name="connsiteX102" fmla="*/ 2760617 w 4502331"/>
              <a:gd name="connsiteY102" fmla="*/ 1297577 h 5355771"/>
              <a:gd name="connsiteX103" fmla="*/ 2882537 w 4502331"/>
              <a:gd name="connsiteY103" fmla="*/ 1271451 h 5355771"/>
              <a:gd name="connsiteX104" fmla="*/ 3004457 w 4502331"/>
              <a:gd name="connsiteY104" fmla="*/ 1314994 h 5355771"/>
              <a:gd name="connsiteX105" fmla="*/ 3065417 w 4502331"/>
              <a:gd name="connsiteY105" fmla="*/ 1323703 h 5355771"/>
              <a:gd name="connsiteX106" fmla="*/ 3074125 w 4502331"/>
              <a:gd name="connsiteY106" fmla="*/ 1097280 h 5355771"/>
              <a:gd name="connsiteX107" fmla="*/ 3039291 w 4502331"/>
              <a:gd name="connsiteY107" fmla="*/ 940526 h 5355771"/>
              <a:gd name="connsiteX108" fmla="*/ 3117668 w 4502331"/>
              <a:gd name="connsiteY108" fmla="*/ 783771 h 5355771"/>
              <a:gd name="connsiteX109" fmla="*/ 3257005 w 4502331"/>
              <a:gd name="connsiteY109" fmla="*/ 627017 h 5355771"/>
              <a:gd name="connsiteX110" fmla="*/ 3230880 w 4502331"/>
              <a:gd name="connsiteY110" fmla="*/ 496389 h 5355771"/>
              <a:gd name="connsiteX111" fmla="*/ 3326674 w 4502331"/>
              <a:gd name="connsiteY111" fmla="*/ 357051 h 5355771"/>
              <a:gd name="connsiteX112" fmla="*/ 3544388 w 4502331"/>
              <a:gd name="connsiteY112" fmla="*/ 539931 h 5355771"/>
              <a:gd name="connsiteX113" fmla="*/ 3483428 w 4502331"/>
              <a:gd name="connsiteY113" fmla="*/ 722811 h 5355771"/>
              <a:gd name="connsiteX114" fmla="*/ 3344091 w 4502331"/>
              <a:gd name="connsiteY114" fmla="*/ 879566 h 5355771"/>
              <a:gd name="connsiteX115" fmla="*/ 3326674 w 4502331"/>
              <a:gd name="connsiteY115" fmla="*/ 1001486 h 5355771"/>
              <a:gd name="connsiteX116" fmla="*/ 3378925 w 4502331"/>
              <a:gd name="connsiteY116" fmla="*/ 1184366 h 5355771"/>
              <a:gd name="connsiteX117" fmla="*/ 3500845 w 4502331"/>
              <a:gd name="connsiteY117" fmla="*/ 1184366 h 5355771"/>
              <a:gd name="connsiteX118" fmla="*/ 3466011 w 4502331"/>
              <a:gd name="connsiteY118" fmla="*/ 1027611 h 5355771"/>
              <a:gd name="connsiteX119" fmla="*/ 3448594 w 4502331"/>
              <a:gd name="connsiteY119" fmla="*/ 905691 h 5355771"/>
              <a:gd name="connsiteX120" fmla="*/ 3587931 w 4502331"/>
              <a:gd name="connsiteY120" fmla="*/ 696686 h 5355771"/>
              <a:gd name="connsiteX121" fmla="*/ 3692434 w 4502331"/>
              <a:gd name="connsiteY121" fmla="*/ 757646 h 5355771"/>
              <a:gd name="connsiteX122" fmla="*/ 3614057 w 4502331"/>
              <a:gd name="connsiteY122" fmla="*/ 923109 h 5355771"/>
              <a:gd name="connsiteX123" fmla="*/ 3666308 w 4502331"/>
              <a:gd name="connsiteY123" fmla="*/ 1053737 h 5355771"/>
              <a:gd name="connsiteX124" fmla="*/ 3814354 w 4502331"/>
              <a:gd name="connsiteY124" fmla="*/ 905691 h 5355771"/>
              <a:gd name="connsiteX125" fmla="*/ 3849188 w 4502331"/>
              <a:gd name="connsiteY125" fmla="*/ 731520 h 5355771"/>
              <a:gd name="connsiteX126" fmla="*/ 4014651 w 4502331"/>
              <a:gd name="connsiteY126" fmla="*/ 696686 h 5355771"/>
              <a:gd name="connsiteX127" fmla="*/ 3918857 w 4502331"/>
              <a:gd name="connsiteY127" fmla="*/ 1053737 h 5355771"/>
              <a:gd name="connsiteX128" fmla="*/ 3727268 w 4502331"/>
              <a:gd name="connsiteY128" fmla="*/ 1123406 h 5355771"/>
              <a:gd name="connsiteX129" fmla="*/ 3762102 w 4502331"/>
              <a:gd name="connsiteY129" fmla="*/ 1166949 h 5355771"/>
              <a:gd name="connsiteX130" fmla="*/ 4110445 w 4502331"/>
              <a:gd name="connsiteY130" fmla="*/ 1323703 h 5355771"/>
              <a:gd name="connsiteX131" fmla="*/ 4084320 w 4502331"/>
              <a:gd name="connsiteY131" fmla="*/ 1010194 h 5355771"/>
              <a:gd name="connsiteX132" fmla="*/ 4101737 w 4502331"/>
              <a:gd name="connsiteY132" fmla="*/ 792480 h 5355771"/>
              <a:gd name="connsiteX133" fmla="*/ 4162697 w 4502331"/>
              <a:gd name="connsiteY133" fmla="*/ 609600 h 5355771"/>
              <a:gd name="connsiteX134" fmla="*/ 3944982 w 4502331"/>
              <a:gd name="connsiteY134" fmla="*/ 452846 h 5355771"/>
              <a:gd name="connsiteX135" fmla="*/ 4023360 w 4502331"/>
              <a:gd name="connsiteY135" fmla="*/ 139337 h 5355771"/>
              <a:gd name="connsiteX136" fmla="*/ 4084320 w 4502331"/>
              <a:gd name="connsiteY136" fmla="*/ 0 h 5355771"/>
              <a:gd name="connsiteX137" fmla="*/ 4249782 w 4502331"/>
              <a:gd name="connsiteY137" fmla="*/ 339634 h 5355771"/>
              <a:gd name="connsiteX138" fmla="*/ 4362994 w 4502331"/>
              <a:gd name="connsiteY138" fmla="*/ 478971 h 5355771"/>
              <a:gd name="connsiteX139" fmla="*/ 4380410 w 4502331"/>
              <a:gd name="connsiteY139" fmla="*/ 801189 h 5355771"/>
              <a:gd name="connsiteX140" fmla="*/ 4310742 w 4502331"/>
              <a:gd name="connsiteY140" fmla="*/ 1071154 h 5355771"/>
              <a:gd name="connsiteX141" fmla="*/ 4336868 w 4502331"/>
              <a:gd name="connsiteY141" fmla="*/ 1332411 h 5355771"/>
              <a:gd name="connsiteX142" fmla="*/ 4310743 w 4502331"/>
              <a:gd name="connsiteY142" fmla="*/ 1515291 h 5355771"/>
              <a:gd name="connsiteX143" fmla="*/ 4319451 w 4502331"/>
              <a:gd name="connsiteY143" fmla="*/ 1663337 h 5355771"/>
              <a:gd name="connsiteX144" fmla="*/ 4302034 w 4502331"/>
              <a:gd name="connsiteY144" fmla="*/ 1846217 h 5355771"/>
              <a:gd name="connsiteX145" fmla="*/ 4362994 w 4502331"/>
              <a:gd name="connsiteY145" fmla="*/ 1959429 h 5355771"/>
              <a:gd name="connsiteX146" fmla="*/ 4502331 w 4502331"/>
              <a:gd name="connsiteY146" fmla="*/ 2142309 h 5355771"/>
              <a:gd name="connsiteX147" fmla="*/ 4345577 w 4502331"/>
              <a:gd name="connsiteY147" fmla="*/ 2360023 h 5355771"/>
              <a:gd name="connsiteX148" fmla="*/ 4127862 w 4502331"/>
              <a:gd name="connsiteY148" fmla="*/ 2534194 h 5355771"/>
              <a:gd name="connsiteX149" fmla="*/ 4005942 w 4502331"/>
              <a:gd name="connsiteY149" fmla="*/ 2734491 h 5355771"/>
              <a:gd name="connsiteX150" fmla="*/ 3918857 w 4502331"/>
              <a:gd name="connsiteY150" fmla="*/ 3004457 h 5355771"/>
              <a:gd name="connsiteX151" fmla="*/ 3875314 w 4502331"/>
              <a:gd name="connsiteY151" fmla="*/ 3300549 h 5355771"/>
              <a:gd name="connsiteX152" fmla="*/ 3840480 w 4502331"/>
              <a:gd name="connsiteY152" fmla="*/ 3587931 h 5355771"/>
              <a:gd name="connsiteX153" fmla="*/ 3770811 w 4502331"/>
              <a:gd name="connsiteY153" fmla="*/ 3866606 h 5355771"/>
              <a:gd name="connsiteX154" fmla="*/ 3561805 w 4502331"/>
              <a:gd name="connsiteY154" fmla="*/ 3988526 h 5355771"/>
              <a:gd name="connsiteX155" fmla="*/ 3405051 w 4502331"/>
              <a:gd name="connsiteY155" fmla="*/ 4049486 h 5355771"/>
              <a:gd name="connsiteX156" fmla="*/ 3335382 w 4502331"/>
              <a:gd name="connsiteY156" fmla="*/ 4206240 h 5355771"/>
              <a:gd name="connsiteX157" fmla="*/ 3309257 w 4502331"/>
              <a:gd name="connsiteY157" fmla="*/ 4319451 h 5355771"/>
              <a:gd name="connsiteX158" fmla="*/ 3526971 w 4502331"/>
              <a:gd name="connsiteY158" fmla="*/ 4380411 h 5355771"/>
              <a:gd name="connsiteX159" fmla="*/ 3457302 w 4502331"/>
              <a:gd name="connsiteY159" fmla="*/ 4528457 h 5355771"/>
              <a:gd name="connsiteX160" fmla="*/ 3169920 w 4502331"/>
              <a:gd name="connsiteY160" fmla="*/ 4519749 h 5355771"/>
              <a:gd name="connsiteX161" fmla="*/ 3126377 w 4502331"/>
              <a:gd name="connsiteY161" fmla="*/ 4423954 h 5355771"/>
              <a:gd name="connsiteX162" fmla="*/ 2708365 w 4502331"/>
              <a:gd name="connsiteY162" fmla="*/ 4423954 h 5355771"/>
              <a:gd name="connsiteX163" fmla="*/ 2717074 w 4502331"/>
              <a:gd name="connsiteY163" fmla="*/ 4249783 h 5355771"/>
              <a:gd name="connsiteX164" fmla="*/ 3082834 w 4502331"/>
              <a:gd name="connsiteY164" fmla="*/ 4145280 h 5355771"/>
              <a:gd name="connsiteX165" fmla="*/ 3396342 w 4502331"/>
              <a:gd name="connsiteY165" fmla="*/ 3779520 h 5355771"/>
              <a:gd name="connsiteX166" fmla="*/ 3579222 w 4502331"/>
              <a:gd name="connsiteY166" fmla="*/ 3692434 h 5355771"/>
              <a:gd name="connsiteX167" fmla="*/ 3675017 w 4502331"/>
              <a:gd name="connsiteY167" fmla="*/ 3439886 h 5355771"/>
              <a:gd name="connsiteX168" fmla="*/ 3631474 w 4502331"/>
              <a:gd name="connsiteY168" fmla="*/ 3300549 h 5355771"/>
              <a:gd name="connsiteX169" fmla="*/ 3701142 w 4502331"/>
              <a:gd name="connsiteY169" fmla="*/ 3074126 h 5355771"/>
              <a:gd name="connsiteX170" fmla="*/ 3892731 w 4502331"/>
              <a:gd name="connsiteY170" fmla="*/ 3013165 h 5355771"/>
              <a:gd name="connsiteX171" fmla="*/ 3831771 w 4502331"/>
              <a:gd name="connsiteY171" fmla="*/ 2804160 h 5355771"/>
              <a:gd name="connsiteX172" fmla="*/ 3648891 w 4502331"/>
              <a:gd name="connsiteY172" fmla="*/ 2847703 h 5355771"/>
              <a:gd name="connsiteX173" fmla="*/ 3466011 w 4502331"/>
              <a:gd name="connsiteY173" fmla="*/ 2812869 h 5355771"/>
              <a:gd name="connsiteX174" fmla="*/ 3387634 w 4502331"/>
              <a:gd name="connsiteY174" fmla="*/ 2908663 h 5355771"/>
              <a:gd name="connsiteX175" fmla="*/ 3187337 w 4502331"/>
              <a:gd name="connsiteY175" fmla="*/ 2969623 h 5355771"/>
              <a:gd name="connsiteX176" fmla="*/ 3135085 w 4502331"/>
              <a:gd name="connsiteY176" fmla="*/ 3091543 h 5355771"/>
              <a:gd name="connsiteX177" fmla="*/ 2943497 w 4502331"/>
              <a:gd name="connsiteY177" fmla="*/ 3169920 h 5355771"/>
              <a:gd name="connsiteX178" fmla="*/ 2873828 w 4502331"/>
              <a:gd name="connsiteY178" fmla="*/ 3300549 h 5355771"/>
              <a:gd name="connsiteX179" fmla="*/ 2865120 w 4502331"/>
              <a:gd name="connsiteY179" fmla="*/ 3361509 h 5355771"/>
              <a:gd name="connsiteX180" fmla="*/ 2690948 w 4502331"/>
              <a:gd name="connsiteY180" fmla="*/ 3352800 h 5355771"/>
              <a:gd name="connsiteX181" fmla="*/ 2490651 w 4502331"/>
              <a:gd name="connsiteY181" fmla="*/ 3474720 h 5355771"/>
              <a:gd name="connsiteX182" fmla="*/ 2438400 w 4502331"/>
              <a:gd name="connsiteY182" fmla="*/ 3701143 h 5355771"/>
              <a:gd name="connsiteX183" fmla="*/ 2342605 w 4502331"/>
              <a:gd name="connsiteY183" fmla="*/ 3927566 h 5355771"/>
              <a:gd name="connsiteX184" fmla="*/ 2194560 w 4502331"/>
              <a:gd name="connsiteY184" fmla="*/ 4145280 h 5355771"/>
              <a:gd name="connsiteX185" fmla="*/ 1854925 w 4502331"/>
              <a:gd name="connsiteY185" fmla="*/ 4371703 h 5355771"/>
              <a:gd name="connsiteX186" fmla="*/ 1846217 w 4502331"/>
              <a:gd name="connsiteY186" fmla="*/ 4467497 h 5355771"/>
              <a:gd name="connsiteX187" fmla="*/ 2220685 w 4502331"/>
              <a:gd name="connsiteY187" fmla="*/ 4580709 h 5355771"/>
              <a:gd name="connsiteX188" fmla="*/ 2499360 w 4502331"/>
              <a:gd name="connsiteY188" fmla="*/ 4676503 h 5355771"/>
              <a:gd name="connsiteX189" fmla="*/ 2734491 w 4502331"/>
              <a:gd name="connsiteY189" fmla="*/ 4545874 h 5355771"/>
              <a:gd name="connsiteX190" fmla="*/ 2830285 w 4502331"/>
              <a:gd name="connsiteY190" fmla="*/ 4659086 h 5355771"/>
              <a:gd name="connsiteX191" fmla="*/ 2943497 w 4502331"/>
              <a:gd name="connsiteY191" fmla="*/ 4920343 h 5355771"/>
              <a:gd name="connsiteX192" fmla="*/ 2934788 w 4502331"/>
              <a:gd name="connsiteY192" fmla="*/ 5024846 h 5355771"/>
              <a:gd name="connsiteX193" fmla="*/ 2516777 w 4502331"/>
              <a:gd name="connsiteY193" fmla="*/ 5355771 h 5355771"/>
              <a:gd name="connsiteX194" fmla="*/ 2142308 w 4502331"/>
              <a:gd name="connsiteY194" fmla="*/ 5120640 h 5355771"/>
              <a:gd name="connsiteX195" fmla="*/ 1968137 w 4502331"/>
              <a:gd name="connsiteY195" fmla="*/ 5120640 h 5355771"/>
              <a:gd name="connsiteX196" fmla="*/ 1811382 w 4502331"/>
              <a:gd name="connsiteY196" fmla="*/ 5111931 h 5355771"/>
              <a:gd name="connsiteX197" fmla="*/ 1759131 w 4502331"/>
              <a:gd name="connsiteY197" fmla="*/ 5007429 h 5355771"/>
              <a:gd name="connsiteX198" fmla="*/ 1602377 w 4502331"/>
              <a:gd name="connsiteY198" fmla="*/ 4990011 h 5355771"/>
              <a:gd name="connsiteX199" fmla="*/ 1471748 w 4502331"/>
              <a:gd name="connsiteY199" fmla="*/ 5129349 h 5355771"/>
              <a:gd name="connsiteX200" fmla="*/ 1114697 w 4502331"/>
              <a:gd name="connsiteY200" fmla="*/ 5277394 h 5355771"/>
              <a:gd name="connsiteX201" fmla="*/ 905691 w 4502331"/>
              <a:gd name="connsiteY201" fmla="*/ 5233851 h 5355771"/>
              <a:gd name="connsiteX202" fmla="*/ 809897 w 4502331"/>
              <a:gd name="connsiteY202" fmla="*/ 5050971 h 5355771"/>
              <a:gd name="connsiteX203" fmla="*/ 592182 w 4502331"/>
              <a:gd name="connsiteY203" fmla="*/ 4955177 h 5355771"/>
              <a:gd name="connsiteX204" fmla="*/ 330925 w 4502331"/>
              <a:gd name="connsiteY204" fmla="*/ 4746171 h 5355771"/>
              <a:gd name="connsiteX205" fmla="*/ 69668 w 4502331"/>
              <a:gd name="connsiteY205" fmla="*/ 4624251 h 5355771"/>
              <a:gd name="connsiteX206" fmla="*/ 104502 w 4502331"/>
              <a:gd name="connsiteY206" fmla="*/ 4519749 h 5355771"/>
              <a:gd name="connsiteX207" fmla="*/ 148045 w 4502331"/>
              <a:gd name="connsiteY207" fmla="*/ 4484914 h 5355771"/>
              <a:gd name="connsiteX0" fmla="*/ 52251 w 4432662"/>
              <a:gd name="connsiteY0" fmla="*/ 4528457 h 5355771"/>
              <a:gd name="connsiteX1" fmla="*/ 200297 w 4432662"/>
              <a:gd name="connsiteY1" fmla="*/ 4441371 h 5355771"/>
              <a:gd name="connsiteX2" fmla="*/ 740228 w 4432662"/>
              <a:gd name="connsiteY2" fmla="*/ 4397829 h 5355771"/>
              <a:gd name="connsiteX3" fmla="*/ 1079862 w 4432662"/>
              <a:gd name="connsiteY3" fmla="*/ 4493623 h 5355771"/>
              <a:gd name="connsiteX4" fmla="*/ 1428205 w 4432662"/>
              <a:gd name="connsiteY4" fmla="*/ 4563291 h 5355771"/>
              <a:gd name="connsiteX5" fmla="*/ 1375954 w 4432662"/>
              <a:gd name="connsiteY5" fmla="*/ 4450080 h 5355771"/>
              <a:gd name="connsiteX6" fmla="*/ 1297577 w 4432662"/>
              <a:gd name="connsiteY6" fmla="*/ 4206240 h 5355771"/>
              <a:gd name="connsiteX7" fmla="*/ 1088571 w 4432662"/>
              <a:gd name="connsiteY7" fmla="*/ 4171406 h 5355771"/>
              <a:gd name="connsiteX8" fmla="*/ 984068 w 4432662"/>
              <a:gd name="connsiteY8" fmla="*/ 4093029 h 5355771"/>
              <a:gd name="connsiteX9" fmla="*/ 757645 w 4432662"/>
              <a:gd name="connsiteY9" fmla="*/ 3997234 h 5355771"/>
              <a:gd name="connsiteX10" fmla="*/ 609600 w 4432662"/>
              <a:gd name="connsiteY10" fmla="*/ 3927566 h 5355771"/>
              <a:gd name="connsiteX11" fmla="*/ 505097 w 4432662"/>
              <a:gd name="connsiteY11" fmla="*/ 3762103 h 5355771"/>
              <a:gd name="connsiteX12" fmla="*/ 348342 w 4432662"/>
              <a:gd name="connsiteY12" fmla="*/ 3692434 h 5355771"/>
              <a:gd name="connsiteX13" fmla="*/ 191588 w 4432662"/>
              <a:gd name="connsiteY13" fmla="*/ 3474720 h 5355771"/>
              <a:gd name="connsiteX14" fmla="*/ 148045 w 4432662"/>
              <a:gd name="connsiteY14" fmla="*/ 3265714 h 5355771"/>
              <a:gd name="connsiteX15" fmla="*/ 69668 w 4432662"/>
              <a:gd name="connsiteY15" fmla="*/ 3248297 h 5355771"/>
              <a:gd name="connsiteX16" fmla="*/ 34834 w 4432662"/>
              <a:gd name="connsiteY16" fmla="*/ 3230880 h 5355771"/>
              <a:gd name="connsiteX17" fmla="*/ 0 w 4432662"/>
              <a:gd name="connsiteY17" fmla="*/ 3135086 h 5355771"/>
              <a:gd name="connsiteX18" fmla="*/ 8708 w 4432662"/>
              <a:gd name="connsiteY18" fmla="*/ 2908663 h 5355771"/>
              <a:gd name="connsiteX19" fmla="*/ 69668 w 4432662"/>
              <a:gd name="connsiteY19" fmla="*/ 2943497 h 5355771"/>
              <a:gd name="connsiteX20" fmla="*/ 148045 w 4432662"/>
              <a:gd name="connsiteY20" fmla="*/ 3100251 h 5355771"/>
              <a:gd name="connsiteX21" fmla="*/ 148045 w 4432662"/>
              <a:gd name="connsiteY21" fmla="*/ 3100251 h 5355771"/>
              <a:gd name="connsiteX22" fmla="*/ 235131 w 4432662"/>
              <a:gd name="connsiteY22" fmla="*/ 2804160 h 5355771"/>
              <a:gd name="connsiteX23" fmla="*/ 174171 w 4432662"/>
              <a:gd name="connsiteY23" fmla="*/ 2577737 h 5355771"/>
              <a:gd name="connsiteX24" fmla="*/ 252548 w 4432662"/>
              <a:gd name="connsiteY24" fmla="*/ 2542903 h 5355771"/>
              <a:gd name="connsiteX25" fmla="*/ 357051 w 4432662"/>
              <a:gd name="connsiteY25" fmla="*/ 2865120 h 5355771"/>
              <a:gd name="connsiteX26" fmla="*/ 374468 w 4432662"/>
              <a:gd name="connsiteY26" fmla="*/ 2995749 h 5355771"/>
              <a:gd name="connsiteX27" fmla="*/ 348342 w 4432662"/>
              <a:gd name="connsiteY27" fmla="*/ 3187337 h 5355771"/>
              <a:gd name="connsiteX28" fmla="*/ 365760 w 4432662"/>
              <a:gd name="connsiteY28" fmla="*/ 3344091 h 5355771"/>
              <a:gd name="connsiteX29" fmla="*/ 618308 w 4432662"/>
              <a:gd name="connsiteY29" fmla="*/ 3570514 h 5355771"/>
              <a:gd name="connsiteX30" fmla="*/ 696685 w 4432662"/>
              <a:gd name="connsiteY30" fmla="*/ 3683726 h 5355771"/>
              <a:gd name="connsiteX31" fmla="*/ 931817 w 4432662"/>
              <a:gd name="connsiteY31" fmla="*/ 3762103 h 5355771"/>
              <a:gd name="connsiteX32" fmla="*/ 1079862 w 4432662"/>
              <a:gd name="connsiteY32" fmla="*/ 3857897 h 5355771"/>
              <a:gd name="connsiteX33" fmla="*/ 1236617 w 4432662"/>
              <a:gd name="connsiteY33" fmla="*/ 3927566 h 5355771"/>
              <a:gd name="connsiteX34" fmla="*/ 1454331 w 4432662"/>
              <a:gd name="connsiteY34" fmla="*/ 3988526 h 5355771"/>
              <a:gd name="connsiteX35" fmla="*/ 1532708 w 4432662"/>
              <a:gd name="connsiteY35" fmla="*/ 4232366 h 5355771"/>
              <a:gd name="connsiteX36" fmla="*/ 1619794 w 4432662"/>
              <a:gd name="connsiteY36" fmla="*/ 4336869 h 5355771"/>
              <a:gd name="connsiteX37" fmla="*/ 1802674 w 4432662"/>
              <a:gd name="connsiteY37" fmla="*/ 4310743 h 5355771"/>
              <a:gd name="connsiteX38" fmla="*/ 1881051 w 4432662"/>
              <a:gd name="connsiteY38" fmla="*/ 4241074 h 5355771"/>
              <a:gd name="connsiteX39" fmla="*/ 2133600 w 4432662"/>
              <a:gd name="connsiteY39" fmla="*/ 4110446 h 5355771"/>
              <a:gd name="connsiteX40" fmla="*/ 1985554 w 4432662"/>
              <a:gd name="connsiteY40" fmla="*/ 3927566 h 5355771"/>
              <a:gd name="connsiteX41" fmla="*/ 1785257 w 4432662"/>
              <a:gd name="connsiteY41" fmla="*/ 3849189 h 5355771"/>
              <a:gd name="connsiteX42" fmla="*/ 1776548 w 4432662"/>
              <a:gd name="connsiteY42" fmla="*/ 3796937 h 5355771"/>
              <a:gd name="connsiteX43" fmla="*/ 1497874 w 4432662"/>
              <a:gd name="connsiteY43" fmla="*/ 3744686 h 5355771"/>
              <a:gd name="connsiteX44" fmla="*/ 1393371 w 4432662"/>
              <a:gd name="connsiteY44" fmla="*/ 3622766 h 5355771"/>
              <a:gd name="connsiteX45" fmla="*/ 1323702 w 4432662"/>
              <a:gd name="connsiteY45" fmla="*/ 3492137 h 5355771"/>
              <a:gd name="connsiteX46" fmla="*/ 1306285 w 4432662"/>
              <a:gd name="connsiteY46" fmla="*/ 3457303 h 5355771"/>
              <a:gd name="connsiteX47" fmla="*/ 1018902 w 4432662"/>
              <a:gd name="connsiteY47" fmla="*/ 3448594 h 5355771"/>
              <a:gd name="connsiteX48" fmla="*/ 905691 w 4432662"/>
              <a:gd name="connsiteY48" fmla="*/ 3422469 h 5355771"/>
              <a:gd name="connsiteX49" fmla="*/ 827314 w 4432662"/>
              <a:gd name="connsiteY49" fmla="*/ 3300549 h 5355771"/>
              <a:gd name="connsiteX50" fmla="*/ 1332411 w 4432662"/>
              <a:gd name="connsiteY50" fmla="*/ 3222171 h 5355771"/>
              <a:gd name="connsiteX51" fmla="*/ 1532708 w 4432662"/>
              <a:gd name="connsiteY51" fmla="*/ 3300549 h 5355771"/>
              <a:gd name="connsiteX52" fmla="*/ 1619794 w 4432662"/>
              <a:gd name="connsiteY52" fmla="*/ 3457303 h 5355771"/>
              <a:gd name="connsiteX53" fmla="*/ 1689462 w 4432662"/>
              <a:gd name="connsiteY53" fmla="*/ 3544389 h 5355771"/>
              <a:gd name="connsiteX54" fmla="*/ 1802674 w 4432662"/>
              <a:gd name="connsiteY54" fmla="*/ 3544389 h 5355771"/>
              <a:gd name="connsiteX55" fmla="*/ 1915885 w 4432662"/>
              <a:gd name="connsiteY55" fmla="*/ 3622766 h 5355771"/>
              <a:gd name="connsiteX56" fmla="*/ 1968137 w 4432662"/>
              <a:gd name="connsiteY56" fmla="*/ 3692434 h 5355771"/>
              <a:gd name="connsiteX57" fmla="*/ 2124891 w 4432662"/>
              <a:gd name="connsiteY57" fmla="*/ 3701143 h 5355771"/>
              <a:gd name="connsiteX58" fmla="*/ 2046514 w 4432662"/>
              <a:gd name="connsiteY58" fmla="*/ 3553097 h 5355771"/>
              <a:gd name="connsiteX59" fmla="*/ 1968137 w 4432662"/>
              <a:gd name="connsiteY59" fmla="*/ 3439886 h 5355771"/>
              <a:gd name="connsiteX60" fmla="*/ 1889760 w 4432662"/>
              <a:gd name="connsiteY60" fmla="*/ 3283131 h 5355771"/>
              <a:gd name="connsiteX61" fmla="*/ 1741714 w 4432662"/>
              <a:gd name="connsiteY61" fmla="*/ 3178629 h 5355771"/>
              <a:gd name="connsiteX62" fmla="*/ 1654628 w 4432662"/>
              <a:gd name="connsiteY62" fmla="*/ 3004457 h 5355771"/>
              <a:gd name="connsiteX63" fmla="*/ 1576251 w 4432662"/>
              <a:gd name="connsiteY63" fmla="*/ 2908663 h 5355771"/>
              <a:gd name="connsiteX64" fmla="*/ 1715588 w 4432662"/>
              <a:gd name="connsiteY64" fmla="*/ 2769326 h 5355771"/>
              <a:gd name="connsiteX65" fmla="*/ 1976845 w 4432662"/>
              <a:gd name="connsiteY65" fmla="*/ 2960914 h 5355771"/>
              <a:gd name="connsiteX66" fmla="*/ 2124891 w 4432662"/>
              <a:gd name="connsiteY66" fmla="*/ 3100251 h 5355771"/>
              <a:gd name="connsiteX67" fmla="*/ 2246811 w 4432662"/>
              <a:gd name="connsiteY67" fmla="*/ 3344091 h 5355771"/>
              <a:gd name="connsiteX68" fmla="*/ 2255520 w 4432662"/>
              <a:gd name="connsiteY68" fmla="*/ 3457303 h 5355771"/>
              <a:gd name="connsiteX69" fmla="*/ 2255520 w 4432662"/>
              <a:gd name="connsiteY69" fmla="*/ 3457303 h 5355771"/>
              <a:gd name="connsiteX70" fmla="*/ 2455817 w 4432662"/>
              <a:gd name="connsiteY70" fmla="*/ 3431177 h 5355771"/>
              <a:gd name="connsiteX71" fmla="*/ 2386148 w 4432662"/>
              <a:gd name="connsiteY71" fmla="*/ 3274423 h 5355771"/>
              <a:gd name="connsiteX72" fmla="*/ 2325188 w 4432662"/>
              <a:gd name="connsiteY72" fmla="*/ 3117669 h 5355771"/>
              <a:gd name="connsiteX73" fmla="*/ 2316480 w 4432662"/>
              <a:gd name="connsiteY73" fmla="*/ 2899954 h 5355771"/>
              <a:gd name="connsiteX74" fmla="*/ 2185851 w 4432662"/>
              <a:gd name="connsiteY74" fmla="*/ 2795451 h 5355771"/>
              <a:gd name="connsiteX75" fmla="*/ 1889760 w 4432662"/>
              <a:gd name="connsiteY75" fmla="*/ 2708366 h 5355771"/>
              <a:gd name="connsiteX76" fmla="*/ 1837508 w 4432662"/>
              <a:gd name="connsiteY76" fmla="*/ 2551611 h 5355771"/>
              <a:gd name="connsiteX77" fmla="*/ 1584960 w 4432662"/>
              <a:gd name="connsiteY77" fmla="*/ 2499360 h 5355771"/>
              <a:gd name="connsiteX78" fmla="*/ 1454331 w 4432662"/>
              <a:gd name="connsiteY78" fmla="*/ 2342606 h 5355771"/>
              <a:gd name="connsiteX79" fmla="*/ 1254034 w 4432662"/>
              <a:gd name="connsiteY79" fmla="*/ 2281646 h 5355771"/>
              <a:gd name="connsiteX80" fmla="*/ 1114697 w 4432662"/>
              <a:gd name="connsiteY80" fmla="*/ 1976846 h 5355771"/>
              <a:gd name="connsiteX81" fmla="*/ 1114697 w 4432662"/>
              <a:gd name="connsiteY81" fmla="*/ 1898469 h 5355771"/>
              <a:gd name="connsiteX82" fmla="*/ 1184365 w 4432662"/>
              <a:gd name="connsiteY82" fmla="*/ 1872343 h 5355771"/>
              <a:gd name="connsiteX83" fmla="*/ 1367245 w 4432662"/>
              <a:gd name="connsiteY83" fmla="*/ 1968137 h 5355771"/>
              <a:gd name="connsiteX84" fmla="*/ 1410788 w 4432662"/>
              <a:gd name="connsiteY84" fmla="*/ 1802674 h 5355771"/>
              <a:gd name="connsiteX85" fmla="*/ 1515291 w 4432662"/>
              <a:gd name="connsiteY85" fmla="*/ 1689463 h 5355771"/>
              <a:gd name="connsiteX86" fmla="*/ 1428205 w 4432662"/>
              <a:gd name="connsiteY86" fmla="*/ 1393371 h 5355771"/>
              <a:gd name="connsiteX87" fmla="*/ 1593668 w 4432662"/>
              <a:gd name="connsiteY87" fmla="*/ 1323703 h 5355771"/>
              <a:gd name="connsiteX88" fmla="*/ 1750422 w 4432662"/>
              <a:gd name="connsiteY88" fmla="*/ 1584960 h 5355771"/>
              <a:gd name="connsiteX89" fmla="*/ 2020388 w 4432662"/>
              <a:gd name="connsiteY89" fmla="*/ 1480457 h 5355771"/>
              <a:gd name="connsiteX90" fmla="*/ 2002971 w 4432662"/>
              <a:gd name="connsiteY90" fmla="*/ 1297577 h 5355771"/>
              <a:gd name="connsiteX91" fmla="*/ 1976845 w 4432662"/>
              <a:gd name="connsiteY91" fmla="*/ 1088571 h 5355771"/>
              <a:gd name="connsiteX92" fmla="*/ 2072640 w 4432662"/>
              <a:gd name="connsiteY92" fmla="*/ 957943 h 5355771"/>
              <a:gd name="connsiteX93" fmla="*/ 2290354 w 4432662"/>
              <a:gd name="connsiteY93" fmla="*/ 1367246 h 5355771"/>
              <a:gd name="connsiteX94" fmla="*/ 2377440 w 4432662"/>
              <a:gd name="connsiteY94" fmla="*/ 1375954 h 5355771"/>
              <a:gd name="connsiteX95" fmla="*/ 2464525 w 4432662"/>
              <a:gd name="connsiteY95" fmla="*/ 1332411 h 5355771"/>
              <a:gd name="connsiteX96" fmla="*/ 2508068 w 4432662"/>
              <a:gd name="connsiteY96" fmla="*/ 1149531 h 5355771"/>
              <a:gd name="connsiteX97" fmla="*/ 2377440 w 4432662"/>
              <a:gd name="connsiteY97" fmla="*/ 905691 h 5355771"/>
              <a:gd name="connsiteX98" fmla="*/ 2412274 w 4432662"/>
              <a:gd name="connsiteY98" fmla="*/ 731520 h 5355771"/>
              <a:gd name="connsiteX99" fmla="*/ 2629988 w 4432662"/>
              <a:gd name="connsiteY99" fmla="*/ 818606 h 5355771"/>
              <a:gd name="connsiteX100" fmla="*/ 2734491 w 4432662"/>
              <a:gd name="connsiteY100" fmla="*/ 1097280 h 5355771"/>
              <a:gd name="connsiteX101" fmla="*/ 2743200 w 4432662"/>
              <a:gd name="connsiteY101" fmla="*/ 1236617 h 5355771"/>
              <a:gd name="connsiteX102" fmla="*/ 2760617 w 4432662"/>
              <a:gd name="connsiteY102" fmla="*/ 1297577 h 5355771"/>
              <a:gd name="connsiteX103" fmla="*/ 2882537 w 4432662"/>
              <a:gd name="connsiteY103" fmla="*/ 1271451 h 5355771"/>
              <a:gd name="connsiteX104" fmla="*/ 3004457 w 4432662"/>
              <a:gd name="connsiteY104" fmla="*/ 1314994 h 5355771"/>
              <a:gd name="connsiteX105" fmla="*/ 3065417 w 4432662"/>
              <a:gd name="connsiteY105" fmla="*/ 1323703 h 5355771"/>
              <a:gd name="connsiteX106" fmla="*/ 3074125 w 4432662"/>
              <a:gd name="connsiteY106" fmla="*/ 1097280 h 5355771"/>
              <a:gd name="connsiteX107" fmla="*/ 3039291 w 4432662"/>
              <a:gd name="connsiteY107" fmla="*/ 940526 h 5355771"/>
              <a:gd name="connsiteX108" fmla="*/ 3117668 w 4432662"/>
              <a:gd name="connsiteY108" fmla="*/ 783771 h 5355771"/>
              <a:gd name="connsiteX109" fmla="*/ 3257005 w 4432662"/>
              <a:gd name="connsiteY109" fmla="*/ 627017 h 5355771"/>
              <a:gd name="connsiteX110" fmla="*/ 3230880 w 4432662"/>
              <a:gd name="connsiteY110" fmla="*/ 496389 h 5355771"/>
              <a:gd name="connsiteX111" fmla="*/ 3326674 w 4432662"/>
              <a:gd name="connsiteY111" fmla="*/ 357051 h 5355771"/>
              <a:gd name="connsiteX112" fmla="*/ 3544388 w 4432662"/>
              <a:gd name="connsiteY112" fmla="*/ 539931 h 5355771"/>
              <a:gd name="connsiteX113" fmla="*/ 3483428 w 4432662"/>
              <a:gd name="connsiteY113" fmla="*/ 722811 h 5355771"/>
              <a:gd name="connsiteX114" fmla="*/ 3344091 w 4432662"/>
              <a:gd name="connsiteY114" fmla="*/ 879566 h 5355771"/>
              <a:gd name="connsiteX115" fmla="*/ 3326674 w 4432662"/>
              <a:gd name="connsiteY115" fmla="*/ 1001486 h 5355771"/>
              <a:gd name="connsiteX116" fmla="*/ 3378925 w 4432662"/>
              <a:gd name="connsiteY116" fmla="*/ 1184366 h 5355771"/>
              <a:gd name="connsiteX117" fmla="*/ 3500845 w 4432662"/>
              <a:gd name="connsiteY117" fmla="*/ 1184366 h 5355771"/>
              <a:gd name="connsiteX118" fmla="*/ 3466011 w 4432662"/>
              <a:gd name="connsiteY118" fmla="*/ 1027611 h 5355771"/>
              <a:gd name="connsiteX119" fmla="*/ 3448594 w 4432662"/>
              <a:gd name="connsiteY119" fmla="*/ 905691 h 5355771"/>
              <a:gd name="connsiteX120" fmla="*/ 3587931 w 4432662"/>
              <a:gd name="connsiteY120" fmla="*/ 696686 h 5355771"/>
              <a:gd name="connsiteX121" fmla="*/ 3692434 w 4432662"/>
              <a:gd name="connsiteY121" fmla="*/ 757646 h 5355771"/>
              <a:gd name="connsiteX122" fmla="*/ 3614057 w 4432662"/>
              <a:gd name="connsiteY122" fmla="*/ 923109 h 5355771"/>
              <a:gd name="connsiteX123" fmla="*/ 3666308 w 4432662"/>
              <a:gd name="connsiteY123" fmla="*/ 1053737 h 5355771"/>
              <a:gd name="connsiteX124" fmla="*/ 3814354 w 4432662"/>
              <a:gd name="connsiteY124" fmla="*/ 905691 h 5355771"/>
              <a:gd name="connsiteX125" fmla="*/ 3849188 w 4432662"/>
              <a:gd name="connsiteY125" fmla="*/ 731520 h 5355771"/>
              <a:gd name="connsiteX126" fmla="*/ 4014651 w 4432662"/>
              <a:gd name="connsiteY126" fmla="*/ 696686 h 5355771"/>
              <a:gd name="connsiteX127" fmla="*/ 3918857 w 4432662"/>
              <a:gd name="connsiteY127" fmla="*/ 1053737 h 5355771"/>
              <a:gd name="connsiteX128" fmla="*/ 3727268 w 4432662"/>
              <a:gd name="connsiteY128" fmla="*/ 1123406 h 5355771"/>
              <a:gd name="connsiteX129" fmla="*/ 3762102 w 4432662"/>
              <a:gd name="connsiteY129" fmla="*/ 1166949 h 5355771"/>
              <a:gd name="connsiteX130" fmla="*/ 4110445 w 4432662"/>
              <a:gd name="connsiteY130" fmla="*/ 1323703 h 5355771"/>
              <a:gd name="connsiteX131" fmla="*/ 4084320 w 4432662"/>
              <a:gd name="connsiteY131" fmla="*/ 1010194 h 5355771"/>
              <a:gd name="connsiteX132" fmla="*/ 4101737 w 4432662"/>
              <a:gd name="connsiteY132" fmla="*/ 792480 h 5355771"/>
              <a:gd name="connsiteX133" fmla="*/ 4162697 w 4432662"/>
              <a:gd name="connsiteY133" fmla="*/ 609600 h 5355771"/>
              <a:gd name="connsiteX134" fmla="*/ 3944982 w 4432662"/>
              <a:gd name="connsiteY134" fmla="*/ 452846 h 5355771"/>
              <a:gd name="connsiteX135" fmla="*/ 4023360 w 4432662"/>
              <a:gd name="connsiteY135" fmla="*/ 139337 h 5355771"/>
              <a:gd name="connsiteX136" fmla="*/ 4084320 w 4432662"/>
              <a:gd name="connsiteY136" fmla="*/ 0 h 5355771"/>
              <a:gd name="connsiteX137" fmla="*/ 4249782 w 4432662"/>
              <a:gd name="connsiteY137" fmla="*/ 339634 h 5355771"/>
              <a:gd name="connsiteX138" fmla="*/ 4362994 w 4432662"/>
              <a:gd name="connsiteY138" fmla="*/ 478971 h 5355771"/>
              <a:gd name="connsiteX139" fmla="*/ 4380410 w 4432662"/>
              <a:gd name="connsiteY139" fmla="*/ 801189 h 5355771"/>
              <a:gd name="connsiteX140" fmla="*/ 4310742 w 4432662"/>
              <a:gd name="connsiteY140" fmla="*/ 1071154 h 5355771"/>
              <a:gd name="connsiteX141" fmla="*/ 4336868 w 4432662"/>
              <a:gd name="connsiteY141" fmla="*/ 1332411 h 5355771"/>
              <a:gd name="connsiteX142" fmla="*/ 4310743 w 4432662"/>
              <a:gd name="connsiteY142" fmla="*/ 1515291 h 5355771"/>
              <a:gd name="connsiteX143" fmla="*/ 4319451 w 4432662"/>
              <a:gd name="connsiteY143" fmla="*/ 1663337 h 5355771"/>
              <a:gd name="connsiteX144" fmla="*/ 4302034 w 4432662"/>
              <a:gd name="connsiteY144" fmla="*/ 1846217 h 5355771"/>
              <a:gd name="connsiteX145" fmla="*/ 4362994 w 4432662"/>
              <a:gd name="connsiteY145" fmla="*/ 1959429 h 5355771"/>
              <a:gd name="connsiteX146" fmla="*/ 4432662 w 4432662"/>
              <a:gd name="connsiteY146" fmla="*/ 2142309 h 5355771"/>
              <a:gd name="connsiteX147" fmla="*/ 4345577 w 4432662"/>
              <a:gd name="connsiteY147" fmla="*/ 2360023 h 5355771"/>
              <a:gd name="connsiteX148" fmla="*/ 4127862 w 4432662"/>
              <a:gd name="connsiteY148" fmla="*/ 2534194 h 5355771"/>
              <a:gd name="connsiteX149" fmla="*/ 4005942 w 4432662"/>
              <a:gd name="connsiteY149" fmla="*/ 2734491 h 5355771"/>
              <a:gd name="connsiteX150" fmla="*/ 3918857 w 4432662"/>
              <a:gd name="connsiteY150" fmla="*/ 3004457 h 5355771"/>
              <a:gd name="connsiteX151" fmla="*/ 3875314 w 4432662"/>
              <a:gd name="connsiteY151" fmla="*/ 3300549 h 5355771"/>
              <a:gd name="connsiteX152" fmla="*/ 3840480 w 4432662"/>
              <a:gd name="connsiteY152" fmla="*/ 3587931 h 5355771"/>
              <a:gd name="connsiteX153" fmla="*/ 3770811 w 4432662"/>
              <a:gd name="connsiteY153" fmla="*/ 3866606 h 5355771"/>
              <a:gd name="connsiteX154" fmla="*/ 3561805 w 4432662"/>
              <a:gd name="connsiteY154" fmla="*/ 3988526 h 5355771"/>
              <a:gd name="connsiteX155" fmla="*/ 3405051 w 4432662"/>
              <a:gd name="connsiteY155" fmla="*/ 4049486 h 5355771"/>
              <a:gd name="connsiteX156" fmla="*/ 3335382 w 4432662"/>
              <a:gd name="connsiteY156" fmla="*/ 4206240 h 5355771"/>
              <a:gd name="connsiteX157" fmla="*/ 3309257 w 4432662"/>
              <a:gd name="connsiteY157" fmla="*/ 4319451 h 5355771"/>
              <a:gd name="connsiteX158" fmla="*/ 3526971 w 4432662"/>
              <a:gd name="connsiteY158" fmla="*/ 4380411 h 5355771"/>
              <a:gd name="connsiteX159" fmla="*/ 3457302 w 4432662"/>
              <a:gd name="connsiteY159" fmla="*/ 4528457 h 5355771"/>
              <a:gd name="connsiteX160" fmla="*/ 3169920 w 4432662"/>
              <a:gd name="connsiteY160" fmla="*/ 4519749 h 5355771"/>
              <a:gd name="connsiteX161" fmla="*/ 3126377 w 4432662"/>
              <a:gd name="connsiteY161" fmla="*/ 4423954 h 5355771"/>
              <a:gd name="connsiteX162" fmla="*/ 2708365 w 4432662"/>
              <a:gd name="connsiteY162" fmla="*/ 4423954 h 5355771"/>
              <a:gd name="connsiteX163" fmla="*/ 2717074 w 4432662"/>
              <a:gd name="connsiteY163" fmla="*/ 4249783 h 5355771"/>
              <a:gd name="connsiteX164" fmla="*/ 3082834 w 4432662"/>
              <a:gd name="connsiteY164" fmla="*/ 4145280 h 5355771"/>
              <a:gd name="connsiteX165" fmla="*/ 3396342 w 4432662"/>
              <a:gd name="connsiteY165" fmla="*/ 3779520 h 5355771"/>
              <a:gd name="connsiteX166" fmla="*/ 3579222 w 4432662"/>
              <a:gd name="connsiteY166" fmla="*/ 3692434 h 5355771"/>
              <a:gd name="connsiteX167" fmla="*/ 3675017 w 4432662"/>
              <a:gd name="connsiteY167" fmla="*/ 3439886 h 5355771"/>
              <a:gd name="connsiteX168" fmla="*/ 3631474 w 4432662"/>
              <a:gd name="connsiteY168" fmla="*/ 3300549 h 5355771"/>
              <a:gd name="connsiteX169" fmla="*/ 3701142 w 4432662"/>
              <a:gd name="connsiteY169" fmla="*/ 3074126 h 5355771"/>
              <a:gd name="connsiteX170" fmla="*/ 3892731 w 4432662"/>
              <a:gd name="connsiteY170" fmla="*/ 3013165 h 5355771"/>
              <a:gd name="connsiteX171" fmla="*/ 3831771 w 4432662"/>
              <a:gd name="connsiteY171" fmla="*/ 2804160 h 5355771"/>
              <a:gd name="connsiteX172" fmla="*/ 3648891 w 4432662"/>
              <a:gd name="connsiteY172" fmla="*/ 2847703 h 5355771"/>
              <a:gd name="connsiteX173" fmla="*/ 3466011 w 4432662"/>
              <a:gd name="connsiteY173" fmla="*/ 2812869 h 5355771"/>
              <a:gd name="connsiteX174" fmla="*/ 3387634 w 4432662"/>
              <a:gd name="connsiteY174" fmla="*/ 2908663 h 5355771"/>
              <a:gd name="connsiteX175" fmla="*/ 3187337 w 4432662"/>
              <a:gd name="connsiteY175" fmla="*/ 2969623 h 5355771"/>
              <a:gd name="connsiteX176" fmla="*/ 3135085 w 4432662"/>
              <a:gd name="connsiteY176" fmla="*/ 3091543 h 5355771"/>
              <a:gd name="connsiteX177" fmla="*/ 2943497 w 4432662"/>
              <a:gd name="connsiteY177" fmla="*/ 3169920 h 5355771"/>
              <a:gd name="connsiteX178" fmla="*/ 2873828 w 4432662"/>
              <a:gd name="connsiteY178" fmla="*/ 3300549 h 5355771"/>
              <a:gd name="connsiteX179" fmla="*/ 2865120 w 4432662"/>
              <a:gd name="connsiteY179" fmla="*/ 3361509 h 5355771"/>
              <a:gd name="connsiteX180" fmla="*/ 2690948 w 4432662"/>
              <a:gd name="connsiteY180" fmla="*/ 3352800 h 5355771"/>
              <a:gd name="connsiteX181" fmla="*/ 2490651 w 4432662"/>
              <a:gd name="connsiteY181" fmla="*/ 3474720 h 5355771"/>
              <a:gd name="connsiteX182" fmla="*/ 2438400 w 4432662"/>
              <a:gd name="connsiteY182" fmla="*/ 3701143 h 5355771"/>
              <a:gd name="connsiteX183" fmla="*/ 2342605 w 4432662"/>
              <a:gd name="connsiteY183" fmla="*/ 3927566 h 5355771"/>
              <a:gd name="connsiteX184" fmla="*/ 2194560 w 4432662"/>
              <a:gd name="connsiteY184" fmla="*/ 4145280 h 5355771"/>
              <a:gd name="connsiteX185" fmla="*/ 1854925 w 4432662"/>
              <a:gd name="connsiteY185" fmla="*/ 4371703 h 5355771"/>
              <a:gd name="connsiteX186" fmla="*/ 1846217 w 4432662"/>
              <a:gd name="connsiteY186" fmla="*/ 4467497 h 5355771"/>
              <a:gd name="connsiteX187" fmla="*/ 2220685 w 4432662"/>
              <a:gd name="connsiteY187" fmla="*/ 4580709 h 5355771"/>
              <a:gd name="connsiteX188" fmla="*/ 2499360 w 4432662"/>
              <a:gd name="connsiteY188" fmla="*/ 4676503 h 5355771"/>
              <a:gd name="connsiteX189" fmla="*/ 2734491 w 4432662"/>
              <a:gd name="connsiteY189" fmla="*/ 4545874 h 5355771"/>
              <a:gd name="connsiteX190" fmla="*/ 2830285 w 4432662"/>
              <a:gd name="connsiteY190" fmla="*/ 4659086 h 5355771"/>
              <a:gd name="connsiteX191" fmla="*/ 2943497 w 4432662"/>
              <a:gd name="connsiteY191" fmla="*/ 4920343 h 5355771"/>
              <a:gd name="connsiteX192" fmla="*/ 2934788 w 4432662"/>
              <a:gd name="connsiteY192" fmla="*/ 5024846 h 5355771"/>
              <a:gd name="connsiteX193" fmla="*/ 2516777 w 4432662"/>
              <a:gd name="connsiteY193" fmla="*/ 5355771 h 5355771"/>
              <a:gd name="connsiteX194" fmla="*/ 2142308 w 4432662"/>
              <a:gd name="connsiteY194" fmla="*/ 5120640 h 5355771"/>
              <a:gd name="connsiteX195" fmla="*/ 1968137 w 4432662"/>
              <a:gd name="connsiteY195" fmla="*/ 5120640 h 5355771"/>
              <a:gd name="connsiteX196" fmla="*/ 1811382 w 4432662"/>
              <a:gd name="connsiteY196" fmla="*/ 5111931 h 5355771"/>
              <a:gd name="connsiteX197" fmla="*/ 1759131 w 4432662"/>
              <a:gd name="connsiteY197" fmla="*/ 5007429 h 5355771"/>
              <a:gd name="connsiteX198" fmla="*/ 1602377 w 4432662"/>
              <a:gd name="connsiteY198" fmla="*/ 4990011 h 5355771"/>
              <a:gd name="connsiteX199" fmla="*/ 1471748 w 4432662"/>
              <a:gd name="connsiteY199" fmla="*/ 5129349 h 5355771"/>
              <a:gd name="connsiteX200" fmla="*/ 1114697 w 4432662"/>
              <a:gd name="connsiteY200" fmla="*/ 5277394 h 5355771"/>
              <a:gd name="connsiteX201" fmla="*/ 905691 w 4432662"/>
              <a:gd name="connsiteY201" fmla="*/ 5233851 h 5355771"/>
              <a:gd name="connsiteX202" fmla="*/ 809897 w 4432662"/>
              <a:gd name="connsiteY202" fmla="*/ 5050971 h 5355771"/>
              <a:gd name="connsiteX203" fmla="*/ 592182 w 4432662"/>
              <a:gd name="connsiteY203" fmla="*/ 4955177 h 5355771"/>
              <a:gd name="connsiteX204" fmla="*/ 330925 w 4432662"/>
              <a:gd name="connsiteY204" fmla="*/ 4746171 h 5355771"/>
              <a:gd name="connsiteX205" fmla="*/ 69668 w 4432662"/>
              <a:gd name="connsiteY205" fmla="*/ 4624251 h 5355771"/>
              <a:gd name="connsiteX206" fmla="*/ 104502 w 4432662"/>
              <a:gd name="connsiteY206" fmla="*/ 4519749 h 5355771"/>
              <a:gd name="connsiteX207" fmla="*/ 148045 w 4432662"/>
              <a:gd name="connsiteY207" fmla="*/ 4484914 h 5355771"/>
              <a:gd name="connsiteX0" fmla="*/ 52251 w 4432662"/>
              <a:gd name="connsiteY0" fmla="*/ 4528457 h 5355771"/>
              <a:gd name="connsiteX1" fmla="*/ 200297 w 4432662"/>
              <a:gd name="connsiteY1" fmla="*/ 4441371 h 5355771"/>
              <a:gd name="connsiteX2" fmla="*/ 740228 w 4432662"/>
              <a:gd name="connsiteY2" fmla="*/ 4397829 h 5355771"/>
              <a:gd name="connsiteX3" fmla="*/ 1079862 w 4432662"/>
              <a:gd name="connsiteY3" fmla="*/ 4493623 h 5355771"/>
              <a:gd name="connsiteX4" fmla="*/ 1428205 w 4432662"/>
              <a:gd name="connsiteY4" fmla="*/ 4563291 h 5355771"/>
              <a:gd name="connsiteX5" fmla="*/ 1375954 w 4432662"/>
              <a:gd name="connsiteY5" fmla="*/ 4450080 h 5355771"/>
              <a:gd name="connsiteX6" fmla="*/ 1297577 w 4432662"/>
              <a:gd name="connsiteY6" fmla="*/ 4206240 h 5355771"/>
              <a:gd name="connsiteX7" fmla="*/ 1088571 w 4432662"/>
              <a:gd name="connsiteY7" fmla="*/ 4171406 h 5355771"/>
              <a:gd name="connsiteX8" fmla="*/ 984068 w 4432662"/>
              <a:gd name="connsiteY8" fmla="*/ 4093029 h 5355771"/>
              <a:gd name="connsiteX9" fmla="*/ 757645 w 4432662"/>
              <a:gd name="connsiteY9" fmla="*/ 3997234 h 5355771"/>
              <a:gd name="connsiteX10" fmla="*/ 609600 w 4432662"/>
              <a:gd name="connsiteY10" fmla="*/ 3927566 h 5355771"/>
              <a:gd name="connsiteX11" fmla="*/ 505097 w 4432662"/>
              <a:gd name="connsiteY11" fmla="*/ 3762103 h 5355771"/>
              <a:gd name="connsiteX12" fmla="*/ 348342 w 4432662"/>
              <a:gd name="connsiteY12" fmla="*/ 3692434 h 5355771"/>
              <a:gd name="connsiteX13" fmla="*/ 191588 w 4432662"/>
              <a:gd name="connsiteY13" fmla="*/ 3474720 h 5355771"/>
              <a:gd name="connsiteX14" fmla="*/ 148045 w 4432662"/>
              <a:gd name="connsiteY14" fmla="*/ 3265714 h 5355771"/>
              <a:gd name="connsiteX15" fmla="*/ 69668 w 4432662"/>
              <a:gd name="connsiteY15" fmla="*/ 3248297 h 5355771"/>
              <a:gd name="connsiteX16" fmla="*/ 34834 w 4432662"/>
              <a:gd name="connsiteY16" fmla="*/ 3230880 h 5355771"/>
              <a:gd name="connsiteX17" fmla="*/ 0 w 4432662"/>
              <a:gd name="connsiteY17" fmla="*/ 3135086 h 5355771"/>
              <a:gd name="connsiteX18" fmla="*/ 8708 w 4432662"/>
              <a:gd name="connsiteY18" fmla="*/ 2908663 h 5355771"/>
              <a:gd name="connsiteX19" fmla="*/ 69668 w 4432662"/>
              <a:gd name="connsiteY19" fmla="*/ 2943497 h 5355771"/>
              <a:gd name="connsiteX20" fmla="*/ 148045 w 4432662"/>
              <a:gd name="connsiteY20" fmla="*/ 3100251 h 5355771"/>
              <a:gd name="connsiteX21" fmla="*/ 148045 w 4432662"/>
              <a:gd name="connsiteY21" fmla="*/ 3100251 h 5355771"/>
              <a:gd name="connsiteX22" fmla="*/ 235131 w 4432662"/>
              <a:gd name="connsiteY22" fmla="*/ 2804160 h 5355771"/>
              <a:gd name="connsiteX23" fmla="*/ 174171 w 4432662"/>
              <a:gd name="connsiteY23" fmla="*/ 2577737 h 5355771"/>
              <a:gd name="connsiteX24" fmla="*/ 252548 w 4432662"/>
              <a:gd name="connsiteY24" fmla="*/ 2542903 h 5355771"/>
              <a:gd name="connsiteX25" fmla="*/ 357051 w 4432662"/>
              <a:gd name="connsiteY25" fmla="*/ 2865120 h 5355771"/>
              <a:gd name="connsiteX26" fmla="*/ 374468 w 4432662"/>
              <a:gd name="connsiteY26" fmla="*/ 2995749 h 5355771"/>
              <a:gd name="connsiteX27" fmla="*/ 348342 w 4432662"/>
              <a:gd name="connsiteY27" fmla="*/ 3187337 h 5355771"/>
              <a:gd name="connsiteX28" fmla="*/ 365760 w 4432662"/>
              <a:gd name="connsiteY28" fmla="*/ 3344091 h 5355771"/>
              <a:gd name="connsiteX29" fmla="*/ 618308 w 4432662"/>
              <a:gd name="connsiteY29" fmla="*/ 3570514 h 5355771"/>
              <a:gd name="connsiteX30" fmla="*/ 696685 w 4432662"/>
              <a:gd name="connsiteY30" fmla="*/ 3683726 h 5355771"/>
              <a:gd name="connsiteX31" fmla="*/ 931817 w 4432662"/>
              <a:gd name="connsiteY31" fmla="*/ 3762103 h 5355771"/>
              <a:gd name="connsiteX32" fmla="*/ 1079862 w 4432662"/>
              <a:gd name="connsiteY32" fmla="*/ 3857897 h 5355771"/>
              <a:gd name="connsiteX33" fmla="*/ 1236617 w 4432662"/>
              <a:gd name="connsiteY33" fmla="*/ 3927566 h 5355771"/>
              <a:gd name="connsiteX34" fmla="*/ 1454331 w 4432662"/>
              <a:gd name="connsiteY34" fmla="*/ 3988526 h 5355771"/>
              <a:gd name="connsiteX35" fmla="*/ 1532708 w 4432662"/>
              <a:gd name="connsiteY35" fmla="*/ 4232366 h 5355771"/>
              <a:gd name="connsiteX36" fmla="*/ 1619794 w 4432662"/>
              <a:gd name="connsiteY36" fmla="*/ 4336869 h 5355771"/>
              <a:gd name="connsiteX37" fmla="*/ 1802674 w 4432662"/>
              <a:gd name="connsiteY37" fmla="*/ 4310743 h 5355771"/>
              <a:gd name="connsiteX38" fmla="*/ 1881051 w 4432662"/>
              <a:gd name="connsiteY38" fmla="*/ 4241074 h 5355771"/>
              <a:gd name="connsiteX39" fmla="*/ 2133600 w 4432662"/>
              <a:gd name="connsiteY39" fmla="*/ 4110446 h 5355771"/>
              <a:gd name="connsiteX40" fmla="*/ 1985554 w 4432662"/>
              <a:gd name="connsiteY40" fmla="*/ 3927566 h 5355771"/>
              <a:gd name="connsiteX41" fmla="*/ 1785257 w 4432662"/>
              <a:gd name="connsiteY41" fmla="*/ 3849189 h 5355771"/>
              <a:gd name="connsiteX42" fmla="*/ 1776548 w 4432662"/>
              <a:gd name="connsiteY42" fmla="*/ 3796937 h 5355771"/>
              <a:gd name="connsiteX43" fmla="*/ 1497874 w 4432662"/>
              <a:gd name="connsiteY43" fmla="*/ 3744686 h 5355771"/>
              <a:gd name="connsiteX44" fmla="*/ 1393371 w 4432662"/>
              <a:gd name="connsiteY44" fmla="*/ 3622766 h 5355771"/>
              <a:gd name="connsiteX45" fmla="*/ 1323702 w 4432662"/>
              <a:gd name="connsiteY45" fmla="*/ 3492137 h 5355771"/>
              <a:gd name="connsiteX46" fmla="*/ 1306285 w 4432662"/>
              <a:gd name="connsiteY46" fmla="*/ 3457303 h 5355771"/>
              <a:gd name="connsiteX47" fmla="*/ 1018902 w 4432662"/>
              <a:gd name="connsiteY47" fmla="*/ 3448594 h 5355771"/>
              <a:gd name="connsiteX48" fmla="*/ 905691 w 4432662"/>
              <a:gd name="connsiteY48" fmla="*/ 3422469 h 5355771"/>
              <a:gd name="connsiteX49" fmla="*/ 827314 w 4432662"/>
              <a:gd name="connsiteY49" fmla="*/ 3300549 h 5355771"/>
              <a:gd name="connsiteX50" fmla="*/ 1332411 w 4432662"/>
              <a:gd name="connsiteY50" fmla="*/ 3222171 h 5355771"/>
              <a:gd name="connsiteX51" fmla="*/ 1532708 w 4432662"/>
              <a:gd name="connsiteY51" fmla="*/ 3300549 h 5355771"/>
              <a:gd name="connsiteX52" fmla="*/ 1619794 w 4432662"/>
              <a:gd name="connsiteY52" fmla="*/ 3457303 h 5355771"/>
              <a:gd name="connsiteX53" fmla="*/ 1689462 w 4432662"/>
              <a:gd name="connsiteY53" fmla="*/ 3544389 h 5355771"/>
              <a:gd name="connsiteX54" fmla="*/ 1802674 w 4432662"/>
              <a:gd name="connsiteY54" fmla="*/ 3544389 h 5355771"/>
              <a:gd name="connsiteX55" fmla="*/ 1915885 w 4432662"/>
              <a:gd name="connsiteY55" fmla="*/ 3622766 h 5355771"/>
              <a:gd name="connsiteX56" fmla="*/ 1968137 w 4432662"/>
              <a:gd name="connsiteY56" fmla="*/ 3692434 h 5355771"/>
              <a:gd name="connsiteX57" fmla="*/ 2124891 w 4432662"/>
              <a:gd name="connsiteY57" fmla="*/ 3701143 h 5355771"/>
              <a:gd name="connsiteX58" fmla="*/ 2046514 w 4432662"/>
              <a:gd name="connsiteY58" fmla="*/ 3553097 h 5355771"/>
              <a:gd name="connsiteX59" fmla="*/ 1968137 w 4432662"/>
              <a:gd name="connsiteY59" fmla="*/ 3439886 h 5355771"/>
              <a:gd name="connsiteX60" fmla="*/ 1889760 w 4432662"/>
              <a:gd name="connsiteY60" fmla="*/ 3283131 h 5355771"/>
              <a:gd name="connsiteX61" fmla="*/ 1741714 w 4432662"/>
              <a:gd name="connsiteY61" fmla="*/ 3178629 h 5355771"/>
              <a:gd name="connsiteX62" fmla="*/ 1654628 w 4432662"/>
              <a:gd name="connsiteY62" fmla="*/ 3004457 h 5355771"/>
              <a:gd name="connsiteX63" fmla="*/ 1576251 w 4432662"/>
              <a:gd name="connsiteY63" fmla="*/ 2908663 h 5355771"/>
              <a:gd name="connsiteX64" fmla="*/ 1715588 w 4432662"/>
              <a:gd name="connsiteY64" fmla="*/ 2769326 h 5355771"/>
              <a:gd name="connsiteX65" fmla="*/ 1976845 w 4432662"/>
              <a:gd name="connsiteY65" fmla="*/ 2960914 h 5355771"/>
              <a:gd name="connsiteX66" fmla="*/ 2124891 w 4432662"/>
              <a:gd name="connsiteY66" fmla="*/ 3100251 h 5355771"/>
              <a:gd name="connsiteX67" fmla="*/ 2246811 w 4432662"/>
              <a:gd name="connsiteY67" fmla="*/ 3344091 h 5355771"/>
              <a:gd name="connsiteX68" fmla="*/ 2255520 w 4432662"/>
              <a:gd name="connsiteY68" fmla="*/ 3457303 h 5355771"/>
              <a:gd name="connsiteX69" fmla="*/ 2255520 w 4432662"/>
              <a:gd name="connsiteY69" fmla="*/ 3457303 h 5355771"/>
              <a:gd name="connsiteX70" fmla="*/ 2455817 w 4432662"/>
              <a:gd name="connsiteY70" fmla="*/ 3431177 h 5355771"/>
              <a:gd name="connsiteX71" fmla="*/ 2386148 w 4432662"/>
              <a:gd name="connsiteY71" fmla="*/ 3274423 h 5355771"/>
              <a:gd name="connsiteX72" fmla="*/ 2325188 w 4432662"/>
              <a:gd name="connsiteY72" fmla="*/ 3117669 h 5355771"/>
              <a:gd name="connsiteX73" fmla="*/ 2316480 w 4432662"/>
              <a:gd name="connsiteY73" fmla="*/ 2899954 h 5355771"/>
              <a:gd name="connsiteX74" fmla="*/ 2185851 w 4432662"/>
              <a:gd name="connsiteY74" fmla="*/ 2795451 h 5355771"/>
              <a:gd name="connsiteX75" fmla="*/ 1889760 w 4432662"/>
              <a:gd name="connsiteY75" fmla="*/ 2708366 h 5355771"/>
              <a:gd name="connsiteX76" fmla="*/ 1837508 w 4432662"/>
              <a:gd name="connsiteY76" fmla="*/ 2551611 h 5355771"/>
              <a:gd name="connsiteX77" fmla="*/ 1584960 w 4432662"/>
              <a:gd name="connsiteY77" fmla="*/ 2499360 h 5355771"/>
              <a:gd name="connsiteX78" fmla="*/ 1454331 w 4432662"/>
              <a:gd name="connsiteY78" fmla="*/ 2342606 h 5355771"/>
              <a:gd name="connsiteX79" fmla="*/ 1254034 w 4432662"/>
              <a:gd name="connsiteY79" fmla="*/ 2281646 h 5355771"/>
              <a:gd name="connsiteX80" fmla="*/ 1114697 w 4432662"/>
              <a:gd name="connsiteY80" fmla="*/ 1976846 h 5355771"/>
              <a:gd name="connsiteX81" fmla="*/ 1114697 w 4432662"/>
              <a:gd name="connsiteY81" fmla="*/ 1898469 h 5355771"/>
              <a:gd name="connsiteX82" fmla="*/ 1184365 w 4432662"/>
              <a:gd name="connsiteY82" fmla="*/ 1872343 h 5355771"/>
              <a:gd name="connsiteX83" fmla="*/ 1367245 w 4432662"/>
              <a:gd name="connsiteY83" fmla="*/ 1968137 h 5355771"/>
              <a:gd name="connsiteX84" fmla="*/ 1410788 w 4432662"/>
              <a:gd name="connsiteY84" fmla="*/ 1802674 h 5355771"/>
              <a:gd name="connsiteX85" fmla="*/ 1515291 w 4432662"/>
              <a:gd name="connsiteY85" fmla="*/ 1689463 h 5355771"/>
              <a:gd name="connsiteX86" fmla="*/ 1428205 w 4432662"/>
              <a:gd name="connsiteY86" fmla="*/ 1393371 h 5355771"/>
              <a:gd name="connsiteX87" fmla="*/ 1593668 w 4432662"/>
              <a:gd name="connsiteY87" fmla="*/ 1323703 h 5355771"/>
              <a:gd name="connsiteX88" fmla="*/ 1750422 w 4432662"/>
              <a:gd name="connsiteY88" fmla="*/ 1584960 h 5355771"/>
              <a:gd name="connsiteX89" fmla="*/ 2020388 w 4432662"/>
              <a:gd name="connsiteY89" fmla="*/ 1480457 h 5355771"/>
              <a:gd name="connsiteX90" fmla="*/ 1933302 w 4432662"/>
              <a:gd name="connsiteY90" fmla="*/ 1314995 h 5355771"/>
              <a:gd name="connsiteX91" fmla="*/ 1976845 w 4432662"/>
              <a:gd name="connsiteY91" fmla="*/ 1088571 h 5355771"/>
              <a:gd name="connsiteX92" fmla="*/ 2072640 w 4432662"/>
              <a:gd name="connsiteY92" fmla="*/ 957943 h 5355771"/>
              <a:gd name="connsiteX93" fmla="*/ 2290354 w 4432662"/>
              <a:gd name="connsiteY93" fmla="*/ 1367246 h 5355771"/>
              <a:gd name="connsiteX94" fmla="*/ 2377440 w 4432662"/>
              <a:gd name="connsiteY94" fmla="*/ 1375954 h 5355771"/>
              <a:gd name="connsiteX95" fmla="*/ 2464525 w 4432662"/>
              <a:gd name="connsiteY95" fmla="*/ 1332411 h 5355771"/>
              <a:gd name="connsiteX96" fmla="*/ 2508068 w 4432662"/>
              <a:gd name="connsiteY96" fmla="*/ 1149531 h 5355771"/>
              <a:gd name="connsiteX97" fmla="*/ 2377440 w 4432662"/>
              <a:gd name="connsiteY97" fmla="*/ 905691 h 5355771"/>
              <a:gd name="connsiteX98" fmla="*/ 2412274 w 4432662"/>
              <a:gd name="connsiteY98" fmla="*/ 731520 h 5355771"/>
              <a:gd name="connsiteX99" fmla="*/ 2629988 w 4432662"/>
              <a:gd name="connsiteY99" fmla="*/ 818606 h 5355771"/>
              <a:gd name="connsiteX100" fmla="*/ 2734491 w 4432662"/>
              <a:gd name="connsiteY100" fmla="*/ 1097280 h 5355771"/>
              <a:gd name="connsiteX101" fmla="*/ 2743200 w 4432662"/>
              <a:gd name="connsiteY101" fmla="*/ 1236617 h 5355771"/>
              <a:gd name="connsiteX102" fmla="*/ 2760617 w 4432662"/>
              <a:gd name="connsiteY102" fmla="*/ 1297577 h 5355771"/>
              <a:gd name="connsiteX103" fmla="*/ 2882537 w 4432662"/>
              <a:gd name="connsiteY103" fmla="*/ 1271451 h 5355771"/>
              <a:gd name="connsiteX104" fmla="*/ 3004457 w 4432662"/>
              <a:gd name="connsiteY104" fmla="*/ 1314994 h 5355771"/>
              <a:gd name="connsiteX105" fmla="*/ 3065417 w 4432662"/>
              <a:gd name="connsiteY105" fmla="*/ 1323703 h 5355771"/>
              <a:gd name="connsiteX106" fmla="*/ 3074125 w 4432662"/>
              <a:gd name="connsiteY106" fmla="*/ 1097280 h 5355771"/>
              <a:gd name="connsiteX107" fmla="*/ 3039291 w 4432662"/>
              <a:gd name="connsiteY107" fmla="*/ 940526 h 5355771"/>
              <a:gd name="connsiteX108" fmla="*/ 3117668 w 4432662"/>
              <a:gd name="connsiteY108" fmla="*/ 783771 h 5355771"/>
              <a:gd name="connsiteX109" fmla="*/ 3257005 w 4432662"/>
              <a:gd name="connsiteY109" fmla="*/ 627017 h 5355771"/>
              <a:gd name="connsiteX110" fmla="*/ 3230880 w 4432662"/>
              <a:gd name="connsiteY110" fmla="*/ 496389 h 5355771"/>
              <a:gd name="connsiteX111" fmla="*/ 3326674 w 4432662"/>
              <a:gd name="connsiteY111" fmla="*/ 357051 h 5355771"/>
              <a:gd name="connsiteX112" fmla="*/ 3544388 w 4432662"/>
              <a:gd name="connsiteY112" fmla="*/ 539931 h 5355771"/>
              <a:gd name="connsiteX113" fmla="*/ 3483428 w 4432662"/>
              <a:gd name="connsiteY113" fmla="*/ 722811 h 5355771"/>
              <a:gd name="connsiteX114" fmla="*/ 3344091 w 4432662"/>
              <a:gd name="connsiteY114" fmla="*/ 879566 h 5355771"/>
              <a:gd name="connsiteX115" fmla="*/ 3326674 w 4432662"/>
              <a:gd name="connsiteY115" fmla="*/ 1001486 h 5355771"/>
              <a:gd name="connsiteX116" fmla="*/ 3378925 w 4432662"/>
              <a:gd name="connsiteY116" fmla="*/ 1184366 h 5355771"/>
              <a:gd name="connsiteX117" fmla="*/ 3500845 w 4432662"/>
              <a:gd name="connsiteY117" fmla="*/ 1184366 h 5355771"/>
              <a:gd name="connsiteX118" fmla="*/ 3466011 w 4432662"/>
              <a:gd name="connsiteY118" fmla="*/ 1027611 h 5355771"/>
              <a:gd name="connsiteX119" fmla="*/ 3448594 w 4432662"/>
              <a:gd name="connsiteY119" fmla="*/ 905691 h 5355771"/>
              <a:gd name="connsiteX120" fmla="*/ 3587931 w 4432662"/>
              <a:gd name="connsiteY120" fmla="*/ 696686 h 5355771"/>
              <a:gd name="connsiteX121" fmla="*/ 3692434 w 4432662"/>
              <a:gd name="connsiteY121" fmla="*/ 757646 h 5355771"/>
              <a:gd name="connsiteX122" fmla="*/ 3614057 w 4432662"/>
              <a:gd name="connsiteY122" fmla="*/ 923109 h 5355771"/>
              <a:gd name="connsiteX123" fmla="*/ 3666308 w 4432662"/>
              <a:gd name="connsiteY123" fmla="*/ 1053737 h 5355771"/>
              <a:gd name="connsiteX124" fmla="*/ 3814354 w 4432662"/>
              <a:gd name="connsiteY124" fmla="*/ 905691 h 5355771"/>
              <a:gd name="connsiteX125" fmla="*/ 3849188 w 4432662"/>
              <a:gd name="connsiteY125" fmla="*/ 731520 h 5355771"/>
              <a:gd name="connsiteX126" fmla="*/ 4014651 w 4432662"/>
              <a:gd name="connsiteY126" fmla="*/ 696686 h 5355771"/>
              <a:gd name="connsiteX127" fmla="*/ 3918857 w 4432662"/>
              <a:gd name="connsiteY127" fmla="*/ 1053737 h 5355771"/>
              <a:gd name="connsiteX128" fmla="*/ 3727268 w 4432662"/>
              <a:gd name="connsiteY128" fmla="*/ 1123406 h 5355771"/>
              <a:gd name="connsiteX129" fmla="*/ 3762102 w 4432662"/>
              <a:gd name="connsiteY129" fmla="*/ 1166949 h 5355771"/>
              <a:gd name="connsiteX130" fmla="*/ 4110445 w 4432662"/>
              <a:gd name="connsiteY130" fmla="*/ 1323703 h 5355771"/>
              <a:gd name="connsiteX131" fmla="*/ 4084320 w 4432662"/>
              <a:gd name="connsiteY131" fmla="*/ 1010194 h 5355771"/>
              <a:gd name="connsiteX132" fmla="*/ 4101737 w 4432662"/>
              <a:gd name="connsiteY132" fmla="*/ 792480 h 5355771"/>
              <a:gd name="connsiteX133" fmla="*/ 4162697 w 4432662"/>
              <a:gd name="connsiteY133" fmla="*/ 609600 h 5355771"/>
              <a:gd name="connsiteX134" fmla="*/ 3944982 w 4432662"/>
              <a:gd name="connsiteY134" fmla="*/ 452846 h 5355771"/>
              <a:gd name="connsiteX135" fmla="*/ 4023360 w 4432662"/>
              <a:gd name="connsiteY135" fmla="*/ 139337 h 5355771"/>
              <a:gd name="connsiteX136" fmla="*/ 4084320 w 4432662"/>
              <a:gd name="connsiteY136" fmla="*/ 0 h 5355771"/>
              <a:gd name="connsiteX137" fmla="*/ 4249782 w 4432662"/>
              <a:gd name="connsiteY137" fmla="*/ 339634 h 5355771"/>
              <a:gd name="connsiteX138" fmla="*/ 4362994 w 4432662"/>
              <a:gd name="connsiteY138" fmla="*/ 478971 h 5355771"/>
              <a:gd name="connsiteX139" fmla="*/ 4380410 w 4432662"/>
              <a:gd name="connsiteY139" fmla="*/ 801189 h 5355771"/>
              <a:gd name="connsiteX140" fmla="*/ 4310742 w 4432662"/>
              <a:gd name="connsiteY140" fmla="*/ 1071154 h 5355771"/>
              <a:gd name="connsiteX141" fmla="*/ 4336868 w 4432662"/>
              <a:gd name="connsiteY141" fmla="*/ 1332411 h 5355771"/>
              <a:gd name="connsiteX142" fmla="*/ 4310743 w 4432662"/>
              <a:gd name="connsiteY142" fmla="*/ 1515291 h 5355771"/>
              <a:gd name="connsiteX143" fmla="*/ 4319451 w 4432662"/>
              <a:gd name="connsiteY143" fmla="*/ 1663337 h 5355771"/>
              <a:gd name="connsiteX144" fmla="*/ 4302034 w 4432662"/>
              <a:gd name="connsiteY144" fmla="*/ 1846217 h 5355771"/>
              <a:gd name="connsiteX145" fmla="*/ 4362994 w 4432662"/>
              <a:gd name="connsiteY145" fmla="*/ 1959429 h 5355771"/>
              <a:gd name="connsiteX146" fmla="*/ 4432662 w 4432662"/>
              <a:gd name="connsiteY146" fmla="*/ 2142309 h 5355771"/>
              <a:gd name="connsiteX147" fmla="*/ 4345577 w 4432662"/>
              <a:gd name="connsiteY147" fmla="*/ 2360023 h 5355771"/>
              <a:gd name="connsiteX148" fmla="*/ 4127862 w 4432662"/>
              <a:gd name="connsiteY148" fmla="*/ 2534194 h 5355771"/>
              <a:gd name="connsiteX149" fmla="*/ 4005942 w 4432662"/>
              <a:gd name="connsiteY149" fmla="*/ 2734491 h 5355771"/>
              <a:gd name="connsiteX150" fmla="*/ 3918857 w 4432662"/>
              <a:gd name="connsiteY150" fmla="*/ 3004457 h 5355771"/>
              <a:gd name="connsiteX151" fmla="*/ 3875314 w 4432662"/>
              <a:gd name="connsiteY151" fmla="*/ 3300549 h 5355771"/>
              <a:gd name="connsiteX152" fmla="*/ 3840480 w 4432662"/>
              <a:gd name="connsiteY152" fmla="*/ 3587931 h 5355771"/>
              <a:gd name="connsiteX153" fmla="*/ 3770811 w 4432662"/>
              <a:gd name="connsiteY153" fmla="*/ 3866606 h 5355771"/>
              <a:gd name="connsiteX154" fmla="*/ 3561805 w 4432662"/>
              <a:gd name="connsiteY154" fmla="*/ 3988526 h 5355771"/>
              <a:gd name="connsiteX155" fmla="*/ 3405051 w 4432662"/>
              <a:gd name="connsiteY155" fmla="*/ 4049486 h 5355771"/>
              <a:gd name="connsiteX156" fmla="*/ 3335382 w 4432662"/>
              <a:gd name="connsiteY156" fmla="*/ 4206240 h 5355771"/>
              <a:gd name="connsiteX157" fmla="*/ 3309257 w 4432662"/>
              <a:gd name="connsiteY157" fmla="*/ 4319451 h 5355771"/>
              <a:gd name="connsiteX158" fmla="*/ 3526971 w 4432662"/>
              <a:gd name="connsiteY158" fmla="*/ 4380411 h 5355771"/>
              <a:gd name="connsiteX159" fmla="*/ 3457302 w 4432662"/>
              <a:gd name="connsiteY159" fmla="*/ 4528457 h 5355771"/>
              <a:gd name="connsiteX160" fmla="*/ 3169920 w 4432662"/>
              <a:gd name="connsiteY160" fmla="*/ 4519749 h 5355771"/>
              <a:gd name="connsiteX161" fmla="*/ 3126377 w 4432662"/>
              <a:gd name="connsiteY161" fmla="*/ 4423954 h 5355771"/>
              <a:gd name="connsiteX162" fmla="*/ 2708365 w 4432662"/>
              <a:gd name="connsiteY162" fmla="*/ 4423954 h 5355771"/>
              <a:gd name="connsiteX163" fmla="*/ 2717074 w 4432662"/>
              <a:gd name="connsiteY163" fmla="*/ 4249783 h 5355771"/>
              <a:gd name="connsiteX164" fmla="*/ 3082834 w 4432662"/>
              <a:gd name="connsiteY164" fmla="*/ 4145280 h 5355771"/>
              <a:gd name="connsiteX165" fmla="*/ 3396342 w 4432662"/>
              <a:gd name="connsiteY165" fmla="*/ 3779520 h 5355771"/>
              <a:gd name="connsiteX166" fmla="*/ 3579222 w 4432662"/>
              <a:gd name="connsiteY166" fmla="*/ 3692434 h 5355771"/>
              <a:gd name="connsiteX167" fmla="*/ 3675017 w 4432662"/>
              <a:gd name="connsiteY167" fmla="*/ 3439886 h 5355771"/>
              <a:gd name="connsiteX168" fmla="*/ 3631474 w 4432662"/>
              <a:gd name="connsiteY168" fmla="*/ 3300549 h 5355771"/>
              <a:gd name="connsiteX169" fmla="*/ 3701142 w 4432662"/>
              <a:gd name="connsiteY169" fmla="*/ 3074126 h 5355771"/>
              <a:gd name="connsiteX170" fmla="*/ 3892731 w 4432662"/>
              <a:gd name="connsiteY170" fmla="*/ 3013165 h 5355771"/>
              <a:gd name="connsiteX171" fmla="*/ 3831771 w 4432662"/>
              <a:gd name="connsiteY171" fmla="*/ 2804160 h 5355771"/>
              <a:gd name="connsiteX172" fmla="*/ 3648891 w 4432662"/>
              <a:gd name="connsiteY172" fmla="*/ 2847703 h 5355771"/>
              <a:gd name="connsiteX173" fmla="*/ 3466011 w 4432662"/>
              <a:gd name="connsiteY173" fmla="*/ 2812869 h 5355771"/>
              <a:gd name="connsiteX174" fmla="*/ 3387634 w 4432662"/>
              <a:gd name="connsiteY174" fmla="*/ 2908663 h 5355771"/>
              <a:gd name="connsiteX175" fmla="*/ 3187337 w 4432662"/>
              <a:gd name="connsiteY175" fmla="*/ 2969623 h 5355771"/>
              <a:gd name="connsiteX176" fmla="*/ 3135085 w 4432662"/>
              <a:gd name="connsiteY176" fmla="*/ 3091543 h 5355771"/>
              <a:gd name="connsiteX177" fmla="*/ 2943497 w 4432662"/>
              <a:gd name="connsiteY177" fmla="*/ 3169920 h 5355771"/>
              <a:gd name="connsiteX178" fmla="*/ 2873828 w 4432662"/>
              <a:gd name="connsiteY178" fmla="*/ 3300549 h 5355771"/>
              <a:gd name="connsiteX179" fmla="*/ 2865120 w 4432662"/>
              <a:gd name="connsiteY179" fmla="*/ 3361509 h 5355771"/>
              <a:gd name="connsiteX180" fmla="*/ 2690948 w 4432662"/>
              <a:gd name="connsiteY180" fmla="*/ 3352800 h 5355771"/>
              <a:gd name="connsiteX181" fmla="*/ 2490651 w 4432662"/>
              <a:gd name="connsiteY181" fmla="*/ 3474720 h 5355771"/>
              <a:gd name="connsiteX182" fmla="*/ 2438400 w 4432662"/>
              <a:gd name="connsiteY182" fmla="*/ 3701143 h 5355771"/>
              <a:gd name="connsiteX183" fmla="*/ 2342605 w 4432662"/>
              <a:gd name="connsiteY183" fmla="*/ 3927566 h 5355771"/>
              <a:gd name="connsiteX184" fmla="*/ 2194560 w 4432662"/>
              <a:gd name="connsiteY184" fmla="*/ 4145280 h 5355771"/>
              <a:gd name="connsiteX185" fmla="*/ 1854925 w 4432662"/>
              <a:gd name="connsiteY185" fmla="*/ 4371703 h 5355771"/>
              <a:gd name="connsiteX186" fmla="*/ 1846217 w 4432662"/>
              <a:gd name="connsiteY186" fmla="*/ 4467497 h 5355771"/>
              <a:gd name="connsiteX187" fmla="*/ 2220685 w 4432662"/>
              <a:gd name="connsiteY187" fmla="*/ 4580709 h 5355771"/>
              <a:gd name="connsiteX188" fmla="*/ 2499360 w 4432662"/>
              <a:gd name="connsiteY188" fmla="*/ 4676503 h 5355771"/>
              <a:gd name="connsiteX189" fmla="*/ 2734491 w 4432662"/>
              <a:gd name="connsiteY189" fmla="*/ 4545874 h 5355771"/>
              <a:gd name="connsiteX190" fmla="*/ 2830285 w 4432662"/>
              <a:gd name="connsiteY190" fmla="*/ 4659086 h 5355771"/>
              <a:gd name="connsiteX191" fmla="*/ 2943497 w 4432662"/>
              <a:gd name="connsiteY191" fmla="*/ 4920343 h 5355771"/>
              <a:gd name="connsiteX192" fmla="*/ 2934788 w 4432662"/>
              <a:gd name="connsiteY192" fmla="*/ 5024846 h 5355771"/>
              <a:gd name="connsiteX193" fmla="*/ 2516777 w 4432662"/>
              <a:gd name="connsiteY193" fmla="*/ 5355771 h 5355771"/>
              <a:gd name="connsiteX194" fmla="*/ 2142308 w 4432662"/>
              <a:gd name="connsiteY194" fmla="*/ 5120640 h 5355771"/>
              <a:gd name="connsiteX195" fmla="*/ 1968137 w 4432662"/>
              <a:gd name="connsiteY195" fmla="*/ 5120640 h 5355771"/>
              <a:gd name="connsiteX196" fmla="*/ 1811382 w 4432662"/>
              <a:gd name="connsiteY196" fmla="*/ 5111931 h 5355771"/>
              <a:gd name="connsiteX197" fmla="*/ 1759131 w 4432662"/>
              <a:gd name="connsiteY197" fmla="*/ 5007429 h 5355771"/>
              <a:gd name="connsiteX198" fmla="*/ 1602377 w 4432662"/>
              <a:gd name="connsiteY198" fmla="*/ 4990011 h 5355771"/>
              <a:gd name="connsiteX199" fmla="*/ 1471748 w 4432662"/>
              <a:gd name="connsiteY199" fmla="*/ 5129349 h 5355771"/>
              <a:gd name="connsiteX200" fmla="*/ 1114697 w 4432662"/>
              <a:gd name="connsiteY200" fmla="*/ 5277394 h 5355771"/>
              <a:gd name="connsiteX201" fmla="*/ 905691 w 4432662"/>
              <a:gd name="connsiteY201" fmla="*/ 5233851 h 5355771"/>
              <a:gd name="connsiteX202" fmla="*/ 809897 w 4432662"/>
              <a:gd name="connsiteY202" fmla="*/ 5050971 h 5355771"/>
              <a:gd name="connsiteX203" fmla="*/ 592182 w 4432662"/>
              <a:gd name="connsiteY203" fmla="*/ 4955177 h 5355771"/>
              <a:gd name="connsiteX204" fmla="*/ 330925 w 4432662"/>
              <a:gd name="connsiteY204" fmla="*/ 4746171 h 5355771"/>
              <a:gd name="connsiteX205" fmla="*/ 69668 w 4432662"/>
              <a:gd name="connsiteY205" fmla="*/ 4624251 h 5355771"/>
              <a:gd name="connsiteX206" fmla="*/ 104502 w 4432662"/>
              <a:gd name="connsiteY206" fmla="*/ 4519749 h 5355771"/>
              <a:gd name="connsiteX207" fmla="*/ 148045 w 4432662"/>
              <a:gd name="connsiteY207" fmla="*/ 4484914 h 535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</a:cxnLst>
            <a:rect l="l" t="t" r="r" b="b"/>
            <a:pathLst>
              <a:path w="4432662" h="5355771">
                <a:moveTo>
                  <a:pt x="52251" y="4528457"/>
                </a:moveTo>
                <a:lnTo>
                  <a:pt x="200297" y="4441371"/>
                </a:lnTo>
                <a:lnTo>
                  <a:pt x="740228" y="4397829"/>
                </a:lnTo>
                <a:lnTo>
                  <a:pt x="1079862" y="4493623"/>
                </a:lnTo>
                <a:lnTo>
                  <a:pt x="1428205" y="4563291"/>
                </a:lnTo>
                <a:lnTo>
                  <a:pt x="1375954" y="4450080"/>
                </a:lnTo>
                <a:lnTo>
                  <a:pt x="1297577" y="4206240"/>
                </a:lnTo>
                <a:lnTo>
                  <a:pt x="1088571" y="4171406"/>
                </a:lnTo>
                <a:lnTo>
                  <a:pt x="984068" y="4093029"/>
                </a:lnTo>
                <a:lnTo>
                  <a:pt x="757645" y="3997234"/>
                </a:lnTo>
                <a:lnTo>
                  <a:pt x="609600" y="3927566"/>
                </a:lnTo>
                <a:lnTo>
                  <a:pt x="505097" y="3762103"/>
                </a:lnTo>
                <a:lnTo>
                  <a:pt x="348342" y="3692434"/>
                </a:lnTo>
                <a:lnTo>
                  <a:pt x="191588" y="3474720"/>
                </a:lnTo>
                <a:lnTo>
                  <a:pt x="148045" y="3265714"/>
                </a:lnTo>
                <a:cubicBezTo>
                  <a:pt x="121919" y="3259908"/>
                  <a:pt x="95058" y="3256760"/>
                  <a:pt x="69668" y="3248297"/>
                </a:cubicBezTo>
                <a:cubicBezTo>
                  <a:pt x="12586" y="3229270"/>
                  <a:pt x="61924" y="3230880"/>
                  <a:pt x="34834" y="3230880"/>
                </a:cubicBezTo>
                <a:lnTo>
                  <a:pt x="0" y="3135086"/>
                </a:lnTo>
                <a:lnTo>
                  <a:pt x="8708" y="2908663"/>
                </a:lnTo>
                <a:lnTo>
                  <a:pt x="69668" y="2943497"/>
                </a:lnTo>
                <a:lnTo>
                  <a:pt x="148045" y="3100251"/>
                </a:lnTo>
                <a:lnTo>
                  <a:pt x="148045" y="3100251"/>
                </a:lnTo>
                <a:lnTo>
                  <a:pt x="235131" y="2804160"/>
                </a:lnTo>
                <a:lnTo>
                  <a:pt x="174171" y="2577737"/>
                </a:lnTo>
                <a:lnTo>
                  <a:pt x="252548" y="2542903"/>
                </a:lnTo>
                <a:lnTo>
                  <a:pt x="357051" y="2865120"/>
                </a:lnTo>
                <a:lnTo>
                  <a:pt x="374468" y="2995749"/>
                </a:lnTo>
                <a:lnTo>
                  <a:pt x="348342" y="3187337"/>
                </a:lnTo>
                <a:lnTo>
                  <a:pt x="365760" y="3344091"/>
                </a:lnTo>
                <a:lnTo>
                  <a:pt x="618308" y="3570514"/>
                </a:lnTo>
                <a:lnTo>
                  <a:pt x="696685" y="3683726"/>
                </a:lnTo>
                <a:lnTo>
                  <a:pt x="931817" y="3762103"/>
                </a:lnTo>
                <a:lnTo>
                  <a:pt x="1079862" y="3857897"/>
                </a:lnTo>
                <a:lnTo>
                  <a:pt x="1236617" y="3927566"/>
                </a:lnTo>
                <a:lnTo>
                  <a:pt x="1454331" y="3988526"/>
                </a:lnTo>
                <a:lnTo>
                  <a:pt x="1532708" y="4232366"/>
                </a:lnTo>
                <a:lnTo>
                  <a:pt x="1619794" y="4336869"/>
                </a:lnTo>
                <a:lnTo>
                  <a:pt x="1802674" y="4310743"/>
                </a:lnTo>
                <a:lnTo>
                  <a:pt x="1881051" y="4241074"/>
                </a:lnTo>
                <a:lnTo>
                  <a:pt x="2133600" y="4110446"/>
                </a:lnTo>
                <a:lnTo>
                  <a:pt x="1985554" y="3927566"/>
                </a:lnTo>
                <a:lnTo>
                  <a:pt x="1785257" y="3849189"/>
                </a:lnTo>
                <a:lnTo>
                  <a:pt x="1776548" y="3796937"/>
                </a:lnTo>
                <a:lnTo>
                  <a:pt x="1497874" y="3744686"/>
                </a:lnTo>
                <a:lnTo>
                  <a:pt x="1393371" y="3622766"/>
                </a:lnTo>
                <a:lnTo>
                  <a:pt x="1323702" y="3492137"/>
                </a:lnTo>
                <a:lnTo>
                  <a:pt x="1306285" y="3457303"/>
                </a:lnTo>
                <a:lnTo>
                  <a:pt x="1018902" y="3448594"/>
                </a:lnTo>
                <a:lnTo>
                  <a:pt x="905691" y="3422469"/>
                </a:lnTo>
                <a:lnTo>
                  <a:pt x="827314" y="3300549"/>
                </a:lnTo>
                <a:lnTo>
                  <a:pt x="1332411" y="3222171"/>
                </a:lnTo>
                <a:lnTo>
                  <a:pt x="1532708" y="3300549"/>
                </a:lnTo>
                <a:lnTo>
                  <a:pt x="1619794" y="3457303"/>
                </a:lnTo>
                <a:lnTo>
                  <a:pt x="1689462" y="3544389"/>
                </a:lnTo>
                <a:lnTo>
                  <a:pt x="1802674" y="3544389"/>
                </a:lnTo>
                <a:lnTo>
                  <a:pt x="1915885" y="3622766"/>
                </a:lnTo>
                <a:lnTo>
                  <a:pt x="1968137" y="3692434"/>
                </a:lnTo>
                <a:lnTo>
                  <a:pt x="2124891" y="3701143"/>
                </a:lnTo>
                <a:lnTo>
                  <a:pt x="2046514" y="3553097"/>
                </a:lnTo>
                <a:lnTo>
                  <a:pt x="1968137" y="3439886"/>
                </a:lnTo>
                <a:lnTo>
                  <a:pt x="1889760" y="3283131"/>
                </a:lnTo>
                <a:lnTo>
                  <a:pt x="1741714" y="3178629"/>
                </a:lnTo>
                <a:lnTo>
                  <a:pt x="1654628" y="3004457"/>
                </a:lnTo>
                <a:lnTo>
                  <a:pt x="1576251" y="2908663"/>
                </a:lnTo>
                <a:lnTo>
                  <a:pt x="1715588" y="2769326"/>
                </a:lnTo>
                <a:lnTo>
                  <a:pt x="1976845" y="2960914"/>
                </a:lnTo>
                <a:lnTo>
                  <a:pt x="2124891" y="3100251"/>
                </a:lnTo>
                <a:lnTo>
                  <a:pt x="2246811" y="3344091"/>
                </a:lnTo>
                <a:lnTo>
                  <a:pt x="2255520" y="3457303"/>
                </a:lnTo>
                <a:lnTo>
                  <a:pt x="2255520" y="3457303"/>
                </a:lnTo>
                <a:lnTo>
                  <a:pt x="2455817" y="3431177"/>
                </a:lnTo>
                <a:lnTo>
                  <a:pt x="2386148" y="3274423"/>
                </a:lnTo>
                <a:lnTo>
                  <a:pt x="2325188" y="3117669"/>
                </a:lnTo>
                <a:lnTo>
                  <a:pt x="2316480" y="2899954"/>
                </a:lnTo>
                <a:lnTo>
                  <a:pt x="2185851" y="2795451"/>
                </a:lnTo>
                <a:lnTo>
                  <a:pt x="1889760" y="2708366"/>
                </a:lnTo>
                <a:lnTo>
                  <a:pt x="1837508" y="2551611"/>
                </a:lnTo>
                <a:lnTo>
                  <a:pt x="1584960" y="2499360"/>
                </a:lnTo>
                <a:lnTo>
                  <a:pt x="1454331" y="2342606"/>
                </a:lnTo>
                <a:lnTo>
                  <a:pt x="1254034" y="2281646"/>
                </a:lnTo>
                <a:lnTo>
                  <a:pt x="1114697" y="1976846"/>
                </a:lnTo>
                <a:lnTo>
                  <a:pt x="1114697" y="1898469"/>
                </a:lnTo>
                <a:lnTo>
                  <a:pt x="1184365" y="1872343"/>
                </a:lnTo>
                <a:lnTo>
                  <a:pt x="1367245" y="1968137"/>
                </a:lnTo>
                <a:lnTo>
                  <a:pt x="1410788" y="1802674"/>
                </a:lnTo>
                <a:lnTo>
                  <a:pt x="1515291" y="1689463"/>
                </a:lnTo>
                <a:lnTo>
                  <a:pt x="1428205" y="1393371"/>
                </a:lnTo>
                <a:lnTo>
                  <a:pt x="1593668" y="1323703"/>
                </a:lnTo>
                <a:lnTo>
                  <a:pt x="1750422" y="1584960"/>
                </a:lnTo>
                <a:lnTo>
                  <a:pt x="2020388" y="1480457"/>
                </a:lnTo>
                <a:lnTo>
                  <a:pt x="1933302" y="1314995"/>
                </a:lnTo>
                <a:lnTo>
                  <a:pt x="1976845" y="1088571"/>
                </a:lnTo>
                <a:lnTo>
                  <a:pt x="2072640" y="957943"/>
                </a:lnTo>
                <a:lnTo>
                  <a:pt x="2290354" y="1367246"/>
                </a:lnTo>
                <a:lnTo>
                  <a:pt x="2377440" y="1375954"/>
                </a:lnTo>
                <a:lnTo>
                  <a:pt x="2464525" y="1332411"/>
                </a:lnTo>
                <a:lnTo>
                  <a:pt x="2508068" y="1149531"/>
                </a:lnTo>
                <a:lnTo>
                  <a:pt x="2377440" y="905691"/>
                </a:lnTo>
                <a:lnTo>
                  <a:pt x="2412274" y="731520"/>
                </a:lnTo>
                <a:lnTo>
                  <a:pt x="2629988" y="818606"/>
                </a:lnTo>
                <a:lnTo>
                  <a:pt x="2734491" y="1097280"/>
                </a:lnTo>
                <a:lnTo>
                  <a:pt x="2743200" y="1236617"/>
                </a:lnTo>
                <a:lnTo>
                  <a:pt x="2760617" y="1297577"/>
                </a:lnTo>
                <a:lnTo>
                  <a:pt x="2882537" y="1271451"/>
                </a:lnTo>
                <a:lnTo>
                  <a:pt x="3004457" y="1314994"/>
                </a:lnTo>
                <a:lnTo>
                  <a:pt x="3065417" y="1323703"/>
                </a:lnTo>
                <a:lnTo>
                  <a:pt x="3074125" y="1097280"/>
                </a:lnTo>
                <a:lnTo>
                  <a:pt x="3039291" y="940526"/>
                </a:lnTo>
                <a:lnTo>
                  <a:pt x="3117668" y="783771"/>
                </a:lnTo>
                <a:lnTo>
                  <a:pt x="3257005" y="627017"/>
                </a:lnTo>
                <a:lnTo>
                  <a:pt x="3230880" y="496389"/>
                </a:lnTo>
                <a:lnTo>
                  <a:pt x="3326674" y="357051"/>
                </a:lnTo>
                <a:lnTo>
                  <a:pt x="3544388" y="539931"/>
                </a:lnTo>
                <a:lnTo>
                  <a:pt x="3483428" y="722811"/>
                </a:lnTo>
                <a:lnTo>
                  <a:pt x="3344091" y="879566"/>
                </a:lnTo>
                <a:lnTo>
                  <a:pt x="3326674" y="1001486"/>
                </a:lnTo>
                <a:lnTo>
                  <a:pt x="3378925" y="1184366"/>
                </a:lnTo>
                <a:lnTo>
                  <a:pt x="3500845" y="1184366"/>
                </a:lnTo>
                <a:lnTo>
                  <a:pt x="3466011" y="1027611"/>
                </a:lnTo>
                <a:lnTo>
                  <a:pt x="3448594" y="905691"/>
                </a:lnTo>
                <a:lnTo>
                  <a:pt x="3587931" y="696686"/>
                </a:lnTo>
                <a:lnTo>
                  <a:pt x="3692434" y="757646"/>
                </a:lnTo>
                <a:lnTo>
                  <a:pt x="3614057" y="923109"/>
                </a:lnTo>
                <a:lnTo>
                  <a:pt x="3666308" y="1053737"/>
                </a:lnTo>
                <a:lnTo>
                  <a:pt x="3814354" y="905691"/>
                </a:lnTo>
                <a:lnTo>
                  <a:pt x="3849188" y="731520"/>
                </a:lnTo>
                <a:lnTo>
                  <a:pt x="4014651" y="696686"/>
                </a:lnTo>
                <a:lnTo>
                  <a:pt x="3918857" y="1053737"/>
                </a:lnTo>
                <a:lnTo>
                  <a:pt x="3727268" y="1123406"/>
                </a:lnTo>
                <a:lnTo>
                  <a:pt x="3762102" y="1166949"/>
                </a:lnTo>
                <a:lnTo>
                  <a:pt x="4110445" y="1323703"/>
                </a:lnTo>
                <a:lnTo>
                  <a:pt x="4084320" y="1010194"/>
                </a:lnTo>
                <a:lnTo>
                  <a:pt x="4101737" y="792480"/>
                </a:lnTo>
                <a:lnTo>
                  <a:pt x="4162697" y="609600"/>
                </a:lnTo>
                <a:lnTo>
                  <a:pt x="3944982" y="452846"/>
                </a:lnTo>
                <a:lnTo>
                  <a:pt x="4023360" y="139337"/>
                </a:lnTo>
                <a:lnTo>
                  <a:pt x="4084320" y="0"/>
                </a:lnTo>
                <a:lnTo>
                  <a:pt x="4249782" y="339634"/>
                </a:lnTo>
                <a:lnTo>
                  <a:pt x="4362994" y="478971"/>
                </a:lnTo>
                <a:lnTo>
                  <a:pt x="4380410" y="801189"/>
                </a:lnTo>
                <a:lnTo>
                  <a:pt x="4310742" y="1071154"/>
                </a:lnTo>
                <a:lnTo>
                  <a:pt x="4336868" y="1332411"/>
                </a:lnTo>
                <a:lnTo>
                  <a:pt x="4310743" y="1515291"/>
                </a:lnTo>
                <a:lnTo>
                  <a:pt x="4319451" y="1663337"/>
                </a:lnTo>
                <a:lnTo>
                  <a:pt x="4302034" y="1846217"/>
                </a:lnTo>
                <a:lnTo>
                  <a:pt x="4362994" y="1959429"/>
                </a:lnTo>
                <a:lnTo>
                  <a:pt x="4432662" y="2142309"/>
                </a:lnTo>
                <a:lnTo>
                  <a:pt x="4345577" y="2360023"/>
                </a:lnTo>
                <a:lnTo>
                  <a:pt x="4127862" y="2534194"/>
                </a:lnTo>
                <a:lnTo>
                  <a:pt x="4005942" y="2734491"/>
                </a:lnTo>
                <a:lnTo>
                  <a:pt x="3918857" y="3004457"/>
                </a:lnTo>
                <a:lnTo>
                  <a:pt x="3875314" y="3300549"/>
                </a:lnTo>
                <a:lnTo>
                  <a:pt x="3840480" y="3587931"/>
                </a:lnTo>
                <a:lnTo>
                  <a:pt x="3770811" y="3866606"/>
                </a:lnTo>
                <a:lnTo>
                  <a:pt x="3561805" y="3988526"/>
                </a:lnTo>
                <a:lnTo>
                  <a:pt x="3405051" y="4049486"/>
                </a:lnTo>
                <a:lnTo>
                  <a:pt x="3335382" y="4206240"/>
                </a:lnTo>
                <a:lnTo>
                  <a:pt x="3309257" y="4319451"/>
                </a:lnTo>
                <a:lnTo>
                  <a:pt x="3526971" y="4380411"/>
                </a:lnTo>
                <a:lnTo>
                  <a:pt x="3457302" y="4528457"/>
                </a:lnTo>
                <a:lnTo>
                  <a:pt x="3169920" y="4519749"/>
                </a:lnTo>
                <a:lnTo>
                  <a:pt x="3126377" y="4423954"/>
                </a:lnTo>
                <a:lnTo>
                  <a:pt x="2708365" y="4423954"/>
                </a:lnTo>
                <a:lnTo>
                  <a:pt x="2717074" y="4249783"/>
                </a:lnTo>
                <a:lnTo>
                  <a:pt x="3082834" y="4145280"/>
                </a:lnTo>
                <a:lnTo>
                  <a:pt x="3396342" y="3779520"/>
                </a:lnTo>
                <a:lnTo>
                  <a:pt x="3579222" y="3692434"/>
                </a:lnTo>
                <a:lnTo>
                  <a:pt x="3675017" y="3439886"/>
                </a:lnTo>
                <a:lnTo>
                  <a:pt x="3631474" y="3300549"/>
                </a:lnTo>
                <a:lnTo>
                  <a:pt x="3701142" y="3074126"/>
                </a:lnTo>
                <a:lnTo>
                  <a:pt x="3892731" y="3013165"/>
                </a:lnTo>
                <a:lnTo>
                  <a:pt x="3831771" y="2804160"/>
                </a:lnTo>
                <a:lnTo>
                  <a:pt x="3648891" y="2847703"/>
                </a:lnTo>
                <a:lnTo>
                  <a:pt x="3466011" y="2812869"/>
                </a:lnTo>
                <a:lnTo>
                  <a:pt x="3387634" y="2908663"/>
                </a:lnTo>
                <a:lnTo>
                  <a:pt x="3187337" y="2969623"/>
                </a:lnTo>
                <a:lnTo>
                  <a:pt x="3135085" y="3091543"/>
                </a:lnTo>
                <a:lnTo>
                  <a:pt x="2943497" y="3169920"/>
                </a:lnTo>
                <a:lnTo>
                  <a:pt x="2873828" y="3300549"/>
                </a:lnTo>
                <a:lnTo>
                  <a:pt x="2865120" y="3361509"/>
                </a:lnTo>
                <a:lnTo>
                  <a:pt x="2690948" y="3352800"/>
                </a:lnTo>
                <a:lnTo>
                  <a:pt x="2490651" y="3474720"/>
                </a:lnTo>
                <a:lnTo>
                  <a:pt x="2438400" y="3701143"/>
                </a:lnTo>
                <a:lnTo>
                  <a:pt x="2342605" y="3927566"/>
                </a:lnTo>
                <a:lnTo>
                  <a:pt x="2194560" y="4145280"/>
                </a:lnTo>
                <a:lnTo>
                  <a:pt x="1854925" y="4371703"/>
                </a:lnTo>
                <a:lnTo>
                  <a:pt x="1846217" y="4467497"/>
                </a:lnTo>
                <a:lnTo>
                  <a:pt x="2220685" y="4580709"/>
                </a:lnTo>
                <a:lnTo>
                  <a:pt x="2499360" y="4676503"/>
                </a:lnTo>
                <a:lnTo>
                  <a:pt x="2734491" y="4545874"/>
                </a:lnTo>
                <a:lnTo>
                  <a:pt x="2830285" y="4659086"/>
                </a:lnTo>
                <a:lnTo>
                  <a:pt x="2943497" y="4920343"/>
                </a:lnTo>
                <a:lnTo>
                  <a:pt x="2934788" y="5024846"/>
                </a:lnTo>
                <a:lnTo>
                  <a:pt x="2516777" y="5355771"/>
                </a:lnTo>
                <a:lnTo>
                  <a:pt x="2142308" y="5120640"/>
                </a:lnTo>
                <a:lnTo>
                  <a:pt x="1968137" y="5120640"/>
                </a:lnTo>
                <a:lnTo>
                  <a:pt x="1811382" y="5111931"/>
                </a:lnTo>
                <a:lnTo>
                  <a:pt x="1759131" y="5007429"/>
                </a:lnTo>
                <a:lnTo>
                  <a:pt x="1602377" y="4990011"/>
                </a:lnTo>
                <a:lnTo>
                  <a:pt x="1471748" y="5129349"/>
                </a:lnTo>
                <a:lnTo>
                  <a:pt x="1114697" y="5277394"/>
                </a:lnTo>
                <a:lnTo>
                  <a:pt x="905691" y="5233851"/>
                </a:lnTo>
                <a:lnTo>
                  <a:pt x="809897" y="5050971"/>
                </a:lnTo>
                <a:lnTo>
                  <a:pt x="592182" y="4955177"/>
                </a:lnTo>
                <a:lnTo>
                  <a:pt x="330925" y="4746171"/>
                </a:lnTo>
                <a:lnTo>
                  <a:pt x="69668" y="4624251"/>
                </a:lnTo>
                <a:lnTo>
                  <a:pt x="104502" y="4519749"/>
                </a:lnTo>
                <a:lnTo>
                  <a:pt x="148045" y="4484914"/>
                </a:lnTo>
              </a:path>
            </a:pathLst>
          </a:custGeom>
          <a:solidFill>
            <a:srgbClr val="008000">
              <a:alpha val="54902"/>
            </a:srgbClr>
          </a:solidFill>
          <a:ln w="38100" cap="flat" cmpd="sng" algn="ctr">
            <a:solidFill>
              <a:srgbClr val="0033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6" name="Conector recto 5"/>
          <p:cNvCxnSpPr/>
          <p:nvPr/>
        </p:nvCxnSpPr>
        <p:spPr bwMode="auto">
          <a:xfrm>
            <a:off x="282817" y="2519317"/>
            <a:ext cx="616775" cy="0"/>
          </a:xfrm>
          <a:prstGeom prst="line">
            <a:avLst/>
          </a:prstGeom>
          <a:noFill/>
          <a:ln w="889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Conector recto 6"/>
          <p:cNvCxnSpPr/>
          <p:nvPr/>
        </p:nvCxnSpPr>
        <p:spPr bwMode="auto">
          <a:xfrm>
            <a:off x="282817" y="2921115"/>
            <a:ext cx="625536" cy="0"/>
          </a:xfrm>
          <a:prstGeom prst="line">
            <a:avLst/>
          </a:prstGeom>
          <a:noFill/>
          <a:ln w="57150" cap="flat" cmpd="sng" algn="ctr">
            <a:solidFill>
              <a:srgbClr val="FFCC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8" name="CuadroTexto 7"/>
          <p:cNvSpPr txBox="1"/>
          <p:nvPr/>
        </p:nvSpPr>
        <p:spPr>
          <a:xfrm>
            <a:off x="908354" y="2389138"/>
            <a:ext cx="290600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1100" dirty="0"/>
              <a:t>ESCALA COMUNAL - INTERCOMUNAL</a:t>
            </a:r>
            <a:endParaRPr lang="es-CL" sz="1100" dirty="0"/>
          </a:p>
        </p:txBody>
      </p:sp>
      <p:sp>
        <p:nvSpPr>
          <p:cNvPr id="9" name="CuadroTexto 8"/>
          <p:cNvSpPr txBox="1"/>
          <p:nvPr/>
        </p:nvSpPr>
        <p:spPr>
          <a:xfrm>
            <a:off x="918643" y="2807350"/>
            <a:ext cx="1439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100"/>
            </a:lvl1pPr>
          </a:lstStyle>
          <a:p>
            <a:r>
              <a:rPr lang="es-ES" dirty="0"/>
              <a:t>ESCALA LOCAL</a:t>
            </a:r>
            <a:endParaRPr lang="es-CL" dirty="0"/>
          </a:p>
        </p:txBody>
      </p:sp>
      <p:sp>
        <p:nvSpPr>
          <p:cNvPr id="10" name="Forma libre 9"/>
          <p:cNvSpPr/>
          <p:nvPr/>
        </p:nvSpPr>
        <p:spPr bwMode="auto">
          <a:xfrm>
            <a:off x="574767" y="1715589"/>
            <a:ext cx="4284617" cy="4084320"/>
          </a:xfrm>
          <a:custGeom>
            <a:avLst/>
            <a:gdLst>
              <a:gd name="connsiteX0" fmla="*/ 4275908 w 4284617"/>
              <a:gd name="connsiteY0" fmla="*/ 0 h 4084320"/>
              <a:gd name="connsiteX1" fmla="*/ 4284617 w 4284617"/>
              <a:gd name="connsiteY1" fmla="*/ 165462 h 4084320"/>
              <a:gd name="connsiteX2" fmla="*/ 4232366 w 4284617"/>
              <a:gd name="connsiteY2" fmla="*/ 287382 h 4084320"/>
              <a:gd name="connsiteX3" fmla="*/ 4040777 w 4284617"/>
              <a:gd name="connsiteY3" fmla="*/ 391885 h 4084320"/>
              <a:gd name="connsiteX4" fmla="*/ 3927566 w 4284617"/>
              <a:gd name="connsiteY4" fmla="*/ 496388 h 4084320"/>
              <a:gd name="connsiteX5" fmla="*/ 3840480 w 4284617"/>
              <a:gd name="connsiteY5" fmla="*/ 644434 h 4084320"/>
              <a:gd name="connsiteX6" fmla="*/ 3553097 w 4284617"/>
              <a:gd name="connsiteY6" fmla="*/ 1097280 h 4084320"/>
              <a:gd name="connsiteX7" fmla="*/ 3169920 w 4284617"/>
              <a:gd name="connsiteY7" fmla="*/ 966651 h 4084320"/>
              <a:gd name="connsiteX8" fmla="*/ 2420983 w 4284617"/>
              <a:gd name="connsiteY8" fmla="*/ 2072640 h 4084320"/>
              <a:gd name="connsiteX9" fmla="*/ 2029097 w 4284617"/>
              <a:gd name="connsiteY9" fmla="*/ 2403565 h 4084320"/>
              <a:gd name="connsiteX10" fmla="*/ 1524000 w 4284617"/>
              <a:gd name="connsiteY10" fmla="*/ 2865120 h 4084320"/>
              <a:gd name="connsiteX11" fmla="*/ 940526 w 4284617"/>
              <a:gd name="connsiteY11" fmla="*/ 3413760 h 4084320"/>
              <a:gd name="connsiteX12" fmla="*/ 522514 w 4284617"/>
              <a:gd name="connsiteY12" fmla="*/ 3735977 h 4084320"/>
              <a:gd name="connsiteX13" fmla="*/ 0 w 4284617"/>
              <a:gd name="connsiteY13" fmla="*/ 4084320 h 408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284617" h="4084320">
                <a:moveTo>
                  <a:pt x="4275908" y="0"/>
                </a:moveTo>
                <a:lnTo>
                  <a:pt x="4284617" y="165462"/>
                </a:lnTo>
                <a:lnTo>
                  <a:pt x="4232366" y="287382"/>
                </a:lnTo>
                <a:lnTo>
                  <a:pt x="4040777" y="391885"/>
                </a:lnTo>
                <a:lnTo>
                  <a:pt x="3927566" y="496388"/>
                </a:lnTo>
                <a:lnTo>
                  <a:pt x="3840480" y="644434"/>
                </a:lnTo>
                <a:lnTo>
                  <a:pt x="3553097" y="1097280"/>
                </a:lnTo>
                <a:lnTo>
                  <a:pt x="3169920" y="966651"/>
                </a:lnTo>
                <a:lnTo>
                  <a:pt x="2420983" y="2072640"/>
                </a:lnTo>
                <a:lnTo>
                  <a:pt x="2029097" y="2403565"/>
                </a:lnTo>
                <a:lnTo>
                  <a:pt x="1524000" y="2865120"/>
                </a:lnTo>
                <a:lnTo>
                  <a:pt x="940526" y="3413760"/>
                </a:lnTo>
                <a:lnTo>
                  <a:pt x="522514" y="3735977"/>
                </a:lnTo>
                <a:lnTo>
                  <a:pt x="0" y="4084320"/>
                </a:lnTo>
              </a:path>
            </a:pathLst>
          </a:custGeom>
          <a:noFill/>
          <a:ln w="57150" cap="flat" cmpd="sng" algn="ctr">
            <a:solidFill>
              <a:srgbClr val="FFCC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Forma libre 10"/>
          <p:cNvSpPr/>
          <p:nvPr/>
        </p:nvSpPr>
        <p:spPr bwMode="auto">
          <a:xfrm>
            <a:off x="1549441" y="4325343"/>
            <a:ext cx="1104759" cy="2083744"/>
          </a:xfrm>
          <a:custGeom>
            <a:avLst/>
            <a:gdLst>
              <a:gd name="connsiteX0" fmla="*/ 900803 w 1104759"/>
              <a:gd name="connsiteY0" fmla="*/ 0 h 2083744"/>
              <a:gd name="connsiteX1" fmla="*/ 955191 w 1104759"/>
              <a:gd name="connsiteY1" fmla="*/ 71384 h 2083744"/>
              <a:gd name="connsiteX2" fmla="*/ 968788 w 1104759"/>
              <a:gd name="connsiteY2" fmla="*/ 146168 h 2083744"/>
              <a:gd name="connsiteX3" fmla="*/ 907602 w 1104759"/>
              <a:gd name="connsiteY3" fmla="*/ 271941 h 2083744"/>
              <a:gd name="connsiteX4" fmla="*/ 904202 w 1104759"/>
              <a:gd name="connsiteY4" fmla="*/ 336526 h 2083744"/>
              <a:gd name="connsiteX5" fmla="*/ 1016378 w 1104759"/>
              <a:gd name="connsiteY5" fmla="*/ 492892 h 2083744"/>
              <a:gd name="connsiteX6" fmla="*/ 1077564 w 1104759"/>
              <a:gd name="connsiteY6" fmla="*/ 533683 h 2083744"/>
              <a:gd name="connsiteX7" fmla="*/ 1104759 w 1104759"/>
              <a:gd name="connsiteY7" fmla="*/ 615265 h 2083744"/>
              <a:gd name="connsiteX8" fmla="*/ 1097960 w 1104759"/>
              <a:gd name="connsiteY8" fmla="*/ 679851 h 2083744"/>
              <a:gd name="connsiteX9" fmla="*/ 978986 w 1104759"/>
              <a:gd name="connsiteY9" fmla="*/ 812422 h 2083744"/>
              <a:gd name="connsiteX10" fmla="*/ 887206 w 1104759"/>
              <a:gd name="connsiteY10" fmla="*/ 856613 h 2083744"/>
              <a:gd name="connsiteX11" fmla="*/ 826019 w 1104759"/>
              <a:gd name="connsiteY11" fmla="*/ 863411 h 2083744"/>
              <a:gd name="connsiteX12" fmla="*/ 516687 w 1104759"/>
              <a:gd name="connsiteY12" fmla="*/ 812422 h 2083744"/>
              <a:gd name="connsiteX13" fmla="*/ 455501 w 1104759"/>
              <a:gd name="connsiteY13" fmla="*/ 812422 h 2083744"/>
              <a:gd name="connsiteX14" fmla="*/ 401112 w 1104759"/>
              <a:gd name="connsiteY14" fmla="*/ 849814 h 2083744"/>
              <a:gd name="connsiteX15" fmla="*/ 384116 w 1104759"/>
              <a:gd name="connsiteY15" fmla="*/ 900803 h 2083744"/>
              <a:gd name="connsiteX16" fmla="*/ 356922 w 1104759"/>
              <a:gd name="connsiteY16" fmla="*/ 1053770 h 2083744"/>
              <a:gd name="connsiteX17" fmla="*/ 329728 w 1104759"/>
              <a:gd name="connsiteY17" fmla="*/ 1142150 h 2083744"/>
              <a:gd name="connsiteX18" fmla="*/ 285538 w 1104759"/>
              <a:gd name="connsiteY18" fmla="*/ 1206736 h 2083744"/>
              <a:gd name="connsiteX19" fmla="*/ 81582 w 1104759"/>
              <a:gd name="connsiteY19" fmla="*/ 1352904 h 2083744"/>
              <a:gd name="connsiteX20" fmla="*/ 16996 w 1104759"/>
              <a:gd name="connsiteY20" fmla="*/ 1414091 h 2083744"/>
              <a:gd name="connsiteX21" fmla="*/ 0 w 1104759"/>
              <a:gd name="connsiteY21" fmla="*/ 1488874 h 2083744"/>
              <a:gd name="connsiteX22" fmla="*/ 37392 w 1104759"/>
              <a:gd name="connsiteY22" fmla="*/ 1567057 h 2083744"/>
              <a:gd name="connsiteX23" fmla="*/ 101978 w 1104759"/>
              <a:gd name="connsiteY23" fmla="*/ 1638442 h 2083744"/>
              <a:gd name="connsiteX24" fmla="*/ 163164 w 1104759"/>
              <a:gd name="connsiteY24" fmla="*/ 1692830 h 2083744"/>
              <a:gd name="connsiteX25" fmla="*/ 220952 w 1104759"/>
              <a:gd name="connsiteY25" fmla="*/ 1794807 h 2083744"/>
              <a:gd name="connsiteX26" fmla="*/ 305933 w 1104759"/>
              <a:gd name="connsiteY26" fmla="*/ 1903584 h 2083744"/>
              <a:gd name="connsiteX27" fmla="*/ 469098 w 1104759"/>
              <a:gd name="connsiteY27" fmla="*/ 2019158 h 2083744"/>
              <a:gd name="connsiteX28" fmla="*/ 547280 w 1104759"/>
              <a:gd name="connsiteY28" fmla="*/ 2083744 h 2083744"/>
              <a:gd name="connsiteX29" fmla="*/ 547280 w 1104759"/>
              <a:gd name="connsiteY29" fmla="*/ 2083744 h 208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04759" h="2083744">
                <a:moveTo>
                  <a:pt x="900803" y="0"/>
                </a:moveTo>
                <a:lnTo>
                  <a:pt x="955191" y="71384"/>
                </a:lnTo>
                <a:lnTo>
                  <a:pt x="968788" y="146168"/>
                </a:lnTo>
                <a:lnTo>
                  <a:pt x="907602" y="271941"/>
                </a:lnTo>
                <a:lnTo>
                  <a:pt x="904202" y="336526"/>
                </a:lnTo>
                <a:lnTo>
                  <a:pt x="1016378" y="492892"/>
                </a:lnTo>
                <a:lnTo>
                  <a:pt x="1077564" y="533683"/>
                </a:lnTo>
                <a:lnTo>
                  <a:pt x="1104759" y="615265"/>
                </a:lnTo>
                <a:lnTo>
                  <a:pt x="1097960" y="679851"/>
                </a:lnTo>
                <a:lnTo>
                  <a:pt x="978986" y="812422"/>
                </a:lnTo>
                <a:lnTo>
                  <a:pt x="887206" y="856613"/>
                </a:lnTo>
                <a:lnTo>
                  <a:pt x="826019" y="863411"/>
                </a:lnTo>
                <a:lnTo>
                  <a:pt x="516687" y="812422"/>
                </a:lnTo>
                <a:lnTo>
                  <a:pt x="455501" y="812422"/>
                </a:lnTo>
                <a:lnTo>
                  <a:pt x="401112" y="849814"/>
                </a:lnTo>
                <a:lnTo>
                  <a:pt x="384116" y="900803"/>
                </a:lnTo>
                <a:lnTo>
                  <a:pt x="356922" y="1053770"/>
                </a:lnTo>
                <a:lnTo>
                  <a:pt x="329728" y="1142150"/>
                </a:lnTo>
                <a:lnTo>
                  <a:pt x="285538" y="1206736"/>
                </a:lnTo>
                <a:lnTo>
                  <a:pt x="81582" y="1352904"/>
                </a:lnTo>
                <a:lnTo>
                  <a:pt x="16996" y="1414091"/>
                </a:lnTo>
                <a:lnTo>
                  <a:pt x="0" y="1488874"/>
                </a:lnTo>
                <a:lnTo>
                  <a:pt x="37392" y="1567057"/>
                </a:lnTo>
                <a:lnTo>
                  <a:pt x="101978" y="1638442"/>
                </a:lnTo>
                <a:lnTo>
                  <a:pt x="163164" y="1692830"/>
                </a:lnTo>
                <a:lnTo>
                  <a:pt x="220952" y="1794807"/>
                </a:lnTo>
                <a:lnTo>
                  <a:pt x="305933" y="1903584"/>
                </a:lnTo>
                <a:lnTo>
                  <a:pt x="469098" y="2019158"/>
                </a:lnTo>
                <a:lnTo>
                  <a:pt x="547280" y="2083744"/>
                </a:lnTo>
                <a:lnTo>
                  <a:pt x="547280" y="2083744"/>
                </a:lnTo>
              </a:path>
            </a:pathLst>
          </a:custGeom>
          <a:noFill/>
          <a:ln w="57150" cap="flat" cmpd="sng" algn="ctr">
            <a:solidFill>
              <a:srgbClr val="FFCC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" name="Forma libre 11"/>
          <p:cNvSpPr/>
          <p:nvPr/>
        </p:nvSpPr>
        <p:spPr bwMode="auto">
          <a:xfrm>
            <a:off x="2982314" y="2158983"/>
            <a:ext cx="4928300" cy="1767840"/>
          </a:xfrm>
          <a:custGeom>
            <a:avLst/>
            <a:gdLst>
              <a:gd name="connsiteX0" fmla="*/ 0 w 4929051"/>
              <a:gd name="connsiteY0" fmla="*/ 1619794 h 1785257"/>
              <a:gd name="connsiteX1" fmla="*/ 148045 w 4929051"/>
              <a:gd name="connsiteY1" fmla="*/ 1724297 h 1785257"/>
              <a:gd name="connsiteX2" fmla="*/ 322217 w 4929051"/>
              <a:gd name="connsiteY2" fmla="*/ 1785257 h 1785257"/>
              <a:gd name="connsiteX3" fmla="*/ 461554 w 4929051"/>
              <a:gd name="connsiteY3" fmla="*/ 1767840 h 1785257"/>
              <a:gd name="connsiteX4" fmla="*/ 609600 w 4929051"/>
              <a:gd name="connsiteY4" fmla="*/ 1706880 h 1785257"/>
              <a:gd name="connsiteX5" fmla="*/ 740228 w 4929051"/>
              <a:gd name="connsiteY5" fmla="*/ 1611085 h 1785257"/>
              <a:gd name="connsiteX6" fmla="*/ 836022 w 4929051"/>
              <a:gd name="connsiteY6" fmla="*/ 1497874 h 1785257"/>
              <a:gd name="connsiteX7" fmla="*/ 992777 w 4929051"/>
              <a:gd name="connsiteY7" fmla="*/ 1402080 h 1785257"/>
              <a:gd name="connsiteX8" fmla="*/ 1219200 w 4929051"/>
              <a:gd name="connsiteY8" fmla="*/ 1358537 h 1785257"/>
              <a:gd name="connsiteX9" fmla="*/ 1402080 w 4929051"/>
              <a:gd name="connsiteY9" fmla="*/ 1314994 h 1785257"/>
              <a:gd name="connsiteX10" fmla="*/ 1828800 w 4929051"/>
              <a:gd name="connsiteY10" fmla="*/ 1227908 h 1785257"/>
              <a:gd name="connsiteX11" fmla="*/ 2142308 w 4929051"/>
              <a:gd name="connsiteY11" fmla="*/ 1140822 h 1785257"/>
              <a:gd name="connsiteX12" fmla="*/ 2351314 w 4929051"/>
              <a:gd name="connsiteY12" fmla="*/ 1027611 h 1785257"/>
              <a:gd name="connsiteX13" fmla="*/ 2464525 w 4929051"/>
              <a:gd name="connsiteY13" fmla="*/ 888274 h 1785257"/>
              <a:gd name="connsiteX14" fmla="*/ 2534194 w 4929051"/>
              <a:gd name="connsiteY14" fmla="*/ 687977 h 1785257"/>
              <a:gd name="connsiteX15" fmla="*/ 2664822 w 4929051"/>
              <a:gd name="connsiteY15" fmla="*/ 505097 h 1785257"/>
              <a:gd name="connsiteX16" fmla="*/ 2786742 w 4929051"/>
              <a:gd name="connsiteY16" fmla="*/ 426720 h 1785257"/>
              <a:gd name="connsiteX17" fmla="*/ 3196045 w 4929051"/>
              <a:gd name="connsiteY17" fmla="*/ 235131 h 1785257"/>
              <a:gd name="connsiteX18" fmla="*/ 3561805 w 4929051"/>
              <a:gd name="connsiteY18" fmla="*/ 104502 h 1785257"/>
              <a:gd name="connsiteX19" fmla="*/ 3788228 w 4929051"/>
              <a:gd name="connsiteY19" fmla="*/ 26125 h 1785257"/>
              <a:gd name="connsiteX20" fmla="*/ 4084320 w 4929051"/>
              <a:gd name="connsiteY20" fmla="*/ 0 h 1785257"/>
              <a:gd name="connsiteX21" fmla="*/ 4389120 w 4929051"/>
              <a:gd name="connsiteY21" fmla="*/ 43542 h 1785257"/>
              <a:gd name="connsiteX22" fmla="*/ 4632960 w 4929051"/>
              <a:gd name="connsiteY22" fmla="*/ 104502 h 1785257"/>
              <a:gd name="connsiteX23" fmla="*/ 4737462 w 4929051"/>
              <a:gd name="connsiteY23" fmla="*/ 217714 h 1785257"/>
              <a:gd name="connsiteX24" fmla="*/ 4781005 w 4929051"/>
              <a:gd name="connsiteY24" fmla="*/ 374468 h 1785257"/>
              <a:gd name="connsiteX25" fmla="*/ 4737462 w 4929051"/>
              <a:gd name="connsiteY25" fmla="*/ 513805 h 1785257"/>
              <a:gd name="connsiteX26" fmla="*/ 4641668 w 4929051"/>
              <a:gd name="connsiteY26" fmla="*/ 679268 h 1785257"/>
              <a:gd name="connsiteX27" fmla="*/ 4589417 w 4929051"/>
              <a:gd name="connsiteY27" fmla="*/ 844731 h 1785257"/>
              <a:gd name="connsiteX28" fmla="*/ 4606834 w 4929051"/>
              <a:gd name="connsiteY28" fmla="*/ 966651 h 1785257"/>
              <a:gd name="connsiteX29" fmla="*/ 4650377 w 4929051"/>
              <a:gd name="connsiteY29" fmla="*/ 1079862 h 1785257"/>
              <a:gd name="connsiteX30" fmla="*/ 4781005 w 4929051"/>
              <a:gd name="connsiteY30" fmla="*/ 1149531 h 1785257"/>
              <a:gd name="connsiteX31" fmla="*/ 4929051 w 4929051"/>
              <a:gd name="connsiteY31" fmla="*/ 1193074 h 1785257"/>
              <a:gd name="connsiteX0" fmla="*/ 0 w 4990011"/>
              <a:gd name="connsiteY0" fmla="*/ 1375954 h 1785257"/>
              <a:gd name="connsiteX1" fmla="*/ 209005 w 4990011"/>
              <a:gd name="connsiteY1" fmla="*/ 1724297 h 1785257"/>
              <a:gd name="connsiteX2" fmla="*/ 383177 w 4990011"/>
              <a:gd name="connsiteY2" fmla="*/ 1785257 h 1785257"/>
              <a:gd name="connsiteX3" fmla="*/ 522514 w 4990011"/>
              <a:gd name="connsiteY3" fmla="*/ 1767840 h 1785257"/>
              <a:gd name="connsiteX4" fmla="*/ 670560 w 4990011"/>
              <a:gd name="connsiteY4" fmla="*/ 1706880 h 1785257"/>
              <a:gd name="connsiteX5" fmla="*/ 801188 w 4990011"/>
              <a:gd name="connsiteY5" fmla="*/ 1611085 h 1785257"/>
              <a:gd name="connsiteX6" fmla="*/ 896982 w 4990011"/>
              <a:gd name="connsiteY6" fmla="*/ 1497874 h 1785257"/>
              <a:gd name="connsiteX7" fmla="*/ 1053737 w 4990011"/>
              <a:gd name="connsiteY7" fmla="*/ 1402080 h 1785257"/>
              <a:gd name="connsiteX8" fmla="*/ 1280160 w 4990011"/>
              <a:gd name="connsiteY8" fmla="*/ 1358537 h 1785257"/>
              <a:gd name="connsiteX9" fmla="*/ 1463040 w 4990011"/>
              <a:gd name="connsiteY9" fmla="*/ 1314994 h 1785257"/>
              <a:gd name="connsiteX10" fmla="*/ 1889760 w 4990011"/>
              <a:gd name="connsiteY10" fmla="*/ 1227908 h 1785257"/>
              <a:gd name="connsiteX11" fmla="*/ 2203268 w 4990011"/>
              <a:gd name="connsiteY11" fmla="*/ 1140822 h 1785257"/>
              <a:gd name="connsiteX12" fmla="*/ 2412274 w 4990011"/>
              <a:gd name="connsiteY12" fmla="*/ 1027611 h 1785257"/>
              <a:gd name="connsiteX13" fmla="*/ 2525485 w 4990011"/>
              <a:gd name="connsiteY13" fmla="*/ 888274 h 1785257"/>
              <a:gd name="connsiteX14" fmla="*/ 2595154 w 4990011"/>
              <a:gd name="connsiteY14" fmla="*/ 687977 h 1785257"/>
              <a:gd name="connsiteX15" fmla="*/ 2725782 w 4990011"/>
              <a:gd name="connsiteY15" fmla="*/ 505097 h 1785257"/>
              <a:gd name="connsiteX16" fmla="*/ 2847702 w 4990011"/>
              <a:gd name="connsiteY16" fmla="*/ 426720 h 1785257"/>
              <a:gd name="connsiteX17" fmla="*/ 3257005 w 4990011"/>
              <a:gd name="connsiteY17" fmla="*/ 235131 h 1785257"/>
              <a:gd name="connsiteX18" fmla="*/ 3622765 w 4990011"/>
              <a:gd name="connsiteY18" fmla="*/ 104502 h 1785257"/>
              <a:gd name="connsiteX19" fmla="*/ 3849188 w 4990011"/>
              <a:gd name="connsiteY19" fmla="*/ 26125 h 1785257"/>
              <a:gd name="connsiteX20" fmla="*/ 4145280 w 4990011"/>
              <a:gd name="connsiteY20" fmla="*/ 0 h 1785257"/>
              <a:gd name="connsiteX21" fmla="*/ 4450080 w 4990011"/>
              <a:gd name="connsiteY21" fmla="*/ 43542 h 1785257"/>
              <a:gd name="connsiteX22" fmla="*/ 4693920 w 4990011"/>
              <a:gd name="connsiteY22" fmla="*/ 104502 h 1785257"/>
              <a:gd name="connsiteX23" fmla="*/ 4798422 w 4990011"/>
              <a:gd name="connsiteY23" fmla="*/ 217714 h 1785257"/>
              <a:gd name="connsiteX24" fmla="*/ 4841965 w 4990011"/>
              <a:gd name="connsiteY24" fmla="*/ 374468 h 1785257"/>
              <a:gd name="connsiteX25" fmla="*/ 4798422 w 4990011"/>
              <a:gd name="connsiteY25" fmla="*/ 513805 h 1785257"/>
              <a:gd name="connsiteX26" fmla="*/ 4702628 w 4990011"/>
              <a:gd name="connsiteY26" fmla="*/ 679268 h 1785257"/>
              <a:gd name="connsiteX27" fmla="*/ 4650377 w 4990011"/>
              <a:gd name="connsiteY27" fmla="*/ 844731 h 1785257"/>
              <a:gd name="connsiteX28" fmla="*/ 4667794 w 4990011"/>
              <a:gd name="connsiteY28" fmla="*/ 966651 h 1785257"/>
              <a:gd name="connsiteX29" fmla="*/ 4711337 w 4990011"/>
              <a:gd name="connsiteY29" fmla="*/ 1079862 h 1785257"/>
              <a:gd name="connsiteX30" fmla="*/ 4841965 w 4990011"/>
              <a:gd name="connsiteY30" fmla="*/ 1149531 h 1785257"/>
              <a:gd name="connsiteX31" fmla="*/ 4990011 w 4990011"/>
              <a:gd name="connsiteY31" fmla="*/ 1193074 h 1785257"/>
              <a:gd name="connsiteX0" fmla="*/ 0 w 4990011"/>
              <a:gd name="connsiteY0" fmla="*/ 1375954 h 1785257"/>
              <a:gd name="connsiteX1" fmla="*/ 95794 w 4990011"/>
              <a:gd name="connsiteY1" fmla="*/ 1628502 h 1785257"/>
              <a:gd name="connsiteX2" fmla="*/ 209005 w 4990011"/>
              <a:gd name="connsiteY2" fmla="*/ 1724297 h 1785257"/>
              <a:gd name="connsiteX3" fmla="*/ 383177 w 4990011"/>
              <a:gd name="connsiteY3" fmla="*/ 1785257 h 1785257"/>
              <a:gd name="connsiteX4" fmla="*/ 522514 w 4990011"/>
              <a:gd name="connsiteY4" fmla="*/ 1767840 h 1785257"/>
              <a:gd name="connsiteX5" fmla="*/ 670560 w 4990011"/>
              <a:gd name="connsiteY5" fmla="*/ 1706880 h 1785257"/>
              <a:gd name="connsiteX6" fmla="*/ 801188 w 4990011"/>
              <a:gd name="connsiteY6" fmla="*/ 1611085 h 1785257"/>
              <a:gd name="connsiteX7" fmla="*/ 896982 w 4990011"/>
              <a:gd name="connsiteY7" fmla="*/ 1497874 h 1785257"/>
              <a:gd name="connsiteX8" fmla="*/ 1053737 w 4990011"/>
              <a:gd name="connsiteY8" fmla="*/ 1402080 h 1785257"/>
              <a:gd name="connsiteX9" fmla="*/ 1280160 w 4990011"/>
              <a:gd name="connsiteY9" fmla="*/ 1358537 h 1785257"/>
              <a:gd name="connsiteX10" fmla="*/ 1463040 w 4990011"/>
              <a:gd name="connsiteY10" fmla="*/ 1314994 h 1785257"/>
              <a:gd name="connsiteX11" fmla="*/ 1889760 w 4990011"/>
              <a:gd name="connsiteY11" fmla="*/ 1227908 h 1785257"/>
              <a:gd name="connsiteX12" fmla="*/ 2203268 w 4990011"/>
              <a:gd name="connsiteY12" fmla="*/ 1140822 h 1785257"/>
              <a:gd name="connsiteX13" fmla="*/ 2412274 w 4990011"/>
              <a:gd name="connsiteY13" fmla="*/ 1027611 h 1785257"/>
              <a:gd name="connsiteX14" fmla="*/ 2525485 w 4990011"/>
              <a:gd name="connsiteY14" fmla="*/ 888274 h 1785257"/>
              <a:gd name="connsiteX15" fmla="*/ 2595154 w 4990011"/>
              <a:gd name="connsiteY15" fmla="*/ 687977 h 1785257"/>
              <a:gd name="connsiteX16" fmla="*/ 2725782 w 4990011"/>
              <a:gd name="connsiteY16" fmla="*/ 505097 h 1785257"/>
              <a:gd name="connsiteX17" fmla="*/ 2847702 w 4990011"/>
              <a:gd name="connsiteY17" fmla="*/ 426720 h 1785257"/>
              <a:gd name="connsiteX18" fmla="*/ 3257005 w 4990011"/>
              <a:gd name="connsiteY18" fmla="*/ 235131 h 1785257"/>
              <a:gd name="connsiteX19" fmla="*/ 3622765 w 4990011"/>
              <a:gd name="connsiteY19" fmla="*/ 104502 h 1785257"/>
              <a:gd name="connsiteX20" fmla="*/ 3849188 w 4990011"/>
              <a:gd name="connsiteY20" fmla="*/ 26125 h 1785257"/>
              <a:gd name="connsiteX21" fmla="*/ 4145280 w 4990011"/>
              <a:gd name="connsiteY21" fmla="*/ 0 h 1785257"/>
              <a:gd name="connsiteX22" fmla="*/ 4450080 w 4990011"/>
              <a:gd name="connsiteY22" fmla="*/ 43542 h 1785257"/>
              <a:gd name="connsiteX23" fmla="*/ 4693920 w 4990011"/>
              <a:gd name="connsiteY23" fmla="*/ 104502 h 1785257"/>
              <a:gd name="connsiteX24" fmla="*/ 4798422 w 4990011"/>
              <a:gd name="connsiteY24" fmla="*/ 217714 h 1785257"/>
              <a:gd name="connsiteX25" fmla="*/ 4841965 w 4990011"/>
              <a:gd name="connsiteY25" fmla="*/ 374468 h 1785257"/>
              <a:gd name="connsiteX26" fmla="*/ 4798422 w 4990011"/>
              <a:gd name="connsiteY26" fmla="*/ 513805 h 1785257"/>
              <a:gd name="connsiteX27" fmla="*/ 4702628 w 4990011"/>
              <a:gd name="connsiteY27" fmla="*/ 679268 h 1785257"/>
              <a:gd name="connsiteX28" fmla="*/ 4650377 w 4990011"/>
              <a:gd name="connsiteY28" fmla="*/ 844731 h 1785257"/>
              <a:gd name="connsiteX29" fmla="*/ 4667794 w 4990011"/>
              <a:gd name="connsiteY29" fmla="*/ 966651 h 1785257"/>
              <a:gd name="connsiteX30" fmla="*/ 4711337 w 4990011"/>
              <a:gd name="connsiteY30" fmla="*/ 1079862 h 1785257"/>
              <a:gd name="connsiteX31" fmla="*/ 4841965 w 4990011"/>
              <a:gd name="connsiteY31" fmla="*/ 1149531 h 1785257"/>
              <a:gd name="connsiteX32" fmla="*/ 4990011 w 4990011"/>
              <a:gd name="connsiteY32" fmla="*/ 1193074 h 1785257"/>
              <a:gd name="connsiteX0" fmla="*/ 78108 w 4902657"/>
              <a:gd name="connsiteY0" fmla="*/ 975360 h 1785257"/>
              <a:gd name="connsiteX1" fmla="*/ 8440 w 4902657"/>
              <a:gd name="connsiteY1" fmla="*/ 1628502 h 1785257"/>
              <a:gd name="connsiteX2" fmla="*/ 121651 w 4902657"/>
              <a:gd name="connsiteY2" fmla="*/ 1724297 h 1785257"/>
              <a:gd name="connsiteX3" fmla="*/ 295823 w 4902657"/>
              <a:gd name="connsiteY3" fmla="*/ 1785257 h 1785257"/>
              <a:gd name="connsiteX4" fmla="*/ 435160 w 4902657"/>
              <a:gd name="connsiteY4" fmla="*/ 1767840 h 1785257"/>
              <a:gd name="connsiteX5" fmla="*/ 583206 w 4902657"/>
              <a:gd name="connsiteY5" fmla="*/ 1706880 h 1785257"/>
              <a:gd name="connsiteX6" fmla="*/ 713834 w 4902657"/>
              <a:gd name="connsiteY6" fmla="*/ 1611085 h 1785257"/>
              <a:gd name="connsiteX7" fmla="*/ 809628 w 4902657"/>
              <a:gd name="connsiteY7" fmla="*/ 1497874 h 1785257"/>
              <a:gd name="connsiteX8" fmla="*/ 966383 w 4902657"/>
              <a:gd name="connsiteY8" fmla="*/ 1402080 h 1785257"/>
              <a:gd name="connsiteX9" fmla="*/ 1192806 w 4902657"/>
              <a:gd name="connsiteY9" fmla="*/ 1358537 h 1785257"/>
              <a:gd name="connsiteX10" fmla="*/ 1375686 w 4902657"/>
              <a:gd name="connsiteY10" fmla="*/ 1314994 h 1785257"/>
              <a:gd name="connsiteX11" fmla="*/ 1802406 w 4902657"/>
              <a:gd name="connsiteY11" fmla="*/ 1227908 h 1785257"/>
              <a:gd name="connsiteX12" fmla="*/ 2115914 w 4902657"/>
              <a:gd name="connsiteY12" fmla="*/ 1140822 h 1785257"/>
              <a:gd name="connsiteX13" fmla="*/ 2324920 w 4902657"/>
              <a:gd name="connsiteY13" fmla="*/ 1027611 h 1785257"/>
              <a:gd name="connsiteX14" fmla="*/ 2438131 w 4902657"/>
              <a:gd name="connsiteY14" fmla="*/ 888274 h 1785257"/>
              <a:gd name="connsiteX15" fmla="*/ 2507800 w 4902657"/>
              <a:gd name="connsiteY15" fmla="*/ 687977 h 1785257"/>
              <a:gd name="connsiteX16" fmla="*/ 2638428 w 4902657"/>
              <a:gd name="connsiteY16" fmla="*/ 505097 h 1785257"/>
              <a:gd name="connsiteX17" fmla="*/ 2760348 w 4902657"/>
              <a:gd name="connsiteY17" fmla="*/ 426720 h 1785257"/>
              <a:gd name="connsiteX18" fmla="*/ 3169651 w 4902657"/>
              <a:gd name="connsiteY18" fmla="*/ 235131 h 1785257"/>
              <a:gd name="connsiteX19" fmla="*/ 3535411 w 4902657"/>
              <a:gd name="connsiteY19" fmla="*/ 104502 h 1785257"/>
              <a:gd name="connsiteX20" fmla="*/ 3761834 w 4902657"/>
              <a:gd name="connsiteY20" fmla="*/ 26125 h 1785257"/>
              <a:gd name="connsiteX21" fmla="*/ 4057926 w 4902657"/>
              <a:gd name="connsiteY21" fmla="*/ 0 h 1785257"/>
              <a:gd name="connsiteX22" fmla="*/ 4362726 w 4902657"/>
              <a:gd name="connsiteY22" fmla="*/ 43542 h 1785257"/>
              <a:gd name="connsiteX23" fmla="*/ 4606566 w 4902657"/>
              <a:gd name="connsiteY23" fmla="*/ 104502 h 1785257"/>
              <a:gd name="connsiteX24" fmla="*/ 4711068 w 4902657"/>
              <a:gd name="connsiteY24" fmla="*/ 217714 h 1785257"/>
              <a:gd name="connsiteX25" fmla="*/ 4754611 w 4902657"/>
              <a:gd name="connsiteY25" fmla="*/ 374468 h 1785257"/>
              <a:gd name="connsiteX26" fmla="*/ 4711068 w 4902657"/>
              <a:gd name="connsiteY26" fmla="*/ 513805 h 1785257"/>
              <a:gd name="connsiteX27" fmla="*/ 4615274 w 4902657"/>
              <a:gd name="connsiteY27" fmla="*/ 679268 h 1785257"/>
              <a:gd name="connsiteX28" fmla="*/ 4563023 w 4902657"/>
              <a:gd name="connsiteY28" fmla="*/ 844731 h 1785257"/>
              <a:gd name="connsiteX29" fmla="*/ 4580440 w 4902657"/>
              <a:gd name="connsiteY29" fmla="*/ 966651 h 1785257"/>
              <a:gd name="connsiteX30" fmla="*/ 4623983 w 4902657"/>
              <a:gd name="connsiteY30" fmla="*/ 1079862 h 1785257"/>
              <a:gd name="connsiteX31" fmla="*/ 4754611 w 4902657"/>
              <a:gd name="connsiteY31" fmla="*/ 1149531 h 1785257"/>
              <a:gd name="connsiteX32" fmla="*/ 4902657 w 4902657"/>
              <a:gd name="connsiteY32" fmla="*/ 1193074 h 1785257"/>
              <a:gd name="connsiteX0" fmla="*/ 148159 w 4972708"/>
              <a:gd name="connsiteY0" fmla="*/ 975360 h 1785257"/>
              <a:gd name="connsiteX1" fmla="*/ 1289 w 4972708"/>
              <a:gd name="connsiteY1" fmla="*/ 1472493 h 1785257"/>
              <a:gd name="connsiteX2" fmla="*/ 78491 w 4972708"/>
              <a:gd name="connsiteY2" fmla="*/ 1628502 h 1785257"/>
              <a:gd name="connsiteX3" fmla="*/ 191702 w 4972708"/>
              <a:gd name="connsiteY3" fmla="*/ 1724297 h 1785257"/>
              <a:gd name="connsiteX4" fmla="*/ 365874 w 4972708"/>
              <a:gd name="connsiteY4" fmla="*/ 1785257 h 1785257"/>
              <a:gd name="connsiteX5" fmla="*/ 505211 w 4972708"/>
              <a:gd name="connsiteY5" fmla="*/ 1767840 h 1785257"/>
              <a:gd name="connsiteX6" fmla="*/ 653257 w 4972708"/>
              <a:gd name="connsiteY6" fmla="*/ 1706880 h 1785257"/>
              <a:gd name="connsiteX7" fmla="*/ 783885 w 4972708"/>
              <a:gd name="connsiteY7" fmla="*/ 1611085 h 1785257"/>
              <a:gd name="connsiteX8" fmla="*/ 879679 w 4972708"/>
              <a:gd name="connsiteY8" fmla="*/ 1497874 h 1785257"/>
              <a:gd name="connsiteX9" fmla="*/ 1036434 w 4972708"/>
              <a:gd name="connsiteY9" fmla="*/ 1402080 h 1785257"/>
              <a:gd name="connsiteX10" fmla="*/ 1262857 w 4972708"/>
              <a:gd name="connsiteY10" fmla="*/ 1358537 h 1785257"/>
              <a:gd name="connsiteX11" fmla="*/ 1445737 w 4972708"/>
              <a:gd name="connsiteY11" fmla="*/ 1314994 h 1785257"/>
              <a:gd name="connsiteX12" fmla="*/ 1872457 w 4972708"/>
              <a:gd name="connsiteY12" fmla="*/ 1227908 h 1785257"/>
              <a:gd name="connsiteX13" fmla="*/ 2185965 w 4972708"/>
              <a:gd name="connsiteY13" fmla="*/ 1140822 h 1785257"/>
              <a:gd name="connsiteX14" fmla="*/ 2394971 w 4972708"/>
              <a:gd name="connsiteY14" fmla="*/ 1027611 h 1785257"/>
              <a:gd name="connsiteX15" fmla="*/ 2508182 w 4972708"/>
              <a:gd name="connsiteY15" fmla="*/ 888274 h 1785257"/>
              <a:gd name="connsiteX16" fmla="*/ 2577851 w 4972708"/>
              <a:gd name="connsiteY16" fmla="*/ 687977 h 1785257"/>
              <a:gd name="connsiteX17" fmla="*/ 2708479 w 4972708"/>
              <a:gd name="connsiteY17" fmla="*/ 505097 h 1785257"/>
              <a:gd name="connsiteX18" fmla="*/ 2830399 w 4972708"/>
              <a:gd name="connsiteY18" fmla="*/ 426720 h 1785257"/>
              <a:gd name="connsiteX19" fmla="*/ 3239702 w 4972708"/>
              <a:gd name="connsiteY19" fmla="*/ 235131 h 1785257"/>
              <a:gd name="connsiteX20" fmla="*/ 3605462 w 4972708"/>
              <a:gd name="connsiteY20" fmla="*/ 104502 h 1785257"/>
              <a:gd name="connsiteX21" fmla="*/ 3831885 w 4972708"/>
              <a:gd name="connsiteY21" fmla="*/ 26125 h 1785257"/>
              <a:gd name="connsiteX22" fmla="*/ 4127977 w 4972708"/>
              <a:gd name="connsiteY22" fmla="*/ 0 h 1785257"/>
              <a:gd name="connsiteX23" fmla="*/ 4432777 w 4972708"/>
              <a:gd name="connsiteY23" fmla="*/ 43542 h 1785257"/>
              <a:gd name="connsiteX24" fmla="*/ 4676617 w 4972708"/>
              <a:gd name="connsiteY24" fmla="*/ 104502 h 1785257"/>
              <a:gd name="connsiteX25" fmla="*/ 4781119 w 4972708"/>
              <a:gd name="connsiteY25" fmla="*/ 217714 h 1785257"/>
              <a:gd name="connsiteX26" fmla="*/ 4824662 w 4972708"/>
              <a:gd name="connsiteY26" fmla="*/ 374468 h 1785257"/>
              <a:gd name="connsiteX27" fmla="*/ 4781119 w 4972708"/>
              <a:gd name="connsiteY27" fmla="*/ 513805 h 1785257"/>
              <a:gd name="connsiteX28" fmla="*/ 4685325 w 4972708"/>
              <a:gd name="connsiteY28" fmla="*/ 679268 h 1785257"/>
              <a:gd name="connsiteX29" fmla="*/ 4633074 w 4972708"/>
              <a:gd name="connsiteY29" fmla="*/ 844731 h 1785257"/>
              <a:gd name="connsiteX30" fmla="*/ 4650491 w 4972708"/>
              <a:gd name="connsiteY30" fmla="*/ 966651 h 1785257"/>
              <a:gd name="connsiteX31" fmla="*/ 4694034 w 4972708"/>
              <a:gd name="connsiteY31" fmla="*/ 1079862 h 1785257"/>
              <a:gd name="connsiteX32" fmla="*/ 4824662 w 4972708"/>
              <a:gd name="connsiteY32" fmla="*/ 1149531 h 1785257"/>
              <a:gd name="connsiteX33" fmla="*/ 4972708 w 4972708"/>
              <a:gd name="connsiteY33" fmla="*/ 1193074 h 1785257"/>
              <a:gd name="connsiteX0" fmla="*/ 148159 w 4972708"/>
              <a:gd name="connsiteY0" fmla="*/ 975360 h 1767840"/>
              <a:gd name="connsiteX1" fmla="*/ 1289 w 4972708"/>
              <a:gd name="connsiteY1" fmla="*/ 1472493 h 1767840"/>
              <a:gd name="connsiteX2" fmla="*/ 78491 w 4972708"/>
              <a:gd name="connsiteY2" fmla="*/ 1628502 h 1767840"/>
              <a:gd name="connsiteX3" fmla="*/ 191702 w 4972708"/>
              <a:gd name="connsiteY3" fmla="*/ 1724297 h 1767840"/>
              <a:gd name="connsiteX4" fmla="*/ 392000 w 4972708"/>
              <a:gd name="connsiteY4" fmla="*/ 1733006 h 1767840"/>
              <a:gd name="connsiteX5" fmla="*/ 505211 w 4972708"/>
              <a:gd name="connsiteY5" fmla="*/ 1767840 h 1767840"/>
              <a:gd name="connsiteX6" fmla="*/ 653257 w 4972708"/>
              <a:gd name="connsiteY6" fmla="*/ 1706880 h 1767840"/>
              <a:gd name="connsiteX7" fmla="*/ 783885 w 4972708"/>
              <a:gd name="connsiteY7" fmla="*/ 1611085 h 1767840"/>
              <a:gd name="connsiteX8" fmla="*/ 879679 w 4972708"/>
              <a:gd name="connsiteY8" fmla="*/ 1497874 h 1767840"/>
              <a:gd name="connsiteX9" fmla="*/ 1036434 w 4972708"/>
              <a:gd name="connsiteY9" fmla="*/ 1402080 h 1767840"/>
              <a:gd name="connsiteX10" fmla="*/ 1262857 w 4972708"/>
              <a:gd name="connsiteY10" fmla="*/ 1358537 h 1767840"/>
              <a:gd name="connsiteX11" fmla="*/ 1445737 w 4972708"/>
              <a:gd name="connsiteY11" fmla="*/ 1314994 h 1767840"/>
              <a:gd name="connsiteX12" fmla="*/ 1872457 w 4972708"/>
              <a:gd name="connsiteY12" fmla="*/ 1227908 h 1767840"/>
              <a:gd name="connsiteX13" fmla="*/ 2185965 w 4972708"/>
              <a:gd name="connsiteY13" fmla="*/ 1140822 h 1767840"/>
              <a:gd name="connsiteX14" fmla="*/ 2394971 w 4972708"/>
              <a:gd name="connsiteY14" fmla="*/ 1027611 h 1767840"/>
              <a:gd name="connsiteX15" fmla="*/ 2508182 w 4972708"/>
              <a:gd name="connsiteY15" fmla="*/ 888274 h 1767840"/>
              <a:gd name="connsiteX16" fmla="*/ 2577851 w 4972708"/>
              <a:gd name="connsiteY16" fmla="*/ 687977 h 1767840"/>
              <a:gd name="connsiteX17" fmla="*/ 2708479 w 4972708"/>
              <a:gd name="connsiteY17" fmla="*/ 505097 h 1767840"/>
              <a:gd name="connsiteX18" fmla="*/ 2830399 w 4972708"/>
              <a:gd name="connsiteY18" fmla="*/ 426720 h 1767840"/>
              <a:gd name="connsiteX19" fmla="*/ 3239702 w 4972708"/>
              <a:gd name="connsiteY19" fmla="*/ 235131 h 1767840"/>
              <a:gd name="connsiteX20" fmla="*/ 3605462 w 4972708"/>
              <a:gd name="connsiteY20" fmla="*/ 104502 h 1767840"/>
              <a:gd name="connsiteX21" fmla="*/ 3831885 w 4972708"/>
              <a:gd name="connsiteY21" fmla="*/ 26125 h 1767840"/>
              <a:gd name="connsiteX22" fmla="*/ 4127977 w 4972708"/>
              <a:gd name="connsiteY22" fmla="*/ 0 h 1767840"/>
              <a:gd name="connsiteX23" fmla="*/ 4432777 w 4972708"/>
              <a:gd name="connsiteY23" fmla="*/ 43542 h 1767840"/>
              <a:gd name="connsiteX24" fmla="*/ 4676617 w 4972708"/>
              <a:gd name="connsiteY24" fmla="*/ 104502 h 1767840"/>
              <a:gd name="connsiteX25" fmla="*/ 4781119 w 4972708"/>
              <a:gd name="connsiteY25" fmla="*/ 217714 h 1767840"/>
              <a:gd name="connsiteX26" fmla="*/ 4824662 w 4972708"/>
              <a:gd name="connsiteY26" fmla="*/ 374468 h 1767840"/>
              <a:gd name="connsiteX27" fmla="*/ 4781119 w 4972708"/>
              <a:gd name="connsiteY27" fmla="*/ 513805 h 1767840"/>
              <a:gd name="connsiteX28" fmla="*/ 4685325 w 4972708"/>
              <a:gd name="connsiteY28" fmla="*/ 679268 h 1767840"/>
              <a:gd name="connsiteX29" fmla="*/ 4633074 w 4972708"/>
              <a:gd name="connsiteY29" fmla="*/ 844731 h 1767840"/>
              <a:gd name="connsiteX30" fmla="*/ 4650491 w 4972708"/>
              <a:gd name="connsiteY30" fmla="*/ 966651 h 1767840"/>
              <a:gd name="connsiteX31" fmla="*/ 4694034 w 4972708"/>
              <a:gd name="connsiteY31" fmla="*/ 1079862 h 1767840"/>
              <a:gd name="connsiteX32" fmla="*/ 4824662 w 4972708"/>
              <a:gd name="connsiteY32" fmla="*/ 1149531 h 1767840"/>
              <a:gd name="connsiteX33" fmla="*/ 4972708 w 4972708"/>
              <a:gd name="connsiteY33" fmla="*/ 1193074 h 1767840"/>
              <a:gd name="connsiteX0" fmla="*/ 148159 w 4972708"/>
              <a:gd name="connsiteY0" fmla="*/ 975360 h 1767840"/>
              <a:gd name="connsiteX1" fmla="*/ 1289 w 4972708"/>
              <a:gd name="connsiteY1" fmla="*/ 1472493 h 1767840"/>
              <a:gd name="connsiteX2" fmla="*/ 78491 w 4972708"/>
              <a:gd name="connsiteY2" fmla="*/ 1628502 h 1767840"/>
              <a:gd name="connsiteX3" fmla="*/ 209119 w 4972708"/>
              <a:gd name="connsiteY3" fmla="*/ 1654628 h 1767840"/>
              <a:gd name="connsiteX4" fmla="*/ 392000 w 4972708"/>
              <a:gd name="connsiteY4" fmla="*/ 1733006 h 1767840"/>
              <a:gd name="connsiteX5" fmla="*/ 505211 w 4972708"/>
              <a:gd name="connsiteY5" fmla="*/ 1767840 h 1767840"/>
              <a:gd name="connsiteX6" fmla="*/ 653257 w 4972708"/>
              <a:gd name="connsiteY6" fmla="*/ 1706880 h 1767840"/>
              <a:gd name="connsiteX7" fmla="*/ 783885 w 4972708"/>
              <a:gd name="connsiteY7" fmla="*/ 1611085 h 1767840"/>
              <a:gd name="connsiteX8" fmla="*/ 879679 w 4972708"/>
              <a:gd name="connsiteY8" fmla="*/ 1497874 h 1767840"/>
              <a:gd name="connsiteX9" fmla="*/ 1036434 w 4972708"/>
              <a:gd name="connsiteY9" fmla="*/ 1402080 h 1767840"/>
              <a:gd name="connsiteX10" fmla="*/ 1262857 w 4972708"/>
              <a:gd name="connsiteY10" fmla="*/ 1358537 h 1767840"/>
              <a:gd name="connsiteX11" fmla="*/ 1445737 w 4972708"/>
              <a:gd name="connsiteY11" fmla="*/ 1314994 h 1767840"/>
              <a:gd name="connsiteX12" fmla="*/ 1872457 w 4972708"/>
              <a:gd name="connsiteY12" fmla="*/ 1227908 h 1767840"/>
              <a:gd name="connsiteX13" fmla="*/ 2185965 w 4972708"/>
              <a:gd name="connsiteY13" fmla="*/ 1140822 h 1767840"/>
              <a:gd name="connsiteX14" fmla="*/ 2394971 w 4972708"/>
              <a:gd name="connsiteY14" fmla="*/ 1027611 h 1767840"/>
              <a:gd name="connsiteX15" fmla="*/ 2508182 w 4972708"/>
              <a:gd name="connsiteY15" fmla="*/ 888274 h 1767840"/>
              <a:gd name="connsiteX16" fmla="*/ 2577851 w 4972708"/>
              <a:gd name="connsiteY16" fmla="*/ 687977 h 1767840"/>
              <a:gd name="connsiteX17" fmla="*/ 2708479 w 4972708"/>
              <a:gd name="connsiteY17" fmla="*/ 505097 h 1767840"/>
              <a:gd name="connsiteX18" fmla="*/ 2830399 w 4972708"/>
              <a:gd name="connsiteY18" fmla="*/ 426720 h 1767840"/>
              <a:gd name="connsiteX19" fmla="*/ 3239702 w 4972708"/>
              <a:gd name="connsiteY19" fmla="*/ 235131 h 1767840"/>
              <a:gd name="connsiteX20" fmla="*/ 3605462 w 4972708"/>
              <a:gd name="connsiteY20" fmla="*/ 104502 h 1767840"/>
              <a:gd name="connsiteX21" fmla="*/ 3831885 w 4972708"/>
              <a:gd name="connsiteY21" fmla="*/ 26125 h 1767840"/>
              <a:gd name="connsiteX22" fmla="*/ 4127977 w 4972708"/>
              <a:gd name="connsiteY22" fmla="*/ 0 h 1767840"/>
              <a:gd name="connsiteX23" fmla="*/ 4432777 w 4972708"/>
              <a:gd name="connsiteY23" fmla="*/ 43542 h 1767840"/>
              <a:gd name="connsiteX24" fmla="*/ 4676617 w 4972708"/>
              <a:gd name="connsiteY24" fmla="*/ 104502 h 1767840"/>
              <a:gd name="connsiteX25" fmla="*/ 4781119 w 4972708"/>
              <a:gd name="connsiteY25" fmla="*/ 217714 h 1767840"/>
              <a:gd name="connsiteX26" fmla="*/ 4824662 w 4972708"/>
              <a:gd name="connsiteY26" fmla="*/ 374468 h 1767840"/>
              <a:gd name="connsiteX27" fmla="*/ 4781119 w 4972708"/>
              <a:gd name="connsiteY27" fmla="*/ 513805 h 1767840"/>
              <a:gd name="connsiteX28" fmla="*/ 4685325 w 4972708"/>
              <a:gd name="connsiteY28" fmla="*/ 679268 h 1767840"/>
              <a:gd name="connsiteX29" fmla="*/ 4633074 w 4972708"/>
              <a:gd name="connsiteY29" fmla="*/ 844731 h 1767840"/>
              <a:gd name="connsiteX30" fmla="*/ 4650491 w 4972708"/>
              <a:gd name="connsiteY30" fmla="*/ 966651 h 1767840"/>
              <a:gd name="connsiteX31" fmla="*/ 4694034 w 4972708"/>
              <a:gd name="connsiteY31" fmla="*/ 1079862 h 1767840"/>
              <a:gd name="connsiteX32" fmla="*/ 4824662 w 4972708"/>
              <a:gd name="connsiteY32" fmla="*/ 1149531 h 1767840"/>
              <a:gd name="connsiteX33" fmla="*/ 4972708 w 4972708"/>
              <a:gd name="connsiteY33" fmla="*/ 1193074 h 1767840"/>
              <a:gd name="connsiteX0" fmla="*/ 147115 w 4971664"/>
              <a:gd name="connsiteY0" fmla="*/ 975360 h 1767840"/>
              <a:gd name="connsiteX1" fmla="*/ 245 w 4971664"/>
              <a:gd name="connsiteY1" fmla="*/ 1472493 h 1767840"/>
              <a:gd name="connsiteX2" fmla="*/ 112281 w 4971664"/>
              <a:gd name="connsiteY2" fmla="*/ 1584959 h 1767840"/>
              <a:gd name="connsiteX3" fmla="*/ 208075 w 4971664"/>
              <a:gd name="connsiteY3" fmla="*/ 1654628 h 1767840"/>
              <a:gd name="connsiteX4" fmla="*/ 390956 w 4971664"/>
              <a:gd name="connsiteY4" fmla="*/ 1733006 h 1767840"/>
              <a:gd name="connsiteX5" fmla="*/ 504167 w 4971664"/>
              <a:gd name="connsiteY5" fmla="*/ 1767840 h 1767840"/>
              <a:gd name="connsiteX6" fmla="*/ 652213 w 4971664"/>
              <a:gd name="connsiteY6" fmla="*/ 1706880 h 1767840"/>
              <a:gd name="connsiteX7" fmla="*/ 782841 w 4971664"/>
              <a:gd name="connsiteY7" fmla="*/ 1611085 h 1767840"/>
              <a:gd name="connsiteX8" fmla="*/ 878635 w 4971664"/>
              <a:gd name="connsiteY8" fmla="*/ 1497874 h 1767840"/>
              <a:gd name="connsiteX9" fmla="*/ 1035390 w 4971664"/>
              <a:gd name="connsiteY9" fmla="*/ 1402080 h 1767840"/>
              <a:gd name="connsiteX10" fmla="*/ 1261813 w 4971664"/>
              <a:gd name="connsiteY10" fmla="*/ 1358537 h 1767840"/>
              <a:gd name="connsiteX11" fmla="*/ 1444693 w 4971664"/>
              <a:gd name="connsiteY11" fmla="*/ 1314994 h 1767840"/>
              <a:gd name="connsiteX12" fmla="*/ 1871413 w 4971664"/>
              <a:gd name="connsiteY12" fmla="*/ 1227908 h 1767840"/>
              <a:gd name="connsiteX13" fmla="*/ 2184921 w 4971664"/>
              <a:gd name="connsiteY13" fmla="*/ 1140822 h 1767840"/>
              <a:gd name="connsiteX14" fmla="*/ 2393927 w 4971664"/>
              <a:gd name="connsiteY14" fmla="*/ 1027611 h 1767840"/>
              <a:gd name="connsiteX15" fmla="*/ 2507138 w 4971664"/>
              <a:gd name="connsiteY15" fmla="*/ 888274 h 1767840"/>
              <a:gd name="connsiteX16" fmla="*/ 2576807 w 4971664"/>
              <a:gd name="connsiteY16" fmla="*/ 687977 h 1767840"/>
              <a:gd name="connsiteX17" fmla="*/ 2707435 w 4971664"/>
              <a:gd name="connsiteY17" fmla="*/ 505097 h 1767840"/>
              <a:gd name="connsiteX18" fmla="*/ 2829355 w 4971664"/>
              <a:gd name="connsiteY18" fmla="*/ 426720 h 1767840"/>
              <a:gd name="connsiteX19" fmla="*/ 3238658 w 4971664"/>
              <a:gd name="connsiteY19" fmla="*/ 235131 h 1767840"/>
              <a:gd name="connsiteX20" fmla="*/ 3604418 w 4971664"/>
              <a:gd name="connsiteY20" fmla="*/ 104502 h 1767840"/>
              <a:gd name="connsiteX21" fmla="*/ 3830841 w 4971664"/>
              <a:gd name="connsiteY21" fmla="*/ 26125 h 1767840"/>
              <a:gd name="connsiteX22" fmla="*/ 4126933 w 4971664"/>
              <a:gd name="connsiteY22" fmla="*/ 0 h 1767840"/>
              <a:gd name="connsiteX23" fmla="*/ 4431733 w 4971664"/>
              <a:gd name="connsiteY23" fmla="*/ 43542 h 1767840"/>
              <a:gd name="connsiteX24" fmla="*/ 4675573 w 4971664"/>
              <a:gd name="connsiteY24" fmla="*/ 104502 h 1767840"/>
              <a:gd name="connsiteX25" fmla="*/ 4780075 w 4971664"/>
              <a:gd name="connsiteY25" fmla="*/ 217714 h 1767840"/>
              <a:gd name="connsiteX26" fmla="*/ 4823618 w 4971664"/>
              <a:gd name="connsiteY26" fmla="*/ 374468 h 1767840"/>
              <a:gd name="connsiteX27" fmla="*/ 4780075 w 4971664"/>
              <a:gd name="connsiteY27" fmla="*/ 513805 h 1767840"/>
              <a:gd name="connsiteX28" fmla="*/ 4684281 w 4971664"/>
              <a:gd name="connsiteY28" fmla="*/ 679268 h 1767840"/>
              <a:gd name="connsiteX29" fmla="*/ 4632030 w 4971664"/>
              <a:gd name="connsiteY29" fmla="*/ 844731 h 1767840"/>
              <a:gd name="connsiteX30" fmla="*/ 4649447 w 4971664"/>
              <a:gd name="connsiteY30" fmla="*/ 966651 h 1767840"/>
              <a:gd name="connsiteX31" fmla="*/ 4692990 w 4971664"/>
              <a:gd name="connsiteY31" fmla="*/ 1079862 h 1767840"/>
              <a:gd name="connsiteX32" fmla="*/ 4823618 w 4971664"/>
              <a:gd name="connsiteY32" fmla="*/ 1149531 h 1767840"/>
              <a:gd name="connsiteX33" fmla="*/ 4971664 w 4971664"/>
              <a:gd name="connsiteY33" fmla="*/ 1193074 h 1767840"/>
              <a:gd name="connsiteX0" fmla="*/ 103751 w 4928300"/>
              <a:gd name="connsiteY0" fmla="*/ 975360 h 1767840"/>
              <a:gd name="connsiteX1" fmla="*/ 423 w 4928300"/>
              <a:gd name="connsiteY1" fmla="*/ 1411533 h 1767840"/>
              <a:gd name="connsiteX2" fmla="*/ 68917 w 4928300"/>
              <a:gd name="connsiteY2" fmla="*/ 1584959 h 1767840"/>
              <a:gd name="connsiteX3" fmla="*/ 164711 w 4928300"/>
              <a:gd name="connsiteY3" fmla="*/ 1654628 h 1767840"/>
              <a:gd name="connsiteX4" fmla="*/ 347592 w 4928300"/>
              <a:gd name="connsiteY4" fmla="*/ 1733006 h 1767840"/>
              <a:gd name="connsiteX5" fmla="*/ 460803 w 4928300"/>
              <a:gd name="connsiteY5" fmla="*/ 1767840 h 1767840"/>
              <a:gd name="connsiteX6" fmla="*/ 608849 w 4928300"/>
              <a:gd name="connsiteY6" fmla="*/ 1706880 h 1767840"/>
              <a:gd name="connsiteX7" fmla="*/ 739477 w 4928300"/>
              <a:gd name="connsiteY7" fmla="*/ 1611085 h 1767840"/>
              <a:gd name="connsiteX8" fmla="*/ 835271 w 4928300"/>
              <a:gd name="connsiteY8" fmla="*/ 1497874 h 1767840"/>
              <a:gd name="connsiteX9" fmla="*/ 992026 w 4928300"/>
              <a:gd name="connsiteY9" fmla="*/ 1402080 h 1767840"/>
              <a:gd name="connsiteX10" fmla="*/ 1218449 w 4928300"/>
              <a:gd name="connsiteY10" fmla="*/ 1358537 h 1767840"/>
              <a:gd name="connsiteX11" fmla="*/ 1401329 w 4928300"/>
              <a:gd name="connsiteY11" fmla="*/ 1314994 h 1767840"/>
              <a:gd name="connsiteX12" fmla="*/ 1828049 w 4928300"/>
              <a:gd name="connsiteY12" fmla="*/ 1227908 h 1767840"/>
              <a:gd name="connsiteX13" fmla="*/ 2141557 w 4928300"/>
              <a:gd name="connsiteY13" fmla="*/ 1140822 h 1767840"/>
              <a:gd name="connsiteX14" fmla="*/ 2350563 w 4928300"/>
              <a:gd name="connsiteY14" fmla="*/ 1027611 h 1767840"/>
              <a:gd name="connsiteX15" fmla="*/ 2463774 w 4928300"/>
              <a:gd name="connsiteY15" fmla="*/ 888274 h 1767840"/>
              <a:gd name="connsiteX16" fmla="*/ 2533443 w 4928300"/>
              <a:gd name="connsiteY16" fmla="*/ 687977 h 1767840"/>
              <a:gd name="connsiteX17" fmla="*/ 2664071 w 4928300"/>
              <a:gd name="connsiteY17" fmla="*/ 505097 h 1767840"/>
              <a:gd name="connsiteX18" fmla="*/ 2785991 w 4928300"/>
              <a:gd name="connsiteY18" fmla="*/ 426720 h 1767840"/>
              <a:gd name="connsiteX19" fmla="*/ 3195294 w 4928300"/>
              <a:gd name="connsiteY19" fmla="*/ 235131 h 1767840"/>
              <a:gd name="connsiteX20" fmla="*/ 3561054 w 4928300"/>
              <a:gd name="connsiteY20" fmla="*/ 104502 h 1767840"/>
              <a:gd name="connsiteX21" fmla="*/ 3787477 w 4928300"/>
              <a:gd name="connsiteY21" fmla="*/ 26125 h 1767840"/>
              <a:gd name="connsiteX22" fmla="*/ 4083569 w 4928300"/>
              <a:gd name="connsiteY22" fmla="*/ 0 h 1767840"/>
              <a:gd name="connsiteX23" fmla="*/ 4388369 w 4928300"/>
              <a:gd name="connsiteY23" fmla="*/ 43542 h 1767840"/>
              <a:gd name="connsiteX24" fmla="*/ 4632209 w 4928300"/>
              <a:gd name="connsiteY24" fmla="*/ 104502 h 1767840"/>
              <a:gd name="connsiteX25" fmla="*/ 4736711 w 4928300"/>
              <a:gd name="connsiteY25" fmla="*/ 217714 h 1767840"/>
              <a:gd name="connsiteX26" fmla="*/ 4780254 w 4928300"/>
              <a:gd name="connsiteY26" fmla="*/ 374468 h 1767840"/>
              <a:gd name="connsiteX27" fmla="*/ 4736711 w 4928300"/>
              <a:gd name="connsiteY27" fmla="*/ 513805 h 1767840"/>
              <a:gd name="connsiteX28" fmla="*/ 4640917 w 4928300"/>
              <a:gd name="connsiteY28" fmla="*/ 679268 h 1767840"/>
              <a:gd name="connsiteX29" fmla="*/ 4588666 w 4928300"/>
              <a:gd name="connsiteY29" fmla="*/ 844731 h 1767840"/>
              <a:gd name="connsiteX30" fmla="*/ 4606083 w 4928300"/>
              <a:gd name="connsiteY30" fmla="*/ 966651 h 1767840"/>
              <a:gd name="connsiteX31" fmla="*/ 4649626 w 4928300"/>
              <a:gd name="connsiteY31" fmla="*/ 1079862 h 1767840"/>
              <a:gd name="connsiteX32" fmla="*/ 4780254 w 4928300"/>
              <a:gd name="connsiteY32" fmla="*/ 1149531 h 1767840"/>
              <a:gd name="connsiteX33" fmla="*/ 4928300 w 4928300"/>
              <a:gd name="connsiteY33" fmla="*/ 1193074 h 1767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4928300" h="1767840">
                <a:moveTo>
                  <a:pt x="103751" y="975360"/>
                </a:moveTo>
                <a:cubicBezTo>
                  <a:pt x="92336" y="1061118"/>
                  <a:pt x="6229" y="1309933"/>
                  <a:pt x="423" y="1411533"/>
                </a:cubicBezTo>
                <a:cubicBezTo>
                  <a:pt x="-5383" y="1513133"/>
                  <a:pt x="50244" y="1545895"/>
                  <a:pt x="68917" y="1584959"/>
                </a:cubicBezTo>
                <a:lnTo>
                  <a:pt x="164711" y="1654628"/>
                </a:lnTo>
                <a:lnTo>
                  <a:pt x="347592" y="1733006"/>
                </a:lnTo>
                <a:lnTo>
                  <a:pt x="460803" y="1767840"/>
                </a:lnTo>
                <a:lnTo>
                  <a:pt x="608849" y="1706880"/>
                </a:lnTo>
                <a:lnTo>
                  <a:pt x="739477" y="1611085"/>
                </a:lnTo>
                <a:lnTo>
                  <a:pt x="835271" y="1497874"/>
                </a:lnTo>
                <a:lnTo>
                  <a:pt x="992026" y="1402080"/>
                </a:lnTo>
                <a:lnTo>
                  <a:pt x="1218449" y="1358537"/>
                </a:lnTo>
                <a:lnTo>
                  <a:pt x="1401329" y="1314994"/>
                </a:lnTo>
                <a:lnTo>
                  <a:pt x="1828049" y="1227908"/>
                </a:lnTo>
                <a:lnTo>
                  <a:pt x="2141557" y="1140822"/>
                </a:lnTo>
                <a:lnTo>
                  <a:pt x="2350563" y="1027611"/>
                </a:lnTo>
                <a:lnTo>
                  <a:pt x="2463774" y="888274"/>
                </a:lnTo>
                <a:lnTo>
                  <a:pt x="2533443" y="687977"/>
                </a:lnTo>
                <a:lnTo>
                  <a:pt x="2664071" y="505097"/>
                </a:lnTo>
                <a:lnTo>
                  <a:pt x="2785991" y="426720"/>
                </a:lnTo>
                <a:lnTo>
                  <a:pt x="3195294" y="235131"/>
                </a:lnTo>
                <a:lnTo>
                  <a:pt x="3561054" y="104502"/>
                </a:lnTo>
                <a:lnTo>
                  <a:pt x="3787477" y="26125"/>
                </a:lnTo>
                <a:lnTo>
                  <a:pt x="4083569" y="0"/>
                </a:lnTo>
                <a:lnTo>
                  <a:pt x="4388369" y="43542"/>
                </a:lnTo>
                <a:lnTo>
                  <a:pt x="4632209" y="104502"/>
                </a:lnTo>
                <a:lnTo>
                  <a:pt x="4736711" y="217714"/>
                </a:lnTo>
                <a:lnTo>
                  <a:pt x="4780254" y="374468"/>
                </a:lnTo>
                <a:lnTo>
                  <a:pt x="4736711" y="513805"/>
                </a:lnTo>
                <a:lnTo>
                  <a:pt x="4640917" y="679268"/>
                </a:lnTo>
                <a:lnTo>
                  <a:pt x="4588666" y="844731"/>
                </a:lnTo>
                <a:lnTo>
                  <a:pt x="4606083" y="966651"/>
                </a:lnTo>
                <a:lnTo>
                  <a:pt x="4649626" y="1079862"/>
                </a:lnTo>
                <a:lnTo>
                  <a:pt x="4780254" y="1149531"/>
                </a:lnTo>
                <a:lnTo>
                  <a:pt x="4928300" y="1193074"/>
                </a:lnTo>
              </a:path>
            </a:pathLst>
          </a:custGeom>
          <a:noFill/>
          <a:ln w="889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Forma libre 12"/>
          <p:cNvSpPr/>
          <p:nvPr/>
        </p:nvSpPr>
        <p:spPr bwMode="auto">
          <a:xfrm>
            <a:off x="5516813" y="2603863"/>
            <a:ext cx="1541417" cy="3753395"/>
          </a:xfrm>
          <a:custGeom>
            <a:avLst/>
            <a:gdLst>
              <a:gd name="connsiteX0" fmla="*/ 1497875 w 1497875"/>
              <a:gd name="connsiteY0" fmla="*/ 3814355 h 3814355"/>
              <a:gd name="connsiteX1" fmla="*/ 1201783 w 1497875"/>
              <a:gd name="connsiteY1" fmla="*/ 3692435 h 3814355"/>
              <a:gd name="connsiteX2" fmla="*/ 888275 w 1497875"/>
              <a:gd name="connsiteY2" fmla="*/ 3492137 h 3814355"/>
              <a:gd name="connsiteX3" fmla="*/ 618309 w 1497875"/>
              <a:gd name="connsiteY3" fmla="*/ 3300549 h 3814355"/>
              <a:gd name="connsiteX4" fmla="*/ 513806 w 1497875"/>
              <a:gd name="connsiteY4" fmla="*/ 3169920 h 3814355"/>
              <a:gd name="connsiteX5" fmla="*/ 505097 w 1497875"/>
              <a:gd name="connsiteY5" fmla="*/ 2995749 h 3814355"/>
              <a:gd name="connsiteX6" fmla="*/ 644435 w 1497875"/>
              <a:gd name="connsiteY6" fmla="*/ 2786743 h 3814355"/>
              <a:gd name="connsiteX7" fmla="*/ 896983 w 1497875"/>
              <a:gd name="connsiteY7" fmla="*/ 2464526 h 3814355"/>
              <a:gd name="connsiteX8" fmla="*/ 984069 w 1497875"/>
              <a:gd name="connsiteY8" fmla="*/ 2290355 h 3814355"/>
              <a:gd name="connsiteX9" fmla="*/ 1079863 w 1497875"/>
              <a:gd name="connsiteY9" fmla="*/ 1863635 h 3814355"/>
              <a:gd name="connsiteX10" fmla="*/ 1166949 w 1497875"/>
              <a:gd name="connsiteY10" fmla="*/ 1672046 h 3814355"/>
              <a:gd name="connsiteX11" fmla="*/ 1306286 w 1497875"/>
              <a:gd name="connsiteY11" fmla="*/ 1524000 h 3814355"/>
              <a:gd name="connsiteX12" fmla="*/ 1367246 w 1497875"/>
              <a:gd name="connsiteY12" fmla="*/ 1332412 h 3814355"/>
              <a:gd name="connsiteX13" fmla="*/ 1367246 w 1497875"/>
              <a:gd name="connsiteY13" fmla="*/ 1132115 h 3814355"/>
              <a:gd name="connsiteX14" fmla="*/ 1280160 w 1497875"/>
              <a:gd name="connsiteY14" fmla="*/ 836023 h 3814355"/>
              <a:gd name="connsiteX15" fmla="*/ 1314995 w 1497875"/>
              <a:gd name="connsiteY15" fmla="*/ 409303 h 3814355"/>
              <a:gd name="connsiteX16" fmla="*/ 1297577 w 1497875"/>
              <a:gd name="connsiteY16" fmla="*/ 226423 h 3814355"/>
              <a:gd name="connsiteX17" fmla="*/ 1184366 w 1497875"/>
              <a:gd name="connsiteY17" fmla="*/ 104503 h 3814355"/>
              <a:gd name="connsiteX18" fmla="*/ 1036320 w 1497875"/>
              <a:gd name="connsiteY18" fmla="*/ 26126 h 3814355"/>
              <a:gd name="connsiteX19" fmla="*/ 888275 w 1497875"/>
              <a:gd name="connsiteY19" fmla="*/ 0 h 3814355"/>
              <a:gd name="connsiteX20" fmla="*/ 618309 w 1497875"/>
              <a:gd name="connsiteY20" fmla="*/ 26126 h 3814355"/>
              <a:gd name="connsiteX21" fmla="*/ 400595 w 1497875"/>
              <a:gd name="connsiteY21" fmla="*/ 60960 h 3814355"/>
              <a:gd name="connsiteX22" fmla="*/ 182880 w 1497875"/>
              <a:gd name="connsiteY22" fmla="*/ 182880 h 3814355"/>
              <a:gd name="connsiteX23" fmla="*/ 0 w 1497875"/>
              <a:gd name="connsiteY23" fmla="*/ 357052 h 3814355"/>
              <a:gd name="connsiteX0" fmla="*/ 1497875 w 1497875"/>
              <a:gd name="connsiteY0" fmla="*/ 3814355 h 3814355"/>
              <a:gd name="connsiteX1" fmla="*/ 1201783 w 1497875"/>
              <a:gd name="connsiteY1" fmla="*/ 3692435 h 3814355"/>
              <a:gd name="connsiteX2" fmla="*/ 888275 w 1497875"/>
              <a:gd name="connsiteY2" fmla="*/ 3492137 h 3814355"/>
              <a:gd name="connsiteX3" fmla="*/ 653143 w 1497875"/>
              <a:gd name="connsiteY3" fmla="*/ 3283132 h 3814355"/>
              <a:gd name="connsiteX4" fmla="*/ 513806 w 1497875"/>
              <a:gd name="connsiteY4" fmla="*/ 3169920 h 3814355"/>
              <a:gd name="connsiteX5" fmla="*/ 505097 w 1497875"/>
              <a:gd name="connsiteY5" fmla="*/ 2995749 h 3814355"/>
              <a:gd name="connsiteX6" fmla="*/ 644435 w 1497875"/>
              <a:gd name="connsiteY6" fmla="*/ 2786743 h 3814355"/>
              <a:gd name="connsiteX7" fmla="*/ 896983 w 1497875"/>
              <a:gd name="connsiteY7" fmla="*/ 2464526 h 3814355"/>
              <a:gd name="connsiteX8" fmla="*/ 984069 w 1497875"/>
              <a:gd name="connsiteY8" fmla="*/ 2290355 h 3814355"/>
              <a:gd name="connsiteX9" fmla="*/ 1079863 w 1497875"/>
              <a:gd name="connsiteY9" fmla="*/ 1863635 h 3814355"/>
              <a:gd name="connsiteX10" fmla="*/ 1166949 w 1497875"/>
              <a:gd name="connsiteY10" fmla="*/ 1672046 h 3814355"/>
              <a:gd name="connsiteX11" fmla="*/ 1306286 w 1497875"/>
              <a:gd name="connsiteY11" fmla="*/ 1524000 h 3814355"/>
              <a:gd name="connsiteX12" fmla="*/ 1367246 w 1497875"/>
              <a:gd name="connsiteY12" fmla="*/ 1332412 h 3814355"/>
              <a:gd name="connsiteX13" fmla="*/ 1367246 w 1497875"/>
              <a:gd name="connsiteY13" fmla="*/ 1132115 h 3814355"/>
              <a:gd name="connsiteX14" fmla="*/ 1280160 w 1497875"/>
              <a:gd name="connsiteY14" fmla="*/ 836023 h 3814355"/>
              <a:gd name="connsiteX15" fmla="*/ 1314995 w 1497875"/>
              <a:gd name="connsiteY15" fmla="*/ 409303 h 3814355"/>
              <a:gd name="connsiteX16" fmla="*/ 1297577 w 1497875"/>
              <a:gd name="connsiteY16" fmla="*/ 226423 h 3814355"/>
              <a:gd name="connsiteX17" fmla="*/ 1184366 w 1497875"/>
              <a:gd name="connsiteY17" fmla="*/ 104503 h 3814355"/>
              <a:gd name="connsiteX18" fmla="*/ 1036320 w 1497875"/>
              <a:gd name="connsiteY18" fmla="*/ 26126 h 3814355"/>
              <a:gd name="connsiteX19" fmla="*/ 888275 w 1497875"/>
              <a:gd name="connsiteY19" fmla="*/ 0 h 3814355"/>
              <a:gd name="connsiteX20" fmla="*/ 618309 w 1497875"/>
              <a:gd name="connsiteY20" fmla="*/ 26126 h 3814355"/>
              <a:gd name="connsiteX21" fmla="*/ 400595 w 1497875"/>
              <a:gd name="connsiteY21" fmla="*/ 60960 h 3814355"/>
              <a:gd name="connsiteX22" fmla="*/ 182880 w 1497875"/>
              <a:gd name="connsiteY22" fmla="*/ 182880 h 3814355"/>
              <a:gd name="connsiteX23" fmla="*/ 0 w 1497875"/>
              <a:gd name="connsiteY23" fmla="*/ 357052 h 3814355"/>
              <a:gd name="connsiteX0" fmla="*/ 1497875 w 1497875"/>
              <a:gd name="connsiteY0" fmla="*/ 3814355 h 3814355"/>
              <a:gd name="connsiteX1" fmla="*/ 1201783 w 1497875"/>
              <a:gd name="connsiteY1" fmla="*/ 3692435 h 3814355"/>
              <a:gd name="connsiteX2" fmla="*/ 914401 w 1497875"/>
              <a:gd name="connsiteY2" fmla="*/ 3448594 h 3814355"/>
              <a:gd name="connsiteX3" fmla="*/ 653143 w 1497875"/>
              <a:gd name="connsiteY3" fmla="*/ 3283132 h 3814355"/>
              <a:gd name="connsiteX4" fmla="*/ 513806 w 1497875"/>
              <a:gd name="connsiteY4" fmla="*/ 3169920 h 3814355"/>
              <a:gd name="connsiteX5" fmla="*/ 505097 w 1497875"/>
              <a:gd name="connsiteY5" fmla="*/ 2995749 h 3814355"/>
              <a:gd name="connsiteX6" fmla="*/ 644435 w 1497875"/>
              <a:gd name="connsiteY6" fmla="*/ 2786743 h 3814355"/>
              <a:gd name="connsiteX7" fmla="*/ 896983 w 1497875"/>
              <a:gd name="connsiteY7" fmla="*/ 2464526 h 3814355"/>
              <a:gd name="connsiteX8" fmla="*/ 984069 w 1497875"/>
              <a:gd name="connsiteY8" fmla="*/ 2290355 h 3814355"/>
              <a:gd name="connsiteX9" fmla="*/ 1079863 w 1497875"/>
              <a:gd name="connsiteY9" fmla="*/ 1863635 h 3814355"/>
              <a:gd name="connsiteX10" fmla="*/ 1166949 w 1497875"/>
              <a:gd name="connsiteY10" fmla="*/ 1672046 h 3814355"/>
              <a:gd name="connsiteX11" fmla="*/ 1306286 w 1497875"/>
              <a:gd name="connsiteY11" fmla="*/ 1524000 h 3814355"/>
              <a:gd name="connsiteX12" fmla="*/ 1367246 w 1497875"/>
              <a:gd name="connsiteY12" fmla="*/ 1332412 h 3814355"/>
              <a:gd name="connsiteX13" fmla="*/ 1367246 w 1497875"/>
              <a:gd name="connsiteY13" fmla="*/ 1132115 h 3814355"/>
              <a:gd name="connsiteX14" fmla="*/ 1280160 w 1497875"/>
              <a:gd name="connsiteY14" fmla="*/ 836023 h 3814355"/>
              <a:gd name="connsiteX15" fmla="*/ 1314995 w 1497875"/>
              <a:gd name="connsiteY15" fmla="*/ 409303 h 3814355"/>
              <a:gd name="connsiteX16" fmla="*/ 1297577 w 1497875"/>
              <a:gd name="connsiteY16" fmla="*/ 226423 h 3814355"/>
              <a:gd name="connsiteX17" fmla="*/ 1184366 w 1497875"/>
              <a:gd name="connsiteY17" fmla="*/ 104503 h 3814355"/>
              <a:gd name="connsiteX18" fmla="*/ 1036320 w 1497875"/>
              <a:gd name="connsiteY18" fmla="*/ 26126 h 3814355"/>
              <a:gd name="connsiteX19" fmla="*/ 888275 w 1497875"/>
              <a:gd name="connsiteY19" fmla="*/ 0 h 3814355"/>
              <a:gd name="connsiteX20" fmla="*/ 618309 w 1497875"/>
              <a:gd name="connsiteY20" fmla="*/ 26126 h 3814355"/>
              <a:gd name="connsiteX21" fmla="*/ 400595 w 1497875"/>
              <a:gd name="connsiteY21" fmla="*/ 60960 h 3814355"/>
              <a:gd name="connsiteX22" fmla="*/ 182880 w 1497875"/>
              <a:gd name="connsiteY22" fmla="*/ 182880 h 3814355"/>
              <a:gd name="connsiteX23" fmla="*/ 0 w 1497875"/>
              <a:gd name="connsiteY23" fmla="*/ 357052 h 3814355"/>
              <a:gd name="connsiteX0" fmla="*/ 1497875 w 1497875"/>
              <a:gd name="connsiteY0" fmla="*/ 3814355 h 3814355"/>
              <a:gd name="connsiteX1" fmla="*/ 1245325 w 1497875"/>
              <a:gd name="connsiteY1" fmla="*/ 3657601 h 3814355"/>
              <a:gd name="connsiteX2" fmla="*/ 914401 w 1497875"/>
              <a:gd name="connsiteY2" fmla="*/ 3448594 h 3814355"/>
              <a:gd name="connsiteX3" fmla="*/ 653143 w 1497875"/>
              <a:gd name="connsiteY3" fmla="*/ 3283132 h 3814355"/>
              <a:gd name="connsiteX4" fmla="*/ 513806 w 1497875"/>
              <a:gd name="connsiteY4" fmla="*/ 3169920 h 3814355"/>
              <a:gd name="connsiteX5" fmla="*/ 505097 w 1497875"/>
              <a:gd name="connsiteY5" fmla="*/ 2995749 h 3814355"/>
              <a:gd name="connsiteX6" fmla="*/ 644435 w 1497875"/>
              <a:gd name="connsiteY6" fmla="*/ 2786743 h 3814355"/>
              <a:gd name="connsiteX7" fmla="*/ 896983 w 1497875"/>
              <a:gd name="connsiteY7" fmla="*/ 2464526 h 3814355"/>
              <a:gd name="connsiteX8" fmla="*/ 984069 w 1497875"/>
              <a:gd name="connsiteY8" fmla="*/ 2290355 h 3814355"/>
              <a:gd name="connsiteX9" fmla="*/ 1079863 w 1497875"/>
              <a:gd name="connsiteY9" fmla="*/ 1863635 h 3814355"/>
              <a:gd name="connsiteX10" fmla="*/ 1166949 w 1497875"/>
              <a:gd name="connsiteY10" fmla="*/ 1672046 h 3814355"/>
              <a:gd name="connsiteX11" fmla="*/ 1306286 w 1497875"/>
              <a:gd name="connsiteY11" fmla="*/ 1524000 h 3814355"/>
              <a:gd name="connsiteX12" fmla="*/ 1367246 w 1497875"/>
              <a:gd name="connsiteY12" fmla="*/ 1332412 h 3814355"/>
              <a:gd name="connsiteX13" fmla="*/ 1367246 w 1497875"/>
              <a:gd name="connsiteY13" fmla="*/ 1132115 h 3814355"/>
              <a:gd name="connsiteX14" fmla="*/ 1280160 w 1497875"/>
              <a:gd name="connsiteY14" fmla="*/ 836023 h 3814355"/>
              <a:gd name="connsiteX15" fmla="*/ 1314995 w 1497875"/>
              <a:gd name="connsiteY15" fmla="*/ 409303 h 3814355"/>
              <a:gd name="connsiteX16" fmla="*/ 1297577 w 1497875"/>
              <a:gd name="connsiteY16" fmla="*/ 226423 h 3814355"/>
              <a:gd name="connsiteX17" fmla="*/ 1184366 w 1497875"/>
              <a:gd name="connsiteY17" fmla="*/ 104503 h 3814355"/>
              <a:gd name="connsiteX18" fmla="*/ 1036320 w 1497875"/>
              <a:gd name="connsiteY18" fmla="*/ 26126 h 3814355"/>
              <a:gd name="connsiteX19" fmla="*/ 888275 w 1497875"/>
              <a:gd name="connsiteY19" fmla="*/ 0 h 3814355"/>
              <a:gd name="connsiteX20" fmla="*/ 618309 w 1497875"/>
              <a:gd name="connsiteY20" fmla="*/ 26126 h 3814355"/>
              <a:gd name="connsiteX21" fmla="*/ 400595 w 1497875"/>
              <a:gd name="connsiteY21" fmla="*/ 60960 h 3814355"/>
              <a:gd name="connsiteX22" fmla="*/ 182880 w 1497875"/>
              <a:gd name="connsiteY22" fmla="*/ 182880 h 3814355"/>
              <a:gd name="connsiteX23" fmla="*/ 0 w 1497875"/>
              <a:gd name="connsiteY23" fmla="*/ 357052 h 3814355"/>
              <a:gd name="connsiteX0" fmla="*/ 1541417 w 1541417"/>
              <a:gd name="connsiteY0" fmla="*/ 3753395 h 3753395"/>
              <a:gd name="connsiteX1" fmla="*/ 1245325 w 1541417"/>
              <a:gd name="connsiteY1" fmla="*/ 3657601 h 3753395"/>
              <a:gd name="connsiteX2" fmla="*/ 914401 w 1541417"/>
              <a:gd name="connsiteY2" fmla="*/ 3448594 h 3753395"/>
              <a:gd name="connsiteX3" fmla="*/ 653143 w 1541417"/>
              <a:gd name="connsiteY3" fmla="*/ 3283132 h 3753395"/>
              <a:gd name="connsiteX4" fmla="*/ 513806 w 1541417"/>
              <a:gd name="connsiteY4" fmla="*/ 3169920 h 3753395"/>
              <a:gd name="connsiteX5" fmla="*/ 505097 w 1541417"/>
              <a:gd name="connsiteY5" fmla="*/ 2995749 h 3753395"/>
              <a:gd name="connsiteX6" fmla="*/ 644435 w 1541417"/>
              <a:gd name="connsiteY6" fmla="*/ 2786743 h 3753395"/>
              <a:gd name="connsiteX7" fmla="*/ 896983 w 1541417"/>
              <a:gd name="connsiteY7" fmla="*/ 2464526 h 3753395"/>
              <a:gd name="connsiteX8" fmla="*/ 984069 w 1541417"/>
              <a:gd name="connsiteY8" fmla="*/ 2290355 h 3753395"/>
              <a:gd name="connsiteX9" fmla="*/ 1079863 w 1541417"/>
              <a:gd name="connsiteY9" fmla="*/ 1863635 h 3753395"/>
              <a:gd name="connsiteX10" fmla="*/ 1166949 w 1541417"/>
              <a:gd name="connsiteY10" fmla="*/ 1672046 h 3753395"/>
              <a:gd name="connsiteX11" fmla="*/ 1306286 w 1541417"/>
              <a:gd name="connsiteY11" fmla="*/ 1524000 h 3753395"/>
              <a:gd name="connsiteX12" fmla="*/ 1367246 w 1541417"/>
              <a:gd name="connsiteY12" fmla="*/ 1332412 h 3753395"/>
              <a:gd name="connsiteX13" fmla="*/ 1367246 w 1541417"/>
              <a:gd name="connsiteY13" fmla="*/ 1132115 h 3753395"/>
              <a:gd name="connsiteX14" fmla="*/ 1280160 w 1541417"/>
              <a:gd name="connsiteY14" fmla="*/ 836023 h 3753395"/>
              <a:gd name="connsiteX15" fmla="*/ 1314995 w 1541417"/>
              <a:gd name="connsiteY15" fmla="*/ 409303 h 3753395"/>
              <a:gd name="connsiteX16" fmla="*/ 1297577 w 1541417"/>
              <a:gd name="connsiteY16" fmla="*/ 226423 h 3753395"/>
              <a:gd name="connsiteX17" fmla="*/ 1184366 w 1541417"/>
              <a:gd name="connsiteY17" fmla="*/ 104503 h 3753395"/>
              <a:gd name="connsiteX18" fmla="*/ 1036320 w 1541417"/>
              <a:gd name="connsiteY18" fmla="*/ 26126 h 3753395"/>
              <a:gd name="connsiteX19" fmla="*/ 888275 w 1541417"/>
              <a:gd name="connsiteY19" fmla="*/ 0 h 3753395"/>
              <a:gd name="connsiteX20" fmla="*/ 618309 w 1541417"/>
              <a:gd name="connsiteY20" fmla="*/ 26126 h 3753395"/>
              <a:gd name="connsiteX21" fmla="*/ 400595 w 1541417"/>
              <a:gd name="connsiteY21" fmla="*/ 60960 h 3753395"/>
              <a:gd name="connsiteX22" fmla="*/ 182880 w 1541417"/>
              <a:gd name="connsiteY22" fmla="*/ 182880 h 3753395"/>
              <a:gd name="connsiteX23" fmla="*/ 0 w 1541417"/>
              <a:gd name="connsiteY23" fmla="*/ 357052 h 375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541417" h="3753395">
                <a:moveTo>
                  <a:pt x="1541417" y="3753395"/>
                </a:moveTo>
                <a:lnTo>
                  <a:pt x="1245325" y="3657601"/>
                </a:lnTo>
                <a:lnTo>
                  <a:pt x="914401" y="3448594"/>
                </a:lnTo>
                <a:lnTo>
                  <a:pt x="653143" y="3283132"/>
                </a:lnTo>
                <a:lnTo>
                  <a:pt x="513806" y="3169920"/>
                </a:lnTo>
                <a:lnTo>
                  <a:pt x="505097" y="2995749"/>
                </a:lnTo>
                <a:lnTo>
                  <a:pt x="644435" y="2786743"/>
                </a:lnTo>
                <a:lnTo>
                  <a:pt x="896983" y="2464526"/>
                </a:lnTo>
                <a:lnTo>
                  <a:pt x="984069" y="2290355"/>
                </a:lnTo>
                <a:lnTo>
                  <a:pt x="1079863" y="1863635"/>
                </a:lnTo>
                <a:lnTo>
                  <a:pt x="1166949" y="1672046"/>
                </a:lnTo>
                <a:lnTo>
                  <a:pt x="1306286" y="1524000"/>
                </a:lnTo>
                <a:lnTo>
                  <a:pt x="1367246" y="1332412"/>
                </a:lnTo>
                <a:lnTo>
                  <a:pt x="1367246" y="1132115"/>
                </a:lnTo>
                <a:lnTo>
                  <a:pt x="1280160" y="836023"/>
                </a:lnTo>
                <a:lnTo>
                  <a:pt x="1314995" y="409303"/>
                </a:lnTo>
                <a:lnTo>
                  <a:pt x="1297577" y="226423"/>
                </a:lnTo>
                <a:lnTo>
                  <a:pt x="1184366" y="104503"/>
                </a:lnTo>
                <a:lnTo>
                  <a:pt x="1036320" y="26126"/>
                </a:lnTo>
                <a:lnTo>
                  <a:pt x="888275" y="0"/>
                </a:lnTo>
                <a:lnTo>
                  <a:pt x="618309" y="26126"/>
                </a:lnTo>
                <a:lnTo>
                  <a:pt x="400595" y="60960"/>
                </a:lnTo>
                <a:lnTo>
                  <a:pt x="182880" y="182880"/>
                </a:lnTo>
                <a:lnTo>
                  <a:pt x="0" y="357052"/>
                </a:lnTo>
              </a:path>
            </a:pathLst>
          </a:custGeom>
          <a:noFill/>
          <a:ln w="762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pSp>
        <p:nvGrpSpPr>
          <p:cNvPr id="14" name="Grupo 13"/>
          <p:cNvGrpSpPr/>
          <p:nvPr/>
        </p:nvGrpSpPr>
        <p:grpSpPr>
          <a:xfrm>
            <a:off x="323528" y="2403563"/>
            <a:ext cx="7488832" cy="3622767"/>
            <a:chOff x="323528" y="2403563"/>
            <a:chExt cx="7488832" cy="3622767"/>
          </a:xfrm>
        </p:grpSpPr>
        <p:sp>
          <p:nvSpPr>
            <p:cNvPr id="15" name="Forma libre 14"/>
            <p:cNvSpPr/>
            <p:nvPr/>
          </p:nvSpPr>
          <p:spPr bwMode="auto">
            <a:xfrm>
              <a:off x="6804025" y="2873829"/>
              <a:ext cx="1008335" cy="1786468"/>
            </a:xfrm>
            <a:custGeom>
              <a:avLst/>
              <a:gdLst>
                <a:gd name="connsiteX0" fmla="*/ 165463 w 1008335"/>
                <a:gd name="connsiteY0" fmla="*/ 156754 h 1786468"/>
                <a:gd name="connsiteX1" fmla="*/ 679269 w 1008335"/>
                <a:gd name="connsiteY1" fmla="*/ 148045 h 1786468"/>
                <a:gd name="connsiteX2" fmla="*/ 705395 w 1008335"/>
                <a:gd name="connsiteY2" fmla="*/ 139337 h 1786468"/>
                <a:gd name="connsiteX3" fmla="*/ 827315 w 1008335"/>
                <a:gd name="connsiteY3" fmla="*/ 104502 h 1786468"/>
                <a:gd name="connsiteX4" fmla="*/ 905692 w 1008335"/>
                <a:gd name="connsiteY4" fmla="*/ 69668 h 1786468"/>
                <a:gd name="connsiteX5" fmla="*/ 957943 w 1008335"/>
                <a:gd name="connsiteY5" fmla="*/ 60960 h 1786468"/>
                <a:gd name="connsiteX6" fmla="*/ 1001486 w 1008335"/>
                <a:gd name="connsiteY6" fmla="*/ 87085 h 1786468"/>
                <a:gd name="connsiteX7" fmla="*/ 984069 w 1008335"/>
                <a:gd name="connsiteY7" fmla="*/ 374468 h 1786468"/>
                <a:gd name="connsiteX8" fmla="*/ 975360 w 1008335"/>
                <a:gd name="connsiteY8" fmla="*/ 444137 h 1786468"/>
                <a:gd name="connsiteX9" fmla="*/ 966652 w 1008335"/>
                <a:gd name="connsiteY9" fmla="*/ 487680 h 1786468"/>
                <a:gd name="connsiteX10" fmla="*/ 957943 w 1008335"/>
                <a:gd name="connsiteY10" fmla="*/ 574765 h 1786468"/>
                <a:gd name="connsiteX11" fmla="*/ 940526 w 1008335"/>
                <a:gd name="connsiteY11" fmla="*/ 618308 h 1786468"/>
                <a:gd name="connsiteX12" fmla="*/ 931818 w 1008335"/>
                <a:gd name="connsiteY12" fmla="*/ 653142 h 1786468"/>
                <a:gd name="connsiteX13" fmla="*/ 914400 w 1008335"/>
                <a:gd name="connsiteY13" fmla="*/ 714102 h 1786468"/>
                <a:gd name="connsiteX14" fmla="*/ 888275 w 1008335"/>
                <a:gd name="connsiteY14" fmla="*/ 792480 h 1786468"/>
                <a:gd name="connsiteX15" fmla="*/ 879566 w 1008335"/>
                <a:gd name="connsiteY15" fmla="*/ 818605 h 1786468"/>
                <a:gd name="connsiteX16" fmla="*/ 870858 w 1008335"/>
                <a:gd name="connsiteY16" fmla="*/ 853440 h 1786468"/>
                <a:gd name="connsiteX17" fmla="*/ 853440 w 1008335"/>
                <a:gd name="connsiteY17" fmla="*/ 870857 h 1786468"/>
                <a:gd name="connsiteX18" fmla="*/ 836023 w 1008335"/>
                <a:gd name="connsiteY18" fmla="*/ 914400 h 1786468"/>
                <a:gd name="connsiteX19" fmla="*/ 818606 w 1008335"/>
                <a:gd name="connsiteY19" fmla="*/ 966651 h 1786468"/>
                <a:gd name="connsiteX20" fmla="*/ 792480 w 1008335"/>
                <a:gd name="connsiteY20" fmla="*/ 992777 h 1786468"/>
                <a:gd name="connsiteX21" fmla="*/ 775063 w 1008335"/>
                <a:gd name="connsiteY21" fmla="*/ 1036320 h 1786468"/>
                <a:gd name="connsiteX22" fmla="*/ 748938 w 1008335"/>
                <a:gd name="connsiteY22" fmla="*/ 1062445 h 1786468"/>
                <a:gd name="connsiteX23" fmla="*/ 740229 w 1008335"/>
                <a:gd name="connsiteY23" fmla="*/ 1097280 h 1786468"/>
                <a:gd name="connsiteX24" fmla="*/ 731520 w 1008335"/>
                <a:gd name="connsiteY24" fmla="*/ 1123405 h 1786468"/>
                <a:gd name="connsiteX25" fmla="*/ 687978 w 1008335"/>
                <a:gd name="connsiteY25" fmla="*/ 1201782 h 1786468"/>
                <a:gd name="connsiteX26" fmla="*/ 679269 w 1008335"/>
                <a:gd name="connsiteY26" fmla="*/ 1227908 h 1786468"/>
                <a:gd name="connsiteX27" fmla="*/ 670560 w 1008335"/>
                <a:gd name="connsiteY27" fmla="*/ 1280160 h 1786468"/>
                <a:gd name="connsiteX28" fmla="*/ 644435 w 1008335"/>
                <a:gd name="connsiteY28" fmla="*/ 1314994 h 1786468"/>
                <a:gd name="connsiteX29" fmla="*/ 627018 w 1008335"/>
                <a:gd name="connsiteY29" fmla="*/ 1349828 h 1786468"/>
                <a:gd name="connsiteX30" fmla="*/ 618309 w 1008335"/>
                <a:gd name="connsiteY30" fmla="*/ 1428205 h 1786468"/>
                <a:gd name="connsiteX31" fmla="*/ 609600 w 1008335"/>
                <a:gd name="connsiteY31" fmla="*/ 1454331 h 1786468"/>
                <a:gd name="connsiteX32" fmla="*/ 600892 w 1008335"/>
                <a:gd name="connsiteY32" fmla="*/ 1541417 h 1786468"/>
                <a:gd name="connsiteX33" fmla="*/ 592183 w 1008335"/>
                <a:gd name="connsiteY33" fmla="*/ 1576251 h 1786468"/>
                <a:gd name="connsiteX34" fmla="*/ 557349 w 1008335"/>
                <a:gd name="connsiteY34" fmla="*/ 1706880 h 1786468"/>
                <a:gd name="connsiteX35" fmla="*/ 531223 w 1008335"/>
                <a:gd name="connsiteY35" fmla="*/ 1733005 h 1786468"/>
                <a:gd name="connsiteX36" fmla="*/ 487680 w 1008335"/>
                <a:gd name="connsiteY36" fmla="*/ 1750422 h 1786468"/>
                <a:gd name="connsiteX37" fmla="*/ 461555 w 1008335"/>
                <a:gd name="connsiteY37" fmla="*/ 1776548 h 1786468"/>
                <a:gd name="connsiteX38" fmla="*/ 304800 w 1008335"/>
                <a:gd name="connsiteY38" fmla="*/ 1767840 h 1786468"/>
                <a:gd name="connsiteX39" fmla="*/ 261258 w 1008335"/>
                <a:gd name="connsiteY39" fmla="*/ 1733005 h 1786468"/>
                <a:gd name="connsiteX40" fmla="*/ 235132 w 1008335"/>
                <a:gd name="connsiteY40" fmla="*/ 1724297 h 1786468"/>
                <a:gd name="connsiteX41" fmla="*/ 200298 w 1008335"/>
                <a:gd name="connsiteY41" fmla="*/ 1706880 h 1786468"/>
                <a:gd name="connsiteX42" fmla="*/ 174172 w 1008335"/>
                <a:gd name="connsiteY42" fmla="*/ 1689462 h 1786468"/>
                <a:gd name="connsiteX43" fmla="*/ 60960 w 1008335"/>
                <a:gd name="connsiteY43" fmla="*/ 1611085 h 1786468"/>
                <a:gd name="connsiteX44" fmla="*/ 78378 w 1008335"/>
                <a:gd name="connsiteY44" fmla="*/ 1436914 h 1786468"/>
                <a:gd name="connsiteX45" fmla="*/ 130629 w 1008335"/>
                <a:gd name="connsiteY45" fmla="*/ 1393371 h 1786468"/>
                <a:gd name="connsiteX46" fmla="*/ 287383 w 1008335"/>
                <a:gd name="connsiteY46" fmla="*/ 1341120 h 1786468"/>
                <a:gd name="connsiteX47" fmla="*/ 348343 w 1008335"/>
                <a:gd name="connsiteY47" fmla="*/ 1323702 h 1786468"/>
                <a:gd name="connsiteX48" fmla="*/ 418012 w 1008335"/>
                <a:gd name="connsiteY48" fmla="*/ 1262742 h 1786468"/>
                <a:gd name="connsiteX49" fmla="*/ 426720 w 1008335"/>
                <a:gd name="connsiteY49" fmla="*/ 1236617 h 1786468"/>
                <a:gd name="connsiteX50" fmla="*/ 478972 w 1008335"/>
                <a:gd name="connsiteY50" fmla="*/ 1175657 h 1786468"/>
                <a:gd name="connsiteX51" fmla="*/ 513806 w 1008335"/>
                <a:gd name="connsiteY51" fmla="*/ 1123405 h 1786468"/>
                <a:gd name="connsiteX52" fmla="*/ 539932 w 1008335"/>
                <a:gd name="connsiteY52" fmla="*/ 1088571 h 1786468"/>
                <a:gd name="connsiteX53" fmla="*/ 557349 w 1008335"/>
                <a:gd name="connsiteY53" fmla="*/ 1062445 h 1786468"/>
                <a:gd name="connsiteX54" fmla="*/ 592183 w 1008335"/>
                <a:gd name="connsiteY54" fmla="*/ 1036320 h 1786468"/>
                <a:gd name="connsiteX55" fmla="*/ 618309 w 1008335"/>
                <a:gd name="connsiteY55" fmla="*/ 1010194 h 1786468"/>
                <a:gd name="connsiteX56" fmla="*/ 635726 w 1008335"/>
                <a:gd name="connsiteY56" fmla="*/ 957942 h 1786468"/>
                <a:gd name="connsiteX57" fmla="*/ 661852 w 1008335"/>
                <a:gd name="connsiteY57" fmla="*/ 905691 h 1786468"/>
                <a:gd name="connsiteX58" fmla="*/ 670560 w 1008335"/>
                <a:gd name="connsiteY58" fmla="*/ 853440 h 1786468"/>
                <a:gd name="connsiteX59" fmla="*/ 661852 w 1008335"/>
                <a:gd name="connsiteY59" fmla="*/ 609600 h 1786468"/>
                <a:gd name="connsiteX60" fmla="*/ 644435 w 1008335"/>
                <a:gd name="connsiteY60" fmla="*/ 592182 h 1786468"/>
                <a:gd name="connsiteX61" fmla="*/ 583475 w 1008335"/>
                <a:gd name="connsiteY61" fmla="*/ 583474 h 1786468"/>
                <a:gd name="connsiteX62" fmla="*/ 531223 w 1008335"/>
                <a:gd name="connsiteY62" fmla="*/ 574765 h 1786468"/>
                <a:gd name="connsiteX63" fmla="*/ 452846 w 1008335"/>
                <a:gd name="connsiteY63" fmla="*/ 627017 h 1786468"/>
                <a:gd name="connsiteX64" fmla="*/ 400595 w 1008335"/>
                <a:gd name="connsiteY64" fmla="*/ 670560 h 1786468"/>
                <a:gd name="connsiteX65" fmla="*/ 391886 w 1008335"/>
                <a:gd name="connsiteY65" fmla="*/ 696685 h 1786468"/>
                <a:gd name="connsiteX66" fmla="*/ 374469 w 1008335"/>
                <a:gd name="connsiteY66" fmla="*/ 722811 h 1786468"/>
                <a:gd name="connsiteX67" fmla="*/ 365760 w 1008335"/>
                <a:gd name="connsiteY67" fmla="*/ 757645 h 1786468"/>
                <a:gd name="connsiteX68" fmla="*/ 357052 w 1008335"/>
                <a:gd name="connsiteY68" fmla="*/ 783771 h 1786468"/>
                <a:gd name="connsiteX69" fmla="*/ 322218 w 1008335"/>
                <a:gd name="connsiteY69" fmla="*/ 844731 h 1786468"/>
                <a:gd name="connsiteX70" fmla="*/ 304800 w 1008335"/>
                <a:gd name="connsiteY70" fmla="*/ 862148 h 1786468"/>
                <a:gd name="connsiteX71" fmla="*/ 269966 w 1008335"/>
                <a:gd name="connsiteY71" fmla="*/ 923108 h 1786468"/>
                <a:gd name="connsiteX72" fmla="*/ 235132 w 1008335"/>
                <a:gd name="connsiteY72" fmla="*/ 975360 h 1786468"/>
                <a:gd name="connsiteX73" fmla="*/ 217715 w 1008335"/>
                <a:gd name="connsiteY73" fmla="*/ 1001485 h 1786468"/>
                <a:gd name="connsiteX74" fmla="*/ 182880 w 1008335"/>
                <a:gd name="connsiteY74" fmla="*/ 1018902 h 1786468"/>
                <a:gd name="connsiteX75" fmla="*/ 165463 w 1008335"/>
                <a:gd name="connsiteY75" fmla="*/ 1045028 h 1786468"/>
                <a:gd name="connsiteX76" fmla="*/ 43543 w 1008335"/>
                <a:gd name="connsiteY76" fmla="*/ 1027611 h 1786468"/>
                <a:gd name="connsiteX77" fmla="*/ 17418 w 1008335"/>
                <a:gd name="connsiteY77" fmla="*/ 984068 h 1786468"/>
                <a:gd name="connsiteX78" fmla="*/ 0 w 1008335"/>
                <a:gd name="connsiteY78" fmla="*/ 966651 h 1786468"/>
                <a:gd name="connsiteX79" fmla="*/ 17418 w 1008335"/>
                <a:gd name="connsiteY79" fmla="*/ 548640 h 1786468"/>
                <a:gd name="connsiteX80" fmla="*/ 52252 w 1008335"/>
                <a:gd name="connsiteY80" fmla="*/ 426720 h 1786468"/>
                <a:gd name="connsiteX81" fmla="*/ 60960 w 1008335"/>
                <a:gd name="connsiteY81" fmla="*/ 391885 h 1786468"/>
                <a:gd name="connsiteX82" fmla="*/ 78378 w 1008335"/>
                <a:gd name="connsiteY82" fmla="*/ 374468 h 1786468"/>
                <a:gd name="connsiteX83" fmla="*/ 95795 w 1008335"/>
                <a:gd name="connsiteY83" fmla="*/ 313508 h 1786468"/>
                <a:gd name="connsiteX84" fmla="*/ 121920 w 1008335"/>
                <a:gd name="connsiteY84" fmla="*/ 287382 h 1786468"/>
                <a:gd name="connsiteX85" fmla="*/ 139338 w 1008335"/>
                <a:gd name="connsiteY85" fmla="*/ 252548 h 1786468"/>
                <a:gd name="connsiteX86" fmla="*/ 191589 w 1008335"/>
                <a:gd name="connsiteY86" fmla="*/ 217714 h 1786468"/>
                <a:gd name="connsiteX87" fmla="*/ 217715 w 1008335"/>
                <a:gd name="connsiteY87" fmla="*/ 191588 h 1786468"/>
                <a:gd name="connsiteX88" fmla="*/ 261258 w 1008335"/>
                <a:gd name="connsiteY88" fmla="*/ 87085 h 1786468"/>
                <a:gd name="connsiteX89" fmla="*/ 296092 w 1008335"/>
                <a:gd name="connsiteY89" fmla="*/ 0 h 1786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008335" h="1786468">
                  <a:moveTo>
                    <a:pt x="165463" y="156754"/>
                  </a:moveTo>
                  <a:lnTo>
                    <a:pt x="679269" y="148045"/>
                  </a:lnTo>
                  <a:cubicBezTo>
                    <a:pt x="688444" y="147749"/>
                    <a:pt x="696539" y="141752"/>
                    <a:pt x="705395" y="139337"/>
                  </a:cubicBezTo>
                  <a:cubicBezTo>
                    <a:pt x="757305" y="125180"/>
                    <a:pt x="779635" y="123574"/>
                    <a:pt x="827315" y="104502"/>
                  </a:cubicBezTo>
                  <a:cubicBezTo>
                    <a:pt x="868314" y="88102"/>
                    <a:pt x="859509" y="82263"/>
                    <a:pt x="905692" y="69668"/>
                  </a:cubicBezTo>
                  <a:cubicBezTo>
                    <a:pt x="922727" y="65022"/>
                    <a:pt x="940526" y="63863"/>
                    <a:pt x="957943" y="60960"/>
                  </a:cubicBezTo>
                  <a:cubicBezTo>
                    <a:pt x="982200" y="52874"/>
                    <a:pt x="1000023" y="37354"/>
                    <a:pt x="1001486" y="87085"/>
                  </a:cubicBezTo>
                  <a:cubicBezTo>
                    <a:pt x="1008064" y="310742"/>
                    <a:pt x="1018690" y="270608"/>
                    <a:pt x="984069" y="374468"/>
                  </a:cubicBezTo>
                  <a:cubicBezTo>
                    <a:pt x="981166" y="397691"/>
                    <a:pt x="978919" y="421005"/>
                    <a:pt x="975360" y="444137"/>
                  </a:cubicBezTo>
                  <a:cubicBezTo>
                    <a:pt x="973109" y="458767"/>
                    <a:pt x="968608" y="473008"/>
                    <a:pt x="966652" y="487680"/>
                  </a:cubicBezTo>
                  <a:cubicBezTo>
                    <a:pt x="962796" y="516597"/>
                    <a:pt x="963664" y="546158"/>
                    <a:pt x="957943" y="574765"/>
                  </a:cubicBezTo>
                  <a:cubicBezTo>
                    <a:pt x="954877" y="590094"/>
                    <a:pt x="945469" y="603478"/>
                    <a:pt x="940526" y="618308"/>
                  </a:cubicBezTo>
                  <a:cubicBezTo>
                    <a:pt x="936741" y="629662"/>
                    <a:pt x="934967" y="641595"/>
                    <a:pt x="931818" y="653142"/>
                  </a:cubicBezTo>
                  <a:cubicBezTo>
                    <a:pt x="926257" y="673531"/>
                    <a:pt x="919152" y="693510"/>
                    <a:pt x="914400" y="714102"/>
                  </a:cubicBezTo>
                  <a:cubicBezTo>
                    <a:pt x="886684" y="834202"/>
                    <a:pt x="925733" y="717565"/>
                    <a:pt x="888275" y="792480"/>
                  </a:cubicBezTo>
                  <a:cubicBezTo>
                    <a:pt x="884170" y="800690"/>
                    <a:pt x="882088" y="809779"/>
                    <a:pt x="879566" y="818605"/>
                  </a:cubicBezTo>
                  <a:cubicBezTo>
                    <a:pt x="876278" y="830113"/>
                    <a:pt x="876211" y="842735"/>
                    <a:pt x="870858" y="853440"/>
                  </a:cubicBezTo>
                  <a:cubicBezTo>
                    <a:pt x="867186" y="860784"/>
                    <a:pt x="859246" y="865051"/>
                    <a:pt x="853440" y="870857"/>
                  </a:cubicBezTo>
                  <a:cubicBezTo>
                    <a:pt x="847634" y="885371"/>
                    <a:pt x="841365" y="899709"/>
                    <a:pt x="836023" y="914400"/>
                  </a:cubicBezTo>
                  <a:cubicBezTo>
                    <a:pt x="829749" y="931654"/>
                    <a:pt x="827522" y="950602"/>
                    <a:pt x="818606" y="966651"/>
                  </a:cubicBezTo>
                  <a:cubicBezTo>
                    <a:pt x="812625" y="977417"/>
                    <a:pt x="801189" y="984068"/>
                    <a:pt x="792480" y="992777"/>
                  </a:cubicBezTo>
                  <a:cubicBezTo>
                    <a:pt x="786674" y="1007291"/>
                    <a:pt x="783348" y="1023064"/>
                    <a:pt x="775063" y="1036320"/>
                  </a:cubicBezTo>
                  <a:cubicBezTo>
                    <a:pt x="768536" y="1046764"/>
                    <a:pt x="755048" y="1051752"/>
                    <a:pt x="748938" y="1062445"/>
                  </a:cubicBezTo>
                  <a:cubicBezTo>
                    <a:pt x="743000" y="1072837"/>
                    <a:pt x="743517" y="1085772"/>
                    <a:pt x="740229" y="1097280"/>
                  </a:cubicBezTo>
                  <a:cubicBezTo>
                    <a:pt x="737707" y="1106106"/>
                    <a:pt x="734743" y="1114810"/>
                    <a:pt x="731520" y="1123405"/>
                  </a:cubicBezTo>
                  <a:cubicBezTo>
                    <a:pt x="711562" y="1176624"/>
                    <a:pt x="720836" y="1157970"/>
                    <a:pt x="687978" y="1201782"/>
                  </a:cubicBezTo>
                  <a:cubicBezTo>
                    <a:pt x="685075" y="1210491"/>
                    <a:pt x="681260" y="1218947"/>
                    <a:pt x="679269" y="1227908"/>
                  </a:cubicBezTo>
                  <a:cubicBezTo>
                    <a:pt x="675438" y="1245145"/>
                    <a:pt x="677118" y="1263765"/>
                    <a:pt x="670560" y="1280160"/>
                  </a:cubicBezTo>
                  <a:cubicBezTo>
                    <a:pt x="665170" y="1293636"/>
                    <a:pt x="652127" y="1302686"/>
                    <a:pt x="644435" y="1314994"/>
                  </a:cubicBezTo>
                  <a:cubicBezTo>
                    <a:pt x="637555" y="1326003"/>
                    <a:pt x="632824" y="1338217"/>
                    <a:pt x="627018" y="1349828"/>
                  </a:cubicBezTo>
                  <a:cubicBezTo>
                    <a:pt x="624115" y="1375954"/>
                    <a:pt x="622631" y="1402276"/>
                    <a:pt x="618309" y="1428205"/>
                  </a:cubicBezTo>
                  <a:cubicBezTo>
                    <a:pt x="616800" y="1437260"/>
                    <a:pt x="610996" y="1445258"/>
                    <a:pt x="609600" y="1454331"/>
                  </a:cubicBezTo>
                  <a:cubicBezTo>
                    <a:pt x="605164" y="1483165"/>
                    <a:pt x="605018" y="1512537"/>
                    <a:pt x="600892" y="1541417"/>
                  </a:cubicBezTo>
                  <a:cubicBezTo>
                    <a:pt x="599199" y="1553265"/>
                    <a:pt x="594324" y="1564475"/>
                    <a:pt x="592183" y="1576251"/>
                  </a:cubicBezTo>
                  <a:cubicBezTo>
                    <a:pt x="584074" y="1620853"/>
                    <a:pt x="585027" y="1668131"/>
                    <a:pt x="557349" y="1706880"/>
                  </a:cubicBezTo>
                  <a:cubicBezTo>
                    <a:pt x="550191" y="1716902"/>
                    <a:pt x="541667" y="1726478"/>
                    <a:pt x="531223" y="1733005"/>
                  </a:cubicBezTo>
                  <a:cubicBezTo>
                    <a:pt x="517967" y="1741290"/>
                    <a:pt x="502194" y="1744616"/>
                    <a:pt x="487680" y="1750422"/>
                  </a:cubicBezTo>
                  <a:cubicBezTo>
                    <a:pt x="478972" y="1759131"/>
                    <a:pt x="471802" y="1769716"/>
                    <a:pt x="461555" y="1776548"/>
                  </a:cubicBezTo>
                  <a:cubicBezTo>
                    <a:pt x="422005" y="1802915"/>
                    <a:pt x="309343" y="1768446"/>
                    <a:pt x="304800" y="1767840"/>
                  </a:cubicBezTo>
                  <a:cubicBezTo>
                    <a:pt x="290286" y="1756228"/>
                    <a:pt x="277020" y="1742856"/>
                    <a:pt x="261258" y="1733005"/>
                  </a:cubicBezTo>
                  <a:cubicBezTo>
                    <a:pt x="253474" y="1728140"/>
                    <a:pt x="243569" y="1727913"/>
                    <a:pt x="235132" y="1724297"/>
                  </a:cubicBezTo>
                  <a:cubicBezTo>
                    <a:pt x="223200" y="1719183"/>
                    <a:pt x="211569" y="1713321"/>
                    <a:pt x="200298" y="1706880"/>
                  </a:cubicBezTo>
                  <a:cubicBezTo>
                    <a:pt x="191210" y="1701687"/>
                    <a:pt x="183086" y="1694948"/>
                    <a:pt x="174172" y="1689462"/>
                  </a:cubicBezTo>
                  <a:cubicBezTo>
                    <a:pt x="72617" y="1626967"/>
                    <a:pt x="112445" y="1662570"/>
                    <a:pt x="60960" y="1611085"/>
                  </a:cubicBezTo>
                  <a:cubicBezTo>
                    <a:pt x="66766" y="1553028"/>
                    <a:pt x="60595" y="1492485"/>
                    <a:pt x="78378" y="1436914"/>
                  </a:cubicBezTo>
                  <a:cubicBezTo>
                    <a:pt x="85288" y="1415321"/>
                    <a:pt x="110869" y="1404486"/>
                    <a:pt x="130629" y="1393371"/>
                  </a:cubicBezTo>
                  <a:cubicBezTo>
                    <a:pt x="188884" y="1360603"/>
                    <a:pt x="226475" y="1357732"/>
                    <a:pt x="287383" y="1341120"/>
                  </a:cubicBezTo>
                  <a:cubicBezTo>
                    <a:pt x="424873" y="1303622"/>
                    <a:pt x="174210" y="1367238"/>
                    <a:pt x="348343" y="1323702"/>
                  </a:cubicBezTo>
                  <a:cubicBezTo>
                    <a:pt x="409304" y="1283062"/>
                    <a:pt x="388984" y="1306285"/>
                    <a:pt x="418012" y="1262742"/>
                  </a:cubicBezTo>
                  <a:cubicBezTo>
                    <a:pt x="420915" y="1254034"/>
                    <a:pt x="422166" y="1244587"/>
                    <a:pt x="426720" y="1236617"/>
                  </a:cubicBezTo>
                  <a:cubicBezTo>
                    <a:pt x="441617" y="1210547"/>
                    <a:pt x="458380" y="1196248"/>
                    <a:pt x="478972" y="1175657"/>
                  </a:cubicBezTo>
                  <a:cubicBezTo>
                    <a:pt x="493784" y="1131218"/>
                    <a:pt x="478224" y="1164916"/>
                    <a:pt x="513806" y="1123405"/>
                  </a:cubicBezTo>
                  <a:cubicBezTo>
                    <a:pt x="523252" y="1112385"/>
                    <a:pt x="531496" y="1100382"/>
                    <a:pt x="539932" y="1088571"/>
                  </a:cubicBezTo>
                  <a:cubicBezTo>
                    <a:pt x="546016" y="1080054"/>
                    <a:pt x="549948" y="1069846"/>
                    <a:pt x="557349" y="1062445"/>
                  </a:cubicBezTo>
                  <a:cubicBezTo>
                    <a:pt x="567612" y="1052182"/>
                    <a:pt x="581163" y="1045766"/>
                    <a:pt x="592183" y="1036320"/>
                  </a:cubicBezTo>
                  <a:cubicBezTo>
                    <a:pt x="601534" y="1028305"/>
                    <a:pt x="609600" y="1018903"/>
                    <a:pt x="618309" y="1010194"/>
                  </a:cubicBezTo>
                  <a:cubicBezTo>
                    <a:pt x="624115" y="992777"/>
                    <a:pt x="625542" y="973218"/>
                    <a:pt x="635726" y="957942"/>
                  </a:cubicBezTo>
                  <a:cubicBezTo>
                    <a:pt x="658235" y="924179"/>
                    <a:pt x="649833" y="941746"/>
                    <a:pt x="661852" y="905691"/>
                  </a:cubicBezTo>
                  <a:cubicBezTo>
                    <a:pt x="664755" y="888274"/>
                    <a:pt x="670560" y="871097"/>
                    <a:pt x="670560" y="853440"/>
                  </a:cubicBezTo>
                  <a:cubicBezTo>
                    <a:pt x="670560" y="772108"/>
                    <a:pt x="669945" y="690528"/>
                    <a:pt x="661852" y="609600"/>
                  </a:cubicBezTo>
                  <a:cubicBezTo>
                    <a:pt x="661035" y="601430"/>
                    <a:pt x="652224" y="594778"/>
                    <a:pt x="644435" y="592182"/>
                  </a:cubicBezTo>
                  <a:cubicBezTo>
                    <a:pt x="624962" y="585691"/>
                    <a:pt x="603763" y="586595"/>
                    <a:pt x="583475" y="583474"/>
                  </a:cubicBezTo>
                  <a:cubicBezTo>
                    <a:pt x="566023" y="580789"/>
                    <a:pt x="548640" y="577668"/>
                    <a:pt x="531223" y="574765"/>
                  </a:cubicBezTo>
                  <a:cubicBezTo>
                    <a:pt x="472264" y="604244"/>
                    <a:pt x="517264" y="578703"/>
                    <a:pt x="452846" y="627017"/>
                  </a:cubicBezTo>
                  <a:cubicBezTo>
                    <a:pt x="404348" y="663391"/>
                    <a:pt x="448388" y="622765"/>
                    <a:pt x="400595" y="670560"/>
                  </a:cubicBezTo>
                  <a:cubicBezTo>
                    <a:pt x="397692" y="679268"/>
                    <a:pt x="395991" y="688475"/>
                    <a:pt x="391886" y="696685"/>
                  </a:cubicBezTo>
                  <a:cubicBezTo>
                    <a:pt x="387205" y="706046"/>
                    <a:pt x="378592" y="713191"/>
                    <a:pt x="374469" y="722811"/>
                  </a:cubicBezTo>
                  <a:cubicBezTo>
                    <a:pt x="369754" y="733812"/>
                    <a:pt x="369048" y="746137"/>
                    <a:pt x="365760" y="757645"/>
                  </a:cubicBezTo>
                  <a:cubicBezTo>
                    <a:pt x="363238" y="766471"/>
                    <a:pt x="360668" y="775334"/>
                    <a:pt x="357052" y="783771"/>
                  </a:cubicBezTo>
                  <a:cubicBezTo>
                    <a:pt x="348802" y="803022"/>
                    <a:pt x="335672" y="827914"/>
                    <a:pt x="322218" y="844731"/>
                  </a:cubicBezTo>
                  <a:cubicBezTo>
                    <a:pt x="317089" y="851142"/>
                    <a:pt x="310606" y="856342"/>
                    <a:pt x="304800" y="862148"/>
                  </a:cubicBezTo>
                  <a:cubicBezTo>
                    <a:pt x="290290" y="905682"/>
                    <a:pt x="303517" y="875177"/>
                    <a:pt x="269966" y="923108"/>
                  </a:cubicBezTo>
                  <a:cubicBezTo>
                    <a:pt x="257962" y="940257"/>
                    <a:pt x="246743" y="957943"/>
                    <a:pt x="235132" y="975360"/>
                  </a:cubicBezTo>
                  <a:cubicBezTo>
                    <a:pt x="229326" y="984068"/>
                    <a:pt x="227076" y="996804"/>
                    <a:pt x="217715" y="1001485"/>
                  </a:cubicBezTo>
                  <a:lnTo>
                    <a:pt x="182880" y="1018902"/>
                  </a:lnTo>
                  <a:cubicBezTo>
                    <a:pt x="177074" y="1027611"/>
                    <a:pt x="173636" y="1038489"/>
                    <a:pt x="165463" y="1045028"/>
                  </a:cubicBezTo>
                  <a:cubicBezTo>
                    <a:pt x="132963" y="1071029"/>
                    <a:pt x="57965" y="1031544"/>
                    <a:pt x="43543" y="1027611"/>
                  </a:cubicBezTo>
                  <a:cubicBezTo>
                    <a:pt x="34835" y="1013097"/>
                    <a:pt x="27256" y="997842"/>
                    <a:pt x="17418" y="984068"/>
                  </a:cubicBezTo>
                  <a:cubicBezTo>
                    <a:pt x="12646" y="977387"/>
                    <a:pt x="0" y="974862"/>
                    <a:pt x="0" y="966651"/>
                  </a:cubicBezTo>
                  <a:cubicBezTo>
                    <a:pt x="0" y="827193"/>
                    <a:pt x="3985" y="687449"/>
                    <a:pt x="17418" y="548640"/>
                  </a:cubicBezTo>
                  <a:cubicBezTo>
                    <a:pt x="21489" y="506570"/>
                    <a:pt x="42002" y="467724"/>
                    <a:pt x="52252" y="426720"/>
                  </a:cubicBezTo>
                  <a:cubicBezTo>
                    <a:pt x="55155" y="415108"/>
                    <a:pt x="55607" y="402590"/>
                    <a:pt x="60960" y="391885"/>
                  </a:cubicBezTo>
                  <a:cubicBezTo>
                    <a:pt x="64632" y="384541"/>
                    <a:pt x="72572" y="380274"/>
                    <a:pt x="78378" y="374468"/>
                  </a:cubicBezTo>
                  <a:cubicBezTo>
                    <a:pt x="79540" y="369819"/>
                    <a:pt x="90796" y="321006"/>
                    <a:pt x="95795" y="313508"/>
                  </a:cubicBezTo>
                  <a:cubicBezTo>
                    <a:pt x="102626" y="303261"/>
                    <a:pt x="114762" y="297404"/>
                    <a:pt x="121920" y="287382"/>
                  </a:cubicBezTo>
                  <a:cubicBezTo>
                    <a:pt x="129466" y="276818"/>
                    <a:pt x="130158" y="261728"/>
                    <a:pt x="139338" y="252548"/>
                  </a:cubicBezTo>
                  <a:cubicBezTo>
                    <a:pt x="154140" y="237747"/>
                    <a:pt x="176787" y="232516"/>
                    <a:pt x="191589" y="217714"/>
                  </a:cubicBezTo>
                  <a:lnTo>
                    <a:pt x="217715" y="191588"/>
                  </a:lnTo>
                  <a:cubicBezTo>
                    <a:pt x="254239" y="82017"/>
                    <a:pt x="213187" y="196961"/>
                    <a:pt x="261258" y="87085"/>
                  </a:cubicBezTo>
                  <a:cubicBezTo>
                    <a:pt x="273789" y="58442"/>
                    <a:pt x="296092" y="0"/>
                    <a:pt x="296092" y="0"/>
                  </a:cubicBezTo>
                </a:path>
              </a:pathLst>
            </a:custGeom>
            <a:solidFill>
              <a:srgbClr val="8AC6CD">
                <a:alpha val="50196"/>
              </a:srgbClr>
            </a:solidFill>
            <a:ln w="38100" cap="flat" cmpd="sng" algn="ctr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6" name="Forma libre 15"/>
            <p:cNvSpPr/>
            <p:nvPr/>
          </p:nvSpPr>
          <p:spPr bwMode="auto">
            <a:xfrm>
              <a:off x="467544" y="4232364"/>
              <a:ext cx="2334161" cy="1793966"/>
            </a:xfrm>
            <a:custGeom>
              <a:avLst/>
              <a:gdLst>
                <a:gd name="connsiteX0" fmla="*/ 1959429 w 2334161"/>
                <a:gd name="connsiteY0" fmla="*/ 95794 h 1793966"/>
                <a:gd name="connsiteX1" fmla="*/ 1915886 w 2334161"/>
                <a:gd name="connsiteY1" fmla="*/ 113211 h 1793966"/>
                <a:gd name="connsiteX2" fmla="*/ 1889760 w 2334161"/>
                <a:gd name="connsiteY2" fmla="*/ 130629 h 1793966"/>
                <a:gd name="connsiteX3" fmla="*/ 1828800 w 2334161"/>
                <a:gd name="connsiteY3" fmla="*/ 174171 h 1793966"/>
                <a:gd name="connsiteX4" fmla="*/ 1802675 w 2334161"/>
                <a:gd name="connsiteY4" fmla="*/ 182880 h 1793966"/>
                <a:gd name="connsiteX5" fmla="*/ 1785257 w 2334161"/>
                <a:gd name="connsiteY5" fmla="*/ 200297 h 1793966"/>
                <a:gd name="connsiteX6" fmla="*/ 1759132 w 2334161"/>
                <a:gd name="connsiteY6" fmla="*/ 209006 h 1793966"/>
                <a:gd name="connsiteX7" fmla="*/ 1741715 w 2334161"/>
                <a:gd name="connsiteY7" fmla="*/ 235131 h 1793966"/>
                <a:gd name="connsiteX8" fmla="*/ 1698172 w 2334161"/>
                <a:gd name="connsiteY8" fmla="*/ 269966 h 1793966"/>
                <a:gd name="connsiteX9" fmla="*/ 1654629 w 2334161"/>
                <a:gd name="connsiteY9" fmla="*/ 313509 h 1793966"/>
                <a:gd name="connsiteX10" fmla="*/ 1628503 w 2334161"/>
                <a:gd name="connsiteY10" fmla="*/ 339634 h 1793966"/>
                <a:gd name="connsiteX11" fmla="*/ 1602377 w 2334161"/>
                <a:gd name="connsiteY11" fmla="*/ 348343 h 1793966"/>
                <a:gd name="connsiteX12" fmla="*/ 1541417 w 2334161"/>
                <a:gd name="connsiteY12" fmla="*/ 426720 h 1793966"/>
                <a:gd name="connsiteX13" fmla="*/ 1497875 w 2334161"/>
                <a:gd name="connsiteY13" fmla="*/ 478971 h 1793966"/>
                <a:gd name="connsiteX14" fmla="*/ 1436915 w 2334161"/>
                <a:gd name="connsiteY14" fmla="*/ 557349 h 1793966"/>
                <a:gd name="connsiteX15" fmla="*/ 1428206 w 2334161"/>
                <a:gd name="connsiteY15" fmla="*/ 583474 h 1793966"/>
                <a:gd name="connsiteX16" fmla="*/ 1358537 w 2334161"/>
                <a:gd name="connsiteY16" fmla="*/ 661851 h 1793966"/>
                <a:gd name="connsiteX17" fmla="*/ 1332412 w 2334161"/>
                <a:gd name="connsiteY17" fmla="*/ 679269 h 1793966"/>
                <a:gd name="connsiteX18" fmla="*/ 1280160 w 2334161"/>
                <a:gd name="connsiteY18" fmla="*/ 731520 h 1793966"/>
                <a:gd name="connsiteX19" fmla="*/ 1227909 w 2334161"/>
                <a:gd name="connsiteY19" fmla="*/ 757646 h 1793966"/>
                <a:gd name="connsiteX20" fmla="*/ 1166949 w 2334161"/>
                <a:gd name="connsiteY20" fmla="*/ 818606 h 1793966"/>
                <a:gd name="connsiteX21" fmla="*/ 1123406 w 2334161"/>
                <a:gd name="connsiteY21" fmla="*/ 870857 h 1793966"/>
                <a:gd name="connsiteX22" fmla="*/ 1071155 w 2334161"/>
                <a:gd name="connsiteY22" fmla="*/ 914400 h 1793966"/>
                <a:gd name="connsiteX23" fmla="*/ 1027612 w 2334161"/>
                <a:gd name="connsiteY23" fmla="*/ 940526 h 1793966"/>
                <a:gd name="connsiteX24" fmla="*/ 992777 w 2334161"/>
                <a:gd name="connsiteY24" fmla="*/ 966651 h 1793966"/>
                <a:gd name="connsiteX25" fmla="*/ 957943 w 2334161"/>
                <a:gd name="connsiteY25" fmla="*/ 984069 h 1793966"/>
                <a:gd name="connsiteX26" fmla="*/ 931817 w 2334161"/>
                <a:gd name="connsiteY26" fmla="*/ 1001486 h 1793966"/>
                <a:gd name="connsiteX27" fmla="*/ 896983 w 2334161"/>
                <a:gd name="connsiteY27" fmla="*/ 1018903 h 1793966"/>
                <a:gd name="connsiteX28" fmla="*/ 809897 w 2334161"/>
                <a:gd name="connsiteY28" fmla="*/ 1071154 h 1793966"/>
                <a:gd name="connsiteX29" fmla="*/ 783772 w 2334161"/>
                <a:gd name="connsiteY29" fmla="*/ 1097280 h 1793966"/>
                <a:gd name="connsiteX30" fmla="*/ 757646 w 2334161"/>
                <a:gd name="connsiteY30" fmla="*/ 1105989 h 1793966"/>
                <a:gd name="connsiteX31" fmla="*/ 740229 w 2334161"/>
                <a:gd name="connsiteY31" fmla="*/ 1132114 h 1793966"/>
                <a:gd name="connsiteX32" fmla="*/ 687977 w 2334161"/>
                <a:gd name="connsiteY32" fmla="*/ 1158240 h 1793966"/>
                <a:gd name="connsiteX33" fmla="*/ 670560 w 2334161"/>
                <a:gd name="connsiteY33" fmla="*/ 1184366 h 1793966"/>
                <a:gd name="connsiteX34" fmla="*/ 609600 w 2334161"/>
                <a:gd name="connsiteY34" fmla="*/ 1219200 h 1793966"/>
                <a:gd name="connsiteX35" fmla="*/ 539932 w 2334161"/>
                <a:gd name="connsiteY35" fmla="*/ 1271451 h 1793966"/>
                <a:gd name="connsiteX36" fmla="*/ 522515 w 2334161"/>
                <a:gd name="connsiteY36" fmla="*/ 1288869 h 1793966"/>
                <a:gd name="connsiteX37" fmla="*/ 470263 w 2334161"/>
                <a:gd name="connsiteY37" fmla="*/ 1306286 h 1793966"/>
                <a:gd name="connsiteX38" fmla="*/ 444137 w 2334161"/>
                <a:gd name="connsiteY38" fmla="*/ 1332411 h 1793966"/>
                <a:gd name="connsiteX39" fmla="*/ 409303 w 2334161"/>
                <a:gd name="connsiteY39" fmla="*/ 1341120 h 1793966"/>
                <a:gd name="connsiteX40" fmla="*/ 339635 w 2334161"/>
                <a:gd name="connsiteY40" fmla="*/ 1367246 h 1793966"/>
                <a:gd name="connsiteX41" fmla="*/ 261257 w 2334161"/>
                <a:gd name="connsiteY41" fmla="*/ 1402080 h 1793966"/>
                <a:gd name="connsiteX42" fmla="*/ 235132 w 2334161"/>
                <a:gd name="connsiteY42" fmla="*/ 1410789 h 1793966"/>
                <a:gd name="connsiteX43" fmla="*/ 182880 w 2334161"/>
                <a:gd name="connsiteY43" fmla="*/ 1436914 h 1793966"/>
                <a:gd name="connsiteX44" fmla="*/ 156755 w 2334161"/>
                <a:gd name="connsiteY44" fmla="*/ 1454331 h 1793966"/>
                <a:gd name="connsiteX45" fmla="*/ 139337 w 2334161"/>
                <a:gd name="connsiteY45" fmla="*/ 1471749 h 1793966"/>
                <a:gd name="connsiteX46" fmla="*/ 113212 w 2334161"/>
                <a:gd name="connsiteY46" fmla="*/ 1480457 h 1793966"/>
                <a:gd name="connsiteX47" fmla="*/ 69669 w 2334161"/>
                <a:gd name="connsiteY47" fmla="*/ 1524000 h 1793966"/>
                <a:gd name="connsiteX48" fmla="*/ 43543 w 2334161"/>
                <a:gd name="connsiteY48" fmla="*/ 1541417 h 1793966"/>
                <a:gd name="connsiteX49" fmla="*/ 0 w 2334161"/>
                <a:gd name="connsiteY49" fmla="*/ 1619794 h 1793966"/>
                <a:gd name="connsiteX50" fmla="*/ 26126 w 2334161"/>
                <a:gd name="connsiteY50" fmla="*/ 1724297 h 1793966"/>
                <a:gd name="connsiteX51" fmla="*/ 43543 w 2334161"/>
                <a:gd name="connsiteY51" fmla="*/ 1750423 h 1793966"/>
                <a:gd name="connsiteX52" fmla="*/ 69669 w 2334161"/>
                <a:gd name="connsiteY52" fmla="*/ 1759131 h 1793966"/>
                <a:gd name="connsiteX53" fmla="*/ 95795 w 2334161"/>
                <a:gd name="connsiteY53" fmla="*/ 1776549 h 1793966"/>
                <a:gd name="connsiteX54" fmla="*/ 243840 w 2334161"/>
                <a:gd name="connsiteY54" fmla="*/ 1793966 h 1793966"/>
                <a:gd name="connsiteX55" fmla="*/ 984069 w 2334161"/>
                <a:gd name="connsiteY55" fmla="*/ 1785257 h 1793966"/>
                <a:gd name="connsiteX56" fmla="*/ 1027612 w 2334161"/>
                <a:gd name="connsiteY56" fmla="*/ 1759131 h 1793966"/>
                <a:gd name="connsiteX57" fmla="*/ 1079863 w 2334161"/>
                <a:gd name="connsiteY57" fmla="*/ 1741714 h 1793966"/>
                <a:gd name="connsiteX58" fmla="*/ 1123406 w 2334161"/>
                <a:gd name="connsiteY58" fmla="*/ 1663337 h 1793966"/>
                <a:gd name="connsiteX59" fmla="*/ 1132115 w 2334161"/>
                <a:gd name="connsiteY59" fmla="*/ 1611086 h 1793966"/>
                <a:gd name="connsiteX60" fmla="*/ 1149532 w 2334161"/>
                <a:gd name="connsiteY60" fmla="*/ 1524000 h 1793966"/>
                <a:gd name="connsiteX61" fmla="*/ 1193075 w 2334161"/>
                <a:gd name="connsiteY61" fmla="*/ 1480457 h 1793966"/>
                <a:gd name="connsiteX62" fmla="*/ 1245326 w 2334161"/>
                <a:gd name="connsiteY62" fmla="*/ 1436914 h 1793966"/>
                <a:gd name="connsiteX63" fmla="*/ 1306286 w 2334161"/>
                <a:gd name="connsiteY63" fmla="*/ 1358537 h 1793966"/>
                <a:gd name="connsiteX64" fmla="*/ 1358537 w 2334161"/>
                <a:gd name="connsiteY64" fmla="*/ 1297577 h 1793966"/>
                <a:gd name="connsiteX65" fmla="*/ 1410789 w 2334161"/>
                <a:gd name="connsiteY65" fmla="*/ 1288869 h 1793966"/>
                <a:gd name="connsiteX66" fmla="*/ 1436915 w 2334161"/>
                <a:gd name="connsiteY66" fmla="*/ 1262743 h 1793966"/>
                <a:gd name="connsiteX67" fmla="*/ 1463040 w 2334161"/>
                <a:gd name="connsiteY67" fmla="*/ 1245326 h 1793966"/>
                <a:gd name="connsiteX68" fmla="*/ 1480457 w 2334161"/>
                <a:gd name="connsiteY68" fmla="*/ 1210491 h 1793966"/>
                <a:gd name="connsiteX69" fmla="*/ 1497875 w 2334161"/>
                <a:gd name="connsiteY69" fmla="*/ 1193074 h 1793966"/>
                <a:gd name="connsiteX70" fmla="*/ 1541417 w 2334161"/>
                <a:gd name="connsiteY70" fmla="*/ 1105989 h 1793966"/>
                <a:gd name="connsiteX71" fmla="*/ 1558835 w 2334161"/>
                <a:gd name="connsiteY71" fmla="*/ 1088571 h 1793966"/>
                <a:gd name="connsiteX72" fmla="*/ 1567543 w 2334161"/>
                <a:gd name="connsiteY72" fmla="*/ 1053737 h 1793966"/>
                <a:gd name="connsiteX73" fmla="*/ 1637212 w 2334161"/>
                <a:gd name="connsiteY73" fmla="*/ 1027611 h 1793966"/>
                <a:gd name="connsiteX74" fmla="*/ 1863635 w 2334161"/>
                <a:gd name="connsiteY74" fmla="*/ 1036320 h 1793966"/>
                <a:gd name="connsiteX75" fmla="*/ 1898469 w 2334161"/>
                <a:gd name="connsiteY75" fmla="*/ 1045029 h 1793966"/>
                <a:gd name="connsiteX76" fmla="*/ 2177143 w 2334161"/>
                <a:gd name="connsiteY76" fmla="*/ 1036320 h 1793966"/>
                <a:gd name="connsiteX77" fmla="*/ 2211977 w 2334161"/>
                <a:gd name="connsiteY77" fmla="*/ 1010194 h 1793966"/>
                <a:gd name="connsiteX78" fmla="*/ 2229395 w 2334161"/>
                <a:gd name="connsiteY78" fmla="*/ 984069 h 1793966"/>
                <a:gd name="connsiteX79" fmla="*/ 2264229 w 2334161"/>
                <a:gd name="connsiteY79" fmla="*/ 966651 h 1793966"/>
                <a:gd name="connsiteX80" fmla="*/ 2299063 w 2334161"/>
                <a:gd name="connsiteY80" fmla="*/ 940526 h 1793966"/>
                <a:gd name="connsiteX81" fmla="*/ 2333897 w 2334161"/>
                <a:gd name="connsiteY81" fmla="*/ 888274 h 1793966"/>
                <a:gd name="connsiteX82" fmla="*/ 2316480 w 2334161"/>
                <a:gd name="connsiteY82" fmla="*/ 775063 h 1793966"/>
                <a:gd name="connsiteX83" fmla="*/ 2281646 w 2334161"/>
                <a:gd name="connsiteY83" fmla="*/ 740229 h 1793966"/>
                <a:gd name="connsiteX84" fmla="*/ 2246812 w 2334161"/>
                <a:gd name="connsiteY84" fmla="*/ 687977 h 1793966"/>
                <a:gd name="connsiteX85" fmla="*/ 2220686 w 2334161"/>
                <a:gd name="connsiteY85" fmla="*/ 661851 h 1793966"/>
                <a:gd name="connsiteX86" fmla="*/ 2185852 w 2334161"/>
                <a:gd name="connsiteY86" fmla="*/ 609600 h 1793966"/>
                <a:gd name="connsiteX87" fmla="*/ 2177143 w 2334161"/>
                <a:gd name="connsiteY87" fmla="*/ 583474 h 1793966"/>
                <a:gd name="connsiteX88" fmla="*/ 2151017 w 2334161"/>
                <a:gd name="connsiteY88" fmla="*/ 566057 h 1793966"/>
                <a:gd name="connsiteX89" fmla="*/ 2124892 w 2334161"/>
                <a:gd name="connsiteY89" fmla="*/ 539931 h 1793966"/>
                <a:gd name="connsiteX90" fmla="*/ 2072640 w 2334161"/>
                <a:gd name="connsiteY90" fmla="*/ 496389 h 1793966"/>
                <a:gd name="connsiteX91" fmla="*/ 2063932 w 2334161"/>
                <a:gd name="connsiteY91" fmla="*/ 426720 h 1793966"/>
                <a:gd name="connsiteX92" fmla="*/ 2055223 w 2334161"/>
                <a:gd name="connsiteY92" fmla="*/ 400594 h 1793966"/>
                <a:gd name="connsiteX93" fmla="*/ 2037806 w 2334161"/>
                <a:gd name="connsiteY93" fmla="*/ 261257 h 1793966"/>
                <a:gd name="connsiteX94" fmla="*/ 2020389 w 2334161"/>
                <a:gd name="connsiteY94" fmla="*/ 165463 h 1793966"/>
                <a:gd name="connsiteX95" fmla="*/ 1959429 w 2334161"/>
                <a:gd name="connsiteY95" fmla="*/ 95794 h 1793966"/>
                <a:gd name="connsiteX96" fmla="*/ 1889760 w 2334161"/>
                <a:gd name="connsiteY96" fmla="*/ 52251 h 1793966"/>
                <a:gd name="connsiteX97" fmla="*/ 1828800 w 2334161"/>
                <a:gd name="connsiteY97" fmla="*/ 0 h 1793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2334161" h="1793966">
                  <a:moveTo>
                    <a:pt x="1959429" y="95794"/>
                  </a:moveTo>
                  <a:cubicBezTo>
                    <a:pt x="1944915" y="101600"/>
                    <a:pt x="1929868" y="106220"/>
                    <a:pt x="1915886" y="113211"/>
                  </a:cubicBezTo>
                  <a:cubicBezTo>
                    <a:pt x="1906524" y="117892"/>
                    <a:pt x="1898277" y="124545"/>
                    <a:pt x="1889760" y="130629"/>
                  </a:cubicBezTo>
                  <a:cubicBezTo>
                    <a:pt x="1880554" y="137204"/>
                    <a:pt x="1842483" y="167329"/>
                    <a:pt x="1828800" y="174171"/>
                  </a:cubicBezTo>
                  <a:cubicBezTo>
                    <a:pt x="1820590" y="178276"/>
                    <a:pt x="1811383" y="179977"/>
                    <a:pt x="1802675" y="182880"/>
                  </a:cubicBezTo>
                  <a:cubicBezTo>
                    <a:pt x="1796869" y="188686"/>
                    <a:pt x="1792298" y="196073"/>
                    <a:pt x="1785257" y="200297"/>
                  </a:cubicBezTo>
                  <a:cubicBezTo>
                    <a:pt x="1777386" y="205020"/>
                    <a:pt x="1766300" y="203272"/>
                    <a:pt x="1759132" y="209006"/>
                  </a:cubicBezTo>
                  <a:cubicBezTo>
                    <a:pt x="1750959" y="215544"/>
                    <a:pt x="1748253" y="226958"/>
                    <a:pt x="1741715" y="235131"/>
                  </a:cubicBezTo>
                  <a:cubicBezTo>
                    <a:pt x="1719077" y="263428"/>
                    <a:pt x="1728349" y="243561"/>
                    <a:pt x="1698172" y="269966"/>
                  </a:cubicBezTo>
                  <a:cubicBezTo>
                    <a:pt x="1682724" y="283483"/>
                    <a:pt x="1669143" y="298995"/>
                    <a:pt x="1654629" y="313509"/>
                  </a:cubicBezTo>
                  <a:cubicBezTo>
                    <a:pt x="1645920" y="322217"/>
                    <a:pt x="1640187" y="335739"/>
                    <a:pt x="1628503" y="339634"/>
                  </a:cubicBezTo>
                  <a:lnTo>
                    <a:pt x="1602377" y="348343"/>
                  </a:lnTo>
                  <a:cubicBezTo>
                    <a:pt x="1578583" y="419730"/>
                    <a:pt x="1619740" y="309233"/>
                    <a:pt x="1541417" y="426720"/>
                  </a:cubicBezTo>
                  <a:cubicBezTo>
                    <a:pt x="1479185" y="520070"/>
                    <a:pt x="1576095" y="378402"/>
                    <a:pt x="1497875" y="478971"/>
                  </a:cubicBezTo>
                  <a:cubicBezTo>
                    <a:pt x="1424956" y="572724"/>
                    <a:pt x="1496229" y="498033"/>
                    <a:pt x="1436915" y="557349"/>
                  </a:cubicBezTo>
                  <a:cubicBezTo>
                    <a:pt x="1434012" y="566057"/>
                    <a:pt x="1432311" y="575264"/>
                    <a:pt x="1428206" y="583474"/>
                  </a:cubicBezTo>
                  <a:cubicBezTo>
                    <a:pt x="1415116" y="609653"/>
                    <a:pt x="1375852" y="650307"/>
                    <a:pt x="1358537" y="661851"/>
                  </a:cubicBezTo>
                  <a:cubicBezTo>
                    <a:pt x="1349829" y="667657"/>
                    <a:pt x="1340235" y="672315"/>
                    <a:pt x="1332412" y="679269"/>
                  </a:cubicBezTo>
                  <a:cubicBezTo>
                    <a:pt x="1314002" y="695633"/>
                    <a:pt x="1303527" y="723730"/>
                    <a:pt x="1280160" y="731520"/>
                  </a:cubicBezTo>
                  <a:cubicBezTo>
                    <a:pt x="1258912" y="738603"/>
                    <a:pt x="1244790" y="740765"/>
                    <a:pt x="1227909" y="757646"/>
                  </a:cubicBezTo>
                  <a:cubicBezTo>
                    <a:pt x="1146623" y="838931"/>
                    <a:pt x="1259846" y="748932"/>
                    <a:pt x="1166949" y="818606"/>
                  </a:cubicBezTo>
                  <a:cubicBezTo>
                    <a:pt x="1129584" y="893335"/>
                    <a:pt x="1172642" y="821622"/>
                    <a:pt x="1123406" y="870857"/>
                  </a:cubicBezTo>
                  <a:cubicBezTo>
                    <a:pt x="1075955" y="918307"/>
                    <a:pt x="1121053" y="897766"/>
                    <a:pt x="1071155" y="914400"/>
                  </a:cubicBezTo>
                  <a:cubicBezTo>
                    <a:pt x="1030393" y="955159"/>
                    <a:pt x="1080367" y="910380"/>
                    <a:pt x="1027612" y="940526"/>
                  </a:cubicBezTo>
                  <a:cubicBezTo>
                    <a:pt x="1015010" y="947727"/>
                    <a:pt x="1005085" y="958958"/>
                    <a:pt x="992777" y="966651"/>
                  </a:cubicBezTo>
                  <a:cubicBezTo>
                    <a:pt x="981768" y="973531"/>
                    <a:pt x="969214" y="977628"/>
                    <a:pt x="957943" y="984069"/>
                  </a:cubicBezTo>
                  <a:cubicBezTo>
                    <a:pt x="948856" y="989262"/>
                    <a:pt x="940904" y="996293"/>
                    <a:pt x="931817" y="1001486"/>
                  </a:cubicBezTo>
                  <a:cubicBezTo>
                    <a:pt x="920546" y="1007927"/>
                    <a:pt x="908115" y="1012224"/>
                    <a:pt x="896983" y="1018903"/>
                  </a:cubicBezTo>
                  <a:cubicBezTo>
                    <a:pt x="791901" y="1081952"/>
                    <a:pt x="889521" y="1031343"/>
                    <a:pt x="809897" y="1071154"/>
                  </a:cubicBezTo>
                  <a:cubicBezTo>
                    <a:pt x="801189" y="1079863"/>
                    <a:pt x="794019" y="1090448"/>
                    <a:pt x="783772" y="1097280"/>
                  </a:cubicBezTo>
                  <a:cubicBezTo>
                    <a:pt x="776134" y="1102372"/>
                    <a:pt x="764814" y="1100254"/>
                    <a:pt x="757646" y="1105989"/>
                  </a:cubicBezTo>
                  <a:cubicBezTo>
                    <a:pt x="749473" y="1112527"/>
                    <a:pt x="747630" y="1124713"/>
                    <a:pt x="740229" y="1132114"/>
                  </a:cubicBezTo>
                  <a:cubicBezTo>
                    <a:pt x="723347" y="1148995"/>
                    <a:pt x="709225" y="1151157"/>
                    <a:pt x="687977" y="1158240"/>
                  </a:cubicBezTo>
                  <a:cubicBezTo>
                    <a:pt x="682171" y="1166949"/>
                    <a:pt x="677961" y="1176965"/>
                    <a:pt x="670560" y="1184366"/>
                  </a:cubicBezTo>
                  <a:cubicBezTo>
                    <a:pt x="658250" y="1196676"/>
                    <a:pt x="623262" y="1212369"/>
                    <a:pt x="609600" y="1219200"/>
                  </a:cubicBezTo>
                  <a:cubicBezTo>
                    <a:pt x="559566" y="1269234"/>
                    <a:pt x="585530" y="1256252"/>
                    <a:pt x="539932" y="1271451"/>
                  </a:cubicBezTo>
                  <a:cubicBezTo>
                    <a:pt x="534126" y="1277257"/>
                    <a:pt x="529859" y="1285197"/>
                    <a:pt x="522515" y="1288869"/>
                  </a:cubicBezTo>
                  <a:cubicBezTo>
                    <a:pt x="506094" y="1297080"/>
                    <a:pt x="470263" y="1306286"/>
                    <a:pt x="470263" y="1306286"/>
                  </a:cubicBezTo>
                  <a:cubicBezTo>
                    <a:pt x="461554" y="1314994"/>
                    <a:pt x="454830" y="1326301"/>
                    <a:pt x="444137" y="1332411"/>
                  </a:cubicBezTo>
                  <a:cubicBezTo>
                    <a:pt x="433745" y="1338349"/>
                    <a:pt x="420510" y="1336917"/>
                    <a:pt x="409303" y="1341120"/>
                  </a:cubicBezTo>
                  <a:cubicBezTo>
                    <a:pt x="318225" y="1375275"/>
                    <a:pt x="429048" y="1344891"/>
                    <a:pt x="339635" y="1367246"/>
                  </a:cubicBezTo>
                  <a:cubicBezTo>
                    <a:pt x="298232" y="1394848"/>
                    <a:pt x="323440" y="1381352"/>
                    <a:pt x="261257" y="1402080"/>
                  </a:cubicBezTo>
                  <a:cubicBezTo>
                    <a:pt x="252549" y="1404983"/>
                    <a:pt x="242770" y="1405697"/>
                    <a:pt x="235132" y="1410789"/>
                  </a:cubicBezTo>
                  <a:cubicBezTo>
                    <a:pt x="201368" y="1433298"/>
                    <a:pt x="218935" y="1424896"/>
                    <a:pt x="182880" y="1436914"/>
                  </a:cubicBezTo>
                  <a:cubicBezTo>
                    <a:pt x="174172" y="1442720"/>
                    <a:pt x="164928" y="1447793"/>
                    <a:pt x="156755" y="1454331"/>
                  </a:cubicBezTo>
                  <a:cubicBezTo>
                    <a:pt x="150343" y="1459460"/>
                    <a:pt x="146378" y="1467524"/>
                    <a:pt x="139337" y="1471749"/>
                  </a:cubicBezTo>
                  <a:cubicBezTo>
                    <a:pt x="131466" y="1476472"/>
                    <a:pt x="121920" y="1477554"/>
                    <a:pt x="113212" y="1480457"/>
                  </a:cubicBezTo>
                  <a:cubicBezTo>
                    <a:pt x="43543" y="1526902"/>
                    <a:pt x="127726" y="1465943"/>
                    <a:pt x="69669" y="1524000"/>
                  </a:cubicBezTo>
                  <a:cubicBezTo>
                    <a:pt x="62268" y="1531401"/>
                    <a:pt x="52252" y="1535611"/>
                    <a:pt x="43543" y="1541417"/>
                  </a:cubicBezTo>
                  <a:cubicBezTo>
                    <a:pt x="3617" y="1601307"/>
                    <a:pt x="15329" y="1573810"/>
                    <a:pt x="0" y="1619794"/>
                  </a:cubicBezTo>
                  <a:cubicBezTo>
                    <a:pt x="7632" y="1673213"/>
                    <a:pt x="3590" y="1679224"/>
                    <a:pt x="26126" y="1724297"/>
                  </a:cubicBezTo>
                  <a:cubicBezTo>
                    <a:pt x="30807" y="1733659"/>
                    <a:pt x="35370" y="1743885"/>
                    <a:pt x="43543" y="1750423"/>
                  </a:cubicBezTo>
                  <a:cubicBezTo>
                    <a:pt x="50711" y="1756157"/>
                    <a:pt x="60960" y="1756228"/>
                    <a:pt x="69669" y="1759131"/>
                  </a:cubicBezTo>
                  <a:cubicBezTo>
                    <a:pt x="78378" y="1764937"/>
                    <a:pt x="85488" y="1774730"/>
                    <a:pt x="95795" y="1776549"/>
                  </a:cubicBezTo>
                  <a:cubicBezTo>
                    <a:pt x="314637" y="1815169"/>
                    <a:pt x="159289" y="1765780"/>
                    <a:pt x="243840" y="1793966"/>
                  </a:cubicBezTo>
                  <a:lnTo>
                    <a:pt x="984069" y="1785257"/>
                  </a:lnTo>
                  <a:cubicBezTo>
                    <a:pt x="1023919" y="1784351"/>
                    <a:pt x="998396" y="1773739"/>
                    <a:pt x="1027612" y="1759131"/>
                  </a:cubicBezTo>
                  <a:cubicBezTo>
                    <a:pt x="1044033" y="1750920"/>
                    <a:pt x="1079863" y="1741714"/>
                    <a:pt x="1079863" y="1741714"/>
                  </a:cubicBezTo>
                  <a:cubicBezTo>
                    <a:pt x="1102312" y="1708040"/>
                    <a:pt x="1115742" y="1697825"/>
                    <a:pt x="1123406" y="1663337"/>
                  </a:cubicBezTo>
                  <a:cubicBezTo>
                    <a:pt x="1127237" y="1646100"/>
                    <a:pt x="1129430" y="1628538"/>
                    <a:pt x="1132115" y="1611086"/>
                  </a:cubicBezTo>
                  <a:cubicBezTo>
                    <a:pt x="1132127" y="1611007"/>
                    <a:pt x="1138801" y="1538308"/>
                    <a:pt x="1149532" y="1524000"/>
                  </a:cubicBezTo>
                  <a:cubicBezTo>
                    <a:pt x="1161848" y="1507579"/>
                    <a:pt x="1178561" y="1494971"/>
                    <a:pt x="1193075" y="1480457"/>
                  </a:cubicBezTo>
                  <a:cubicBezTo>
                    <a:pt x="1226603" y="1446928"/>
                    <a:pt x="1208951" y="1461164"/>
                    <a:pt x="1245326" y="1436914"/>
                  </a:cubicBezTo>
                  <a:cubicBezTo>
                    <a:pt x="1333370" y="1304848"/>
                    <a:pt x="1238071" y="1440395"/>
                    <a:pt x="1306286" y="1358537"/>
                  </a:cubicBezTo>
                  <a:cubicBezTo>
                    <a:pt x="1324952" y="1336138"/>
                    <a:pt x="1328634" y="1312528"/>
                    <a:pt x="1358537" y="1297577"/>
                  </a:cubicBezTo>
                  <a:cubicBezTo>
                    <a:pt x="1374330" y="1289680"/>
                    <a:pt x="1393372" y="1291772"/>
                    <a:pt x="1410789" y="1288869"/>
                  </a:cubicBezTo>
                  <a:cubicBezTo>
                    <a:pt x="1419498" y="1280160"/>
                    <a:pt x="1427454" y="1270628"/>
                    <a:pt x="1436915" y="1262743"/>
                  </a:cubicBezTo>
                  <a:cubicBezTo>
                    <a:pt x="1444955" y="1256043"/>
                    <a:pt x="1456340" y="1253366"/>
                    <a:pt x="1463040" y="1245326"/>
                  </a:cubicBezTo>
                  <a:cubicBezTo>
                    <a:pt x="1471351" y="1235353"/>
                    <a:pt x="1473256" y="1221293"/>
                    <a:pt x="1480457" y="1210491"/>
                  </a:cubicBezTo>
                  <a:cubicBezTo>
                    <a:pt x="1485012" y="1203659"/>
                    <a:pt x="1492069" y="1198880"/>
                    <a:pt x="1497875" y="1193074"/>
                  </a:cubicBezTo>
                  <a:cubicBezTo>
                    <a:pt x="1513657" y="1156249"/>
                    <a:pt x="1518585" y="1134528"/>
                    <a:pt x="1541417" y="1105989"/>
                  </a:cubicBezTo>
                  <a:cubicBezTo>
                    <a:pt x="1546546" y="1099577"/>
                    <a:pt x="1553029" y="1094377"/>
                    <a:pt x="1558835" y="1088571"/>
                  </a:cubicBezTo>
                  <a:cubicBezTo>
                    <a:pt x="1561738" y="1076960"/>
                    <a:pt x="1560904" y="1063696"/>
                    <a:pt x="1567543" y="1053737"/>
                  </a:cubicBezTo>
                  <a:cubicBezTo>
                    <a:pt x="1581342" y="1033038"/>
                    <a:pt x="1618256" y="1031402"/>
                    <a:pt x="1637212" y="1027611"/>
                  </a:cubicBezTo>
                  <a:cubicBezTo>
                    <a:pt x="1712686" y="1030514"/>
                    <a:pt x="1788272" y="1031296"/>
                    <a:pt x="1863635" y="1036320"/>
                  </a:cubicBezTo>
                  <a:cubicBezTo>
                    <a:pt x="1875577" y="1037116"/>
                    <a:pt x="1886500" y="1045029"/>
                    <a:pt x="1898469" y="1045029"/>
                  </a:cubicBezTo>
                  <a:cubicBezTo>
                    <a:pt x="1991406" y="1045029"/>
                    <a:pt x="2084252" y="1039223"/>
                    <a:pt x="2177143" y="1036320"/>
                  </a:cubicBezTo>
                  <a:cubicBezTo>
                    <a:pt x="2188754" y="1027611"/>
                    <a:pt x="2201714" y="1020457"/>
                    <a:pt x="2211977" y="1010194"/>
                  </a:cubicBezTo>
                  <a:cubicBezTo>
                    <a:pt x="2219378" y="1002793"/>
                    <a:pt x="2221354" y="990769"/>
                    <a:pt x="2229395" y="984069"/>
                  </a:cubicBezTo>
                  <a:cubicBezTo>
                    <a:pt x="2239368" y="975758"/>
                    <a:pt x="2253220" y="973532"/>
                    <a:pt x="2264229" y="966651"/>
                  </a:cubicBezTo>
                  <a:cubicBezTo>
                    <a:pt x="2276537" y="958958"/>
                    <a:pt x="2287452" y="949234"/>
                    <a:pt x="2299063" y="940526"/>
                  </a:cubicBezTo>
                  <a:cubicBezTo>
                    <a:pt x="2310674" y="923109"/>
                    <a:pt x="2337080" y="908963"/>
                    <a:pt x="2333897" y="888274"/>
                  </a:cubicBezTo>
                  <a:cubicBezTo>
                    <a:pt x="2328091" y="850537"/>
                    <a:pt x="2329187" y="811067"/>
                    <a:pt x="2316480" y="775063"/>
                  </a:cubicBezTo>
                  <a:cubicBezTo>
                    <a:pt x="2311015" y="759578"/>
                    <a:pt x="2291904" y="753052"/>
                    <a:pt x="2281646" y="740229"/>
                  </a:cubicBezTo>
                  <a:cubicBezTo>
                    <a:pt x="2268569" y="723883"/>
                    <a:pt x="2259663" y="704501"/>
                    <a:pt x="2246812" y="687977"/>
                  </a:cubicBezTo>
                  <a:cubicBezTo>
                    <a:pt x="2239251" y="678255"/>
                    <a:pt x="2228247" y="671573"/>
                    <a:pt x="2220686" y="661851"/>
                  </a:cubicBezTo>
                  <a:cubicBezTo>
                    <a:pt x="2207835" y="645328"/>
                    <a:pt x="2192472" y="629458"/>
                    <a:pt x="2185852" y="609600"/>
                  </a:cubicBezTo>
                  <a:cubicBezTo>
                    <a:pt x="2182949" y="600891"/>
                    <a:pt x="2182878" y="590642"/>
                    <a:pt x="2177143" y="583474"/>
                  </a:cubicBezTo>
                  <a:cubicBezTo>
                    <a:pt x="2170605" y="575301"/>
                    <a:pt x="2159058" y="572758"/>
                    <a:pt x="2151017" y="566057"/>
                  </a:cubicBezTo>
                  <a:cubicBezTo>
                    <a:pt x="2141556" y="558173"/>
                    <a:pt x="2134353" y="547815"/>
                    <a:pt x="2124892" y="539931"/>
                  </a:cubicBezTo>
                  <a:cubicBezTo>
                    <a:pt x="2052130" y="479295"/>
                    <a:pt x="2148985" y="572731"/>
                    <a:pt x="2072640" y="496389"/>
                  </a:cubicBezTo>
                  <a:cubicBezTo>
                    <a:pt x="2069737" y="473166"/>
                    <a:pt x="2068119" y="449746"/>
                    <a:pt x="2063932" y="426720"/>
                  </a:cubicBezTo>
                  <a:cubicBezTo>
                    <a:pt x="2062290" y="417688"/>
                    <a:pt x="2056655" y="409661"/>
                    <a:pt x="2055223" y="400594"/>
                  </a:cubicBezTo>
                  <a:cubicBezTo>
                    <a:pt x="2047923" y="354360"/>
                    <a:pt x="2043860" y="307671"/>
                    <a:pt x="2037806" y="261257"/>
                  </a:cubicBezTo>
                  <a:cubicBezTo>
                    <a:pt x="2036914" y="254416"/>
                    <a:pt x="2028530" y="181746"/>
                    <a:pt x="2020389" y="165463"/>
                  </a:cubicBezTo>
                  <a:cubicBezTo>
                    <a:pt x="1990199" y="105082"/>
                    <a:pt x="1997747" y="124532"/>
                    <a:pt x="1959429" y="95794"/>
                  </a:cubicBezTo>
                  <a:cubicBezTo>
                    <a:pt x="1902632" y="53197"/>
                    <a:pt x="1936525" y="67840"/>
                    <a:pt x="1889760" y="52251"/>
                  </a:cubicBezTo>
                  <a:cubicBezTo>
                    <a:pt x="1841627" y="4119"/>
                    <a:pt x="1864576" y="17889"/>
                    <a:pt x="1828800" y="0"/>
                  </a:cubicBezTo>
                </a:path>
              </a:pathLst>
            </a:custGeom>
            <a:solidFill>
              <a:srgbClr val="8AC6CD">
                <a:alpha val="50196"/>
              </a:srgbClr>
            </a:solidFill>
            <a:ln w="38100" cap="flat" cmpd="sng" algn="ctr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7" name="Forma libre 16"/>
            <p:cNvSpPr/>
            <p:nvPr/>
          </p:nvSpPr>
          <p:spPr bwMode="auto">
            <a:xfrm>
              <a:off x="4310743" y="2403563"/>
              <a:ext cx="1045028" cy="1018903"/>
            </a:xfrm>
            <a:custGeom>
              <a:avLst/>
              <a:gdLst>
                <a:gd name="connsiteX0" fmla="*/ 653143 w 1045028"/>
                <a:gd name="connsiteY0" fmla="*/ 0 h 1018903"/>
                <a:gd name="connsiteX1" fmla="*/ 627017 w 1045028"/>
                <a:gd name="connsiteY1" fmla="*/ 52251 h 1018903"/>
                <a:gd name="connsiteX2" fmla="*/ 600891 w 1045028"/>
                <a:gd name="connsiteY2" fmla="*/ 78377 h 1018903"/>
                <a:gd name="connsiteX3" fmla="*/ 531223 w 1045028"/>
                <a:gd name="connsiteY3" fmla="*/ 156754 h 1018903"/>
                <a:gd name="connsiteX4" fmla="*/ 505097 w 1045028"/>
                <a:gd name="connsiteY4" fmla="*/ 174171 h 1018903"/>
                <a:gd name="connsiteX5" fmla="*/ 478971 w 1045028"/>
                <a:gd name="connsiteY5" fmla="*/ 200297 h 1018903"/>
                <a:gd name="connsiteX6" fmla="*/ 435428 w 1045028"/>
                <a:gd name="connsiteY6" fmla="*/ 209005 h 1018903"/>
                <a:gd name="connsiteX7" fmla="*/ 365760 w 1045028"/>
                <a:gd name="connsiteY7" fmla="*/ 243840 h 1018903"/>
                <a:gd name="connsiteX8" fmla="*/ 365760 w 1045028"/>
                <a:gd name="connsiteY8" fmla="*/ 243840 h 1018903"/>
                <a:gd name="connsiteX9" fmla="*/ 339634 w 1045028"/>
                <a:gd name="connsiteY9" fmla="*/ 261257 h 1018903"/>
                <a:gd name="connsiteX10" fmla="*/ 322217 w 1045028"/>
                <a:gd name="connsiteY10" fmla="*/ 287383 h 1018903"/>
                <a:gd name="connsiteX11" fmla="*/ 296091 w 1045028"/>
                <a:gd name="connsiteY11" fmla="*/ 296091 h 1018903"/>
                <a:gd name="connsiteX12" fmla="*/ 269966 w 1045028"/>
                <a:gd name="connsiteY12" fmla="*/ 313508 h 1018903"/>
                <a:gd name="connsiteX13" fmla="*/ 252548 w 1045028"/>
                <a:gd name="connsiteY13" fmla="*/ 330925 h 1018903"/>
                <a:gd name="connsiteX14" fmla="*/ 165463 w 1045028"/>
                <a:gd name="connsiteY14" fmla="*/ 383177 h 1018903"/>
                <a:gd name="connsiteX15" fmla="*/ 113211 w 1045028"/>
                <a:gd name="connsiteY15" fmla="*/ 418011 h 1018903"/>
                <a:gd name="connsiteX16" fmla="*/ 95794 w 1045028"/>
                <a:gd name="connsiteY16" fmla="*/ 444137 h 1018903"/>
                <a:gd name="connsiteX17" fmla="*/ 34834 w 1045028"/>
                <a:gd name="connsiteY17" fmla="*/ 496388 h 1018903"/>
                <a:gd name="connsiteX18" fmla="*/ 8708 w 1045028"/>
                <a:gd name="connsiteY18" fmla="*/ 574765 h 1018903"/>
                <a:gd name="connsiteX19" fmla="*/ 0 w 1045028"/>
                <a:gd name="connsiteY19" fmla="*/ 600891 h 1018903"/>
                <a:gd name="connsiteX20" fmla="*/ 17417 w 1045028"/>
                <a:gd name="connsiteY20" fmla="*/ 748937 h 1018903"/>
                <a:gd name="connsiteX21" fmla="*/ 43543 w 1045028"/>
                <a:gd name="connsiteY21" fmla="*/ 783771 h 1018903"/>
                <a:gd name="connsiteX22" fmla="*/ 139337 w 1045028"/>
                <a:gd name="connsiteY22" fmla="*/ 862148 h 1018903"/>
                <a:gd name="connsiteX23" fmla="*/ 174171 w 1045028"/>
                <a:gd name="connsiteY23" fmla="*/ 879565 h 1018903"/>
                <a:gd name="connsiteX24" fmla="*/ 278674 w 1045028"/>
                <a:gd name="connsiteY24" fmla="*/ 940525 h 1018903"/>
                <a:gd name="connsiteX25" fmla="*/ 348343 w 1045028"/>
                <a:gd name="connsiteY25" fmla="*/ 957943 h 1018903"/>
                <a:gd name="connsiteX26" fmla="*/ 391886 w 1045028"/>
                <a:gd name="connsiteY26" fmla="*/ 975360 h 1018903"/>
                <a:gd name="connsiteX27" fmla="*/ 487680 w 1045028"/>
                <a:gd name="connsiteY27" fmla="*/ 1001485 h 1018903"/>
                <a:gd name="connsiteX28" fmla="*/ 548640 w 1045028"/>
                <a:gd name="connsiteY28" fmla="*/ 1010194 h 1018903"/>
                <a:gd name="connsiteX29" fmla="*/ 827314 w 1045028"/>
                <a:gd name="connsiteY29" fmla="*/ 1018903 h 1018903"/>
                <a:gd name="connsiteX30" fmla="*/ 949234 w 1045028"/>
                <a:gd name="connsiteY30" fmla="*/ 1010194 h 1018903"/>
                <a:gd name="connsiteX31" fmla="*/ 992777 w 1045028"/>
                <a:gd name="connsiteY31" fmla="*/ 931817 h 1018903"/>
                <a:gd name="connsiteX32" fmla="*/ 1001486 w 1045028"/>
                <a:gd name="connsiteY32" fmla="*/ 905691 h 1018903"/>
                <a:gd name="connsiteX33" fmla="*/ 1010194 w 1045028"/>
                <a:gd name="connsiteY33" fmla="*/ 766354 h 1018903"/>
                <a:gd name="connsiteX34" fmla="*/ 1027611 w 1045028"/>
                <a:gd name="connsiteY34" fmla="*/ 705394 h 1018903"/>
                <a:gd name="connsiteX35" fmla="*/ 1045028 w 1045028"/>
                <a:gd name="connsiteY35" fmla="*/ 627017 h 1018903"/>
                <a:gd name="connsiteX36" fmla="*/ 1036320 w 1045028"/>
                <a:gd name="connsiteY36" fmla="*/ 496388 h 1018903"/>
                <a:gd name="connsiteX37" fmla="*/ 975360 w 1045028"/>
                <a:gd name="connsiteY37" fmla="*/ 374468 h 1018903"/>
                <a:gd name="connsiteX38" fmla="*/ 957943 w 1045028"/>
                <a:gd name="connsiteY38" fmla="*/ 339634 h 1018903"/>
                <a:gd name="connsiteX39" fmla="*/ 923108 w 1045028"/>
                <a:gd name="connsiteY39" fmla="*/ 287383 h 1018903"/>
                <a:gd name="connsiteX40" fmla="*/ 879566 w 1045028"/>
                <a:gd name="connsiteY40" fmla="*/ 226423 h 1018903"/>
                <a:gd name="connsiteX41" fmla="*/ 862148 w 1045028"/>
                <a:gd name="connsiteY41" fmla="*/ 182880 h 1018903"/>
                <a:gd name="connsiteX42" fmla="*/ 836023 w 1045028"/>
                <a:gd name="connsiteY42" fmla="*/ 165463 h 1018903"/>
                <a:gd name="connsiteX43" fmla="*/ 775063 w 1045028"/>
                <a:gd name="connsiteY43" fmla="*/ 121920 h 1018903"/>
                <a:gd name="connsiteX44" fmla="*/ 748937 w 1045028"/>
                <a:gd name="connsiteY44" fmla="*/ 104503 h 1018903"/>
                <a:gd name="connsiteX45" fmla="*/ 722811 w 1045028"/>
                <a:gd name="connsiteY45" fmla="*/ 95794 h 1018903"/>
                <a:gd name="connsiteX46" fmla="*/ 696686 w 1045028"/>
                <a:gd name="connsiteY46" fmla="*/ 69668 h 1018903"/>
                <a:gd name="connsiteX47" fmla="*/ 670560 w 1045028"/>
                <a:gd name="connsiteY47" fmla="*/ 60960 h 1018903"/>
                <a:gd name="connsiteX48" fmla="*/ 635726 w 1045028"/>
                <a:gd name="connsiteY48" fmla="*/ 52251 h 1018903"/>
                <a:gd name="connsiteX49" fmla="*/ 609600 w 1045028"/>
                <a:gd name="connsiteY49" fmla="*/ 43543 h 1018903"/>
                <a:gd name="connsiteX50" fmla="*/ 487680 w 1045028"/>
                <a:gd name="connsiteY50" fmla="*/ 34834 h 1018903"/>
                <a:gd name="connsiteX51" fmla="*/ 409303 w 1045028"/>
                <a:gd name="connsiteY51" fmla="*/ 26125 h 1018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045028" h="1018903">
                  <a:moveTo>
                    <a:pt x="653143" y="0"/>
                  </a:moveTo>
                  <a:cubicBezTo>
                    <a:pt x="644434" y="17417"/>
                    <a:pt x="637819" y="36049"/>
                    <a:pt x="627017" y="52251"/>
                  </a:cubicBezTo>
                  <a:cubicBezTo>
                    <a:pt x="620185" y="62498"/>
                    <a:pt x="608906" y="69026"/>
                    <a:pt x="600891" y="78377"/>
                  </a:cubicBezTo>
                  <a:cubicBezTo>
                    <a:pt x="575000" y="108584"/>
                    <a:pt x="567281" y="132716"/>
                    <a:pt x="531223" y="156754"/>
                  </a:cubicBezTo>
                  <a:cubicBezTo>
                    <a:pt x="522514" y="162560"/>
                    <a:pt x="513138" y="167471"/>
                    <a:pt x="505097" y="174171"/>
                  </a:cubicBezTo>
                  <a:cubicBezTo>
                    <a:pt x="495636" y="182055"/>
                    <a:pt x="489987" y="194789"/>
                    <a:pt x="478971" y="200297"/>
                  </a:cubicBezTo>
                  <a:cubicBezTo>
                    <a:pt x="465732" y="206916"/>
                    <a:pt x="449942" y="206102"/>
                    <a:pt x="435428" y="209005"/>
                  </a:cubicBezTo>
                  <a:cubicBezTo>
                    <a:pt x="405030" y="239405"/>
                    <a:pt x="425800" y="223827"/>
                    <a:pt x="365760" y="243840"/>
                  </a:cubicBezTo>
                  <a:lnTo>
                    <a:pt x="365760" y="243840"/>
                  </a:lnTo>
                  <a:lnTo>
                    <a:pt x="339634" y="261257"/>
                  </a:lnTo>
                  <a:cubicBezTo>
                    <a:pt x="333828" y="269966"/>
                    <a:pt x="330390" y="280845"/>
                    <a:pt x="322217" y="287383"/>
                  </a:cubicBezTo>
                  <a:cubicBezTo>
                    <a:pt x="315049" y="293117"/>
                    <a:pt x="304302" y="291986"/>
                    <a:pt x="296091" y="296091"/>
                  </a:cubicBezTo>
                  <a:cubicBezTo>
                    <a:pt x="286730" y="300772"/>
                    <a:pt x="278139" y="306970"/>
                    <a:pt x="269966" y="313508"/>
                  </a:cubicBezTo>
                  <a:cubicBezTo>
                    <a:pt x="263555" y="318637"/>
                    <a:pt x="259117" y="325999"/>
                    <a:pt x="252548" y="330925"/>
                  </a:cubicBezTo>
                  <a:cubicBezTo>
                    <a:pt x="210509" y="362455"/>
                    <a:pt x="205988" y="362914"/>
                    <a:pt x="165463" y="383177"/>
                  </a:cubicBezTo>
                  <a:cubicBezTo>
                    <a:pt x="147089" y="438297"/>
                    <a:pt x="173792" y="383393"/>
                    <a:pt x="113211" y="418011"/>
                  </a:cubicBezTo>
                  <a:cubicBezTo>
                    <a:pt x="104124" y="423204"/>
                    <a:pt x="102605" y="436190"/>
                    <a:pt x="95794" y="444137"/>
                  </a:cubicBezTo>
                  <a:cubicBezTo>
                    <a:pt x="67638" y="476986"/>
                    <a:pt x="65650" y="475845"/>
                    <a:pt x="34834" y="496388"/>
                  </a:cubicBezTo>
                  <a:lnTo>
                    <a:pt x="8708" y="574765"/>
                  </a:lnTo>
                  <a:lnTo>
                    <a:pt x="0" y="600891"/>
                  </a:lnTo>
                  <a:cubicBezTo>
                    <a:pt x="5806" y="650240"/>
                    <a:pt x="5908" y="700599"/>
                    <a:pt x="17417" y="748937"/>
                  </a:cubicBezTo>
                  <a:cubicBezTo>
                    <a:pt x="20779" y="763057"/>
                    <a:pt x="33900" y="772923"/>
                    <a:pt x="43543" y="783771"/>
                  </a:cubicBezTo>
                  <a:cubicBezTo>
                    <a:pt x="72090" y="815886"/>
                    <a:pt x="100394" y="842677"/>
                    <a:pt x="139337" y="862148"/>
                  </a:cubicBezTo>
                  <a:cubicBezTo>
                    <a:pt x="150948" y="867954"/>
                    <a:pt x="163039" y="872886"/>
                    <a:pt x="174171" y="879565"/>
                  </a:cubicBezTo>
                  <a:cubicBezTo>
                    <a:pt x="216540" y="904987"/>
                    <a:pt x="231965" y="923843"/>
                    <a:pt x="278674" y="940525"/>
                  </a:cubicBezTo>
                  <a:cubicBezTo>
                    <a:pt x="301217" y="948576"/>
                    <a:pt x="325464" y="950903"/>
                    <a:pt x="348343" y="957943"/>
                  </a:cubicBezTo>
                  <a:cubicBezTo>
                    <a:pt x="363284" y="962540"/>
                    <a:pt x="377249" y="969871"/>
                    <a:pt x="391886" y="975360"/>
                  </a:cubicBezTo>
                  <a:cubicBezTo>
                    <a:pt x="418048" y="985170"/>
                    <a:pt x="468231" y="998706"/>
                    <a:pt x="487680" y="1001485"/>
                  </a:cubicBezTo>
                  <a:cubicBezTo>
                    <a:pt x="508000" y="1004388"/>
                    <a:pt x="528141" y="1009143"/>
                    <a:pt x="548640" y="1010194"/>
                  </a:cubicBezTo>
                  <a:cubicBezTo>
                    <a:pt x="641455" y="1014954"/>
                    <a:pt x="734423" y="1016000"/>
                    <a:pt x="827314" y="1018903"/>
                  </a:cubicBezTo>
                  <a:cubicBezTo>
                    <a:pt x="867954" y="1016000"/>
                    <a:pt x="909574" y="1019526"/>
                    <a:pt x="949234" y="1010194"/>
                  </a:cubicBezTo>
                  <a:cubicBezTo>
                    <a:pt x="977525" y="1003537"/>
                    <a:pt x="987590" y="947378"/>
                    <a:pt x="992777" y="931817"/>
                  </a:cubicBezTo>
                  <a:lnTo>
                    <a:pt x="1001486" y="905691"/>
                  </a:lnTo>
                  <a:cubicBezTo>
                    <a:pt x="1004389" y="859245"/>
                    <a:pt x="1005563" y="812659"/>
                    <a:pt x="1010194" y="766354"/>
                  </a:cubicBezTo>
                  <a:cubicBezTo>
                    <a:pt x="1012908" y="739216"/>
                    <a:pt x="1021424" y="730142"/>
                    <a:pt x="1027611" y="705394"/>
                  </a:cubicBezTo>
                  <a:cubicBezTo>
                    <a:pt x="1034102" y="679430"/>
                    <a:pt x="1039222" y="653143"/>
                    <a:pt x="1045028" y="627017"/>
                  </a:cubicBezTo>
                  <a:cubicBezTo>
                    <a:pt x="1042125" y="583474"/>
                    <a:pt x="1047925" y="538456"/>
                    <a:pt x="1036320" y="496388"/>
                  </a:cubicBezTo>
                  <a:cubicBezTo>
                    <a:pt x="1024237" y="452587"/>
                    <a:pt x="995680" y="415108"/>
                    <a:pt x="975360" y="374468"/>
                  </a:cubicBezTo>
                  <a:cubicBezTo>
                    <a:pt x="969554" y="362857"/>
                    <a:pt x="965144" y="350435"/>
                    <a:pt x="957943" y="339634"/>
                  </a:cubicBezTo>
                  <a:cubicBezTo>
                    <a:pt x="946331" y="322217"/>
                    <a:pt x="932469" y="306106"/>
                    <a:pt x="923108" y="287383"/>
                  </a:cubicBezTo>
                  <a:cubicBezTo>
                    <a:pt x="900183" y="241533"/>
                    <a:pt x="914871" y="261728"/>
                    <a:pt x="879566" y="226423"/>
                  </a:cubicBezTo>
                  <a:cubicBezTo>
                    <a:pt x="873760" y="211909"/>
                    <a:pt x="871234" y="195601"/>
                    <a:pt x="862148" y="182880"/>
                  </a:cubicBezTo>
                  <a:cubicBezTo>
                    <a:pt x="856065" y="174363"/>
                    <a:pt x="843969" y="172274"/>
                    <a:pt x="836023" y="165463"/>
                  </a:cubicBezTo>
                  <a:cubicBezTo>
                    <a:pt x="783428" y="120381"/>
                    <a:pt x="823066" y="137920"/>
                    <a:pt x="775063" y="121920"/>
                  </a:cubicBezTo>
                  <a:cubicBezTo>
                    <a:pt x="766354" y="116114"/>
                    <a:pt x="758298" y="109184"/>
                    <a:pt x="748937" y="104503"/>
                  </a:cubicBezTo>
                  <a:cubicBezTo>
                    <a:pt x="740726" y="100398"/>
                    <a:pt x="730449" y="100886"/>
                    <a:pt x="722811" y="95794"/>
                  </a:cubicBezTo>
                  <a:cubicBezTo>
                    <a:pt x="712564" y="88962"/>
                    <a:pt x="706933" y="76500"/>
                    <a:pt x="696686" y="69668"/>
                  </a:cubicBezTo>
                  <a:cubicBezTo>
                    <a:pt x="689048" y="64576"/>
                    <a:pt x="679386" y="63482"/>
                    <a:pt x="670560" y="60960"/>
                  </a:cubicBezTo>
                  <a:cubicBezTo>
                    <a:pt x="659052" y="57672"/>
                    <a:pt x="647234" y="55539"/>
                    <a:pt x="635726" y="52251"/>
                  </a:cubicBezTo>
                  <a:cubicBezTo>
                    <a:pt x="626900" y="49729"/>
                    <a:pt x="618717" y="44616"/>
                    <a:pt x="609600" y="43543"/>
                  </a:cubicBezTo>
                  <a:cubicBezTo>
                    <a:pt x="569136" y="38783"/>
                    <a:pt x="528320" y="37737"/>
                    <a:pt x="487680" y="34834"/>
                  </a:cubicBezTo>
                  <a:cubicBezTo>
                    <a:pt x="426838" y="24693"/>
                    <a:pt x="453086" y="26125"/>
                    <a:pt x="409303" y="26125"/>
                  </a:cubicBezTo>
                </a:path>
              </a:pathLst>
            </a:custGeom>
            <a:solidFill>
              <a:srgbClr val="8AC6CD">
                <a:alpha val="50196"/>
              </a:srgbClr>
            </a:solidFill>
            <a:ln w="38100" cap="flat" cmpd="sng" algn="ctr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8" name="Forma libre 17"/>
            <p:cNvSpPr/>
            <p:nvPr/>
          </p:nvSpPr>
          <p:spPr bwMode="auto">
            <a:xfrm rot="20814226">
              <a:off x="2995748" y="3811307"/>
              <a:ext cx="1201783" cy="641821"/>
            </a:xfrm>
            <a:custGeom>
              <a:avLst/>
              <a:gdLst>
                <a:gd name="connsiteX0" fmla="*/ 174171 w 1201783"/>
                <a:gd name="connsiteY0" fmla="*/ 8708 h 583474"/>
                <a:gd name="connsiteX1" fmla="*/ 252548 w 1201783"/>
                <a:gd name="connsiteY1" fmla="*/ 60960 h 583474"/>
                <a:gd name="connsiteX2" fmla="*/ 330925 w 1201783"/>
                <a:gd name="connsiteY2" fmla="*/ 95794 h 583474"/>
                <a:gd name="connsiteX3" fmla="*/ 339634 w 1201783"/>
                <a:gd name="connsiteY3" fmla="*/ 130628 h 583474"/>
                <a:gd name="connsiteX4" fmla="*/ 365760 w 1201783"/>
                <a:gd name="connsiteY4" fmla="*/ 139337 h 583474"/>
                <a:gd name="connsiteX5" fmla="*/ 391885 w 1201783"/>
                <a:gd name="connsiteY5" fmla="*/ 156754 h 583474"/>
                <a:gd name="connsiteX6" fmla="*/ 670560 w 1201783"/>
                <a:gd name="connsiteY6" fmla="*/ 148045 h 583474"/>
                <a:gd name="connsiteX7" fmla="*/ 748937 w 1201783"/>
                <a:gd name="connsiteY7" fmla="*/ 130628 h 583474"/>
                <a:gd name="connsiteX8" fmla="*/ 783771 w 1201783"/>
                <a:gd name="connsiteY8" fmla="*/ 121920 h 583474"/>
                <a:gd name="connsiteX9" fmla="*/ 836023 w 1201783"/>
                <a:gd name="connsiteY9" fmla="*/ 104502 h 583474"/>
                <a:gd name="connsiteX10" fmla="*/ 862148 w 1201783"/>
                <a:gd name="connsiteY10" fmla="*/ 78377 h 583474"/>
                <a:gd name="connsiteX11" fmla="*/ 879565 w 1201783"/>
                <a:gd name="connsiteY11" fmla="*/ 52251 h 583474"/>
                <a:gd name="connsiteX12" fmla="*/ 905691 w 1201783"/>
                <a:gd name="connsiteY12" fmla="*/ 43542 h 583474"/>
                <a:gd name="connsiteX13" fmla="*/ 957943 w 1201783"/>
                <a:gd name="connsiteY13" fmla="*/ 8708 h 583474"/>
                <a:gd name="connsiteX14" fmla="*/ 1097280 w 1201783"/>
                <a:gd name="connsiteY14" fmla="*/ 26125 h 583474"/>
                <a:gd name="connsiteX15" fmla="*/ 1149531 w 1201783"/>
                <a:gd name="connsiteY15" fmla="*/ 60960 h 583474"/>
                <a:gd name="connsiteX16" fmla="*/ 1184365 w 1201783"/>
                <a:gd name="connsiteY16" fmla="*/ 113211 h 583474"/>
                <a:gd name="connsiteX17" fmla="*/ 1201783 w 1201783"/>
                <a:gd name="connsiteY17" fmla="*/ 130628 h 583474"/>
                <a:gd name="connsiteX18" fmla="*/ 1193074 w 1201783"/>
                <a:gd name="connsiteY18" fmla="*/ 252548 h 583474"/>
                <a:gd name="connsiteX19" fmla="*/ 1166948 w 1201783"/>
                <a:gd name="connsiteY19" fmla="*/ 278674 h 583474"/>
                <a:gd name="connsiteX20" fmla="*/ 1132114 w 1201783"/>
                <a:gd name="connsiteY20" fmla="*/ 330925 h 583474"/>
                <a:gd name="connsiteX21" fmla="*/ 1097280 w 1201783"/>
                <a:gd name="connsiteY21" fmla="*/ 383177 h 583474"/>
                <a:gd name="connsiteX22" fmla="*/ 1079863 w 1201783"/>
                <a:gd name="connsiteY22" fmla="*/ 409302 h 583474"/>
                <a:gd name="connsiteX23" fmla="*/ 1045028 w 1201783"/>
                <a:gd name="connsiteY23" fmla="*/ 435428 h 583474"/>
                <a:gd name="connsiteX24" fmla="*/ 1027611 w 1201783"/>
                <a:gd name="connsiteY24" fmla="*/ 461554 h 583474"/>
                <a:gd name="connsiteX25" fmla="*/ 949234 w 1201783"/>
                <a:gd name="connsiteY25" fmla="*/ 522514 h 583474"/>
                <a:gd name="connsiteX26" fmla="*/ 923108 w 1201783"/>
                <a:gd name="connsiteY26" fmla="*/ 548640 h 583474"/>
                <a:gd name="connsiteX27" fmla="*/ 879565 w 1201783"/>
                <a:gd name="connsiteY27" fmla="*/ 583474 h 583474"/>
                <a:gd name="connsiteX28" fmla="*/ 539931 w 1201783"/>
                <a:gd name="connsiteY28" fmla="*/ 574765 h 583474"/>
                <a:gd name="connsiteX29" fmla="*/ 487680 w 1201783"/>
                <a:gd name="connsiteY29" fmla="*/ 548640 h 583474"/>
                <a:gd name="connsiteX30" fmla="*/ 452845 w 1201783"/>
                <a:gd name="connsiteY30" fmla="*/ 539931 h 583474"/>
                <a:gd name="connsiteX31" fmla="*/ 418011 w 1201783"/>
                <a:gd name="connsiteY31" fmla="*/ 513805 h 583474"/>
                <a:gd name="connsiteX32" fmla="*/ 391885 w 1201783"/>
                <a:gd name="connsiteY32" fmla="*/ 505097 h 583474"/>
                <a:gd name="connsiteX33" fmla="*/ 330925 w 1201783"/>
                <a:gd name="connsiteY33" fmla="*/ 470262 h 583474"/>
                <a:gd name="connsiteX34" fmla="*/ 269965 w 1201783"/>
                <a:gd name="connsiteY34" fmla="*/ 426720 h 583474"/>
                <a:gd name="connsiteX35" fmla="*/ 235131 w 1201783"/>
                <a:gd name="connsiteY35" fmla="*/ 409302 h 583474"/>
                <a:gd name="connsiteX36" fmla="*/ 156754 w 1201783"/>
                <a:gd name="connsiteY36" fmla="*/ 348342 h 583474"/>
                <a:gd name="connsiteX37" fmla="*/ 121920 w 1201783"/>
                <a:gd name="connsiteY37" fmla="*/ 287382 h 583474"/>
                <a:gd name="connsiteX38" fmla="*/ 87085 w 1201783"/>
                <a:gd name="connsiteY38" fmla="*/ 217714 h 583474"/>
                <a:gd name="connsiteX39" fmla="*/ 52251 w 1201783"/>
                <a:gd name="connsiteY39" fmla="*/ 95794 h 583474"/>
                <a:gd name="connsiteX40" fmla="*/ 43543 w 1201783"/>
                <a:gd name="connsiteY40" fmla="*/ 43542 h 583474"/>
                <a:gd name="connsiteX41" fmla="*/ 0 w 1201783"/>
                <a:gd name="connsiteY41" fmla="*/ 8708 h 583474"/>
                <a:gd name="connsiteX42" fmla="*/ 0 w 1201783"/>
                <a:gd name="connsiteY42" fmla="*/ 0 h 583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201783" h="583474">
                  <a:moveTo>
                    <a:pt x="174171" y="8708"/>
                  </a:moveTo>
                  <a:cubicBezTo>
                    <a:pt x="200297" y="26125"/>
                    <a:pt x="222760" y="51031"/>
                    <a:pt x="252548" y="60960"/>
                  </a:cubicBezTo>
                  <a:cubicBezTo>
                    <a:pt x="314729" y="81687"/>
                    <a:pt x="289524" y="68193"/>
                    <a:pt x="330925" y="95794"/>
                  </a:cubicBezTo>
                  <a:cubicBezTo>
                    <a:pt x="333828" y="107405"/>
                    <a:pt x="332157" y="121282"/>
                    <a:pt x="339634" y="130628"/>
                  </a:cubicBezTo>
                  <a:cubicBezTo>
                    <a:pt x="345369" y="137796"/>
                    <a:pt x="357549" y="135232"/>
                    <a:pt x="365760" y="139337"/>
                  </a:cubicBezTo>
                  <a:cubicBezTo>
                    <a:pt x="375121" y="144018"/>
                    <a:pt x="383177" y="150948"/>
                    <a:pt x="391885" y="156754"/>
                  </a:cubicBezTo>
                  <a:cubicBezTo>
                    <a:pt x="484777" y="153851"/>
                    <a:pt x="577751" y="152930"/>
                    <a:pt x="670560" y="148045"/>
                  </a:cubicBezTo>
                  <a:cubicBezTo>
                    <a:pt x="718729" y="145510"/>
                    <a:pt x="712890" y="140927"/>
                    <a:pt x="748937" y="130628"/>
                  </a:cubicBezTo>
                  <a:cubicBezTo>
                    <a:pt x="760445" y="127340"/>
                    <a:pt x="772307" y="125359"/>
                    <a:pt x="783771" y="121920"/>
                  </a:cubicBezTo>
                  <a:cubicBezTo>
                    <a:pt x="801356" y="116644"/>
                    <a:pt x="836023" y="104502"/>
                    <a:pt x="836023" y="104502"/>
                  </a:cubicBezTo>
                  <a:cubicBezTo>
                    <a:pt x="844731" y="95794"/>
                    <a:pt x="854264" y="87838"/>
                    <a:pt x="862148" y="78377"/>
                  </a:cubicBezTo>
                  <a:cubicBezTo>
                    <a:pt x="868848" y="70336"/>
                    <a:pt x="871392" y="58789"/>
                    <a:pt x="879565" y="52251"/>
                  </a:cubicBezTo>
                  <a:cubicBezTo>
                    <a:pt x="886733" y="46516"/>
                    <a:pt x="897666" y="48000"/>
                    <a:pt x="905691" y="43542"/>
                  </a:cubicBezTo>
                  <a:cubicBezTo>
                    <a:pt x="923990" y="33376"/>
                    <a:pt x="957943" y="8708"/>
                    <a:pt x="957943" y="8708"/>
                  </a:cubicBezTo>
                  <a:cubicBezTo>
                    <a:pt x="1004389" y="14514"/>
                    <a:pt x="1051382" y="16945"/>
                    <a:pt x="1097280" y="26125"/>
                  </a:cubicBezTo>
                  <a:cubicBezTo>
                    <a:pt x="1115927" y="29854"/>
                    <a:pt x="1137817" y="45342"/>
                    <a:pt x="1149531" y="60960"/>
                  </a:cubicBezTo>
                  <a:cubicBezTo>
                    <a:pt x="1162090" y="77706"/>
                    <a:pt x="1169563" y="98410"/>
                    <a:pt x="1184365" y="113211"/>
                  </a:cubicBezTo>
                  <a:lnTo>
                    <a:pt x="1201783" y="130628"/>
                  </a:lnTo>
                  <a:cubicBezTo>
                    <a:pt x="1198880" y="171268"/>
                    <a:pt x="1202406" y="212888"/>
                    <a:pt x="1193074" y="252548"/>
                  </a:cubicBezTo>
                  <a:cubicBezTo>
                    <a:pt x="1190253" y="264537"/>
                    <a:pt x="1174509" y="268952"/>
                    <a:pt x="1166948" y="278674"/>
                  </a:cubicBezTo>
                  <a:cubicBezTo>
                    <a:pt x="1154097" y="295197"/>
                    <a:pt x="1143725" y="313508"/>
                    <a:pt x="1132114" y="330925"/>
                  </a:cubicBezTo>
                  <a:lnTo>
                    <a:pt x="1097280" y="383177"/>
                  </a:lnTo>
                  <a:cubicBezTo>
                    <a:pt x="1091474" y="391885"/>
                    <a:pt x="1088236" y="403022"/>
                    <a:pt x="1079863" y="409302"/>
                  </a:cubicBezTo>
                  <a:lnTo>
                    <a:pt x="1045028" y="435428"/>
                  </a:lnTo>
                  <a:cubicBezTo>
                    <a:pt x="1039222" y="444137"/>
                    <a:pt x="1035012" y="454153"/>
                    <a:pt x="1027611" y="461554"/>
                  </a:cubicBezTo>
                  <a:cubicBezTo>
                    <a:pt x="930158" y="559009"/>
                    <a:pt x="1011380" y="470726"/>
                    <a:pt x="949234" y="522514"/>
                  </a:cubicBezTo>
                  <a:cubicBezTo>
                    <a:pt x="939773" y="530398"/>
                    <a:pt x="932569" y="540755"/>
                    <a:pt x="923108" y="548640"/>
                  </a:cubicBezTo>
                  <a:cubicBezTo>
                    <a:pt x="857182" y="603579"/>
                    <a:pt x="930248" y="532794"/>
                    <a:pt x="879565" y="583474"/>
                  </a:cubicBezTo>
                  <a:cubicBezTo>
                    <a:pt x="766354" y="580571"/>
                    <a:pt x="653051" y="580152"/>
                    <a:pt x="539931" y="574765"/>
                  </a:cubicBezTo>
                  <a:cubicBezTo>
                    <a:pt x="512406" y="573454"/>
                    <a:pt x="511717" y="558942"/>
                    <a:pt x="487680" y="548640"/>
                  </a:cubicBezTo>
                  <a:cubicBezTo>
                    <a:pt x="476679" y="543925"/>
                    <a:pt x="464457" y="542834"/>
                    <a:pt x="452845" y="539931"/>
                  </a:cubicBezTo>
                  <a:cubicBezTo>
                    <a:pt x="441234" y="531222"/>
                    <a:pt x="430613" y="521006"/>
                    <a:pt x="418011" y="513805"/>
                  </a:cubicBezTo>
                  <a:cubicBezTo>
                    <a:pt x="410041" y="509251"/>
                    <a:pt x="399855" y="509651"/>
                    <a:pt x="391885" y="505097"/>
                  </a:cubicBezTo>
                  <a:cubicBezTo>
                    <a:pt x="318068" y="462916"/>
                    <a:pt x="390831" y="490231"/>
                    <a:pt x="330925" y="470262"/>
                  </a:cubicBezTo>
                  <a:cubicBezTo>
                    <a:pt x="315969" y="459045"/>
                    <a:pt x="287795" y="436909"/>
                    <a:pt x="269965" y="426720"/>
                  </a:cubicBezTo>
                  <a:cubicBezTo>
                    <a:pt x="258694" y="420279"/>
                    <a:pt x="246263" y="415981"/>
                    <a:pt x="235131" y="409302"/>
                  </a:cubicBezTo>
                  <a:cubicBezTo>
                    <a:pt x="202763" y="389881"/>
                    <a:pt x="179954" y="376182"/>
                    <a:pt x="156754" y="348342"/>
                  </a:cubicBezTo>
                  <a:cubicBezTo>
                    <a:pt x="144668" y="333839"/>
                    <a:pt x="128473" y="303765"/>
                    <a:pt x="121920" y="287382"/>
                  </a:cubicBezTo>
                  <a:cubicBezTo>
                    <a:pt x="95236" y="220672"/>
                    <a:pt x="120468" y="251095"/>
                    <a:pt x="87085" y="217714"/>
                  </a:cubicBezTo>
                  <a:cubicBezTo>
                    <a:pt x="68809" y="162885"/>
                    <a:pt x="65372" y="157025"/>
                    <a:pt x="52251" y="95794"/>
                  </a:cubicBezTo>
                  <a:cubicBezTo>
                    <a:pt x="48551" y="78528"/>
                    <a:pt x="49743" y="60075"/>
                    <a:pt x="43543" y="43542"/>
                  </a:cubicBezTo>
                  <a:cubicBezTo>
                    <a:pt x="38373" y="29756"/>
                    <a:pt x="7910" y="16618"/>
                    <a:pt x="0" y="8708"/>
                  </a:cubicBezTo>
                  <a:lnTo>
                    <a:pt x="0" y="0"/>
                  </a:lnTo>
                </a:path>
              </a:pathLst>
            </a:custGeom>
            <a:solidFill>
              <a:srgbClr val="8AC6CD">
                <a:alpha val="50196"/>
              </a:srgbClr>
            </a:solidFill>
            <a:ln w="38100" cap="flat" cmpd="sng" algn="ctr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9" name="Forma libre 18"/>
            <p:cNvSpPr/>
            <p:nvPr/>
          </p:nvSpPr>
          <p:spPr bwMode="auto">
            <a:xfrm>
              <a:off x="323528" y="3645024"/>
              <a:ext cx="418036" cy="296091"/>
            </a:xfrm>
            <a:custGeom>
              <a:avLst/>
              <a:gdLst>
                <a:gd name="connsiteX0" fmla="*/ 261282 w 418036"/>
                <a:gd name="connsiteY0" fmla="*/ 26125 h 296091"/>
                <a:gd name="connsiteX1" fmla="*/ 217739 w 418036"/>
                <a:gd name="connsiteY1" fmla="*/ 17417 h 296091"/>
                <a:gd name="connsiteX2" fmla="*/ 191614 w 418036"/>
                <a:gd name="connsiteY2" fmla="*/ 34834 h 296091"/>
                <a:gd name="connsiteX3" fmla="*/ 165488 w 418036"/>
                <a:gd name="connsiteY3" fmla="*/ 43543 h 296091"/>
                <a:gd name="connsiteX4" fmla="*/ 121945 w 418036"/>
                <a:gd name="connsiteY4" fmla="*/ 52251 h 296091"/>
                <a:gd name="connsiteX5" fmla="*/ 26151 w 418036"/>
                <a:gd name="connsiteY5" fmla="*/ 69668 h 296091"/>
                <a:gd name="connsiteX6" fmla="*/ 25 w 418036"/>
                <a:gd name="connsiteY6" fmla="*/ 87085 h 296091"/>
                <a:gd name="connsiteX7" fmla="*/ 17442 w 418036"/>
                <a:gd name="connsiteY7" fmla="*/ 200297 h 296091"/>
                <a:gd name="connsiteX8" fmla="*/ 43568 w 418036"/>
                <a:gd name="connsiteY8" fmla="*/ 235131 h 296091"/>
                <a:gd name="connsiteX9" fmla="*/ 87111 w 418036"/>
                <a:gd name="connsiteY9" fmla="*/ 278674 h 296091"/>
                <a:gd name="connsiteX10" fmla="*/ 139362 w 418036"/>
                <a:gd name="connsiteY10" fmla="*/ 296091 h 296091"/>
                <a:gd name="connsiteX11" fmla="*/ 357076 w 418036"/>
                <a:gd name="connsiteY11" fmla="*/ 287383 h 296091"/>
                <a:gd name="connsiteX12" fmla="*/ 383202 w 418036"/>
                <a:gd name="connsiteY12" fmla="*/ 278674 h 296091"/>
                <a:gd name="connsiteX13" fmla="*/ 418036 w 418036"/>
                <a:gd name="connsiteY13" fmla="*/ 226423 h 296091"/>
                <a:gd name="connsiteX14" fmla="*/ 409328 w 418036"/>
                <a:gd name="connsiteY14" fmla="*/ 139337 h 296091"/>
                <a:gd name="connsiteX15" fmla="*/ 400619 w 418036"/>
                <a:gd name="connsiteY15" fmla="*/ 113211 h 296091"/>
                <a:gd name="connsiteX16" fmla="*/ 374494 w 418036"/>
                <a:gd name="connsiteY16" fmla="*/ 104503 h 296091"/>
                <a:gd name="connsiteX17" fmla="*/ 357076 w 418036"/>
                <a:gd name="connsiteY17" fmla="*/ 78377 h 296091"/>
                <a:gd name="connsiteX18" fmla="*/ 330951 w 418036"/>
                <a:gd name="connsiteY18" fmla="*/ 69668 h 296091"/>
                <a:gd name="connsiteX19" fmla="*/ 235156 w 418036"/>
                <a:gd name="connsiteY19" fmla="*/ 60960 h 296091"/>
                <a:gd name="connsiteX20" fmla="*/ 174196 w 418036"/>
                <a:gd name="connsiteY20" fmla="*/ 43543 h 296091"/>
                <a:gd name="connsiteX21" fmla="*/ 165488 w 418036"/>
                <a:gd name="connsiteY21" fmla="*/ 17417 h 296091"/>
                <a:gd name="connsiteX22" fmla="*/ 156779 w 418036"/>
                <a:gd name="connsiteY22" fmla="*/ 0 h 296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18036" h="296091">
                  <a:moveTo>
                    <a:pt x="261282" y="26125"/>
                  </a:moveTo>
                  <a:cubicBezTo>
                    <a:pt x="246768" y="23222"/>
                    <a:pt x="232426" y="15581"/>
                    <a:pt x="217739" y="17417"/>
                  </a:cubicBezTo>
                  <a:cubicBezTo>
                    <a:pt x="207354" y="18715"/>
                    <a:pt x="200975" y="30153"/>
                    <a:pt x="191614" y="34834"/>
                  </a:cubicBezTo>
                  <a:cubicBezTo>
                    <a:pt x="183403" y="38939"/>
                    <a:pt x="174394" y="41317"/>
                    <a:pt x="165488" y="43543"/>
                  </a:cubicBezTo>
                  <a:cubicBezTo>
                    <a:pt x="151128" y="47133"/>
                    <a:pt x="136394" y="49040"/>
                    <a:pt x="121945" y="52251"/>
                  </a:cubicBezTo>
                  <a:cubicBezTo>
                    <a:pt x="48027" y="68677"/>
                    <a:pt x="131837" y="54571"/>
                    <a:pt x="26151" y="69668"/>
                  </a:cubicBezTo>
                  <a:cubicBezTo>
                    <a:pt x="17442" y="75474"/>
                    <a:pt x="1897" y="76787"/>
                    <a:pt x="25" y="87085"/>
                  </a:cubicBezTo>
                  <a:cubicBezTo>
                    <a:pt x="-502" y="89982"/>
                    <a:pt x="7166" y="179745"/>
                    <a:pt x="17442" y="200297"/>
                  </a:cubicBezTo>
                  <a:cubicBezTo>
                    <a:pt x="23933" y="213279"/>
                    <a:pt x="34859" y="223520"/>
                    <a:pt x="43568" y="235131"/>
                  </a:cubicBezTo>
                  <a:cubicBezTo>
                    <a:pt x="55211" y="270061"/>
                    <a:pt x="45721" y="262118"/>
                    <a:pt x="87111" y="278674"/>
                  </a:cubicBezTo>
                  <a:cubicBezTo>
                    <a:pt x="104157" y="285492"/>
                    <a:pt x="139362" y="296091"/>
                    <a:pt x="139362" y="296091"/>
                  </a:cubicBezTo>
                  <a:cubicBezTo>
                    <a:pt x="211933" y="293188"/>
                    <a:pt x="284631" y="292558"/>
                    <a:pt x="357076" y="287383"/>
                  </a:cubicBezTo>
                  <a:cubicBezTo>
                    <a:pt x="366232" y="286729"/>
                    <a:pt x="376711" y="285165"/>
                    <a:pt x="383202" y="278674"/>
                  </a:cubicBezTo>
                  <a:cubicBezTo>
                    <a:pt x="398004" y="263872"/>
                    <a:pt x="418036" y="226423"/>
                    <a:pt x="418036" y="226423"/>
                  </a:cubicBezTo>
                  <a:cubicBezTo>
                    <a:pt x="415133" y="197394"/>
                    <a:pt x="413764" y="168171"/>
                    <a:pt x="409328" y="139337"/>
                  </a:cubicBezTo>
                  <a:cubicBezTo>
                    <a:pt x="407932" y="130264"/>
                    <a:pt x="407110" y="119702"/>
                    <a:pt x="400619" y="113211"/>
                  </a:cubicBezTo>
                  <a:cubicBezTo>
                    <a:pt x="394128" y="106720"/>
                    <a:pt x="383202" y="107406"/>
                    <a:pt x="374494" y="104503"/>
                  </a:cubicBezTo>
                  <a:cubicBezTo>
                    <a:pt x="368688" y="95794"/>
                    <a:pt x="365249" y="84916"/>
                    <a:pt x="357076" y="78377"/>
                  </a:cubicBezTo>
                  <a:cubicBezTo>
                    <a:pt x="349908" y="72643"/>
                    <a:pt x="340038" y="70966"/>
                    <a:pt x="330951" y="69668"/>
                  </a:cubicBezTo>
                  <a:cubicBezTo>
                    <a:pt x="299210" y="65134"/>
                    <a:pt x="267088" y="63863"/>
                    <a:pt x="235156" y="60960"/>
                  </a:cubicBezTo>
                  <a:cubicBezTo>
                    <a:pt x="234857" y="60885"/>
                    <a:pt x="178359" y="47706"/>
                    <a:pt x="174196" y="43543"/>
                  </a:cubicBezTo>
                  <a:cubicBezTo>
                    <a:pt x="167705" y="37052"/>
                    <a:pt x="168897" y="25940"/>
                    <a:pt x="165488" y="17417"/>
                  </a:cubicBezTo>
                  <a:cubicBezTo>
                    <a:pt x="163077" y="11390"/>
                    <a:pt x="159682" y="5806"/>
                    <a:pt x="156779" y="0"/>
                  </a:cubicBezTo>
                </a:path>
              </a:pathLst>
            </a:custGeom>
            <a:solidFill>
              <a:srgbClr val="8AC6CD">
                <a:alpha val="50196"/>
              </a:srgbClr>
            </a:solidFill>
            <a:ln w="38100" cap="flat" cmpd="sng" algn="ctr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20" name="CuadroTexto 19"/>
            <p:cNvSpPr txBox="1"/>
            <p:nvPr/>
          </p:nvSpPr>
          <p:spPr>
            <a:xfrm>
              <a:off x="922824" y="3657724"/>
              <a:ext cx="160120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/>
              </a:lvl1pPr>
            </a:lstStyle>
            <a:p>
              <a:r>
                <a:rPr lang="es-ES" dirty="0"/>
                <a:t>A CONSOLIDAR</a:t>
              </a:r>
              <a:endParaRPr lang="es-CL" dirty="0"/>
            </a:p>
          </p:txBody>
        </p:sp>
      </p:grpSp>
      <p:sp>
        <p:nvSpPr>
          <p:cNvPr id="21" name="CuadroTexto 20"/>
          <p:cNvSpPr txBox="1"/>
          <p:nvPr/>
        </p:nvSpPr>
        <p:spPr>
          <a:xfrm>
            <a:off x="918642" y="3239398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100"/>
            </a:lvl1pPr>
          </a:lstStyle>
          <a:p>
            <a:r>
              <a:rPr lang="es-ES" dirty="0"/>
              <a:t>ÁREA VERDE</a:t>
            </a:r>
            <a:endParaRPr lang="es-CL" dirty="0"/>
          </a:p>
        </p:txBody>
      </p:sp>
      <p:sp>
        <p:nvSpPr>
          <p:cNvPr id="25" name="Rectángulo 24"/>
          <p:cNvSpPr/>
          <p:nvPr/>
        </p:nvSpPr>
        <p:spPr bwMode="auto">
          <a:xfrm>
            <a:off x="323527" y="3233048"/>
            <a:ext cx="360041" cy="261610"/>
          </a:xfrm>
          <a:prstGeom prst="rect">
            <a:avLst/>
          </a:prstGeom>
          <a:solidFill>
            <a:srgbClr val="008000">
              <a:alpha val="54902"/>
            </a:srgbClr>
          </a:solidFill>
          <a:ln w="38100" cap="flat" cmpd="sng" algn="ctr">
            <a:solidFill>
              <a:srgbClr val="0033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4802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17159" t="14300" r="33069" b="13601"/>
          <a:stretch/>
        </p:blipFill>
        <p:spPr>
          <a:xfrm>
            <a:off x="242811" y="28464"/>
            <a:ext cx="8361637" cy="681337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7504" y="44624"/>
            <a:ext cx="3888433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 REGULADOR NAVAL VIGENTE - 2022</a:t>
            </a:r>
            <a:endParaRPr lang="es-CL" sz="1400" dirty="0"/>
          </a:p>
        </p:txBody>
      </p:sp>
      <p:grpSp>
        <p:nvGrpSpPr>
          <p:cNvPr id="3" name="Grupo 2"/>
          <p:cNvGrpSpPr/>
          <p:nvPr/>
        </p:nvGrpSpPr>
        <p:grpSpPr>
          <a:xfrm>
            <a:off x="2135502" y="79564"/>
            <a:ext cx="6756978" cy="6484238"/>
            <a:chOff x="2135502" y="79564"/>
            <a:chExt cx="6756978" cy="6484238"/>
          </a:xfrm>
        </p:grpSpPr>
        <p:sp>
          <p:nvSpPr>
            <p:cNvPr id="4" name="CuadroTexto 3"/>
            <p:cNvSpPr txBox="1"/>
            <p:nvPr/>
          </p:nvSpPr>
          <p:spPr>
            <a:xfrm>
              <a:off x="4716017" y="79564"/>
              <a:ext cx="3888431" cy="2616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/>
              </a:lvl1pPr>
            </a:lstStyle>
            <a:p>
              <a:r>
                <a:rPr lang="es-ES" dirty="0"/>
                <a:t>SECTORES DE USOS A MANTENER - CONSOLIDADOS</a:t>
              </a:r>
              <a:endParaRPr lang="es-CL" dirty="0"/>
            </a:p>
          </p:txBody>
        </p:sp>
        <p:sp>
          <p:nvSpPr>
            <p:cNvPr id="9" name="Forma libre 8"/>
            <p:cNvSpPr/>
            <p:nvPr/>
          </p:nvSpPr>
          <p:spPr bwMode="auto">
            <a:xfrm>
              <a:off x="2135502" y="3912042"/>
              <a:ext cx="5151868" cy="2651760"/>
            </a:xfrm>
            <a:custGeom>
              <a:avLst/>
              <a:gdLst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02873 w 5168347"/>
                <a:gd name="connsiteY55" fmla="*/ 2007704 h 2651760"/>
                <a:gd name="connsiteX56" fmla="*/ 4047214 w 5168347"/>
                <a:gd name="connsiteY56" fmla="*/ 1979875 h 2651760"/>
                <a:gd name="connsiteX57" fmla="*/ 3971676 w 5168347"/>
                <a:gd name="connsiteY57" fmla="*/ 2055412 h 2651760"/>
                <a:gd name="connsiteX58" fmla="*/ 3927944 w 5168347"/>
                <a:gd name="connsiteY58" fmla="*/ 2087217 h 2651760"/>
                <a:gd name="connsiteX59" fmla="*/ 3832528 w 5168347"/>
                <a:gd name="connsiteY59" fmla="*/ 2087217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496956 w 5168347"/>
                <a:gd name="connsiteY89" fmla="*/ 1152939 h 2651760"/>
                <a:gd name="connsiteX90" fmla="*/ 576469 w 5168347"/>
                <a:gd name="connsiteY90" fmla="*/ 1045596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02873 w 5168347"/>
                <a:gd name="connsiteY55" fmla="*/ 2007704 h 2651760"/>
                <a:gd name="connsiteX56" fmla="*/ 4047214 w 5168347"/>
                <a:gd name="connsiteY56" fmla="*/ 1979875 h 2651760"/>
                <a:gd name="connsiteX57" fmla="*/ 3971676 w 5168347"/>
                <a:gd name="connsiteY57" fmla="*/ 2055412 h 2651760"/>
                <a:gd name="connsiteX58" fmla="*/ 3927944 w 5168347"/>
                <a:gd name="connsiteY58" fmla="*/ 2087217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496956 w 5168347"/>
                <a:gd name="connsiteY89" fmla="*/ 1152939 h 2651760"/>
                <a:gd name="connsiteX90" fmla="*/ 576469 w 5168347"/>
                <a:gd name="connsiteY90" fmla="*/ 1045596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02873 w 5168347"/>
                <a:gd name="connsiteY55" fmla="*/ 2007704 h 2651760"/>
                <a:gd name="connsiteX56" fmla="*/ 4047214 w 5168347"/>
                <a:gd name="connsiteY56" fmla="*/ 1979875 h 2651760"/>
                <a:gd name="connsiteX57" fmla="*/ 3971676 w 5168347"/>
                <a:gd name="connsiteY57" fmla="*/ 2055412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496956 w 5168347"/>
                <a:gd name="connsiteY89" fmla="*/ 1152939 h 2651760"/>
                <a:gd name="connsiteX90" fmla="*/ 576469 w 5168347"/>
                <a:gd name="connsiteY90" fmla="*/ 1045596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02873 w 5168347"/>
                <a:gd name="connsiteY55" fmla="*/ 2007704 h 2651760"/>
                <a:gd name="connsiteX56" fmla="*/ 4047214 w 5168347"/>
                <a:gd name="connsiteY56" fmla="*/ 1979875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496956 w 5168347"/>
                <a:gd name="connsiteY89" fmla="*/ 1152939 h 2651760"/>
                <a:gd name="connsiteX90" fmla="*/ 576469 w 5168347"/>
                <a:gd name="connsiteY90" fmla="*/ 1045596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02873 w 5168347"/>
                <a:gd name="connsiteY55" fmla="*/ 2007704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496956 w 5168347"/>
                <a:gd name="connsiteY89" fmla="*/ 1152939 h 2651760"/>
                <a:gd name="connsiteX90" fmla="*/ 576469 w 5168347"/>
                <a:gd name="connsiteY90" fmla="*/ 1045596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496956 w 5168347"/>
                <a:gd name="connsiteY89" fmla="*/ 1152939 h 2651760"/>
                <a:gd name="connsiteX90" fmla="*/ 576469 w 5168347"/>
                <a:gd name="connsiteY90" fmla="*/ 1045596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496956 w 5168347"/>
                <a:gd name="connsiteY89" fmla="*/ 1152939 h 2651760"/>
                <a:gd name="connsiteX90" fmla="*/ 562872 w 5168347"/>
                <a:gd name="connsiteY90" fmla="*/ 1079588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413467 w 5168347"/>
                <a:gd name="connsiteY88" fmla="*/ 1252330 h 2651760"/>
                <a:gd name="connsiteX89" fmla="*/ 660121 w 5168347"/>
                <a:gd name="connsiteY89" fmla="*/ 1441876 h 2651760"/>
                <a:gd name="connsiteX90" fmla="*/ 562872 w 5168347"/>
                <a:gd name="connsiteY90" fmla="*/ 1079588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234563 w 5168347"/>
                <a:gd name="connsiteY87" fmla="*/ 1284135 h 2651760"/>
                <a:gd name="connsiteX88" fmla="*/ 773788 w 5168347"/>
                <a:gd name="connsiteY88" fmla="*/ 1544666 h 2651760"/>
                <a:gd name="connsiteX89" fmla="*/ 660121 w 5168347"/>
                <a:gd name="connsiteY89" fmla="*/ 1441876 h 2651760"/>
                <a:gd name="connsiteX90" fmla="*/ 562872 w 5168347"/>
                <a:gd name="connsiteY90" fmla="*/ 1079588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226612 w 5168347"/>
                <a:gd name="connsiteY86" fmla="*/ 1745311 h 2651760"/>
                <a:gd name="connsiteX87" fmla="*/ 843030 w 5168347"/>
                <a:gd name="connsiteY87" fmla="*/ 1634259 h 2651760"/>
                <a:gd name="connsiteX88" fmla="*/ 773788 w 5168347"/>
                <a:gd name="connsiteY88" fmla="*/ 1544666 h 2651760"/>
                <a:gd name="connsiteX89" fmla="*/ 660121 w 5168347"/>
                <a:gd name="connsiteY89" fmla="*/ 1441876 h 2651760"/>
                <a:gd name="connsiteX90" fmla="*/ 562872 w 5168347"/>
                <a:gd name="connsiteY90" fmla="*/ 1079588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159026 w 5168347"/>
                <a:gd name="connsiteY85" fmla="*/ 1876508 h 2651760"/>
                <a:gd name="connsiteX86" fmla="*/ 807885 w 5168347"/>
                <a:gd name="connsiteY86" fmla="*/ 2003654 h 2651760"/>
                <a:gd name="connsiteX87" fmla="*/ 843030 w 5168347"/>
                <a:gd name="connsiteY87" fmla="*/ 1634259 h 2651760"/>
                <a:gd name="connsiteX88" fmla="*/ 773788 w 5168347"/>
                <a:gd name="connsiteY88" fmla="*/ 1544666 h 2651760"/>
                <a:gd name="connsiteX89" fmla="*/ 660121 w 5168347"/>
                <a:gd name="connsiteY89" fmla="*/ 1441876 h 2651760"/>
                <a:gd name="connsiteX90" fmla="*/ 562872 w 5168347"/>
                <a:gd name="connsiteY90" fmla="*/ 1079588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815083 w 5168347"/>
                <a:gd name="connsiteY85" fmla="*/ 2107657 h 2651760"/>
                <a:gd name="connsiteX86" fmla="*/ 807885 w 5168347"/>
                <a:gd name="connsiteY86" fmla="*/ 2003654 h 2651760"/>
                <a:gd name="connsiteX87" fmla="*/ 843030 w 5168347"/>
                <a:gd name="connsiteY87" fmla="*/ 1634259 h 2651760"/>
                <a:gd name="connsiteX88" fmla="*/ 773788 w 5168347"/>
                <a:gd name="connsiteY88" fmla="*/ 1544666 h 2651760"/>
                <a:gd name="connsiteX89" fmla="*/ 660121 w 5168347"/>
                <a:gd name="connsiteY89" fmla="*/ 1441876 h 2651760"/>
                <a:gd name="connsiteX90" fmla="*/ 562872 w 5168347"/>
                <a:gd name="connsiteY90" fmla="*/ 1079588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495005 w 5168347"/>
                <a:gd name="connsiteY85" fmla="*/ 2057052 h 2651760"/>
                <a:gd name="connsiteX86" fmla="*/ 815083 w 5168347"/>
                <a:gd name="connsiteY86" fmla="*/ 2107657 h 2651760"/>
                <a:gd name="connsiteX87" fmla="*/ 807885 w 5168347"/>
                <a:gd name="connsiteY87" fmla="*/ 2003654 h 2651760"/>
                <a:gd name="connsiteX88" fmla="*/ 843030 w 5168347"/>
                <a:gd name="connsiteY88" fmla="*/ 1634259 h 2651760"/>
                <a:gd name="connsiteX89" fmla="*/ 773788 w 5168347"/>
                <a:gd name="connsiteY89" fmla="*/ 1544666 h 2651760"/>
                <a:gd name="connsiteX90" fmla="*/ 660121 w 5168347"/>
                <a:gd name="connsiteY90" fmla="*/ 1441876 h 2651760"/>
                <a:gd name="connsiteX91" fmla="*/ 562872 w 5168347"/>
                <a:gd name="connsiteY91" fmla="*/ 1079588 h 2651760"/>
                <a:gd name="connsiteX92" fmla="*/ 580445 w 5168347"/>
                <a:gd name="connsiteY92" fmla="*/ 958132 h 2651760"/>
                <a:gd name="connsiteX93" fmla="*/ 532737 w 5168347"/>
                <a:gd name="connsiteY93" fmla="*/ 882595 h 2651760"/>
                <a:gd name="connsiteX94" fmla="*/ 473102 w 5168347"/>
                <a:gd name="connsiteY94" fmla="*/ 834887 h 2651760"/>
                <a:gd name="connsiteX95" fmla="*/ 421419 w 5168347"/>
                <a:gd name="connsiteY95" fmla="*/ 771276 h 2651760"/>
                <a:gd name="connsiteX96" fmla="*/ 385638 w 5168347"/>
                <a:gd name="connsiteY96" fmla="*/ 707666 h 2651760"/>
                <a:gd name="connsiteX97" fmla="*/ 373711 w 5168347"/>
                <a:gd name="connsiteY97" fmla="*/ 644055 h 2651760"/>
                <a:gd name="connsiteX98" fmla="*/ 417443 w 5168347"/>
                <a:gd name="connsiteY98" fmla="*/ 584421 h 2651760"/>
                <a:gd name="connsiteX99" fmla="*/ 433346 w 5168347"/>
                <a:gd name="connsiteY99" fmla="*/ 492981 h 2651760"/>
                <a:gd name="connsiteX100" fmla="*/ 397565 w 5168347"/>
                <a:gd name="connsiteY100" fmla="*/ 405516 h 2651760"/>
                <a:gd name="connsiteX101" fmla="*/ 361784 w 5168347"/>
                <a:gd name="connsiteY101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35780 w 5168347"/>
                <a:gd name="connsiteY84" fmla="*/ 2091193 h 2651760"/>
                <a:gd name="connsiteX85" fmla="*/ 495005 w 5168347"/>
                <a:gd name="connsiteY85" fmla="*/ 2057052 h 2651760"/>
                <a:gd name="connsiteX86" fmla="*/ 815083 w 5168347"/>
                <a:gd name="connsiteY86" fmla="*/ 2107657 h 2651760"/>
                <a:gd name="connsiteX87" fmla="*/ 807885 w 5168347"/>
                <a:gd name="connsiteY87" fmla="*/ 2003654 h 2651760"/>
                <a:gd name="connsiteX88" fmla="*/ 843030 w 5168347"/>
                <a:gd name="connsiteY88" fmla="*/ 1634259 h 2651760"/>
                <a:gd name="connsiteX89" fmla="*/ 773788 w 5168347"/>
                <a:gd name="connsiteY89" fmla="*/ 1544666 h 2651760"/>
                <a:gd name="connsiteX90" fmla="*/ 660121 w 5168347"/>
                <a:gd name="connsiteY90" fmla="*/ 1441876 h 2651760"/>
                <a:gd name="connsiteX91" fmla="*/ 562872 w 5168347"/>
                <a:gd name="connsiteY91" fmla="*/ 1079588 h 2651760"/>
                <a:gd name="connsiteX92" fmla="*/ 580445 w 5168347"/>
                <a:gd name="connsiteY92" fmla="*/ 958132 h 2651760"/>
                <a:gd name="connsiteX93" fmla="*/ 532737 w 5168347"/>
                <a:gd name="connsiteY93" fmla="*/ 882595 h 2651760"/>
                <a:gd name="connsiteX94" fmla="*/ 473102 w 5168347"/>
                <a:gd name="connsiteY94" fmla="*/ 834887 h 2651760"/>
                <a:gd name="connsiteX95" fmla="*/ 421419 w 5168347"/>
                <a:gd name="connsiteY95" fmla="*/ 771276 h 2651760"/>
                <a:gd name="connsiteX96" fmla="*/ 385638 w 5168347"/>
                <a:gd name="connsiteY96" fmla="*/ 707666 h 2651760"/>
                <a:gd name="connsiteX97" fmla="*/ 373711 w 5168347"/>
                <a:gd name="connsiteY97" fmla="*/ 644055 h 2651760"/>
                <a:gd name="connsiteX98" fmla="*/ 417443 w 5168347"/>
                <a:gd name="connsiteY98" fmla="*/ 584421 h 2651760"/>
                <a:gd name="connsiteX99" fmla="*/ 433346 w 5168347"/>
                <a:gd name="connsiteY99" fmla="*/ 492981 h 2651760"/>
                <a:gd name="connsiteX100" fmla="*/ 397565 w 5168347"/>
                <a:gd name="connsiteY100" fmla="*/ 405516 h 2651760"/>
                <a:gd name="connsiteX101" fmla="*/ 361784 w 5168347"/>
                <a:gd name="connsiteY101" fmla="*/ 353833 h 2651760"/>
                <a:gd name="connsiteX0" fmla="*/ 361784 w 5168347"/>
                <a:gd name="connsiteY0" fmla="*/ 353833 h 2651760"/>
                <a:gd name="connsiteX1" fmla="*/ 751398 w 5168347"/>
                <a:gd name="connsiteY1" fmla="*/ 0 h 2651760"/>
                <a:gd name="connsiteX2" fmla="*/ 934278 w 5168347"/>
                <a:gd name="connsiteY2" fmla="*/ 99391 h 2651760"/>
                <a:gd name="connsiteX3" fmla="*/ 997888 w 5168347"/>
                <a:gd name="connsiteY3" fmla="*/ 186855 h 2651760"/>
                <a:gd name="connsiteX4" fmla="*/ 1105231 w 5168347"/>
                <a:gd name="connsiteY4" fmla="*/ 437321 h 2651760"/>
                <a:gd name="connsiteX5" fmla="*/ 1156914 w 5168347"/>
                <a:gd name="connsiteY5" fmla="*/ 564542 h 2651760"/>
                <a:gd name="connsiteX6" fmla="*/ 1148963 w 5168347"/>
                <a:gd name="connsiteY6" fmla="*/ 894521 h 2651760"/>
                <a:gd name="connsiteX7" fmla="*/ 1272208 w 5168347"/>
                <a:gd name="connsiteY7" fmla="*/ 946205 h 2651760"/>
                <a:gd name="connsiteX8" fmla="*/ 1367624 w 5168347"/>
                <a:gd name="connsiteY8" fmla="*/ 950181 h 2651760"/>
                <a:gd name="connsiteX9" fmla="*/ 1455088 w 5168347"/>
                <a:gd name="connsiteY9" fmla="*/ 954156 h 2651760"/>
                <a:gd name="connsiteX10" fmla="*/ 1498820 w 5168347"/>
                <a:gd name="connsiteY10" fmla="*/ 981986 h 2651760"/>
                <a:gd name="connsiteX11" fmla="*/ 1514723 w 5168347"/>
                <a:gd name="connsiteY11" fmla="*/ 954156 h 2651760"/>
                <a:gd name="connsiteX12" fmla="*/ 1534601 w 5168347"/>
                <a:gd name="connsiteY12" fmla="*/ 878619 h 2651760"/>
                <a:gd name="connsiteX13" fmla="*/ 1606163 w 5168347"/>
                <a:gd name="connsiteY13" fmla="*/ 878619 h 2651760"/>
                <a:gd name="connsiteX14" fmla="*/ 1665798 w 5168347"/>
                <a:gd name="connsiteY14" fmla="*/ 898497 h 2651760"/>
                <a:gd name="connsiteX15" fmla="*/ 1701579 w 5168347"/>
                <a:gd name="connsiteY15" fmla="*/ 838862 h 2651760"/>
                <a:gd name="connsiteX16" fmla="*/ 1729408 w 5168347"/>
                <a:gd name="connsiteY16" fmla="*/ 799106 h 2651760"/>
                <a:gd name="connsiteX17" fmla="*/ 1860605 w 5168347"/>
                <a:gd name="connsiteY17" fmla="*/ 799106 h 2651760"/>
                <a:gd name="connsiteX18" fmla="*/ 2019631 w 5168347"/>
                <a:gd name="connsiteY18" fmla="*/ 826935 h 2651760"/>
                <a:gd name="connsiteX19" fmla="*/ 2532490 w 5168347"/>
                <a:gd name="connsiteY19" fmla="*/ 528761 h 2651760"/>
                <a:gd name="connsiteX20" fmla="*/ 2858494 w 5168347"/>
                <a:gd name="connsiteY20" fmla="*/ 616226 h 2651760"/>
                <a:gd name="connsiteX21" fmla="*/ 3256059 w 5168347"/>
                <a:gd name="connsiteY21" fmla="*/ 755374 h 2651760"/>
                <a:gd name="connsiteX22" fmla="*/ 3335572 w 5168347"/>
                <a:gd name="connsiteY22" fmla="*/ 687788 h 2651760"/>
                <a:gd name="connsiteX23" fmla="*/ 3510500 w 5168347"/>
                <a:gd name="connsiteY23" fmla="*/ 699715 h 2651760"/>
                <a:gd name="connsiteX24" fmla="*/ 3562184 w 5168347"/>
                <a:gd name="connsiteY24" fmla="*/ 679836 h 2651760"/>
                <a:gd name="connsiteX25" fmla="*/ 3613867 w 5168347"/>
                <a:gd name="connsiteY25" fmla="*/ 640080 h 2651760"/>
                <a:gd name="connsiteX26" fmla="*/ 3776869 w 5168347"/>
                <a:gd name="connsiteY26" fmla="*/ 640080 h 2651760"/>
                <a:gd name="connsiteX27" fmla="*/ 3808674 w 5168347"/>
                <a:gd name="connsiteY27" fmla="*/ 596348 h 2651760"/>
                <a:gd name="connsiteX28" fmla="*/ 3904090 w 5168347"/>
                <a:gd name="connsiteY28" fmla="*/ 600323 h 2651760"/>
                <a:gd name="connsiteX29" fmla="*/ 4035287 w 5168347"/>
                <a:gd name="connsiteY29" fmla="*/ 644055 h 2651760"/>
                <a:gd name="connsiteX30" fmla="*/ 4222142 w 5168347"/>
                <a:gd name="connsiteY30" fmla="*/ 675861 h 2651760"/>
                <a:gd name="connsiteX31" fmla="*/ 4194313 w 5168347"/>
                <a:gd name="connsiteY31" fmla="*/ 747422 h 2651760"/>
                <a:gd name="connsiteX32" fmla="*/ 4210215 w 5168347"/>
                <a:gd name="connsiteY32" fmla="*/ 826935 h 2651760"/>
                <a:gd name="connsiteX33" fmla="*/ 4222142 w 5168347"/>
                <a:gd name="connsiteY33" fmla="*/ 922351 h 2651760"/>
                <a:gd name="connsiteX34" fmla="*/ 4142629 w 5168347"/>
                <a:gd name="connsiteY34" fmla="*/ 978010 h 2651760"/>
                <a:gd name="connsiteX35" fmla="*/ 4452730 w 5168347"/>
                <a:gd name="connsiteY35" fmla="*/ 1220525 h 2651760"/>
                <a:gd name="connsiteX36" fmla="*/ 4723074 w 5168347"/>
                <a:gd name="connsiteY36" fmla="*/ 922351 h 2651760"/>
                <a:gd name="connsiteX37" fmla="*/ 4766807 w 5168347"/>
                <a:gd name="connsiteY37" fmla="*/ 707666 h 2651760"/>
                <a:gd name="connsiteX38" fmla="*/ 5168347 w 5168347"/>
                <a:gd name="connsiteY38" fmla="*/ 699715 h 2651760"/>
                <a:gd name="connsiteX39" fmla="*/ 5168347 w 5168347"/>
                <a:gd name="connsiteY39" fmla="*/ 699715 h 2651760"/>
                <a:gd name="connsiteX40" fmla="*/ 5001370 w 5168347"/>
                <a:gd name="connsiteY40" fmla="*/ 1280160 h 2651760"/>
                <a:gd name="connsiteX41" fmla="*/ 4985467 w 5168347"/>
                <a:gd name="connsiteY41" fmla="*/ 1292087 h 2651760"/>
                <a:gd name="connsiteX42" fmla="*/ 4965589 w 5168347"/>
                <a:gd name="connsiteY42" fmla="*/ 1395454 h 2651760"/>
                <a:gd name="connsiteX43" fmla="*/ 4965589 w 5168347"/>
                <a:gd name="connsiteY43" fmla="*/ 1439186 h 2651760"/>
                <a:gd name="connsiteX44" fmla="*/ 5013297 w 5168347"/>
                <a:gd name="connsiteY44" fmla="*/ 1530626 h 2651760"/>
                <a:gd name="connsiteX45" fmla="*/ 5053054 w 5168347"/>
                <a:gd name="connsiteY45" fmla="*/ 1534601 h 2651760"/>
                <a:gd name="connsiteX46" fmla="*/ 5128591 w 5168347"/>
                <a:gd name="connsiteY46" fmla="*/ 1610139 h 2651760"/>
                <a:gd name="connsiteX47" fmla="*/ 4894027 w 5168347"/>
                <a:gd name="connsiteY47" fmla="*/ 2270097 h 2651760"/>
                <a:gd name="connsiteX48" fmla="*/ 4647537 w 5168347"/>
                <a:gd name="connsiteY48" fmla="*/ 2242268 h 2651760"/>
                <a:gd name="connsiteX49" fmla="*/ 4560073 w 5168347"/>
                <a:gd name="connsiteY49" fmla="*/ 2627906 h 2651760"/>
                <a:gd name="connsiteX50" fmla="*/ 4142629 w 5168347"/>
                <a:gd name="connsiteY50" fmla="*/ 2520563 h 2651760"/>
                <a:gd name="connsiteX51" fmla="*/ 4178410 w 5168347"/>
                <a:gd name="connsiteY51" fmla="*/ 2353586 h 2651760"/>
                <a:gd name="connsiteX52" fmla="*/ 4178410 w 5168347"/>
                <a:gd name="connsiteY52" fmla="*/ 2309854 h 2651760"/>
                <a:gd name="connsiteX53" fmla="*/ 4210215 w 5168347"/>
                <a:gd name="connsiteY53" fmla="*/ 2146852 h 2651760"/>
                <a:gd name="connsiteX54" fmla="*/ 4166483 w 5168347"/>
                <a:gd name="connsiteY54" fmla="*/ 2067339 h 2651760"/>
                <a:gd name="connsiteX55" fmla="*/ 4130067 w 5168347"/>
                <a:gd name="connsiteY55" fmla="*/ 2031499 h 2651760"/>
                <a:gd name="connsiteX56" fmla="*/ 4098203 w 5168347"/>
                <a:gd name="connsiteY56" fmla="*/ 2068256 h 2651760"/>
                <a:gd name="connsiteX57" fmla="*/ 4060057 w 5168347"/>
                <a:gd name="connsiteY57" fmla="*/ 2184584 h 2651760"/>
                <a:gd name="connsiteX58" fmla="*/ 4009526 w 5168347"/>
                <a:gd name="connsiteY58" fmla="*/ 2195993 h 2651760"/>
                <a:gd name="connsiteX59" fmla="*/ 3924308 w 5168347"/>
                <a:gd name="connsiteY59" fmla="*/ 2168799 h 2651760"/>
                <a:gd name="connsiteX60" fmla="*/ 3816626 w 5168347"/>
                <a:gd name="connsiteY60" fmla="*/ 2146852 h 2651760"/>
                <a:gd name="connsiteX61" fmla="*/ 3709283 w 5168347"/>
                <a:gd name="connsiteY61" fmla="*/ 2186608 h 2651760"/>
                <a:gd name="connsiteX62" fmla="*/ 3665551 w 5168347"/>
                <a:gd name="connsiteY62" fmla="*/ 2425148 h 2651760"/>
                <a:gd name="connsiteX63" fmla="*/ 3101008 w 5168347"/>
                <a:gd name="connsiteY63" fmla="*/ 2373464 h 2651760"/>
                <a:gd name="connsiteX64" fmla="*/ 2643808 w 5168347"/>
                <a:gd name="connsiteY64" fmla="*/ 2349610 h 2651760"/>
                <a:gd name="connsiteX65" fmla="*/ 2421172 w 5168347"/>
                <a:gd name="connsiteY65" fmla="*/ 2337683 h 2651760"/>
                <a:gd name="connsiteX66" fmla="*/ 2154803 w 5168347"/>
                <a:gd name="connsiteY66" fmla="*/ 2254195 h 2651760"/>
                <a:gd name="connsiteX67" fmla="*/ 2015655 w 5168347"/>
                <a:gd name="connsiteY67" fmla="*/ 2258170 h 2651760"/>
                <a:gd name="connsiteX68" fmla="*/ 1793019 w 5168347"/>
                <a:gd name="connsiteY68" fmla="*/ 2242268 h 2651760"/>
                <a:gd name="connsiteX69" fmla="*/ 1661822 w 5168347"/>
                <a:gd name="connsiteY69" fmla="*/ 2262146 h 2651760"/>
                <a:gd name="connsiteX70" fmla="*/ 1459064 w 5168347"/>
                <a:gd name="connsiteY70" fmla="*/ 2313829 h 2651760"/>
                <a:gd name="connsiteX71" fmla="*/ 1280160 w 5168347"/>
                <a:gd name="connsiteY71" fmla="*/ 2397318 h 2651760"/>
                <a:gd name="connsiteX72" fmla="*/ 1176793 w 5168347"/>
                <a:gd name="connsiteY72" fmla="*/ 2429123 h 2651760"/>
                <a:gd name="connsiteX73" fmla="*/ 942229 w 5168347"/>
                <a:gd name="connsiteY73" fmla="*/ 2480807 h 2651760"/>
                <a:gd name="connsiteX74" fmla="*/ 878619 w 5168347"/>
                <a:gd name="connsiteY74" fmla="*/ 2512612 h 2651760"/>
                <a:gd name="connsiteX75" fmla="*/ 671885 w 5168347"/>
                <a:gd name="connsiteY75" fmla="*/ 2647784 h 2651760"/>
                <a:gd name="connsiteX76" fmla="*/ 556591 w 5168347"/>
                <a:gd name="connsiteY76" fmla="*/ 2651760 h 2651760"/>
                <a:gd name="connsiteX77" fmla="*/ 377687 w 5168347"/>
                <a:gd name="connsiteY77" fmla="*/ 2639833 h 2651760"/>
                <a:gd name="connsiteX78" fmla="*/ 246490 w 5168347"/>
                <a:gd name="connsiteY78" fmla="*/ 2612003 h 2651760"/>
                <a:gd name="connsiteX79" fmla="*/ 131196 w 5168347"/>
                <a:gd name="connsiteY79" fmla="*/ 2524539 h 2651760"/>
                <a:gd name="connsiteX80" fmla="*/ 71561 w 5168347"/>
                <a:gd name="connsiteY80" fmla="*/ 2492734 h 2651760"/>
                <a:gd name="connsiteX81" fmla="*/ 67586 w 5168347"/>
                <a:gd name="connsiteY81" fmla="*/ 2452977 h 2651760"/>
                <a:gd name="connsiteX82" fmla="*/ 19878 w 5168347"/>
                <a:gd name="connsiteY82" fmla="*/ 2373464 h 2651760"/>
                <a:gd name="connsiteX83" fmla="*/ 0 w 5168347"/>
                <a:gd name="connsiteY83" fmla="*/ 2178657 h 2651760"/>
                <a:gd name="connsiteX84" fmla="*/ 495005 w 5168347"/>
                <a:gd name="connsiteY84" fmla="*/ 2057052 h 2651760"/>
                <a:gd name="connsiteX85" fmla="*/ 815083 w 5168347"/>
                <a:gd name="connsiteY85" fmla="*/ 2107657 h 2651760"/>
                <a:gd name="connsiteX86" fmla="*/ 807885 w 5168347"/>
                <a:gd name="connsiteY86" fmla="*/ 2003654 h 2651760"/>
                <a:gd name="connsiteX87" fmla="*/ 843030 w 5168347"/>
                <a:gd name="connsiteY87" fmla="*/ 1634259 h 2651760"/>
                <a:gd name="connsiteX88" fmla="*/ 773788 w 5168347"/>
                <a:gd name="connsiteY88" fmla="*/ 1544666 h 2651760"/>
                <a:gd name="connsiteX89" fmla="*/ 660121 w 5168347"/>
                <a:gd name="connsiteY89" fmla="*/ 1441876 h 2651760"/>
                <a:gd name="connsiteX90" fmla="*/ 562872 w 5168347"/>
                <a:gd name="connsiteY90" fmla="*/ 1079588 h 2651760"/>
                <a:gd name="connsiteX91" fmla="*/ 580445 w 5168347"/>
                <a:gd name="connsiteY91" fmla="*/ 958132 h 2651760"/>
                <a:gd name="connsiteX92" fmla="*/ 532737 w 5168347"/>
                <a:gd name="connsiteY92" fmla="*/ 882595 h 2651760"/>
                <a:gd name="connsiteX93" fmla="*/ 473102 w 5168347"/>
                <a:gd name="connsiteY93" fmla="*/ 834887 h 2651760"/>
                <a:gd name="connsiteX94" fmla="*/ 421419 w 5168347"/>
                <a:gd name="connsiteY94" fmla="*/ 771276 h 2651760"/>
                <a:gd name="connsiteX95" fmla="*/ 385638 w 5168347"/>
                <a:gd name="connsiteY95" fmla="*/ 707666 h 2651760"/>
                <a:gd name="connsiteX96" fmla="*/ 373711 w 5168347"/>
                <a:gd name="connsiteY96" fmla="*/ 644055 h 2651760"/>
                <a:gd name="connsiteX97" fmla="*/ 417443 w 5168347"/>
                <a:gd name="connsiteY97" fmla="*/ 584421 h 2651760"/>
                <a:gd name="connsiteX98" fmla="*/ 433346 w 5168347"/>
                <a:gd name="connsiteY98" fmla="*/ 492981 h 2651760"/>
                <a:gd name="connsiteX99" fmla="*/ 397565 w 5168347"/>
                <a:gd name="connsiteY99" fmla="*/ 405516 h 2651760"/>
                <a:gd name="connsiteX100" fmla="*/ 361784 w 5168347"/>
                <a:gd name="connsiteY100" fmla="*/ 353833 h 2651760"/>
                <a:gd name="connsiteX0" fmla="*/ 341906 w 5148469"/>
                <a:gd name="connsiteY0" fmla="*/ 353833 h 2651760"/>
                <a:gd name="connsiteX1" fmla="*/ 731520 w 5148469"/>
                <a:gd name="connsiteY1" fmla="*/ 0 h 2651760"/>
                <a:gd name="connsiteX2" fmla="*/ 914400 w 5148469"/>
                <a:gd name="connsiteY2" fmla="*/ 99391 h 2651760"/>
                <a:gd name="connsiteX3" fmla="*/ 978010 w 5148469"/>
                <a:gd name="connsiteY3" fmla="*/ 186855 h 2651760"/>
                <a:gd name="connsiteX4" fmla="*/ 1085353 w 5148469"/>
                <a:gd name="connsiteY4" fmla="*/ 437321 h 2651760"/>
                <a:gd name="connsiteX5" fmla="*/ 1137036 w 5148469"/>
                <a:gd name="connsiteY5" fmla="*/ 564542 h 2651760"/>
                <a:gd name="connsiteX6" fmla="*/ 1129085 w 5148469"/>
                <a:gd name="connsiteY6" fmla="*/ 894521 h 2651760"/>
                <a:gd name="connsiteX7" fmla="*/ 1252330 w 5148469"/>
                <a:gd name="connsiteY7" fmla="*/ 946205 h 2651760"/>
                <a:gd name="connsiteX8" fmla="*/ 1347746 w 5148469"/>
                <a:gd name="connsiteY8" fmla="*/ 950181 h 2651760"/>
                <a:gd name="connsiteX9" fmla="*/ 1435210 w 5148469"/>
                <a:gd name="connsiteY9" fmla="*/ 954156 h 2651760"/>
                <a:gd name="connsiteX10" fmla="*/ 1478942 w 5148469"/>
                <a:gd name="connsiteY10" fmla="*/ 981986 h 2651760"/>
                <a:gd name="connsiteX11" fmla="*/ 1494845 w 5148469"/>
                <a:gd name="connsiteY11" fmla="*/ 954156 h 2651760"/>
                <a:gd name="connsiteX12" fmla="*/ 1514723 w 5148469"/>
                <a:gd name="connsiteY12" fmla="*/ 878619 h 2651760"/>
                <a:gd name="connsiteX13" fmla="*/ 1586285 w 5148469"/>
                <a:gd name="connsiteY13" fmla="*/ 878619 h 2651760"/>
                <a:gd name="connsiteX14" fmla="*/ 1645920 w 5148469"/>
                <a:gd name="connsiteY14" fmla="*/ 898497 h 2651760"/>
                <a:gd name="connsiteX15" fmla="*/ 1681701 w 5148469"/>
                <a:gd name="connsiteY15" fmla="*/ 838862 h 2651760"/>
                <a:gd name="connsiteX16" fmla="*/ 1709530 w 5148469"/>
                <a:gd name="connsiteY16" fmla="*/ 799106 h 2651760"/>
                <a:gd name="connsiteX17" fmla="*/ 1840727 w 5148469"/>
                <a:gd name="connsiteY17" fmla="*/ 799106 h 2651760"/>
                <a:gd name="connsiteX18" fmla="*/ 1999753 w 5148469"/>
                <a:gd name="connsiteY18" fmla="*/ 826935 h 2651760"/>
                <a:gd name="connsiteX19" fmla="*/ 2512612 w 5148469"/>
                <a:gd name="connsiteY19" fmla="*/ 528761 h 2651760"/>
                <a:gd name="connsiteX20" fmla="*/ 2838616 w 5148469"/>
                <a:gd name="connsiteY20" fmla="*/ 616226 h 2651760"/>
                <a:gd name="connsiteX21" fmla="*/ 3236181 w 5148469"/>
                <a:gd name="connsiteY21" fmla="*/ 755374 h 2651760"/>
                <a:gd name="connsiteX22" fmla="*/ 3315694 w 5148469"/>
                <a:gd name="connsiteY22" fmla="*/ 687788 h 2651760"/>
                <a:gd name="connsiteX23" fmla="*/ 3490622 w 5148469"/>
                <a:gd name="connsiteY23" fmla="*/ 699715 h 2651760"/>
                <a:gd name="connsiteX24" fmla="*/ 3542306 w 5148469"/>
                <a:gd name="connsiteY24" fmla="*/ 679836 h 2651760"/>
                <a:gd name="connsiteX25" fmla="*/ 3593989 w 5148469"/>
                <a:gd name="connsiteY25" fmla="*/ 640080 h 2651760"/>
                <a:gd name="connsiteX26" fmla="*/ 3756991 w 5148469"/>
                <a:gd name="connsiteY26" fmla="*/ 640080 h 2651760"/>
                <a:gd name="connsiteX27" fmla="*/ 3788796 w 5148469"/>
                <a:gd name="connsiteY27" fmla="*/ 596348 h 2651760"/>
                <a:gd name="connsiteX28" fmla="*/ 3884212 w 5148469"/>
                <a:gd name="connsiteY28" fmla="*/ 600323 h 2651760"/>
                <a:gd name="connsiteX29" fmla="*/ 4015409 w 5148469"/>
                <a:gd name="connsiteY29" fmla="*/ 644055 h 2651760"/>
                <a:gd name="connsiteX30" fmla="*/ 4202264 w 5148469"/>
                <a:gd name="connsiteY30" fmla="*/ 675861 h 2651760"/>
                <a:gd name="connsiteX31" fmla="*/ 4174435 w 5148469"/>
                <a:gd name="connsiteY31" fmla="*/ 747422 h 2651760"/>
                <a:gd name="connsiteX32" fmla="*/ 4190337 w 5148469"/>
                <a:gd name="connsiteY32" fmla="*/ 826935 h 2651760"/>
                <a:gd name="connsiteX33" fmla="*/ 4202264 w 5148469"/>
                <a:gd name="connsiteY33" fmla="*/ 922351 h 2651760"/>
                <a:gd name="connsiteX34" fmla="*/ 4122751 w 5148469"/>
                <a:gd name="connsiteY34" fmla="*/ 978010 h 2651760"/>
                <a:gd name="connsiteX35" fmla="*/ 4432852 w 5148469"/>
                <a:gd name="connsiteY35" fmla="*/ 1220525 h 2651760"/>
                <a:gd name="connsiteX36" fmla="*/ 4703196 w 5148469"/>
                <a:gd name="connsiteY36" fmla="*/ 922351 h 2651760"/>
                <a:gd name="connsiteX37" fmla="*/ 4746929 w 5148469"/>
                <a:gd name="connsiteY37" fmla="*/ 707666 h 2651760"/>
                <a:gd name="connsiteX38" fmla="*/ 5148469 w 5148469"/>
                <a:gd name="connsiteY38" fmla="*/ 699715 h 2651760"/>
                <a:gd name="connsiteX39" fmla="*/ 5148469 w 5148469"/>
                <a:gd name="connsiteY39" fmla="*/ 699715 h 2651760"/>
                <a:gd name="connsiteX40" fmla="*/ 4981492 w 5148469"/>
                <a:gd name="connsiteY40" fmla="*/ 1280160 h 2651760"/>
                <a:gd name="connsiteX41" fmla="*/ 4965589 w 5148469"/>
                <a:gd name="connsiteY41" fmla="*/ 1292087 h 2651760"/>
                <a:gd name="connsiteX42" fmla="*/ 4945711 w 5148469"/>
                <a:gd name="connsiteY42" fmla="*/ 1395454 h 2651760"/>
                <a:gd name="connsiteX43" fmla="*/ 4945711 w 5148469"/>
                <a:gd name="connsiteY43" fmla="*/ 1439186 h 2651760"/>
                <a:gd name="connsiteX44" fmla="*/ 4993419 w 5148469"/>
                <a:gd name="connsiteY44" fmla="*/ 1530626 h 2651760"/>
                <a:gd name="connsiteX45" fmla="*/ 5033176 w 5148469"/>
                <a:gd name="connsiteY45" fmla="*/ 1534601 h 2651760"/>
                <a:gd name="connsiteX46" fmla="*/ 5108713 w 5148469"/>
                <a:gd name="connsiteY46" fmla="*/ 1610139 h 2651760"/>
                <a:gd name="connsiteX47" fmla="*/ 4874149 w 5148469"/>
                <a:gd name="connsiteY47" fmla="*/ 2270097 h 2651760"/>
                <a:gd name="connsiteX48" fmla="*/ 4627659 w 5148469"/>
                <a:gd name="connsiteY48" fmla="*/ 2242268 h 2651760"/>
                <a:gd name="connsiteX49" fmla="*/ 4540195 w 5148469"/>
                <a:gd name="connsiteY49" fmla="*/ 2627906 h 2651760"/>
                <a:gd name="connsiteX50" fmla="*/ 4122751 w 5148469"/>
                <a:gd name="connsiteY50" fmla="*/ 2520563 h 2651760"/>
                <a:gd name="connsiteX51" fmla="*/ 4158532 w 5148469"/>
                <a:gd name="connsiteY51" fmla="*/ 2353586 h 2651760"/>
                <a:gd name="connsiteX52" fmla="*/ 4158532 w 5148469"/>
                <a:gd name="connsiteY52" fmla="*/ 2309854 h 2651760"/>
                <a:gd name="connsiteX53" fmla="*/ 4190337 w 5148469"/>
                <a:gd name="connsiteY53" fmla="*/ 2146852 h 2651760"/>
                <a:gd name="connsiteX54" fmla="*/ 4146605 w 5148469"/>
                <a:gd name="connsiteY54" fmla="*/ 2067339 h 2651760"/>
                <a:gd name="connsiteX55" fmla="*/ 4110189 w 5148469"/>
                <a:gd name="connsiteY55" fmla="*/ 2031499 h 2651760"/>
                <a:gd name="connsiteX56" fmla="*/ 4078325 w 5148469"/>
                <a:gd name="connsiteY56" fmla="*/ 2068256 h 2651760"/>
                <a:gd name="connsiteX57" fmla="*/ 4040179 w 5148469"/>
                <a:gd name="connsiteY57" fmla="*/ 2184584 h 2651760"/>
                <a:gd name="connsiteX58" fmla="*/ 3989648 w 5148469"/>
                <a:gd name="connsiteY58" fmla="*/ 2195993 h 2651760"/>
                <a:gd name="connsiteX59" fmla="*/ 3904430 w 5148469"/>
                <a:gd name="connsiteY59" fmla="*/ 2168799 h 2651760"/>
                <a:gd name="connsiteX60" fmla="*/ 3796748 w 5148469"/>
                <a:gd name="connsiteY60" fmla="*/ 2146852 h 2651760"/>
                <a:gd name="connsiteX61" fmla="*/ 3689405 w 5148469"/>
                <a:gd name="connsiteY61" fmla="*/ 2186608 h 2651760"/>
                <a:gd name="connsiteX62" fmla="*/ 3645673 w 5148469"/>
                <a:gd name="connsiteY62" fmla="*/ 2425148 h 2651760"/>
                <a:gd name="connsiteX63" fmla="*/ 3081130 w 5148469"/>
                <a:gd name="connsiteY63" fmla="*/ 2373464 h 2651760"/>
                <a:gd name="connsiteX64" fmla="*/ 2623930 w 5148469"/>
                <a:gd name="connsiteY64" fmla="*/ 2349610 h 2651760"/>
                <a:gd name="connsiteX65" fmla="*/ 2401294 w 5148469"/>
                <a:gd name="connsiteY65" fmla="*/ 2337683 h 2651760"/>
                <a:gd name="connsiteX66" fmla="*/ 2134925 w 5148469"/>
                <a:gd name="connsiteY66" fmla="*/ 2254195 h 2651760"/>
                <a:gd name="connsiteX67" fmla="*/ 1995777 w 5148469"/>
                <a:gd name="connsiteY67" fmla="*/ 2258170 h 2651760"/>
                <a:gd name="connsiteX68" fmla="*/ 1773141 w 5148469"/>
                <a:gd name="connsiteY68" fmla="*/ 2242268 h 2651760"/>
                <a:gd name="connsiteX69" fmla="*/ 1641944 w 5148469"/>
                <a:gd name="connsiteY69" fmla="*/ 2262146 h 2651760"/>
                <a:gd name="connsiteX70" fmla="*/ 1439186 w 5148469"/>
                <a:gd name="connsiteY70" fmla="*/ 2313829 h 2651760"/>
                <a:gd name="connsiteX71" fmla="*/ 1260282 w 5148469"/>
                <a:gd name="connsiteY71" fmla="*/ 2397318 h 2651760"/>
                <a:gd name="connsiteX72" fmla="*/ 1156915 w 5148469"/>
                <a:gd name="connsiteY72" fmla="*/ 2429123 h 2651760"/>
                <a:gd name="connsiteX73" fmla="*/ 922351 w 5148469"/>
                <a:gd name="connsiteY73" fmla="*/ 2480807 h 2651760"/>
                <a:gd name="connsiteX74" fmla="*/ 858741 w 5148469"/>
                <a:gd name="connsiteY74" fmla="*/ 2512612 h 2651760"/>
                <a:gd name="connsiteX75" fmla="*/ 652007 w 5148469"/>
                <a:gd name="connsiteY75" fmla="*/ 2647784 h 2651760"/>
                <a:gd name="connsiteX76" fmla="*/ 536713 w 5148469"/>
                <a:gd name="connsiteY76" fmla="*/ 2651760 h 2651760"/>
                <a:gd name="connsiteX77" fmla="*/ 357809 w 5148469"/>
                <a:gd name="connsiteY77" fmla="*/ 2639833 h 2651760"/>
                <a:gd name="connsiteX78" fmla="*/ 226612 w 5148469"/>
                <a:gd name="connsiteY78" fmla="*/ 2612003 h 2651760"/>
                <a:gd name="connsiteX79" fmla="*/ 111318 w 5148469"/>
                <a:gd name="connsiteY79" fmla="*/ 2524539 h 2651760"/>
                <a:gd name="connsiteX80" fmla="*/ 51683 w 5148469"/>
                <a:gd name="connsiteY80" fmla="*/ 2492734 h 2651760"/>
                <a:gd name="connsiteX81" fmla="*/ 47708 w 5148469"/>
                <a:gd name="connsiteY81" fmla="*/ 2452977 h 2651760"/>
                <a:gd name="connsiteX82" fmla="*/ 0 w 5148469"/>
                <a:gd name="connsiteY82" fmla="*/ 2373464 h 2651760"/>
                <a:gd name="connsiteX83" fmla="*/ 207872 w 5148469"/>
                <a:gd name="connsiteY83" fmla="*/ 2233045 h 2651760"/>
                <a:gd name="connsiteX84" fmla="*/ 475127 w 5148469"/>
                <a:gd name="connsiteY84" fmla="*/ 2057052 h 2651760"/>
                <a:gd name="connsiteX85" fmla="*/ 795205 w 5148469"/>
                <a:gd name="connsiteY85" fmla="*/ 2107657 h 2651760"/>
                <a:gd name="connsiteX86" fmla="*/ 788007 w 5148469"/>
                <a:gd name="connsiteY86" fmla="*/ 2003654 h 2651760"/>
                <a:gd name="connsiteX87" fmla="*/ 823152 w 5148469"/>
                <a:gd name="connsiteY87" fmla="*/ 1634259 h 2651760"/>
                <a:gd name="connsiteX88" fmla="*/ 753910 w 5148469"/>
                <a:gd name="connsiteY88" fmla="*/ 1544666 h 2651760"/>
                <a:gd name="connsiteX89" fmla="*/ 640243 w 5148469"/>
                <a:gd name="connsiteY89" fmla="*/ 1441876 h 2651760"/>
                <a:gd name="connsiteX90" fmla="*/ 542994 w 5148469"/>
                <a:gd name="connsiteY90" fmla="*/ 1079588 h 2651760"/>
                <a:gd name="connsiteX91" fmla="*/ 560567 w 5148469"/>
                <a:gd name="connsiteY91" fmla="*/ 958132 h 2651760"/>
                <a:gd name="connsiteX92" fmla="*/ 512859 w 5148469"/>
                <a:gd name="connsiteY92" fmla="*/ 882595 h 2651760"/>
                <a:gd name="connsiteX93" fmla="*/ 453224 w 5148469"/>
                <a:gd name="connsiteY93" fmla="*/ 834887 h 2651760"/>
                <a:gd name="connsiteX94" fmla="*/ 401541 w 5148469"/>
                <a:gd name="connsiteY94" fmla="*/ 771276 h 2651760"/>
                <a:gd name="connsiteX95" fmla="*/ 365760 w 5148469"/>
                <a:gd name="connsiteY95" fmla="*/ 707666 h 2651760"/>
                <a:gd name="connsiteX96" fmla="*/ 353833 w 5148469"/>
                <a:gd name="connsiteY96" fmla="*/ 644055 h 2651760"/>
                <a:gd name="connsiteX97" fmla="*/ 397565 w 5148469"/>
                <a:gd name="connsiteY97" fmla="*/ 584421 h 2651760"/>
                <a:gd name="connsiteX98" fmla="*/ 413468 w 5148469"/>
                <a:gd name="connsiteY98" fmla="*/ 492981 h 2651760"/>
                <a:gd name="connsiteX99" fmla="*/ 377687 w 5148469"/>
                <a:gd name="connsiteY99" fmla="*/ 405516 h 2651760"/>
                <a:gd name="connsiteX100" fmla="*/ 341906 w 5148469"/>
                <a:gd name="connsiteY100" fmla="*/ 353833 h 2651760"/>
                <a:gd name="connsiteX0" fmla="*/ 294198 w 5100761"/>
                <a:gd name="connsiteY0" fmla="*/ 353833 h 2651760"/>
                <a:gd name="connsiteX1" fmla="*/ 683812 w 5100761"/>
                <a:gd name="connsiteY1" fmla="*/ 0 h 2651760"/>
                <a:gd name="connsiteX2" fmla="*/ 866692 w 5100761"/>
                <a:gd name="connsiteY2" fmla="*/ 99391 h 2651760"/>
                <a:gd name="connsiteX3" fmla="*/ 930302 w 5100761"/>
                <a:gd name="connsiteY3" fmla="*/ 186855 h 2651760"/>
                <a:gd name="connsiteX4" fmla="*/ 1037645 w 5100761"/>
                <a:gd name="connsiteY4" fmla="*/ 437321 h 2651760"/>
                <a:gd name="connsiteX5" fmla="*/ 1089328 w 5100761"/>
                <a:gd name="connsiteY5" fmla="*/ 564542 h 2651760"/>
                <a:gd name="connsiteX6" fmla="*/ 1081377 w 5100761"/>
                <a:gd name="connsiteY6" fmla="*/ 894521 h 2651760"/>
                <a:gd name="connsiteX7" fmla="*/ 1204622 w 5100761"/>
                <a:gd name="connsiteY7" fmla="*/ 946205 h 2651760"/>
                <a:gd name="connsiteX8" fmla="*/ 1300038 w 5100761"/>
                <a:gd name="connsiteY8" fmla="*/ 950181 h 2651760"/>
                <a:gd name="connsiteX9" fmla="*/ 1387502 w 5100761"/>
                <a:gd name="connsiteY9" fmla="*/ 954156 h 2651760"/>
                <a:gd name="connsiteX10" fmla="*/ 1431234 w 5100761"/>
                <a:gd name="connsiteY10" fmla="*/ 981986 h 2651760"/>
                <a:gd name="connsiteX11" fmla="*/ 1447137 w 5100761"/>
                <a:gd name="connsiteY11" fmla="*/ 954156 h 2651760"/>
                <a:gd name="connsiteX12" fmla="*/ 1467015 w 5100761"/>
                <a:gd name="connsiteY12" fmla="*/ 878619 h 2651760"/>
                <a:gd name="connsiteX13" fmla="*/ 1538577 w 5100761"/>
                <a:gd name="connsiteY13" fmla="*/ 878619 h 2651760"/>
                <a:gd name="connsiteX14" fmla="*/ 1598212 w 5100761"/>
                <a:gd name="connsiteY14" fmla="*/ 898497 h 2651760"/>
                <a:gd name="connsiteX15" fmla="*/ 1633993 w 5100761"/>
                <a:gd name="connsiteY15" fmla="*/ 838862 h 2651760"/>
                <a:gd name="connsiteX16" fmla="*/ 1661822 w 5100761"/>
                <a:gd name="connsiteY16" fmla="*/ 799106 h 2651760"/>
                <a:gd name="connsiteX17" fmla="*/ 1793019 w 5100761"/>
                <a:gd name="connsiteY17" fmla="*/ 799106 h 2651760"/>
                <a:gd name="connsiteX18" fmla="*/ 1952045 w 5100761"/>
                <a:gd name="connsiteY18" fmla="*/ 826935 h 2651760"/>
                <a:gd name="connsiteX19" fmla="*/ 2464904 w 5100761"/>
                <a:gd name="connsiteY19" fmla="*/ 528761 h 2651760"/>
                <a:gd name="connsiteX20" fmla="*/ 2790908 w 5100761"/>
                <a:gd name="connsiteY20" fmla="*/ 616226 h 2651760"/>
                <a:gd name="connsiteX21" fmla="*/ 3188473 w 5100761"/>
                <a:gd name="connsiteY21" fmla="*/ 755374 h 2651760"/>
                <a:gd name="connsiteX22" fmla="*/ 3267986 w 5100761"/>
                <a:gd name="connsiteY22" fmla="*/ 687788 h 2651760"/>
                <a:gd name="connsiteX23" fmla="*/ 3442914 w 5100761"/>
                <a:gd name="connsiteY23" fmla="*/ 699715 h 2651760"/>
                <a:gd name="connsiteX24" fmla="*/ 3494598 w 5100761"/>
                <a:gd name="connsiteY24" fmla="*/ 679836 h 2651760"/>
                <a:gd name="connsiteX25" fmla="*/ 3546281 w 5100761"/>
                <a:gd name="connsiteY25" fmla="*/ 640080 h 2651760"/>
                <a:gd name="connsiteX26" fmla="*/ 3709283 w 5100761"/>
                <a:gd name="connsiteY26" fmla="*/ 640080 h 2651760"/>
                <a:gd name="connsiteX27" fmla="*/ 3741088 w 5100761"/>
                <a:gd name="connsiteY27" fmla="*/ 596348 h 2651760"/>
                <a:gd name="connsiteX28" fmla="*/ 3836504 w 5100761"/>
                <a:gd name="connsiteY28" fmla="*/ 600323 h 2651760"/>
                <a:gd name="connsiteX29" fmla="*/ 3967701 w 5100761"/>
                <a:gd name="connsiteY29" fmla="*/ 644055 h 2651760"/>
                <a:gd name="connsiteX30" fmla="*/ 4154556 w 5100761"/>
                <a:gd name="connsiteY30" fmla="*/ 675861 h 2651760"/>
                <a:gd name="connsiteX31" fmla="*/ 4126727 w 5100761"/>
                <a:gd name="connsiteY31" fmla="*/ 747422 h 2651760"/>
                <a:gd name="connsiteX32" fmla="*/ 4142629 w 5100761"/>
                <a:gd name="connsiteY32" fmla="*/ 826935 h 2651760"/>
                <a:gd name="connsiteX33" fmla="*/ 4154556 w 5100761"/>
                <a:gd name="connsiteY33" fmla="*/ 922351 h 2651760"/>
                <a:gd name="connsiteX34" fmla="*/ 4075043 w 5100761"/>
                <a:gd name="connsiteY34" fmla="*/ 978010 h 2651760"/>
                <a:gd name="connsiteX35" fmla="*/ 4385144 w 5100761"/>
                <a:gd name="connsiteY35" fmla="*/ 1220525 h 2651760"/>
                <a:gd name="connsiteX36" fmla="*/ 4655488 w 5100761"/>
                <a:gd name="connsiteY36" fmla="*/ 922351 h 2651760"/>
                <a:gd name="connsiteX37" fmla="*/ 4699221 w 5100761"/>
                <a:gd name="connsiteY37" fmla="*/ 707666 h 2651760"/>
                <a:gd name="connsiteX38" fmla="*/ 5100761 w 5100761"/>
                <a:gd name="connsiteY38" fmla="*/ 699715 h 2651760"/>
                <a:gd name="connsiteX39" fmla="*/ 5100761 w 5100761"/>
                <a:gd name="connsiteY39" fmla="*/ 699715 h 2651760"/>
                <a:gd name="connsiteX40" fmla="*/ 4933784 w 5100761"/>
                <a:gd name="connsiteY40" fmla="*/ 1280160 h 2651760"/>
                <a:gd name="connsiteX41" fmla="*/ 4917881 w 5100761"/>
                <a:gd name="connsiteY41" fmla="*/ 1292087 h 2651760"/>
                <a:gd name="connsiteX42" fmla="*/ 4898003 w 5100761"/>
                <a:gd name="connsiteY42" fmla="*/ 1395454 h 2651760"/>
                <a:gd name="connsiteX43" fmla="*/ 4898003 w 5100761"/>
                <a:gd name="connsiteY43" fmla="*/ 1439186 h 2651760"/>
                <a:gd name="connsiteX44" fmla="*/ 4945711 w 5100761"/>
                <a:gd name="connsiteY44" fmla="*/ 1530626 h 2651760"/>
                <a:gd name="connsiteX45" fmla="*/ 4985468 w 5100761"/>
                <a:gd name="connsiteY45" fmla="*/ 1534601 h 2651760"/>
                <a:gd name="connsiteX46" fmla="*/ 5061005 w 5100761"/>
                <a:gd name="connsiteY46" fmla="*/ 1610139 h 2651760"/>
                <a:gd name="connsiteX47" fmla="*/ 4826441 w 5100761"/>
                <a:gd name="connsiteY47" fmla="*/ 2270097 h 2651760"/>
                <a:gd name="connsiteX48" fmla="*/ 4579951 w 5100761"/>
                <a:gd name="connsiteY48" fmla="*/ 2242268 h 2651760"/>
                <a:gd name="connsiteX49" fmla="*/ 4492487 w 5100761"/>
                <a:gd name="connsiteY49" fmla="*/ 2627906 h 2651760"/>
                <a:gd name="connsiteX50" fmla="*/ 4075043 w 5100761"/>
                <a:gd name="connsiteY50" fmla="*/ 2520563 h 2651760"/>
                <a:gd name="connsiteX51" fmla="*/ 4110824 w 5100761"/>
                <a:gd name="connsiteY51" fmla="*/ 2353586 h 2651760"/>
                <a:gd name="connsiteX52" fmla="*/ 4110824 w 5100761"/>
                <a:gd name="connsiteY52" fmla="*/ 2309854 h 2651760"/>
                <a:gd name="connsiteX53" fmla="*/ 4142629 w 5100761"/>
                <a:gd name="connsiteY53" fmla="*/ 2146852 h 2651760"/>
                <a:gd name="connsiteX54" fmla="*/ 4098897 w 5100761"/>
                <a:gd name="connsiteY54" fmla="*/ 2067339 h 2651760"/>
                <a:gd name="connsiteX55" fmla="*/ 4062481 w 5100761"/>
                <a:gd name="connsiteY55" fmla="*/ 2031499 h 2651760"/>
                <a:gd name="connsiteX56" fmla="*/ 4030617 w 5100761"/>
                <a:gd name="connsiteY56" fmla="*/ 2068256 h 2651760"/>
                <a:gd name="connsiteX57" fmla="*/ 3992471 w 5100761"/>
                <a:gd name="connsiteY57" fmla="*/ 2184584 h 2651760"/>
                <a:gd name="connsiteX58" fmla="*/ 3941940 w 5100761"/>
                <a:gd name="connsiteY58" fmla="*/ 2195993 h 2651760"/>
                <a:gd name="connsiteX59" fmla="*/ 3856722 w 5100761"/>
                <a:gd name="connsiteY59" fmla="*/ 2168799 h 2651760"/>
                <a:gd name="connsiteX60" fmla="*/ 3749040 w 5100761"/>
                <a:gd name="connsiteY60" fmla="*/ 2146852 h 2651760"/>
                <a:gd name="connsiteX61" fmla="*/ 3641697 w 5100761"/>
                <a:gd name="connsiteY61" fmla="*/ 2186608 h 2651760"/>
                <a:gd name="connsiteX62" fmla="*/ 3597965 w 5100761"/>
                <a:gd name="connsiteY62" fmla="*/ 2425148 h 2651760"/>
                <a:gd name="connsiteX63" fmla="*/ 3033422 w 5100761"/>
                <a:gd name="connsiteY63" fmla="*/ 2373464 h 2651760"/>
                <a:gd name="connsiteX64" fmla="*/ 2576222 w 5100761"/>
                <a:gd name="connsiteY64" fmla="*/ 2349610 h 2651760"/>
                <a:gd name="connsiteX65" fmla="*/ 2353586 w 5100761"/>
                <a:gd name="connsiteY65" fmla="*/ 2337683 h 2651760"/>
                <a:gd name="connsiteX66" fmla="*/ 2087217 w 5100761"/>
                <a:gd name="connsiteY66" fmla="*/ 2254195 h 2651760"/>
                <a:gd name="connsiteX67" fmla="*/ 1948069 w 5100761"/>
                <a:gd name="connsiteY67" fmla="*/ 2258170 h 2651760"/>
                <a:gd name="connsiteX68" fmla="*/ 1725433 w 5100761"/>
                <a:gd name="connsiteY68" fmla="*/ 2242268 h 2651760"/>
                <a:gd name="connsiteX69" fmla="*/ 1594236 w 5100761"/>
                <a:gd name="connsiteY69" fmla="*/ 2262146 h 2651760"/>
                <a:gd name="connsiteX70" fmla="*/ 1391478 w 5100761"/>
                <a:gd name="connsiteY70" fmla="*/ 2313829 h 2651760"/>
                <a:gd name="connsiteX71" fmla="*/ 1212574 w 5100761"/>
                <a:gd name="connsiteY71" fmla="*/ 2397318 h 2651760"/>
                <a:gd name="connsiteX72" fmla="*/ 1109207 w 5100761"/>
                <a:gd name="connsiteY72" fmla="*/ 2429123 h 2651760"/>
                <a:gd name="connsiteX73" fmla="*/ 874643 w 5100761"/>
                <a:gd name="connsiteY73" fmla="*/ 2480807 h 2651760"/>
                <a:gd name="connsiteX74" fmla="*/ 811033 w 5100761"/>
                <a:gd name="connsiteY74" fmla="*/ 2512612 h 2651760"/>
                <a:gd name="connsiteX75" fmla="*/ 604299 w 5100761"/>
                <a:gd name="connsiteY75" fmla="*/ 2647784 h 2651760"/>
                <a:gd name="connsiteX76" fmla="*/ 489005 w 5100761"/>
                <a:gd name="connsiteY76" fmla="*/ 2651760 h 2651760"/>
                <a:gd name="connsiteX77" fmla="*/ 310101 w 5100761"/>
                <a:gd name="connsiteY77" fmla="*/ 2639833 h 2651760"/>
                <a:gd name="connsiteX78" fmla="*/ 178904 w 5100761"/>
                <a:gd name="connsiteY78" fmla="*/ 2612003 h 2651760"/>
                <a:gd name="connsiteX79" fmla="*/ 63610 w 5100761"/>
                <a:gd name="connsiteY79" fmla="*/ 2524539 h 2651760"/>
                <a:gd name="connsiteX80" fmla="*/ 3975 w 5100761"/>
                <a:gd name="connsiteY80" fmla="*/ 2492734 h 2651760"/>
                <a:gd name="connsiteX81" fmla="*/ 0 w 5100761"/>
                <a:gd name="connsiteY81" fmla="*/ 2452977 h 2651760"/>
                <a:gd name="connsiteX82" fmla="*/ 30475 w 5100761"/>
                <a:gd name="connsiteY82" fmla="*/ 2353068 h 2651760"/>
                <a:gd name="connsiteX83" fmla="*/ 160164 w 5100761"/>
                <a:gd name="connsiteY83" fmla="*/ 2233045 h 2651760"/>
                <a:gd name="connsiteX84" fmla="*/ 427419 w 5100761"/>
                <a:gd name="connsiteY84" fmla="*/ 2057052 h 2651760"/>
                <a:gd name="connsiteX85" fmla="*/ 747497 w 5100761"/>
                <a:gd name="connsiteY85" fmla="*/ 2107657 h 2651760"/>
                <a:gd name="connsiteX86" fmla="*/ 740299 w 5100761"/>
                <a:gd name="connsiteY86" fmla="*/ 2003654 h 2651760"/>
                <a:gd name="connsiteX87" fmla="*/ 775444 w 5100761"/>
                <a:gd name="connsiteY87" fmla="*/ 1634259 h 2651760"/>
                <a:gd name="connsiteX88" fmla="*/ 706202 w 5100761"/>
                <a:gd name="connsiteY88" fmla="*/ 1544666 h 2651760"/>
                <a:gd name="connsiteX89" fmla="*/ 592535 w 5100761"/>
                <a:gd name="connsiteY89" fmla="*/ 1441876 h 2651760"/>
                <a:gd name="connsiteX90" fmla="*/ 495286 w 5100761"/>
                <a:gd name="connsiteY90" fmla="*/ 1079588 h 2651760"/>
                <a:gd name="connsiteX91" fmla="*/ 512859 w 5100761"/>
                <a:gd name="connsiteY91" fmla="*/ 958132 h 2651760"/>
                <a:gd name="connsiteX92" fmla="*/ 465151 w 5100761"/>
                <a:gd name="connsiteY92" fmla="*/ 882595 h 2651760"/>
                <a:gd name="connsiteX93" fmla="*/ 405516 w 5100761"/>
                <a:gd name="connsiteY93" fmla="*/ 834887 h 2651760"/>
                <a:gd name="connsiteX94" fmla="*/ 353833 w 5100761"/>
                <a:gd name="connsiteY94" fmla="*/ 771276 h 2651760"/>
                <a:gd name="connsiteX95" fmla="*/ 318052 w 5100761"/>
                <a:gd name="connsiteY95" fmla="*/ 707666 h 2651760"/>
                <a:gd name="connsiteX96" fmla="*/ 306125 w 5100761"/>
                <a:gd name="connsiteY96" fmla="*/ 644055 h 2651760"/>
                <a:gd name="connsiteX97" fmla="*/ 349857 w 5100761"/>
                <a:gd name="connsiteY97" fmla="*/ 584421 h 2651760"/>
                <a:gd name="connsiteX98" fmla="*/ 365760 w 5100761"/>
                <a:gd name="connsiteY98" fmla="*/ 492981 h 2651760"/>
                <a:gd name="connsiteX99" fmla="*/ 329979 w 5100761"/>
                <a:gd name="connsiteY99" fmla="*/ 405516 h 2651760"/>
                <a:gd name="connsiteX100" fmla="*/ 294198 w 5100761"/>
                <a:gd name="connsiteY100" fmla="*/ 353833 h 2651760"/>
                <a:gd name="connsiteX0" fmla="*/ 294198 w 5100761"/>
                <a:gd name="connsiteY0" fmla="*/ 353833 h 2651760"/>
                <a:gd name="connsiteX1" fmla="*/ 683812 w 5100761"/>
                <a:gd name="connsiteY1" fmla="*/ 0 h 2651760"/>
                <a:gd name="connsiteX2" fmla="*/ 866692 w 5100761"/>
                <a:gd name="connsiteY2" fmla="*/ 99391 h 2651760"/>
                <a:gd name="connsiteX3" fmla="*/ 930302 w 5100761"/>
                <a:gd name="connsiteY3" fmla="*/ 186855 h 2651760"/>
                <a:gd name="connsiteX4" fmla="*/ 1037645 w 5100761"/>
                <a:gd name="connsiteY4" fmla="*/ 437321 h 2651760"/>
                <a:gd name="connsiteX5" fmla="*/ 1089328 w 5100761"/>
                <a:gd name="connsiteY5" fmla="*/ 564542 h 2651760"/>
                <a:gd name="connsiteX6" fmla="*/ 1081377 w 5100761"/>
                <a:gd name="connsiteY6" fmla="*/ 894521 h 2651760"/>
                <a:gd name="connsiteX7" fmla="*/ 1204622 w 5100761"/>
                <a:gd name="connsiteY7" fmla="*/ 946205 h 2651760"/>
                <a:gd name="connsiteX8" fmla="*/ 1300038 w 5100761"/>
                <a:gd name="connsiteY8" fmla="*/ 950181 h 2651760"/>
                <a:gd name="connsiteX9" fmla="*/ 1387502 w 5100761"/>
                <a:gd name="connsiteY9" fmla="*/ 954156 h 2651760"/>
                <a:gd name="connsiteX10" fmla="*/ 1431234 w 5100761"/>
                <a:gd name="connsiteY10" fmla="*/ 981986 h 2651760"/>
                <a:gd name="connsiteX11" fmla="*/ 1447137 w 5100761"/>
                <a:gd name="connsiteY11" fmla="*/ 954156 h 2651760"/>
                <a:gd name="connsiteX12" fmla="*/ 1467015 w 5100761"/>
                <a:gd name="connsiteY12" fmla="*/ 878619 h 2651760"/>
                <a:gd name="connsiteX13" fmla="*/ 1538577 w 5100761"/>
                <a:gd name="connsiteY13" fmla="*/ 878619 h 2651760"/>
                <a:gd name="connsiteX14" fmla="*/ 1598212 w 5100761"/>
                <a:gd name="connsiteY14" fmla="*/ 898497 h 2651760"/>
                <a:gd name="connsiteX15" fmla="*/ 1633993 w 5100761"/>
                <a:gd name="connsiteY15" fmla="*/ 838862 h 2651760"/>
                <a:gd name="connsiteX16" fmla="*/ 1661822 w 5100761"/>
                <a:gd name="connsiteY16" fmla="*/ 799106 h 2651760"/>
                <a:gd name="connsiteX17" fmla="*/ 1793019 w 5100761"/>
                <a:gd name="connsiteY17" fmla="*/ 799106 h 2651760"/>
                <a:gd name="connsiteX18" fmla="*/ 1952045 w 5100761"/>
                <a:gd name="connsiteY18" fmla="*/ 826935 h 2651760"/>
                <a:gd name="connsiteX19" fmla="*/ 2464904 w 5100761"/>
                <a:gd name="connsiteY19" fmla="*/ 528761 h 2651760"/>
                <a:gd name="connsiteX20" fmla="*/ 2790908 w 5100761"/>
                <a:gd name="connsiteY20" fmla="*/ 616226 h 2651760"/>
                <a:gd name="connsiteX21" fmla="*/ 3188473 w 5100761"/>
                <a:gd name="connsiteY21" fmla="*/ 755374 h 2651760"/>
                <a:gd name="connsiteX22" fmla="*/ 3267986 w 5100761"/>
                <a:gd name="connsiteY22" fmla="*/ 687788 h 2651760"/>
                <a:gd name="connsiteX23" fmla="*/ 3442914 w 5100761"/>
                <a:gd name="connsiteY23" fmla="*/ 699715 h 2651760"/>
                <a:gd name="connsiteX24" fmla="*/ 3494598 w 5100761"/>
                <a:gd name="connsiteY24" fmla="*/ 679836 h 2651760"/>
                <a:gd name="connsiteX25" fmla="*/ 3546281 w 5100761"/>
                <a:gd name="connsiteY25" fmla="*/ 640080 h 2651760"/>
                <a:gd name="connsiteX26" fmla="*/ 3709283 w 5100761"/>
                <a:gd name="connsiteY26" fmla="*/ 640080 h 2651760"/>
                <a:gd name="connsiteX27" fmla="*/ 3741088 w 5100761"/>
                <a:gd name="connsiteY27" fmla="*/ 596348 h 2651760"/>
                <a:gd name="connsiteX28" fmla="*/ 3836504 w 5100761"/>
                <a:gd name="connsiteY28" fmla="*/ 600323 h 2651760"/>
                <a:gd name="connsiteX29" fmla="*/ 3967701 w 5100761"/>
                <a:gd name="connsiteY29" fmla="*/ 644055 h 2651760"/>
                <a:gd name="connsiteX30" fmla="*/ 4154556 w 5100761"/>
                <a:gd name="connsiteY30" fmla="*/ 675861 h 2651760"/>
                <a:gd name="connsiteX31" fmla="*/ 4126727 w 5100761"/>
                <a:gd name="connsiteY31" fmla="*/ 747422 h 2651760"/>
                <a:gd name="connsiteX32" fmla="*/ 4142629 w 5100761"/>
                <a:gd name="connsiteY32" fmla="*/ 826935 h 2651760"/>
                <a:gd name="connsiteX33" fmla="*/ 4154556 w 5100761"/>
                <a:gd name="connsiteY33" fmla="*/ 922351 h 2651760"/>
                <a:gd name="connsiteX34" fmla="*/ 4075043 w 5100761"/>
                <a:gd name="connsiteY34" fmla="*/ 978010 h 2651760"/>
                <a:gd name="connsiteX35" fmla="*/ 4385144 w 5100761"/>
                <a:gd name="connsiteY35" fmla="*/ 1220525 h 2651760"/>
                <a:gd name="connsiteX36" fmla="*/ 4655488 w 5100761"/>
                <a:gd name="connsiteY36" fmla="*/ 922351 h 2651760"/>
                <a:gd name="connsiteX37" fmla="*/ 4699221 w 5100761"/>
                <a:gd name="connsiteY37" fmla="*/ 707666 h 2651760"/>
                <a:gd name="connsiteX38" fmla="*/ 5100761 w 5100761"/>
                <a:gd name="connsiteY38" fmla="*/ 699715 h 2651760"/>
                <a:gd name="connsiteX39" fmla="*/ 5100761 w 5100761"/>
                <a:gd name="connsiteY39" fmla="*/ 699715 h 2651760"/>
                <a:gd name="connsiteX40" fmla="*/ 4933784 w 5100761"/>
                <a:gd name="connsiteY40" fmla="*/ 1280160 h 2651760"/>
                <a:gd name="connsiteX41" fmla="*/ 4917881 w 5100761"/>
                <a:gd name="connsiteY41" fmla="*/ 1292087 h 2651760"/>
                <a:gd name="connsiteX42" fmla="*/ 4898003 w 5100761"/>
                <a:gd name="connsiteY42" fmla="*/ 1395454 h 2651760"/>
                <a:gd name="connsiteX43" fmla="*/ 4898003 w 5100761"/>
                <a:gd name="connsiteY43" fmla="*/ 1439186 h 2651760"/>
                <a:gd name="connsiteX44" fmla="*/ 4945711 w 5100761"/>
                <a:gd name="connsiteY44" fmla="*/ 1530626 h 2651760"/>
                <a:gd name="connsiteX45" fmla="*/ 4985468 w 5100761"/>
                <a:gd name="connsiteY45" fmla="*/ 1534601 h 2651760"/>
                <a:gd name="connsiteX46" fmla="*/ 5061005 w 5100761"/>
                <a:gd name="connsiteY46" fmla="*/ 1610139 h 2651760"/>
                <a:gd name="connsiteX47" fmla="*/ 4826441 w 5100761"/>
                <a:gd name="connsiteY47" fmla="*/ 2270097 h 2651760"/>
                <a:gd name="connsiteX48" fmla="*/ 4579951 w 5100761"/>
                <a:gd name="connsiteY48" fmla="*/ 2242268 h 2651760"/>
                <a:gd name="connsiteX49" fmla="*/ 4492487 w 5100761"/>
                <a:gd name="connsiteY49" fmla="*/ 2627906 h 2651760"/>
                <a:gd name="connsiteX50" fmla="*/ 4075043 w 5100761"/>
                <a:gd name="connsiteY50" fmla="*/ 2520563 h 2651760"/>
                <a:gd name="connsiteX51" fmla="*/ 4110824 w 5100761"/>
                <a:gd name="connsiteY51" fmla="*/ 2353586 h 2651760"/>
                <a:gd name="connsiteX52" fmla="*/ 4110824 w 5100761"/>
                <a:gd name="connsiteY52" fmla="*/ 2309854 h 2651760"/>
                <a:gd name="connsiteX53" fmla="*/ 4142629 w 5100761"/>
                <a:gd name="connsiteY53" fmla="*/ 2146852 h 2651760"/>
                <a:gd name="connsiteX54" fmla="*/ 4098897 w 5100761"/>
                <a:gd name="connsiteY54" fmla="*/ 2067339 h 2651760"/>
                <a:gd name="connsiteX55" fmla="*/ 4062481 w 5100761"/>
                <a:gd name="connsiteY55" fmla="*/ 2031499 h 2651760"/>
                <a:gd name="connsiteX56" fmla="*/ 4030617 w 5100761"/>
                <a:gd name="connsiteY56" fmla="*/ 2068256 h 2651760"/>
                <a:gd name="connsiteX57" fmla="*/ 3992471 w 5100761"/>
                <a:gd name="connsiteY57" fmla="*/ 2184584 h 2651760"/>
                <a:gd name="connsiteX58" fmla="*/ 3941940 w 5100761"/>
                <a:gd name="connsiteY58" fmla="*/ 2195993 h 2651760"/>
                <a:gd name="connsiteX59" fmla="*/ 3856722 w 5100761"/>
                <a:gd name="connsiteY59" fmla="*/ 2168799 h 2651760"/>
                <a:gd name="connsiteX60" fmla="*/ 3749040 w 5100761"/>
                <a:gd name="connsiteY60" fmla="*/ 2146852 h 2651760"/>
                <a:gd name="connsiteX61" fmla="*/ 3641697 w 5100761"/>
                <a:gd name="connsiteY61" fmla="*/ 2186608 h 2651760"/>
                <a:gd name="connsiteX62" fmla="*/ 3597965 w 5100761"/>
                <a:gd name="connsiteY62" fmla="*/ 2425148 h 2651760"/>
                <a:gd name="connsiteX63" fmla="*/ 3033422 w 5100761"/>
                <a:gd name="connsiteY63" fmla="*/ 2373464 h 2651760"/>
                <a:gd name="connsiteX64" fmla="*/ 2576222 w 5100761"/>
                <a:gd name="connsiteY64" fmla="*/ 2349610 h 2651760"/>
                <a:gd name="connsiteX65" fmla="*/ 2353586 w 5100761"/>
                <a:gd name="connsiteY65" fmla="*/ 2337683 h 2651760"/>
                <a:gd name="connsiteX66" fmla="*/ 2087217 w 5100761"/>
                <a:gd name="connsiteY66" fmla="*/ 2254195 h 2651760"/>
                <a:gd name="connsiteX67" fmla="*/ 1948069 w 5100761"/>
                <a:gd name="connsiteY67" fmla="*/ 2258170 h 2651760"/>
                <a:gd name="connsiteX68" fmla="*/ 1725433 w 5100761"/>
                <a:gd name="connsiteY68" fmla="*/ 2242268 h 2651760"/>
                <a:gd name="connsiteX69" fmla="*/ 1594236 w 5100761"/>
                <a:gd name="connsiteY69" fmla="*/ 2262146 h 2651760"/>
                <a:gd name="connsiteX70" fmla="*/ 1391478 w 5100761"/>
                <a:gd name="connsiteY70" fmla="*/ 2313829 h 2651760"/>
                <a:gd name="connsiteX71" fmla="*/ 1212574 w 5100761"/>
                <a:gd name="connsiteY71" fmla="*/ 2397318 h 2651760"/>
                <a:gd name="connsiteX72" fmla="*/ 1109207 w 5100761"/>
                <a:gd name="connsiteY72" fmla="*/ 2429123 h 2651760"/>
                <a:gd name="connsiteX73" fmla="*/ 874643 w 5100761"/>
                <a:gd name="connsiteY73" fmla="*/ 2480807 h 2651760"/>
                <a:gd name="connsiteX74" fmla="*/ 811033 w 5100761"/>
                <a:gd name="connsiteY74" fmla="*/ 2512612 h 2651760"/>
                <a:gd name="connsiteX75" fmla="*/ 604299 w 5100761"/>
                <a:gd name="connsiteY75" fmla="*/ 2647784 h 2651760"/>
                <a:gd name="connsiteX76" fmla="*/ 489005 w 5100761"/>
                <a:gd name="connsiteY76" fmla="*/ 2651760 h 2651760"/>
                <a:gd name="connsiteX77" fmla="*/ 310101 w 5100761"/>
                <a:gd name="connsiteY77" fmla="*/ 2639833 h 2651760"/>
                <a:gd name="connsiteX78" fmla="*/ 178904 w 5100761"/>
                <a:gd name="connsiteY78" fmla="*/ 2612003 h 2651760"/>
                <a:gd name="connsiteX79" fmla="*/ 63610 w 5100761"/>
                <a:gd name="connsiteY79" fmla="*/ 2524539 h 2651760"/>
                <a:gd name="connsiteX80" fmla="*/ 3975 w 5100761"/>
                <a:gd name="connsiteY80" fmla="*/ 2492734 h 2651760"/>
                <a:gd name="connsiteX81" fmla="*/ 0 w 5100761"/>
                <a:gd name="connsiteY81" fmla="*/ 2452977 h 2651760"/>
                <a:gd name="connsiteX82" fmla="*/ 30475 w 5100761"/>
                <a:gd name="connsiteY82" fmla="*/ 2353068 h 2651760"/>
                <a:gd name="connsiteX83" fmla="*/ 160164 w 5100761"/>
                <a:gd name="connsiteY83" fmla="*/ 2233045 h 2651760"/>
                <a:gd name="connsiteX84" fmla="*/ 284650 w 5100761"/>
                <a:gd name="connsiteY84" fmla="*/ 1992467 h 2651760"/>
                <a:gd name="connsiteX85" fmla="*/ 427419 w 5100761"/>
                <a:gd name="connsiteY85" fmla="*/ 2057052 h 2651760"/>
                <a:gd name="connsiteX86" fmla="*/ 747497 w 5100761"/>
                <a:gd name="connsiteY86" fmla="*/ 2107657 h 2651760"/>
                <a:gd name="connsiteX87" fmla="*/ 740299 w 5100761"/>
                <a:gd name="connsiteY87" fmla="*/ 2003654 h 2651760"/>
                <a:gd name="connsiteX88" fmla="*/ 775444 w 5100761"/>
                <a:gd name="connsiteY88" fmla="*/ 1634259 h 2651760"/>
                <a:gd name="connsiteX89" fmla="*/ 706202 w 5100761"/>
                <a:gd name="connsiteY89" fmla="*/ 1544666 h 2651760"/>
                <a:gd name="connsiteX90" fmla="*/ 592535 w 5100761"/>
                <a:gd name="connsiteY90" fmla="*/ 1441876 h 2651760"/>
                <a:gd name="connsiteX91" fmla="*/ 495286 w 5100761"/>
                <a:gd name="connsiteY91" fmla="*/ 1079588 h 2651760"/>
                <a:gd name="connsiteX92" fmla="*/ 512859 w 5100761"/>
                <a:gd name="connsiteY92" fmla="*/ 958132 h 2651760"/>
                <a:gd name="connsiteX93" fmla="*/ 465151 w 5100761"/>
                <a:gd name="connsiteY93" fmla="*/ 882595 h 2651760"/>
                <a:gd name="connsiteX94" fmla="*/ 405516 w 5100761"/>
                <a:gd name="connsiteY94" fmla="*/ 834887 h 2651760"/>
                <a:gd name="connsiteX95" fmla="*/ 353833 w 5100761"/>
                <a:gd name="connsiteY95" fmla="*/ 771276 h 2651760"/>
                <a:gd name="connsiteX96" fmla="*/ 318052 w 5100761"/>
                <a:gd name="connsiteY96" fmla="*/ 707666 h 2651760"/>
                <a:gd name="connsiteX97" fmla="*/ 306125 w 5100761"/>
                <a:gd name="connsiteY97" fmla="*/ 644055 h 2651760"/>
                <a:gd name="connsiteX98" fmla="*/ 349857 w 5100761"/>
                <a:gd name="connsiteY98" fmla="*/ 584421 h 2651760"/>
                <a:gd name="connsiteX99" fmla="*/ 365760 w 5100761"/>
                <a:gd name="connsiteY99" fmla="*/ 492981 h 2651760"/>
                <a:gd name="connsiteX100" fmla="*/ 329979 w 5100761"/>
                <a:gd name="connsiteY100" fmla="*/ 405516 h 2651760"/>
                <a:gd name="connsiteX101" fmla="*/ 294198 w 5100761"/>
                <a:gd name="connsiteY101" fmla="*/ 353833 h 2651760"/>
                <a:gd name="connsiteX0" fmla="*/ 294198 w 5100761"/>
                <a:gd name="connsiteY0" fmla="*/ 353833 h 2651760"/>
                <a:gd name="connsiteX1" fmla="*/ 683812 w 5100761"/>
                <a:gd name="connsiteY1" fmla="*/ 0 h 2651760"/>
                <a:gd name="connsiteX2" fmla="*/ 866692 w 5100761"/>
                <a:gd name="connsiteY2" fmla="*/ 99391 h 2651760"/>
                <a:gd name="connsiteX3" fmla="*/ 930302 w 5100761"/>
                <a:gd name="connsiteY3" fmla="*/ 186855 h 2651760"/>
                <a:gd name="connsiteX4" fmla="*/ 1037645 w 5100761"/>
                <a:gd name="connsiteY4" fmla="*/ 437321 h 2651760"/>
                <a:gd name="connsiteX5" fmla="*/ 1089328 w 5100761"/>
                <a:gd name="connsiteY5" fmla="*/ 564542 h 2651760"/>
                <a:gd name="connsiteX6" fmla="*/ 1081377 w 5100761"/>
                <a:gd name="connsiteY6" fmla="*/ 894521 h 2651760"/>
                <a:gd name="connsiteX7" fmla="*/ 1204622 w 5100761"/>
                <a:gd name="connsiteY7" fmla="*/ 946205 h 2651760"/>
                <a:gd name="connsiteX8" fmla="*/ 1300038 w 5100761"/>
                <a:gd name="connsiteY8" fmla="*/ 950181 h 2651760"/>
                <a:gd name="connsiteX9" fmla="*/ 1387502 w 5100761"/>
                <a:gd name="connsiteY9" fmla="*/ 954156 h 2651760"/>
                <a:gd name="connsiteX10" fmla="*/ 1431234 w 5100761"/>
                <a:gd name="connsiteY10" fmla="*/ 981986 h 2651760"/>
                <a:gd name="connsiteX11" fmla="*/ 1447137 w 5100761"/>
                <a:gd name="connsiteY11" fmla="*/ 954156 h 2651760"/>
                <a:gd name="connsiteX12" fmla="*/ 1467015 w 5100761"/>
                <a:gd name="connsiteY12" fmla="*/ 878619 h 2651760"/>
                <a:gd name="connsiteX13" fmla="*/ 1538577 w 5100761"/>
                <a:gd name="connsiteY13" fmla="*/ 878619 h 2651760"/>
                <a:gd name="connsiteX14" fmla="*/ 1598212 w 5100761"/>
                <a:gd name="connsiteY14" fmla="*/ 898497 h 2651760"/>
                <a:gd name="connsiteX15" fmla="*/ 1633993 w 5100761"/>
                <a:gd name="connsiteY15" fmla="*/ 838862 h 2651760"/>
                <a:gd name="connsiteX16" fmla="*/ 1661822 w 5100761"/>
                <a:gd name="connsiteY16" fmla="*/ 799106 h 2651760"/>
                <a:gd name="connsiteX17" fmla="*/ 1793019 w 5100761"/>
                <a:gd name="connsiteY17" fmla="*/ 799106 h 2651760"/>
                <a:gd name="connsiteX18" fmla="*/ 1952045 w 5100761"/>
                <a:gd name="connsiteY18" fmla="*/ 826935 h 2651760"/>
                <a:gd name="connsiteX19" fmla="*/ 2464904 w 5100761"/>
                <a:gd name="connsiteY19" fmla="*/ 528761 h 2651760"/>
                <a:gd name="connsiteX20" fmla="*/ 2790908 w 5100761"/>
                <a:gd name="connsiteY20" fmla="*/ 616226 h 2651760"/>
                <a:gd name="connsiteX21" fmla="*/ 3188473 w 5100761"/>
                <a:gd name="connsiteY21" fmla="*/ 755374 h 2651760"/>
                <a:gd name="connsiteX22" fmla="*/ 3267986 w 5100761"/>
                <a:gd name="connsiteY22" fmla="*/ 687788 h 2651760"/>
                <a:gd name="connsiteX23" fmla="*/ 3442914 w 5100761"/>
                <a:gd name="connsiteY23" fmla="*/ 699715 h 2651760"/>
                <a:gd name="connsiteX24" fmla="*/ 3494598 w 5100761"/>
                <a:gd name="connsiteY24" fmla="*/ 679836 h 2651760"/>
                <a:gd name="connsiteX25" fmla="*/ 3546281 w 5100761"/>
                <a:gd name="connsiteY25" fmla="*/ 640080 h 2651760"/>
                <a:gd name="connsiteX26" fmla="*/ 3709283 w 5100761"/>
                <a:gd name="connsiteY26" fmla="*/ 640080 h 2651760"/>
                <a:gd name="connsiteX27" fmla="*/ 3741088 w 5100761"/>
                <a:gd name="connsiteY27" fmla="*/ 596348 h 2651760"/>
                <a:gd name="connsiteX28" fmla="*/ 3836504 w 5100761"/>
                <a:gd name="connsiteY28" fmla="*/ 600323 h 2651760"/>
                <a:gd name="connsiteX29" fmla="*/ 3967701 w 5100761"/>
                <a:gd name="connsiteY29" fmla="*/ 644055 h 2651760"/>
                <a:gd name="connsiteX30" fmla="*/ 4154556 w 5100761"/>
                <a:gd name="connsiteY30" fmla="*/ 675861 h 2651760"/>
                <a:gd name="connsiteX31" fmla="*/ 4126727 w 5100761"/>
                <a:gd name="connsiteY31" fmla="*/ 747422 h 2651760"/>
                <a:gd name="connsiteX32" fmla="*/ 4142629 w 5100761"/>
                <a:gd name="connsiteY32" fmla="*/ 826935 h 2651760"/>
                <a:gd name="connsiteX33" fmla="*/ 4154556 w 5100761"/>
                <a:gd name="connsiteY33" fmla="*/ 922351 h 2651760"/>
                <a:gd name="connsiteX34" fmla="*/ 4075043 w 5100761"/>
                <a:gd name="connsiteY34" fmla="*/ 978010 h 2651760"/>
                <a:gd name="connsiteX35" fmla="*/ 4385144 w 5100761"/>
                <a:gd name="connsiteY35" fmla="*/ 1220525 h 2651760"/>
                <a:gd name="connsiteX36" fmla="*/ 4655488 w 5100761"/>
                <a:gd name="connsiteY36" fmla="*/ 922351 h 2651760"/>
                <a:gd name="connsiteX37" fmla="*/ 4699221 w 5100761"/>
                <a:gd name="connsiteY37" fmla="*/ 707666 h 2651760"/>
                <a:gd name="connsiteX38" fmla="*/ 5100761 w 5100761"/>
                <a:gd name="connsiteY38" fmla="*/ 699715 h 2651760"/>
                <a:gd name="connsiteX39" fmla="*/ 5100761 w 5100761"/>
                <a:gd name="connsiteY39" fmla="*/ 699715 h 2651760"/>
                <a:gd name="connsiteX40" fmla="*/ 4933784 w 5100761"/>
                <a:gd name="connsiteY40" fmla="*/ 1280160 h 2651760"/>
                <a:gd name="connsiteX41" fmla="*/ 4917881 w 5100761"/>
                <a:gd name="connsiteY41" fmla="*/ 1292087 h 2651760"/>
                <a:gd name="connsiteX42" fmla="*/ 4898003 w 5100761"/>
                <a:gd name="connsiteY42" fmla="*/ 1395454 h 2651760"/>
                <a:gd name="connsiteX43" fmla="*/ 4898003 w 5100761"/>
                <a:gd name="connsiteY43" fmla="*/ 1439186 h 2651760"/>
                <a:gd name="connsiteX44" fmla="*/ 4945711 w 5100761"/>
                <a:gd name="connsiteY44" fmla="*/ 1530626 h 2651760"/>
                <a:gd name="connsiteX45" fmla="*/ 4985468 w 5100761"/>
                <a:gd name="connsiteY45" fmla="*/ 1534601 h 2651760"/>
                <a:gd name="connsiteX46" fmla="*/ 5061005 w 5100761"/>
                <a:gd name="connsiteY46" fmla="*/ 1610139 h 2651760"/>
                <a:gd name="connsiteX47" fmla="*/ 4826441 w 5100761"/>
                <a:gd name="connsiteY47" fmla="*/ 2270097 h 2651760"/>
                <a:gd name="connsiteX48" fmla="*/ 4579951 w 5100761"/>
                <a:gd name="connsiteY48" fmla="*/ 2242268 h 2651760"/>
                <a:gd name="connsiteX49" fmla="*/ 4492487 w 5100761"/>
                <a:gd name="connsiteY49" fmla="*/ 2627906 h 2651760"/>
                <a:gd name="connsiteX50" fmla="*/ 4075043 w 5100761"/>
                <a:gd name="connsiteY50" fmla="*/ 2520563 h 2651760"/>
                <a:gd name="connsiteX51" fmla="*/ 4110824 w 5100761"/>
                <a:gd name="connsiteY51" fmla="*/ 2353586 h 2651760"/>
                <a:gd name="connsiteX52" fmla="*/ 4110824 w 5100761"/>
                <a:gd name="connsiteY52" fmla="*/ 2309854 h 2651760"/>
                <a:gd name="connsiteX53" fmla="*/ 4142629 w 5100761"/>
                <a:gd name="connsiteY53" fmla="*/ 2146852 h 2651760"/>
                <a:gd name="connsiteX54" fmla="*/ 4098897 w 5100761"/>
                <a:gd name="connsiteY54" fmla="*/ 2067339 h 2651760"/>
                <a:gd name="connsiteX55" fmla="*/ 4062481 w 5100761"/>
                <a:gd name="connsiteY55" fmla="*/ 2031499 h 2651760"/>
                <a:gd name="connsiteX56" fmla="*/ 4030617 w 5100761"/>
                <a:gd name="connsiteY56" fmla="*/ 2068256 h 2651760"/>
                <a:gd name="connsiteX57" fmla="*/ 3992471 w 5100761"/>
                <a:gd name="connsiteY57" fmla="*/ 2184584 h 2651760"/>
                <a:gd name="connsiteX58" fmla="*/ 3941940 w 5100761"/>
                <a:gd name="connsiteY58" fmla="*/ 2195993 h 2651760"/>
                <a:gd name="connsiteX59" fmla="*/ 3856722 w 5100761"/>
                <a:gd name="connsiteY59" fmla="*/ 2168799 h 2651760"/>
                <a:gd name="connsiteX60" fmla="*/ 3749040 w 5100761"/>
                <a:gd name="connsiteY60" fmla="*/ 2146852 h 2651760"/>
                <a:gd name="connsiteX61" fmla="*/ 3641697 w 5100761"/>
                <a:gd name="connsiteY61" fmla="*/ 2186608 h 2651760"/>
                <a:gd name="connsiteX62" fmla="*/ 3597965 w 5100761"/>
                <a:gd name="connsiteY62" fmla="*/ 2425148 h 2651760"/>
                <a:gd name="connsiteX63" fmla="*/ 3033422 w 5100761"/>
                <a:gd name="connsiteY63" fmla="*/ 2373464 h 2651760"/>
                <a:gd name="connsiteX64" fmla="*/ 2576222 w 5100761"/>
                <a:gd name="connsiteY64" fmla="*/ 2349610 h 2651760"/>
                <a:gd name="connsiteX65" fmla="*/ 2353586 w 5100761"/>
                <a:gd name="connsiteY65" fmla="*/ 2337683 h 2651760"/>
                <a:gd name="connsiteX66" fmla="*/ 2087217 w 5100761"/>
                <a:gd name="connsiteY66" fmla="*/ 2254195 h 2651760"/>
                <a:gd name="connsiteX67" fmla="*/ 1948069 w 5100761"/>
                <a:gd name="connsiteY67" fmla="*/ 2258170 h 2651760"/>
                <a:gd name="connsiteX68" fmla="*/ 1725433 w 5100761"/>
                <a:gd name="connsiteY68" fmla="*/ 2242268 h 2651760"/>
                <a:gd name="connsiteX69" fmla="*/ 1594236 w 5100761"/>
                <a:gd name="connsiteY69" fmla="*/ 2262146 h 2651760"/>
                <a:gd name="connsiteX70" fmla="*/ 1391478 w 5100761"/>
                <a:gd name="connsiteY70" fmla="*/ 2313829 h 2651760"/>
                <a:gd name="connsiteX71" fmla="*/ 1212574 w 5100761"/>
                <a:gd name="connsiteY71" fmla="*/ 2397318 h 2651760"/>
                <a:gd name="connsiteX72" fmla="*/ 1109207 w 5100761"/>
                <a:gd name="connsiteY72" fmla="*/ 2429123 h 2651760"/>
                <a:gd name="connsiteX73" fmla="*/ 874643 w 5100761"/>
                <a:gd name="connsiteY73" fmla="*/ 2480807 h 2651760"/>
                <a:gd name="connsiteX74" fmla="*/ 811033 w 5100761"/>
                <a:gd name="connsiteY74" fmla="*/ 2512612 h 2651760"/>
                <a:gd name="connsiteX75" fmla="*/ 604299 w 5100761"/>
                <a:gd name="connsiteY75" fmla="*/ 2647784 h 2651760"/>
                <a:gd name="connsiteX76" fmla="*/ 489005 w 5100761"/>
                <a:gd name="connsiteY76" fmla="*/ 2651760 h 2651760"/>
                <a:gd name="connsiteX77" fmla="*/ 310101 w 5100761"/>
                <a:gd name="connsiteY77" fmla="*/ 2639833 h 2651760"/>
                <a:gd name="connsiteX78" fmla="*/ 178904 w 5100761"/>
                <a:gd name="connsiteY78" fmla="*/ 2612003 h 2651760"/>
                <a:gd name="connsiteX79" fmla="*/ 63610 w 5100761"/>
                <a:gd name="connsiteY79" fmla="*/ 2524539 h 2651760"/>
                <a:gd name="connsiteX80" fmla="*/ 3975 w 5100761"/>
                <a:gd name="connsiteY80" fmla="*/ 2492734 h 2651760"/>
                <a:gd name="connsiteX81" fmla="*/ 0 w 5100761"/>
                <a:gd name="connsiteY81" fmla="*/ 2452977 h 2651760"/>
                <a:gd name="connsiteX82" fmla="*/ 30475 w 5100761"/>
                <a:gd name="connsiteY82" fmla="*/ 2353068 h 2651760"/>
                <a:gd name="connsiteX83" fmla="*/ 105776 w 5100761"/>
                <a:gd name="connsiteY83" fmla="*/ 2192254 h 2651760"/>
                <a:gd name="connsiteX84" fmla="*/ 284650 w 5100761"/>
                <a:gd name="connsiteY84" fmla="*/ 1992467 h 2651760"/>
                <a:gd name="connsiteX85" fmla="*/ 427419 w 5100761"/>
                <a:gd name="connsiteY85" fmla="*/ 2057052 h 2651760"/>
                <a:gd name="connsiteX86" fmla="*/ 747497 w 5100761"/>
                <a:gd name="connsiteY86" fmla="*/ 2107657 h 2651760"/>
                <a:gd name="connsiteX87" fmla="*/ 740299 w 5100761"/>
                <a:gd name="connsiteY87" fmla="*/ 2003654 h 2651760"/>
                <a:gd name="connsiteX88" fmla="*/ 775444 w 5100761"/>
                <a:gd name="connsiteY88" fmla="*/ 1634259 h 2651760"/>
                <a:gd name="connsiteX89" fmla="*/ 706202 w 5100761"/>
                <a:gd name="connsiteY89" fmla="*/ 1544666 h 2651760"/>
                <a:gd name="connsiteX90" fmla="*/ 592535 w 5100761"/>
                <a:gd name="connsiteY90" fmla="*/ 1441876 h 2651760"/>
                <a:gd name="connsiteX91" fmla="*/ 495286 w 5100761"/>
                <a:gd name="connsiteY91" fmla="*/ 1079588 h 2651760"/>
                <a:gd name="connsiteX92" fmla="*/ 512859 w 5100761"/>
                <a:gd name="connsiteY92" fmla="*/ 958132 h 2651760"/>
                <a:gd name="connsiteX93" fmla="*/ 465151 w 5100761"/>
                <a:gd name="connsiteY93" fmla="*/ 882595 h 2651760"/>
                <a:gd name="connsiteX94" fmla="*/ 405516 w 5100761"/>
                <a:gd name="connsiteY94" fmla="*/ 834887 h 2651760"/>
                <a:gd name="connsiteX95" fmla="*/ 353833 w 5100761"/>
                <a:gd name="connsiteY95" fmla="*/ 771276 h 2651760"/>
                <a:gd name="connsiteX96" fmla="*/ 318052 w 5100761"/>
                <a:gd name="connsiteY96" fmla="*/ 707666 h 2651760"/>
                <a:gd name="connsiteX97" fmla="*/ 306125 w 5100761"/>
                <a:gd name="connsiteY97" fmla="*/ 644055 h 2651760"/>
                <a:gd name="connsiteX98" fmla="*/ 349857 w 5100761"/>
                <a:gd name="connsiteY98" fmla="*/ 584421 h 2651760"/>
                <a:gd name="connsiteX99" fmla="*/ 365760 w 5100761"/>
                <a:gd name="connsiteY99" fmla="*/ 492981 h 2651760"/>
                <a:gd name="connsiteX100" fmla="*/ 329979 w 5100761"/>
                <a:gd name="connsiteY100" fmla="*/ 405516 h 2651760"/>
                <a:gd name="connsiteX101" fmla="*/ 294198 w 5100761"/>
                <a:gd name="connsiteY101" fmla="*/ 353833 h 2651760"/>
                <a:gd name="connsiteX0" fmla="*/ 294198 w 5100761"/>
                <a:gd name="connsiteY0" fmla="*/ 353833 h 2651760"/>
                <a:gd name="connsiteX1" fmla="*/ 683812 w 5100761"/>
                <a:gd name="connsiteY1" fmla="*/ 0 h 2651760"/>
                <a:gd name="connsiteX2" fmla="*/ 866692 w 5100761"/>
                <a:gd name="connsiteY2" fmla="*/ 99391 h 2651760"/>
                <a:gd name="connsiteX3" fmla="*/ 930302 w 5100761"/>
                <a:gd name="connsiteY3" fmla="*/ 186855 h 2651760"/>
                <a:gd name="connsiteX4" fmla="*/ 1037645 w 5100761"/>
                <a:gd name="connsiteY4" fmla="*/ 437321 h 2651760"/>
                <a:gd name="connsiteX5" fmla="*/ 1089328 w 5100761"/>
                <a:gd name="connsiteY5" fmla="*/ 564542 h 2651760"/>
                <a:gd name="connsiteX6" fmla="*/ 1081377 w 5100761"/>
                <a:gd name="connsiteY6" fmla="*/ 894521 h 2651760"/>
                <a:gd name="connsiteX7" fmla="*/ 1204622 w 5100761"/>
                <a:gd name="connsiteY7" fmla="*/ 946205 h 2651760"/>
                <a:gd name="connsiteX8" fmla="*/ 1300038 w 5100761"/>
                <a:gd name="connsiteY8" fmla="*/ 950181 h 2651760"/>
                <a:gd name="connsiteX9" fmla="*/ 1387502 w 5100761"/>
                <a:gd name="connsiteY9" fmla="*/ 954156 h 2651760"/>
                <a:gd name="connsiteX10" fmla="*/ 1431234 w 5100761"/>
                <a:gd name="connsiteY10" fmla="*/ 981986 h 2651760"/>
                <a:gd name="connsiteX11" fmla="*/ 1447137 w 5100761"/>
                <a:gd name="connsiteY11" fmla="*/ 954156 h 2651760"/>
                <a:gd name="connsiteX12" fmla="*/ 1467015 w 5100761"/>
                <a:gd name="connsiteY12" fmla="*/ 878619 h 2651760"/>
                <a:gd name="connsiteX13" fmla="*/ 1538577 w 5100761"/>
                <a:gd name="connsiteY13" fmla="*/ 878619 h 2651760"/>
                <a:gd name="connsiteX14" fmla="*/ 1598212 w 5100761"/>
                <a:gd name="connsiteY14" fmla="*/ 898497 h 2651760"/>
                <a:gd name="connsiteX15" fmla="*/ 1633993 w 5100761"/>
                <a:gd name="connsiteY15" fmla="*/ 838862 h 2651760"/>
                <a:gd name="connsiteX16" fmla="*/ 1661822 w 5100761"/>
                <a:gd name="connsiteY16" fmla="*/ 799106 h 2651760"/>
                <a:gd name="connsiteX17" fmla="*/ 1793019 w 5100761"/>
                <a:gd name="connsiteY17" fmla="*/ 799106 h 2651760"/>
                <a:gd name="connsiteX18" fmla="*/ 1952045 w 5100761"/>
                <a:gd name="connsiteY18" fmla="*/ 826935 h 2651760"/>
                <a:gd name="connsiteX19" fmla="*/ 2464904 w 5100761"/>
                <a:gd name="connsiteY19" fmla="*/ 528761 h 2651760"/>
                <a:gd name="connsiteX20" fmla="*/ 2790908 w 5100761"/>
                <a:gd name="connsiteY20" fmla="*/ 616226 h 2651760"/>
                <a:gd name="connsiteX21" fmla="*/ 3188473 w 5100761"/>
                <a:gd name="connsiteY21" fmla="*/ 755374 h 2651760"/>
                <a:gd name="connsiteX22" fmla="*/ 3267986 w 5100761"/>
                <a:gd name="connsiteY22" fmla="*/ 687788 h 2651760"/>
                <a:gd name="connsiteX23" fmla="*/ 3442914 w 5100761"/>
                <a:gd name="connsiteY23" fmla="*/ 699715 h 2651760"/>
                <a:gd name="connsiteX24" fmla="*/ 3494598 w 5100761"/>
                <a:gd name="connsiteY24" fmla="*/ 679836 h 2651760"/>
                <a:gd name="connsiteX25" fmla="*/ 3546281 w 5100761"/>
                <a:gd name="connsiteY25" fmla="*/ 640080 h 2651760"/>
                <a:gd name="connsiteX26" fmla="*/ 3709283 w 5100761"/>
                <a:gd name="connsiteY26" fmla="*/ 640080 h 2651760"/>
                <a:gd name="connsiteX27" fmla="*/ 3741088 w 5100761"/>
                <a:gd name="connsiteY27" fmla="*/ 596348 h 2651760"/>
                <a:gd name="connsiteX28" fmla="*/ 3836504 w 5100761"/>
                <a:gd name="connsiteY28" fmla="*/ 600323 h 2651760"/>
                <a:gd name="connsiteX29" fmla="*/ 3967701 w 5100761"/>
                <a:gd name="connsiteY29" fmla="*/ 644055 h 2651760"/>
                <a:gd name="connsiteX30" fmla="*/ 4154556 w 5100761"/>
                <a:gd name="connsiteY30" fmla="*/ 675861 h 2651760"/>
                <a:gd name="connsiteX31" fmla="*/ 4126727 w 5100761"/>
                <a:gd name="connsiteY31" fmla="*/ 747422 h 2651760"/>
                <a:gd name="connsiteX32" fmla="*/ 4142629 w 5100761"/>
                <a:gd name="connsiteY32" fmla="*/ 826935 h 2651760"/>
                <a:gd name="connsiteX33" fmla="*/ 4154556 w 5100761"/>
                <a:gd name="connsiteY33" fmla="*/ 922351 h 2651760"/>
                <a:gd name="connsiteX34" fmla="*/ 4075043 w 5100761"/>
                <a:gd name="connsiteY34" fmla="*/ 978010 h 2651760"/>
                <a:gd name="connsiteX35" fmla="*/ 4385144 w 5100761"/>
                <a:gd name="connsiteY35" fmla="*/ 1220525 h 2651760"/>
                <a:gd name="connsiteX36" fmla="*/ 4655488 w 5100761"/>
                <a:gd name="connsiteY36" fmla="*/ 922351 h 2651760"/>
                <a:gd name="connsiteX37" fmla="*/ 4699221 w 5100761"/>
                <a:gd name="connsiteY37" fmla="*/ 707666 h 2651760"/>
                <a:gd name="connsiteX38" fmla="*/ 5100761 w 5100761"/>
                <a:gd name="connsiteY38" fmla="*/ 699715 h 2651760"/>
                <a:gd name="connsiteX39" fmla="*/ 5100761 w 5100761"/>
                <a:gd name="connsiteY39" fmla="*/ 699715 h 2651760"/>
                <a:gd name="connsiteX40" fmla="*/ 4933784 w 5100761"/>
                <a:gd name="connsiteY40" fmla="*/ 1280160 h 2651760"/>
                <a:gd name="connsiteX41" fmla="*/ 4917881 w 5100761"/>
                <a:gd name="connsiteY41" fmla="*/ 1292087 h 2651760"/>
                <a:gd name="connsiteX42" fmla="*/ 4898003 w 5100761"/>
                <a:gd name="connsiteY42" fmla="*/ 1395454 h 2651760"/>
                <a:gd name="connsiteX43" fmla="*/ 4898003 w 5100761"/>
                <a:gd name="connsiteY43" fmla="*/ 1439186 h 2651760"/>
                <a:gd name="connsiteX44" fmla="*/ 4945711 w 5100761"/>
                <a:gd name="connsiteY44" fmla="*/ 1530626 h 2651760"/>
                <a:gd name="connsiteX45" fmla="*/ 4985468 w 5100761"/>
                <a:gd name="connsiteY45" fmla="*/ 1534601 h 2651760"/>
                <a:gd name="connsiteX46" fmla="*/ 5061005 w 5100761"/>
                <a:gd name="connsiteY46" fmla="*/ 1610139 h 2651760"/>
                <a:gd name="connsiteX47" fmla="*/ 4826441 w 5100761"/>
                <a:gd name="connsiteY47" fmla="*/ 2270097 h 2651760"/>
                <a:gd name="connsiteX48" fmla="*/ 4579951 w 5100761"/>
                <a:gd name="connsiteY48" fmla="*/ 2242268 h 2651760"/>
                <a:gd name="connsiteX49" fmla="*/ 4492487 w 5100761"/>
                <a:gd name="connsiteY49" fmla="*/ 2627906 h 2651760"/>
                <a:gd name="connsiteX50" fmla="*/ 4075043 w 5100761"/>
                <a:gd name="connsiteY50" fmla="*/ 2520563 h 2651760"/>
                <a:gd name="connsiteX51" fmla="*/ 4110824 w 5100761"/>
                <a:gd name="connsiteY51" fmla="*/ 2353586 h 2651760"/>
                <a:gd name="connsiteX52" fmla="*/ 4110824 w 5100761"/>
                <a:gd name="connsiteY52" fmla="*/ 2309854 h 2651760"/>
                <a:gd name="connsiteX53" fmla="*/ 4142629 w 5100761"/>
                <a:gd name="connsiteY53" fmla="*/ 2146852 h 2651760"/>
                <a:gd name="connsiteX54" fmla="*/ 4098897 w 5100761"/>
                <a:gd name="connsiteY54" fmla="*/ 2067339 h 2651760"/>
                <a:gd name="connsiteX55" fmla="*/ 4062481 w 5100761"/>
                <a:gd name="connsiteY55" fmla="*/ 2031499 h 2651760"/>
                <a:gd name="connsiteX56" fmla="*/ 4030617 w 5100761"/>
                <a:gd name="connsiteY56" fmla="*/ 2068256 h 2651760"/>
                <a:gd name="connsiteX57" fmla="*/ 3992471 w 5100761"/>
                <a:gd name="connsiteY57" fmla="*/ 2184584 h 2651760"/>
                <a:gd name="connsiteX58" fmla="*/ 3941940 w 5100761"/>
                <a:gd name="connsiteY58" fmla="*/ 2195993 h 2651760"/>
                <a:gd name="connsiteX59" fmla="*/ 3856722 w 5100761"/>
                <a:gd name="connsiteY59" fmla="*/ 2168799 h 2651760"/>
                <a:gd name="connsiteX60" fmla="*/ 3749040 w 5100761"/>
                <a:gd name="connsiteY60" fmla="*/ 2146852 h 2651760"/>
                <a:gd name="connsiteX61" fmla="*/ 3641697 w 5100761"/>
                <a:gd name="connsiteY61" fmla="*/ 2186608 h 2651760"/>
                <a:gd name="connsiteX62" fmla="*/ 3597965 w 5100761"/>
                <a:gd name="connsiteY62" fmla="*/ 2425148 h 2651760"/>
                <a:gd name="connsiteX63" fmla="*/ 3033422 w 5100761"/>
                <a:gd name="connsiteY63" fmla="*/ 2373464 h 2651760"/>
                <a:gd name="connsiteX64" fmla="*/ 2576222 w 5100761"/>
                <a:gd name="connsiteY64" fmla="*/ 2349610 h 2651760"/>
                <a:gd name="connsiteX65" fmla="*/ 2353586 w 5100761"/>
                <a:gd name="connsiteY65" fmla="*/ 2337683 h 2651760"/>
                <a:gd name="connsiteX66" fmla="*/ 2087217 w 5100761"/>
                <a:gd name="connsiteY66" fmla="*/ 2254195 h 2651760"/>
                <a:gd name="connsiteX67" fmla="*/ 1948069 w 5100761"/>
                <a:gd name="connsiteY67" fmla="*/ 2258170 h 2651760"/>
                <a:gd name="connsiteX68" fmla="*/ 1725433 w 5100761"/>
                <a:gd name="connsiteY68" fmla="*/ 2242268 h 2651760"/>
                <a:gd name="connsiteX69" fmla="*/ 1594236 w 5100761"/>
                <a:gd name="connsiteY69" fmla="*/ 2262146 h 2651760"/>
                <a:gd name="connsiteX70" fmla="*/ 1391478 w 5100761"/>
                <a:gd name="connsiteY70" fmla="*/ 2313829 h 2651760"/>
                <a:gd name="connsiteX71" fmla="*/ 1212574 w 5100761"/>
                <a:gd name="connsiteY71" fmla="*/ 2397318 h 2651760"/>
                <a:gd name="connsiteX72" fmla="*/ 1109207 w 5100761"/>
                <a:gd name="connsiteY72" fmla="*/ 2429123 h 2651760"/>
                <a:gd name="connsiteX73" fmla="*/ 874643 w 5100761"/>
                <a:gd name="connsiteY73" fmla="*/ 2480807 h 2651760"/>
                <a:gd name="connsiteX74" fmla="*/ 811033 w 5100761"/>
                <a:gd name="connsiteY74" fmla="*/ 2512612 h 2651760"/>
                <a:gd name="connsiteX75" fmla="*/ 604299 w 5100761"/>
                <a:gd name="connsiteY75" fmla="*/ 2647784 h 2651760"/>
                <a:gd name="connsiteX76" fmla="*/ 489005 w 5100761"/>
                <a:gd name="connsiteY76" fmla="*/ 2651760 h 2651760"/>
                <a:gd name="connsiteX77" fmla="*/ 310101 w 5100761"/>
                <a:gd name="connsiteY77" fmla="*/ 2639833 h 2651760"/>
                <a:gd name="connsiteX78" fmla="*/ 178904 w 5100761"/>
                <a:gd name="connsiteY78" fmla="*/ 2612003 h 2651760"/>
                <a:gd name="connsiteX79" fmla="*/ 63610 w 5100761"/>
                <a:gd name="connsiteY79" fmla="*/ 2524539 h 2651760"/>
                <a:gd name="connsiteX80" fmla="*/ 3975 w 5100761"/>
                <a:gd name="connsiteY80" fmla="*/ 2492734 h 2651760"/>
                <a:gd name="connsiteX81" fmla="*/ 0 w 5100761"/>
                <a:gd name="connsiteY81" fmla="*/ 2452977 h 2651760"/>
                <a:gd name="connsiteX82" fmla="*/ 30475 w 5100761"/>
                <a:gd name="connsiteY82" fmla="*/ 2353068 h 2651760"/>
                <a:gd name="connsiteX83" fmla="*/ 105776 w 5100761"/>
                <a:gd name="connsiteY83" fmla="*/ 2192254 h 2651760"/>
                <a:gd name="connsiteX84" fmla="*/ 209867 w 5100761"/>
                <a:gd name="connsiteY84" fmla="*/ 1951676 h 2651760"/>
                <a:gd name="connsiteX85" fmla="*/ 427419 w 5100761"/>
                <a:gd name="connsiteY85" fmla="*/ 2057052 h 2651760"/>
                <a:gd name="connsiteX86" fmla="*/ 747497 w 5100761"/>
                <a:gd name="connsiteY86" fmla="*/ 2107657 h 2651760"/>
                <a:gd name="connsiteX87" fmla="*/ 740299 w 5100761"/>
                <a:gd name="connsiteY87" fmla="*/ 2003654 h 2651760"/>
                <a:gd name="connsiteX88" fmla="*/ 775444 w 5100761"/>
                <a:gd name="connsiteY88" fmla="*/ 1634259 h 2651760"/>
                <a:gd name="connsiteX89" fmla="*/ 706202 w 5100761"/>
                <a:gd name="connsiteY89" fmla="*/ 1544666 h 2651760"/>
                <a:gd name="connsiteX90" fmla="*/ 592535 w 5100761"/>
                <a:gd name="connsiteY90" fmla="*/ 1441876 h 2651760"/>
                <a:gd name="connsiteX91" fmla="*/ 495286 w 5100761"/>
                <a:gd name="connsiteY91" fmla="*/ 1079588 h 2651760"/>
                <a:gd name="connsiteX92" fmla="*/ 512859 w 5100761"/>
                <a:gd name="connsiteY92" fmla="*/ 958132 h 2651760"/>
                <a:gd name="connsiteX93" fmla="*/ 465151 w 5100761"/>
                <a:gd name="connsiteY93" fmla="*/ 882595 h 2651760"/>
                <a:gd name="connsiteX94" fmla="*/ 405516 w 5100761"/>
                <a:gd name="connsiteY94" fmla="*/ 834887 h 2651760"/>
                <a:gd name="connsiteX95" fmla="*/ 353833 w 5100761"/>
                <a:gd name="connsiteY95" fmla="*/ 771276 h 2651760"/>
                <a:gd name="connsiteX96" fmla="*/ 318052 w 5100761"/>
                <a:gd name="connsiteY96" fmla="*/ 707666 h 2651760"/>
                <a:gd name="connsiteX97" fmla="*/ 306125 w 5100761"/>
                <a:gd name="connsiteY97" fmla="*/ 644055 h 2651760"/>
                <a:gd name="connsiteX98" fmla="*/ 349857 w 5100761"/>
                <a:gd name="connsiteY98" fmla="*/ 584421 h 2651760"/>
                <a:gd name="connsiteX99" fmla="*/ 365760 w 5100761"/>
                <a:gd name="connsiteY99" fmla="*/ 492981 h 2651760"/>
                <a:gd name="connsiteX100" fmla="*/ 329979 w 5100761"/>
                <a:gd name="connsiteY100" fmla="*/ 405516 h 2651760"/>
                <a:gd name="connsiteX101" fmla="*/ 294198 w 5100761"/>
                <a:gd name="connsiteY101" fmla="*/ 353833 h 2651760"/>
                <a:gd name="connsiteX0" fmla="*/ 294198 w 5100761"/>
                <a:gd name="connsiteY0" fmla="*/ 353833 h 2651760"/>
                <a:gd name="connsiteX1" fmla="*/ 683812 w 5100761"/>
                <a:gd name="connsiteY1" fmla="*/ 0 h 2651760"/>
                <a:gd name="connsiteX2" fmla="*/ 866692 w 5100761"/>
                <a:gd name="connsiteY2" fmla="*/ 99391 h 2651760"/>
                <a:gd name="connsiteX3" fmla="*/ 930302 w 5100761"/>
                <a:gd name="connsiteY3" fmla="*/ 186855 h 2651760"/>
                <a:gd name="connsiteX4" fmla="*/ 1037645 w 5100761"/>
                <a:gd name="connsiteY4" fmla="*/ 437321 h 2651760"/>
                <a:gd name="connsiteX5" fmla="*/ 1089328 w 5100761"/>
                <a:gd name="connsiteY5" fmla="*/ 564542 h 2651760"/>
                <a:gd name="connsiteX6" fmla="*/ 1081377 w 5100761"/>
                <a:gd name="connsiteY6" fmla="*/ 894521 h 2651760"/>
                <a:gd name="connsiteX7" fmla="*/ 1204622 w 5100761"/>
                <a:gd name="connsiteY7" fmla="*/ 946205 h 2651760"/>
                <a:gd name="connsiteX8" fmla="*/ 1300038 w 5100761"/>
                <a:gd name="connsiteY8" fmla="*/ 950181 h 2651760"/>
                <a:gd name="connsiteX9" fmla="*/ 1387502 w 5100761"/>
                <a:gd name="connsiteY9" fmla="*/ 954156 h 2651760"/>
                <a:gd name="connsiteX10" fmla="*/ 1431234 w 5100761"/>
                <a:gd name="connsiteY10" fmla="*/ 981986 h 2651760"/>
                <a:gd name="connsiteX11" fmla="*/ 1447137 w 5100761"/>
                <a:gd name="connsiteY11" fmla="*/ 954156 h 2651760"/>
                <a:gd name="connsiteX12" fmla="*/ 1467015 w 5100761"/>
                <a:gd name="connsiteY12" fmla="*/ 878619 h 2651760"/>
                <a:gd name="connsiteX13" fmla="*/ 1538577 w 5100761"/>
                <a:gd name="connsiteY13" fmla="*/ 878619 h 2651760"/>
                <a:gd name="connsiteX14" fmla="*/ 1598212 w 5100761"/>
                <a:gd name="connsiteY14" fmla="*/ 898497 h 2651760"/>
                <a:gd name="connsiteX15" fmla="*/ 1633993 w 5100761"/>
                <a:gd name="connsiteY15" fmla="*/ 838862 h 2651760"/>
                <a:gd name="connsiteX16" fmla="*/ 1661822 w 5100761"/>
                <a:gd name="connsiteY16" fmla="*/ 799106 h 2651760"/>
                <a:gd name="connsiteX17" fmla="*/ 1793019 w 5100761"/>
                <a:gd name="connsiteY17" fmla="*/ 799106 h 2651760"/>
                <a:gd name="connsiteX18" fmla="*/ 1952045 w 5100761"/>
                <a:gd name="connsiteY18" fmla="*/ 826935 h 2651760"/>
                <a:gd name="connsiteX19" fmla="*/ 2464904 w 5100761"/>
                <a:gd name="connsiteY19" fmla="*/ 528761 h 2651760"/>
                <a:gd name="connsiteX20" fmla="*/ 2790908 w 5100761"/>
                <a:gd name="connsiteY20" fmla="*/ 616226 h 2651760"/>
                <a:gd name="connsiteX21" fmla="*/ 3188473 w 5100761"/>
                <a:gd name="connsiteY21" fmla="*/ 755374 h 2651760"/>
                <a:gd name="connsiteX22" fmla="*/ 3267986 w 5100761"/>
                <a:gd name="connsiteY22" fmla="*/ 687788 h 2651760"/>
                <a:gd name="connsiteX23" fmla="*/ 3442914 w 5100761"/>
                <a:gd name="connsiteY23" fmla="*/ 699715 h 2651760"/>
                <a:gd name="connsiteX24" fmla="*/ 3494598 w 5100761"/>
                <a:gd name="connsiteY24" fmla="*/ 679836 h 2651760"/>
                <a:gd name="connsiteX25" fmla="*/ 3546281 w 5100761"/>
                <a:gd name="connsiteY25" fmla="*/ 640080 h 2651760"/>
                <a:gd name="connsiteX26" fmla="*/ 3709283 w 5100761"/>
                <a:gd name="connsiteY26" fmla="*/ 640080 h 2651760"/>
                <a:gd name="connsiteX27" fmla="*/ 3741088 w 5100761"/>
                <a:gd name="connsiteY27" fmla="*/ 596348 h 2651760"/>
                <a:gd name="connsiteX28" fmla="*/ 3836504 w 5100761"/>
                <a:gd name="connsiteY28" fmla="*/ 600323 h 2651760"/>
                <a:gd name="connsiteX29" fmla="*/ 3967701 w 5100761"/>
                <a:gd name="connsiteY29" fmla="*/ 644055 h 2651760"/>
                <a:gd name="connsiteX30" fmla="*/ 4154556 w 5100761"/>
                <a:gd name="connsiteY30" fmla="*/ 675861 h 2651760"/>
                <a:gd name="connsiteX31" fmla="*/ 4126727 w 5100761"/>
                <a:gd name="connsiteY31" fmla="*/ 747422 h 2651760"/>
                <a:gd name="connsiteX32" fmla="*/ 4142629 w 5100761"/>
                <a:gd name="connsiteY32" fmla="*/ 826935 h 2651760"/>
                <a:gd name="connsiteX33" fmla="*/ 4154556 w 5100761"/>
                <a:gd name="connsiteY33" fmla="*/ 922351 h 2651760"/>
                <a:gd name="connsiteX34" fmla="*/ 4075043 w 5100761"/>
                <a:gd name="connsiteY34" fmla="*/ 978010 h 2651760"/>
                <a:gd name="connsiteX35" fmla="*/ 4385144 w 5100761"/>
                <a:gd name="connsiteY35" fmla="*/ 1220525 h 2651760"/>
                <a:gd name="connsiteX36" fmla="*/ 4655488 w 5100761"/>
                <a:gd name="connsiteY36" fmla="*/ 922351 h 2651760"/>
                <a:gd name="connsiteX37" fmla="*/ 4699221 w 5100761"/>
                <a:gd name="connsiteY37" fmla="*/ 707666 h 2651760"/>
                <a:gd name="connsiteX38" fmla="*/ 5100761 w 5100761"/>
                <a:gd name="connsiteY38" fmla="*/ 699715 h 2651760"/>
                <a:gd name="connsiteX39" fmla="*/ 5100761 w 5100761"/>
                <a:gd name="connsiteY39" fmla="*/ 699715 h 2651760"/>
                <a:gd name="connsiteX40" fmla="*/ 4933784 w 5100761"/>
                <a:gd name="connsiteY40" fmla="*/ 1280160 h 2651760"/>
                <a:gd name="connsiteX41" fmla="*/ 4917881 w 5100761"/>
                <a:gd name="connsiteY41" fmla="*/ 1292087 h 2651760"/>
                <a:gd name="connsiteX42" fmla="*/ 4898003 w 5100761"/>
                <a:gd name="connsiteY42" fmla="*/ 1395454 h 2651760"/>
                <a:gd name="connsiteX43" fmla="*/ 4898003 w 5100761"/>
                <a:gd name="connsiteY43" fmla="*/ 1439186 h 2651760"/>
                <a:gd name="connsiteX44" fmla="*/ 4945711 w 5100761"/>
                <a:gd name="connsiteY44" fmla="*/ 1530626 h 2651760"/>
                <a:gd name="connsiteX45" fmla="*/ 4985468 w 5100761"/>
                <a:gd name="connsiteY45" fmla="*/ 1534601 h 2651760"/>
                <a:gd name="connsiteX46" fmla="*/ 5061005 w 5100761"/>
                <a:gd name="connsiteY46" fmla="*/ 1610139 h 2651760"/>
                <a:gd name="connsiteX47" fmla="*/ 4826441 w 5100761"/>
                <a:gd name="connsiteY47" fmla="*/ 2270097 h 2651760"/>
                <a:gd name="connsiteX48" fmla="*/ 4579951 w 5100761"/>
                <a:gd name="connsiteY48" fmla="*/ 2242268 h 2651760"/>
                <a:gd name="connsiteX49" fmla="*/ 4492487 w 5100761"/>
                <a:gd name="connsiteY49" fmla="*/ 2627906 h 2651760"/>
                <a:gd name="connsiteX50" fmla="*/ 4075043 w 5100761"/>
                <a:gd name="connsiteY50" fmla="*/ 2520563 h 2651760"/>
                <a:gd name="connsiteX51" fmla="*/ 4110824 w 5100761"/>
                <a:gd name="connsiteY51" fmla="*/ 2353586 h 2651760"/>
                <a:gd name="connsiteX52" fmla="*/ 4110824 w 5100761"/>
                <a:gd name="connsiteY52" fmla="*/ 2309854 h 2651760"/>
                <a:gd name="connsiteX53" fmla="*/ 4142629 w 5100761"/>
                <a:gd name="connsiteY53" fmla="*/ 2146852 h 2651760"/>
                <a:gd name="connsiteX54" fmla="*/ 4098897 w 5100761"/>
                <a:gd name="connsiteY54" fmla="*/ 2067339 h 2651760"/>
                <a:gd name="connsiteX55" fmla="*/ 4062481 w 5100761"/>
                <a:gd name="connsiteY55" fmla="*/ 2031499 h 2651760"/>
                <a:gd name="connsiteX56" fmla="*/ 4030617 w 5100761"/>
                <a:gd name="connsiteY56" fmla="*/ 2068256 h 2651760"/>
                <a:gd name="connsiteX57" fmla="*/ 3992471 w 5100761"/>
                <a:gd name="connsiteY57" fmla="*/ 2184584 h 2651760"/>
                <a:gd name="connsiteX58" fmla="*/ 3941940 w 5100761"/>
                <a:gd name="connsiteY58" fmla="*/ 2195993 h 2651760"/>
                <a:gd name="connsiteX59" fmla="*/ 3856722 w 5100761"/>
                <a:gd name="connsiteY59" fmla="*/ 2168799 h 2651760"/>
                <a:gd name="connsiteX60" fmla="*/ 3749040 w 5100761"/>
                <a:gd name="connsiteY60" fmla="*/ 2146852 h 2651760"/>
                <a:gd name="connsiteX61" fmla="*/ 3641697 w 5100761"/>
                <a:gd name="connsiteY61" fmla="*/ 2186608 h 2651760"/>
                <a:gd name="connsiteX62" fmla="*/ 3597965 w 5100761"/>
                <a:gd name="connsiteY62" fmla="*/ 2425148 h 2651760"/>
                <a:gd name="connsiteX63" fmla="*/ 3033422 w 5100761"/>
                <a:gd name="connsiteY63" fmla="*/ 2373464 h 2651760"/>
                <a:gd name="connsiteX64" fmla="*/ 2576222 w 5100761"/>
                <a:gd name="connsiteY64" fmla="*/ 2349610 h 2651760"/>
                <a:gd name="connsiteX65" fmla="*/ 2353586 w 5100761"/>
                <a:gd name="connsiteY65" fmla="*/ 2337683 h 2651760"/>
                <a:gd name="connsiteX66" fmla="*/ 2087217 w 5100761"/>
                <a:gd name="connsiteY66" fmla="*/ 2254195 h 2651760"/>
                <a:gd name="connsiteX67" fmla="*/ 1948069 w 5100761"/>
                <a:gd name="connsiteY67" fmla="*/ 2258170 h 2651760"/>
                <a:gd name="connsiteX68" fmla="*/ 1725433 w 5100761"/>
                <a:gd name="connsiteY68" fmla="*/ 2242268 h 2651760"/>
                <a:gd name="connsiteX69" fmla="*/ 1594236 w 5100761"/>
                <a:gd name="connsiteY69" fmla="*/ 2262146 h 2651760"/>
                <a:gd name="connsiteX70" fmla="*/ 1391478 w 5100761"/>
                <a:gd name="connsiteY70" fmla="*/ 2313829 h 2651760"/>
                <a:gd name="connsiteX71" fmla="*/ 1212574 w 5100761"/>
                <a:gd name="connsiteY71" fmla="*/ 2397318 h 2651760"/>
                <a:gd name="connsiteX72" fmla="*/ 1109207 w 5100761"/>
                <a:gd name="connsiteY72" fmla="*/ 2429123 h 2651760"/>
                <a:gd name="connsiteX73" fmla="*/ 874643 w 5100761"/>
                <a:gd name="connsiteY73" fmla="*/ 2480807 h 2651760"/>
                <a:gd name="connsiteX74" fmla="*/ 811033 w 5100761"/>
                <a:gd name="connsiteY74" fmla="*/ 2512612 h 2651760"/>
                <a:gd name="connsiteX75" fmla="*/ 604299 w 5100761"/>
                <a:gd name="connsiteY75" fmla="*/ 2647784 h 2651760"/>
                <a:gd name="connsiteX76" fmla="*/ 489005 w 5100761"/>
                <a:gd name="connsiteY76" fmla="*/ 2651760 h 2651760"/>
                <a:gd name="connsiteX77" fmla="*/ 310101 w 5100761"/>
                <a:gd name="connsiteY77" fmla="*/ 2639833 h 2651760"/>
                <a:gd name="connsiteX78" fmla="*/ 178904 w 5100761"/>
                <a:gd name="connsiteY78" fmla="*/ 2612003 h 2651760"/>
                <a:gd name="connsiteX79" fmla="*/ 63610 w 5100761"/>
                <a:gd name="connsiteY79" fmla="*/ 2524539 h 2651760"/>
                <a:gd name="connsiteX80" fmla="*/ 3975 w 5100761"/>
                <a:gd name="connsiteY80" fmla="*/ 2492734 h 2651760"/>
                <a:gd name="connsiteX81" fmla="*/ 0 w 5100761"/>
                <a:gd name="connsiteY81" fmla="*/ 2452977 h 2651760"/>
                <a:gd name="connsiteX82" fmla="*/ 30475 w 5100761"/>
                <a:gd name="connsiteY82" fmla="*/ 2353068 h 2651760"/>
                <a:gd name="connsiteX83" fmla="*/ 109175 w 5100761"/>
                <a:gd name="connsiteY83" fmla="*/ 2182056 h 2651760"/>
                <a:gd name="connsiteX84" fmla="*/ 209867 w 5100761"/>
                <a:gd name="connsiteY84" fmla="*/ 1951676 h 2651760"/>
                <a:gd name="connsiteX85" fmla="*/ 427419 w 5100761"/>
                <a:gd name="connsiteY85" fmla="*/ 2057052 h 2651760"/>
                <a:gd name="connsiteX86" fmla="*/ 747497 w 5100761"/>
                <a:gd name="connsiteY86" fmla="*/ 2107657 h 2651760"/>
                <a:gd name="connsiteX87" fmla="*/ 740299 w 5100761"/>
                <a:gd name="connsiteY87" fmla="*/ 2003654 h 2651760"/>
                <a:gd name="connsiteX88" fmla="*/ 775444 w 5100761"/>
                <a:gd name="connsiteY88" fmla="*/ 1634259 h 2651760"/>
                <a:gd name="connsiteX89" fmla="*/ 706202 w 5100761"/>
                <a:gd name="connsiteY89" fmla="*/ 1544666 h 2651760"/>
                <a:gd name="connsiteX90" fmla="*/ 592535 w 5100761"/>
                <a:gd name="connsiteY90" fmla="*/ 1441876 h 2651760"/>
                <a:gd name="connsiteX91" fmla="*/ 495286 w 5100761"/>
                <a:gd name="connsiteY91" fmla="*/ 1079588 h 2651760"/>
                <a:gd name="connsiteX92" fmla="*/ 512859 w 5100761"/>
                <a:gd name="connsiteY92" fmla="*/ 958132 h 2651760"/>
                <a:gd name="connsiteX93" fmla="*/ 465151 w 5100761"/>
                <a:gd name="connsiteY93" fmla="*/ 882595 h 2651760"/>
                <a:gd name="connsiteX94" fmla="*/ 405516 w 5100761"/>
                <a:gd name="connsiteY94" fmla="*/ 834887 h 2651760"/>
                <a:gd name="connsiteX95" fmla="*/ 353833 w 5100761"/>
                <a:gd name="connsiteY95" fmla="*/ 771276 h 2651760"/>
                <a:gd name="connsiteX96" fmla="*/ 318052 w 5100761"/>
                <a:gd name="connsiteY96" fmla="*/ 707666 h 2651760"/>
                <a:gd name="connsiteX97" fmla="*/ 306125 w 5100761"/>
                <a:gd name="connsiteY97" fmla="*/ 644055 h 2651760"/>
                <a:gd name="connsiteX98" fmla="*/ 349857 w 5100761"/>
                <a:gd name="connsiteY98" fmla="*/ 584421 h 2651760"/>
                <a:gd name="connsiteX99" fmla="*/ 365760 w 5100761"/>
                <a:gd name="connsiteY99" fmla="*/ 492981 h 2651760"/>
                <a:gd name="connsiteX100" fmla="*/ 329979 w 5100761"/>
                <a:gd name="connsiteY100" fmla="*/ 405516 h 2651760"/>
                <a:gd name="connsiteX101" fmla="*/ 294198 w 5100761"/>
                <a:gd name="connsiteY101" fmla="*/ 353833 h 2651760"/>
                <a:gd name="connsiteX0" fmla="*/ 294198 w 5100761"/>
                <a:gd name="connsiteY0" fmla="*/ 353833 h 2651760"/>
                <a:gd name="connsiteX1" fmla="*/ 683812 w 5100761"/>
                <a:gd name="connsiteY1" fmla="*/ 0 h 2651760"/>
                <a:gd name="connsiteX2" fmla="*/ 866692 w 5100761"/>
                <a:gd name="connsiteY2" fmla="*/ 99391 h 2651760"/>
                <a:gd name="connsiteX3" fmla="*/ 930302 w 5100761"/>
                <a:gd name="connsiteY3" fmla="*/ 186855 h 2651760"/>
                <a:gd name="connsiteX4" fmla="*/ 1037645 w 5100761"/>
                <a:gd name="connsiteY4" fmla="*/ 437321 h 2651760"/>
                <a:gd name="connsiteX5" fmla="*/ 1089328 w 5100761"/>
                <a:gd name="connsiteY5" fmla="*/ 564542 h 2651760"/>
                <a:gd name="connsiteX6" fmla="*/ 1081377 w 5100761"/>
                <a:gd name="connsiteY6" fmla="*/ 894521 h 2651760"/>
                <a:gd name="connsiteX7" fmla="*/ 1204622 w 5100761"/>
                <a:gd name="connsiteY7" fmla="*/ 946205 h 2651760"/>
                <a:gd name="connsiteX8" fmla="*/ 1300038 w 5100761"/>
                <a:gd name="connsiteY8" fmla="*/ 950181 h 2651760"/>
                <a:gd name="connsiteX9" fmla="*/ 1387502 w 5100761"/>
                <a:gd name="connsiteY9" fmla="*/ 954156 h 2651760"/>
                <a:gd name="connsiteX10" fmla="*/ 1431234 w 5100761"/>
                <a:gd name="connsiteY10" fmla="*/ 981986 h 2651760"/>
                <a:gd name="connsiteX11" fmla="*/ 1447137 w 5100761"/>
                <a:gd name="connsiteY11" fmla="*/ 954156 h 2651760"/>
                <a:gd name="connsiteX12" fmla="*/ 1467015 w 5100761"/>
                <a:gd name="connsiteY12" fmla="*/ 878619 h 2651760"/>
                <a:gd name="connsiteX13" fmla="*/ 1538577 w 5100761"/>
                <a:gd name="connsiteY13" fmla="*/ 878619 h 2651760"/>
                <a:gd name="connsiteX14" fmla="*/ 1598212 w 5100761"/>
                <a:gd name="connsiteY14" fmla="*/ 898497 h 2651760"/>
                <a:gd name="connsiteX15" fmla="*/ 1633993 w 5100761"/>
                <a:gd name="connsiteY15" fmla="*/ 838862 h 2651760"/>
                <a:gd name="connsiteX16" fmla="*/ 1661822 w 5100761"/>
                <a:gd name="connsiteY16" fmla="*/ 799106 h 2651760"/>
                <a:gd name="connsiteX17" fmla="*/ 1793019 w 5100761"/>
                <a:gd name="connsiteY17" fmla="*/ 799106 h 2651760"/>
                <a:gd name="connsiteX18" fmla="*/ 1952045 w 5100761"/>
                <a:gd name="connsiteY18" fmla="*/ 826935 h 2651760"/>
                <a:gd name="connsiteX19" fmla="*/ 2464904 w 5100761"/>
                <a:gd name="connsiteY19" fmla="*/ 528761 h 2651760"/>
                <a:gd name="connsiteX20" fmla="*/ 2790908 w 5100761"/>
                <a:gd name="connsiteY20" fmla="*/ 616226 h 2651760"/>
                <a:gd name="connsiteX21" fmla="*/ 3188473 w 5100761"/>
                <a:gd name="connsiteY21" fmla="*/ 755374 h 2651760"/>
                <a:gd name="connsiteX22" fmla="*/ 3267986 w 5100761"/>
                <a:gd name="connsiteY22" fmla="*/ 687788 h 2651760"/>
                <a:gd name="connsiteX23" fmla="*/ 3442914 w 5100761"/>
                <a:gd name="connsiteY23" fmla="*/ 699715 h 2651760"/>
                <a:gd name="connsiteX24" fmla="*/ 3494598 w 5100761"/>
                <a:gd name="connsiteY24" fmla="*/ 679836 h 2651760"/>
                <a:gd name="connsiteX25" fmla="*/ 3546281 w 5100761"/>
                <a:gd name="connsiteY25" fmla="*/ 640080 h 2651760"/>
                <a:gd name="connsiteX26" fmla="*/ 3709283 w 5100761"/>
                <a:gd name="connsiteY26" fmla="*/ 640080 h 2651760"/>
                <a:gd name="connsiteX27" fmla="*/ 3741088 w 5100761"/>
                <a:gd name="connsiteY27" fmla="*/ 596348 h 2651760"/>
                <a:gd name="connsiteX28" fmla="*/ 3836504 w 5100761"/>
                <a:gd name="connsiteY28" fmla="*/ 600323 h 2651760"/>
                <a:gd name="connsiteX29" fmla="*/ 3967701 w 5100761"/>
                <a:gd name="connsiteY29" fmla="*/ 644055 h 2651760"/>
                <a:gd name="connsiteX30" fmla="*/ 4154556 w 5100761"/>
                <a:gd name="connsiteY30" fmla="*/ 675861 h 2651760"/>
                <a:gd name="connsiteX31" fmla="*/ 4126727 w 5100761"/>
                <a:gd name="connsiteY31" fmla="*/ 747422 h 2651760"/>
                <a:gd name="connsiteX32" fmla="*/ 4142629 w 5100761"/>
                <a:gd name="connsiteY32" fmla="*/ 826935 h 2651760"/>
                <a:gd name="connsiteX33" fmla="*/ 4154556 w 5100761"/>
                <a:gd name="connsiteY33" fmla="*/ 922351 h 2651760"/>
                <a:gd name="connsiteX34" fmla="*/ 4075043 w 5100761"/>
                <a:gd name="connsiteY34" fmla="*/ 978010 h 2651760"/>
                <a:gd name="connsiteX35" fmla="*/ 4385144 w 5100761"/>
                <a:gd name="connsiteY35" fmla="*/ 1220525 h 2651760"/>
                <a:gd name="connsiteX36" fmla="*/ 4655488 w 5100761"/>
                <a:gd name="connsiteY36" fmla="*/ 922351 h 2651760"/>
                <a:gd name="connsiteX37" fmla="*/ 4699221 w 5100761"/>
                <a:gd name="connsiteY37" fmla="*/ 707666 h 2651760"/>
                <a:gd name="connsiteX38" fmla="*/ 5100761 w 5100761"/>
                <a:gd name="connsiteY38" fmla="*/ 699715 h 2651760"/>
                <a:gd name="connsiteX39" fmla="*/ 5100761 w 5100761"/>
                <a:gd name="connsiteY39" fmla="*/ 699715 h 2651760"/>
                <a:gd name="connsiteX40" fmla="*/ 4933784 w 5100761"/>
                <a:gd name="connsiteY40" fmla="*/ 1280160 h 2651760"/>
                <a:gd name="connsiteX41" fmla="*/ 4917881 w 5100761"/>
                <a:gd name="connsiteY41" fmla="*/ 1292087 h 2651760"/>
                <a:gd name="connsiteX42" fmla="*/ 4898003 w 5100761"/>
                <a:gd name="connsiteY42" fmla="*/ 1395454 h 2651760"/>
                <a:gd name="connsiteX43" fmla="*/ 4898003 w 5100761"/>
                <a:gd name="connsiteY43" fmla="*/ 1439186 h 2651760"/>
                <a:gd name="connsiteX44" fmla="*/ 4945711 w 5100761"/>
                <a:gd name="connsiteY44" fmla="*/ 1530626 h 2651760"/>
                <a:gd name="connsiteX45" fmla="*/ 4985468 w 5100761"/>
                <a:gd name="connsiteY45" fmla="*/ 1534601 h 2651760"/>
                <a:gd name="connsiteX46" fmla="*/ 5061005 w 5100761"/>
                <a:gd name="connsiteY46" fmla="*/ 1610139 h 2651760"/>
                <a:gd name="connsiteX47" fmla="*/ 4826441 w 5100761"/>
                <a:gd name="connsiteY47" fmla="*/ 2270097 h 2651760"/>
                <a:gd name="connsiteX48" fmla="*/ 4579951 w 5100761"/>
                <a:gd name="connsiteY48" fmla="*/ 2242268 h 2651760"/>
                <a:gd name="connsiteX49" fmla="*/ 4492487 w 5100761"/>
                <a:gd name="connsiteY49" fmla="*/ 2627906 h 2651760"/>
                <a:gd name="connsiteX50" fmla="*/ 4075043 w 5100761"/>
                <a:gd name="connsiteY50" fmla="*/ 2520563 h 2651760"/>
                <a:gd name="connsiteX51" fmla="*/ 4110824 w 5100761"/>
                <a:gd name="connsiteY51" fmla="*/ 2353586 h 2651760"/>
                <a:gd name="connsiteX52" fmla="*/ 4110824 w 5100761"/>
                <a:gd name="connsiteY52" fmla="*/ 2309854 h 2651760"/>
                <a:gd name="connsiteX53" fmla="*/ 4142629 w 5100761"/>
                <a:gd name="connsiteY53" fmla="*/ 2146852 h 2651760"/>
                <a:gd name="connsiteX54" fmla="*/ 4098897 w 5100761"/>
                <a:gd name="connsiteY54" fmla="*/ 2067339 h 2651760"/>
                <a:gd name="connsiteX55" fmla="*/ 4062481 w 5100761"/>
                <a:gd name="connsiteY55" fmla="*/ 2031499 h 2651760"/>
                <a:gd name="connsiteX56" fmla="*/ 4030617 w 5100761"/>
                <a:gd name="connsiteY56" fmla="*/ 2068256 h 2651760"/>
                <a:gd name="connsiteX57" fmla="*/ 3992471 w 5100761"/>
                <a:gd name="connsiteY57" fmla="*/ 2184584 h 2651760"/>
                <a:gd name="connsiteX58" fmla="*/ 3941940 w 5100761"/>
                <a:gd name="connsiteY58" fmla="*/ 2195993 h 2651760"/>
                <a:gd name="connsiteX59" fmla="*/ 3856722 w 5100761"/>
                <a:gd name="connsiteY59" fmla="*/ 2168799 h 2651760"/>
                <a:gd name="connsiteX60" fmla="*/ 3749040 w 5100761"/>
                <a:gd name="connsiteY60" fmla="*/ 2146852 h 2651760"/>
                <a:gd name="connsiteX61" fmla="*/ 3641697 w 5100761"/>
                <a:gd name="connsiteY61" fmla="*/ 2186608 h 2651760"/>
                <a:gd name="connsiteX62" fmla="*/ 3597965 w 5100761"/>
                <a:gd name="connsiteY62" fmla="*/ 2425148 h 2651760"/>
                <a:gd name="connsiteX63" fmla="*/ 3033422 w 5100761"/>
                <a:gd name="connsiteY63" fmla="*/ 2373464 h 2651760"/>
                <a:gd name="connsiteX64" fmla="*/ 2576222 w 5100761"/>
                <a:gd name="connsiteY64" fmla="*/ 2349610 h 2651760"/>
                <a:gd name="connsiteX65" fmla="*/ 2353586 w 5100761"/>
                <a:gd name="connsiteY65" fmla="*/ 2337683 h 2651760"/>
                <a:gd name="connsiteX66" fmla="*/ 2087217 w 5100761"/>
                <a:gd name="connsiteY66" fmla="*/ 2254195 h 2651760"/>
                <a:gd name="connsiteX67" fmla="*/ 1948069 w 5100761"/>
                <a:gd name="connsiteY67" fmla="*/ 2258170 h 2651760"/>
                <a:gd name="connsiteX68" fmla="*/ 1725433 w 5100761"/>
                <a:gd name="connsiteY68" fmla="*/ 2242268 h 2651760"/>
                <a:gd name="connsiteX69" fmla="*/ 1594236 w 5100761"/>
                <a:gd name="connsiteY69" fmla="*/ 2262146 h 2651760"/>
                <a:gd name="connsiteX70" fmla="*/ 1391478 w 5100761"/>
                <a:gd name="connsiteY70" fmla="*/ 2313829 h 2651760"/>
                <a:gd name="connsiteX71" fmla="*/ 1212574 w 5100761"/>
                <a:gd name="connsiteY71" fmla="*/ 2397318 h 2651760"/>
                <a:gd name="connsiteX72" fmla="*/ 1109207 w 5100761"/>
                <a:gd name="connsiteY72" fmla="*/ 2429123 h 2651760"/>
                <a:gd name="connsiteX73" fmla="*/ 874643 w 5100761"/>
                <a:gd name="connsiteY73" fmla="*/ 2480807 h 2651760"/>
                <a:gd name="connsiteX74" fmla="*/ 811033 w 5100761"/>
                <a:gd name="connsiteY74" fmla="*/ 2512612 h 2651760"/>
                <a:gd name="connsiteX75" fmla="*/ 604299 w 5100761"/>
                <a:gd name="connsiteY75" fmla="*/ 2647784 h 2651760"/>
                <a:gd name="connsiteX76" fmla="*/ 489005 w 5100761"/>
                <a:gd name="connsiteY76" fmla="*/ 2651760 h 2651760"/>
                <a:gd name="connsiteX77" fmla="*/ 310101 w 5100761"/>
                <a:gd name="connsiteY77" fmla="*/ 2639833 h 2651760"/>
                <a:gd name="connsiteX78" fmla="*/ 178904 w 5100761"/>
                <a:gd name="connsiteY78" fmla="*/ 2612003 h 2651760"/>
                <a:gd name="connsiteX79" fmla="*/ 63610 w 5100761"/>
                <a:gd name="connsiteY79" fmla="*/ 2524539 h 2651760"/>
                <a:gd name="connsiteX80" fmla="*/ 3975 w 5100761"/>
                <a:gd name="connsiteY80" fmla="*/ 2492734 h 2651760"/>
                <a:gd name="connsiteX81" fmla="*/ 0 w 5100761"/>
                <a:gd name="connsiteY81" fmla="*/ 2452977 h 2651760"/>
                <a:gd name="connsiteX82" fmla="*/ 30475 w 5100761"/>
                <a:gd name="connsiteY82" fmla="*/ 2353068 h 2651760"/>
                <a:gd name="connsiteX83" fmla="*/ 209867 w 5100761"/>
                <a:gd name="connsiteY83" fmla="*/ 1951676 h 2651760"/>
                <a:gd name="connsiteX84" fmla="*/ 427419 w 5100761"/>
                <a:gd name="connsiteY84" fmla="*/ 2057052 h 2651760"/>
                <a:gd name="connsiteX85" fmla="*/ 747497 w 5100761"/>
                <a:gd name="connsiteY85" fmla="*/ 2107657 h 2651760"/>
                <a:gd name="connsiteX86" fmla="*/ 740299 w 5100761"/>
                <a:gd name="connsiteY86" fmla="*/ 2003654 h 2651760"/>
                <a:gd name="connsiteX87" fmla="*/ 775444 w 5100761"/>
                <a:gd name="connsiteY87" fmla="*/ 1634259 h 2651760"/>
                <a:gd name="connsiteX88" fmla="*/ 706202 w 5100761"/>
                <a:gd name="connsiteY88" fmla="*/ 1544666 h 2651760"/>
                <a:gd name="connsiteX89" fmla="*/ 592535 w 5100761"/>
                <a:gd name="connsiteY89" fmla="*/ 1441876 h 2651760"/>
                <a:gd name="connsiteX90" fmla="*/ 495286 w 5100761"/>
                <a:gd name="connsiteY90" fmla="*/ 1079588 h 2651760"/>
                <a:gd name="connsiteX91" fmla="*/ 512859 w 5100761"/>
                <a:gd name="connsiteY91" fmla="*/ 958132 h 2651760"/>
                <a:gd name="connsiteX92" fmla="*/ 465151 w 5100761"/>
                <a:gd name="connsiteY92" fmla="*/ 882595 h 2651760"/>
                <a:gd name="connsiteX93" fmla="*/ 405516 w 5100761"/>
                <a:gd name="connsiteY93" fmla="*/ 834887 h 2651760"/>
                <a:gd name="connsiteX94" fmla="*/ 353833 w 5100761"/>
                <a:gd name="connsiteY94" fmla="*/ 771276 h 2651760"/>
                <a:gd name="connsiteX95" fmla="*/ 318052 w 5100761"/>
                <a:gd name="connsiteY95" fmla="*/ 707666 h 2651760"/>
                <a:gd name="connsiteX96" fmla="*/ 306125 w 5100761"/>
                <a:gd name="connsiteY96" fmla="*/ 644055 h 2651760"/>
                <a:gd name="connsiteX97" fmla="*/ 349857 w 5100761"/>
                <a:gd name="connsiteY97" fmla="*/ 584421 h 2651760"/>
                <a:gd name="connsiteX98" fmla="*/ 365760 w 5100761"/>
                <a:gd name="connsiteY98" fmla="*/ 492981 h 2651760"/>
                <a:gd name="connsiteX99" fmla="*/ 329979 w 5100761"/>
                <a:gd name="connsiteY99" fmla="*/ 405516 h 2651760"/>
                <a:gd name="connsiteX100" fmla="*/ 294198 w 5100761"/>
                <a:gd name="connsiteY100" fmla="*/ 353833 h 2651760"/>
                <a:gd name="connsiteX0" fmla="*/ 294198 w 5100761"/>
                <a:gd name="connsiteY0" fmla="*/ 353833 h 2651760"/>
                <a:gd name="connsiteX1" fmla="*/ 683812 w 5100761"/>
                <a:gd name="connsiteY1" fmla="*/ 0 h 2651760"/>
                <a:gd name="connsiteX2" fmla="*/ 866692 w 5100761"/>
                <a:gd name="connsiteY2" fmla="*/ 99391 h 2651760"/>
                <a:gd name="connsiteX3" fmla="*/ 930302 w 5100761"/>
                <a:gd name="connsiteY3" fmla="*/ 186855 h 2651760"/>
                <a:gd name="connsiteX4" fmla="*/ 1037645 w 5100761"/>
                <a:gd name="connsiteY4" fmla="*/ 437321 h 2651760"/>
                <a:gd name="connsiteX5" fmla="*/ 1089328 w 5100761"/>
                <a:gd name="connsiteY5" fmla="*/ 564542 h 2651760"/>
                <a:gd name="connsiteX6" fmla="*/ 1081377 w 5100761"/>
                <a:gd name="connsiteY6" fmla="*/ 894521 h 2651760"/>
                <a:gd name="connsiteX7" fmla="*/ 1204622 w 5100761"/>
                <a:gd name="connsiteY7" fmla="*/ 946205 h 2651760"/>
                <a:gd name="connsiteX8" fmla="*/ 1300038 w 5100761"/>
                <a:gd name="connsiteY8" fmla="*/ 950181 h 2651760"/>
                <a:gd name="connsiteX9" fmla="*/ 1387502 w 5100761"/>
                <a:gd name="connsiteY9" fmla="*/ 954156 h 2651760"/>
                <a:gd name="connsiteX10" fmla="*/ 1431234 w 5100761"/>
                <a:gd name="connsiteY10" fmla="*/ 981986 h 2651760"/>
                <a:gd name="connsiteX11" fmla="*/ 1447137 w 5100761"/>
                <a:gd name="connsiteY11" fmla="*/ 954156 h 2651760"/>
                <a:gd name="connsiteX12" fmla="*/ 1467015 w 5100761"/>
                <a:gd name="connsiteY12" fmla="*/ 878619 h 2651760"/>
                <a:gd name="connsiteX13" fmla="*/ 1538577 w 5100761"/>
                <a:gd name="connsiteY13" fmla="*/ 878619 h 2651760"/>
                <a:gd name="connsiteX14" fmla="*/ 1598212 w 5100761"/>
                <a:gd name="connsiteY14" fmla="*/ 898497 h 2651760"/>
                <a:gd name="connsiteX15" fmla="*/ 1633993 w 5100761"/>
                <a:gd name="connsiteY15" fmla="*/ 838862 h 2651760"/>
                <a:gd name="connsiteX16" fmla="*/ 1661822 w 5100761"/>
                <a:gd name="connsiteY16" fmla="*/ 799106 h 2651760"/>
                <a:gd name="connsiteX17" fmla="*/ 1793019 w 5100761"/>
                <a:gd name="connsiteY17" fmla="*/ 799106 h 2651760"/>
                <a:gd name="connsiteX18" fmla="*/ 1952045 w 5100761"/>
                <a:gd name="connsiteY18" fmla="*/ 826935 h 2651760"/>
                <a:gd name="connsiteX19" fmla="*/ 2464904 w 5100761"/>
                <a:gd name="connsiteY19" fmla="*/ 528761 h 2651760"/>
                <a:gd name="connsiteX20" fmla="*/ 2790908 w 5100761"/>
                <a:gd name="connsiteY20" fmla="*/ 616226 h 2651760"/>
                <a:gd name="connsiteX21" fmla="*/ 3188473 w 5100761"/>
                <a:gd name="connsiteY21" fmla="*/ 755374 h 2651760"/>
                <a:gd name="connsiteX22" fmla="*/ 3267986 w 5100761"/>
                <a:gd name="connsiteY22" fmla="*/ 687788 h 2651760"/>
                <a:gd name="connsiteX23" fmla="*/ 3442914 w 5100761"/>
                <a:gd name="connsiteY23" fmla="*/ 699715 h 2651760"/>
                <a:gd name="connsiteX24" fmla="*/ 3494598 w 5100761"/>
                <a:gd name="connsiteY24" fmla="*/ 679836 h 2651760"/>
                <a:gd name="connsiteX25" fmla="*/ 3546281 w 5100761"/>
                <a:gd name="connsiteY25" fmla="*/ 640080 h 2651760"/>
                <a:gd name="connsiteX26" fmla="*/ 3709283 w 5100761"/>
                <a:gd name="connsiteY26" fmla="*/ 640080 h 2651760"/>
                <a:gd name="connsiteX27" fmla="*/ 3741088 w 5100761"/>
                <a:gd name="connsiteY27" fmla="*/ 596348 h 2651760"/>
                <a:gd name="connsiteX28" fmla="*/ 3836504 w 5100761"/>
                <a:gd name="connsiteY28" fmla="*/ 600323 h 2651760"/>
                <a:gd name="connsiteX29" fmla="*/ 3967701 w 5100761"/>
                <a:gd name="connsiteY29" fmla="*/ 644055 h 2651760"/>
                <a:gd name="connsiteX30" fmla="*/ 4154556 w 5100761"/>
                <a:gd name="connsiteY30" fmla="*/ 675861 h 2651760"/>
                <a:gd name="connsiteX31" fmla="*/ 4126727 w 5100761"/>
                <a:gd name="connsiteY31" fmla="*/ 747422 h 2651760"/>
                <a:gd name="connsiteX32" fmla="*/ 4142629 w 5100761"/>
                <a:gd name="connsiteY32" fmla="*/ 826935 h 2651760"/>
                <a:gd name="connsiteX33" fmla="*/ 4154556 w 5100761"/>
                <a:gd name="connsiteY33" fmla="*/ 922351 h 2651760"/>
                <a:gd name="connsiteX34" fmla="*/ 4075043 w 5100761"/>
                <a:gd name="connsiteY34" fmla="*/ 978010 h 2651760"/>
                <a:gd name="connsiteX35" fmla="*/ 4385144 w 5100761"/>
                <a:gd name="connsiteY35" fmla="*/ 1220525 h 2651760"/>
                <a:gd name="connsiteX36" fmla="*/ 4655488 w 5100761"/>
                <a:gd name="connsiteY36" fmla="*/ 922351 h 2651760"/>
                <a:gd name="connsiteX37" fmla="*/ 4699221 w 5100761"/>
                <a:gd name="connsiteY37" fmla="*/ 707666 h 2651760"/>
                <a:gd name="connsiteX38" fmla="*/ 5100761 w 5100761"/>
                <a:gd name="connsiteY38" fmla="*/ 699715 h 2651760"/>
                <a:gd name="connsiteX39" fmla="*/ 5100761 w 5100761"/>
                <a:gd name="connsiteY39" fmla="*/ 699715 h 2651760"/>
                <a:gd name="connsiteX40" fmla="*/ 4933784 w 5100761"/>
                <a:gd name="connsiteY40" fmla="*/ 1280160 h 2651760"/>
                <a:gd name="connsiteX41" fmla="*/ 4917881 w 5100761"/>
                <a:gd name="connsiteY41" fmla="*/ 1292087 h 2651760"/>
                <a:gd name="connsiteX42" fmla="*/ 4898003 w 5100761"/>
                <a:gd name="connsiteY42" fmla="*/ 1395454 h 2651760"/>
                <a:gd name="connsiteX43" fmla="*/ 4898003 w 5100761"/>
                <a:gd name="connsiteY43" fmla="*/ 1439186 h 2651760"/>
                <a:gd name="connsiteX44" fmla="*/ 4945711 w 5100761"/>
                <a:gd name="connsiteY44" fmla="*/ 1530626 h 2651760"/>
                <a:gd name="connsiteX45" fmla="*/ 4985468 w 5100761"/>
                <a:gd name="connsiteY45" fmla="*/ 1534601 h 2651760"/>
                <a:gd name="connsiteX46" fmla="*/ 5061005 w 5100761"/>
                <a:gd name="connsiteY46" fmla="*/ 1610139 h 2651760"/>
                <a:gd name="connsiteX47" fmla="*/ 4826441 w 5100761"/>
                <a:gd name="connsiteY47" fmla="*/ 2270097 h 2651760"/>
                <a:gd name="connsiteX48" fmla="*/ 4579951 w 5100761"/>
                <a:gd name="connsiteY48" fmla="*/ 2242268 h 2651760"/>
                <a:gd name="connsiteX49" fmla="*/ 4492487 w 5100761"/>
                <a:gd name="connsiteY49" fmla="*/ 2627906 h 2651760"/>
                <a:gd name="connsiteX50" fmla="*/ 4075043 w 5100761"/>
                <a:gd name="connsiteY50" fmla="*/ 2520563 h 2651760"/>
                <a:gd name="connsiteX51" fmla="*/ 4110824 w 5100761"/>
                <a:gd name="connsiteY51" fmla="*/ 2353586 h 2651760"/>
                <a:gd name="connsiteX52" fmla="*/ 4110824 w 5100761"/>
                <a:gd name="connsiteY52" fmla="*/ 2309854 h 2651760"/>
                <a:gd name="connsiteX53" fmla="*/ 4142629 w 5100761"/>
                <a:gd name="connsiteY53" fmla="*/ 2146852 h 2651760"/>
                <a:gd name="connsiteX54" fmla="*/ 4098897 w 5100761"/>
                <a:gd name="connsiteY54" fmla="*/ 2067339 h 2651760"/>
                <a:gd name="connsiteX55" fmla="*/ 4062481 w 5100761"/>
                <a:gd name="connsiteY55" fmla="*/ 2031499 h 2651760"/>
                <a:gd name="connsiteX56" fmla="*/ 4030617 w 5100761"/>
                <a:gd name="connsiteY56" fmla="*/ 2068256 h 2651760"/>
                <a:gd name="connsiteX57" fmla="*/ 3992471 w 5100761"/>
                <a:gd name="connsiteY57" fmla="*/ 2184584 h 2651760"/>
                <a:gd name="connsiteX58" fmla="*/ 3941940 w 5100761"/>
                <a:gd name="connsiteY58" fmla="*/ 2195993 h 2651760"/>
                <a:gd name="connsiteX59" fmla="*/ 3856722 w 5100761"/>
                <a:gd name="connsiteY59" fmla="*/ 2168799 h 2651760"/>
                <a:gd name="connsiteX60" fmla="*/ 3749040 w 5100761"/>
                <a:gd name="connsiteY60" fmla="*/ 2146852 h 2651760"/>
                <a:gd name="connsiteX61" fmla="*/ 3641697 w 5100761"/>
                <a:gd name="connsiteY61" fmla="*/ 2186608 h 2651760"/>
                <a:gd name="connsiteX62" fmla="*/ 3597965 w 5100761"/>
                <a:gd name="connsiteY62" fmla="*/ 2425148 h 2651760"/>
                <a:gd name="connsiteX63" fmla="*/ 3033422 w 5100761"/>
                <a:gd name="connsiteY63" fmla="*/ 2373464 h 2651760"/>
                <a:gd name="connsiteX64" fmla="*/ 2576222 w 5100761"/>
                <a:gd name="connsiteY64" fmla="*/ 2349610 h 2651760"/>
                <a:gd name="connsiteX65" fmla="*/ 2353586 w 5100761"/>
                <a:gd name="connsiteY65" fmla="*/ 2337683 h 2651760"/>
                <a:gd name="connsiteX66" fmla="*/ 2087217 w 5100761"/>
                <a:gd name="connsiteY66" fmla="*/ 2254195 h 2651760"/>
                <a:gd name="connsiteX67" fmla="*/ 1948069 w 5100761"/>
                <a:gd name="connsiteY67" fmla="*/ 2258170 h 2651760"/>
                <a:gd name="connsiteX68" fmla="*/ 1725433 w 5100761"/>
                <a:gd name="connsiteY68" fmla="*/ 2242268 h 2651760"/>
                <a:gd name="connsiteX69" fmla="*/ 1594236 w 5100761"/>
                <a:gd name="connsiteY69" fmla="*/ 2262146 h 2651760"/>
                <a:gd name="connsiteX70" fmla="*/ 1391478 w 5100761"/>
                <a:gd name="connsiteY70" fmla="*/ 2313829 h 2651760"/>
                <a:gd name="connsiteX71" fmla="*/ 1212574 w 5100761"/>
                <a:gd name="connsiteY71" fmla="*/ 2397318 h 2651760"/>
                <a:gd name="connsiteX72" fmla="*/ 1109207 w 5100761"/>
                <a:gd name="connsiteY72" fmla="*/ 2429123 h 2651760"/>
                <a:gd name="connsiteX73" fmla="*/ 874643 w 5100761"/>
                <a:gd name="connsiteY73" fmla="*/ 2480807 h 2651760"/>
                <a:gd name="connsiteX74" fmla="*/ 811033 w 5100761"/>
                <a:gd name="connsiteY74" fmla="*/ 2512612 h 2651760"/>
                <a:gd name="connsiteX75" fmla="*/ 604299 w 5100761"/>
                <a:gd name="connsiteY75" fmla="*/ 2647784 h 2651760"/>
                <a:gd name="connsiteX76" fmla="*/ 489005 w 5100761"/>
                <a:gd name="connsiteY76" fmla="*/ 2651760 h 2651760"/>
                <a:gd name="connsiteX77" fmla="*/ 310101 w 5100761"/>
                <a:gd name="connsiteY77" fmla="*/ 2639833 h 2651760"/>
                <a:gd name="connsiteX78" fmla="*/ 178904 w 5100761"/>
                <a:gd name="connsiteY78" fmla="*/ 2612003 h 2651760"/>
                <a:gd name="connsiteX79" fmla="*/ 63610 w 5100761"/>
                <a:gd name="connsiteY79" fmla="*/ 2524539 h 2651760"/>
                <a:gd name="connsiteX80" fmla="*/ 3975 w 5100761"/>
                <a:gd name="connsiteY80" fmla="*/ 2492734 h 2651760"/>
                <a:gd name="connsiteX81" fmla="*/ 0 w 5100761"/>
                <a:gd name="connsiteY81" fmla="*/ 2452977 h 2651760"/>
                <a:gd name="connsiteX82" fmla="*/ 30475 w 5100761"/>
                <a:gd name="connsiteY82" fmla="*/ 2353068 h 2651760"/>
                <a:gd name="connsiteX83" fmla="*/ 118087 w 5100761"/>
                <a:gd name="connsiteY83" fmla="*/ 1893889 h 2651760"/>
                <a:gd name="connsiteX84" fmla="*/ 427419 w 5100761"/>
                <a:gd name="connsiteY84" fmla="*/ 2057052 h 2651760"/>
                <a:gd name="connsiteX85" fmla="*/ 747497 w 5100761"/>
                <a:gd name="connsiteY85" fmla="*/ 2107657 h 2651760"/>
                <a:gd name="connsiteX86" fmla="*/ 740299 w 5100761"/>
                <a:gd name="connsiteY86" fmla="*/ 2003654 h 2651760"/>
                <a:gd name="connsiteX87" fmla="*/ 775444 w 5100761"/>
                <a:gd name="connsiteY87" fmla="*/ 1634259 h 2651760"/>
                <a:gd name="connsiteX88" fmla="*/ 706202 w 5100761"/>
                <a:gd name="connsiteY88" fmla="*/ 1544666 h 2651760"/>
                <a:gd name="connsiteX89" fmla="*/ 592535 w 5100761"/>
                <a:gd name="connsiteY89" fmla="*/ 1441876 h 2651760"/>
                <a:gd name="connsiteX90" fmla="*/ 495286 w 5100761"/>
                <a:gd name="connsiteY90" fmla="*/ 1079588 h 2651760"/>
                <a:gd name="connsiteX91" fmla="*/ 512859 w 5100761"/>
                <a:gd name="connsiteY91" fmla="*/ 958132 h 2651760"/>
                <a:gd name="connsiteX92" fmla="*/ 465151 w 5100761"/>
                <a:gd name="connsiteY92" fmla="*/ 882595 h 2651760"/>
                <a:gd name="connsiteX93" fmla="*/ 405516 w 5100761"/>
                <a:gd name="connsiteY93" fmla="*/ 834887 h 2651760"/>
                <a:gd name="connsiteX94" fmla="*/ 353833 w 5100761"/>
                <a:gd name="connsiteY94" fmla="*/ 771276 h 2651760"/>
                <a:gd name="connsiteX95" fmla="*/ 318052 w 5100761"/>
                <a:gd name="connsiteY95" fmla="*/ 707666 h 2651760"/>
                <a:gd name="connsiteX96" fmla="*/ 306125 w 5100761"/>
                <a:gd name="connsiteY96" fmla="*/ 644055 h 2651760"/>
                <a:gd name="connsiteX97" fmla="*/ 349857 w 5100761"/>
                <a:gd name="connsiteY97" fmla="*/ 584421 h 2651760"/>
                <a:gd name="connsiteX98" fmla="*/ 365760 w 5100761"/>
                <a:gd name="connsiteY98" fmla="*/ 492981 h 2651760"/>
                <a:gd name="connsiteX99" fmla="*/ 329979 w 5100761"/>
                <a:gd name="connsiteY99" fmla="*/ 405516 h 2651760"/>
                <a:gd name="connsiteX100" fmla="*/ 294198 w 5100761"/>
                <a:gd name="connsiteY100" fmla="*/ 353833 h 2651760"/>
                <a:gd name="connsiteX0" fmla="*/ 345305 w 5151868"/>
                <a:gd name="connsiteY0" fmla="*/ 353833 h 2651760"/>
                <a:gd name="connsiteX1" fmla="*/ 734919 w 5151868"/>
                <a:gd name="connsiteY1" fmla="*/ 0 h 2651760"/>
                <a:gd name="connsiteX2" fmla="*/ 917799 w 5151868"/>
                <a:gd name="connsiteY2" fmla="*/ 99391 h 2651760"/>
                <a:gd name="connsiteX3" fmla="*/ 981409 w 5151868"/>
                <a:gd name="connsiteY3" fmla="*/ 186855 h 2651760"/>
                <a:gd name="connsiteX4" fmla="*/ 1088752 w 5151868"/>
                <a:gd name="connsiteY4" fmla="*/ 437321 h 2651760"/>
                <a:gd name="connsiteX5" fmla="*/ 1140435 w 5151868"/>
                <a:gd name="connsiteY5" fmla="*/ 564542 h 2651760"/>
                <a:gd name="connsiteX6" fmla="*/ 1132484 w 5151868"/>
                <a:gd name="connsiteY6" fmla="*/ 894521 h 2651760"/>
                <a:gd name="connsiteX7" fmla="*/ 1255729 w 5151868"/>
                <a:gd name="connsiteY7" fmla="*/ 946205 h 2651760"/>
                <a:gd name="connsiteX8" fmla="*/ 1351145 w 5151868"/>
                <a:gd name="connsiteY8" fmla="*/ 950181 h 2651760"/>
                <a:gd name="connsiteX9" fmla="*/ 1438609 w 5151868"/>
                <a:gd name="connsiteY9" fmla="*/ 954156 h 2651760"/>
                <a:gd name="connsiteX10" fmla="*/ 1482341 w 5151868"/>
                <a:gd name="connsiteY10" fmla="*/ 981986 h 2651760"/>
                <a:gd name="connsiteX11" fmla="*/ 1498244 w 5151868"/>
                <a:gd name="connsiteY11" fmla="*/ 954156 h 2651760"/>
                <a:gd name="connsiteX12" fmla="*/ 1518122 w 5151868"/>
                <a:gd name="connsiteY12" fmla="*/ 878619 h 2651760"/>
                <a:gd name="connsiteX13" fmla="*/ 1589684 w 5151868"/>
                <a:gd name="connsiteY13" fmla="*/ 878619 h 2651760"/>
                <a:gd name="connsiteX14" fmla="*/ 1649319 w 5151868"/>
                <a:gd name="connsiteY14" fmla="*/ 898497 h 2651760"/>
                <a:gd name="connsiteX15" fmla="*/ 1685100 w 5151868"/>
                <a:gd name="connsiteY15" fmla="*/ 838862 h 2651760"/>
                <a:gd name="connsiteX16" fmla="*/ 1712929 w 5151868"/>
                <a:gd name="connsiteY16" fmla="*/ 799106 h 2651760"/>
                <a:gd name="connsiteX17" fmla="*/ 1844126 w 5151868"/>
                <a:gd name="connsiteY17" fmla="*/ 799106 h 2651760"/>
                <a:gd name="connsiteX18" fmla="*/ 2003152 w 5151868"/>
                <a:gd name="connsiteY18" fmla="*/ 826935 h 2651760"/>
                <a:gd name="connsiteX19" fmla="*/ 2516011 w 5151868"/>
                <a:gd name="connsiteY19" fmla="*/ 528761 h 2651760"/>
                <a:gd name="connsiteX20" fmla="*/ 2842015 w 5151868"/>
                <a:gd name="connsiteY20" fmla="*/ 616226 h 2651760"/>
                <a:gd name="connsiteX21" fmla="*/ 3239580 w 5151868"/>
                <a:gd name="connsiteY21" fmla="*/ 755374 h 2651760"/>
                <a:gd name="connsiteX22" fmla="*/ 3319093 w 5151868"/>
                <a:gd name="connsiteY22" fmla="*/ 687788 h 2651760"/>
                <a:gd name="connsiteX23" fmla="*/ 3494021 w 5151868"/>
                <a:gd name="connsiteY23" fmla="*/ 699715 h 2651760"/>
                <a:gd name="connsiteX24" fmla="*/ 3545705 w 5151868"/>
                <a:gd name="connsiteY24" fmla="*/ 679836 h 2651760"/>
                <a:gd name="connsiteX25" fmla="*/ 3597388 w 5151868"/>
                <a:gd name="connsiteY25" fmla="*/ 640080 h 2651760"/>
                <a:gd name="connsiteX26" fmla="*/ 3760390 w 5151868"/>
                <a:gd name="connsiteY26" fmla="*/ 640080 h 2651760"/>
                <a:gd name="connsiteX27" fmla="*/ 3792195 w 5151868"/>
                <a:gd name="connsiteY27" fmla="*/ 596348 h 2651760"/>
                <a:gd name="connsiteX28" fmla="*/ 3887611 w 5151868"/>
                <a:gd name="connsiteY28" fmla="*/ 600323 h 2651760"/>
                <a:gd name="connsiteX29" fmla="*/ 4018808 w 5151868"/>
                <a:gd name="connsiteY29" fmla="*/ 644055 h 2651760"/>
                <a:gd name="connsiteX30" fmla="*/ 4205663 w 5151868"/>
                <a:gd name="connsiteY30" fmla="*/ 675861 h 2651760"/>
                <a:gd name="connsiteX31" fmla="*/ 4177834 w 5151868"/>
                <a:gd name="connsiteY31" fmla="*/ 747422 h 2651760"/>
                <a:gd name="connsiteX32" fmla="*/ 4193736 w 5151868"/>
                <a:gd name="connsiteY32" fmla="*/ 826935 h 2651760"/>
                <a:gd name="connsiteX33" fmla="*/ 4205663 w 5151868"/>
                <a:gd name="connsiteY33" fmla="*/ 922351 h 2651760"/>
                <a:gd name="connsiteX34" fmla="*/ 4126150 w 5151868"/>
                <a:gd name="connsiteY34" fmla="*/ 978010 h 2651760"/>
                <a:gd name="connsiteX35" fmla="*/ 4436251 w 5151868"/>
                <a:gd name="connsiteY35" fmla="*/ 1220525 h 2651760"/>
                <a:gd name="connsiteX36" fmla="*/ 4706595 w 5151868"/>
                <a:gd name="connsiteY36" fmla="*/ 922351 h 2651760"/>
                <a:gd name="connsiteX37" fmla="*/ 4750328 w 5151868"/>
                <a:gd name="connsiteY37" fmla="*/ 707666 h 2651760"/>
                <a:gd name="connsiteX38" fmla="*/ 5151868 w 5151868"/>
                <a:gd name="connsiteY38" fmla="*/ 699715 h 2651760"/>
                <a:gd name="connsiteX39" fmla="*/ 5151868 w 5151868"/>
                <a:gd name="connsiteY39" fmla="*/ 699715 h 2651760"/>
                <a:gd name="connsiteX40" fmla="*/ 4984891 w 5151868"/>
                <a:gd name="connsiteY40" fmla="*/ 1280160 h 2651760"/>
                <a:gd name="connsiteX41" fmla="*/ 4968988 w 5151868"/>
                <a:gd name="connsiteY41" fmla="*/ 1292087 h 2651760"/>
                <a:gd name="connsiteX42" fmla="*/ 4949110 w 5151868"/>
                <a:gd name="connsiteY42" fmla="*/ 1395454 h 2651760"/>
                <a:gd name="connsiteX43" fmla="*/ 4949110 w 5151868"/>
                <a:gd name="connsiteY43" fmla="*/ 1439186 h 2651760"/>
                <a:gd name="connsiteX44" fmla="*/ 4996818 w 5151868"/>
                <a:gd name="connsiteY44" fmla="*/ 1530626 h 2651760"/>
                <a:gd name="connsiteX45" fmla="*/ 5036575 w 5151868"/>
                <a:gd name="connsiteY45" fmla="*/ 1534601 h 2651760"/>
                <a:gd name="connsiteX46" fmla="*/ 5112112 w 5151868"/>
                <a:gd name="connsiteY46" fmla="*/ 1610139 h 2651760"/>
                <a:gd name="connsiteX47" fmla="*/ 4877548 w 5151868"/>
                <a:gd name="connsiteY47" fmla="*/ 2270097 h 2651760"/>
                <a:gd name="connsiteX48" fmla="*/ 4631058 w 5151868"/>
                <a:gd name="connsiteY48" fmla="*/ 2242268 h 2651760"/>
                <a:gd name="connsiteX49" fmla="*/ 4543594 w 5151868"/>
                <a:gd name="connsiteY49" fmla="*/ 2627906 h 2651760"/>
                <a:gd name="connsiteX50" fmla="*/ 4126150 w 5151868"/>
                <a:gd name="connsiteY50" fmla="*/ 2520563 h 2651760"/>
                <a:gd name="connsiteX51" fmla="*/ 4161931 w 5151868"/>
                <a:gd name="connsiteY51" fmla="*/ 2353586 h 2651760"/>
                <a:gd name="connsiteX52" fmla="*/ 4161931 w 5151868"/>
                <a:gd name="connsiteY52" fmla="*/ 2309854 h 2651760"/>
                <a:gd name="connsiteX53" fmla="*/ 4193736 w 5151868"/>
                <a:gd name="connsiteY53" fmla="*/ 2146852 h 2651760"/>
                <a:gd name="connsiteX54" fmla="*/ 4150004 w 5151868"/>
                <a:gd name="connsiteY54" fmla="*/ 2067339 h 2651760"/>
                <a:gd name="connsiteX55" fmla="*/ 4113588 w 5151868"/>
                <a:gd name="connsiteY55" fmla="*/ 2031499 h 2651760"/>
                <a:gd name="connsiteX56" fmla="*/ 4081724 w 5151868"/>
                <a:gd name="connsiteY56" fmla="*/ 2068256 h 2651760"/>
                <a:gd name="connsiteX57" fmla="*/ 4043578 w 5151868"/>
                <a:gd name="connsiteY57" fmla="*/ 2184584 h 2651760"/>
                <a:gd name="connsiteX58" fmla="*/ 3993047 w 5151868"/>
                <a:gd name="connsiteY58" fmla="*/ 2195993 h 2651760"/>
                <a:gd name="connsiteX59" fmla="*/ 3907829 w 5151868"/>
                <a:gd name="connsiteY59" fmla="*/ 2168799 h 2651760"/>
                <a:gd name="connsiteX60" fmla="*/ 3800147 w 5151868"/>
                <a:gd name="connsiteY60" fmla="*/ 2146852 h 2651760"/>
                <a:gd name="connsiteX61" fmla="*/ 3692804 w 5151868"/>
                <a:gd name="connsiteY61" fmla="*/ 2186608 h 2651760"/>
                <a:gd name="connsiteX62" fmla="*/ 3649072 w 5151868"/>
                <a:gd name="connsiteY62" fmla="*/ 2425148 h 2651760"/>
                <a:gd name="connsiteX63" fmla="*/ 3084529 w 5151868"/>
                <a:gd name="connsiteY63" fmla="*/ 2373464 h 2651760"/>
                <a:gd name="connsiteX64" fmla="*/ 2627329 w 5151868"/>
                <a:gd name="connsiteY64" fmla="*/ 2349610 h 2651760"/>
                <a:gd name="connsiteX65" fmla="*/ 2404693 w 5151868"/>
                <a:gd name="connsiteY65" fmla="*/ 2337683 h 2651760"/>
                <a:gd name="connsiteX66" fmla="*/ 2138324 w 5151868"/>
                <a:gd name="connsiteY66" fmla="*/ 2254195 h 2651760"/>
                <a:gd name="connsiteX67" fmla="*/ 1999176 w 5151868"/>
                <a:gd name="connsiteY67" fmla="*/ 2258170 h 2651760"/>
                <a:gd name="connsiteX68" fmla="*/ 1776540 w 5151868"/>
                <a:gd name="connsiteY68" fmla="*/ 2242268 h 2651760"/>
                <a:gd name="connsiteX69" fmla="*/ 1645343 w 5151868"/>
                <a:gd name="connsiteY69" fmla="*/ 2262146 h 2651760"/>
                <a:gd name="connsiteX70" fmla="*/ 1442585 w 5151868"/>
                <a:gd name="connsiteY70" fmla="*/ 2313829 h 2651760"/>
                <a:gd name="connsiteX71" fmla="*/ 1263681 w 5151868"/>
                <a:gd name="connsiteY71" fmla="*/ 2397318 h 2651760"/>
                <a:gd name="connsiteX72" fmla="*/ 1160314 w 5151868"/>
                <a:gd name="connsiteY72" fmla="*/ 2429123 h 2651760"/>
                <a:gd name="connsiteX73" fmla="*/ 925750 w 5151868"/>
                <a:gd name="connsiteY73" fmla="*/ 2480807 h 2651760"/>
                <a:gd name="connsiteX74" fmla="*/ 862140 w 5151868"/>
                <a:gd name="connsiteY74" fmla="*/ 2512612 h 2651760"/>
                <a:gd name="connsiteX75" fmla="*/ 655406 w 5151868"/>
                <a:gd name="connsiteY75" fmla="*/ 2647784 h 2651760"/>
                <a:gd name="connsiteX76" fmla="*/ 540112 w 5151868"/>
                <a:gd name="connsiteY76" fmla="*/ 2651760 h 2651760"/>
                <a:gd name="connsiteX77" fmla="*/ 361208 w 5151868"/>
                <a:gd name="connsiteY77" fmla="*/ 2639833 h 2651760"/>
                <a:gd name="connsiteX78" fmla="*/ 230011 w 5151868"/>
                <a:gd name="connsiteY78" fmla="*/ 2612003 h 2651760"/>
                <a:gd name="connsiteX79" fmla="*/ 114717 w 5151868"/>
                <a:gd name="connsiteY79" fmla="*/ 2524539 h 2651760"/>
                <a:gd name="connsiteX80" fmla="*/ 55082 w 5151868"/>
                <a:gd name="connsiteY80" fmla="*/ 2492734 h 2651760"/>
                <a:gd name="connsiteX81" fmla="*/ 51107 w 5151868"/>
                <a:gd name="connsiteY81" fmla="*/ 2452977 h 2651760"/>
                <a:gd name="connsiteX82" fmla="*/ 0 w 5151868"/>
                <a:gd name="connsiteY82" fmla="*/ 2319075 h 2651760"/>
                <a:gd name="connsiteX83" fmla="*/ 169194 w 5151868"/>
                <a:gd name="connsiteY83" fmla="*/ 1893889 h 2651760"/>
                <a:gd name="connsiteX84" fmla="*/ 478526 w 5151868"/>
                <a:gd name="connsiteY84" fmla="*/ 2057052 h 2651760"/>
                <a:gd name="connsiteX85" fmla="*/ 798604 w 5151868"/>
                <a:gd name="connsiteY85" fmla="*/ 2107657 h 2651760"/>
                <a:gd name="connsiteX86" fmla="*/ 791406 w 5151868"/>
                <a:gd name="connsiteY86" fmla="*/ 2003654 h 2651760"/>
                <a:gd name="connsiteX87" fmla="*/ 826551 w 5151868"/>
                <a:gd name="connsiteY87" fmla="*/ 1634259 h 2651760"/>
                <a:gd name="connsiteX88" fmla="*/ 757309 w 5151868"/>
                <a:gd name="connsiteY88" fmla="*/ 1544666 h 2651760"/>
                <a:gd name="connsiteX89" fmla="*/ 643642 w 5151868"/>
                <a:gd name="connsiteY89" fmla="*/ 1441876 h 2651760"/>
                <a:gd name="connsiteX90" fmla="*/ 546393 w 5151868"/>
                <a:gd name="connsiteY90" fmla="*/ 1079588 h 2651760"/>
                <a:gd name="connsiteX91" fmla="*/ 563966 w 5151868"/>
                <a:gd name="connsiteY91" fmla="*/ 958132 h 2651760"/>
                <a:gd name="connsiteX92" fmla="*/ 516258 w 5151868"/>
                <a:gd name="connsiteY92" fmla="*/ 882595 h 2651760"/>
                <a:gd name="connsiteX93" fmla="*/ 456623 w 5151868"/>
                <a:gd name="connsiteY93" fmla="*/ 834887 h 2651760"/>
                <a:gd name="connsiteX94" fmla="*/ 404940 w 5151868"/>
                <a:gd name="connsiteY94" fmla="*/ 771276 h 2651760"/>
                <a:gd name="connsiteX95" fmla="*/ 369159 w 5151868"/>
                <a:gd name="connsiteY95" fmla="*/ 707666 h 2651760"/>
                <a:gd name="connsiteX96" fmla="*/ 357232 w 5151868"/>
                <a:gd name="connsiteY96" fmla="*/ 644055 h 2651760"/>
                <a:gd name="connsiteX97" fmla="*/ 400964 w 5151868"/>
                <a:gd name="connsiteY97" fmla="*/ 584421 h 2651760"/>
                <a:gd name="connsiteX98" fmla="*/ 416867 w 5151868"/>
                <a:gd name="connsiteY98" fmla="*/ 492981 h 2651760"/>
                <a:gd name="connsiteX99" fmla="*/ 381086 w 5151868"/>
                <a:gd name="connsiteY99" fmla="*/ 405516 h 2651760"/>
                <a:gd name="connsiteX100" fmla="*/ 345305 w 5151868"/>
                <a:gd name="connsiteY100" fmla="*/ 353833 h 2651760"/>
                <a:gd name="connsiteX0" fmla="*/ 345305 w 5151868"/>
                <a:gd name="connsiteY0" fmla="*/ 353833 h 2651760"/>
                <a:gd name="connsiteX1" fmla="*/ 734919 w 5151868"/>
                <a:gd name="connsiteY1" fmla="*/ 0 h 2651760"/>
                <a:gd name="connsiteX2" fmla="*/ 917799 w 5151868"/>
                <a:gd name="connsiteY2" fmla="*/ 99391 h 2651760"/>
                <a:gd name="connsiteX3" fmla="*/ 981409 w 5151868"/>
                <a:gd name="connsiteY3" fmla="*/ 186855 h 2651760"/>
                <a:gd name="connsiteX4" fmla="*/ 1088752 w 5151868"/>
                <a:gd name="connsiteY4" fmla="*/ 437321 h 2651760"/>
                <a:gd name="connsiteX5" fmla="*/ 1140435 w 5151868"/>
                <a:gd name="connsiteY5" fmla="*/ 564542 h 2651760"/>
                <a:gd name="connsiteX6" fmla="*/ 1132484 w 5151868"/>
                <a:gd name="connsiteY6" fmla="*/ 894521 h 2651760"/>
                <a:gd name="connsiteX7" fmla="*/ 1255729 w 5151868"/>
                <a:gd name="connsiteY7" fmla="*/ 946205 h 2651760"/>
                <a:gd name="connsiteX8" fmla="*/ 1351145 w 5151868"/>
                <a:gd name="connsiteY8" fmla="*/ 950181 h 2651760"/>
                <a:gd name="connsiteX9" fmla="*/ 1438609 w 5151868"/>
                <a:gd name="connsiteY9" fmla="*/ 954156 h 2651760"/>
                <a:gd name="connsiteX10" fmla="*/ 1482341 w 5151868"/>
                <a:gd name="connsiteY10" fmla="*/ 981986 h 2651760"/>
                <a:gd name="connsiteX11" fmla="*/ 1498244 w 5151868"/>
                <a:gd name="connsiteY11" fmla="*/ 954156 h 2651760"/>
                <a:gd name="connsiteX12" fmla="*/ 1518122 w 5151868"/>
                <a:gd name="connsiteY12" fmla="*/ 878619 h 2651760"/>
                <a:gd name="connsiteX13" fmla="*/ 1589684 w 5151868"/>
                <a:gd name="connsiteY13" fmla="*/ 878619 h 2651760"/>
                <a:gd name="connsiteX14" fmla="*/ 1649319 w 5151868"/>
                <a:gd name="connsiteY14" fmla="*/ 898497 h 2651760"/>
                <a:gd name="connsiteX15" fmla="*/ 1685100 w 5151868"/>
                <a:gd name="connsiteY15" fmla="*/ 838862 h 2651760"/>
                <a:gd name="connsiteX16" fmla="*/ 1712929 w 5151868"/>
                <a:gd name="connsiteY16" fmla="*/ 799106 h 2651760"/>
                <a:gd name="connsiteX17" fmla="*/ 1844126 w 5151868"/>
                <a:gd name="connsiteY17" fmla="*/ 799106 h 2651760"/>
                <a:gd name="connsiteX18" fmla="*/ 2003152 w 5151868"/>
                <a:gd name="connsiteY18" fmla="*/ 826935 h 2651760"/>
                <a:gd name="connsiteX19" fmla="*/ 2516011 w 5151868"/>
                <a:gd name="connsiteY19" fmla="*/ 528761 h 2651760"/>
                <a:gd name="connsiteX20" fmla="*/ 2842015 w 5151868"/>
                <a:gd name="connsiteY20" fmla="*/ 616226 h 2651760"/>
                <a:gd name="connsiteX21" fmla="*/ 3239580 w 5151868"/>
                <a:gd name="connsiteY21" fmla="*/ 755374 h 2651760"/>
                <a:gd name="connsiteX22" fmla="*/ 3319093 w 5151868"/>
                <a:gd name="connsiteY22" fmla="*/ 687788 h 2651760"/>
                <a:gd name="connsiteX23" fmla="*/ 3494021 w 5151868"/>
                <a:gd name="connsiteY23" fmla="*/ 699715 h 2651760"/>
                <a:gd name="connsiteX24" fmla="*/ 3545705 w 5151868"/>
                <a:gd name="connsiteY24" fmla="*/ 679836 h 2651760"/>
                <a:gd name="connsiteX25" fmla="*/ 3597388 w 5151868"/>
                <a:gd name="connsiteY25" fmla="*/ 640080 h 2651760"/>
                <a:gd name="connsiteX26" fmla="*/ 3760390 w 5151868"/>
                <a:gd name="connsiteY26" fmla="*/ 640080 h 2651760"/>
                <a:gd name="connsiteX27" fmla="*/ 3792195 w 5151868"/>
                <a:gd name="connsiteY27" fmla="*/ 596348 h 2651760"/>
                <a:gd name="connsiteX28" fmla="*/ 3887611 w 5151868"/>
                <a:gd name="connsiteY28" fmla="*/ 600323 h 2651760"/>
                <a:gd name="connsiteX29" fmla="*/ 4018808 w 5151868"/>
                <a:gd name="connsiteY29" fmla="*/ 644055 h 2651760"/>
                <a:gd name="connsiteX30" fmla="*/ 4205663 w 5151868"/>
                <a:gd name="connsiteY30" fmla="*/ 675861 h 2651760"/>
                <a:gd name="connsiteX31" fmla="*/ 4177834 w 5151868"/>
                <a:gd name="connsiteY31" fmla="*/ 747422 h 2651760"/>
                <a:gd name="connsiteX32" fmla="*/ 4193736 w 5151868"/>
                <a:gd name="connsiteY32" fmla="*/ 826935 h 2651760"/>
                <a:gd name="connsiteX33" fmla="*/ 4205663 w 5151868"/>
                <a:gd name="connsiteY33" fmla="*/ 922351 h 2651760"/>
                <a:gd name="connsiteX34" fmla="*/ 4126150 w 5151868"/>
                <a:gd name="connsiteY34" fmla="*/ 978010 h 2651760"/>
                <a:gd name="connsiteX35" fmla="*/ 4436251 w 5151868"/>
                <a:gd name="connsiteY35" fmla="*/ 1220525 h 2651760"/>
                <a:gd name="connsiteX36" fmla="*/ 4706595 w 5151868"/>
                <a:gd name="connsiteY36" fmla="*/ 922351 h 2651760"/>
                <a:gd name="connsiteX37" fmla="*/ 4750328 w 5151868"/>
                <a:gd name="connsiteY37" fmla="*/ 707666 h 2651760"/>
                <a:gd name="connsiteX38" fmla="*/ 5151868 w 5151868"/>
                <a:gd name="connsiteY38" fmla="*/ 699715 h 2651760"/>
                <a:gd name="connsiteX39" fmla="*/ 5151868 w 5151868"/>
                <a:gd name="connsiteY39" fmla="*/ 699715 h 2651760"/>
                <a:gd name="connsiteX40" fmla="*/ 4984891 w 5151868"/>
                <a:gd name="connsiteY40" fmla="*/ 1280160 h 2651760"/>
                <a:gd name="connsiteX41" fmla="*/ 4968988 w 5151868"/>
                <a:gd name="connsiteY41" fmla="*/ 1292087 h 2651760"/>
                <a:gd name="connsiteX42" fmla="*/ 4949110 w 5151868"/>
                <a:gd name="connsiteY42" fmla="*/ 1395454 h 2651760"/>
                <a:gd name="connsiteX43" fmla="*/ 4949110 w 5151868"/>
                <a:gd name="connsiteY43" fmla="*/ 1439186 h 2651760"/>
                <a:gd name="connsiteX44" fmla="*/ 4996818 w 5151868"/>
                <a:gd name="connsiteY44" fmla="*/ 1530626 h 2651760"/>
                <a:gd name="connsiteX45" fmla="*/ 5036575 w 5151868"/>
                <a:gd name="connsiteY45" fmla="*/ 1534601 h 2651760"/>
                <a:gd name="connsiteX46" fmla="*/ 5112112 w 5151868"/>
                <a:gd name="connsiteY46" fmla="*/ 1610139 h 2651760"/>
                <a:gd name="connsiteX47" fmla="*/ 4877548 w 5151868"/>
                <a:gd name="connsiteY47" fmla="*/ 2270097 h 2651760"/>
                <a:gd name="connsiteX48" fmla="*/ 4631058 w 5151868"/>
                <a:gd name="connsiteY48" fmla="*/ 2242268 h 2651760"/>
                <a:gd name="connsiteX49" fmla="*/ 4543594 w 5151868"/>
                <a:gd name="connsiteY49" fmla="*/ 2627906 h 2651760"/>
                <a:gd name="connsiteX50" fmla="*/ 4126150 w 5151868"/>
                <a:gd name="connsiteY50" fmla="*/ 2520563 h 2651760"/>
                <a:gd name="connsiteX51" fmla="*/ 4161931 w 5151868"/>
                <a:gd name="connsiteY51" fmla="*/ 2353586 h 2651760"/>
                <a:gd name="connsiteX52" fmla="*/ 4161931 w 5151868"/>
                <a:gd name="connsiteY52" fmla="*/ 2309854 h 2651760"/>
                <a:gd name="connsiteX53" fmla="*/ 4193736 w 5151868"/>
                <a:gd name="connsiteY53" fmla="*/ 2146852 h 2651760"/>
                <a:gd name="connsiteX54" fmla="*/ 4150004 w 5151868"/>
                <a:gd name="connsiteY54" fmla="*/ 2067339 h 2651760"/>
                <a:gd name="connsiteX55" fmla="*/ 4113588 w 5151868"/>
                <a:gd name="connsiteY55" fmla="*/ 2031499 h 2651760"/>
                <a:gd name="connsiteX56" fmla="*/ 4081724 w 5151868"/>
                <a:gd name="connsiteY56" fmla="*/ 2068256 h 2651760"/>
                <a:gd name="connsiteX57" fmla="*/ 4043578 w 5151868"/>
                <a:gd name="connsiteY57" fmla="*/ 2184584 h 2651760"/>
                <a:gd name="connsiteX58" fmla="*/ 3993047 w 5151868"/>
                <a:gd name="connsiteY58" fmla="*/ 2195993 h 2651760"/>
                <a:gd name="connsiteX59" fmla="*/ 3907829 w 5151868"/>
                <a:gd name="connsiteY59" fmla="*/ 2168799 h 2651760"/>
                <a:gd name="connsiteX60" fmla="*/ 3800147 w 5151868"/>
                <a:gd name="connsiteY60" fmla="*/ 2146852 h 2651760"/>
                <a:gd name="connsiteX61" fmla="*/ 3692804 w 5151868"/>
                <a:gd name="connsiteY61" fmla="*/ 2186608 h 2651760"/>
                <a:gd name="connsiteX62" fmla="*/ 3649072 w 5151868"/>
                <a:gd name="connsiteY62" fmla="*/ 2425148 h 2651760"/>
                <a:gd name="connsiteX63" fmla="*/ 3084529 w 5151868"/>
                <a:gd name="connsiteY63" fmla="*/ 2373464 h 2651760"/>
                <a:gd name="connsiteX64" fmla="*/ 2627329 w 5151868"/>
                <a:gd name="connsiteY64" fmla="*/ 2349610 h 2651760"/>
                <a:gd name="connsiteX65" fmla="*/ 2404693 w 5151868"/>
                <a:gd name="connsiteY65" fmla="*/ 2337683 h 2651760"/>
                <a:gd name="connsiteX66" fmla="*/ 2138324 w 5151868"/>
                <a:gd name="connsiteY66" fmla="*/ 2254195 h 2651760"/>
                <a:gd name="connsiteX67" fmla="*/ 1999176 w 5151868"/>
                <a:gd name="connsiteY67" fmla="*/ 2258170 h 2651760"/>
                <a:gd name="connsiteX68" fmla="*/ 1776540 w 5151868"/>
                <a:gd name="connsiteY68" fmla="*/ 2242268 h 2651760"/>
                <a:gd name="connsiteX69" fmla="*/ 1645343 w 5151868"/>
                <a:gd name="connsiteY69" fmla="*/ 2262146 h 2651760"/>
                <a:gd name="connsiteX70" fmla="*/ 1442585 w 5151868"/>
                <a:gd name="connsiteY70" fmla="*/ 2313829 h 2651760"/>
                <a:gd name="connsiteX71" fmla="*/ 1263681 w 5151868"/>
                <a:gd name="connsiteY71" fmla="*/ 2397318 h 2651760"/>
                <a:gd name="connsiteX72" fmla="*/ 1160314 w 5151868"/>
                <a:gd name="connsiteY72" fmla="*/ 2429123 h 2651760"/>
                <a:gd name="connsiteX73" fmla="*/ 925750 w 5151868"/>
                <a:gd name="connsiteY73" fmla="*/ 2480807 h 2651760"/>
                <a:gd name="connsiteX74" fmla="*/ 862140 w 5151868"/>
                <a:gd name="connsiteY74" fmla="*/ 2512612 h 2651760"/>
                <a:gd name="connsiteX75" fmla="*/ 655406 w 5151868"/>
                <a:gd name="connsiteY75" fmla="*/ 2647784 h 2651760"/>
                <a:gd name="connsiteX76" fmla="*/ 540112 w 5151868"/>
                <a:gd name="connsiteY76" fmla="*/ 2651760 h 2651760"/>
                <a:gd name="connsiteX77" fmla="*/ 361208 w 5151868"/>
                <a:gd name="connsiteY77" fmla="*/ 2639833 h 2651760"/>
                <a:gd name="connsiteX78" fmla="*/ 230011 w 5151868"/>
                <a:gd name="connsiteY78" fmla="*/ 2612003 h 2651760"/>
                <a:gd name="connsiteX79" fmla="*/ 114717 w 5151868"/>
                <a:gd name="connsiteY79" fmla="*/ 2524539 h 2651760"/>
                <a:gd name="connsiteX80" fmla="*/ 55082 w 5151868"/>
                <a:gd name="connsiteY80" fmla="*/ 2492734 h 2651760"/>
                <a:gd name="connsiteX81" fmla="*/ 0 w 5151868"/>
                <a:gd name="connsiteY81" fmla="*/ 2319075 h 2651760"/>
                <a:gd name="connsiteX82" fmla="*/ 169194 w 5151868"/>
                <a:gd name="connsiteY82" fmla="*/ 1893889 h 2651760"/>
                <a:gd name="connsiteX83" fmla="*/ 478526 w 5151868"/>
                <a:gd name="connsiteY83" fmla="*/ 2057052 h 2651760"/>
                <a:gd name="connsiteX84" fmla="*/ 798604 w 5151868"/>
                <a:gd name="connsiteY84" fmla="*/ 2107657 h 2651760"/>
                <a:gd name="connsiteX85" fmla="*/ 791406 w 5151868"/>
                <a:gd name="connsiteY85" fmla="*/ 2003654 h 2651760"/>
                <a:gd name="connsiteX86" fmla="*/ 826551 w 5151868"/>
                <a:gd name="connsiteY86" fmla="*/ 1634259 h 2651760"/>
                <a:gd name="connsiteX87" fmla="*/ 757309 w 5151868"/>
                <a:gd name="connsiteY87" fmla="*/ 1544666 h 2651760"/>
                <a:gd name="connsiteX88" fmla="*/ 643642 w 5151868"/>
                <a:gd name="connsiteY88" fmla="*/ 1441876 h 2651760"/>
                <a:gd name="connsiteX89" fmla="*/ 546393 w 5151868"/>
                <a:gd name="connsiteY89" fmla="*/ 1079588 h 2651760"/>
                <a:gd name="connsiteX90" fmla="*/ 563966 w 5151868"/>
                <a:gd name="connsiteY90" fmla="*/ 958132 h 2651760"/>
                <a:gd name="connsiteX91" fmla="*/ 516258 w 5151868"/>
                <a:gd name="connsiteY91" fmla="*/ 882595 h 2651760"/>
                <a:gd name="connsiteX92" fmla="*/ 456623 w 5151868"/>
                <a:gd name="connsiteY92" fmla="*/ 834887 h 2651760"/>
                <a:gd name="connsiteX93" fmla="*/ 404940 w 5151868"/>
                <a:gd name="connsiteY93" fmla="*/ 771276 h 2651760"/>
                <a:gd name="connsiteX94" fmla="*/ 369159 w 5151868"/>
                <a:gd name="connsiteY94" fmla="*/ 707666 h 2651760"/>
                <a:gd name="connsiteX95" fmla="*/ 357232 w 5151868"/>
                <a:gd name="connsiteY95" fmla="*/ 644055 h 2651760"/>
                <a:gd name="connsiteX96" fmla="*/ 400964 w 5151868"/>
                <a:gd name="connsiteY96" fmla="*/ 584421 h 2651760"/>
                <a:gd name="connsiteX97" fmla="*/ 416867 w 5151868"/>
                <a:gd name="connsiteY97" fmla="*/ 492981 h 2651760"/>
                <a:gd name="connsiteX98" fmla="*/ 381086 w 5151868"/>
                <a:gd name="connsiteY98" fmla="*/ 405516 h 2651760"/>
                <a:gd name="connsiteX99" fmla="*/ 345305 w 5151868"/>
                <a:gd name="connsiteY99" fmla="*/ 353833 h 2651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5151868" h="2651760">
                  <a:moveTo>
                    <a:pt x="345305" y="353833"/>
                  </a:moveTo>
                  <a:lnTo>
                    <a:pt x="734919" y="0"/>
                  </a:lnTo>
                  <a:lnTo>
                    <a:pt x="917799" y="99391"/>
                  </a:lnTo>
                  <a:lnTo>
                    <a:pt x="981409" y="186855"/>
                  </a:lnTo>
                  <a:lnTo>
                    <a:pt x="1088752" y="437321"/>
                  </a:lnTo>
                  <a:lnTo>
                    <a:pt x="1140435" y="564542"/>
                  </a:lnTo>
                  <a:lnTo>
                    <a:pt x="1132484" y="894521"/>
                  </a:lnTo>
                  <a:lnTo>
                    <a:pt x="1255729" y="946205"/>
                  </a:lnTo>
                  <a:lnTo>
                    <a:pt x="1351145" y="950181"/>
                  </a:lnTo>
                  <a:cubicBezTo>
                    <a:pt x="1409394" y="955476"/>
                    <a:pt x="1380240" y="954156"/>
                    <a:pt x="1438609" y="954156"/>
                  </a:cubicBezTo>
                  <a:lnTo>
                    <a:pt x="1482341" y="981986"/>
                  </a:lnTo>
                  <a:lnTo>
                    <a:pt x="1498244" y="954156"/>
                  </a:lnTo>
                  <a:lnTo>
                    <a:pt x="1518122" y="878619"/>
                  </a:lnTo>
                  <a:lnTo>
                    <a:pt x="1589684" y="878619"/>
                  </a:lnTo>
                  <a:lnTo>
                    <a:pt x="1649319" y="898497"/>
                  </a:lnTo>
                  <a:lnTo>
                    <a:pt x="1685100" y="838862"/>
                  </a:lnTo>
                  <a:lnTo>
                    <a:pt x="1712929" y="799106"/>
                  </a:lnTo>
                  <a:lnTo>
                    <a:pt x="1844126" y="799106"/>
                  </a:lnTo>
                  <a:lnTo>
                    <a:pt x="2003152" y="826935"/>
                  </a:lnTo>
                  <a:lnTo>
                    <a:pt x="2516011" y="528761"/>
                  </a:lnTo>
                  <a:lnTo>
                    <a:pt x="2842015" y="616226"/>
                  </a:lnTo>
                  <a:lnTo>
                    <a:pt x="3239580" y="755374"/>
                  </a:lnTo>
                  <a:lnTo>
                    <a:pt x="3319093" y="687788"/>
                  </a:lnTo>
                  <a:lnTo>
                    <a:pt x="3494021" y="699715"/>
                  </a:lnTo>
                  <a:lnTo>
                    <a:pt x="3545705" y="679836"/>
                  </a:lnTo>
                  <a:lnTo>
                    <a:pt x="3597388" y="640080"/>
                  </a:lnTo>
                  <a:lnTo>
                    <a:pt x="3760390" y="640080"/>
                  </a:lnTo>
                  <a:lnTo>
                    <a:pt x="3792195" y="596348"/>
                  </a:lnTo>
                  <a:lnTo>
                    <a:pt x="3887611" y="600323"/>
                  </a:lnTo>
                  <a:lnTo>
                    <a:pt x="4018808" y="644055"/>
                  </a:lnTo>
                  <a:lnTo>
                    <a:pt x="4205663" y="675861"/>
                  </a:lnTo>
                  <a:lnTo>
                    <a:pt x="4177834" y="747422"/>
                  </a:lnTo>
                  <a:lnTo>
                    <a:pt x="4193736" y="826935"/>
                  </a:lnTo>
                  <a:lnTo>
                    <a:pt x="4205663" y="922351"/>
                  </a:lnTo>
                  <a:lnTo>
                    <a:pt x="4126150" y="978010"/>
                  </a:lnTo>
                  <a:lnTo>
                    <a:pt x="4436251" y="1220525"/>
                  </a:lnTo>
                  <a:lnTo>
                    <a:pt x="4706595" y="922351"/>
                  </a:lnTo>
                  <a:lnTo>
                    <a:pt x="4750328" y="707666"/>
                  </a:lnTo>
                  <a:lnTo>
                    <a:pt x="5151868" y="699715"/>
                  </a:lnTo>
                  <a:lnTo>
                    <a:pt x="5151868" y="699715"/>
                  </a:lnTo>
                  <a:lnTo>
                    <a:pt x="4984891" y="1280160"/>
                  </a:lnTo>
                  <a:lnTo>
                    <a:pt x="4968988" y="1292087"/>
                  </a:lnTo>
                  <a:lnTo>
                    <a:pt x="4949110" y="1395454"/>
                  </a:lnTo>
                  <a:lnTo>
                    <a:pt x="4949110" y="1439186"/>
                  </a:lnTo>
                  <a:lnTo>
                    <a:pt x="4996818" y="1530626"/>
                  </a:lnTo>
                  <a:lnTo>
                    <a:pt x="5036575" y="1534601"/>
                  </a:lnTo>
                  <a:lnTo>
                    <a:pt x="5112112" y="1610139"/>
                  </a:lnTo>
                  <a:lnTo>
                    <a:pt x="4877548" y="2270097"/>
                  </a:lnTo>
                  <a:lnTo>
                    <a:pt x="4631058" y="2242268"/>
                  </a:lnTo>
                  <a:lnTo>
                    <a:pt x="4543594" y="2627906"/>
                  </a:lnTo>
                  <a:lnTo>
                    <a:pt x="4126150" y="2520563"/>
                  </a:lnTo>
                  <a:lnTo>
                    <a:pt x="4161931" y="2353586"/>
                  </a:lnTo>
                  <a:lnTo>
                    <a:pt x="4161931" y="2309854"/>
                  </a:lnTo>
                  <a:lnTo>
                    <a:pt x="4193736" y="2146852"/>
                  </a:lnTo>
                  <a:lnTo>
                    <a:pt x="4150004" y="2067339"/>
                  </a:lnTo>
                  <a:lnTo>
                    <a:pt x="4113588" y="2031499"/>
                  </a:lnTo>
                  <a:lnTo>
                    <a:pt x="4081724" y="2068256"/>
                  </a:lnTo>
                  <a:lnTo>
                    <a:pt x="4043578" y="2184584"/>
                  </a:lnTo>
                  <a:lnTo>
                    <a:pt x="3993047" y="2195993"/>
                  </a:lnTo>
                  <a:lnTo>
                    <a:pt x="3907829" y="2168799"/>
                  </a:lnTo>
                  <a:lnTo>
                    <a:pt x="3800147" y="2146852"/>
                  </a:lnTo>
                  <a:lnTo>
                    <a:pt x="3692804" y="2186608"/>
                  </a:lnTo>
                  <a:lnTo>
                    <a:pt x="3649072" y="2425148"/>
                  </a:lnTo>
                  <a:lnTo>
                    <a:pt x="3084529" y="2373464"/>
                  </a:lnTo>
                  <a:lnTo>
                    <a:pt x="2627329" y="2349610"/>
                  </a:lnTo>
                  <a:lnTo>
                    <a:pt x="2404693" y="2337683"/>
                  </a:lnTo>
                  <a:lnTo>
                    <a:pt x="2138324" y="2254195"/>
                  </a:lnTo>
                  <a:lnTo>
                    <a:pt x="1999176" y="2258170"/>
                  </a:lnTo>
                  <a:lnTo>
                    <a:pt x="1776540" y="2242268"/>
                  </a:lnTo>
                  <a:lnTo>
                    <a:pt x="1645343" y="2262146"/>
                  </a:lnTo>
                  <a:lnTo>
                    <a:pt x="1442585" y="2313829"/>
                  </a:lnTo>
                  <a:lnTo>
                    <a:pt x="1263681" y="2397318"/>
                  </a:lnTo>
                  <a:lnTo>
                    <a:pt x="1160314" y="2429123"/>
                  </a:lnTo>
                  <a:lnTo>
                    <a:pt x="925750" y="2480807"/>
                  </a:lnTo>
                  <a:lnTo>
                    <a:pt x="862140" y="2512612"/>
                  </a:lnTo>
                  <a:lnTo>
                    <a:pt x="655406" y="2647784"/>
                  </a:lnTo>
                  <a:lnTo>
                    <a:pt x="540112" y="2651760"/>
                  </a:lnTo>
                  <a:lnTo>
                    <a:pt x="361208" y="2639833"/>
                  </a:lnTo>
                  <a:lnTo>
                    <a:pt x="230011" y="2612003"/>
                  </a:lnTo>
                  <a:lnTo>
                    <a:pt x="114717" y="2524539"/>
                  </a:lnTo>
                  <a:lnTo>
                    <a:pt x="55082" y="2492734"/>
                  </a:lnTo>
                  <a:lnTo>
                    <a:pt x="0" y="2319075"/>
                  </a:lnTo>
                  <a:lnTo>
                    <a:pt x="169194" y="1893889"/>
                  </a:lnTo>
                  <a:lnTo>
                    <a:pt x="478526" y="2057052"/>
                  </a:lnTo>
                  <a:lnTo>
                    <a:pt x="798604" y="2107657"/>
                  </a:lnTo>
                  <a:lnTo>
                    <a:pt x="791406" y="2003654"/>
                  </a:lnTo>
                  <a:lnTo>
                    <a:pt x="826551" y="1634259"/>
                  </a:lnTo>
                  <a:lnTo>
                    <a:pt x="757309" y="1544666"/>
                  </a:lnTo>
                  <a:lnTo>
                    <a:pt x="643642" y="1441876"/>
                  </a:lnTo>
                  <a:lnTo>
                    <a:pt x="546393" y="1079588"/>
                  </a:lnTo>
                  <a:lnTo>
                    <a:pt x="563966" y="958132"/>
                  </a:lnTo>
                  <a:lnTo>
                    <a:pt x="516258" y="882595"/>
                  </a:lnTo>
                  <a:lnTo>
                    <a:pt x="456623" y="834887"/>
                  </a:lnTo>
                  <a:lnTo>
                    <a:pt x="404940" y="771276"/>
                  </a:lnTo>
                  <a:lnTo>
                    <a:pt x="369159" y="707666"/>
                  </a:lnTo>
                  <a:lnTo>
                    <a:pt x="357232" y="644055"/>
                  </a:lnTo>
                  <a:lnTo>
                    <a:pt x="400964" y="584421"/>
                  </a:lnTo>
                  <a:lnTo>
                    <a:pt x="416867" y="492981"/>
                  </a:lnTo>
                  <a:lnTo>
                    <a:pt x="381086" y="405516"/>
                  </a:lnTo>
                  <a:lnTo>
                    <a:pt x="345305" y="353833"/>
                  </a:lnTo>
                  <a:close/>
                </a:path>
              </a:pathLst>
            </a:custGeom>
            <a:solidFill>
              <a:srgbClr val="FF6600">
                <a:alpha val="65098"/>
              </a:srgbClr>
            </a:solidFill>
            <a:ln w="28575" cap="flat" cmpd="sng" algn="ctr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Forma libre 9"/>
            <p:cNvSpPr/>
            <p:nvPr/>
          </p:nvSpPr>
          <p:spPr bwMode="auto">
            <a:xfrm>
              <a:off x="7382786" y="3228230"/>
              <a:ext cx="644056" cy="1526650"/>
            </a:xfrm>
            <a:custGeom>
              <a:avLst/>
              <a:gdLst>
                <a:gd name="connsiteX0" fmla="*/ 429371 w 644056"/>
                <a:gd name="connsiteY0" fmla="*/ 0 h 1526650"/>
                <a:gd name="connsiteX1" fmla="*/ 306125 w 644056"/>
                <a:gd name="connsiteY1" fmla="*/ 500932 h 1526650"/>
                <a:gd name="connsiteX2" fmla="*/ 337931 w 644056"/>
                <a:gd name="connsiteY2" fmla="*/ 560567 h 1526650"/>
                <a:gd name="connsiteX3" fmla="*/ 278296 w 644056"/>
                <a:gd name="connsiteY3" fmla="*/ 763325 h 1526650"/>
                <a:gd name="connsiteX4" fmla="*/ 210710 w 644056"/>
                <a:gd name="connsiteY4" fmla="*/ 799106 h 1526650"/>
                <a:gd name="connsiteX5" fmla="*/ 0 w 644056"/>
                <a:gd name="connsiteY5" fmla="*/ 1470991 h 1526650"/>
                <a:gd name="connsiteX6" fmla="*/ 155051 w 644056"/>
                <a:gd name="connsiteY6" fmla="*/ 1526650 h 1526650"/>
                <a:gd name="connsiteX7" fmla="*/ 644056 w 644056"/>
                <a:gd name="connsiteY7" fmla="*/ 198782 h 1526650"/>
                <a:gd name="connsiteX8" fmla="*/ 640080 w 644056"/>
                <a:gd name="connsiteY8" fmla="*/ 87464 h 1526650"/>
                <a:gd name="connsiteX9" fmla="*/ 429371 w 644056"/>
                <a:gd name="connsiteY9" fmla="*/ 0 h 1526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44056" h="1526650">
                  <a:moveTo>
                    <a:pt x="429371" y="0"/>
                  </a:moveTo>
                  <a:lnTo>
                    <a:pt x="306125" y="500932"/>
                  </a:lnTo>
                  <a:lnTo>
                    <a:pt x="337931" y="560567"/>
                  </a:lnTo>
                  <a:lnTo>
                    <a:pt x="278296" y="763325"/>
                  </a:lnTo>
                  <a:lnTo>
                    <a:pt x="210710" y="799106"/>
                  </a:lnTo>
                  <a:lnTo>
                    <a:pt x="0" y="1470991"/>
                  </a:lnTo>
                  <a:lnTo>
                    <a:pt x="155051" y="1526650"/>
                  </a:lnTo>
                  <a:lnTo>
                    <a:pt x="644056" y="198782"/>
                  </a:lnTo>
                  <a:lnTo>
                    <a:pt x="640080" y="87464"/>
                  </a:lnTo>
                  <a:lnTo>
                    <a:pt x="429371" y="0"/>
                  </a:lnTo>
                  <a:close/>
                </a:path>
              </a:pathLst>
            </a:custGeom>
            <a:solidFill>
              <a:srgbClr val="FF6600">
                <a:alpha val="65098"/>
              </a:srgbClr>
            </a:solidFill>
            <a:ln w="28575" cap="flat" cmpd="sng" algn="ctr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1" name="Rectángulo 10"/>
            <p:cNvSpPr/>
            <p:nvPr/>
          </p:nvSpPr>
          <p:spPr bwMode="auto">
            <a:xfrm>
              <a:off x="4355975" y="79564"/>
              <a:ext cx="360041" cy="261610"/>
            </a:xfrm>
            <a:prstGeom prst="rect">
              <a:avLst/>
            </a:prstGeom>
            <a:solidFill>
              <a:srgbClr val="FF6600">
                <a:alpha val="65098"/>
              </a:srgbClr>
            </a:solidFill>
            <a:ln w="28575" cap="flat" cmpd="sng" algn="ctr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7" name="CuadroTexto 6"/>
            <p:cNvSpPr txBox="1"/>
            <p:nvPr/>
          </p:nvSpPr>
          <p:spPr>
            <a:xfrm>
              <a:off x="4716016" y="453532"/>
              <a:ext cx="4176464" cy="2616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" sz="1100" dirty="0"/>
                <a:t>SECTORES DE USOS A RESGUARDAR – ÁREAS VERDES</a:t>
              </a:r>
              <a:endParaRPr lang="es-CL" sz="1100" dirty="0"/>
            </a:p>
          </p:txBody>
        </p:sp>
        <p:sp>
          <p:nvSpPr>
            <p:cNvPr id="12" name="Rectángulo 11"/>
            <p:cNvSpPr/>
            <p:nvPr/>
          </p:nvSpPr>
          <p:spPr bwMode="auto">
            <a:xfrm>
              <a:off x="4355976" y="499118"/>
              <a:ext cx="360041" cy="261610"/>
            </a:xfrm>
            <a:prstGeom prst="rect">
              <a:avLst/>
            </a:prstGeom>
            <a:solidFill>
              <a:srgbClr val="669900">
                <a:alpha val="65098"/>
              </a:srgbClr>
            </a:solidFill>
            <a:ln w="28575" cap="flat" cmpd="sng" algn="ctr">
              <a:solidFill>
                <a:srgbClr val="0080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20" name="Forma libre 19"/>
            <p:cNvSpPr/>
            <p:nvPr/>
          </p:nvSpPr>
          <p:spPr bwMode="auto">
            <a:xfrm>
              <a:off x="3853944" y="891961"/>
              <a:ext cx="4442974" cy="3764186"/>
            </a:xfrm>
            <a:custGeom>
              <a:avLst/>
              <a:gdLst>
                <a:gd name="connsiteX0" fmla="*/ 0 w 4442974"/>
                <a:gd name="connsiteY0" fmla="*/ 2804908 h 3764186"/>
                <a:gd name="connsiteX1" fmla="*/ 218782 w 4442974"/>
                <a:gd name="connsiteY1" fmla="*/ 2636613 h 3764186"/>
                <a:gd name="connsiteX2" fmla="*/ 723666 w 4442974"/>
                <a:gd name="connsiteY2" fmla="*/ 2530027 h 3764186"/>
                <a:gd name="connsiteX3" fmla="*/ 1301477 w 4442974"/>
                <a:gd name="connsiteY3" fmla="*/ 2372952 h 3764186"/>
                <a:gd name="connsiteX4" fmla="*/ 1542699 w 4442974"/>
                <a:gd name="connsiteY4" fmla="*/ 2232706 h 3764186"/>
                <a:gd name="connsiteX5" fmla="*/ 1660505 w 4442974"/>
                <a:gd name="connsiteY5" fmla="*/ 2041973 h 3764186"/>
                <a:gd name="connsiteX6" fmla="*/ 1542699 w 4442974"/>
                <a:gd name="connsiteY6" fmla="*/ 1828800 h 3764186"/>
                <a:gd name="connsiteX7" fmla="*/ 1026596 w 4442974"/>
                <a:gd name="connsiteY7" fmla="*/ 1497821 h 3764186"/>
                <a:gd name="connsiteX8" fmla="*/ 852692 w 4442974"/>
                <a:gd name="connsiteY8" fmla="*/ 1178061 h 3764186"/>
                <a:gd name="connsiteX9" fmla="*/ 976108 w 4442974"/>
                <a:gd name="connsiteY9" fmla="*/ 1077084 h 3764186"/>
                <a:gd name="connsiteX10" fmla="*/ 1222939 w 4442974"/>
                <a:gd name="connsiteY10" fmla="*/ 1312697 h 3764186"/>
                <a:gd name="connsiteX11" fmla="*/ 1323916 w 4442974"/>
                <a:gd name="connsiteY11" fmla="*/ 1222940 h 3764186"/>
                <a:gd name="connsiteX12" fmla="*/ 1194890 w 4442974"/>
                <a:gd name="connsiteY12" fmla="*/ 1071475 h 3764186"/>
                <a:gd name="connsiteX13" fmla="*/ 1279038 w 4442974"/>
                <a:gd name="connsiteY13" fmla="*/ 841472 h 3764186"/>
                <a:gd name="connsiteX14" fmla="*/ 1161231 w 4442974"/>
                <a:gd name="connsiteY14" fmla="*/ 762935 h 3764186"/>
                <a:gd name="connsiteX15" fmla="*/ 1239769 w 4442974"/>
                <a:gd name="connsiteY15" fmla="*/ 560981 h 3764186"/>
                <a:gd name="connsiteX16" fmla="*/ 1436112 w 4442974"/>
                <a:gd name="connsiteY16" fmla="*/ 645129 h 3764186"/>
                <a:gd name="connsiteX17" fmla="*/ 1475381 w 4442974"/>
                <a:gd name="connsiteY17" fmla="*/ 718056 h 3764186"/>
                <a:gd name="connsiteX18" fmla="*/ 1503430 w 4442974"/>
                <a:gd name="connsiteY18" fmla="*/ 729276 h 3764186"/>
                <a:gd name="connsiteX19" fmla="*/ 1621236 w 4442974"/>
                <a:gd name="connsiteY19" fmla="*/ 740495 h 3764186"/>
                <a:gd name="connsiteX20" fmla="*/ 1722213 w 4442974"/>
                <a:gd name="connsiteY20" fmla="*/ 790984 h 3764186"/>
                <a:gd name="connsiteX21" fmla="*/ 1795141 w 4442974"/>
                <a:gd name="connsiteY21" fmla="*/ 762935 h 3764186"/>
                <a:gd name="connsiteX22" fmla="*/ 1806360 w 4442974"/>
                <a:gd name="connsiteY22" fmla="*/ 583421 h 3764186"/>
                <a:gd name="connsiteX23" fmla="*/ 1761482 w 4442974"/>
                <a:gd name="connsiteY23" fmla="*/ 555372 h 3764186"/>
                <a:gd name="connsiteX24" fmla="*/ 1677335 w 4442974"/>
                <a:gd name="connsiteY24" fmla="*/ 516103 h 3764186"/>
                <a:gd name="connsiteX25" fmla="*/ 1789531 w 4442974"/>
                <a:gd name="connsiteY25" fmla="*/ 218783 h 3764186"/>
                <a:gd name="connsiteX26" fmla="*/ 2053192 w 4442974"/>
                <a:gd name="connsiteY26" fmla="*/ 302930 h 3764186"/>
                <a:gd name="connsiteX27" fmla="*/ 2159779 w 4442974"/>
                <a:gd name="connsiteY27" fmla="*/ 0 h 3764186"/>
                <a:gd name="connsiteX28" fmla="*/ 2339293 w 4442974"/>
                <a:gd name="connsiteY28" fmla="*/ 72927 h 3764186"/>
                <a:gd name="connsiteX29" fmla="*/ 2058802 w 4442974"/>
                <a:gd name="connsiteY29" fmla="*/ 1144402 h 3764186"/>
                <a:gd name="connsiteX30" fmla="*/ 2199047 w 4442974"/>
                <a:gd name="connsiteY30" fmla="*/ 1329526 h 3764186"/>
                <a:gd name="connsiteX31" fmla="*/ 2311244 w 4442974"/>
                <a:gd name="connsiteY31" fmla="*/ 1250989 h 3764186"/>
                <a:gd name="connsiteX32" fmla="*/ 2288804 w 4442974"/>
                <a:gd name="connsiteY32" fmla="*/ 1015376 h 3764186"/>
                <a:gd name="connsiteX33" fmla="*/ 2221487 w 4442974"/>
                <a:gd name="connsiteY33" fmla="*/ 964888 h 3764186"/>
                <a:gd name="connsiteX34" fmla="*/ 2283195 w 4442974"/>
                <a:gd name="connsiteY34" fmla="*/ 628299 h 3764186"/>
                <a:gd name="connsiteX35" fmla="*/ 2384171 w 4442974"/>
                <a:gd name="connsiteY35" fmla="*/ 628299 h 3764186"/>
                <a:gd name="connsiteX36" fmla="*/ 2378562 w 4442974"/>
                <a:gd name="connsiteY36" fmla="*/ 768545 h 3764186"/>
                <a:gd name="connsiteX37" fmla="*/ 2558076 w 4442974"/>
                <a:gd name="connsiteY37" fmla="*/ 807813 h 3764186"/>
                <a:gd name="connsiteX38" fmla="*/ 2675882 w 4442974"/>
                <a:gd name="connsiteY38" fmla="*/ 589030 h 3764186"/>
                <a:gd name="connsiteX39" fmla="*/ 2670272 w 4442974"/>
                <a:gd name="connsiteY39" fmla="*/ 431956 h 3764186"/>
                <a:gd name="connsiteX40" fmla="*/ 2816127 w 4442974"/>
                <a:gd name="connsiteY40" fmla="*/ 431956 h 3764186"/>
                <a:gd name="connsiteX41" fmla="*/ 2928323 w 4442974"/>
                <a:gd name="connsiteY41" fmla="*/ 112196 h 3764186"/>
                <a:gd name="connsiteX42" fmla="*/ 3046130 w 4442974"/>
                <a:gd name="connsiteY42" fmla="*/ 117806 h 3764186"/>
                <a:gd name="connsiteX43" fmla="*/ 3107838 w 4442974"/>
                <a:gd name="connsiteY43" fmla="*/ 347808 h 3764186"/>
                <a:gd name="connsiteX44" fmla="*/ 3270522 w 4442974"/>
                <a:gd name="connsiteY44" fmla="*/ 342199 h 3764186"/>
                <a:gd name="connsiteX45" fmla="*/ 3321011 w 4442974"/>
                <a:gd name="connsiteY45" fmla="*/ 50488 h 3764186"/>
                <a:gd name="connsiteX46" fmla="*/ 3556623 w 4442974"/>
                <a:gd name="connsiteY46" fmla="*/ 190733 h 3764186"/>
                <a:gd name="connsiteX47" fmla="*/ 3416377 w 4442974"/>
                <a:gd name="connsiteY47" fmla="*/ 381467 h 3764186"/>
                <a:gd name="connsiteX48" fmla="*/ 3399548 w 4442974"/>
                <a:gd name="connsiteY48" fmla="*/ 611470 h 3764186"/>
                <a:gd name="connsiteX49" fmla="*/ 3517354 w 4442974"/>
                <a:gd name="connsiteY49" fmla="*/ 746105 h 3764186"/>
                <a:gd name="connsiteX50" fmla="*/ 3719308 w 4442974"/>
                <a:gd name="connsiteY50" fmla="*/ 779764 h 3764186"/>
                <a:gd name="connsiteX51" fmla="*/ 3848333 w 4442974"/>
                <a:gd name="connsiteY51" fmla="*/ 583421 h 3764186"/>
                <a:gd name="connsiteX52" fmla="*/ 3943700 w 4442974"/>
                <a:gd name="connsiteY52" fmla="*/ 762935 h 3764186"/>
                <a:gd name="connsiteX53" fmla="*/ 4128824 w 4442974"/>
                <a:gd name="connsiteY53" fmla="*/ 774154 h 3764186"/>
                <a:gd name="connsiteX54" fmla="*/ 4297119 w 4442974"/>
                <a:gd name="connsiteY54" fmla="*/ 611470 h 3764186"/>
                <a:gd name="connsiteX55" fmla="*/ 4442974 w 4442974"/>
                <a:gd name="connsiteY55" fmla="*/ 656348 h 3764186"/>
                <a:gd name="connsiteX56" fmla="*/ 4269069 w 4442974"/>
                <a:gd name="connsiteY56" fmla="*/ 1222940 h 3764186"/>
                <a:gd name="connsiteX57" fmla="*/ 4039067 w 4442974"/>
                <a:gd name="connsiteY57" fmla="*/ 1413673 h 3764186"/>
                <a:gd name="connsiteX58" fmla="*/ 4005408 w 4442974"/>
                <a:gd name="connsiteY58" fmla="*/ 1604407 h 3764186"/>
                <a:gd name="connsiteX59" fmla="*/ 3859553 w 4442974"/>
                <a:gd name="connsiteY59" fmla="*/ 1817580 h 3764186"/>
                <a:gd name="connsiteX60" fmla="*/ 3730527 w 4442974"/>
                <a:gd name="connsiteY60" fmla="*/ 2036363 h 3764186"/>
                <a:gd name="connsiteX61" fmla="*/ 3680039 w 4442974"/>
                <a:gd name="connsiteY61" fmla="*/ 2086851 h 3764186"/>
                <a:gd name="connsiteX62" fmla="*/ 3438817 w 4442974"/>
                <a:gd name="connsiteY62" fmla="*/ 2086851 h 3764186"/>
                <a:gd name="connsiteX63" fmla="*/ 3304181 w 4442974"/>
                <a:gd name="connsiteY63" fmla="*/ 2109291 h 3764186"/>
                <a:gd name="connsiteX64" fmla="*/ 3208814 w 4442974"/>
                <a:gd name="connsiteY64" fmla="*/ 2154169 h 3764186"/>
                <a:gd name="connsiteX65" fmla="*/ 3029300 w 4442974"/>
                <a:gd name="connsiteY65" fmla="*/ 2238316 h 3764186"/>
                <a:gd name="connsiteX66" fmla="*/ 2995641 w 4442974"/>
                <a:gd name="connsiteY66" fmla="*/ 2305634 h 3764186"/>
                <a:gd name="connsiteX67" fmla="*/ 2844176 w 4442974"/>
                <a:gd name="connsiteY67" fmla="*/ 2356122 h 3764186"/>
                <a:gd name="connsiteX68" fmla="*/ 2681492 w 4442974"/>
                <a:gd name="connsiteY68" fmla="*/ 2625394 h 3764186"/>
                <a:gd name="connsiteX69" fmla="*/ 2687101 w 4442974"/>
                <a:gd name="connsiteY69" fmla="*/ 2967592 h 3764186"/>
                <a:gd name="connsiteX70" fmla="*/ 2855396 w 4442974"/>
                <a:gd name="connsiteY70" fmla="*/ 3096618 h 3764186"/>
                <a:gd name="connsiteX71" fmla="*/ 3079789 w 4442974"/>
                <a:gd name="connsiteY71" fmla="*/ 3119057 h 3764186"/>
                <a:gd name="connsiteX72" fmla="*/ 3124667 w 4442974"/>
                <a:gd name="connsiteY72" fmla="*/ 3197595 h 3764186"/>
                <a:gd name="connsiteX73" fmla="*/ 2961982 w 4442974"/>
                <a:gd name="connsiteY73" fmla="*/ 3489305 h 3764186"/>
                <a:gd name="connsiteX74" fmla="*/ 2950763 w 4442974"/>
                <a:gd name="connsiteY74" fmla="*/ 3601502 h 3764186"/>
                <a:gd name="connsiteX75" fmla="*/ 2490758 w 4442974"/>
                <a:gd name="connsiteY75" fmla="*/ 3719308 h 3764186"/>
                <a:gd name="connsiteX76" fmla="*/ 2114900 w 4442974"/>
                <a:gd name="connsiteY76" fmla="*/ 3618331 h 3764186"/>
                <a:gd name="connsiteX77" fmla="*/ 2041973 w 4442974"/>
                <a:gd name="connsiteY77" fmla="*/ 3629551 h 3764186"/>
                <a:gd name="connsiteX78" fmla="*/ 2041973 w 4442974"/>
                <a:gd name="connsiteY78" fmla="*/ 3629551 h 3764186"/>
                <a:gd name="connsiteX79" fmla="*/ 1963435 w 4442974"/>
                <a:gd name="connsiteY79" fmla="*/ 3629551 h 3764186"/>
                <a:gd name="connsiteX80" fmla="*/ 1845629 w 4442974"/>
                <a:gd name="connsiteY80" fmla="*/ 3640770 h 3764186"/>
                <a:gd name="connsiteX81" fmla="*/ 1806360 w 4442974"/>
                <a:gd name="connsiteY81" fmla="*/ 3691259 h 3764186"/>
                <a:gd name="connsiteX82" fmla="*/ 1615627 w 4442974"/>
                <a:gd name="connsiteY82" fmla="*/ 3708088 h 3764186"/>
                <a:gd name="connsiteX83" fmla="*/ 1503430 w 4442974"/>
                <a:gd name="connsiteY83" fmla="*/ 3764186 h 3764186"/>
                <a:gd name="connsiteX84" fmla="*/ 740495 w 4442974"/>
                <a:gd name="connsiteY84" fmla="*/ 3522964 h 3764186"/>
                <a:gd name="connsiteX85" fmla="*/ 577811 w 4442974"/>
                <a:gd name="connsiteY85" fmla="*/ 3539794 h 3764186"/>
                <a:gd name="connsiteX86" fmla="*/ 213173 w 4442974"/>
                <a:gd name="connsiteY86" fmla="*/ 3298572 h 3764186"/>
                <a:gd name="connsiteX87" fmla="*/ 95366 w 4442974"/>
                <a:gd name="connsiteY87" fmla="*/ 3074179 h 3764186"/>
                <a:gd name="connsiteX88" fmla="*/ 0 w 4442974"/>
                <a:gd name="connsiteY88" fmla="*/ 2804908 h 3764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4442974" h="3764186">
                  <a:moveTo>
                    <a:pt x="0" y="2804908"/>
                  </a:moveTo>
                  <a:lnTo>
                    <a:pt x="218782" y="2636613"/>
                  </a:lnTo>
                  <a:lnTo>
                    <a:pt x="723666" y="2530027"/>
                  </a:lnTo>
                  <a:lnTo>
                    <a:pt x="1301477" y="2372952"/>
                  </a:lnTo>
                  <a:lnTo>
                    <a:pt x="1542699" y="2232706"/>
                  </a:lnTo>
                  <a:lnTo>
                    <a:pt x="1660505" y="2041973"/>
                  </a:lnTo>
                  <a:lnTo>
                    <a:pt x="1542699" y="1828800"/>
                  </a:lnTo>
                  <a:lnTo>
                    <a:pt x="1026596" y="1497821"/>
                  </a:lnTo>
                  <a:lnTo>
                    <a:pt x="852692" y="1178061"/>
                  </a:lnTo>
                  <a:lnTo>
                    <a:pt x="976108" y="1077084"/>
                  </a:lnTo>
                  <a:lnTo>
                    <a:pt x="1222939" y="1312697"/>
                  </a:lnTo>
                  <a:lnTo>
                    <a:pt x="1323916" y="1222940"/>
                  </a:lnTo>
                  <a:lnTo>
                    <a:pt x="1194890" y="1071475"/>
                  </a:lnTo>
                  <a:lnTo>
                    <a:pt x="1279038" y="841472"/>
                  </a:lnTo>
                  <a:lnTo>
                    <a:pt x="1161231" y="762935"/>
                  </a:lnTo>
                  <a:lnTo>
                    <a:pt x="1239769" y="560981"/>
                  </a:lnTo>
                  <a:lnTo>
                    <a:pt x="1436112" y="645129"/>
                  </a:lnTo>
                  <a:lnTo>
                    <a:pt x="1475381" y="718056"/>
                  </a:lnTo>
                  <a:lnTo>
                    <a:pt x="1503430" y="729276"/>
                  </a:lnTo>
                  <a:lnTo>
                    <a:pt x="1621236" y="740495"/>
                  </a:lnTo>
                  <a:lnTo>
                    <a:pt x="1722213" y="790984"/>
                  </a:lnTo>
                  <a:lnTo>
                    <a:pt x="1795141" y="762935"/>
                  </a:lnTo>
                  <a:lnTo>
                    <a:pt x="1806360" y="583421"/>
                  </a:lnTo>
                  <a:lnTo>
                    <a:pt x="1761482" y="555372"/>
                  </a:lnTo>
                  <a:lnTo>
                    <a:pt x="1677335" y="516103"/>
                  </a:lnTo>
                  <a:lnTo>
                    <a:pt x="1789531" y="218783"/>
                  </a:lnTo>
                  <a:lnTo>
                    <a:pt x="2053192" y="302930"/>
                  </a:lnTo>
                  <a:lnTo>
                    <a:pt x="2159779" y="0"/>
                  </a:lnTo>
                  <a:lnTo>
                    <a:pt x="2339293" y="72927"/>
                  </a:lnTo>
                  <a:lnTo>
                    <a:pt x="2058802" y="1144402"/>
                  </a:lnTo>
                  <a:lnTo>
                    <a:pt x="2199047" y="1329526"/>
                  </a:lnTo>
                  <a:lnTo>
                    <a:pt x="2311244" y="1250989"/>
                  </a:lnTo>
                  <a:lnTo>
                    <a:pt x="2288804" y="1015376"/>
                  </a:lnTo>
                  <a:lnTo>
                    <a:pt x="2221487" y="964888"/>
                  </a:lnTo>
                  <a:lnTo>
                    <a:pt x="2283195" y="628299"/>
                  </a:lnTo>
                  <a:lnTo>
                    <a:pt x="2384171" y="628299"/>
                  </a:lnTo>
                  <a:lnTo>
                    <a:pt x="2378562" y="768545"/>
                  </a:lnTo>
                  <a:lnTo>
                    <a:pt x="2558076" y="807813"/>
                  </a:lnTo>
                  <a:lnTo>
                    <a:pt x="2675882" y="589030"/>
                  </a:lnTo>
                  <a:lnTo>
                    <a:pt x="2670272" y="431956"/>
                  </a:lnTo>
                  <a:lnTo>
                    <a:pt x="2816127" y="431956"/>
                  </a:lnTo>
                  <a:lnTo>
                    <a:pt x="2928323" y="112196"/>
                  </a:lnTo>
                  <a:lnTo>
                    <a:pt x="3046130" y="117806"/>
                  </a:lnTo>
                  <a:lnTo>
                    <a:pt x="3107838" y="347808"/>
                  </a:lnTo>
                  <a:lnTo>
                    <a:pt x="3270522" y="342199"/>
                  </a:lnTo>
                  <a:lnTo>
                    <a:pt x="3321011" y="50488"/>
                  </a:lnTo>
                  <a:lnTo>
                    <a:pt x="3556623" y="190733"/>
                  </a:lnTo>
                  <a:lnTo>
                    <a:pt x="3416377" y="381467"/>
                  </a:lnTo>
                  <a:lnTo>
                    <a:pt x="3399548" y="611470"/>
                  </a:lnTo>
                  <a:lnTo>
                    <a:pt x="3517354" y="746105"/>
                  </a:lnTo>
                  <a:lnTo>
                    <a:pt x="3719308" y="779764"/>
                  </a:lnTo>
                  <a:lnTo>
                    <a:pt x="3848333" y="583421"/>
                  </a:lnTo>
                  <a:lnTo>
                    <a:pt x="3943700" y="762935"/>
                  </a:lnTo>
                  <a:lnTo>
                    <a:pt x="4128824" y="774154"/>
                  </a:lnTo>
                  <a:lnTo>
                    <a:pt x="4297119" y="611470"/>
                  </a:lnTo>
                  <a:lnTo>
                    <a:pt x="4442974" y="656348"/>
                  </a:lnTo>
                  <a:lnTo>
                    <a:pt x="4269069" y="1222940"/>
                  </a:lnTo>
                  <a:lnTo>
                    <a:pt x="4039067" y="1413673"/>
                  </a:lnTo>
                  <a:lnTo>
                    <a:pt x="4005408" y="1604407"/>
                  </a:lnTo>
                  <a:lnTo>
                    <a:pt x="3859553" y="1817580"/>
                  </a:lnTo>
                  <a:lnTo>
                    <a:pt x="3730527" y="2036363"/>
                  </a:lnTo>
                  <a:lnTo>
                    <a:pt x="3680039" y="2086851"/>
                  </a:lnTo>
                  <a:lnTo>
                    <a:pt x="3438817" y="2086851"/>
                  </a:lnTo>
                  <a:lnTo>
                    <a:pt x="3304181" y="2109291"/>
                  </a:lnTo>
                  <a:lnTo>
                    <a:pt x="3208814" y="2154169"/>
                  </a:lnTo>
                  <a:lnTo>
                    <a:pt x="3029300" y="2238316"/>
                  </a:lnTo>
                  <a:lnTo>
                    <a:pt x="2995641" y="2305634"/>
                  </a:lnTo>
                  <a:lnTo>
                    <a:pt x="2844176" y="2356122"/>
                  </a:lnTo>
                  <a:lnTo>
                    <a:pt x="2681492" y="2625394"/>
                  </a:lnTo>
                  <a:cubicBezTo>
                    <a:pt x="2683362" y="2739460"/>
                    <a:pt x="2685231" y="2853526"/>
                    <a:pt x="2687101" y="2967592"/>
                  </a:cubicBezTo>
                  <a:lnTo>
                    <a:pt x="2855396" y="3096618"/>
                  </a:lnTo>
                  <a:lnTo>
                    <a:pt x="3079789" y="3119057"/>
                  </a:lnTo>
                  <a:lnTo>
                    <a:pt x="3124667" y="3197595"/>
                  </a:lnTo>
                  <a:lnTo>
                    <a:pt x="2961982" y="3489305"/>
                  </a:lnTo>
                  <a:lnTo>
                    <a:pt x="2950763" y="3601502"/>
                  </a:lnTo>
                  <a:lnTo>
                    <a:pt x="2490758" y="3719308"/>
                  </a:lnTo>
                  <a:lnTo>
                    <a:pt x="2114900" y="3618331"/>
                  </a:lnTo>
                  <a:lnTo>
                    <a:pt x="2041973" y="3629551"/>
                  </a:lnTo>
                  <a:lnTo>
                    <a:pt x="2041973" y="3629551"/>
                  </a:lnTo>
                  <a:lnTo>
                    <a:pt x="1963435" y="3629551"/>
                  </a:lnTo>
                  <a:cubicBezTo>
                    <a:pt x="1856883" y="3641389"/>
                    <a:pt x="1896324" y="3640770"/>
                    <a:pt x="1845629" y="3640770"/>
                  </a:cubicBezTo>
                  <a:lnTo>
                    <a:pt x="1806360" y="3691259"/>
                  </a:lnTo>
                  <a:lnTo>
                    <a:pt x="1615627" y="3708088"/>
                  </a:lnTo>
                  <a:lnTo>
                    <a:pt x="1503430" y="3764186"/>
                  </a:lnTo>
                  <a:lnTo>
                    <a:pt x="740495" y="3522964"/>
                  </a:lnTo>
                  <a:lnTo>
                    <a:pt x="577811" y="3539794"/>
                  </a:lnTo>
                  <a:lnTo>
                    <a:pt x="213173" y="3298572"/>
                  </a:lnTo>
                  <a:lnTo>
                    <a:pt x="95366" y="3074179"/>
                  </a:lnTo>
                  <a:lnTo>
                    <a:pt x="0" y="2804908"/>
                  </a:lnTo>
                  <a:close/>
                </a:path>
              </a:pathLst>
            </a:custGeom>
            <a:solidFill>
              <a:srgbClr val="669900">
                <a:alpha val="65098"/>
              </a:srgbClr>
            </a:solidFill>
            <a:ln w="28575" cap="flat" cmpd="sng" algn="ctr">
              <a:solidFill>
                <a:srgbClr val="0080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</p:grpSp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4"/>
          <a:srcRect l="39763" t="17801" r="7869" b="10101"/>
          <a:stretch/>
        </p:blipFill>
        <p:spPr>
          <a:xfrm>
            <a:off x="73015" y="366602"/>
            <a:ext cx="3919527" cy="3035423"/>
          </a:xfrm>
          <a:prstGeom prst="rect">
            <a:avLst/>
          </a:prstGeom>
        </p:spPr>
      </p:pic>
      <p:grpSp>
        <p:nvGrpSpPr>
          <p:cNvPr id="29" name="Grupo 28"/>
          <p:cNvGrpSpPr/>
          <p:nvPr/>
        </p:nvGrpSpPr>
        <p:grpSpPr>
          <a:xfrm>
            <a:off x="529607" y="123416"/>
            <a:ext cx="7879507" cy="6618628"/>
            <a:chOff x="529607" y="123416"/>
            <a:chExt cx="7879507" cy="6618628"/>
          </a:xfrm>
        </p:grpSpPr>
        <p:sp>
          <p:nvSpPr>
            <p:cNvPr id="8" name="CuadroTexto 7"/>
            <p:cNvSpPr txBox="1"/>
            <p:nvPr/>
          </p:nvSpPr>
          <p:spPr>
            <a:xfrm>
              <a:off x="893693" y="6480434"/>
              <a:ext cx="3024336" cy="2616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/>
              </a:lvl1pPr>
            </a:lstStyle>
            <a:p>
              <a:r>
                <a:rPr lang="es-ES" dirty="0"/>
                <a:t>SECTORES DE USOS A MODIFICAR</a:t>
              </a:r>
              <a:endParaRPr lang="es-CL" dirty="0"/>
            </a:p>
          </p:txBody>
        </p:sp>
        <p:sp>
          <p:nvSpPr>
            <p:cNvPr id="21" name="Forma libre 20"/>
            <p:cNvSpPr/>
            <p:nvPr/>
          </p:nvSpPr>
          <p:spPr bwMode="auto">
            <a:xfrm>
              <a:off x="5912746" y="123416"/>
              <a:ext cx="2496368" cy="2075632"/>
            </a:xfrm>
            <a:custGeom>
              <a:avLst/>
              <a:gdLst>
                <a:gd name="connsiteX0" fmla="*/ 286101 w 2496368"/>
                <a:gd name="connsiteY0" fmla="*/ 835863 h 2075632"/>
                <a:gd name="connsiteX1" fmla="*/ 0 w 2496368"/>
                <a:gd name="connsiteY1" fmla="*/ 1896118 h 2075632"/>
                <a:gd name="connsiteX2" fmla="*/ 151465 w 2496368"/>
                <a:gd name="connsiteY2" fmla="*/ 2075632 h 2075632"/>
                <a:gd name="connsiteX3" fmla="*/ 241222 w 2496368"/>
                <a:gd name="connsiteY3" fmla="*/ 2030753 h 2075632"/>
                <a:gd name="connsiteX4" fmla="*/ 241222 w 2496368"/>
                <a:gd name="connsiteY4" fmla="*/ 1795141 h 2075632"/>
                <a:gd name="connsiteX5" fmla="*/ 162685 w 2496368"/>
                <a:gd name="connsiteY5" fmla="*/ 1750263 h 2075632"/>
                <a:gd name="connsiteX6" fmla="*/ 230002 w 2496368"/>
                <a:gd name="connsiteY6" fmla="*/ 1391234 h 2075632"/>
                <a:gd name="connsiteX7" fmla="*/ 342199 w 2496368"/>
                <a:gd name="connsiteY7" fmla="*/ 1413674 h 2075632"/>
                <a:gd name="connsiteX8" fmla="*/ 325369 w 2496368"/>
                <a:gd name="connsiteY8" fmla="*/ 1520260 h 2075632"/>
                <a:gd name="connsiteX9" fmla="*/ 499274 w 2496368"/>
                <a:gd name="connsiteY9" fmla="*/ 1565139 h 2075632"/>
                <a:gd name="connsiteX10" fmla="*/ 628299 w 2496368"/>
                <a:gd name="connsiteY10" fmla="*/ 1368795 h 2075632"/>
                <a:gd name="connsiteX11" fmla="*/ 617080 w 2496368"/>
                <a:gd name="connsiteY11" fmla="*/ 1206110 h 2075632"/>
                <a:gd name="connsiteX12" fmla="*/ 757325 w 2496368"/>
                <a:gd name="connsiteY12" fmla="*/ 1206110 h 2075632"/>
                <a:gd name="connsiteX13" fmla="*/ 858302 w 2496368"/>
                <a:gd name="connsiteY13" fmla="*/ 886351 h 2075632"/>
                <a:gd name="connsiteX14" fmla="*/ 987328 w 2496368"/>
                <a:gd name="connsiteY14" fmla="*/ 886351 h 2075632"/>
                <a:gd name="connsiteX15" fmla="*/ 1071475 w 2496368"/>
                <a:gd name="connsiteY15" fmla="*/ 1110744 h 2075632"/>
                <a:gd name="connsiteX16" fmla="*/ 1228550 w 2496368"/>
                <a:gd name="connsiteY16" fmla="*/ 1093914 h 2075632"/>
                <a:gd name="connsiteX17" fmla="*/ 1267818 w 2496368"/>
                <a:gd name="connsiteY17" fmla="*/ 830253 h 2075632"/>
                <a:gd name="connsiteX18" fmla="*/ 1514650 w 2496368"/>
                <a:gd name="connsiteY18" fmla="*/ 976108 h 2075632"/>
                <a:gd name="connsiteX19" fmla="*/ 1374405 w 2496368"/>
                <a:gd name="connsiteY19" fmla="*/ 1133183 h 2075632"/>
                <a:gd name="connsiteX20" fmla="*/ 1346356 w 2496368"/>
                <a:gd name="connsiteY20" fmla="*/ 1402454 h 2075632"/>
                <a:gd name="connsiteX21" fmla="*/ 1452942 w 2496368"/>
                <a:gd name="connsiteY21" fmla="*/ 1509040 h 2075632"/>
                <a:gd name="connsiteX22" fmla="*/ 1671725 w 2496368"/>
                <a:gd name="connsiteY22" fmla="*/ 1537090 h 2075632"/>
                <a:gd name="connsiteX23" fmla="*/ 1783921 w 2496368"/>
                <a:gd name="connsiteY23" fmla="*/ 1351966 h 2075632"/>
                <a:gd name="connsiteX24" fmla="*/ 1918557 w 2496368"/>
                <a:gd name="connsiteY24" fmla="*/ 1537090 h 2075632"/>
                <a:gd name="connsiteX25" fmla="*/ 2081242 w 2496368"/>
                <a:gd name="connsiteY25" fmla="*/ 1537090 h 2075632"/>
                <a:gd name="connsiteX26" fmla="*/ 2238317 w 2496368"/>
                <a:gd name="connsiteY26" fmla="*/ 1380015 h 2075632"/>
                <a:gd name="connsiteX27" fmla="*/ 2389782 w 2496368"/>
                <a:gd name="connsiteY27" fmla="*/ 1430503 h 2075632"/>
                <a:gd name="connsiteX28" fmla="*/ 2451490 w 2496368"/>
                <a:gd name="connsiteY28" fmla="*/ 1183671 h 2075632"/>
                <a:gd name="connsiteX29" fmla="*/ 2372952 w 2496368"/>
                <a:gd name="connsiteY29" fmla="*/ 1155622 h 2075632"/>
                <a:gd name="connsiteX30" fmla="*/ 2479539 w 2496368"/>
                <a:gd name="connsiteY30" fmla="*/ 807813 h 2075632"/>
                <a:gd name="connsiteX31" fmla="*/ 2496368 w 2496368"/>
                <a:gd name="connsiteY31" fmla="*/ 701227 h 2075632"/>
                <a:gd name="connsiteX32" fmla="*/ 2462709 w 2496368"/>
                <a:gd name="connsiteY32" fmla="*/ 622690 h 2075632"/>
                <a:gd name="connsiteX33" fmla="*/ 2423441 w 2496368"/>
                <a:gd name="connsiteY33" fmla="*/ 572201 h 2075632"/>
                <a:gd name="connsiteX34" fmla="*/ 2288805 w 2496368"/>
                <a:gd name="connsiteY34" fmla="*/ 488054 h 2075632"/>
                <a:gd name="connsiteX35" fmla="*/ 2333683 w 2496368"/>
                <a:gd name="connsiteY35" fmla="*/ 420736 h 2075632"/>
                <a:gd name="connsiteX36" fmla="*/ 1705384 w 2496368"/>
                <a:gd name="connsiteY36" fmla="*/ 0 h 2075632"/>
                <a:gd name="connsiteX37" fmla="*/ 1660506 w 2496368"/>
                <a:gd name="connsiteY37" fmla="*/ 521713 h 2075632"/>
                <a:gd name="connsiteX38" fmla="*/ 1469772 w 2496368"/>
                <a:gd name="connsiteY38" fmla="*/ 762935 h 2075632"/>
                <a:gd name="connsiteX39" fmla="*/ 1026596 w 2496368"/>
                <a:gd name="connsiteY39" fmla="*/ 392687 h 2075632"/>
                <a:gd name="connsiteX40" fmla="*/ 544152 w 2496368"/>
                <a:gd name="connsiteY40" fmla="*/ 953669 h 2075632"/>
                <a:gd name="connsiteX41" fmla="*/ 286101 w 2496368"/>
                <a:gd name="connsiteY41" fmla="*/ 835863 h 207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2496368" h="2075632">
                  <a:moveTo>
                    <a:pt x="286101" y="835863"/>
                  </a:moveTo>
                  <a:lnTo>
                    <a:pt x="0" y="1896118"/>
                  </a:lnTo>
                  <a:lnTo>
                    <a:pt x="151465" y="2075632"/>
                  </a:lnTo>
                  <a:lnTo>
                    <a:pt x="241222" y="2030753"/>
                  </a:lnTo>
                  <a:lnTo>
                    <a:pt x="241222" y="1795141"/>
                  </a:lnTo>
                  <a:lnTo>
                    <a:pt x="162685" y="1750263"/>
                  </a:lnTo>
                  <a:lnTo>
                    <a:pt x="230002" y="1391234"/>
                  </a:lnTo>
                  <a:lnTo>
                    <a:pt x="342199" y="1413674"/>
                  </a:lnTo>
                  <a:lnTo>
                    <a:pt x="325369" y="1520260"/>
                  </a:lnTo>
                  <a:lnTo>
                    <a:pt x="499274" y="1565139"/>
                  </a:lnTo>
                  <a:lnTo>
                    <a:pt x="628299" y="1368795"/>
                  </a:lnTo>
                  <a:lnTo>
                    <a:pt x="617080" y="1206110"/>
                  </a:lnTo>
                  <a:lnTo>
                    <a:pt x="757325" y="1206110"/>
                  </a:lnTo>
                  <a:lnTo>
                    <a:pt x="858302" y="886351"/>
                  </a:lnTo>
                  <a:lnTo>
                    <a:pt x="987328" y="886351"/>
                  </a:lnTo>
                  <a:lnTo>
                    <a:pt x="1071475" y="1110744"/>
                  </a:lnTo>
                  <a:lnTo>
                    <a:pt x="1228550" y="1093914"/>
                  </a:lnTo>
                  <a:lnTo>
                    <a:pt x="1267818" y="830253"/>
                  </a:lnTo>
                  <a:lnTo>
                    <a:pt x="1514650" y="976108"/>
                  </a:lnTo>
                  <a:lnTo>
                    <a:pt x="1374405" y="1133183"/>
                  </a:lnTo>
                  <a:lnTo>
                    <a:pt x="1346356" y="1402454"/>
                  </a:lnTo>
                  <a:lnTo>
                    <a:pt x="1452942" y="1509040"/>
                  </a:lnTo>
                  <a:lnTo>
                    <a:pt x="1671725" y="1537090"/>
                  </a:lnTo>
                  <a:lnTo>
                    <a:pt x="1783921" y="1351966"/>
                  </a:lnTo>
                  <a:lnTo>
                    <a:pt x="1918557" y="1537090"/>
                  </a:lnTo>
                  <a:lnTo>
                    <a:pt x="2081242" y="1537090"/>
                  </a:lnTo>
                  <a:lnTo>
                    <a:pt x="2238317" y="1380015"/>
                  </a:lnTo>
                  <a:lnTo>
                    <a:pt x="2389782" y="1430503"/>
                  </a:lnTo>
                  <a:lnTo>
                    <a:pt x="2451490" y="1183671"/>
                  </a:lnTo>
                  <a:lnTo>
                    <a:pt x="2372952" y="1155622"/>
                  </a:lnTo>
                  <a:lnTo>
                    <a:pt x="2479539" y="807813"/>
                  </a:lnTo>
                  <a:lnTo>
                    <a:pt x="2496368" y="701227"/>
                  </a:lnTo>
                  <a:lnTo>
                    <a:pt x="2462709" y="622690"/>
                  </a:lnTo>
                  <a:lnTo>
                    <a:pt x="2423441" y="572201"/>
                  </a:lnTo>
                  <a:lnTo>
                    <a:pt x="2288805" y="488054"/>
                  </a:lnTo>
                  <a:lnTo>
                    <a:pt x="2333683" y="420736"/>
                  </a:lnTo>
                  <a:lnTo>
                    <a:pt x="1705384" y="0"/>
                  </a:lnTo>
                  <a:lnTo>
                    <a:pt x="1660506" y="521713"/>
                  </a:lnTo>
                  <a:lnTo>
                    <a:pt x="1469772" y="762935"/>
                  </a:lnTo>
                  <a:lnTo>
                    <a:pt x="1026596" y="392687"/>
                  </a:lnTo>
                  <a:lnTo>
                    <a:pt x="544152" y="953669"/>
                  </a:lnTo>
                  <a:lnTo>
                    <a:pt x="286101" y="835863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50196"/>
              </a:schemeClr>
            </a:solidFill>
            <a:ln w="19050" cap="flat" cmpd="sng" algn="ctr">
              <a:solidFill>
                <a:schemeClr val="accent5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Forma libre 22"/>
            <p:cNvSpPr/>
            <p:nvPr/>
          </p:nvSpPr>
          <p:spPr bwMode="auto">
            <a:xfrm>
              <a:off x="6305550" y="2476500"/>
              <a:ext cx="1638300" cy="2628900"/>
            </a:xfrm>
            <a:custGeom>
              <a:avLst/>
              <a:gdLst>
                <a:gd name="connsiteX0" fmla="*/ 1584960 w 1638300"/>
                <a:gd name="connsiteY0" fmla="*/ 0 h 2628900"/>
                <a:gd name="connsiteX1" fmla="*/ 1440180 w 1638300"/>
                <a:gd name="connsiteY1" fmla="*/ 281940 h 2628900"/>
                <a:gd name="connsiteX2" fmla="*/ 1360170 w 1638300"/>
                <a:gd name="connsiteY2" fmla="*/ 468630 h 2628900"/>
                <a:gd name="connsiteX3" fmla="*/ 1226820 w 1638300"/>
                <a:gd name="connsiteY3" fmla="*/ 529590 h 2628900"/>
                <a:gd name="connsiteX4" fmla="*/ 967740 w 1638300"/>
                <a:gd name="connsiteY4" fmla="*/ 518160 h 2628900"/>
                <a:gd name="connsiteX5" fmla="*/ 822960 w 1638300"/>
                <a:gd name="connsiteY5" fmla="*/ 560070 h 2628900"/>
                <a:gd name="connsiteX6" fmla="*/ 670560 w 1638300"/>
                <a:gd name="connsiteY6" fmla="*/ 617220 h 2628900"/>
                <a:gd name="connsiteX7" fmla="*/ 579120 w 1638300"/>
                <a:gd name="connsiteY7" fmla="*/ 681990 h 2628900"/>
                <a:gd name="connsiteX8" fmla="*/ 552450 w 1638300"/>
                <a:gd name="connsiteY8" fmla="*/ 723900 h 2628900"/>
                <a:gd name="connsiteX9" fmla="*/ 392430 w 1638300"/>
                <a:gd name="connsiteY9" fmla="*/ 788670 h 2628900"/>
                <a:gd name="connsiteX10" fmla="*/ 274320 w 1638300"/>
                <a:gd name="connsiteY10" fmla="*/ 1009650 h 2628900"/>
                <a:gd name="connsiteX11" fmla="*/ 243840 w 1638300"/>
                <a:gd name="connsiteY11" fmla="*/ 1062990 h 2628900"/>
                <a:gd name="connsiteX12" fmla="*/ 255270 w 1638300"/>
                <a:gd name="connsiteY12" fmla="*/ 1398270 h 2628900"/>
                <a:gd name="connsiteX13" fmla="*/ 415290 w 1638300"/>
                <a:gd name="connsiteY13" fmla="*/ 1512570 h 2628900"/>
                <a:gd name="connsiteX14" fmla="*/ 640080 w 1638300"/>
                <a:gd name="connsiteY14" fmla="*/ 1531620 h 2628900"/>
                <a:gd name="connsiteX15" fmla="*/ 674370 w 1638300"/>
                <a:gd name="connsiteY15" fmla="*/ 1611630 h 2628900"/>
                <a:gd name="connsiteX16" fmla="*/ 582930 w 1638300"/>
                <a:gd name="connsiteY16" fmla="*/ 1786890 h 2628900"/>
                <a:gd name="connsiteX17" fmla="*/ 525780 w 1638300"/>
                <a:gd name="connsiteY17" fmla="*/ 1924050 h 2628900"/>
                <a:gd name="connsiteX18" fmla="*/ 502920 w 1638300"/>
                <a:gd name="connsiteY18" fmla="*/ 2019300 h 2628900"/>
                <a:gd name="connsiteX19" fmla="*/ 26670 w 1638300"/>
                <a:gd name="connsiteY19" fmla="*/ 2164080 h 2628900"/>
                <a:gd name="connsiteX20" fmla="*/ 41910 w 1638300"/>
                <a:gd name="connsiteY20" fmla="*/ 2343150 h 2628900"/>
                <a:gd name="connsiteX21" fmla="*/ 0 w 1638300"/>
                <a:gd name="connsiteY21" fmla="*/ 2419350 h 2628900"/>
                <a:gd name="connsiteX22" fmla="*/ 259080 w 1638300"/>
                <a:gd name="connsiteY22" fmla="*/ 2628900 h 2628900"/>
                <a:gd name="connsiteX23" fmla="*/ 525780 w 1638300"/>
                <a:gd name="connsiteY23" fmla="*/ 2358390 h 2628900"/>
                <a:gd name="connsiteX24" fmla="*/ 590550 w 1638300"/>
                <a:gd name="connsiteY24" fmla="*/ 2133600 h 2628900"/>
                <a:gd name="connsiteX25" fmla="*/ 986790 w 1638300"/>
                <a:gd name="connsiteY25" fmla="*/ 2125980 h 2628900"/>
                <a:gd name="connsiteX26" fmla="*/ 1024890 w 1638300"/>
                <a:gd name="connsiteY26" fmla="*/ 2015490 h 2628900"/>
                <a:gd name="connsiteX27" fmla="*/ 1024890 w 1638300"/>
                <a:gd name="connsiteY27" fmla="*/ 2015490 h 2628900"/>
                <a:gd name="connsiteX28" fmla="*/ 1055370 w 1638300"/>
                <a:gd name="connsiteY28" fmla="*/ 2015490 h 2628900"/>
                <a:gd name="connsiteX29" fmla="*/ 1143000 w 1638300"/>
                <a:gd name="connsiteY29" fmla="*/ 1699260 h 2628900"/>
                <a:gd name="connsiteX30" fmla="*/ 1116330 w 1638300"/>
                <a:gd name="connsiteY30" fmla="*/ 1512570 h 2628900"/>
                <a:gd name="connsiteX31" fmla="*/ 1135380 w 1638300"/>
                <a:gd name="connsiteY31" fmla="*/ 1463040 h 2628900"/>
                <a:gd name="connsiteX32" fmla="*/ 1291590 w 1638300"/>
                <a:gd name="connsiteY32" fmla="*/ 1253490 h 2628900"/>
                <a:gd name="connsiteX33" fmla="*/ 1524000 w 1638300"/>
                <a:gd name="connsiteY33" fmla="*/ 491490 h 2628900"/>
                <a:gd name="connsiteX34" fmla="*/ 1512570 w 1638300"/>
                <a:gd name="connsiteY34" fmla="*/ 476250 h 2628900"/>
                <a:gd name="connsiteX35" fmla="*/ 1638300 w 1638300"/>
                <a:gd name="connsiteY35" fmla="*/ 80010 h 2628900"/>
                <a:gd name="connsiteX36" fmla="*/ 1584960 w 1638300"/>
                <a:gd name="connsiteY36" fmla="*/ 0 h 262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638300" h="2628900">
                  <a:moveTo>
                    <a:pt x="1584960" y="0"/>
                  </a:moveTo>
                  <a:lnTo>
                    <a:pt x="1440180" y="281940"/>
                  </a:lnTo>
                  <a:lnTo>
                    <a:pt x="1360170" y="468630"/>
                  </a:lnTo>
                  <a:lnTo>
                    <a:pt x="1226820" y="529590"/>
                  </a:lnTo>
                  <a:lnTo>
                    <a:pt x="967740" y="518160"/>
                  </a:lnTo>
                  <a:lnTo>
                    <a:pt x="822960" y="560070"/>
                  </a:lnTo>
                  <a:lnTo>
                    <a:pt x="670560" y="617220"/>
                  </a:lnTo>
                  <a:lnTo>
                    <a:pt x="579120" y="681990"/>
                  </a:lnTo>
                  <a:lnTo>
                    <a:pt x="552450" y="723900"/>
                  </a:lnTo>
                  <a:lnTo>
                    <a:pt x="392430" y="788670"/>
                  </a:lnTo>
                  <a:lnTo>
                    <a:pt x="274320" y="1009650"/>
                  </a:lnTo>
                  <a:lnTo>
                    <a:pt x="243840" y="1062990"/>
                  </a:lnTo>
                  <a:lnTo>
                    <a:pt x="255270" y="1398270"/>
                  </a:lnTo>
                  <a:lnTo>
                    <a:pt x="415290" y="1512570"/>
                  </a:lnTo>
                  <a:lnTo>
                    <a:pt x="640080" y="1531620"/>
                  </a:lnTo>
                  <a:lnTo>
                    <a:pt x="674370" y="1611630"/>
                  </a:lnTo>
                  <a:lnTo>
                    <a:pt x="582930" y="1786890"/>
                  </a:lnTo>
                  <a:lnTo>
                    <a:pt x="525780" y="1924050"/>
                  </a:lnTo>
                  <a:lnTo>
                    <a:pt x="502920" y="2019300"/>
                  </a:lnTo>
                  <a:lnTo>
                    <a:pt x="26670" y="2164080"/>
                  </a:lnTo>
                  <a:lnTo>
                    <a:pt x="41910" y="2343150"/>
                  </a:lnTo>
                  <a:lnTo>
                    <a:pt x="0" y="2419350"/>
                  </a:lnTo>
                  <a:lnTo>
                    <a:pt x="259080" y="2628900"/>
                  </a:lnTo>
                  <a:lnTo>
                    <a:pt x="525780" y="2358390"/>
                  </a:lnTo>
                  <a:lnTo>
                    <a:pt x="590550" y="2133600"/>
                  </a:lnTo>
                  <a:lnTo>
                    <a:pt x="986790" y="2125980"/>
                  </a:lnTo>
                  <a:lnTo>
                    <a:pt x="1024890" y="2015490"/>
                  </a:lnTo>
                  <a:lnTo>
                    <a:pt x="1024890" y="2015490"/>
                  </a:lnTo>
                  <a:lnTo>
                    <a:pt x="1055370" y="2015490"/>
                  </a:lnTo>
                  <a:lnTo>
                    <a:pt x="1143000" y="1699260"/>
                  </a:lnTo>
                  <a:lnTo>
                    <a:pt x="1116330" y="1512570"/>
                  </a:lnTo>
                  <a:lnTo>
                    <a:pt x="1135380" y="1463040"/>
                  </a:lnTo>
                  <a:lnTo>
                    <a:pt x="1291590" y="1253490"/>
                  </a:lnTo>
                  <a:lnTo>
                    <a:pt x="1524000" y="491490"/>
                  </a:lnTo>
                  <a:lnTo>
                    <a:pt x="1512570" y="476250"/>
                  </a:lnTo>
                  <a:lnTo>
                    <a:pt x="1638300" y="80010"/>
                  </a:lnTo>
                  <a:lnTo>
                    <a:pt x="158496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50196"/>
              </a:schemeClr>
            </a:solidFill>
            <a:ln w="19050" cap="flat" cmpd="sng" algn="ctr">
              <a:solidFill>
                <a:schemeClr val="accent5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24" name="Forma libre 23"/>
            <p:cNvSpPr/>
            <p:nvPr/>
          </p:nvSpPr>
          <p:spPr bwMode="auto">
            <a:xfrm>
              <a:off x="2891790" y="3733800"/>
              <a:ext cx="1714500" cy="1120140"/>
            </a:xfrm>
            <a:custGeom>
              <a:avLst/>
              <a:gdLst>
                <a:gd name="connsiteX0" fmla="*/ 0 w 1714500"/>
                <a:gd name="connsiteY0" fmla="*/ 160020 h 1120140"/>
                <a:gd name="connsiteX1" fmla="*/ 148590 w 1714500"/>
                <a:gd name="connsiteY1" fmla="*/ 0 h 1120140"/>
                <a:gd name="connsiteX2" fmla="*/ 278130 w 1714500"/>
                <a:gd name="connsiteY2" fmla="*/ 106680 h 1120140"/>
                <a:gd name="connsiteX3" fmla="*/ 400050 w 1714500"/>
                <a:gd name="connsiteY3" fmla="*/ 171450 h 1120140"/>
                <a:gd name="connsiteX4" fmla="*/ 598170 w 1714500"/>
                <a:gd name="connsiteY4" fmla="*/ 205740 h 1120140"/>
                <a:gd name="connsiteX5" fmla="*/ 792480 w 1714500"/>
                <a:gd name="connsiteY5" fmla="*/ 144780 h 1120140"/>
                <a:gd name="connsiteX6" fmla="*/ 960120 w 1714500"/>
                <a:gd name="connsiteY6" fmla="*/ 0 h 1120140"/>
                <a:gd name="connsiteX7" fmla="*/ 1143000 w 1714500"/>
                <a:gd name="connsiteY7" fmla="*/ 422910 h 1120140"/>
                <a:gd name="connsiteX8" fmla="*/ 1508760 w 1714500"/>
                <a:gd name="connsiteY8" fmla="*/ 693420 h 1120140"/>
                <a:gd name="connsiteX9" fmla="*/ 1664970 w 1714500"/>
                <a:gd name="connsiteY9" fmla="*/ 697230 h 1120140"/>
                <a:gd name="connsiteX10" fmla="*/ 1714500 w 1714500"/>
                <a:gd name="connsiteY10" fmla="*/ 701040 h 1120140"/>
                <a:gd name="connsiteX11" fmla="*/ 1245870 w 1714500"/>
                <a:gd name="connsiteY11" fmla="*/ 1005840 h 1120140"/>
                <a:gd name="connsiteX12" fmla="*/ 1146810 w 1714500"/>
                <a:gd name="connsiteY12" fmla="*/ 971550 h 1120140"/>
                <a:gd name="connsiteX13" fmla="*/ 948690 w 1714500"/>
                <a:gd name="connsiteY13" fmla="*/ 963930 h 1120140"/>
                <a:gd name="connsiteX14" fmla="*/ 914400 w 1714500"/>
                <a:gd name="connsiteY14" fmla="*/ 998220 h 1120140"/>
                <a:gd name="connsiteX15" fmla="*/ 891540 w 1714500"/>
                <a:gd name="connsiteY15" fmla="*/ 1047750 h 1120140"/>
                <a:gd name="connsiteX16" fmla="*/ 830580 w 1714500"/>
                <a:gd name="connsiteY16" fmla="*/ 1043940 h 1120140"/>
                <a:gd name="connsiteX17" fmla="*/ 773430 w 1714500"/>
                <a:gd name="connsiteY17" fmla="*/ 1032510 h 1120140"/>
                <a:gd name="connsiteX18" fmla="*/ 735330 w 1714500"/>
                <a:gd name="connsiteY18" fmla="*/ 1070610 h 1120140"/>
                <a:gd name="connsiteX19" fmla="*/ 723900 w 1714500"/>
                <a:gd name="connsiteY19" fmla="*/ 1116330 h 1120140"/>
                <a:gd name="connsiteX20" fmla="*/ 666750 w 1714500"/>
                <a:gd name="connsiteY20" fmla="*/ 1120140 h 1120140"/>
                <a:gd name="connsiteX21" fmla="*/ 529590 w 1714500"/>
                <a:gd name="connsiteY21" fmla="*/ 1120140 h 1120140"/>
                <a:gd name="connsiteX22" fmla="*/ 396240 w 1714500"/>
                <a:gd name="connsiteY22" fmla="*/ 1051560 h 1120140"/>
                <a:gd name="connsiteX23" fmla="*/ 384810 w 1714500"/>
                <a:gd name="connsiteY23" fmla="*/ 754380 h 1120140"/>
                <a:gd name="connsiteX24" fmla="*/ 217170 w 1714500"/>
                <a:gd name="connsiteY24" fmla="*/ 335280 h 1120140"/>
                <a:gd name="connsiteX25" fmla="*/ 171450 w 1714500"/>
                <a:gd name="connsiteY25" fmla="*/ 266700 h 1120140"/>
                <a:gd name="connsiteX26" fmla="*/ 76200 w 1714500"/>
                <a:gd name="connsiteY26" fmla="*/ 217170 h 1120140"/>
                <a:gd name="connsiteX27" fmla="*/ 0 w 1714500"/>
                <a:gd name="connsiteY27" fmla="*/ 160020 h 1120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714500" h="1120140">
                  <a:moveTo>
                    <a:pt x="0" y="160020"/>
                  </a:moveTo>
                  <a:lnTo>
                    <a:pt x="148590" y="0"/>
                  </a:lnTo>
                  <a:lnTo>
                    <a:pt x="278130" y="106680"/>
                  </a:lnTo>
                  <a:lnTo>
                    <a:pt x="400050" y="171450"/>
                  </a:lnTo>
                  <a:lnTo>
                    <a:pt x="598170" y="205740"/>
                  </a:lnTo>
                  <a:lnTo>
                    <a:pt x="792480" y="144780"/>
                  </a:lnTo>
                  <a:lnTo>
                    <a:pt x="960120" y="0"/>
                  </a:lnTo>
                  <a:lnTo>
                    <a:pt x="1143000" y="422910"/>
                  </a:lnTo>
                  <a:lnTo>
                    <a:pt x="1508760" y="693420"/>
                  </a:lnTo>
                  <a:lnTo>
                    <a:pt x="1664970" y="697230"/>
                  </a:lnTo>
                  <a:lnTo>
                    <a:pt x="1714500" y="701040"/>
                  </a:lnTo>
                  <a:lnTo>
                    <a:pt x="1245870" y="1005840"/>
                  </a:lnTo>
                  <a:lnTo>
                    <a:pt x="1146810" y="971550"/>
                  </a:lnTo>
                  <a:lnTo>
                    <a:pt x="948690" y="963930"/>
                  </a:lnTo>
                  <a:lnTo>
                    <a:pt x="914400" y="998220"/>
                  </a:lnTo>
                  <a:lnTo>
                    <a:pt x="891540" y="1047750"/>
                  </a:lnTo>
                  <a:lnTo>
                    <a:pt x="830580" y="1043940"/>
                  </a:lnTo>
                  <a:lnTo>
                    <a:pt x="773430" y="1032510"/>
                  </a:lnTo>
                  <a:lnTo>
                    <a:pt x="735330" y="1070610"/>
                  </a:lnTo>
                  <a:lnTo>
                    <a:pt x="723900" y="1116330"/>
                  </a:lnTo>
                  <a:lnTo>
                    <a:pt x="666750" y="1120140"/>
                  </a:lnTo>
                  <a:lnTo>
                    <a:pt x="529590" y="1120140"/>
                  </a:lnTo>
                  <a:lnTo>
                    <a:pt x="396240" y="1051560"/>
                  </a:lnTo>
                  <a:lnTo>
                    <a:pt x="384810" y="754380"/>
                  </a:lnTo>
                  <a:lnTo>
                    <a:pt x="217170" y="335280"/>
                  </a:lnTo>
                  <a:lnTo>
                    <a:pt x="171450" y="266700"/>
                  </a:lnTo>
                  <a:lnTo>
                    <a:pt x="76200" y="217170"/>
                  </a:lnTo>
                  <a:lnTo>
                    <a:pt x="0" y="16002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50196"/>
              </a:schemeClr>
            </a:solidFill>
            <a:ln w="19050" cap="flat" cmpd="sng" algn="ctr">
              <a:solidFill>
                <a:schemeClr val="accent5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25" name="Forma libre 24"/>
            <p:cNvSpPr/>
            <p:nvPr/>
          </p:nvSpPr>
          <p:spPr bwMode="auto">
            <a:xfrm>
              <a:off x="529607" y="4282371"/>
              <a:ext cx="2424608" cy="2114291"/>
            </a:xfrm>
            <a:custGeom>
              <a:avLst/>
              <a:gdLst>
                <a:gd name="connsiteX0" fmla="*/ 0 w 2424608"/>
                <a:gd name="connsiteY0" fmla="*/ 1535034 h 2114291"/>
                <a:gd name="connsiteX1" fmla="*/ 748898 w 2424608"/>
                <a:gd name="connsiteY1" fmla="*/ 1034389 h 2114291"/>
                <a:gd name="connsiteX2" fmla="*/ 848199 w 2424608"/>
                <a:gd name="connsiteY2" fmla="*/ 947500 h 2114291"/>
                <a:gd name="connsiteX3" fmla="*/ 1936377 w 2424608"/>
                <a:gd name="connsiteY3" fmla="*/ 0 h 2114291"/>
                <a:gd name="connsiteX4" fmla="*/ 1994303 w 2424608"/>
                <a:gd name="connsiteY4" fmla="*/ 91026 h 2114291"/>
                <a:gd name="connsiteX5" fmla="*/ 1998440 w 2424608"/>
                <a:gd name="connsiteY5" fmla="*/ 177915 h 2114291"/>
                <a:gd name="connsiteX6" fmla="*/ 1973615 w 2424608"/>
                <a:gd name="connsiteY6" fmla="*/ 231703 h 2114291"/>
                <a:gd name="connsiteX7" fmla="*/ 1948789 w 2424608"/>
                <a:gd name="connsiteY7" fmla="*/ 285491 h 2114291"/>
                <a:gd name="connsiteX8" fmla="*/ 1969477 w 2424608"/>
                <a:gd name="connsiteY8" fmla="*/ 372380 h 2114291"/>
                <a:gd name="connsiteX9" fmla="*/ 2010853 w 2424608"/>
                <a:gd name="connsiteY9" fmla="*/ 430306 h 2114291"/>
                <a:gd name="connsiteX10" fmla="*/ 2118429 w 2424608"/>
                <a:gd name="connsiteY10" fmla="*/ 521332 h 2114291"/>
                <a:gd name="connsiteX11" fmla="*/ 2151530 w 2424608"/>
                <a:gd name="connsiteY11" fmla="*/ 620634 h 2114291"/>
                <a:gd name="connsiteX12" fmla="*/ 2151530 w 2424608"/>
                <a:gd name="connsiteY12" fmla="*/ 732348 h 2114291"/>
                <a:gd name="connsiteX13" fmla="*/ 2246693 w 2424608"/>
                <a:gd name="connsiteY13" fmla="*/ 1084040 h 2114291"/>
                <a:gd name="connsiteX14" fmla="*/ 2399783 w 2424608"/>
                <a:gd name="connsiteY14" fmla="*/ 1232992 h 2114291"/>
                <a:gd name="connsiteX15" fmla="*/ 2424608 w 2424608"/>
                <a:gd name="connsiteY15" fmla="*/ 1315743 h 2114291"/>
                <a:gd name="connsiteX16" fmla="*/ 2395645 w 2424608"/>
                <a:gd name="connsiteY16" fmla="*/ 1659160 h 2114291"/>
                <a:gd name="connsiteX17" fmla="*/ 2403921 w 2424608"/>
                <a:gd name="connsiteY17" fmla="*/ 1725361 h 2114291"/>
                <a:gd name="connsiteX18" fmla="*/ 2213593 w 2424608"/>
                <a:gd name="connsiteY18" fmla="*/ 1679848 h 2114291"/>
                <a:gd name="connsiteX19" fmla="*/ 2072916 w 2424608"/>
                <a:gd name="connsiteY19" fmla="*/ 1667435 h 2114291"/>
                <a:gd name="connsiteX20" fmla="*/ 1762599 w 2424608"/>
                <a:gd name="connsiteY20" fmla="*/ 1501933 h 2114291"/>
                <a:gd name="connsiteX21" fmla="*/ 1601235 w 2424608"/>
                <a:gd name="connsiteY21" fmla="*/ 1940514 h 2114291"/>
                <a:gd name="connsiteX22" fmla="*/ 1646748 w 2424608"/>
                <a:gd name="connsiteY22" fmla="*/ 2114291 h 2114291"/>
                <a:gd name="connsiteX23" fmla="*/ 1315743 w 2424608"/>
                <a:gd name="connsiteY23" fmla="*/ 1928101 h 2114291"/>
                <a:gd name="connsiteX24" fmla="*/ 1204029 w 2424608"/>
                <a:gd name="connsiteY24" fmla="*/ 1849488 h 2114291"/>
                <a:gd name="connsiteX25" fmla="*/ 1154379 w 2424608"/>
                <a:gd name="connsiteY25" fmla="*/ 1758462 h 2114291"/>
                <a:gd name="connsiteX26" fmla="*/ 1071627 w 2424608"/>
                <a:gd name="connsiteY26" fmla="*/ 1733636 h 2114291"/>
                <a:gd name="connsiteX27" fmla="*/ 935088 w 2424608"/>
                <a:gd name="connsiteY27" fmla="*/ 1721224 h 2114291"/>
                <a:gd name="connsiteX28" fmla="*/ 802686 w 2424608"/>
                <a:gd name="connsiteY28" fmla="*/ 1729499 h 2114291"/>
                <a:gd name="connsiteX29" fmla="*/ 703385 w 2424608"/>
                <a:gd name="connsiteY29" fmla="*/ 1737774 h 2114291"/>
                <a:gd name="connsiteX30" fmla="*/ 570983 w 2424608"/>
                <a:gd name="connsiteY30" fmla="*/ 1766737 h 2114291"/>
                <a:gd name="connsiteX31" fmla="*/ 455131 w 2424608"/>
                <a:gd name="connsiteY31" fmla="*/ 1766737 h 2114291"/>
                <a:gd name="connsiteX32" fmla="*/ 285492 w 2424608"/>
                <a:gd name="connsiteY32" fmla="*/ 1775012 h 2114291"/>
                <a:gd name="connsiteX33" fmla="*/ 215153 w 2424608"/>
                <a:gd name="connsiteY33" fmla="*/ 1779149 h 2114291"/>
                <a:gd name="connsiteX34" fmla="*/ 107577 w 2424608"/>
                <a:gd name="connsiteY34" fmla="*/ 1721224 h 2114291"/>
                <a:gd name="connsiteX35" fmla="*/ 53788 w 2424608"/>
                <a:gd name="connsiteY35" fmla="*/ 1663298 h 2114291"/>
                <a:gd name="connsiteX36" fmla="*/ 0 w 2424608"/>
                <a:gd name="connsiteY36" fmla="*/ 1535034 h 2114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424608" h="2114291">
                  <a:moveTo>
                    <a:pt x="0" y="1535034"/>
                  </a:moveTo>
                  <a:lnTo>
                    <a:pt x="748898" y="1034389"/>
                  </a:lnTo>
                  <a:lnTo>
                    <a:pt x="848199" y="947500"/>
                  </a:lnTo>
                  <a:lnTo>
                    <a:pt x="1936377" y="0"/>
                  </a:lnTo>
                  <a:lnTo>
                    <a:pt x="1994303" y="91026"/>
                  </a:lnTo>
                  <a:lnTo>
                    <a:pt x="1998440" y="177915"/>
                  </a:lnTo>
                  <a:lnTo>
                    <a:pt x="1973615" y="231703"/>
                  </a:lnTo>
                  <a:lnTo>
                    <a:pt x="1948789" y="285491"/>
                  </a:lnTo>
                  <a:lnTo>
                    <a:pt x="1969477" y="372380"/>
                  </a:lnTo>
                  <a:lnTo>
                    <a:pt x="2010853" y="430306"/>
                  </a:lnTo>
                  <a:lnTo>
                    <a:pt x="2118429" y="521332"/>
                  </a:lnTo>
                  <a:lnTo>
                    <a:pt x="2151530" y="620634"/>
                  </a:lnTo>
                  <a:lnTo>
                    <a:pt x="2151530" y="732348"/>
                  </a:lnTo>
                  <a:lnTo>
                    <a:pt x="2246693" y="1084040"/>
                  </a:lnTo>
                  <a:lnTo>
                    <a:pt x="2399783" y="1232992"/>
                  </a:lnTo>
                  <a:lnTo>
                    <a:pt x="2424608" y="1315743"/>
                  </a:lnTo>
                  <a:lnTo>
                    <a:pt x="2395645" y="1659160"/>
                  </a:lnTo>
                  <a:lnTo>
                    <a:pt x="2403921" y="1725361"/>
                  </a:lnTo>
                  <a:lnTo>
                    <a:pt x="2213593" y="1679848"/>
                  </a:lnTo>
                  <a:lnTo>
                    <a:pt x="2072916" y="1667435"/>
                  </a:lnTo>
                  <a:lnTo>
                    <a:pt x="1762599" y="1501933"/>
                  </a:lnTo>
                  <a:lnTo>
                    <a:pt x="1601235" y="1940514"/>
                  </a:lnTo>
                  <a:lnTo>
                    <a:pt x="1646748" y="2114291"/>
                  </a:lnTo>
                  <a:lnTo>
                    <a:pt x="1315743" y="1928101"/>
                  </a:lnTo>
                  <a:lnTo>
                    <a:pt x="1204029" y="1849488"/>
                  </a:lnTo>
                  <a:lnTo>
                    <a:pt x="1154379" y="1758462"/>
                  </a:lnTo>
                  <a:lnTo>
                    <a:pt x="1071627" y="1733636"/>
                  </a:lnTo>
                  <a:lnTo>
                    <a:pt x="935088" y="1721224"/>
                  </a:lnTo>
                  <a:lnTo>
                    <a:pt x="802686" y="1729499"/>
                  </a:lnTo>
                  <a:lnTo>
                    <a:pt x="703385" y="1737774"/>
                  </a:lnTo>
                  <a:lnTo>
                    <a:pt x="570983" y="1766737"/>
                  </a:lnTo>
                  <a:lnTo>
                    <a:pt x="455131" y="1766737"/>
                  </a:lnTo>
                  <a:lnTo>
                    <a:pt x="285492" y="1775012"/>
                  </a:lnTo>
                  <a:lnTo>
                    <a:pt x="215153" y="1779149"/>
                  </a:lnTo>
                  <a:lnTo>
                    <a:pt x="107577" y="1721224"/>
                  </a:lnTo>
                  <a:lnTo>
                    <a:pt x="53788" y="1663298"/>
                  </a:lnTo>
                  <a:lnTo>
                    <a:pt x="0" y="1535034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50196"/>
              </a:schemeClr>
            </a:solidFill>
            <a:ln w="19050" cap="flat" cmpd="sng" algn="ctr">
              <a:solidFill>
                <a:schemeClr val="accent5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26" name="Forma libre 25"/>
            <p:cNvSpPr/>
            <p:nvPr/>
          </p:nvSpPr>
          <p:spPr bwMode="auto">
            <a:xfrm>
              <a:off x="5798247" y="5956814"/>
              <a:ext cx="520627" cy="475699"/>
            </a:xfrm>
            <a:custGeom>
              <a:avLst/>
              <a:gdLst>
                <a:gd name="connsiteX0" fmla="*/ 0 w 520627"/>
                <a:gd name="connsiteY0" fmla="*/ 383202 h 475699"/>
                <a:gd name="connsiteX1" fmla="*/ 50213 w 520627"/>
                <a:gd name="connsiteY1" fmla="*/ 153281 h 475699"/>
                <a:gd name="connsiteX2" fmla="*/ 142710 w 520627"/>
                <a:gd name="connsiteY2" fmla="*/ 113639 h 475699"/>
                <a:gd name="connsiteX3" fmla="*/ 348847 w 520627"/>
                <a:gd name="connsiteY3" fmla="*/ 163852 h 475699"/>
                <a:gd name="connsiteX4" fmla="*/ 383203 w 520627"/>
                <a:gd name="connsiteY4" fmla="*/ 145352 h 475699"/>
                <a:gd name="connsiteX5" fmla="*/ 422844 w 520627"/>
                <a:gd name="connsiteY5" fmla="*/ 47570 h 475699"/>
                <a:gd name="connsiteX6" fmla="*/ 436058 w 520627"/>
                <a:gd name="connsiteY6" fmla="*/ 13214 h 475699"/>
                <a:gd name="connsiteX7" fmla="*/ 465129 w 520627"/>
                <a:gd name="connsiteY7" fmla="*/ 0 h 475699"/>
                <a:gd name="connsiteX8" fmla="*/ 520627 w 520627"/>
                <a:gd name="connsiteY8" fmla="*/ 126853 h 475699"/>
                <a:gd name="connsiteX9" fmla="*/ 486271 w 520627"/>
                <a:gd name="connsiteY9" fmla="*/ 203494 h 475699"/>
                <a:gd name="connsiteX10" fmla="*/ 491556 w 520627"/>
                <a:gd name="connsiteY10" fmla="*/ 282777 h 475699"/>
                <a:gd name="connsiteX11" fmla="*/ 462486 w 520627"/>
                <a:gd name="connsiteY11" fmla="*/ 475699 h 475699"/>
                <a:gd name="connsiteX12" fmla="*/ 0 w 520627"/>
                <a:gd name="connsiteY12" fmla="*/ 383202 h 47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0627" h="475699">
                  <a:moveTo>
                    <a:pt x="0" y="383202"/>
                  </a:moveTo>
                  <a:lnTo>
                    <a:pt x="50213" y="153281"/>
                  </a:lnTo>
                  <a:lnTo>
                    <a:pt x="142710" y="113639"/>
                  </a:lnTo>
                  <a:lnTo>
                    <a:pt x="348847" y="163852"/>
                  </a:lnTo>
                  <a:lnTo>
                    <a:pt x="383203" y="145352"/>
                  </a:lnTo>
                  <a:lnTo>
                    <a:pt x="422844" y="47570"/>
                  </a:lnTo>
                  <a:lnTo>
                    <a:pt x="436058" y="13214"/>
                  </a:lnTo>
                  <a:lnTo>
                    <a:pt x="465129" y="0"/>
                  </a:lnTo>
                  <a:lnTo>
                    <a:pt x="520627" y="126853"/>
                  </a:lnTo>
                  <a:lnTo>
                    <a:pt x="486271" y="203494"/>
                  </a:lnTo>
                  <a:lnTo>
                    <a:pt x="491556" y="282777"/>
                  </a:lnTo>
                  <a:lnTo>
                    <a:pt x="462486" y="475699"/>
                  </a:lnTo>
                  <a:lnTo>
                    <a:pt x="0" y="38320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50196"/>
              </a:schemeClr>
            </a:solidFill>
            <a:ln w="19050" cap="flat" cmpd="sng" algn="ctr">
              <a:solidFill>
                <a:schemeClr val="accent5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3" name="Rectángulo 12"/>
            <p:cNvSpPr/>
            <p:nvPr/>
          </p:nvSpPr>
          <p:spPr bwMode="auto">
            <a:xfrm>
              <a:off x="533653" y="6480434"/>
              <a:ext cx="360041" cy="26161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50196"/>
              </a:schemeClr>
            </a:solidFill>
            <a:ln w="19050" cap="flat" cmpd="sng" algn="ctr">
              <a:solidFill>
                <a:schemeClr val="accent5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22" name="Forma libre 21"/>
            <p:cNvSpPr/>
            <p:nvPr/>
          </p:nvSpPr>
          <p:spPr bwMode="auto">
            <a:xfrm>
              <a:off x="3405158" y="2255146"/>
              <a:ext cx="2086852" cy="1245379"/>
            </a:xfrm>
            <a:custGeom>
              <a:avLst/>
              <a:gdLst>
                <a:gd name="connsiteX0" fmla="*/ 0 w 2086852"/>
                <a:gd name="connsiteY0" fmla="*/ 897571 h 1307087"/>
                <a:gd name="connsiteX1" fmla="*/ 308540 w 2086852"/>
                <a:gd name="connsiteY1" fmla="*/ 359028 h 1307087"/>
                <a:gd name="connsiteX2" fmla="*/ 751716 w 2086852"/>
                <a:gd name="connsiteY2" fmla="*/ 510493 h 1307087"/>
                <a:gd name="connsiteX3" fmla="*/ 706837 w 2086852"/>
                <a:gd name="connsiteY3" fmla="*/ 639519 h 1307087"/>
                <a:gd name="connsiteX4" fmla="*/ 684398 w 2086852"/>
                <a:gd name="connsiteY4" fmla="*/ 684398 h 1307087"/>
                <a:gd name="connsiteX5" fmla="*/ 645129 w 2086852"/>
                <a:gd name="connsiteY5" fmla="*/ 729276 h 1307087"/>
                <a:gd name="connsiteX6" fmla="*/ 903181 w 2086852"/>
                <a:gd name="connsiteY6" fmla="*/ 729276 h 1307087"/>
                <a:gd name="connsiteX7" fmla="*/ 1020987 w 2086852"/>
                <a:gd name="connsiteY7" fmla="*/ 493664 h 1307087"/>
                <a:gd name="connsiteX8" fmla="*/ 863912 w 2086852"/>
                <a:gd name="connsiteY8" fmla="*/ 398297 h 1307087"/>
                <a:gd name="connsiteX9" fmla="*/ 1116354 w 2086852"/>
                <a:gd name="connsiteY9" fmla="*/ 0 h 1307087"/>
                <a:gd name="connsiteX10" fmla="*/ 1256599 w 2086852"/>
                <a:gd name="connsiteY10" fmla="*/ 151465 h 1307087"/>
                <a:gd name="connsiteX11" fmla="*/ 1222940 w 2086852"/>
                <a:gd name="connsiteY11" fmla="*/ 218783 h 1307087"/>
                <a:gd name="connsiteX12" fmla="*/ 1273429 w 2086852"/>
                <a:gd name="connsiteY12" fmla="*/ 274881 h 1307087"/>
                <a:gd name="connsiteX13" fmla="*/ 1452943 w 2086852"/>
                <a:gd name="connsiteY13" fmla="*/ 134636 h 1307087"/>
                <a:gd name="connsiteX14" fmla="*/ 1974655 w 2086852"/>
                <a:gd name="connsiteY14" fmla="*/ 460005 h 1307087"/>
                <a:gd name="connsiteX15" fmla="*/ 2047583 w 2086852"/>
                <a:gd name="connsiteY15" fmla="*/ 577811 h 1307087"/>
                <a:gd name="connsiteX16" fmla="*/ 2086852 w 2086852"/>
                <a:gd name="connsiteY16" fmla="*/ 673178 h 1307087"/>
                <a:gd name="connsiteX17" fmla="*/ 2019534 w 2086852"/>
                <a:gd name="connsiteY17" fmla="*/ 830253 h 1307087"/>
                <a:gd name="connsiteX18" fmla="*/ 1806361 w 2086852"/>
                <a:gd name="connsiteY18" fmla="*/ 953669 h 1307087"/>
                <a:gd name="connsiteX19" fmla="*/ 1525870 w 2086852"/>
                <a:gd name="connsiteY19" fmla="*/ 1032206 h 1307087"/>
                <a:gd name="connsiteX20" fmla="*/ 1217330 w 2086852"/>
                <a:gd name="connsiteY20" fmla="*/ 1110744 h 1307087"/>
                <a:gd name="connsiteX21" fmla="*/ 908790 w 2086852"/>
                <a:gd name="connsiteY21" fmla="*/ 1178061 h 1307087"/>
                <a:gd name="connsiteX22" fmla="*/ 650739 w 2086852"/>
                <a:gd name="connsiteY22" fmla="*/ 1245379 h 1307087"/>
                <a:gd name="connsiteX23" fmla="*/ 499274 w 2086852"/>
                <a:gd name="connsiteY23" fmla="*/ 1307087 h 1307087"/>
                <a:gd name="connsiteX24" fmla="*/ 460005 w 2086852"/>
                <a:gd name="connsiteY24" fmla="*/ 1239769 h 1307087"/>
                <a:gd name="connsiteX25" fmla="*/ 426346 w 2086852"/>
                <a:gd name="connsiteY25" fmla="*/ 1155622 h 1307087"/>
                <a:gd name="connsiteX26" fmla="*/ 0 w 2086852"/>
                <a:gd name="connsiteY26" fmla="*/ 897571 h 1307087"/>
                <a:gd name="connsiteX0" fmla="*/ 0 w 2086852"/>
                <a:gd name="connsiteY0" fmla="*/ 897571 h 1307087"/>
                <a:gd name="connsiteX1" fmla="*/ 308540 w 2086852"/>
                <a:gd name="connsiteY1" fmla="*/ 359028 h 1307087"/>
                <a:gd name="connsiteX2" fmla="*/ 751716 w 2086852"/>
                <a:gd name="connsiteY2" fmla="*/ 510493 h 1307087"/>
                <a:gd name="connsiteX3" fmla="*/ 706837 w 2086852"/>
                <a:gd name="connsiteY3" fmla="*/ 639519 h 1307087"/>
                <a:gd name="connsiteX4" fmla="*/ 684398 w 2086852"/>
                <a:gd name="connsiteY4" fmla="*/ 684398 h 1307087"/>
                <a:gd name="connsiteX5" fmla="*/ 645129 w 2086852"/>
                <a:gd name="connsiteY5" fmla="*/ 729276 h 1307087"/>
                <a:gd name="connsiteX6" fmla="*/ 903181 w 2086852"/>
                <a:gd name="connsiteY6" fmla="*/ 729276 h 1307087"/>
                <a:gd name="connsiteX7" fmla="*/ 1020987 w 2086852"/>
                <a:gd name="connsiteY7" fmla="*/ 493664 h 1307087"/>
                <a:gd name="connsiteX8" fmla="*/ 863912 w 2086852"/>
                <a:gd name="connsiteY8" fmla="*/ 398297 h 1307087"/>
                <a:gd name="connsiteX9" fmla="*/ 1116354 w 2086852"/>
                <a:gd name="connsiteY9" fmla="*/ 0 h 1307087"/>
                <a:gd name="connsiteX10" fmla="*/ 1256599 w 2086852"/>
                <a:gd name="connsiteY10" fmla="*/ 151465 h 1307087"/>
                <a:gd name="connsiteX11" fmla="*/ 1222940 w 2086852"/>
                <a:gd name="connsiteY11" fmla="*/ 218783 h 1307087"/>
                <a:gd name="connsiteX12" fmla="*/ 1273429 w 2086852"/>
                <a:gd name="connsiteY12" fmla="*/ 274881 h 1307087"/>
                <a:gd name="connsiteX13" fmla="*/ 1452943 w 2086852"/>
                <a:gd name="connsiteY13" fmla="*/ 134636 h 1307087"/>
                <a:gd name="connsiteX14" fmla="*/ 1974655 w 2086852"/>
                <a:gd name="connsiteY14" fmla="*/ 460005 h 1307087"/>
                <a:gd name="connsiteX15" fmla="*/ 2047583 w 2086852"/>
                <a:gd name="connsiteY15" fmla="*/ 577811 h 1307087"/>
                <a:gd name="connsiteX16" fmla="*/ 2086852 w 2086852"/>
                <a:gd name="connsiteY16" fmla="*/ 673178 h 1307087"/>
                <a:gd name="connsiteX17" fmla="*/ 2019534 w 2086852"/>
                <a:gd name="connsiteY17" fmla="*/ 830253 h 1307087"/>
                <a:gd name="connsiteX18" fmla="*/ 1806361 w 2086852"/>
                <a:gd name="connsiteY18" fmla="*/ 953669 h 1307087"/>
                <a:gd name="connsiteX19" fmla="*/ 1525870 w 2086852"/>
                <a:gd name="connsiteY19" fmla="*/ 1032206 h 1307087"/>
                <a:gd name="connsiteX20" fmla="*/ 1217330 w 2086852"/>
                <a:gd name="connsiteY20" fmla="*/ 1110744 h 1307087"/>
                <a:gd name="connsiteX21" fmla="*/ 908790 w 2086852"/>
                <a:gd name="connsiteY21" fmla="*/ 1178061 h 1307087"/>
                <a:gd name="connsiteX22" fmla="*/ 650739 w 2086852"/>
                <a:gd name="connsiteY22" fmla="*/ 1245379 h 1307087"/>
                <a:gd name="connsiteX23" fmla="*/ 499274 w 2086852"/>
                <a:gd name="connsiteY23" fmla="*/ 1307087 h 1307087"/>
                <a:gd name="connsiteX24" fmla="*/ 516104 w 2086852"/>
                <a:gd name="connsiteY24" fmla="*/ 1245379 h 1307087"/>
                <a:gd name="connsiteX25" fmla="*/ 426346 w 2086852"/>
                <a:gd name="connsiteY25" fmla="*/ 1155622 h 1307087"/>
                <a:gd name="connsiteX26" fmla="*/ 0 w 2086852"/>
                <a:gd name="connsiteY26" fmla="*/ 897571 h 1307087"/>
                <a:gd name="connsiteX0" fmla="*/ 0 w 2086852"/>
                <a:gd name="connsiteY0" fmla="*/ 897571 h 1245379"/>
                <a:gd name="connsiteX1" fmla="*/ 308540 w 2086852"/>
                <a:gd name="connsiteY1" fmla="*/ 359028 h 1245379"/>
                <a:gd name="connsiteX2" fmla="*/ 751716 w 2086852"/>
                <a:gd name="connsiteY2" fmla="*/ 510493 h 1245379"/>
                <a:gd name="connsiteX3" fmla="*/ 706837 w 2086852"/>
                <a:gd name="connsiteY3" fmla="*/ 639519 h 1245379"/>
                <a:gd name="connsiteX4" fmla="*/ 684398 w 2086852"/>
                <a:gd name="connsiteY4" fmla="*/ 684398 h 1245379"/>
                <a:gd name="connsiteX5" fmla="*/ 645129 w 2086852"/>
                <a:gd name="connsiteY5" fmla="*/ 729276 h 1245379"/>
                <a:gd name="connsiteX6" fmla="*/ 903181 w 2086852"/>
                <a:gd name="connsiteY6" fmla="*/ 729276 h 1245379"/>
                <a:gd name="connsiteX7" fmla="*/ 1020987 w 2086852"/>
                <a:gd name="connsiteY7" fmla="*/ 493664 h 1245379"/>
                <a:gd name="connsiteX8" fmla="*/ 863912 w 2086852"/>
                <a:gd name="connsiteY8" fmla="*/ 398297 h 1245379"/>
                <a:gd name="connsiteX9" fmla="*/ 1116354 w 2086852"/>
                <a:gd name="connsiteY9" fmla="*/ 0 h 1245379"/>
                <a:gd name="connsiteX10" fmla="*/ 1256599 w 2086852"/>
                <a:gd name="connsiteY10" fmla="*/ 151465 h 1245379"/>
                <a:gd name="connsiteX11" fmla="*/ 1222940 w 2086852"/>
                <a:gd name="connsiteY11" fmla="*/ 218783 h 1245379"/>
                <a:gd name="connsiteX12" fmla="*/ 1273429 w 2086852"/>
                <a:gd name="connsiteY12" fmla="*/ 274881 h 1245379"/>
                <a:gd name="connsiteX13" fmla="*/ 1452943 w 2086852"/>
                <a:gd name="connsiteY13" fmla="*/ 134636 h 1245379"/>
                <a:gd name="connsiteX14" fmla="*/ 1974655 w 2086852"/>
                <a:gd name="connsiteY14" fmla="*/ 460005 h 1245379"/>
                <a:gd name="connsiteX15" fmla="*/ 2047583 w 2086852"/>
                <a:gd name="connsiteY15" fmla="*/ 577811 h 1245379"/>
                <a:gd name="connsiteX16" fmla="*/ 2086852 w 2086852"/>
                <a:gd name="connsiteY16" fmla="*/ 673178 h 1245379"/>
                <a:gd name="connsiteX17" fmla="*/ 2019534 w 2086852"/>
                <a:gd name="connsiteY17" fmla="*/ 830253 h 1245379"/>
                <a:gd name="connsiteX18" fmla="*/ 1806361 w 2086852"/>
                <a:gd name="connsiteY18" fmla="*/ 953669 h 1245379"/>
                <a:gd name="connsiteX19" fmla="*/ 1525870 w 2086852"/>
                <a:gd name="connsiteY19" fmla="*/ 1032206 h 1245379"/>
                <a:gd name="connsiteX20" fmla="*/ 1217330 w 2086852"/>
                <a:gd name="connsiteY20" fmla="*/ 1110744 h 1245379"/>
                <a:gd name="connsiteX21" fmla="*/ 908790 w 2086852"/>
                <a:gd name="connsiteY21" fmla="*/ 1178061 h 1245379"/>
                <a:gd name="connsiteX22" fmla="*/ 650739 w 2086852"/>
                <a:gd name="connsiteY22" fmla="*/ 1245379 h 1245379"/>
                <a:gd name="connsiteX23" fmla="*/ 516104 w 2086852"/>
                <a:gd name="connsiteY23" fmla="*/ 1245379 h 1245379"/>
                <a:gd name="connsiteX24" fmla="*/ 426346 w 2086852"/>
                <a:gd name="connsiteY24" fmla="*/ 1155622 h 1245379"/>
                <a:gd name="connsiteX25" fmla="*/ 0 w 2086852"/>
                <a:gd name="connsiteY25" fmla="*/ 897571 h 1245379"/>
                <a:gd name="connsiteX0" fmla="*/ 0 w 2086852"/>
                <a:gd name="connsiteY0" fmla="*/ 897571 h 1245379"/>
                <a:gd name="connsiteX1" fmla="*/ 308540 w 2086852"/>
                <a:gd name="connsiteY1" fmla="*/ 359028 h 1245379"/>
                <a:gd name="connsiteX2" fmla="*/ 751716 w 2086852"/>
                <a:gd name="connsiteY2" fmla="*/ 510493 h 1245379"/>
                <a:gd name="connsiteX3" fmla="*/ 706837 w 2086852"/>
                <a:gd name="connsiteY3" fmla="*/ 639519 h 1245379"/>
                <a:gd name="connsiteX4" fmla="*/ 684398 w 2086852"/>
                <a:gd name="connsiteY4" fmla="*/ 684398 h 1245379"/>
                <a:gd name="connsiteX5" fmla="*/ 645129 w 2086852"/>
                <a:gd name="connsiteY5" fmla="*/ 729276 h 1245379"/>
                <a:gd name="connsiteX6" fmla="*/ 903181 w 2086852"/>
                <a:gd name="connsiteY6" fmla="*/ 729276 h 1245379"/>
                <a:gd name="connsiteX7" fmla="*/ 1020987 w 2086852"/>
                <a:gd name="connsiteY7" fmla="*/ 493664 h 1245379"/>
                <a:gd name="connsiteX8" fmla="*/ 863912 w 2086852"/>
                <a:gd name="connsiteY8" fmla="*/ 398297 h 1245379"/>
                <a:gd name="connsiteX9" fmla="*/ 1116354 w 2086852"/>
                <a:gd name="connsiteY9" fmla="*/ 0 h 1245379"/>
                <a:gd name="connsiteX10" fmla="*/ 1256599 w 2086852"/>
                <a:gd name="connsiteY10" fmla="*/ 151465 h 1245379"/>
                <a:gd name="connsiteX11" fmla="*/ 1222940 w 2086852"/>
                <a:gd name="connsiteY11" fmla="*/ 218783 h 1245379"/>
                <a:gd name="connsiteX12" fmla="*/ 1273429 w 2086852"/>
                <a:gd name="connsiteY12" fmla="*/ 274881 h 1245379"/>
                <a:gd name="connsiteX13" fmla="*/ 1452943 w 2086852"/>
                <a:gd name="connsiteY13" fmla="*/ 134636 h 1245379"/>
                <a:gd name="connsiteX14" fmla="*/ 1974655 w 2086852"/>
                <a:gd name="connsiteY14" fmla="*/ 460005 h 1245379"/>
                <a:gd name="connsiteX15" fmla="*/ 2047583 w 2086852"/>
                <a:gd name="connsiteY15" fmla="*/ 577811 h 1245379"/>
                <a:gd name="connsiteX16" fmla="*/ 2086852 w 2086852"/>
                <a:gd name="connsiteY16" fmla="*/ 673178 h 1245379"/>
                <a:gd name="connsiteX17" fmla="*/ 2019534 w 2086852"/>
                <a:gd name="connsiteY17" fmla="*/ 830253 h 1245379"/>
                <a:gd name="connsiteX18" fmla="*/ 1806361 w 2086852"/>
                <a:gd name="connsiteY18" fmla="*/ 953669 h 1245379"/>
                <a:gd name="connsiteX19" fmla="*/ 1525870 w 2086852"/>
                <a:gd name="connsiteY19" fmla="*/ 1032206 h 1245379"/>
                <a:gd name="connsiteX20" fmla="*/ 1217330 w 2086852"/>
                <a:gd name="connsiteY20" fmla="*/ 1110744 h 1245379"/>
                <a:gd name="connsiteX21" fmla="*/ 908790 w 2086852"/>
                <a:gd name="connsiteY21" fmla="*/ 1178061 h 1245379"/>
                <a:gd name="connsiteX22" fmla="*/ 661959 w 2086852"/>
                <a:gd name="connsiteY22" fmla="*/ 1178061 h 1245379"/>
                <a:gd name="connsiteX23" fmla="*/ 516104 w 2086852"/>
                <a:gd name="connsiteY23" fmla="*/ 1245379 h 1245379"/>
                <a:gd name="connsiteX24" fmla="*/ 426346 w 2086852"/>
                <a:gd name="connsiteY24" fmla="*/ 1155622 h 1245379"/>
                <a:gd name="connsiteX25" fmla="*/ 0 w 2086852"/>
                <a:gd name="connsiteY25" fmla="*/ 897571 h 1245379"/>
                <a:gd name="connsiteX0" fmla="*/ 0 w 2086852"/>
                <a:gd name="connsiteY0" fmla="*/ 897571 h 1245379"/>
                <a:gd name="connsiteX1" fmla="*/ 308540 w 2086852"/>
                <a:gd name="connsiteY1" fmla="*/ 359028 h 1245379"/>
                <a:gd name="connsiteX2" fmla="*/ 751716 w 2086852"/>
                <a:gd name="connsiteY2" fmla="*/ 510493 h 1245379"/>
                <a:gd name="connsiteX3" fmla="*/ 706837 w 2086852"/>
                <a:gd name="connsiteY3" fmla="*/ 639519 h 1245379"/>
                <a:gd name="connsiteX4" fmla="*/ 684398 w 2086852"/>
                <a:gd name="connsiteY4" fmla="*/ 684398 h 1245379"/>
                <a:gd name="connsiteX5" fmla="*/ 645129 w 2086852"/>
                <a:gd name="connsiteY5" fmla="*/ 729276 h 1245379"/>
                <a:gd name="connsiteX6" fmla="*/ 903181 w 2086852"/>
                <a:gd name="connsiteY6" fmla="*/ 729276 h 1245379"/>
                <a:gd name="connsiteX7" fmla="*/ 1020987 w 2086852"/>
                <a:gd name="connsiteY7" fmla="*/ 493664 h 1245379"/>
                <a:gd name="connsiteX8" fmla="*/ 863912 w 2086852"/>
                <a:gd name="connsiteY8" fmla="*/ 398297 h 1245379"/>
                <a:gd name="connsiteX9" fmla="*/ 1116354 w 2086852"/>
                <a:gd name="connsiteY9" fmla="*/ 0 h 1245379"/>
                <a:gd name="connsiteX10" fmla="*/ 1256599 w 2086852"/>
                <a:gd name="connsiteY10" fmla="*/ 151465 h 1245379"/>
                <a:gd name="connsiteX11" fmla="*/ 1222940 w 2086852"/>
                <a:gd name="connsiteY11" fmla="*/ 218783 h 1245379"/>
                <a:gd name="connsiteX12" fmla="*/ 1273429 w 2086852"/>
                <a:gd name="connsiteY12" fmla="*/ 274881 h 1245379"/>
                <a:gd name="connsiteX13" fmla="*/ 1452943 w 2086852"/>
                <a:gd name="connsiteY13" fmla="*/ 134636 h 1245379"/>
                <a:gd name="connsiteX14" fmla="*/ 1974655 w 2086852"/>
                <a:gd name="connsiteY14" fmla="*/ 460005 h 1245379"/>
                <a:gd name="connsiteX15" fmla="*/ 2047583 w 2086852"/>
                <a:gd name="connsiteY15" fmla="*/ 577811 h 1245379"/>
                <a:gd name="connsiteX16" fmla="*/ 2086852 w 2086852"/>
                <a:gd name="connsiteY16" fmla="*/ 673178 h 1245379"/>
                <a:gd name="connsiteX17" fmla="*/ 2019534 w 2086852"/>
                <a:gd name="connsiteY17" fmla="*/ 830253 h 1245379"/>
                <a:gd name="connsiteX18" fmla="*/ 1806361 w 2086852"/>
                <a:gd name="connsiteY18" fmla="*/ 953669 h 1245379"/>
                <a:gd name="connsiteX19" fmla="*/ 1525870 w 2086852"/>
                <a:gd name="connsiteY19" fmla="*/ 1032206 h 1245379"/>
                <a:gd name="connsiteX20" fmla="*/ 1217330 w 2086852"/>
                <a:gd name="connsiteY20" fmla="*/ 1110744 h 1245379"/>
                <a:gd name="connsiteX21" fmla="*/ 908790 w 2086852"/>
                <a:gd name="connsiteY21" fmla="*/ 1155622 h 1245379"/>
                <a:gd name="connsiteX22" fmla="*/ 661959 w 2086852"/>
                <a:gd name="connsiteY22" fmla="*/ 1178061 h 1245379"/>
                <a:gd name="connsiteX23" fmla="*/ 516104 w 2086852"/>
                <a:gd name="connsiteY23" fmla="*/ 1245379 h 1245379"/>
                <a:gd name="connsiteX24" fmla="*/ 426346 w 2086852"/>
                <a:gd name="connsiteY24" fmla="*/ 1155622 h 1245379"/>
                <a:gd name="connsiteX25" fmla="*/ 0 w 2086852"/>
                <a:gd name="connsiteY25" fmla="*/ 897571 h 1245379"/>
                <a:gd name="connsiteX0" fmla="*/ 0 w 2086852"/>
                <a:gd name="connsiteY0" fmla="*/ 897571 h 1245379"/>
                <a:gd name="connsiteX1" fmla="*/ 308540 w 2086852"/>
                <a:gd name="connsiteY1" fmla="*/ 359028 h 1245379"/>
                <a:gd name="connsiteX2" fmla="*/ 751716 w 2086852"/>
                <a:gd name="connsiteY2" fmla="*/ 510493 h 1245379"/>
                <a:gd name="connsiteX3" fmla="*/ 706837 w 2086852"/>
                <a:gd name="connsiteY3" fmla="*/ 639519 h 1245379"/>
                <a:gd name="connsiteX4" fmla="*/ 684398 w 2086852"/>
                <a:gd name="connsiteY4" fmla="*/ 684398 h 1245379"/>
                <a:gd name="connsiteX5" fmla="*/ 645129 w 2086852"/>
                <a:gd name="connsiteY5" fmla="*/ 729276 h 1245379"/>
                <a:gd name="connsiteX6" fmla="*/ 903181 w 2086852"/>
                <a:gd name="connsiteY6" fmla="*/ 729276 h 1245379"/>
                <a:gd name="connsiteX7" fmla="*/ 1020987 w 2086852"/>
                <a:gd name="connsiteY7" fmla="*/ 493664 h 1245379"/>
                <a:gd name="connsiteX8" fmla="*/ 863912 w 2086852"/>
                <a:gd name="connsiteY8" fmla="*/ 398297 h 1245379"/>
                <a:gd name="connsiteX9" fmla="*/ 1116354 w 2086852"/>
                <a:gd name="connsiteY9" fmla="*/ 0 h 1245379"/>
                <a:gd name="connsiteX10" fmla="*/ 1256599 w 2086852"/>
                <a:gd name="connsiteY10" fmla="*/ 151465 h 1245379"/>
                <a:gd name="connsiteX11" fmla="*/ 1222940 w 2086852"/>
                <a:gd name="connsiteY11" fmla="*/ 218783 h 1245379"/>
                <a:gd name="connsiteX12" fmla="*/ 1273429 w 2086852"/>
                <a:gd name="connsiteY12" fmla="*/ 274881 h 1245379"/>
                <a:gd name="connsiteX13" fmla="*/ 1452943 w 2086852"/>
                <a:gd name="connsiteY13" fmla="*/ 134636 h 1245379"/>
                <a:gd name="connsiteX14" fmla="*/ 1974655 w 2086852"/>
                <a:gd name="connsiteY14" fmla="*/ 460005 h 1245379"/>
                <a:gd name="connsiteX15" fmla="*/ 2047583 w 2086852"/>
                <a:gd name="connsiteY15" fmla="*/ 577811 h 1245379"/>
                <a:gd name="connsiteX16" fmla="*/ 2086852 w 2086852"/>
                <a:gd name="connsiteY16" fmla="*/ 673178 h 1245379"/>
                <a:gd name="connsiteX17" fmla="*/ 2019534 w 2086852"/>
                <a:gd name="connsiteY17" fmla="*/ 830253 h 1245379"/>
                <a:gd name="connsiteX18" fmla="*/ 1806361 w 2086852"/>
                <a:gd name="connsiteY18" fmla="*/ 953669 h 1245379"/>
                <a:gd name="connsiteX19" fmla="*/ 1525870 w 2086852"/>
                <a:gd name="connsiteY19" fmla="*/ 1032206 h 1245379"/>
                <a:gd name="connsiteX20" fmla="*/ 1211720 w 2086852"/>
                <a:gd name="connsiteY20" fmla="*/ 1093914 h 1245379"/>
                <a:gd name="connsiteX21" fmla="*/ 908790 w 2086852"/>
                <a:gd name="connsiteY21" fmla="*/ 1155622 h 1245379"/>
                <a:gd name="connsiteX22" fmla="*/ 661959 w 2086852"/>
                <a:gd name="connsiteY22" fmla="*/ 1178061 h 1245379"/>
                <a:gd name="connsiteX23" fmla="*/ 516104 w 2086852"/>
                <a:gd name="connsiteY23" fmla="*/ 1245379 h 1245379"/>
                <a:gd name="connsiteX24" fmla="*/ 426346 w 2086852"/>
                <a:gd name="connsiteY24" fmla="*/ 1155622 h 1245379"/>
                <a:gd name="connsiteX25" fmla="*/ 0 w 2086852"/>
                <a:gd name="connsiteY25" fmla="*/ 897571 h 1245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086852" h="1245379">
                  <a:moveTo>
                    <a:pt x="0" y="897571"/>
                  </a:moveTo>
                  <a:lnTo>
                    <a:pt x="308540" y="359028"/>
                  </a:lnTo>
                  <a:lnTo>
                    <a:pt x="751716" y="510493"/>
                  </a:lnTo>
                  <a:lnTo>
                    <a:pt x="706837" y="639519"/>
                  </a:lnTo>
                  <a:lnTo>
                    <a:pt x="684398" y="684398"/>
                  </a:lnTo>
                  <a:lnTo>
                    <a:pt x="645129" y="729276"/>
                  </a:lnTo>
                  <a:lnTo>
                    <a:pt x="903181" y="729276"/>
                  </a:lnTo>
                  <a:lnTo>
                    <a:pt x="1020987" y="493664"/>
                  </a:lnTo>
                  <a:lnTo>
                    <a:pt x="863912" y="398297"/>
                  </a:lnTo>
                  <a:lnTo>
                    <a:pt x="1116354" y="0"/>
                  </a:lnTo>
                  <a:lnTo>
                    <a:pt x="1256599" y="151465"/>
                  </a:lnTo>
                  <a:lnTo>
                    <a:pt x="1222940" y="218783"/>
                  </a:lnTo>
                  <a:lnTo>
                    <a:pt x="1273429" y="274881"/>
                  </a:lnTo>
                  <a:lnTo>
                    <a:pt x="1452943" y="134636"/>
                  </a:lnTo>
                  <a:lnTo>
                    <a:pt x="1974655" y="460005"/>
                  </a:lnTo>
                  <a:lnTo>
                    <a:pt x="2047583" y="577811"/>
                  </a:lnTo>
                  <a:lnTo>
                    <a:pt x="2086852" y="673178"/>
                  </a:lnTo>
                  <a:lnTo>
                    <a:pt x="2019534" y="830253"/>
                  </a:lnTo>
                  <a:lnTo>
                    <a:pt x="1806361" y="953669"/>
                  </a:lnTo>
                  <a:lnTo>
                    <a:pt x="1525870" y="1032206"/>
                  </a:lnTo>
                  <a:lnTo>
                    <a:pt x="1211720" y="1093914"/>
                  </a:lnTo>
                  <a:lnTo>
                    <a:pt x="908790" y="1155622"/>
                  </a:lnTo>
                  <a:lnTo>
                    <a:pt x="661959" y="1178061"/>
                  </a:lnTo>
                  <a:lnTo>
                    <a:pt x="516104" y="1245379"/>
                  </a:lnTo>
                  <a:lnTo>
                    <a:pt x="426346" y="1155622"/>
                  </a:lnTo>
                  <a:lnTo>
                    <a:pt x="0" y="897571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50196"/>
              </a:schemeClr>
            </a:solidFill>
            <a:ln w="19050" cap="flat" cmpd="sng" algn="ctr">
              <a:solidFill>
                <a:schemeClr val="accent5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60467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14</a:t>
            </a:fld>
            <a:endParaRPr lang="es-ES" dirty="0">
              <a:solidFill>
                <a:srgbClr val="333399"/>
              </a:solidFill>
            </a:endParaRPr>
          </a:p>
        </p:txBody>
      </p:sp>
      <p:pic>
        <p:nvPicPr>
          <p:cNvPr id="14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11560" y="915211"/>
            <a:ext cx="84249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ANTECEDENTES HISTÓRICOS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PLANIFICACIÓN COMUNAL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PLANIFICACIÓN NAVAL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accent2"/>
                </a:solidFill>
              </a:rPr>
              <a:t>USOS PROPUESTOS</a:t>
            </a: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   PROPUESTA CASAS FISCALES</a:t>
            </a:r>
            <a:endParaRPr lang="es-CL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2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8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uadroTexto 18"/>
          <p:cNvSpPr txBox="1"/>
          <p:nvPr/>
        </p:nvSpPr>
        <p:spPr>
          <a:xfrm>
            <a:off x="1187625" y="357917"/>
            <a:ext cx="619268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accent2"/>
                </a:solidFill>
              </a:rPr>
              <a:t>TEMARIO</a:t>
            </a:r>
            <a:endParaRPr lang="es-CL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192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21650" t="8000" r="21257" b="8700"/>
          <a:stretch/>
        </p:blipFill>
        <p:spPr>
          <a:xfrm>
            <a:off x="544052" y="17418"/>
            <a:ext cx="8117322" cy="666180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 bwMode="auto">
          <a:xfrm>
            <a:off x="0" y="0"/>
            <a:ext cx="601983" cy="681337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1432384" y="3795024"/>
            <a:ext cx="5967385" cy="2505351"/>
            <a:chOff x="1432384" y="3795024"/>
            <a:chExt cx="5967385" cy="2505351"/>
          </a:xfrm>
        </p:grpSpPr>
        <p:sp>
          <p:nvSpPr>
            <p:cNvPr id="18" name="Forma libre 17"/>
            <p:cNvSpPr/>
            <p:nvPr/>
          </p:nvSpPr>
          <p:spPr bwMode="auto">
            <a:xfrm>
              <a:off x="5819390" y="5370118"/>
              <a:ext cx="1522238" cy="930257"/>
            </a:xfrm>
            <a:custGeom>
              <a:avLst/>
              <a:gdLst>
                <a:gd name="connsiteX0" fmla="*/ 89854 w 1522238"/>
                <a:gd name="connsiteY0" fmla="*/ 930257 h 930257"/>
                <a:gd name="connsiteX1" fmla="*/ 169137 w 1522238"/>
                <a:gd name="connsiteY1" fmla="*/ 628980 h 930257"/>
                <a:gd name="connsiteX2" fmla="*/ 0 w 1522238"/>
                <a:gd name="connsiteY2" fmla="*/ 470414 h 930257"/>
                <a:gd name="connsiteX3" fmla="*/ 179708 w 1522238"/>
                <a:gd name="connsiteY3" fmla="*/ 290705 h 930257"/>
                <a:gd name="connsiteX4" fmla="*/ 327704 w 1522238"/>
                <a:gd name="connsiteY4" fmla="*/ 174423 h 930257"/>
                <a:gd name="connsiteX5" fmla="*/ 359417 w 1522238"/>
                <a:gd name="connsiteY5" fmla="*/ 200851 h 930257"/>
                <a:gd name="connsiteX6" fmla="*/ 317133 w 1522238"/>
                <a:gd name="connsiteY6" fmla="*/ 280134 h 930257"/>
                <a:gd name="connsiteX7" fmla="*/ 301276 w 1522238"/>
                <a:gd name="connsiteY7" fmla="*/ 311847 h 930257"/>
                <a:gd name="connsiteX8" fmla="*/ 295990 w 1522238"/>
                <a:gd name="connsiteY8" fmla="*/ 380559 h 930257"/>
                <a:gd name="connsiteX9" fmla="*/ 348846 w 1522238"/>
                <a:gd name="connsiteY9" fmla="*/ 406987 h 930257"/>
                <a:gd name="connsiteX10" fmla="*/ 454557 w 1522238"/>
                <a:gd name="connsiteY10" fmla="*/ 364703 h 930257"/>
                <a:gd name="connsiteX11" fmla="*/ 528555 w 1522238"/>
                <a:gd name="connsiteY11" fmla="*/ 327704 h 930257"/>
                <a:gd name="connsiteX12" fmla="*/ 940827 w 1522238"/>
                <a:gd name="connsiteY12" fmla="*/ 422844 h 930257"/>
                <a:gd name="connsiteX13" fmla="*/ 972541 w 1522238"/>
                <a:gd name="connsiteY13" fmla="*/ 433415 h 930257"/>
                <a:gd name="connsiteX14" fmla="*/ 1041253 w 1522238"/>
                <a:gd name="connsiteY14" fmla="*/ 375274 h 930257"/>
                <a:gd name="connsiteX15" fmla="*/ 1051824 w 1522238"/>
                <a:gd name="connsiteY15" fmla="*/ 338275 h 930257"/>
                <a:gd name="connsiteX16" fmla="*/ 1041253 w 1522238"/>
                <a:gd name="connsiteY16" fmla="*/ 274848 h 930257"/>
                <a:gd name="connsiteX17" fmla="*/ 1046538 w 1522238"/>
                <a:gd name="connsiteY17" fmla="*/ 253706 h 930257"/>
                <a:gd name="connsiteX18" fmla="*/ 1522238 w 1522238"/>
                <a:gd name="connsiteY18" fmla="*/ 0 h 930257"/>
                <a:gd name="connsiteX19" fmla="*/ 1522238 w 1522238"/>
                <a:gd name="connsiteY19" fmla="*/ 0 h 930257"/>
                <a:gd name="connsiteX20" fmla="*/ 1522238 w 1522238"/>
                <a:gd name="connsiteY20" fmla="*/ 0 h 930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522238" h="930257">
                  <a:moveTo>
                    <a:pt x="89854" y="930257"/>
                  </a:moveTo>
                  <a:lnTo>
                    <a:pt x="169137" y="628980"/>
                  </a:lnTo>
                  <a:lnTo>
                    <a:pt x="0" y="470414"/>
                  </a:lnTo>
                  <a:lnTo>
                    <a:pt x="179708" y="290705"/>
                  </a:lnTo>
                  <a:lnTo>
                    <a:pt x="327704" y="174423"/>
                  </a:lnTo>
                  <a:lnTo>
                    <a:pt x="359417" y="200851"/>
                  </a:lnTo>
                  <a:lnTo>
                    <a:pt x="317133" y="280134"/>
                  </a:lnTo>
                  <a:lnTo>
                    <a:pt x="301276" y="311847"/>
                  </a:lnTo>
                  <a:lnTo>
                    <a:pt x="295990" y="380559"/>
                  </a:lnTo>
                  <a:lnTo>
                    <a:pt x="348846" y="406987"/>
                  </a:lnTo>
                  <a:lnTo>
                    <a:pt x="454557" y="364703"/>
                  </a:lnTo>
                  <a:lnTo>
                    <a:pt x="528555" y="327704"/>
                  </a:lnTo>
                  <a:lnTo>
                    <a:pt x="940827" y="422844"/>
                  </a:lnTo>
                  <a:lnTo>
                    <a:pt x="972541" y="433415"/>
                  </a:lnTo>
                  <a:lnTo>
                    <a:pt x="1041253" y="375274"/>
                  </a:lnTo>
                  <a:lnTo>
                    <a:pt x="1051824" y="338275"/>
                  </a:lnTo>
                  <a:lnTo>
                    <a:pt x="1041253" y="274848"/>
                  </a:lnTo>
                  <a:lnTo>
                    <a:pt x="1046538" y="253706"/>
                  </a:lnTo>
                  <a:lnTo>
                    <a:pt x="1522238" y="0"/>
                  </a:lnTo>
                  <a:lnTo>
                    <a:pt x="1522238" y="0"/>
                  </a:lnTo>
                  <a:lnTo>
                    <a:pt x="1522238" y="0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1" name="Forma libre 30"/>
            <p:cNvSpPr/>
            <p:nvPr/>
          </p:nvSpPr>
          <p:spPr bwMode="auto">
            <a:xfrm>
              <a:off x="2991621" y="3795024"/>
              <a:ext cx="909114" cy="2214645"/>
            </a:xfrm>
            <a:custGeom>
              <a:avLst/>
              <a:gdLst>
                <a:gd name="connsiteX0" fmla="*/ 0 w 909114"/>
                <a:gd name="connsiteY0" fmla="*/ 0 h 2214645"/>
                <a:gd name="connsiteX1" fmla="*/ 169137 w 909114"/>
                <a:gd name="connsiteY1" fmla="*/ 126853 h 2214645"/>
                <a:gd name="connsiteX2" fmla="*/ 248421 w 909114"/>
                <a:gd name="connsiteY2" fmla="*/ 169138 h 2214645"/>
                <a:gd name="connsiteX3" fmla="*/ 274848 w 909114"/>
                <a:gd name="connsiteY3" fmla="*/ 211422 h 2214645"/>
                <a:gd name="connsiteX4" fmla="*/ 422844 w 909114"/>
                <a:gd name="connsiteY4" fmla="*/ 570840 h 2214645"/>
                <a:gd name="connsiteX5" fmla="*/ 438700 w 909114"/>
                <a:gd name="connsiteY5" fmla="*/ 681836 h 2214645"/>
                <a:gd name="connsiteX6" fmla="*/ 438700 w 909114"/>
                <a:gd name="connsiteY6" fmla="*/ 951399 h 2214645"/>
                <a:gd name="connsiteX7" fmla="*/ 475699 w 909114"/>
                <a:gd name="connsiteY7" fmla="*/ 983112 h 2214645"/>
                <a:gd name="connsiteX8" fmla="*/ 570839 w 909114"/>
                <a:gd name="connsiteY8" fmla="*/ 1062396 h 2214645"/>
                <a:gd name="connsiteX9" fmla="*/ 565554 w 909114"/>
                <a:gd name="connsiteY9" fmla="*/ 1099394 h 2214645"/>
                <a:gd name="connsiteX10" fmla="*/ 655408 w 909114"/>
                <a:gd name="connsiteY10" fmla="*/ 1168107 h 2214645"/>
                <a:gd name="connsiteX11" fmla="*/ 681836 w 909114"/>
                <a:gd name="connsiteY11" fmla="*/ 1247390 h 2214645"/>
                <a:gd name="connsiteX12" fmla="*/ 708263 w 909114"/>
                <a:gd name="connsiteY12" fmla="*/ 1289674 h 2214645"/>
                <a:gd name="connsiteX13" fmla="*/ 845688 w 909114"/>
                <a:gd name="connsiteY13" fmla="*/ 1485240 h 2214645"/>
                <a:gd name="connsiteX14" fmla="*/ 845688 w 909114"/>
                <a:gd name="connsiteY14" fmla="*/ 1553952 h 2214645"/>
                <a:gd name="connsiteX15" fmla="*/ 829831 w 909114"/>
                <a:gd name="connsiteY15" fmla="*/ 1580379 h 2214645"/>
                <a:gd name="connsiteX16" fmla="*/ 856259 w 909114"/>
                <a:gd name="connsiteY16" fmla="*/ 1670234 h 2214645"/>
                <a:gd name="connsiteX17" fmla="*/ 882687 w 909114"/>
                <a:gd name="connsiteY17" fmla="*/ 1770659 h 2214645"/>
                <a:gd name="connsiteX18" fmla="*/ 877401 w 909114"/>
                <a:gd name="connsiteY18" fmla="*/ 1881656 h 2214645"/>
                <a:gd name="connsiteX19" fmla="*/ 808689 w 909114"/>
                <a:gd name="connsiteY19" fmla="*/ 2008509 h 2214645"/>
                <a:gd name="connsiteX20" fmla="*/ 808689 w 909114"/>
                <a:gd name="connsiteY20" fmla="*/ 2019080 h 2214645"/>
                <a:gd name="connsiteX21" fmla="*/ 840402 w 909114"/>
                <a:gd name="connsiteY21" fmla="*/ 2082507 h 2214645"/>
                <a:gd name="connsiteX22" fmla="*/ 909114 w 909114"/>
                <a:gd name="connsiteY22" fmla="*/ 2214645 h 2214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09114" h="2214645">
                  <a:moveTo>
                    <a:pt x="0" y="0"/>
                  </a:moveTo>
                  <a:lnTo>
                    <a:pt x="169137" y="126853"/>
                  </a:lnTo>
                  <a:lnTo>
                    <a:pt x="248421" y="169138"/>
                  </a:lnTo>
                  <a:lnTo>
                    <a:pt x="274848" y="211422"/>
                  </a:lnTo>
                  <a:lnTo>
                    <a:pt x="422844" y="570840"/>
                  </a:lnTo>
                  <a:lnTo>
                    <a:pt x="438700" y="681836"/>
                  </a:lnTo>
                  <a:lnTo>
                    <a:pt x="438700" y="951399"/>
                  </a:lnTo>
                  <a:lnTo>
                    <a:pt x="475699" y="983112"/>
                  </a:lnTo>
                  <a:lnTo>
                    <a:pt x="570839" y="1062396"/>
                  </a:lnTo>
                  <a:lnTo>
                    <a:pt x="565554" y="1099394"/>
                  </a:lnTo>
                  <a:lnTo>
                    <a:pt x="655408" y="1168107"/>
                  </a:lnTo>
                  <a:lnTo>
                    <a:pt x="681836" y="1247390"/>
                  </a:lnTo>
                  <a:lnTo>
                    <a:pt x="708263" y="1289674"/>
                  </a:lnTo>
                  <a:lnTo>
                    <a:pt x="845688" y="1485240"/>
                  </a:lnTo>
                  <a:lnTo>
                    <a:pt x="845688" y="1553952"/>
                  </a:lnTo>
                  <a:lnTo>
                    <a:pt x="829831" y="1580379"/>
                  </a:lnTo>
                  <a:lnTo>
                    <a:pt x="856259" y="1670234"/>
                  </a:lnTo>
                  <a:lnTo>
                    <a:pt x="882687" y="1770659"/>
                  </a:lnTo>
                  <a:lnTo>
                    <a:pt x="877401" y="1881656"/>
                  </a:lnTo>
                  <a:lnTo>
                    <a:pt x="808689" y="2008509"/>
                  </a:lnTo>
                  <a:lnTo>
                    <a:pt x="808689" y="2019080"/>
                  </a:lnTo>
                  <a:lnTo>
                    <a:pt x="840402" y="2082507"/>
                  </a:lnTo>
                  <a:lnTo>
                    <a:pt x="909114" y="2214645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2" name="Forma libre 31"/>
            <p:cNvSpPr/>
            <p:nvPr/>
          </p:nvSpPr>
          <p:spPr bwMode="auto">
            <a:xfrm>
              <a:off x="2801341" y="4048731"/>
              <a:ext cx="470414" cy="1897512"/>
            </a:xfrm>
            <a:custGeom>
              <a:avLst/>
              <a:gdLst>
                <a:gd name="connsiteX0" fmla="*/ 433415 w 470414"/>
                <a:gd name="connsiteY0" fmla="*/ 0 h 1897512"/>
                <a:gd name="connsiteX1" fmla="*/ 343561 w 470414"/>
                <a:gd name="connsiteY1" fmla="*/ 58141 h 1897512"/>
                <a:gd name="connsiteX2" fmla="*/ 163852 w 470414"/>
                <a:gd name="connsiteY2" fmla="*/ 63426 h 1897512"/>
                <a:gd name="connsiteX3" fmla="*/ 89854 w 470414"/>
                <a:gd name="connsiteY3" fmla="*/ 73997 h 1897512"/>
                <a:gd name="connsiteX4" fmla="*/ 15857 w 470414"/>
                <a:gd name="connsiteY4" fmla="*/ 158566 h 1897512"/>
                <a:gd name="connsiteX5" fmla="*/ 0 w 470414"/>
                <a:gd name="connsiteY5" fmla="*/ 206136 h 1897512"/>
                <a:gd name="connsiteX6" fmla="*/ 5286 w 470414"/>
                <a:gd name="connsiteY6" fmla="*/ 491556 h 1897512"/>
                <a:gd name="connsiteX7" fmla="*/ 52856 w 470414"/>
                <a:gd name="connsiteY7" fmla="*/ 570839 h 1897512"/>
                <a:gd name="connsiteX8" fmla="*/ 174423 w 470414"/>
                <a:gd name="connsiteY8" fmla="*/ 597267 h 1897512"/>
                <a:gd name="connsiteX9" fmla="*/ 258992 w 470414"/>
                <a:gd name="connsiteY9" fmla="*/ 676550 h 1897512"/>
                <a:gd name="connsiteX10" fmla="*/ 274849 w 470414"/>
                <a:gd name="connsiteY10" fmla="*/ 766404 h 1897512"/>
                <a:gd name="connsiteX11" fmla="*/ 206136 w 470414"/>
                <a:gd name="connsiteY11" fmla="*/ 1035967 h 1897512"/>
                <a:gd name="connsiteX12" fmla="*/ 221993 w 470414"/>
                <a:gd name="connsiteY12" fmla="*/ 1215676 h 1897512"/>
                <a:gd name="connsiteX13" fmla="*/ 269563 w 470414"/>
                <a:gd name="connsiteY13" fmla="*/ 1257960 h 1897512"/>
                <a:gd name="connsiteX14" fmla="*/ 380560 w 470414"/>
                <a:gd name="connsiteY14" fmla="*/ 1300245 h 1897512"/>
                <a:gd name="connsiteX15" fmla="*/ 454557 w 470414"/>
                <a:gd name="connsiteY15" fmla="*/ 1284388 h 1897512"/>
                <a:gd name="connsiteX16" fmla="*/ 470414 w 470414"/>
                <a:gd name="connsiteY16" fmla="*/ 1316101 h 1897512"/>
                <a:gd name="connsiteX17" fmla="*/ 391131 w 470414"/>
                <a:gd name="connsiteY17" fmla="*/ 1395385 h 1897512"/>
                <a:gd name="connsiteX18" fmla="*/ 385845 w 470414"/>
                <a:gd name="connsiteY18" fmla="*/ 1453526 h 1897512"/>
                <a:gd name="connsiteX19" fmla="*/ 428130 w 470414"/>
                <a:gd name="connsiteY19" fmla="*/ 1501096 h 1897512"/>
                <a:gd name="connsiteX20" fmla="*/ 401702 w 470414"/>
                <a:gd name="connsiteY20" fmla="*/ 1797086 h 1897512"/>
                <a:gd name="connsiteX21" fmla="*/ 354132 w 470414"/>
                <a:gd name="connsiteY21" fmla="*/ 1802372 h 1897512"/>
                <a:gd name="connsiteX22" fmla="*/ 354132 w 470414"/>
                <a:gd name="connsiteY22" fmla="*/ 1855227 h 1897512"/>
                <a:gd name="connsiteX23" fmla="*/ 343561 w 470414"/>
                <a:gd name="connsiteY23" fmla="*/ 1897512 h 1897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70414" h="1897512">
                  <a:moveTo>
                    <a:pt x="433415" y="0"/>
                  </a:moveTo>
                  <a:lnTo>
                    <a:pt x="343561" y="58141"/>
                  </a:lnTo>
                  <a:lnTo>
                    <a:pt x="163852" y="63426"/>
                  </a:lnTo>
                  <a:lnTo>
                    <a:pt x="89854" y="73997"/>
                  </a:lnTo>
                  <a:lnTo>
                    <a:pt x="15857" y="158566"/>
                  </a:lnTo>
                  <a:lnTo>
                    <a:pt x="0" y="206136"/>
                  </a:lnTo>
                  <a:lnTo>
                    <a:pt x="5286" y="491556"/>
                  </a:lnTo>
                  <a:lnTo>
                    <a:pt x="52856" y="570839"/>
                  </a:lnTo>
                  <a:lnTo>
                    <a:pt x="174423" y="597267"/>
                  </a:lnTo>
                  <a:lnTo>
                    <a:pt x="258992" y="676550"/>
                  </a:lnTo>
                  <a:lnTo>
                    <a:pt x="274849" y="766404"/>
                  </a:lnTo>
                  <a:lnTo>
                    <a:pt x="206136" y="1035967"/>
                  </a:lnTo>
                  <a:lnTo>
                    <a:pt x="221993" y="1215676"/>
                  </a:lnTo>
                  <a:lnTo>
                    <a:pt x="269563" y="1257960"/>
                  </a:lnTo>
                  <a:lnTo>
                    <a:pt x="380560" y="1300245"/>
                  </a:lnTo>
                  <a:lnTo>
                    <a:pt x="454557" y="1284388"/>
                  </a:lnTo>
                  <a:lnTo>
                    <a:pt x="470414" y="1316101"/>
                  </a:lnTo>
                  <a:lnTo>
                    <a:pt x="391131" y="1395385"/>
                  </a:lnTo>
                  <a:lnTo>
                    <a:pt x="385845" y="1453526"/>
                  </a:lnTo>
                  <a:lnTo>
                    <a:pt x="428130" y="1501096"/>
                  </a:lnTo>
                  <a:lnTo>
                    <a:pt x="401702" y="1797086"/>
                  </a:lnTo>
                  <a:lnTo>
                    <a:pt x="354132" y="1802372"/>
                  </a:lnTo>
                  <a:lnTo>
                    <a:pt x="354132" y="1855227"/>
                  </a:lnTo>
                  <a:lnTo>
                    <a:pt x="343561" y="1897512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3" name="Forma libre 32"/>
            <p:cNvSpPr/>
            <p:nvPr/>
          </p:nvSpPr>
          <p:spPr bwMode="auto">
            <a:xfrm>
              <a:off x="1432384" y="5274978"/>
              <a:ext cx="3308754" cy="887972"/>
            </a:xfrm>
            <a:custGeom>
              <a:avLst/>
              <a:gdLst>
                <a:gd name="connsiteX0" fmla="*/ 0 w 3308754"/>
                <a:gd name="connsiteY0" fmla="*/ 0 h 887972"/>
                <a:gd name="connsiteX1" fmla="*/ 73998 w 3308754"/>
                <a:gd name="connsiteY1" fmla="*/ 52856 h 887972"/>
                <a:gd name="connsiteX2" fmla="*/ 332989 w 3308754"/>
                <a:gd name="connsiteY2" fmla="*/ 79283 h 887972"/>
                <a:gd name="connsiteX3" fmla="*/ 597267 w 3308754"/>
                <a:gd name="connsiteY3" fmla="*/ 126853 h 887972"/>
                <a:gd name="connsiteX4" fmla="*/ 713549 w 3308754"/>
                <a:gd name="connsiteY4" fmla="*/ 169138 h 887972"/>
                <a:gd name="connsiteX5" fmla="*/ 835117 w 3308754"/>
                <a:gd name="connsiteY5" fmla="*/ 317133 h 887972"/>
                <a:gd name="connsiteX6" fmla="*/ 993683 w 3308754"/>
                <a:gd name="connsiteY6" fmla="*/ 417558 h 887972"/>
                <a:gd name="connsiteX7" fmla="*/ 1226247 w 3308754"/>
                <a:gd name="connsiteY7" fmla="*/ 539126 h 887972"/>
                <a:gd name="connsiteX8" fmla="*/ 1326673 w 3308754"/>
                <a:gd name="connsiteY8" fmla="*/ 581410 h 887972"/>
                <a:gd name="connsiteX9" fmla="*/ 1437669 w 3308754"/>
                <a:gd name="connsiteY9" fmla="*/ 634266 h 887972"/>
                <a:gd name="connsiteX10" fmla="*/ 1511667 w 3308754"/>
                <a:gd name="connsiteY10" fmla="*/ 618409 h 887972"/>
                <a:gd name="connsiteX11" fmla="*/ 1733660 w 3308754"/>
                <a:gd name="connsiteY11" fmla="*/ 665979 h 887972"/>
                <a:gd name="connsiteX12" fmla="*/ 2246358 w 3308754"/>
                <a:gd name="connsiteY12" fmla="*/ 745262 h 887972"/>
                <a:gd name="connsiteX13" fmla="*/ 2452495 w 3308754"/>
                <a:gd name="connsiteY13" fmla="*/ 745262 h 887972"/>
                <a:gd name="connsiteX14" fmla="*/ 2658631 w 3308754"/>
                <a:gd name="connsiteY14" fmla="*/ 724120 h 887972"/>
                <a:gd name="connsiteX15" fmla="*/ 2817198 w 3308754"/>
                <a:gd name="connsiteY15" fmla="*/ 734691 h 887972"/>
                <a:gd name="connsiteX16" fmla="*/ 2970478 w 3308754"/>
                <a:gd name="connsiteY16" fmla="*/ 766405 h 887972"/>
                <a:gd name="connsiteX17" fmla="*/ 3139616 w 3308754"/>
                <a:gd name="connsiteY17" fmla="*/ 813975 h 887972"/>
                <a:gd name="connsiteX18" fmla="*/ 3308754 w 3308754"/>
                <a:gd name="connsiteY18" fmla="*/ 887972 h 887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08754" h="887972">
                  <a:moveTo>
                    <a:pt x="0" y="0"/>
                  </a:moveTo>
                  <a:lnTo>
                    <a:pt x="73998" y="52856"/>
                  </a:lnTo>
                  <a:lnTo>
                    <a:pt x="332989" y="79283"/>
                  </a:lnTo>
                  <a:lnTo>
                    <a:pt x="597267" y="126853"/>
                  </a:lnTo>
                  <a:lnTo>
                    <a:pt x="713549" y="169138"/>
                  </a:lnTo>
                  <a:lnTo>
                    <a:pt x="835117" y="317133"/>
                  </a:lnTo>
                  <a:lnTo>
                    <a:pt x="993683" y="417558"/>
                  </a:lnTo>
                  <a:lnTo>
                    <a:pt x="1226247" y="539126"/>
                  </a:lnTo>
                  <a:lnTo>
                    <a:pt x="1326673" y="581410"/>
                  </a:lnTo>
                  <a:lnTo>
                    <a:pt x="1437669" y="634266"/>
                  </a:lnTo>
                  <a:lnTo>
                    <a:pt x="1511667" y="618409"/>
                  </a:lnTo>
                  <a:lnTo>
                    <a:pt x="1733660" y="665979"/>
                  </a:lnTo>
                  <a:lnTo>
                    <a:pt x="2246358" y="745262"/>
                  </a:lnTo>
                  <a:lnTo>
                    <a:pt x="2452495" y="745262"/>
                  </a:lnTo>
                  <a:lnTo>
                    <a:pt x="2658631" y="724120"/>
                  </a:lnTo>
                  <a:lnTo>
                    <a:pt x="2817198" y="734691"/>
                  </a:lnTo>
                  <a:lnTo>
                    <a:pt x="2970478" y="766405"/>
                  </a:lnTo>
                  <a:lnTo>
                    <a:pt x="3139616" y="813975"/>
                  </a:lnTo>
                  <a:lnTo>
                    <a:pt x="3308754" y="887972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4" name="Forma libre 33"/>
            <p:cNvSpPr/>
            <p:nvPr/>
          </p:nvSpPr>
          <p:spPr bwMode="auto">
            <a:xfrm>
              <a:off x="3604745" y="4640712"/>
              <a:ext cx="1374242" cy="940828"/>
            </a:xfrm>
            <a:custGeom>
              <a:avLst/>
              <a:gdLst>
                <a:gd name="connsiteX0" fmla="*/ 0 w 1374242"/>
                <a:gd name="connsiteY0" fmla="*/ 174423 h 940828"/>
                <a:gd name="connsiteX1" fmla="*/ 116282 w 1374242"/>
                <a:gd name="connsiteY1" fmla="*/ 174423 h 940828"/>
                <a:gd name="connsiteX2" fmla="*/ 206136 w 1374242"/>
                <a:gd name="connsiteY2" fmla="*/ 195565 h 940828"/>
                <a:gd name="connsiteX3" fmla="*/ 221993 w 1374242"/>
                <a:gd name="connsiteY3" fmla="*/ 179709 h 940828"/>
                <a:gd name="connsiteX4" fmla="*/ 221993 w 1374242"/>
                <a:gd name="connsiteY4" fmla="*/ 100426 h 940828"/>
                <a:gd name="connsiteX5" fmla="*/ 243135 w 1374242"/>
                <a:gd name="connsiteY5" fmla="*/ 84569 h 940828"/>
                <a:gd name="connsiteX6" fmla="*/ 322418 w 1374242"/>
                <a:gd name="connsiteY6" fmla="*/ 105711 h 940828"/>
                <a:gd name="connsiteX7" fmla="*/ 385845 w 1374242"/>
                <a:gd name="connsiteY7" fmla="*/ 95140 h 940828"/>
                <a:gd name="connsiteX8" fmla="*/ 428129 w 1374242"/>
                <a:gd name="connsiteY8" fmla="*/ 15857 h 940828"/>
                <a:gd name="connsiteX9" fmla="*/ 586695 w 1374242"/>
                <a:gd name="connsiteY9" fmla="*/ 0 h 940828"/>
                <a:gd name="connsiteX10" fmla="*/ 697692 w 1374242"/>
                <a:gd name="connsiteY10" fmla="*/ 36999 h 940828"/>
                <a:gd name="connsiteX11" fmla="*/ 718834 w 1374242"/>
                <a:gd name="connsiteY11" fmla="*/ 79283 h 940828"/>
                <a:gd name="connsiteX12" fmla="*/ 713549 w 1374242"/>
                <a:gd name="connsiteY12" fmla="*/ 126853 h 940828"/>
                <a:gd name="connsiteX13" fmla="*/ 639551 w 1374242"/>
                <a:gd name="connsiteY13" fmla="*/ 243135 h 940828"/>
                <a:gd name="connsiteX14" fmla="*/ 618409 w 1374242"/>
                <a:gd name="connsiteY14" fmla="*/ 295991 h 940828"/>
                <a:gd name="connsiteX15" fmla="*/ 650122 w 1374242"/>
                <a:gd name="connsiteY15" fmla="*/ 375274 h 940828"/>
                <a:gd name="connsiteX16" fmla="*/ 755833 w 1374242"/>
                <a:gd name="connsiteY16" fmla="*/ 459843 h 940828"/>
                <a:gd name="connsiteX17" fmla="*/ 829831 w 1374242"/>
                <a:gd name="connsiteY17" fmla="*/ 533841 h 940828"/>
                <a:gd name="connsiteX18" fmla="*/ 935542 w 1374242"/>
                <a:gd name="connsiteY18" fmla="*/ 586696 h 940828"/>
                <a:gd name="connsiteX19" fmla="*/ 1046538 w 1374242"/>
                <a:gd name="connsiteY19" fmla="*/ 687122 h 940828"/>
                <a:gd name="connsiteX20" fmla="*/ 1152249 w 1374242"/>
                <a:gd name="connsiteY20" fmla="*/ 798118 h 940828"/>
                <a:gd name="connsiteX21" fmla="*/ 1236818 w 1374242"/>
                <a:gd name="connsiteY21" fmla="*/ 887972 h 940828"/>
                <a:gd name="connsiteX22" fmla="*/ 1374242 w 1374242"/>
                <a:gd name="connsiteY22" fmla="*/ 940828 h 940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374242" h="940828">
                  <a:moveTo>
                    <a:pt x="0" y="174423"/>
                  </a:moveTo>
                  <a:lnTo>
                    <a:pt x="116282" y="174423"/>
                  </a:lnTo>
                  <a:lnTo>
                    <a:pt x="206136" y="195565"/>
                  </a:lnTo>
                  <a:lnTo>
                    <a:pt x="221993" y="179709"/>
                  </a:lnTo>
                  <a:lnTo>
                    <a:pt x="221993" y="100426"/>
                  </a:lnTo>
                  <a:lnTo>
                    <a:pt x="243135" y="84569"/>
                  </a:lnTo>
                  <a:lnTo>
                    <a:pt x="322418" y="105711"/>
                  </a:lnTo>
                  <a:lnTo>
                    <a:pt x="385845" y="95140"/>
                  </a:lnTo>
                  <a:lnTo>
                    <a:pt x="428129" y="15857"/>
                  </a:lnTo>
                  <a:lnTo>
                    <a:pt x="586695" y="0"/>
                  </a:lnTo>
                  <a:lnTo>
                    <a:pt x="697692" y="36999"/>
                  </a:lnTo>
                  <a:lnTo>
                    <a:pt x="718834" y="79283"/>
                  </a:lnTo>
                  <a:lnTo>
                    <a:pt x="713549" y="126853"/>
                  </a:lnTo>
                  <a:lnTo>
                    <a:pt x="639551" y="243135"/>
                  </a:lnTo>
                  <a:lnTo>
                    <a:pt x="618409" y="295991"/>
                  </a:lnTo>
                  <a:lnTo>
                    <a:pt x="650122" y="375274"/>
                  </a:lnTo>
                  <a:lnTo>
                    <a:pt x="755833" y="459843"/>
                  </a:lnTo>
                  <a:lnTo>
                    <a:pt x="829831" y="533841"/>
                  </a:lnTo>
                  <a:lnTo>
                    <a:pt x="935542" y="586696"/>
                  </a:lnTo>
                  <a:lnTo>
                    <a:pt x="1046538" y="687122"/>
                  </a:lnTo>
                  <a:lnTo>
                    <a:pt x="1152249" y="798118"/>
                  </a:lnTo>
                  <a:lnTo>
                    <a:pt x="1236818" y="887972"/>
                  </a:lnTo>
                  <a:lnTo>
                    <a:pt x="1374242" y="940828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6" name="Forma libre 35"/>
            <p:cNvSpPr/>
            <p:nvPr/>
          </p:nvSpPr>
          <p:spPr bwMode="auto">
            <a:xfrm>
              <a:off x="4196726" y="5285549"/>
              <a:ext cx="761119" cy="887972"/>
            </a:xfrm>
            <a:custGeom>
              <a:avLst/>
              <a:gdLst>
                <a:gd name="connsiteX0" fmla="*/ 0 w 761119"/>
                <a:gd name="connsiteY0" fmla="*/ 0 h 887972"/>
                <a:gd name="connsiteX1" fmla="*/ 58141 w 761119"/>
                <a:gd name="connsiteY1" fmla="*/ 5286 h 887972"/>
                <a:gd name="connsiteX2" fmla="*/ 137424 w 761119"/>
                <a:gd name="connsiteY2" fmla="*/ 42285 h 887972"/>
                <a:gd name="connsiteX3" fmla="*/ 264277 w 761119"/>
                <a:gd name="connsiteY3" fmla="*/ 63427 h 887972"/>
                <a:gd name="connsiteX4" fmla="*/ 332990 w 761119"/>
                <a:gd name="connsiteY4" fmla="*/ 153281 h 887972"/>
                <a:gd name="connsiteX5" fmla="*/ 380560 w 761119"/>
                <a:gd name="connsiteY5" fmla="*/ 195565 h 887972"/>
                <a:gd name="connsiteX6" fmla="*/ 428129 w 761119"/>
                <a:gd name="connsiteY6" fmla="*/ 258992 h 887972"/>
                <a:gd name="connsiteX7" fmla="*/ 443986 w 761119"/>
                <a:gd name="connsiteY7" fmla="*/ 306562 h 887972"/>
                <a:gd name="connsiteX8" fmla="*/ 623695 w 761119"/>
                <a:gd name="connsiteY8" fmla="*/ 428130 h 887972"/>
                <a:gd name="connsiteX9" fmla="*/ 718835 w 761119"/>
                <a:gd name="connsiteY9" fmla="*/ 475700 h 887972"/>
                <a:gd name="connsiteX10" fmla="*/ 761119 w 761119"/>
                <a:gd name="connsiteY10" fmla="*/ 554983 h 887972"/>
                <a:gd name="connsiteX11" fmla="*/ 729406 w 761119"/>
                <a:gd name="connsiteY11" fmla="*/ 650123 h 887972"/>
                <a:gd name="connsiteX12" fmla="*/ 713549 w 761119"/>
                <a:gd name="connsiteY12" fmla="*/ 713549 h 887972"/>
                <a:gd name="connsiteX13" fmla="*/ 729406 w 761119"/>
                <a:gd name="connsiteY13" fmla="*/ 887972 h 887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1119" h="887972">
                  <a:moveTo>
                    <a:pt x="0" y="0"/>
                  </a:moveTo>
                  <a:lnTo>
                    <a:pt x="58141" y="5286"/>
                  </a:lnTo>
                  <a:lnTo>
                    <a:pt x="137424" y="42285"/>
                  </a:lnTo>
                  <a:lnTo>
                    <a:pt x="264277" y="63427"/>
                  </a:lnTo>
                  <a:lnTo>
                    <a:pt x="332990" y="153281"/>
                  </a:lnTo>
                  <a:lnTo>
                    <a:pt x="380560" y="195565"/>
                  </a:lnTo>
                  <a:lnTo>
                    <a:pt x="428129" y="258992"/>
                  </a:lnTo>
                  <a:lnTo>
                    <a:pt x="443986" y="306562"/>
                  </a:lnTo>
                  <a:lnTo>
                    <a:pt x="623695" y="428130"/>
                  </a:lnTo>
                  <a:lnTo>
                    <a:pt x="718835" y="475700"/>
                  </a:lnTo>
                  <a:lnTo>
                    <a:pt x="761119" y="554983"/>
                  </a:lnTo>
                  <a:lnTo>
                    <a:pt x="729406" y="650123"/>
                  </a:lnTo>
                  <a:lnTo>
                    <a:pt x="713549" y="713549"/>
                  </a:lnTo>
                  <a:lnTo>
                    <a:pt x="729406" y="887972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7" name="Forma libre 36"/>
            <p:cNvSpPr/>
            <p:nvPr/>
          </p:nvSpPr>
          <p:spPr bwMode="auto">
            <a:xfrm>
              <a:off x="6416657" y="4783422"/>
              <a:ext cx="983112" cy="872116"/>
            </a:xfrm>
            <a:custGeom>
              <a:avLst/>
              <a:gdLst>
                <a:gd name="connsiteX0" fmla="*/ 0 w 983112"/>
                <a:gd name="connsiteY0" fmla="*/ 872116 h 872116"/>
                <a:gd name="connsiteX1" fmla="*/ 52855 w 983112"/>
                <a:gd name="connsiteY1" fmla="*/ 687121 h 872116"/>
                <a:gd name="connsiteX2" fmla="*/ 110996 w 983112"/>
                <a:gd name="connsiteY2" fmla="*/ 591981 h 872116"/>
                <a:gd name="connsiteX3" fmla="*/ 179708 w 983112"/>
                <a:gd name="connsiteY3" fmla="*/ 549697 h 872116"/>
                <a:gd name="connsiteX4" fmla="*/ 306561 w 983112"/>
                <a:gd name="connsiteY4" fmla="*/ 554983 h 872116"/>
                <a:gd name="connsiteX5" fmla="*/ 380559 w 983112"/>
                <a:gd name="connsiteY5" fmla="*/ 560268 h 872116"/>
                <a:gd name="connsiteX6" fmla="*/ 433415 w 983112"/>
                <a:gd name="connsiteY6" fmla="*/ 517984 h 872116"/>
                <a:gd name="connsiteX7" fmla="*/ 470414 w 983112"/>
                <a:gd name="connsiteY7" fmla="*/ 380560 h 872116"/>
                <a:gd name="connsiteX8" fmla="*/ 491556 w 983112"/>
                <a:gd name="connsiteY8" fmla="*/ 343561 h 872116"/>
                <a:gd name="connsiteX9" fmla="*/ 803403 w 983112"/>
                <a:gd name="connsiteY9" fmla="*/ 52855 h 872116"/>
                <a:gd name="connsiteX10" fmla="*/ 872115 w 983112"/>
                <a:gd name="connsiteY10" fmla="*/ 31713 h 872116"/>
                <a:gd name="connsiteX11" fmla="*/ 914400 w 983112"/>
                <a:gd name="connsiteY11" fmla="*/ 5286 h 872116"/>
                <a:gd name="connsiteX12" fmla="*/ 983112 w 983112"/>
                <a:gd name="connsiteY12" fmla="*/ 0 h 872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83112" h="872116">
                  <a:moveTo>
                    <a:pt x="0" y="872116"/>
                  </a:moveTo>
                  <a:lnTo>
                    <a:pt x="52855" y="687121"/>
                  </a:lnTo>
                  <a:lnTo>
                    <a:pt x="110996" y="591981"/>
                  </a:lnTo>
                  <a:lnTo>
                    <a:pt x="179708" y="549697"/>
                  </a:lnTo>
                  <a:lnTo>
                    <a:pt x="306561" y="554983"/>
                  </a:lnTo>
                  <a:lnTo>
                    <a:pt x="380559" y="560268"/>
                  </a:lnTo>
                  <a:lnTo>
                    <a:pt x="433415" y="517984"/>
                  </a:lnTo>
                  <a:lnTo>
                    <a:pt x="470414" y="380560"/>
                  </a:lnTo>
                  <a:lnTo>
                    <a:pt x="491556" y="343561"/>
                  </a:lnTo>
                  <a:lnTo>
                    <a:pt x="803403" y="52855"/>
                  </a:lnTo>
                  <a:lnTo>
                    <a:pt x="872115" y="31713"/>
                  </a:lnTo>
                  <a:lnTo>
                    <a:pt x="914400" y="5286"/>
                  </a:lnTo>
                  <a:lnTo>
                    <a:pt x="983112" y="0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8" name="Forma libre 37"/>
            <p:cNvSpPr/>
            <p:nvPr/>
          </p:nvSpPr>
          <p:spPr bwMode="auto">
            <a:xfrm>
              <a:off x="3234756" y="5322548"/>
              <a:ext cx="539126" cy="179709"/>
            </a:xfrm>
            <a:custGeom>
              <a:avLst/>
              <a:gdLst>
                <a:gd name="connsiteX0" fmla="*/ 539126 w 539126"/>
                <a:gd name="connsiteY0" fmla="*/ 26428 h 179709"/>
                <a:gd name="connsiteX1" fmla="*/ 454557 w 539126"/>
                <a:gd name="connsiteY1" fmla="*/ 0 h 179709"/>
                <a:gd name="connsiteX2" fmla="*/ 401702 w 539126"/>
                <a:gd name="connsiteY2" fmla="*/ 26428 h 179709"/>
                <a:gd name="connsiteX3" fmla="*/ 317133 w 539126"/>
                <a:gd name="connsiteY3" fmla="*/ 100425 h 179709"/>
                <a:gd name="connsiteX4" fmla="*/ 258992 w 539126"/>
                <a:gd name="connsiteY4" fmla="*/ 121568 h 179709"/>
                <a:gd name="connsiteX5" fmla="*/ 216708 w 539126"/>
                <a:gd name="connsiteY5" fmla="*/ 121568 h 179709"/>
                <a:gd name="connsiteX6" fmla="*/ 137424 w 539126"/>
                <a:gd name="connsiteY6" fmla="*/ 105711 h 179709"/>
                <a:gd name="connsiteX7" fmla="*/ 110997 w 539126"/>
                <a:gd name="connsiteY7" fmla="*/ 110997 h 179709"/>
                <a:gd name="connsiteX8" fmla="*/ 31713 w 539126"/>
                <a:gd name="connsiteY8" fmla="*/ 137424 h 179709"/>
                <a:gd name="connsiteX9" fmla="*/ 0 w 539126"/>
                <a:gd name="connsiteY9" fmla="*/ 179709 h 179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39126" h="179709">
                  <a:moveTo>
                    <a:pt x="539126" y="26428"/>
                  </a:moveTo>
                  <a:lnTo>
                    <a:pt x="454557" y="0"/>
                  </a:lnTo>
                  <a:lnTo>
                    <a:pt x="401702" y="26428"/>
                  </a:lnTo>
                  <a:lnTo>
                    <a:pt x="317133" y="100425"/>
                  </a:lnTo>
                  <a:lnTo>
                    <a:pt x="258992" y="121568"/>
                  </a:lnTo>
                  <a:lnTo>
                    <a:pt x="216708" y="121568"/>
                  </a:lnTo>
                  <a:lnTo>
                    <a:pt x="137424" y="105711"/>
                  </a:lnTo>
                  <a:lnTo>
                    <a:pt x="110997" y="110997"/>
                  </a:lnTo>
                  <a:lnTo>
                    <a:pt x="31713" y="137424"/>
                  </a:lnTo>
                  <a:lnTo>
                    <a:pt x="0" y="179709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9" name="Forma libre 38"/>
            <p:cNvSpPr/>
            <p:nvPr/>
          </p:nvSpPr>
          <p:spPr bwMode="auto">
            <a:xfrm>
              <a:off x="3055047" y="4915561"/>
              <a:ext cx="449272" cy="169137"/>
            </a:xfrm>
            <a:custGeom>
              <a:avLst/>
              <a:gdLst>
                <a:gd name="connsiteX0" fmla="*/ 449272 w 449272"/>
                <a:gd name="connsiteY0" fmla="*/ 0 h 169137"/>
                <a:gd name="connsiteX1" fmla="*/ 391131 w 449272"/>
                <a:gd name="connsiteY1" fmla="*/ 89854 h 169137"/>
                <a:gd name="connsiteX2" fmla="*/ 0 w 449272"/>
                <a:gd name="connsiteY2" fmla="*/ 169137 h 169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9272" h="169137">
                  <a:moveTo>
                    <a:pt x="449272" y="0"/>
                  </a:moveTo>
                  <a:lnTo>
                    <a:pt x="391131" y="89854"/>
                  </a:lnTo>
                  <a:lnTo>
                    <a:pt x="0" y="169137"/>
                  </a:lnTo>
                </a:path>
              </a:pathLst>
            </a:custGeom>
            <a:noFill/>
            <a:ln w="57150" cap="flat" cmpd="sng" algn="ctr">
              <a:solidFill>
                <a:srgbClr val="0066CC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</p:grpSp>
      <p:sp>
        <p:nvSpPr>
          <p:cNvPr id="43" name="CuadroTexto 42"/>
          <p:cNvSpPr txBox="1"/>
          <p:nvPr/>
        </p:nvSpPr>
        <p:spPr>
          <a:xfrm>
            <a:off x="323527" y="96887"/>
            <a:ext cx="4417611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 REGULADOR NAVAL – PROPOSICIÓN 2024</a:t>
            </a:r>
            <a:endParaRPr lang="es-CL" sz="1400" dirty="0"/>
          </a:p>
        </p:txBody>
      </p:sp>
      <p:cxnSp>
        <p:nvCxnSpPr>
          <p:cNvPr id="44" name="Conector recto 43"/>
          <p:cNvCxnSpPr/>
          <p:nvPr/>
        </p:nvCxnSpPr>
        <p:spPr bwMode="auto">
          <a:xfrm>
            <a:off x="369689" y="693955"/>
            <a:ext cx="616775" cy="0"/>
          </a:xfrm>
          <a:prstGeom prst="line">
            <a:avLst/>
          </a:prstGeom>
          <a:noFill/>
          <a:ln w="57150" cap="flat" cmpd="sng" algn="ctr">
            <a:solidFill>
              <a:srgbClr val="0066CC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CuadroTexto 44"/>
          <p:cNvSpPr txBox="1"/>
          <p:nvPr/>
        </p:nvSpPr>
        <p:spPr>
          <a:xfrm>
            <a:off x="963336" y="563776"/>
            <a:ext cx="290600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1100" dirty="0"/>
              <a:t>ESTRUCTURANTES EXISTENTES</a:t>
            </a:r>
            <a:endParaRPr lang="es-CL" sz="1100" dirty="0"/>
          </a:p>
        </p:txBody>
      </p:sp>
      <p:cxnSp>
        <p:nvCxnSpPr>
          <p:cNvPr id="46" name="Conector recto 45"/>
          <p:cNvCxnSpPr/>
          <p:nvPr/>
        </p:nvCxnSpPr>
        <p:spPr bwMode="auto">
          <a:xfrm>
            <a:off x="375782" y="923059"/>
            <a:ext cx="616775" cy="0"/>
          </a:xfrm>
          <a:prstGeom prst="line">
            <a:avLst/>
          </a:prstGeom>
          <a:noFill/>
          <a:ln w="57150" cap="flat" cmpd="sng" algn="ctr">
            <a:solidFill>
              <a:srgbClr val="FF33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CuadroTexto 46"/>
          <p:cNvSpPr txBox="1"/>
          <p:nvPr/>
        </p:nvSpPr>
        <p:spPr>
          <a:xfrm>
            <a:off x="966483" y="779800"/>
            <a:ext cx="341433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1100" dirty="0"/>
              <a:t>PROYECTADAS </a:t>
            </a:r>
            <a:r>
              <a:rPr lang="es-ES" sz="1100" b="0" dirty="0"/>
              <a:t>(RED VIAL ESTRUCTURANTE)</a:t>
            </a:r>
            <a:endParaRPr lang="es-CL" sz="1100" b="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363848" y="1139840"/>
            <a:ext cx="2906002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tabLst>
                <a:tab pos="177800" algn="l"/>
              </a:tabLst>
            </a:pPr>
            <a:r>
              <a:rPr lang="es-ES" sz="1100" dirty="0"/>
              <a:t>ZONIFICACIÓN PROPUESTA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A.	MANDO – ADMINISTRATIVO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B.	EQUIPAMIENTO APOYO BASE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C.	EQUIPAMIENTO APOYO REGIONAL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D.	MILITAR – RESGUARDO MILITAR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E.	EDUCACIONAL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F.	HABITACIONAL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G.	RECREACIONAL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H.	SANIDAD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I.	DESAFECTACIÓN – ENAJENACIÓN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	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	ACCESOS PRINCIPALES</a:t>
            </a:r>
          </a:p>
        </p:txBody>
      </p:sp>
      <p:sp>
        <p:nvSpPr>
          <p:cNvPr id="50" name="CuadroTexto 49"/>
          <p:cNvSpPr txBox="1"/>
          <p:nvPr/>
        </p:nvSpPr>
        <p:spPr>
          <a:xfrm>
            <a:off x="328754" y="320715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1100" dirty="0"/>
          </a:p>
        </p:txBody>
      </p:sp>
      <p:sp>
        <p:nvSpPr>
          <p:cNvPr id="51" name="CuadroTexto 50"/>
          <p:cNvSpPr txBox="1"/>
          <p:nvPr/>
        </p:nvSpPr>
        <p:spPr>
          <a:xfrm>
            <a:off x="3099476" y="3725378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B</a:t>
            </a:r>
            <a:endParaRPr lang="es-CL" sz="1100" dirty="0"/>
          </a:p>
        </p:txBody>
      </p:sp>
      <p:sp>
        <p:nvSpPr>
          <p:cNvPr id="52" name="CuadroTexto 51"/>
          <p:cNvSpPr txBox="1"/>
          <p:nvPr/>
        </p:nvSpPr>
        <p:spPr>
          <a:xfrm>
            <a:off x="6163760" y="5901021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B</a:t>
            </a:r>
            <a:endParaRPr lang="es-CL" sz="1100" dirty="0"/>
          </a:p>
        </p:txBody>
      </p:sp>
      <p:sp>
        <p:nvSpPr>
          <p:cNvPr id="53" name="CuadroTexto 52"/>
          <p:cNvSpPr txBox="1"/>
          <p:nvPr/>
        </p:nvSpPr>
        <p:spPr>
          <a:xfrm>
            <a:off x="5655538" y="597443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A</a:t>
            </a:r>
            <a:endParaRPr lang="es-CL" sz="1100" dirty="0"/>
          </a:p>
        </p:txBody>
      </p:sp>
      <p:sp>
        <p:nvSpPr>
          <p:cNvPr id="54" name="CuadroTexto 53"/>
          <p:cNvSpPr txBox="1"/>
          <p:nvPr/>
        </p:nvSpPr>
        <p:spPr>
          <a:xfrm>
            <a:off x="1306277" y="5308730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A</a:t>
            </a:r>
            <a:endParaRPr lang="es-CL" sz="1100" dirty="0"/>
          </a:p>
        </p:txBody>
      </p:sp>
      <p:sp>
        <p:nvSpPr>
          <p:cNvPr id="55" name="CuadroTexto 54"/>
          <p:cNvSpPr txBox="1"/>
          <p:nvPr/>
        </p:nvSpPr>
        <p:spPr>
          <a:xfrm>
            <a:off x="1706359" y="504903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A</a:t>
            </a:r>
            <a:endParaRPr lang="es-CL" sz="1100" dirty="0"/>
          </a:p>
        </p:txBody>
      </p:sp>
      <p:sp>
        <p:nvSpPr>
          <p:cNvPr id="56" name="CuadroTexto 55"/>
          <p:cNvSpPr txBox="1"/>
          <p:nvPr/>
        </p:nvSpPr>
        <p:spPr>
          <a:xfrm>
            <a:off x="6309452" y="2715038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57" name="CuadroTexto 56"/>
          <p:cNvSpPr txBox="1"/>
          <p:nvPr/>
        </p:nvSpPr>
        <p:spPr>
          <a:xfrm>
            <a:off x="7653964" y="3076347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C</a:t>
            </a:r>
            <a:endParaRPr lang="es-CL" sz="1100" dirty="0"/>
          </a:p>
        </p:txBody>
      </p:sp>
      <p:sp>
        <p:nvSpPr>
          <p:cNvPr id="58" name="CuadroTexto 57"/>
          <p:cNvSpPr txBox="1"/>
          <p:nvPr/>
        </p:nvSpPr>
        <p:spPr>
          <a:xfrm>
            <a:off x="1917194" y="561325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B</a:t>
            </a:r>
            <a:endParaRPr lang="es-CL" sz="1100" dirty="0"/>
          </a:p>
        </p:txBody>
      </p:sp>
      <p:sp>
        <p:nvSpPr>
          <p:cNvPr id="59" name="CuadroTexto 58"/>
          <p:cNvSpPr txBox="1"/>
          <p:nvPr/>
        </p:nvSpPr>
        <p:spPr>
          <a:xfrm>
            <a:off x="6600841" y="607971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E</a:t>
            </a:r>
            <a:endParaRPr lang="es-CL" sz="1100" dirty="0"/>
          </a:p>
        </p:txBody>
      </p:sp>
      <p:sp>
        <p:nvSpPr>
          <p:cNvPr id="60" name="CuadroTexto 59"/>
          <p:cNvSpPr txBox="1"/>
          <p:nvPr/>
        </p:nvSpPr>
        <p:spPr>
          <a:xfrm>
            <a:off x="4325198" y="557363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E</a:t>
            </a:r>
            <a:endParaRPr lang="es-CL" sz="1100" dirty="0"/>
          </a:p>
        </p:txBody>
      </p:sp>
      <p:sp>
        <p:nvSpPr>
          <p:cNvPr id="61" name="CuadroTexto 60"/>
          <p:cNvSpPr txBox="1"/>
          <p:nvPr/>
        </p:nvSpPr>
        <p:spPr>
          <a:xfrm>
            <a:off x="2500874" y="541240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E</a:t>
            </a:r>
            <a:endParaRPr lang="es-CL" sz="1100" dirty="0"/>
          </a:p>
        </p:txBody>
      </p:sp>
      <p:sp>
        <p:nvSpPr>
          <p:cNvPr id="62" name="CuadroTexto 61"/>
          <p:cNvSpPr txBox="1"/>
          <p:nvPr/>
        </p:nvSpPr>
        <p:spPr>
          <a:xfrm>
            <a:off x="6309452" y="493940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63" name="CuadroTexto 62"/>
          <p:cNvSpPr txBox="1"/>
          <p:nvPr/>
        </p:nvSpPr>
        <p:spPr>
          <a:xfrm>
            <a:off x="4271191" y="4266130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65" name="CuadroTexto 64"/>
          <p:cNvSpPr txBox="1"/>
          <p:nvPr/>
        </p:nvSpPr>
        <p:spPr>
          <a:xfrm>
            <a:off x="5881595" y="5744669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6" name="CuadroTexto 65"/>
          <p:cNvSpPr txBox="1"/>
          <p:nvPr/>
        </p:nvSpPr>
        <p:spPr>
          <a:xfrm>
            <a:off x="3420559" y="565689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7" name="CuadroTexto 66"/>
          <p:cNvSpPr txBox="1"/>
          <p:nvPr/>
        </p:nvSpPr>
        <p:spPr>
          <a:xfrm>
            <a:off x="3117905" y="4630717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8" name="CuadroTexto 67"/>
          <p:cNvSpPr txBox="1"/>
          <p:nvPr/>
        </p:nvSpPr>
        <p:spPr>
          <a:xfrm>
            <a:off x="2226173" y="460436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9" name="CuadroTexto 68"/>
          <p:cNvSpPr txBox="1"/>
          <p:nvPr/>
        </p:nvSpPr>
        <p:spPr>
          <a:xfrm>
            <a:off x="3468130" y="392596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70" name="CuadroTexto 69"/>
          <p:cNvSpPr txBox="1"/>
          <p:nvPr/>
        </p:nvSpPr>
        <p:spPr>
          <a:xfrm>
            <a:off x="4654843" y="274868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72" name="CuadroTexto 71"/>
          <p:cNvSpPr txBox="1"/>
          <p:nvPr/>
        </p:nvSpPr>
        <p:spPr>
          <a:xfrm>
            <a:off x="7260704" y="417886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H</a:t>
            </a:r>
            <a:endParaRPr lang="es-CL" sz="1100" dirty="0"/>
          </a:p>
        </p:txBody>
      </p:sp>
      <p:sp>
        <p:nvSpPr>
          <p:cNvPr id="73" name="CuadroTexto 72"/>
          <p:cNvSpPr txBox="1"/>
          <p:nvPr/>
        </p:nvSpPr>
        <p:spPr>
          <a:xfrm>
            <a:off x="6557698" y="538838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H</a:t>
            </a:r>
            <a:endParaRPr lang="es-CL" sz="1100" dirty="0"/>
          </a:p>
        </p:txBody>
      </p:sp>
      <p:sp>
        <p:nvSpPr>
          <p:cNvPr id="74" name="CuadroTexto 73"/>
          <p:cNvSpPr txBox="1"/>
          <p:nvPr/>
        </p:nvSpPr>
        <p:spPr>
          <a:xfrm>
            <a:off x="6982525" y="560695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G</a:t>
            </a:r>
            <a:endParaRPr lang="es-CL" sz="1100" dirty="0"/>
          </a:p>
        </p:txBody>
      </p:sp>
      <p:sp>
        <p:nvSpPr>
          <p:cNvPr id="75" name="CuadroTexto 74"/>
          <p:cNvSpPr txBox="1"/>
          <p:nvPr/>
        </p:nvSpPr>
        <p:spPr>
          <a:xfrm>
            <a:off x="4989345" y="4857444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G</a:t>
            </a:r>
            <a:endParaRPr lang="es-CL" sz="1100" dirty="0"/>
          </a:p>
        </p:txBody>
      </p:sp>
      <p:sp>
        <p:nvSpPr>
          <p:cNvPr id="76" name="CuadroTexto 75"/>
          <p:cNvSpPr txBox="1"/>
          <p:nvPr/>
        </p:nvSpPr>
        <p:spPr>
          <a:xfrm>
            <a:off x="5136935" y="573266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G</a:t>
            </a:r>
            <a:endParaRPr lang="es-CL" sz="1100" dirty="0"/>
          </a:p>
        </p:txBody>
      </p:sp>
      <p:sp>
        <p:nvSpPr>
          <p:cNvPr id="77" name="CuadroTexto 76"/>
          <p:cNvSpPr txBox="1"/>
          <p:nvPr/>
        </p:nvSpPr>
        <p:spPr>
          <a:xfrm>
            <a:off x="5655537" y="1908088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78" name="CuadroTexto 77"/>
          <p:cNvSpPr txBox="1"/>
          <p:nvPr/>
        </p:nvSpPr>
        <p:spPr>
          <a:xfrm>
            <a:off x="7927193" y="921279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79" name="CuadroTexto 78"/>
          <p:cNvSpPr txBox="1"/>
          <p:nvPr/>
        </p:nvSpPr>
        <p:spPr>
          <a:xfrm>
            <a:off x="6446066" y="1070091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80" name="CuadroTexto 79"/>
          <p:cNvSpPr txBox="1"/>
          <p:nvPr/>
        </p:nvSpPr>
        <p:spPr>
          <a:xfrm>
            <a:off x="3822100" y="297976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81" name="CuadroTexto 80"/>
          <p:cNvSpPr txBox="1"/>
          <p:nvPr/>
        </p:nvSpPr>
        <p:spPr>
          <a:xfrm>
            <a:off x="1141345" y="5639411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84" name="CuadroTexto 83"/>
          <p:cNvSpPr txBox="1"/>
          <p:nvPr/>
        </p:nvSpPr>
        <p:spPr>
          <a:xfrm>
            <a:off x="7712524" y="394467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88" name="Elipse 87"/>
          <p:cNvSpPr/>
          <p:nvPr/>
        </p:nvSpPr>
        <p:spPr bwMode="auto">
          <a:xfrm>
            <a:off x="401908" y="3453226"/>
            <a:ext cx="504057" cy="407822"/>
          </a:xfrm>
          <a:prstGeom prst="ellipse">
            <a:avLst/>
          </a:prstGeom>
          <a:noFill/>
          <a:ln w="28575" cap="flat" cmpd="sng" algn="ctr">
            <a:solidFill>
              <a:srgbClr val="6699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9" name="CuadroTexto 88"/>
          <p:cNvSpPr txBox="1"/>
          <p:nvPr/>
        </p:nvSpPr>
        <p:spPr>
          <a:xfrm>
            <a:off x="899592" y="3546140"/>
            <a:ext cx="12373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VER DETALLE</a:t>
            </a:r>
            <a:endParaRPr lang="es-CL" sz="1100" dirty="0"/>
          </a:p>
        </p:txBody>
      </p:sp>
      <p:sp>
        <p:nvSpPr>
          <p:cNvPr id="4" name="Elipse 3"/>
          <p:cNvSpPr/>
          <p:nvPr/>
        </p:nvSpPr>
        <p:spPr bwMode="auto">
          <a:xfrm>
            <a:off x="5819390" y="6173521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0" name="Elipse 89"/>
          <p:cNvSpPr/>
          <p:nvPr/>
        </p:nvSpPr>
        <p:spPr bwMode="auto">
          <a:xfrm>
            <a:off x="2818793" y="3620129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1" name="Elipse 90"/>
          <p:cNvSpPr/>
          <p:nvPr/>
        </p:nvSpPr>
        <p:spPr bwMode="auto">
          <a:xfrm>
            <a:off x="7327309" y="5285549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2812869" y="3114392"/>
            <a:ext cx="5165000" cy="3096128"/>
            <a:chOff x="2812869" y="3114392"/>
            <a:chExt cx="5165000" cy="3096128"/>
          </a:xfrm>
        </p:grpSpPr>
        <p:sp>
          <p:nvSpPr>
            <p:cNvPr id="6" name="Forma libre 5"/>
            <p:cNvSpPr/>
            <p:nvPr/>
          </p:nvSpPr>
          <p:spPr bwMode="auto">
            <a:xfrm>
              <a:off x="2812869" y="3526971"/>
              <a:ext cx="3936274" cy="1166949"/>
            </a:xfrm>
            <a:custGeom>
              <a:avLst/>
              <a:gdLst>
                <a:gd name="connsiteX0" fmla="*/ 0 w 3936274"/>
                <a:gd name="connsiteY0" fmla="*/ 923109 h 1166949"/>
                <a:gd name="connsiteX1" fmla="*/ 269965 w 3936274"/>
                <a:gd name="connsiteY1" fmla="*/ 966652 h 1166949"/>
                <a:gd name="connsiteX2" fmla="*/ 478971 w 3936274"/>
                <a:gd name="connsiteY2" fmla="*/ 923109 h 1166949"/>
                <a:gd name="connsiteX3" fmla="*/ 635725 w 3936274"/>
                <a:gd name="connsiteY3" fmla="*/ 844732 h 1166949"/>
                <a:gd name="connsiteX4" fmla="*/ 775062 w 3936274"/>
                <a:gd name="connsiteY4" fmla="*/ 705395 h 1166949"/>
                <a:gd name="connsiteX5" fmla="*/ 905691 w 3936274"/>
                <a:gd name="connsiteY5" fmla="*/ 592183 h 1166949"/>
                <a:gd name="connsiteX6" fmla="*/ 1001485 w 3936274"/>
                <a:gd name="connsiteY6" fmla="*/ 566058 h 1166949"/>
                <a:gd name="connsiteX7" fmla="*/ 1132114 w 3936274"/>
                <a:gd name="connsiteY7" fmla="*/ 539932 h 1166949"/>
                <a:gd name="connsiteX8" fmla="*/ 1210491 w 3936274"/>
                <a:gd name="connsiteY8" fmla="*/ 452846 h 1166949"/>
                <a:gd name="connsiteX9" fmla="*/ 1227908 w 3936274"/>
                <a:gd name="connsiteY9" fmla="*/ 322218 h 1166949"/>
                <a:gd name="connsiteX10" fmla="*/ 1254034 w 3936274"/>
                <a:gd name="connsiteY10" fmla="*/ 182880 h 1166949"/>
                <a:gd name="connsiteX11" fmla="*/ 1323702 w 3936274"/>
                <a:gd name="connsiteY11" fmla="*/ 78378 h 1166949"/>
                <a:gd name="connsiteX12" fmla="*/ 1463040 w 3936274"/>
                <a:gd name="connsiteY12" fmla="*/ 8709 h 1166949"/>
                <a:gd name="connsiteX13" fmla="*/ 1611085 w 3936274"/>
                <a:gd name="connsiteY13" fmla="*/ 0 h 1166949"/>
                <a:gd name="connsiteX14" fmla="*/ 1767840 w 3936274"/>
                <a:gd name="connsiteY14" fmla="*/ 60960 h 1166949"/>
                <a:gd name="connsiteX15" fmla="*/ 1872342 w 3936274"/>
                <a:gd name="connsiteY15" fmla="*/ 130629 h 1166949"/>
                <a:gd name="connsiteX16" fmla="*/ 2107474 w 3936274"/>
                <a:gd name="connsiteY16" fmla="*/ 296092 h 1166949"/>
                <a:gd name="connsiteX17" fmla="*/ 2272937 w 3936274"/>
                <a:gd name="connsiteY17" fmla="*/ 357052 h 1166949"/>
                <a:gd name="connsiteX18" fmla="*/ 2403565 w 3936274"/>
                <a:gd name="connsiteY18" fmla="*/ 357052 h 1166949"/>
                <a:gd name="connsiteX19" fmla="*/ 2560320 w 3936274"/>
                <a:gd name="connsiteY19" fmla="*/ 348343 h 1166949"/>
                <a:gd name="connsiteX20" fmla="*/ 2751908 w 3936274"/>
                <a:gd name="connsiteY20" fmla="*/ 426720 h 1166949"/>
                <a:gd name="connsiteX21" fmla="*/ 2856411 w 3936274"/>
                <a:gd name="connsiteY21" fmla="*/ 592183 h 1166949"/>
                <a:gd name="connsiteX22" fmla="*/ 2917371 w 3936274"/>
                <a:gd name="connsiteY22" fmla="*/ 644435 h 1166949"/>
                <a:gd name="connsiteX23" fmla="*/ 2969622 w 3936274"/>
                <a:gd name="connsiteY23" fmla="*/ 731520 h 1166949"/>
                <a:gd name="connsiteX24" fmla="*/ 2969622 w 3936274"/>
                <a:gd name="connsiteY24" fmla="*/ 792480 h 1166949"/>
                <a:gd name="connsiteX25" fmla="*/ 2960914 w 3936274"/>
                <a:gd name="connsiteY25" fmla="*/ 844732 h 1166949"/>
                <a:gd name="connsiteX26" fmla="*/ 2926080 w 3936274"/>
                <a:gd name="connsiteY26" fmla="*/ 888275 h 1166949"/>
                <a:gd name="connsiteX27" fmla="*/ 2795451 w 3936274"/>
                <a:gd name="connsiteY27" fmla="*/ 940526 h 1166949"/>
                <a:gd name="connsiteX28" fmla="*/ 2734491 w 3936274"/>
                <a:gd name="connsiteY28" fmla="*/ 975360 h 1166949"/>
                <a:gd name="connsiteX29" fmla="*/ 2804160 w 3936274"/>
                <a:gd name="connsiteY29" fmla="*/ 1027612 h 1166949"/>
                <a:gd name="connsiteX30" fmla="*/ 2987040 w 3936274"/>
                <a:gd name="connsiteY30" fmla="*/ 1079863 h 1166949"/>
                <a:gd name="connsiteX31" fmla="*/ 3082834 w 3936274"/>
                <a:gd name="connsiteY31" fmla="*/ 1105989 h 1166949"/>
                <a:gd name="connsiteX32" fmla="*/ 3283131 w 3936274"/>
                <a:gd name="connsiteY32" fmla="*/ 1166949 h 1166949"/>
                <a:gd name="connsiteX33" fmla="*/ 3326674 w 3936274"/>
                <a:gd name="connsiteY33" fmla="*/ 1158240 h 1166949"/>
                <a:gd name="connsiteX34" fmla="*/ 3352800 w 3936274"/>
                <a:gd name="connsiteY34" fmla="*/ 1114698 h 1166949"/>
                <a:gd name="connsiteX35" fmla="*/ 3422468 w 3936274"/>
                <a:gd name="connsiteY35" fmla="*/ 1088572 h 1166949"/>
                <a:gd name="connsiteX36" fmla="*/ 3492137 w 3936274"/>
                <a:gd name="connsiteY36" fmla="*/ 1018903 h 1166949"/>
                <a:gd name="connsiteX37" fmla="*/ 3570514 w 3936274"/>
                <a:gd name="connsiteY37" fmla="*/ 957943 h 1166949"/>
                <a:gd name="connsiteX38" fmla="*/ 3735977 w 3936274"/>
                <a:gd name="connsiteY38" fmla="*/ 940526 h 1166949"/>
                <a:gd name="connsiteX39" fmla="*/ 3823062 w 3936274"/>
                <a:gd name="connsiteY39" fmla="*/ 905692 h 1166949"/>
                <a:gd name="connsiteX40" fmla="*/ 3936274 w 3936274"/>
                <a:gd name="connsiteY40" fmla="*/ 870858 h 1166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936274" h="1166949">
                  <a:moveTo>
                    <a:pt x="0" y="923109"/>
                  </a:moveTo>
                  <a:lnTo>
                    <a:pt x="269965" y="966652"/>
                  </a:lnTo>
                  <a:lnTo>
                    <a:pt x="478971" y="923109"/>
                  </a:lnTo>
                  <a:lnTo>
                    <a:pt x="635725" y="844732"/>
                  </a:lnTo>
                  <a:lnTo>
                    <a:pt x="775062" y="705395"/>
                  </a:lnTo>
                  <a:lnTo>
                    <a:pt x="905691" y="592183"/>
                  </a:lnTo>
                  <a:lnTo>
                    <a:pt x="1001485" y="566058"/>
                  </a:lnTo>
                  <a:lnTo>
                    <a:pt x="1132114" y="539932"/>
                  </a:lnTo>
                  <a:lnTo>
                    <a:pt x="1210491" y="452846"/>
                  </a:lnTo>
                  <a:lnTo>
                    <a:pt x="1227908" y="322218"/>
                  </a:lnTo>
                  <a:lnTo>
                    <a:pt x="1254034" y="182880"/>
                  </a:lnTo>
                  <a:lnTo>
                    <a:pt x="1323702" y="78378"/>
                  </a:lnTo>
                  <a:lnTo>
                    <a:pt x="1463040" y="8709"/>
                  </a:lnTo>
                  <a:lnTo>
                    <a:pt x="1611085" y="0"/>
                  </a:lnTo>
                  <a:lnTo>
                    <a:pt x="1767840" y="60960"/>
                  </a:lnTo>
                  <a:lnTo>
                    <a:pt x="1872342" y="130629"/>
                  </a:lnTo>
                  <a:lnTo>
                    <a:pt x="2107474" y="296092"/>
                  </a:lnTo>
                  <a:lnTo>
                    <a:pt x="2272937" y="357052"/>
                  </a:lnTo>
                  <a:lnTo>
                    <a:pt x="2403565" y="357052"/>
                  </a:lnTo>
                  <a:lnTo>
                    <a:pt x="2560320" y="348343"/>
                  </a:lnTo>
                  <a:lnTo>
                    <a:pt x="2751908" y="426720"/>
                  </a:lnTo>
                  <a:lnTo>
                    <a:pt x="2856411" y="592183"/>
                  </a:lnTo>
                  <a:lnTo>
                    <a:pt x="2917371" y="644435"/>
                  </a:lnTo>
                  <a:lnTo>
                    <a:pt x="2969622" y="731520"/>
                  </a:lnTo>
                  <a:lnTo>
                    <a:pt x="2969622" y="792480"/>
                  </a:lnTo>
                  <a:lnTo>
                    <a:pt x="2960914" y="844732"/>
                  </a:lnTo>
                  <a:lnTo>
                    <a:pt x="2926080" y="888275"/>
                  </a:lnTo>
                  <a:lnTo>
                    <a:pt x="2795451" y="940526"/>
                  </a:lnTo>
                  <a:lnTo>
                    <a:pt x="2734491" y="975360"/>
                  </a:lnTo>
                  <a:lnTo>
                    <a:pt x="2804160" y="1027612"/>
                  </a:lnTo>
                  <a:lnTo>
                    <a:pt x="2987040" y="1079863"/>
                  </a:lnTo>
                  <a:lnTo>
                    <a:pt x="3082834" y="1105989"/>
                  </a:lnTo>
                  <a:lnTo>
                    <a:pt x="3283131" y="1166949"/>
                  </a:lnTo>
                  <a:lnTo>
                    <a:pt x="3326674" y="1158240"/>
                  </a:lnTo>
                  <a:lnTo>
                    <a:pt x="3352800" y="1114698"/>
                  </a:lnTo>
                  <a:lnTo>
                    <a:pt x="3422468" y="1088572"/>
                  </a:lnTo>
                  <a:lnTo>
                    <a:pt x="3492137" y="1018903"/>
                  </a:lnTo>
                  <a:lnTo>
                    <a:pt x="3570514" y="957943"/>
                  </a:lnTo>
                  <a:lnTo>
                    <a:pt x="3735977" y="940526"/>
                  </a:lnTo>
                  <a:lnTo>
                    <a:pt x="3823062" y="905692"/>
                  </a:lnTo>
                  <a:lnTo>
                    <a:pt x="3936274" y="870858"/>
                  </a:lnTo>
                </a:path>
              </a:pathLst>
            </a:custGeom>
            <a:noFill/>
            <a:ln w="57150" cap="flat" cmpd="sng" algn="ctr">
              <a:solidFill>
                <a:srgbClr val="FF33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" name="Forma libre 14"/>
            <p:cNvSpPr/>
            <p:nvPr/>
          </p:nvSpPr>
          <p:spPr bwMode="auto">
            <a:xfrm>
              <a:off x="6446067" y="3114392"/>
              <a:ext cx="1389707" cy="1742792"/>
            </a:xfrm>
            <a:custGeom>
              <a:avLst/>
              <a:gdLst>
                <a:gd name="connsiteX0" fmla="*/ 1389707 w 1389707"/>
                <a:gd name="connsiteY0" fmla="*/ 597529 h 1742792"/>
                <a:gd name="connsiteX1" fmla="*/ 1276539 w 1389707"/>
                <a:gd name="connsiteY1" fmla="*/ 525101 h 1742792"/>
                <a:gd name="connsiteX2" fmla="*/ 1213165 w 1389707"/>
                <a:gd name="connsiteY2" fmla="*/ 457200 h 1742792"/>
                <a:gd name="connsiteX3" fmla="*/ 1199584 w 1389707"/>
                <a:gd name="connsiteY3" fmla="*/ 398353 h 1742792"/>
                <a:gd name="connsiteX4" fmla="*/ 1204111 w 1389707"/>
                <a:gd name="connsiteY4" fmla="*/ 253497 h 1742792"/>
                <a:gd name="connsiteX5" fmla="*/ 1231272 w 1389707"/>
                <a:gd name="connsiteY5" fmla="*/ 158436 h 1742792"/>
                <a:gd name="connsiteX6" fmla="*/ 1240325 w 1389707"/>
                <a:gd name="connsiteY6" fmla="*/ 86008 h 1742792"/>
                <a:gd name="connsiteX7" fmla="*/ 1190531 w 1389707"/>
                <a:gd name="connsiteY7" fmla="*/ 40741 h 1742792"/>
                <a:gd name="connsiteX8" fmla="*/ 1068309 w 1389707"/>
                <a:gd name="connsiteY8" fmla="*/ 0 h 1742792"/>
                <a:gd name="connsiteX9" fmla="*/ 986828 w 1389707"/>
                <a:gd name="connsiteY9" fmla="*/ 13580 h 1742792"/>
                <a:gd name="connsiteX10" fmla="*/ 918927 w 1389707"/>
                <a:gd name="connsiteY10" fmla="*/ 22634 h 1742792"/>
                <a:gd name="connsiteX11" fmla="*/ 851026 w 1389707"/>
                <a:gd name="connsiteY11" fmla="*/ 58848 h 1742792"/>
                <a:gd name="connsiteX12" fmla="*/ 683537 w 1389707"/>
                <a:gd name="connsiteY12" fmla="*/ 153909 h 1742792"/>
                <a:gd name="connsiteX13" fmla="*/ 660903 w 1389707"/>
                <a:gd name="connsiteY13" fmla="*/ 199176 h 1742792"/>
                <a:gd name="connsiteX14" fmla="*/ 660903 w 1389707"/>
                <a:gd name="connsiteY14" fmla="*/ 253497 h 1742792"/>
                <a:gd name="connsiteX15" fmla="*/ 688064 w 1389707"/>
                <a:gd name="connsiteY15" fmla="*/ 298764 h 1742792"/>
                <a:gd name="connsiteX16" fmla="*/ 765018 w 1389707"/>
                <a:gd name="connsiteY16" fmla="*/ 325925 h 1742792"/>
                <a:gd name="connsiteX17" fmla="*/ 851026 w 1389707"/>
                <a:gd name="connsiteY17" fmla="*/ 371192 h 1742792"/>
                <a:gd name="connsiteX18" fmla="*/ 846499 w 1389707"/>
                <a:gd name="connsiteY18" fmla="*/ 434566 h 1742792"/>
                <a:gd name="connsiteX19" fmla="*/ 805759 w 1389707"/>
                <a:gd name="connsiteY19" fmla="*/ 516048 h 1742792"/>
                <a:gd name="connsiteX20" fmla="*/ 679010 w 1389707"/>
                <a:gd name="connsiteY20" fmla="*/ 593002 h 1742792"/>
                <a:gd name="connsiteX21" fmla="*/ 547735 w 1389707"/>
                <a:gd name="connsiteY21" fmla="*/ 651850 h 1742792"/>
                <a:gd name="connsiteX22" fmla="*/ 366666 w 1389707"/>
                <a:gd name="connsiteY22" fmla="*/ 683537 h 1742792"/>
                <a:gd name="connsiteX23" fmla="*/ 267078 w 1389707"/>
                <a:gd name="connsiteY23" fmla="*/ 697117 h 1742792"/>
                <a:gd name="connsiteX24" fmla="*/ 176543 w 1389707"/>
                <a:gd name="connsiteY24" fmla="*/ 715224 h 1742792"/>
                <a:gd name="connsiteX25" fmla="*/ 117695 w 1389707"/>
                <a:gd name="connsiteY25" fmla="*/ 760491 h 1742792"/>
                <a:gd name="connsiteX26" fmla="*/ 86008 w 1389707"/>
                <a:gd name="connsiteY26" fmla="*/ 832919 h 1742792"/>
                <a:gd name="connsiteX27" fmla="*/ 63375 w 1389707"/>
                <a:gd name="connsiteY27" fmla="*/ 914400 h 1742792"/>
                <a:gd name="connsiteX28" fmla="*/ 45268 w 1389707"/>
                <a:gd name="connsiteY28" fmla="*/ 995881 h 1742792"/>
                <a:gd name="connsiteX29" fmla="*/ 40741 w 1389707"/>
                <a:gd name="connsiteY29" fmla="*/ 1077362 h 1742792"/>
                <a:gd name="connsiteX30" fmla="*/ 0 w 1389707"/>
                <a:gd name="connsiteY30" fmla="*/ 1167897 h 1742792"/>
                <a:gd name="connsiteX31" fmla="*/ 4527 w 1389707"/>
                <a:gd name="connsiteY31" fmla="*/ 1226745 h 1742792"/>
                <a:gd name="connsiteX32" fmla="*/ 45268 w 1389707"/>
                <a:gd name="connsiteY32" fmla="*/ 1249378 h 1742792"/>
                <a:gd name="connsiteX33" fmla="*/ 122222 w 1389707"/>
                <a:gd name="connsiteY33" fmla="*/ 1244852 h 1742792"/>
                <a:gd name="connsiteX34" fmla="*/ 248971 w 1389707"/>
                <a:gd name="connsiteY34" fmla="*/ 1258432 h 1742792"/>
                <a:gd name="connsiteX35" fmla="*/ 339505 w 1389707"/>
                <a:gd name="connsiteY35" fmla="*/ 1267485 h 1742792"/>
                <a:gd name="connsiteX36" fmla="*/ 339505 w 1389707"/>
                <a:gd name="connsiteY36" fmla="*/ 1303699 h 1742792"/>
                <a:gd name="connsiteX37" fmla="*/ 271604 w 1389707"/>
                <a:gd name="connsiteY37" fmla="*/ 1353493 h 1742792"/>
                <a:gd name="connsiteX38" fmla="*/ 248971 w 1389707"/>
                <a:gd name="connsiteY38" fmla="*/ 1394234 h 1742792"/>
                <a:gd name="connsiteX39" fmla="*/ 303291 w 1389707"/>
                <a:gd name="connsiteY39" fmla="*/ 1403287 h 1742792"/>
                <a:gd name="connsiteX40" fmla="*/ 402880 w 1389707"/>
                <a:gd name="connsiteY40" fmla="*/ 1385180 h 1742792"/>
                <a:gd name="connsiteX41" fmla="*/ 475307 w 1389707"/>
                <a:gd name="connsiteY41" fmla="*/ 1398760 h 1742792"/>
                <a:gd name="connsiteX42" fmla="*/ 583949 w 1389707"/>
                <a:gd name="connsiteY42" fmla="*/ 1457608 h 1742792"/>
                <a:gd name="connsiteX43" fmla="*/ 642796 w 1389707"/>
                <a:gd name="connsiteY43" fmla="*/ 1516456 h 1742792"/>
                <a:gd name="connsiteX44" fmla="*/ 706171 w 1389707"/>
                <a:gd name="connsiteY44" fmla="*/ 1561723 h 1742792"/>
                <a:gd name="connsiteX45" fmla="*/ 742384 w 1389707"/>
                <a:gd name="connsiteY45" fmla="*/ 1620570 h 1742792"/>
                <a:gd name="connsiteX46" fmla="*/ 733331 w 1389707"/>
                <a:gd name="connsiteY46" fmla="*/ 1742792 h 1742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389707" h="1742792">
                  <a:moveTo>
                    <a:pt x="1389707" y="597529"/>
                  </a:moveTo>
                  <a:lnTo>
                    <a:pt x="1276539" y="525101"/>
                  </a:lnTo>
                  <a:lnTo>
                    <a:pt x="1213165" y="457200"/>
                  </a:lnTo>
                  <a:lnTo>
                    <a:pt x="1199584" y="398353"/>
                  </a:lnTo>
                  <a:lnTo>
                    <a:pt x="1204111" y="253497"/>
                  </a:lnTo>
                  <a:lnTo>
                    <a:pt x="1231272" y="158436"/>
                  </a:lnTo>
                  <a:lnTo>
                    <a:pt x="1240325" y="86008"/>
                  </a:lnTo>
                  <a:lnTo>
                    <a:pt x="1190531" y="40741"/>
                  </a:lnTo>
                  <a:lnTo>
                    <a:pt x="1068309" y="0"/>
                  </a:lnTo>
                  <a:lnTo>
                    <a:pt x="986828" y="13580"/>
                  </a:lnTo>
                  <a:lnTo>
                    <a:pt x="918927" y="22634"/>
                  </a:lnTo>
                  <a:lnTo>
                    <a:pt x="851026" y="58848"/>
                  </a:lnTo>
                  <a:lnTo>
                    <a:pt x="683537" y="153909"/>
                  </a:lnTo>
                  <a:lnTo>
                    <a:pt x="660903" y="199176"/>
                  </a:lnTo>
                  <a:lnTo>
                    <a:pt x="660903" y="253497"/>
                  </a:lnTo>
                  <a:lnTo>
                    <a:pt x="688064" y="298764"/>
                  </a:lnTo>
                  <a:lnTo>
                    <a:pt x="765018" y="325925"/>
                  </a:lnTo>
                  <a:lnTo>
                    <a:pt x="851026" y="371192"/>
                  </a:lnTo>
                  <a:lnTo>
                    <a:pt x="846499" y="434566"/>
                  </a:lnTo>
                  <a:lnTo>
                    <a:pt x="805759" y="516048"/>
                  </a:lnTo>
                  <a:lnTo>
                    <a:pt x="679010" y="593002"/>
                  </a:lnTo>
                  <a:lnTo>
                    <a:pt x="547735" y="651850"/>
                  </a:lnTo>
                  <a:lnTo>
                    <a:pt x="366666" y="683537"/>
                  </a:lnTo>
                  <a:lnTo>
                    <a:pt x="267078" y="697117"/>
                  </a:lnTo>
                  <a:lnTo>
                    <a:pt x="176543" y="715224"/>
                  </a:lnTo>
                  <a:lnTo>
                    <a:pt x="117695" y="760491"/>
                  </a:lnTo>
                  <a:lnTo>
                    <a:pt x="86008" y="832919"/>
                  </a:lnTo>
                  <a:lnTo>
                    <a:pt x="63375" y="914400"/>
                  </a:lnTo>
                  <a:lnTo>
                    <a:pt x="45268" y="995881"/>
                  </a:lnTo>
                  <a:lnTo>
                    <a:pt x="40741" y="1077362"/>
                  </a:lnTo>
                  <a:lnTo>
                    <a:pt x="0" y="1167897"/>
                  </a:lnTo>
                  <a:lnTo>
                    <a:pt x="4527" y="1226745"/>
                  </a:lnTo>
                  <a:lnTo>
                    <a:pt x="45268" y="1249378"/>
                  </a:lnTo>
                  <a:lnTo>
                    <a:pt x="122222" y="1244852"/>
                  </a:lnTo>
                  <a:lnTo>
                    <a:pt x="248971" y="1258432"/>
                  </a:lnTo>
                  <a:lnTo>
                    <a:pt x="339505" y="1267485"/>
                  </a:lnTo>
                  <a:lnTo>
                    <a:pt x="339505" y="1303699"/>
                  </a:lnTo>
                  <a:lnTo>
                    <a:pt x="271604" y="1353493"/>
                  </a:lnTo>
                  <a:lnTo>
                    <a:pt x="248971" y="1394234"/>
                  </a:lnTo>
                  <a:lnTo>
                    <a:pt x="303291" y="1403287"/>
                  </a:lnTo>
                  <a:lnTo>
                    <a:pt x="402880" y="1385180"/>
                  </a:lnTo>
                  <a:lnTo>
                    <a:pt x="475307" y="1398760"/>
                  </a:lnTo>
                  <a:lnTo>
                    <a:pt x="583949" y="1457608"/>
                  </a:lnTo>
                  <a:lnTo>
                    <a:pt x="642796" y="1516456"/>
                  </a:lnTo>
                  <a:lnTo>
                    <a:pt x="706171" y="1561723"/>
                  </a:lnTo>
                  <a:lnTo>
                    <a:pt x="742384" y="1620570"/>
                  </a:lnTo>
                  <a:lnTo>
                    <a:pt x="733331" y="1742792"/>
                  </a:lnTo>
                </a:path>
              </a:pathLst>
            </a:custGeom>
            <a:noFill/>
            <a:ln w="57150" cap="flat" cmpd="sng" algn="ctr">
              <a:solidFill>
                <a:srgbClr val="FF33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9" name="Forma libre 18"/>
            <p:cNvSpPr/>
            <p:nvPr/>
          </p:nvSpPr>
          <p:spPr bwMode="auto">
            <a:xfrm>
              <a:off x="4926132" y="4651283"/>
              <a:ext cx="1331958" cy="935542"/>
            </a:xfrm>
            <a:custGeom>
              <a:avLst/>
              <a:gdLst>
                <a:gd name="connsiteX0" fmla="*/ 1226247 w 1331958"/>
                <a:gd name="connsiteY0" fmla="*/ 0 h 935542"/>
                <a:gd name="connsiteX1" fmla="*/ 1263246 w 1331958"/>
                <a:gd name="connsiteY1" fmla="*/ 116282 h 935542"/>
                <a:gd name="connsiteX2" fmla="*/ 1321387 w 1331958"/>
                <a:gd name="connsiteY2" fmla="*/ 227279 h 935542"/>
                <a:gd name="connsiteX3" fmla="*/ 1331958 w 1331958"/>
                <a:gd name="connsiteY3" fmla="*/ 438701 h 935542"/>
                <a:gd name="connsiteX4" fmla="*/ 1310816 w 1331958"/>
                <a:gd name="connsiteY4" fmla="*/ 491556 h 935542"/>
                <a:gd name="connsiteX5" fmla="*/ 1136393 w 1331958"/>
                <a:gd name="connsiteY5" fmla="*/ 676551 h 935542"/>
                <a:gd name="connsiteX6" fmla="*/ 1046539 w 1331958"/>
                <a:gd name="connsiteY6" fmla="*/ 734692 h 935542"/>
                <a:gd name="connsiteX7" fmla="*/ 856259 w 1331958"/>
                <a:gd name="connsiteY7" fmla="*/ 856259 h 935542"/>
                <a:gd name="connsiteX8" fmla="*/ 776976 w 1331958"/>
                <a:gd name="connsiteY8" fmla="*/ 909115 h 935542"/>
                <a:gd name="connsiteX9" fmla="*/ 539126 w 1331958"/>
                <a:gd name="connsiteY9" fmla="*/ 792833 h 935542"/>
                <a:gd name="connsiteX10" fmla="*/ 454557 w 1331958"/>
                <a:gd name="connsiteY10" fmla="*/ 724120 h 935542"/>
                <a:gd name="connsiteX11" fmla="*/ 428129 w 1331958"/>
                <a:gd name="connsiteY11" fmla="*/ 681836 h 935542"/>
                <a:gd name="connsiteX12" fmla="*/ 375274 w 1331958"/>
                <a:gd name="connsiteY12" fmla="*/ 697693 h 935542"/>
                <a:gd name="connsiteX13" fmla="*/ 317133 w 1331958"/>
                <a:gd name="connsiteY13" fmla="*/ 766405 h 935542"/>
                <a:gd name="connsiteX14" fmla="*/ 290705 w 1331958"/>
                <a:gd name="connsiteY14" fmla="*/ 866830 h 935542"/>
                <a:gd name="connsiteX15" fmla="*/ 248421 w 1331958"/>
                <a:gd name="connsiteY15" fmla="*/ 935542 h 935542"/>
                <a:gd name="connsiteX16" fmla="*/ 163852 w 1331958"/>
                <a:gd name="connsiteY16" fmla="*/ 935542 h 935542"/>
                <a:gd name="connsiteX17" fmla="*/ 0 w 1331958"/>
                <a:gd name="connsiteY17" fmla="*/ 909115 h 935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31958" h="935542">
                  <a:moveTo>
                    <a:pt x="1226247" y="0"/>
                  </a:moveTo>
                  <a:lnTo>
                    <a:pt x="1263246" y="116282"/>
                  </a:lnTo>
                  <a:lnTo>
                    <a:pt x="1321387" y="227279"/>
                  </a:lnTo>
                  <a:lnTo>
                    <a:pt x="1331958" y="438701"/>
                  </a:lnTo>
                  <a:lnTo>
                    <a:pt x="1310816" y="491556"/>
                  </a:lnTo>
                  <a:lnTo>
                    <a:pt x="1136393" y="676551"/>
                  </a:lnTo>
                  <a:lnTo>
                    <a:pt x="1046539" y="734692"/>
                  </a:lnTo>
                  <a:lnTo>
                    <a:pt x="856259" y="856259"/>
                  </a:lnTo>
                  <a:lnTo>
                    <a:pt x="776976" y="909115"/>
                  </a:lnTo>
                  <a:lnTo>
                    <a:pt x="539126" y="792833"/>
                  </a:lnTo>
                  <a:lnTo>
                    <a:pt x="454557" y="724120"/>
                  </a:lnTo>
                  <a:lnTo>
                    <a:pt x="428129" y="681836"/>
                  </a:lnTo>
                  <a:lnTo>
                    <a:pt x="375274" y="697693"/>
                  </a:lnTo>
                  <a:lnTo>
                    <a:pt x="317133" y="766405"/>
                  </a:lnTo>
                  <a:lnTo>
                    <a:pt x="290705" y="866830"/>
                  </a:lnTo>
                  <a:lnTo>
                    <a:pt x="248421" y="935542"/>
                  </a:lnTo>
                  <a:lnTo>
                    <a:pt x="163852" y="935542"/>
                  </a:lnTo>
                  <a:lnTo>
                    <a:pt x="0" y="909115"/>
                  </a:lnTo>
                </a:path>
              </a:pathLst>
            </a:custGeom>
            <a:noFill/>
            <a:ln w="57150" cap="flat" cmpd="sng" algn="ctr">
              <a:solidFill>
                <a:srgbClr val="FF33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0" name="Forma libre 29"/>
            <p:cNvSpPr/>
            <p:nvPr/>
          </p:nvSpPr>
          <p:spPr bwMode="auto">
            <a:xfrm>
              <a:off x="4746423" y="5618539"/>
              <a:ext cx="909115" cy="591981"/>
            </a:xfrm>
            <a:custGeom>
              <a:avLst/>
              <a:gdLst>
                <a:gd name="connsiteX0" fmla="*/ 909115 w 909115"/>
                <a:gd name="connsiteY0" fmla="*/ 0 h 591981"/>
                <a:gd name="connsiteX1" fmla="*/ 845688 w 909115"/>
                <a:gd name="connsiteY1" fmla="*/ 110996 h 591981"/>
                <a:gd name="connsiteX2" fmla="*/ 792832 w 909115"/>
                <a:gd name="connsiteY2" fmla="*/ 227278 h 591981"/>
                <a:gd name="connsiteX3" fmla="*/ 734691 w 909115"/>
                <a:gd name="connsiteY3" fmla="*/ 364703 h 591981"/>
                <a:gd name="connsiteX4" fmla="*/ 676550 w 909115"/>
                <a:gd name="connsiteY4" fmla="*/ 544411 h 591981"/>
                <a:gd name="connsiteX5" fmla="*/ 644837 w 909115"/>
                <a:gd name="connsiteY5" fmla="*/ 591981 h 591981"/>
                <a:gd name="connsiteX6" fmla="*/ 206137 w 909115"/>
                <a:gd name="connsiteY6" fmla="*/ 565553 h 591981"/>
                <a:gd name="connsiteX7" fmla="*/ 0 w 909115"/>
                <a:gd name="connsiteY7" fmla="*/ 544411 h 5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09115" h="591981">
                  <a:moveTo>
                    <a:pt x="909115" y="0"/>
                  </a:moveTo>
                  <a:lnTo>
                    <a:pt x="845688" y="110996"/>
                  </a:lnTo>
                  <a:lnTo>
                    <a:pt x="792832" y="227278"/>
                  </a:lnTo>
                  <a:lnTo>
                    <a:pt x="734691" y="364703"/>
                  </a:lnTo>
                  <a:lnTo>
                    <a:pt x="676550" y="544411"/>
                  </a:lnTo>
                  <a:lnTo>
                    <a:pt x="644837" y="591981"/>
                  </a:lnTo>
                  <a:lnTo>
                    <a:pt x="206137" y="565553"/>
                  </a:lnTo>
                  <a:lnTo>
                    <a:pt x="0" y="544411"/>
                  </a:lnTo>
                </a:path>
              </a:pathLst>
            </a:custGeom>
            <a:noFill/>
            <a:ln w="57150" cap="flat" cmpd="sng" algn="ctr">
              <a:solidFill>
                <a:srgbClr val="FF33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35" name="Forma libre 34"/>
            <p:cNvSpPr/>
            <p:nvPr/>
          </p:nvSpPr>
          <p:spPr bwMode="auto">
            <a:xfrm>
              <a:off x="3795024" y="4841563"/>
              <a:ext cx="359418" cy="523269"/>
            </a:xfrm>
            <a:custGeom>
              <a:avLst/>
              <a:gdLst>
                <a:gd name="connsiteX0" fmla="*/ 0 w 359418"/>
                <a:gd name="connsiteY0" fmla="*/ 0 h 523269"/>
                <a:gd name="connsiteX1" fmla="*/ 63427 w 359418"/>
                <a:gd name="connsiteY1" fmla="*/ 105711 h 523269"/>
                <a:gd name="connsiteX2" fmla="*/ 137425 w 359418"/>
                <a:gd name="connsiteY2" fmla="*/ 184994 h 523269"/>
                <a:gd name="connsiteX3" fmla="*/ 206137 w 359418"/>
                <a:gd name="connsiteY3" fmla="*/ 232564 h 523269"/>
                <a:gd name="connsiteX4" fmla="*/ 253707 w 359418"/>
                <a:gd name="connsiteY4" fmla="*/ 274849 h 523269"/>
                <a:gd name="connsiteX5" fmla="*/ 327704 w 359418"/>
                <a:gd name="connsiteY5" fmla="*/ 354132 h 523269"/>
                <a:gd name="connsiteX6" fmla="*/ 359418 w 359418"/>
                <a:gd name="connsiteY6" fmla="*/ 449272 h 523269"/>
                <a:gd name="connsiteX7" fmla="*/ 258992 w 359418"/>
                <a:gd name="connsiteY7" fmla="*/ 480985 h 523269"/>
                <a:gd name="connsiteX8" fmla="*/ 163852 w 359418"/>
                <a:gd name="connsiteY8" fmla="*/ 470414 h 523269"/>
                <a:gd name="connsiteX9" fmla="*/ 110997 w 359418"/>
                <a:gd name="connsiteY9" fmla="*/ 523269 h 523269"/>
                <a:gd name="connsiteX10" fmla="*/ 79284 w 359418"/>
                <a:gd name="connsiteY10" fmla="*/ 523269 h 523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9418" h="523269">
                  <a:moveTo>
                    <a:pt x="0" y="0"/>
                  </a:moveTo>
                  <a:lnTo>
                    <a:pt x="63427" y="105711"/>
                  </a:lnTo>
                  <a:lnTo>
                    <a:pt x="137425" y="184994"/>
                  </a:lnTo>
                  <a:lnTo>
                    <a:pt x="206137" y="232564"/>
                  </a:lnTo>
                  <a:lnTo>
                    <a:pt x="253707" y="274849"/>
                  </a:lnTo>
                  <a:lnTo>
                    <a:pt x="327704" y="354132"/>
                  </a:lnTo>
                  <a:lnTo>
                    <a:pt x="359418" y="449272"/>
                  </a:lnTo>
                  <a:lnTo>
                    <a:pt x="258992" y="480985"/>
                  </a:lnTo>
                  <a:lnTo>
                    <a:pt x="163852" y="470414"/>
                  </a:lnTo>
                  <a:lnTo>
                    <a:pt x="110997" y="523269"/>
                  </a:lnTo>
                  <a:lnTo>
                    <a:pt x="79284" y="523269"/>
                  </a:lnTo>
                </a:path>
              </a:pathLst>
            </a:custGeom>
            <a:noFill/>
            <a:ln w="57150" cap="flat" cmpd="sng" algn="ctr">
              <a:solidFill>
                <a:srgbClr val="FF3300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64" name="CuadroTexto 63"/>
            <p:cNvSpPr txBox="1"/>
            <p:nvPr/>
          </p:nvSpPr>
          <p:spPr>
            <a:xfrm>
              <a:off x="5940152" y="4206282"/>
              <a:ext cx="27322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100" dirty="0"/>
                <a:t>D</a:t>
              </a:r>
              <a:endParaRPr lang="es-CL" sz="1100" dirty="0"/>
            </a:p>
          </p:txBody>
        </p:sp>
        <p:sp>
          <p:nvSpPr>
            <p:cNvPr id="92" name="Elipse 91"/>
            <p:cNvSpPr/>
            <p:nvPr/>
          </p:nvSpPr>
          <p:spPr bwMode="auto">
            <a:xfrm>
              <a:off x="7785099" y="3608822"/>
              <a:ext cx="192770" cy="207807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93" name="Elipse 92"/>
          <p:cNvSpPr/>
          <p:nvPr/>
        </p:nvSpPr>
        <p:spPr bwMode="auto">
          <a:xfrm>
            <a:off x="412954" y="3013878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4" name="CuadroTexto 93"/>
          <p:cNvSpPr txBox="1"/>
          <p:nvPr/>
        </p:nvSpPr>
        <p:spPr>
          <a:xfrm>
            <a:off x="7481208" y="376742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487EB68B-D9B3-4DF9-8656-B82D956182FE}"/>
              </a:ext>
            </a:extLst>
          </p:cNvPr>
          <p:cNvSpPr txBox="1"/>
          <p:nvPr/>
        </p:nvSpPr>
        <p:spPr>
          <a:xfrm>
            <a:off x="7107083" y="371703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9" name="Forma libre: forma 8">
            <a:extLst>
              <a:ext uri="{FF2B5EF4-FFF2-40B4-BE49-F238E27FC236}">
                <a16:creationId xmlns:a16="http://schemas.microsoft.com/office/drawing/2014/main" xmlns="" id="{FCB27463-14BA-C2C8-14ED-1FA68E5B1BC6}"/>
              </a:ext>
            </a:extLst>
          </p:cNvPr>
          <p:cNvSpPr/>
          <p:nvPr/>
        </p:nvSpPr>
        <p:spPr bwMode="auto">
          <a:xfrm>
            <a:off x="1998785" y="4454769"/>
            <a:ext cx="832338" cy="973016"/>
          </a:xfrm>
          <a:custGeom>
            <a:avLst/>
            <a:gdLst>
              <a:gd name="connsiteX0" fmla="*/ 732692 w 832338"/>
              <a:gd name="connsiteY0" fmla="*/ 0 h 973016"/>
              <a:gd name="connsiteX1" fmla="*/ 644769 w 832338"/>
              <a:gd name="connsiteY1" fmla="*/ 23446 h 973016"/>
              <a:gd name="connsiteX2" fmla="*/ 656492 w 832338"/>
              <a:gd name="connsiteY2" fmla="*/ 164123 h 973016"/>
              <a:gd name="connsiteX3" fmla="*/ 779584 w 832338"/>
              <a:gd name="connsiteY3" fmla="*/ 310662 h 973016"/>
              <a:gd name="connsiteX4" fmla="*/ 832338 w 832338"/>
              <a:gd name="connsiteY4" fmla="*/ 457200 h 973016"/>
              <a:gd name="connsiteX5" fmla="*/ 756138 w 832338"/>
              <a:gd name="connsiteY5" fmla="*/ 527539 h 973016"/>
              <a:gd name="connsiteX6" fmla="*/ 615461 w 832338"/>
              <a:gd name="connsiteY6" fmla="*/ 627185 h 973016"/>
              <a:gd name="connsiteX7" fmla="*/ 339969 w 832338"/>
              <a:gd name="connsiteY7" fmla="*/ 615462 h 973016"/>
              <a:gd name="connsiteX8" fmla="*/ 181707 w 832338"/>
              <a:gd name="connsiteY8" fmla="*/ 586154 h 973016"/>
              <a:gd name="connsiteX9" fmla="*/ 105507 w 832338"/>
              <a:gd name="connsiteY9" fmla="*/ 668216 h 973016"/>
              <a:gd name="connsiteX10" fmla="*/ 105507 w 832338"/>
              <a:gd name="connsiteY10" fmla="*/ 791308 h 973016"/>
              <a:gd name="connsiteX11" fmla="*/ 70338 w 832338"/>
              <a:gd name="connsiteY11" fmla="*/ 914400 h 973016"/>
              <a:gd name="connsiteX12" fmla="*/ 0 w 832338"/>
              <a:gd name="connsiteY12" fmla="*/ 973016 h 973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32338" h="973016">
                <a:moveTo>
                  <a:pt x="732692" y="0"/>
                </a:moveTo>
                <a:lnTo>
                  <a:pt x="644769" y="23446"/>
                </a:lnTo>
                <a:lnTo>
                  <a:pt x="656492" y="164123"/>
                </a:lnTo>
                <a:lnTo>
                  <a:pt x="779584" y="310662"/>
                </a:lnTo>
                <a:lnTo>
                  <a:pt x="832338" y="457200"/>
                </a:lnTo>
                <a:lnTo>
                  <a:pt x="756138" y="527539"/>
                </a:lnTo>
                <a:lnTo>
                  <a:pt x="615461" y="627185"/>
                </a:lnTo>
                <a:lnTo>
                  <a:pt x="339969" y="615462"/>
                </a:lnTo>
                <a:lnTo>
                  <a:pt x="181707" y="586154"/>
                </a:lnTo>
                <a:lnTo>
                  <a:pt x="105507" y="668216"/>
                </a:lnTo>
                <a:lnTo>
                  <a:pt x="105507" y="791308"/>
                </a:lnTo>
                <a:lnTo>
                  <a:pt x="70338" y="914400"/>
                </a:lnTo>
                <a:lnTo>
                  <a:pt x="0" y="973016"/>
                </a:lnTo>
              </a:path>
            </a:pathLst>
          </a:custGeom>
          <a:noFill/>
          <a:ln w="53975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Forma libre: forma 9">
            <a:extLst>
              <a:ext uri="{FF2B5EF4-FFF2-40B4-BE49-F238E27FC236}">
                <a16:creationId xmlns:a16="http://schemas.microsoft.com/office/drawing/2014/main" xmlns="" id="{8CA460E4-8FE8-817F-012D-01DA39AC5F2A}"/>
              </a:ext>
            </a:extLst>
          </p:cNvPr>
          <p:cNvSpPr/>
          <p:nvPr/>
        </p:nvSpPr>
        <p:spPr bwMode="auto">
          <a:xfrm>
            <a:off x="7432431" y="3698631"/>
            <a:ext cx="334107" cy="1084384"/>
          </a:xfrm>
          <a:custGeom>
            <a:avLst/>
            <a:gdLst>
              <a:gd name="connsiteX0" fmla="*/ 334107 w 334107"/>
              <a:gd name="connsiteY0" fmla="*/ 0 h 1084384"/>
              <a:gd name="connsiteX1" fmla="*/ 216877 w 334107"/>
              <a:gd name="connsiteY1" fmla="*/ 199292 h 1084384"/>
              <a:gd name="connsiteX2" fmla="*/ 193431 w 334107"/>
              <a:gd name="connsiteY2" fmla="*/ 275492 h 1084384"/>
              <a:gd name="connsiteX3" fmla="*/ 228600 w 334107"/>
              <a:gd name="connsiteY3" fmla="*/ 410307 h 1084384"/>
              <a:gd name="connsiteX4" fmla="*/ 105507 w 334107"/>
              <a:gd name="connsiteY4" fmla="*/ 726831 h 1084384"/>
              <a:gd name="connsiteX5" fmla="*/ 52754 w 334107"/>
              <a:gd name="connsiteY5" fmla="*/ 949569 h 1084384"/>
              <a:gd name="connsiteX6" fmla="*/ 23446 w 334107"/>
              <a:gd name="connsiteY6" fmla="*/ 1049215 h 1084384"/>
              <a:gd name="connsiteX7" fmla="*/ 0 w 334107"/>
              <a:gd name="connsiteY7" fmla="*/ 1084384 h 1084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4107" h="1084384">
                <a:moveTo>
                  <a:pt x="334107" y="0"/>
                </a:moveTo>
                <a:lnTo>
                  <a:pt x="216877" y="199292"/>
                </a:lnTo>
                <a:lnTo>
                  <a:pt x="193431" y="275492"/>
                </a:lnTo>
                <a:lnTo>
                  <a:pt x="228600" y="410307"/>
                </a:lnTo>
                <a:lnTo>
                  <a:pt x="105507" y="726831"/>
                </a:lnTo>
                <a:lnTo>
                  <a:pt x="52754" y="949569"/>
                </a:lnTo>
                <a:lnTo>
                  <a:pt x="23446" y="1049215"/>
                </a:lnTo>
                <a:lnTo>
                  <a:pt x="0" y="1084384"/>
                </a:lnTo>
              </a:path>
            </a:pathLst>
          </a:custGeom>
          <a:noFill/>
          <a:ln w="571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98F7C442-50C2-D34D-2FBF-A9C4256C028C}"/>
              </a:ext>
            </a:extLst>
          </p:cNvPr>
          <p:cNvSpPr txBox="1"/>
          <p:nvPr/>
        </p:nvSpPr>
        <p:spPr>
          <a:xfrm>
            <a:off x="6876256" y="1628800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</p:spTree>
    <p:extLst>
      <p:ext uri="{BB962C8B-B14F-4D97-AF65-F5344CB8AC3E}">
        <p14:creationId xmlns:p14="http://schemas.microsoft.com/office/powerpoint/2010/main" val="272193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7" grpId="0" animBg="1"/>
      <p:bldP spid="88" grpId="0" animBg="1"/>
      <p:bldP spid="89" grpId="0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21650" t="8000" r="21257" b="8700"/>
          <a:stretch/>
        </p:blipFill>
        <p:spPr>
          <a:xfrm>
            <a:off x="544052" y="17418"/>
            <a:ext cx="8117322" cy="666180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 bwMode="auto">
          <a:xfrm>
            <a:off x="0" y="0"/>
            <a:ext cx="601983" cy="681337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323527" y="96887"/>
            <a:ext cx="4417611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 REGULADOR NAVAL – PROPOSICIÓN 2024</a:t>
            </a:r>
            <a:endParaRPr lang="es-CL" sz="1400" dirty="0"/>
          </a:p>
        </p:txBody>
      </p:sp>
      <p:cxnSp>
        <p:nvCxnSpPr>
          <p:cNvPr id="44" name="Conector recto 43"/>
          <p:cNvCxnSpPr/>
          <p:nvPr/>
        </p:nvCxnSpPr>
        <p:spPr bwMode="auto">
          <a:xfrm>
            <a:off x="369689" y="693955"/>
            <a:ext cx="616775" cy="0"/>
          </a:xfrm>
          <a:prstGeom prst="line">
            <a:avLst/>
          </a:prstGeom>
          <a:noFill/>
          <a:ln w="57150" cap="flat" cmpd="sng" algn="ctr">
            <a:solidFill>
              <a:srgbClr val="0066CC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CuadroTexto 44"/>
          <p:cNvSpPr txBox="1"/>
          <p:nvPr/>
        </p:nvSpPr>
        <p:spPr>
          <a:xfrm>
            <a:off x="963336" y="563776"/>
            <a:ext cx="290600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1100" dirty="0"/>
              <a:t>ESTRUCTURANTES EXISTENTES</a:t>
            </a:r>
            <a:endParaRPr lang="es-CL" sz="1100" dirty="0"/>
          </a:p>
        </p:txBody>
      </p:sp>
      <p:cxnSp>
        <p:nvCxnSpPr>
          <p:cNvPr id="46" name="Conector recto 45"/>
          <p:cNvCxnSpPr/>
          <p:nvPr/>
        </p:nvCxnSpPr>
        <p:spPr bwMode="auto">
          <a:xfrm>
            <a:off x="375782" y="923059"/>
            <a:ext cx="616775" cy="0"/>
          </a:xfrm>
          <a:prstGeom prst="line">
            <a:avLst/>
          </a:prstGeom>
          <a:noFill/>
          <a:ln w="57150" cap="flat" cmpd="sng" algn="ctr">
            <a:solidFill>
              <a:srgbClr val="FF33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CuadroTexto 46"/>
          <p:cNvSpPr txBox="1"/>
          <p:nvPr/>
        </p:nvSpPr>
        <p:spPr>
          <a:xfrm>
            <a:off x="966483" y="779800"/>
            <a:ext cx="341433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1100" dirty="0"/>
              <a:t>PROYECTADAS </a:t>
            </a:r>
            <a:r>
              <a:rPr lang="es-ES" sz="1100" b="0" dirty="0"/>
              <a:t>(RED VIAL ESTRUCTURANTE)</a:t>
            </a:r>
            <a:endParaRPr lang="es-CL" sz="1100" b="0" dirty="0"/>
          </a:p>
        </p:txBody>
      </p:sp>
      <p:sp>
        <p:nvSpPr>
          <p:cNvPr id="48" name="CuadroTexto 47"/>
          <p:cNvSpPr txBox="1"/>
          <p:nvPr/>
        </p:nvSpPr>
        <p:spPr>
          <a:xfrm>
            <a:off x="363848" y="1139840"/>
            <a:ext cx="2906002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tabLst>
                <a:tab pos="177800" algn="l"/>
              </a:tabLst>
            </a:pPr>
            <a:r>
              <a:rPr lang="es-ES" sz="1100" dirty="0"/>
              <a:t>ZONIFICACIÓN PROPUESTA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A.	MANDO – ADMINISTRATIVO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B.	EQUIPAMIENTO APOYO BASE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C.	EQUIPAMIENTO APOYO REGIONAL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D.	MILITAR – RESGUARDO MILITAR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E.	EDUCACIONAL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F.	HABITACIONAL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G.	RECREACIONAL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H.	SANIDAD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I.	DESAFECTACIÓN – ENAJENACIÓN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	</a:t>
            </a:r>
          </a:p>
          <a:p>
            <a:pPr>
              <a:tabLst>
                <a:tab pos="177800" algn="l"/>
              </a:tabLst>
            </a:pPr>
            <a:r>
              <a:rPr lang="es-ES" sz="1100" dirty="0"/>
              <a:t>	ACCESOS PRINCIPALES</a:t>
            </a:r>
          </a:p>
        </p:txBody>
      </p:sp>
      <p:sp>
        <p:nvSpPr>
          <p:cNvPr id="50" name="CuadroTexto 49"/>
          <p:cNvSpPr txBox="1"/>
          <p:nvPr/>
        </p:nvSpPr>
        <p:spPr>
          <a:xfrm>
            <a:off x="328754" y="320715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1100" dirty="0"/>
          </a:p>
        </p:txBody>
      </p:sp>
      <p:sp>
        <p:nvSpPr>
          <p:cNvPr id="51" name="CuadroTexto 50"/>
          <p:cNvSpPr txBox="1"/>
          <p:nvPr/>
        </p:nvSpPr>
        <p:spPr>
          <a:xfrm>
            <a:off x="3099476" y="3725378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B</a:t>
            </a:r>
            <a:endParaRPr lang="es-CL" sz="1100" dirty="0"/>
          </a:p>
        </p:txBody>
      </p:sp>
      <p:sp>
        <p:nvSpPr>
          <p:cNvPr id="52" name="CuadroTexto 51"/>
          <p:cNvSpPr txBox="1"/>
          <p:nvPr/>
        </p:nvSpPr>
        <p:spPr>
          <a:xfrm>
            <a:off x="6163760" y="5901021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B</a:t>
            </a:r>
            <a:endParaRPr lang="es-CL" sz="1100" dirty="0"/>
          </a:p>
        </p:txBody>
      </p:sp>
      <p:sp>
        <p:nvSpPr>
          <p:cNvPr id="53" name="CuadroTexto 52"/>
          <p:cNvSpPr txBox="1"/>
          <p:nvPr/>
        </p:nvSpPr>
        <p:spPr>
          <a:xfrm>
            <a:off x="5655538" y="597443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A</a:t>
            </a:r>
            <a:endParaRPr lang="es-CL" sz="1100" dirty="0"/>
          </a:p>
        </p:txBody>
      </p:sp>
      <p:sp>
        <p:nvSpPr>
          <p:cNvPr id="54" name="CuadroTexto 53"/>
          <p:cNvSpPr txBox="1"/>
          <p:nvPr/>
        </p:nvSpPr>
        <p:spPr>
          <a:xfrm>
            <a:off x="1306277" y="5308730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A</a:t>
            </a:r>
            <a:endParaRPr lang="es-CL" sz="1100" dirty="0"/>
          </a:p>
        </p:txBody>
      </p:sp>
      <p:sp>
        <p:nvSpPr>
          <p:cNvPr id="55" name="CuadroTexto 54"/>
          <p:cNvSpPr txBox="1"/>
          <p:nvPr/>
        </p:nvSpPr>
        <p:spPr>
          <a:xfrm>
            <a:off x="1706359" y="504903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A</a:t>
            </a:r>
            <a:endParaRPr lang="es-CL" sz="1100" dirty="0"/>
          </a:p>
        </p:txBody>
      </p:sp>
      <p:sp>
        <p:nvSpPr>
          <p:cNvPr id="56" name="CuadroTexto 55"/>
          <p:cNvSpPr txBox="1"/>
          <p:nvPr/>
        </p:nvSpPr>
        <p:spPr>
          <a:xfrm>
            <a:off x="6309452" y="2715038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57" name="CuadroTexto 56"/>
          <p:cNvSpPr txBox="1"/>
          <p:nvPr/>
        </p:nvSpPr>
        <p:spPr>
          <a:xfrm>
            <a:off x="7653964" y="3076347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C</a:t>
            </a:r>
            <a:endParaRPr lang="es-CL" sz="1100" dirty="0"/>
          </a:p>
        </p:txBody>
      </p:sp>
      <p:sp>
        <p:nvSpPr>
          <p:cNvPr id="58" name="CuadroTexto 57"/>
          <p:cNvSpPr txBox="1"/>
          <p:nvPr/>
        </p:nvSpPr>
        <p:spPr>
          <a:xfrm>
            <a:off x="1917194" y="561325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B</a:t>
            </a:r>
            <a:endParaRPr lang="es-CL" sz="1100" dirty="0"/>
          </a:p>
        </p:txBody>
      </p:sp>
      <p:sp>
        <p:nvSpPr>
          <p:cNvPr id="59" name="CuadroTexto 58"/>
          <p:cNvSpPr txBox="1"/>
          <p:nvPr/>
        </p:nvSpPr>
        <p:spPr>
          <a:xfrm>
            <a:off x="6600841" y="607971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E</a:t>
            </a:r>
            <a:endParaRPr lang="es-CL" sz="1100" dirty="0"/>
          </a:p>
        </p:txBody>
      </p:sp>
      <p:sp>
        <p:nvSpPr>
          <p:cNvPr id="60" name="CuadroTexto 59"/>
          <p:cNvSpPr txBox="1"/>
          <p:nvPr/>
        </p:nvSpPr>
        <p:spPr>
          <a:xfrm>
            <a:off x="4325198" y="557363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E</a:t>
            </a:r>
            <a:endParaRPr lang="es-CL" sz="1100" dirty="0"/>
          </a:p>
        </p:txBody>
      </p:sp>
      <p:sp>
        <p:nvSpPr>
          <p:cNvPr id="61" name="CuadroTexto 60"/>
          <p:cNvSpPr txBox="1"/>
          <p:nvPr/>
        </p:nvSpPr>
        <p:spPr>
          <a:xfrm>
            <a:off x="2500874" y="541240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E</a:t>
            </a:r>
            <a:endParaRPr lang="es-CL" sz="1100" dirty="0"/>
          </a:p>
        </p:txBody>
      </p:sp>
      <p:sp>
        <p:nvSpPr>
          <p:cNvPr id="62" name="CuadroTexto 61"/>
          <p:cNvSpPr txBox="1"/>
          <p:nvPr/>
        </p:nvSpPr>
        <p:spPr>
          <a:xfrm>
            <a:off x="6309452" y="493940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63" name="CuadroTexto 62"/>
          <p:cNvSpPr txBox="1"/>
          <p:nvPr/>
        </p:nvSpPr>
        <p:spPr>
          <a:xfrm>
            <a:off x="4271191" y="4266130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65" name="CuadroTexto 64"/>
          <p:cNvSpPr txBox="1"/>
          <p:nvPr/>
        </p:nvSpPr>
        <p:spPr>
          <a:xfrm>
            <a:off x="5881595" y="5744669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6" name="CuadroTexto 65"/>
          <p:cNvSpPr txBox="1"/>
          <p:nvPr/>
        </p:nvSpPr>
        <p:spPr>
          <a:xfrm>
            <a:off x="3420559" y="565689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7" name="CuadroTexto 66"/>
          <p:cNvSpPr txBox="1"/>
          <p:nvPr/>
        </p:nvSpPr>
        <p:spPr>
          <a:xfrm>
            <a:off x="3117905" y="4630717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8" name="CuadroTexto 67"/>
          <p:cNvSpPr txBox="1"/>
          <p:nvPr/>
        </p:nvSpPr>
        <p:spPr>
          <a:xfrm>
            <a:off x="2226173" y="460436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69" name="CuadroTexto 68"/>
          <p:cNvSpPr txBox="1"/>
          <p:nvPr/>
        </p:nvSpPr>
        <p:spPr>
          <a:xfrm>
            <a:off x="3468130" y="392596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70" name="CuadroTexto 69"/>
          <p:cNvSpPr txBox="1"/>
          <p:nvPr/>
        </p:nvSpPr>
        <p:spPr>
          <a:xfrm>
            <a:off x="4654843" y="274868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72" name="CuadroTexto 71"/>
          <p:cNvSpPr txBox="1"/>
          <p:nvPr/>
        </p:nvSpPr>
        <p:spPr>
          <a:xfrm>
            <a:off x="7260704" y="417886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H</a:t>
            </a:r>
            <a:endParaRPr lang="es-CL" sz="1100" dirty="0"/>
          </a:p>
        </p:txBody>
      </p:sp>
      <p:sp>
        <p:nvSpPr>
          <p:cNvPr id="73" name="CuadroTexto 72"/>
          <p:cNvSpPr txBox="1"/>
          <p:nvPr/>
        </p:nvSpPr>
        <p:spPr>
          <a:xfrm>
            <a:off x="6557698" y="538838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H</a:t>
            </a:r>
            <a:endParaRPr lang="es-CL" sz="1100" dirty="0"/>
          </a:p>
        </p:txBody>
      </p:sp>
      <p:sp>
        <p:nvSpPr>
          <p:cNvPr id="74" name="CuadroTexto 73"/>
          <p:cNvSpPr txBox="1"/>
          <p:nvPr/>
        </p:nvSpPr>
        <p:spPr>
          <a:xfrm>
            <a:off x="6982525" y="5606953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G</a:t>
            </a:r>
            <a:endParaRPr lang="es-CL" sz="1100" dirty="0"/>
          </a:p>
        </p:txBody>
      </p:sp>
      <p:sp>
        <p:nvSpPr>
          <p:cNvPr id="75" name="CuadroTexto 74"/>
          <p:cNvSpPr txBox="1"/>
          <p:nvPr/>
        </p:nvSpPr>
        <p:spPr>
          <a:xfrm>
            <a:off x="4989345" y="4857444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G</a:t>
            </a:r>
            <a:endParaRPr lang="es-CL" sz="1100" dirty="0"/>
          </a:p>
        </p:txBody>
      </p:sp>
      <p:sp>
        <p:nvSpPr>
          <p:cNvPr id="76" name="CuadroTexto 75"/>
          <p:cNvSpPr txBox="1"/>
          <p:nvPr/>
        </p:nvSpPr>
        <p:spPr>
          <a:xfrm>
            <a:off x="5136935" y="573266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G</a:t>
            </a:r>
            <a:endParaRPr lang="es-CL" sz="1100" dirty="0"/>
          </a:p>
        </p:txBody>
      </p:sp>
      <p:sp>
        <p:nvSpPr>
          <p:cNvPr id="77" name="CuadroTexto 76"/>
          <p:cNvSpPr txBox="1"/>
          <p:nvPr/>
        </p:nvSpPr>
        <p:spPr>
          <a:xfrm>
            <a:off x="5655537" y="1908088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D</a:t>
            </a:r>
            <a:endParaRPr lang="es-CL" sz="1100" dirty="0"/>
          </a:p>
        </p:txBody>
      </p:sp>
      <p:sp>
        <p:nvSpPr>
          <p:cNvPr id="78" name="CuadroTexto 77"/>
          <p:cNvSpPr txBox="1"/>
          <p:nvPr/>
        </p:nvSpPr>
        <p:spPr>
          <a:xfrm>
            <a:off x="7927193" y="921279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79" name="CuadroTexto 78"/>
          <p:cNvSpPr txBox="1"/>
          <p:nvPr/>
        </p:nvSpPr>
        <p:spPr>
          <a:xfrm>
            <a:off x="6446066" y="1070091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80" name="CuadroTexto 79"/>
          <p:cNvSpPr txBox="1"/>
          <p:nvPr/>
        </p:nvSpPr>
        <p:spPr>
          <a:xfrm>
            <a:off x="3822100" y="2979765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81" name="CuadroTexto 80"/>
          <p:cNvSpPr txBox="1"/>
          <p:nvPr/>
        </p:nvSpPr>
        <p:spPr>
          <a:xfrm>
            <a:off x="1141345" y="5639411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</a:t>
            </a:r>
            <a:endParaRPr lang="es-CL" sz="1100" dirty="0"/>
          </a:p>
        </p:txBody>
      </p:sp>
      <p:sp>
        <p:nvSpPr>
          <p:cNvPr id="83" name="Elipse 82">
            <a:hlinkClick r:id="rId4" action="ppaction://hlinksldjump"/>
          </p:cNvPr>
          <p:cNvSpPr/>
          <p:nvPr/>
        </p:nvSpPr>
        <p:spPr bwMode="auto">
          <a:xfrm rot="1302635">
            <a:off x="6077569" y="2707915"/>
            <a:ext cx="2025791" cy="2484538"/>
          </a:xfrm>
          <a:prstGeom prst="ellipse">
            <a:avLst/>
          </a:prstGeom>
          <a:noFill/>
          <a:ln w="28575" cap="flat" cmpd="sng" algn="ctr">
            <a:solidFill>
              <a:srgbClr val="6699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2" name="Elipse 81">
            <a:hlinkClick r:id="rId5" action="ppaction://hlinksldjump"/>
          </p:cNvPr>
          <p:cNvSpPr/>
          <p:nvPr/>
        </p:nvSpPr>
        <p:spPr bwMode="auto">
          <a:xfrm rot="20693066">
            <a:off x="5791220" y="166559"/>
            <a:ext cx="2930725" cy="1942006"/>
          </a:xfrm>
          <a:prstGeom prst="ellipse">
            <a:avLst/>
          </a:prstGeom>
          <a:noFill/>
          <a:ln w="28575" cap="flat" cmpd="sng" algn="ctr">
            <a:solidFill>
              <a:srgbClr val="6699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4" name="CuadroTexto 83"/>
          <p:cNvSpPr txBox="1"/>
          <p:nvPr/>
        </p:nvSpPr>
        <p:spPr>
          <a:xfrm>
            <a:off x="7712524" y="3944672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  <p:sp>
        <p:nvSpPr>
          <p:cNvPr id="86" name="Elipse 85">
            <a:hlinkClick r:id="rId6" action="ppaction://hlinksldjump"/>
          </p:cNvPr>
          <p:cNvSpPr/>
          <p:nvPr/>
        </p:nvSpPr>
        <p:spPr bwMode="auto">
          <a:xfrm rot="1740897">
            <a:off x="910472" y="3833688"/>
            <a:ext cx="1943202" cy="2790374"/>
          </a:xfrm>
          <a:prstGeom prst="ellipse">
            <a:avLst/>
          </a:prstGeom>
          <a:noFill/>
          <a:ln w="28575" cap="flat" cmpd="sng" algn="ctr">
            <a:solidFill>
              <a:srgbClr val="6699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7" name="Elipse 86">
            <a:hlinkClick r:id="rId7" action="ppaction://hlinksldjump"/>
          </p:cNvPr>
          <p:cNvSpPr/>
          <p:nvPr/>
        </p:nvSpPr>
        <p:spPr bwMode="auto">
          <a:xfrm rot="2279433">
            <a:off x="3220995" y="1964031"/>
            <a:ext cx="2028088" cy="2722574"/>
          </a:xfrm>
          <a:prstGeom prst="ellipse">
            <a:avLst/>
          </a:prstGeom>
          <a:noFill/>
          <a:ln w="28575" cap="flat" cmpd="sng" algn="ctr">
            <a:solidFill>
              <a:srgbClr val="6699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8" name="Elipse 87"/>
          <p:cNvSpPr/>
          <p:nvPr/>
        </p:nvSpPr>
        <p:spPr bwMode="auto">
          <a:xfrm>
            <a:off x="401908" y="3453226"/>
            <a:ext cx="504057" cy="407822"/>
          </a:xfrm>
          <a:prstGeom prst="ellipse">
            <a:avLst/>
          </a:prstGeom>
          <a:noFill/>
          <a:ln w="28575" cap="flat" cmpd="sng" algn="ctr">
            <a:solidFill>
              <a:srgbClr val="6699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9" name="CuadroTexto 88"/>
          <p:cNvSpPr txBox="1"/>
          <p:nvPr/>
        </p:nvSpPr>
        <p:spPr>
          <a:xfrm>
            <a:off x="899592" y="3546140"/>
            <a:ext cx="12373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VER DETALLE</a:t>
            </a:r>
            <a:endParaRPr lang="es-CL" sz="1100" dirty="0"/>
          </a:p>
        </p:txBody>
      </p:sp>
      <p:sp>
        <p:nvSpPr>
          <p:cNvPr id="4" name="Elipse 3"/>
          <p:cNvSpPr/>
          <p:nvPr/>
        </p:nvSpPr>
        <p:spPr bwMode="auto">
          <a:xfrm>
            <a:off x="5819390" y="6173521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0" name="Elipse 89"/>
          <p:cNvSpPr/>
          <p:nvPr/>
        </p:nvSpPr>
        <p:spPr bwMode="auto">
          <a:xfrm>
            <a:off x="2818793" y="3620129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1" name="Elipse 90"/>
          <p:cNvSpPr/>
          <p:nvPr/>
        </p:nvSpPr>
        <p:spPr bwMode="auto">
          <a:xfrm>
            <a:off x="7327309" y="5285549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3" name="Elipse 92"/>
          <p:cNvSpPr/>
          <p:nvPr/>
        </p:nvSpPr>
        <p:spPr bwMode="auto">
          <a:xfrm>
            <a:off x="412954" y="3013878"/>
            <a:ext cx="192770" cy="207807"/>
          </a:xfrm>
          <a:prstGeom prst="ellips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5" name="Elipse 84">
            <a:hlinkClick r:id="rId8" action="ppaction://hlinksldjump"/>
          </p:cNvPr>
          <p:cNvSpPr/>
          <p:nvPr/>
        </p:nvSpPr>
        <p:spPr bwMode="auto">
          <a:xfrm rot="20152678">
            <a:off x="5841459" y="5274369"/>
            <a:ext cx="688273" cy="1358354"/>
          </a:xfrm>
          <a:prstGeom prst="ellipse">
            <a:avLst/>
          </a:prstGeom>
          <a:noFill/>
          <a:ln w="28575" cap="flat" cmpd="sng" algn="ctr">
            <a:solidFill>
              <a:srgbClr val="6699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94" name="CuadroTexto 93"/>
          <p:cNvSpPr txBox="1"/>
          <p:nvPr/>
        </p:nvSpPr>
        <p:spPr>
          <a:xfrm>
            <a:off x="7481208" y="3767426"/>
            <a:ext cx="273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F</a:t>
            </a:r>
            <a:endParaRPr lang="es-CL" sz="1100" dirty="0"/>
          </a:p>
        </p:txBody>
      </p:sp>
    </p:spTree>
    <p:extLst>
      <p:ext uri="{BB962C8B-B14F-4D97-AF65-F5344CB8AC3E}">
        <p14:creationId xmlns:p14="http://schemas.microsoft.com/office/powerpoint/2010/main" val="3003556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/>
          <a:srcRect l="33857" t="10101" r="2750" b="8001"/>
          <a:stretch/>
        </p:blipFill>
        <p:spPr>
          <a:xfrm>
            <a:off x="179512" y="70750"/>
            <a:ext cx="8905473" cy="647167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516216" y="2924944"/>
            <a:ext cx="1296144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/>
              <a:t>LOTE 16 – B</a:t>
            </a:r>
            <a:endParaRPr lang="es-CL" sz="1400" dirty="0"/>
          </a:p>
          <a:p>
            <a:pPr algn="ctr"/>
            <a:r>
              <a:rPr lang="es-ES" sz="1000" dirty="0"/>
              <a:t>(23,14 HÁS)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67744" y="3265239"/>
            <a:ext cx="1224136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/>
              <a:t>LOTE 16 – A</a:t>
            </a:r>
          </a:p>
          <a:p>
            <a:pPr algn="ctr"/>
            <a:r>
              <a:rPr lang="es-ES" sz="1000" dirty="0"/>
              <a:t>(12,22 HÁS)</a:t>
            </a:r>
            <a:endParaRPr lang="es-CL" sz="1000" dirty="0"/>
          </a:p>
        </p:txBody>
      </p:sp>
      <p:sp>
        <p:nvSpPr>
          <p:cNvPr id="6" name="CuadroTexto 5"/>
          <p:cNvSpPr txBox="1"/>
          <p:nvPr/>
        </p:nvSpPr>
        <p:spPr>
          <a:xfrm>
            <a:off x="206695" y="107667"/>
            <a:ext cx="5760640" cy="187743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tabLst>
                <a:tab pos="177800" algn="l"/>
              </a:tabLst>
            </a:pPr>
            <a:r>
              <a:rPr lang="es-ES" sz="1400" dirty="0"/>
              <a:t>LOTE 16 - B</a:t>
            </a:r>
          </a:p>
          <a:p>
            <a:pPr marL="228600" indent="-228600">
              <a:buAutoNum type="arabicPeriod"/>
              <a:tabLst>
                <a:tab pos="177800" algn="l"/>
              </a:tabLst>
            </a:pPr>
            <a:r>
              <a:rPr lang="es-ES" sz="1100" dirty="0"/>
              <a:t>ACUERDO MESA TÉCNICA M.B.N. PARA SU DESAFECTACIÓN</a:t>
            </a:r>
          </a:p>
          <a:p>
            <a:pPr marL="228600" indent="-228600">
              <a:buAutoNum type="arabicPeriod"/>
              <a:tabLst>
                <a:tab pos="177800" algn="l"/>
              </a:tabLst>
            </a:pPr>
            <a:r>
              <a:rPr lang="es-ES" sz="1100" dirty="0"/>
              <a:t>NO INCLUIDO EN PLAN DE ENAJENACIONES Y DESAFECTACIONES</a:t>
            </a:r>
          </a:p>
          <a:p>
            <a:pPr marL="228600" indent="-228600">
              <a:buAutoNum type="arabicPeriod"/>
              <a:tabLst>
                <a:tab pos="177800" algn="l"/>
              </a:tabLst>
            </a:pPr>
            <a:r>
              <a:rPr lang="es-ES" sz="1100" dirty="0"/>
              <a:t>PROCESO NO SE INICIARÁ HASTA QUE PROYECTO ESTÉ DESARROLLADO Y FINANCIADO</a:t>
            </a:r>
          </a:p>
          <a:p>
            <a:pPr marL="228600" indent="-228600">
              <a:buAutoNum type="arabicPeriod"/>
              <a:tabLst>
                <a:tab pos="177800" algn="l"/>
              </a:tabLst>
            </a:pPr>
            <a:r>
              <a:rPr lang="es-ES" sz="1100" dirty="0"/>
              <a:t>M.B.N. SOSTUVO QUE ELLOS MODIFICAN USO SUELO P.R.C.</a:t>
            </a:r>
          </a:p>
          <a:p>
            <a:pPr>
              <a:tabLst>
                <a:tab pos="177800" algn="l"/>
              </a:tabLst>
            </a:pPr>
            <a:endParaRPr lang="es-ES" sz="1100" dirty="0"/>
          </a:p>
          <a:p>
            <a:pPr algn="ctr">
              <a:tabLst>
                <a:tab pos="177800" algn="l"/>
              </a:tabLst>
            </a:pPr>
            <a:r>
              <a:rPr lang="es-ES" sz="1400" dirty="0"/>
              <a:t>LOTE 16 - A</a:t>
            </a:r>
          </a:p>
          <a:p>
            <a:pPr marL="228600" indent="-228600">
              <a:buFontTx/>
              <a:buAutoNum type="arabicPeriod"/>
              <a:tabLst>
                <a:tab pos="177800" algn="l"/>
              </a:tabLst>
            </a:pPr>
            <a:r>
              <a:rPr lang="es-ES" sz="1100" dirty="0"/>
              <a:t>NO INCLUIDO EN PLAN DE ENAJENACIONES Y DESAFECTACIONES</a:t>
            </a:r>
          </a:p>
          <a:p>
            <a:pPr marL="228600" indent="-228600">
              <a:buAutoNum type="arabicPeriod"/>
              <a:tabLst>
                <a:tab pos="177800" algn="l"/>
              </a:tabLst>
            </a:pPr>
            <a:r>
              <a:rPr lang="es-ES" sz="1100" dirty="0"/>
              <a:t>USO DE SUELO P.R.C. MILITAR (REQUIERE MODIFICACIÓN)</a:t>
            </a:r>
          </a:p>
        </p:txBody>
      </p:sp>
      <p:sp>
        <p:nvSpPr>
          <p:cNvPr id="3" name="Flecha: curvada hacia la izquierda 2">
            <a:hlinkClick r:id="rId3" action="ppaction://hlinksldjump"/>
            <a:extLst>
              <a:ext uri="{FF2B5EF4-FFF2-40B4-BE49-F238E27FC236}">
                <a16:creationId xmlns:a16="http://schemas.microsoft.com/office/drawing/2014/main" xmlns="" id="{3F2CF085-30EA-71D2-724B-653EEF0E442C}"/>
              </a:ext>
            </a:extLst>
          </p:cNvPr>
          <p:cNvSpPr/>
          <p:nvPr/>
        </p:nvSpPr>
        <p:spPr bwMode="auto">
          <a:xfrm>
            <a:off x="8115523" y="5949280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67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l="31562" t="10556" r="24479" b="30741"/>
          <a:stretch/>
        </p:blipFill>
        <p:spPr>
          <a:xfrm>
            <a:off x="127002" y="74076"/>
            <a:ext cx="8940798" cy="671619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9913" y="101550"/>
            <a:ext cx="4874135" cy="1985159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r>
              <a:rPr lang="es-ES" sz="1400" b="1" dirty="0">
                <a:solidFill>
                  <a:srgbClr val="000000"/>
                </a:solidFill>
                <a:cs typeface="Arial" charset="0"/>
              </a:rPr>
              <a:t>APOYO EMERGENCIAS REGIONALES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SENAPRED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REQ. 7.000 M2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USO SUELO MILITAR – EVENTUAL CAMBIO PLANREG COMUNAL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A DEFINIR DESAFECTACIÓN Y/O COMODATO (MESA TÉCNICA)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PROYECTO SE HACE CARGO DE ACCESO, CAMINO, NUDO VIAL (M.O.P.)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endParaRPr lang="es-ES" sz="600" b="1" dirty="0">
              <a:solidFill>
                <a:srgbClr val="000000"/>
              </a:solidFill>
              <a:cs typeface="Arial" charset="0"/>
            </a:endParaRP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HELIPUERTO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3 ALTERNATIVAS DE UBICACIÓN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MEJORES CONDICIONES </a:t>
            </a:r>
            <a:r>
              <a:rPr lang="es-ES" sz="900" b="1" dirty="0">
                <a:solidFill>
                  <a:srgbClr val="000000"/>
                </a:solidFill>
                <a:cs typeface="Arial" charset="0"/>
              </a:rPr>
              <a:t>ALT 1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SUR-WESTE APROXIMACIÓN ATERRIZAJE - DESPEGUE 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UTILIZABLE POR SENAPRED, NAVAL, HOSPITAL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SECTOR ACTUAL HELIPUERTO HOSPITAL, FACTIBLE ESTACIONAMIENTOS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29913" y="2186129"/>
            <a:ext cx="4427984" cy="1369606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r>
              <a:rPr lang="es-ES" sz="1400" b="1" dirty="0">
                <a:solidFill>
                  <a:srgbClr val="000000"/>
                </a:solidFill>
                <a:cs typeface="Arial" charset="0"/>
              </a:rPr>
              <a:t>ÁREA DE EXPANSIÓN SALUD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C.	NUEVO POLI </a:t>
            </a:r>
            <a:r>
              <a:rPr lang="es-ES" sz="1100" dirty="0">
                <a:solidFill>
                  <a:srgbClr val="000000"/>
                </a:solidFill>
                <a:cs typeface="Arial" charset="0"/>
              </a:rPr>
              <a:t>(2,400 M2) </a:t>
            </a: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Y CLÍNICA DENTAL </a:t>
            </a:r>
            <a:r>
              <a:rPr lang="es-ES" sz="1100" dirty="0">
                <a:solidFill>
                  <a:srgbClr val="000000"/>
                </a:solidFill>
                <a:cs typeface="Arial" charset="0"/>
              </a:rPr>
              <a:t>(3,000 M2)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1000" dirty="0">
                <a:solidFill>
                  <a:srgbClr val="000000"/>
                </a:solidFill>
                <a:cs typeface="Arial" charset="0"/>
              </a:rPr>
              <a:t>USO SUELO COMPATIBLE CON P.R.C.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1000" dirty="0">
                <a:solidFill>
                  <a:srgbClr val="000000"/>
                </a:solidFill>
                <a:cs typeface="Arial" charset="0"/>
              </a:rPr>
              <a:t>ACCESO CERCANO PEATONAL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endParaRPr lang="es-ES" sz="600" b="1" dirty="0">
              <a:solidFill>
                <a:srgbClr val="00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D.	SALUD MENTAL </a:t>
            </a:r>
            <a:r>
              <a:rPr lang="es-ES" sz="1100" dirty="0">
                <a:solidFill>
                  <a:srgbClr val="000000"/>
                </a:solidFill>
                <a:cs typeface="Arial" charset="0"/>
              </a:rPr>
              <a:t>(5,000 M2) </a:t>
            </a:r>
            <a:r>
              <a:rPr lang="es-ES" sz="1100" b="1" strike="sngStrike" dirty="0">
                <a:solidFill>
                  <a:srgbClr val="FF0000"/>
                </a:solidFill>
                <a:cs typeface="Arial" charset="0"/>
              </a:rPr>
              <a:t>Y CENTRO DIÁLISIS </a:t>
            </a:r>
            <a:r>
              <a:rPr lang="es-ES" sz="1100" strike="sngStrike" dirty="0">
                <a:solidFill>
                  <a:srgbClr val="FF0000"/>
                </a:solidFill>
                <a:cs typeface="Arial" charset="0"/>
              </a:rPr>
              <a:t>(1,500 M2)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1000" dirty="0">
                <a:solidFill>
                  <a:srgbClr val="000000"/>
                </a:solidFill>
                <a:cs typeface="Arial" charset="0"/>
              </a:rPr>
              <a:t>USO MILITAR, ASIMILABLE A HOSPITAL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1000" dirty="0">
                <a:solidFill>
                  <a:srgbClr val="000000"/>
                </a:solidFill>
                <a:cs typeface="Arial" charset="0"/>
              </a:rPr>
              <a:t>REQUIERE ACCESO PROYECTADO (M.O.P.)</a:t>
            </a:r>
          </a:p>
        </p:txBody>
      </p:sp>
      <p:sp>
        <p:nvSpPr>
          <p:cNvPr id="5" name="Rectángulo 4"/>
          <p:cNvSpPr/>
          <p:nvPr/>
        </p:nvSpPr>
        <p:spPr bwMode="auto">
          <a:xfrm>
            <a:off x="2547386" y="1268760"/>
            <a:ext cx="216024" cy="21602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7413358" y="359753"/>
            <a:ext cx="288032" cy="276999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200" b="1" dirty="0">
                <a:solidFill>
                  <a:srgbClr val="000000"/>
                </a:solidFill>
                <a:cs typeface="Arial" charset="0"/>
              </a:rPr>
              <a:t>1</a:t>
            </a:r>
            <a:endParaRPr lang="es-CL" sz="12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" name="Rectángulo 5"/>
          <p:cNvSpPr/>
          <p:nvPr/>
        </p:nvSpPr>
        <p:spPr bwMode="auto">
          <a:xfrm rot="2677428">
            <a:off x="7440629" y="390241"/>
            <a:ext cx="216024" cy="21602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8" name="Conector recto de flecha 7"/>
          <p:cNvCxnSpPr/>
          <p:nvPr/>
        </p:nvCxnSpPr>
        <p:spPr bwMode="auto">
          <a:xfrm flipV="1">
            <a:off x="7659635" y="26333"/>
            <a:ext cx="330931" cy="378331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14" name="CuadroTexto 13"/>
          <p:cNvSpPr txBox="1"/>
          <p:nvPr/>
        </p:nvSpPr>
        <p:spPr>
          <a:xfrm>
            <a:off x="5452363" y="2900670"/>
            <a:ext cx="288032" cy="276999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200" b="1" dirty="0">
                <a:solidFill>
                  <a:srgbClr val="000000"/>
                </a:solidFill>
                <a:cs typeface="Arial" charset="0"/>
              </a:rPr>
              <a:t>2</a:t>
            </a:r>
            <a:endParaRPr lang="es-CL" sz="12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5" name="Rectángulo 14"/>
          <p:cNvSpPr/>
          <p:nvPr/>
        </p:nvSpPr>
        <p:spPr bwMode="auto">
          <a:xfrm rot="2677428">
            <a:off x="5480833" y="2925577"/>
            <a:ext cx="216024" cy="21602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16" name="Conector recto de flecha 15"/>
          <p:cNvCxnSpPr/>
          <p:nvPr/>
        </p:nvCxnSpPr>
        <p:spPr bwMode="auto">
          <a:xfrm flipV="1">
            <a:off x="5673599" y="2530132"/>
            <a:ext cx="368805" cy="427219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17" name="CuadroTexto 16"/>
          <p:cNvSpPr txBox="1"/>
          <p:nvPr/>
        </p:nvSpPr>
        <p:spPr>
          <a:xfrm>
            <a:off x="4559409" y="5816119"/>
            <a:ext cx="288032" cy="276999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200" b="1" dirty="0">
                <a:solidFill>
                  <a:srgbClr val="000000"/>
                </a:solidFill>
                <a:cs typeface="Arial" charset="0"/>
              </a:rPr>
              <a:t>3</a:t>
            </a:r>
            <a:endParaRPr lang="es-CL" sz="12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8" name="Rectángulo 17"/>
          <p:cNvSpPr/>
          <p:nvPr/>
        </p:nvSpPr>
        <p:spPr bwMode="auto">
          <a:xfrm rot="2677428">
            <a:off x="4579412" y="5841027"/>
            <a:ext cx="216024" cy="21602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19" name="Conector recto de flecha 18"/>
          <p:cNvCxnSpPr/>
          <p:nvPr/>
        </p:nvCxnSpPr>
        <p:spPr bwMode="auto">
          <a:xfrm flipV="1">
            <a:off x="4772178" y="5319553"/>
            <a:ext cx="509896" cy="55324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20" name="CuadroTexto 19">
            <a:hlinkClick r:id="rId4" action="ppaction://hlinksldjump"/>
          </p:cNvPr>
          <p:cNvSpPr txBox="1"/>
          <p:nvPr/>
        </p:nvSpPr>
        <p:spPr>
          <a:xfrm>
            <a:off x="8115523" y="1551349"/>
            <a:ext cx="288032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A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2" name="CuadroTexto 21">
            <a:hlinkClick r:id="rId5" action="ppaction://hlinksldjump"/>
          </p:cNvPr>
          <p:cNvSpPr txBox="1"/>
          <p:nvPr/>
        </p:nvSpPr>
        <p:spPr>
          <a:xfrm>
            <a:off x="7395892" y="3928844"/>
            <a:ext cx="374723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D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3" name="CuadroTexto 22">
            <a:hlinkClick r:id="rId6" action="ppaction://hlinksldjump"/>
          </p:cNvPr>
          <p:cNvSpPr txBox="1"/>
          <p:nvPr/>
        </p:nvSpPr>
        <p:spPr>
          <a:xfrm>
            <a:off x="6826378" y="4149080"/>
            <a:ext cx="409918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C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4" name="Elipse 23"/>
          <p:cNvSpPr/>
          <p:nvPr/>
        </p:nvSpPr>
        <p:spPr bwMode="auto">
          <a:xfrm>
            <a:off x="8176595" y="2237620"/>
            <a:ext cx="546440" cy="505168"/>
          </a:xfrm>
          <a:prstGeom prst="ellipse">
            <a:avLst/>
          </a:prstGeom>
          <a:noFill/>
          <a:ln w="38100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 rot="17272803">
            <a:off x="7488700" y="3351885"/>
            <a:ext cx="154167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050" b="1" dirty="0">
                <a:solidFill>
                  <a:srgbClr val="000000"/>
                </a:solidFill>
                <a:cs typeface="Arial" charset="0"/>
              </a:rPr>
              <a:t>ACCESO NUDO VIAL</a:t>
            </a:r>
            <a:endParaRPr lang="es-CL" sz="1050" b="1" dirty="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27" name="Conector recto de flecha 26"/>
          <p:cNvCxnSpPr/>
          <p:nvPr/>
        </p:nvCxnSpPr>
        <p:spPr bwMode="auto">
          <a:xfrm flipH="1" flipV="1">
            <a:off x="8380280" y="2492896"/>
            <a:ext cx="22928" cy="3583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Conector recto de flecha 31"/>
          <p:cNvCxnSpPr/>
          <p:nvPr/>
        </p:nvCxnSpPr>
        <p:spPr bwMode="auto">
          <a:xfrm>
            <a:off x="3963436" y="1674681"/>
            <a:ext cx="710603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33" name="Rectángulo 32"/>
          <p:cNvSpPr/>
          <p:nvPr/>
        </p:nvSpPr>
        <p:spPr bwMode="auto">
          <a:xfrm>
            <a:off x="2648358" y="4670687"/>
            <a:ext cx="216024" cy="360040"/>
          </a:xfrm>
          <a:prstGeom prst="rect">
            <a:avLst/>
          </a:prstGeom>
          <a:solidFill>
            <a:srgbClr val="99FFCC"/>
          </a:solidFill>
          <a:ln w="38100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4" name="CuadroTexto 33"/>
          <p:cNvSpPr txBox="1"/>
          <p:nvPr/>
        </p:nvSpPr>
        <p:spPr>
          <a:xfrm>
            <a:off x="1969786" y="4143610"/>
            <a:ext cx="1865199" cy="30777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tabLst>
                <a:tab pos="177800" algn="l"/>
              </a:tabLst>
              <a:defRPr sz="1400"/>
            </a:lvl1pPr>
            <a:lvl2pPr marL="444500" lvl="1" indent="-171450">
              <a:buFont typeface="Arial" panose="020B0604020202020204" pitchFamily="34" charset="0"/>
              <a:buChar char="•"/>
              <a:tabLst>
                <a:tab pos="177800" algn="l"/>
              </a:tabLst>
              <a:defRPr sz="1000" b="0"/>
            </a:lvl2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DIPOLMAR – G.R.I.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36" name="Conector recto de flecha 35"/>
          <p:cNvCxnSpPr>
            <a:stCxn id="34" idx="2"/>
          </p:cNvCxnSpPr>
          <p:nvPr/>
        </p:nvCxnSpPr>
        <p:spPr bwMode="auto">
          <a:xfrm flipH="1">
            <a:off x="2739436" y="4451387"/>
            <a:ext cx="162950" cy="35476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CuadroTexto 1">
            <a:hlinkClick r:id="" action="ppaction://noaction"/>
            <a:extLst>
              <a:ext uri="{FF2B5EF4-FFF2-40B4-BE49-F238E27FC236}">
                <a16:creationId xmlns:a16="http://schemas.microsoft.com/office/drawing/2014/main" xmlns="" id="{3A267A8F-84F6-90F9-1FAF-162268B0483D}"/>
              </a:ext>
            </a:extLst>
          </p:cNvPr>
          <p:cNvSpPr txBox="1"/>
          <p:nvPr/>
        </p:nvSpPr>
        <p:spPr>
          <a:xfrm>
            <a:off x="7797677" y="2708920"/>
            <a:ext cx="374723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E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xmlns="" id="{DAE73DB9-221C-3FA5-550E-2D9F9B0C4CA2}"/>
              </a:ext>
            </a:extLst>
          </p:cNvPr>
          <p:cNvSpPr txBox="1"/>
          <p:nvPr/>
        </p:nvSpPr>
        <p:spPr>
          <a:xfrm>
            <a:off x="135626" y="5371762"/>
            <a:ext cx="4427984" cy="87716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r>
              <a:rPr lang="es-ES" sz="1400" b="1" dirty="0">
                <a:solidFill>
                  <a:srgbClr val="000000"/>
                </a:solidFill>
                <a:cs typeface="Arial" charset="0"/>
              </a:rPr>
              <a:t>ZONA BIENESTAR HABITACIONAL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E.	RESERVA PROYECTO HABITACIONAL GENTE DE MAR</a:t>
            </a:r>
            <a:endParaRPr lang="es-ES" sz="1100" dirty="0">
              <a:solidFill>
                <a:srgbClr val="000000"/>
              </a:solidFill>
              <a:cs typeface="Arial" charset="0"/>
            </a:endParaRP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1000" dirty="0">
                <a:solidFill>
                  <a:srgbClr val="000000"/>
                </a:solidFill>
                <a:cs typeface="Arial" charset="0"/>
              </a:rPr>
              <a:t>USO SUELO COMPATIBLE CON P.R.C.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1000" dirty="0">
                <a:solidFill>
                  <a:srgbClr val="000000"/>
                </a:solidFill>
                <a:cs typeface="Arial" charset="0"/>
              </a:rPr>
              <a:t>ACCESO CERCANO PEATONAL Y/O ACCESO VEHICULAR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endParaRPr lang="es-ES" sz="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1" name="Forma libre 10"/>
          <p:cNvSpPr/>
          <p:nvPr/>
        </p:nvSpPr>
        <p:spPr bwMode="auto">
          <a:xfrm>
            <a:off x="4826000" y="5554133"/>
            <a:ext cx="1430867" cy="245534"/>
          </a:xfrm>
          <a:custGeom>
            <a:avLst/>
            <a:gdLst>
              <a:gd name="connsiteX0" fmla="*/ 1430867 w 1430867"/>
              <a:gd name="connsiteY0" fmla="*/ 33867 h 245534"/>
              <a:gd name="connsiteX1" fmla="*/ 1143000 w 1430867"/>
              <a:gd name="connsiteY1" fmla="*/ 0 h 245534"/>
              <a:gd name="connsiteX2" fmla="*/ 829733 w 1430867"/>
              <a:gd name="connsiteY2" fmla="*/ 50800 h 245534"/>
              <a:gd name="connsiteX3" fmla="*/ 287867 w 1430867"/>
              <a:gd name="connsiteY3" fmla="*/ 203200 h 245534"/>
              <a:gd name="connsiteX4" fmla="*/ 0 w 1430867"/>
              <a:gd name="connsiteY4" fmla="*/ 245534 h 245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0867" h="245534">
                <a:moveTo>
                  <a:pt x="1430867" y="33867"/>
                </a:moveTo>
                <a:lnTo>
                  <a:pt x="1143000" y="0"/>
                </a:lnTo>
                <a:lnTo>
                  <a:pt x="829733" y="50800"/>
                </a:lnTo>
                <a:lnTo>
                  <a:pt x="287867" y="203200"/>
                </a:lnTo>
                <a:lnTo>
                  <a:pt x="0" y="245534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Forma libre 30"/>
          <p:cNvSpPr/>
          <p:nvPr/>
        </p:nvSpPr>
        <p:spPr bwMode="auto">
          <a:xfrm rot="18635810">
            <a:off x="7944497" y="244766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7" name="Forma libre 36"/>
          <p:cNvSpPr/>
          <p:nvPr/>
        </p:nvSpPr>
        <p:spPr bwMode="auto">
          <a:xfrm rot="18904172">
            <a:off x="7734443" y="3070261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7106716" y="298198"/>
            <a:ext cx="409918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5" name="CuadroTexto 34"/>
          <p:cNvSpPr txBox="1"/>
          <p:nvPr/>
        </p:nvSpPr>
        <p:spPr>
          <a:xfrm>
            <a:off x="5180783" y="2895527"/>
            <a:ext cx="409918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8" name="CuadroTexto 37"/>
          <p:cNvSpPr txBox="1"/>
          <p:nvPr/>
        </p:nvSpPr>
        <p:spPr>
          <a:xfrm>
            <a:off x="4718691" y="6052099"/>
            <a:ext cx="409918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6" name="Flecha: curvada hacia la izquierda 25">
            <a:hlinkClick r:id="rId7" action="ppaction://hlinksldjump"/>
            <a:extLst>
              <a:ext uri="{FF2B5EF4-FFF2-40B4-BE49-F238E27FC236}">
                <a16:creationId xmlns:a16="http://schemas.microsoft.com/office/drawing/2014/main" xmlns="" id="{FAB60AF1-CD9D-6DAD-E266-9543280EF7CD}"/>
              </a:ext>
            </a:extLst>
          </p:cNvPr>
          <p:cNvSpPr/>
          <p:nvPr/>
        </p:nvSpPr>
        <p:spPr bwMode="auto">
          <a:xfrm>
            <a:off x="8115523" y="5949280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Y 27"/>
          <p:cNvSpPr/>
          <p:nvPr/>
        </p:nvSpPr>
        <p:spPr bwMode="auto">
          <a:xfrm>
            <a:off x="7395891" y="3704226"/>
            <a:ext cx="475431" cy="563172"/>
          </a:xfrm>
          <a:prstGeom prst="flowChartSummingJunction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29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/>
          <a:srcRect l="25194" t="8000" r="18500" b="11567"/>
          <a:stretch/>
        </p:blipFill>
        <p:spPr>
          <a:xfrm>
            <a:off x="173999" y="0"/>
            <a:ext cx="8468365" cy="6804667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pic>
      <p:sp>
        <p:nvSpPr>
          <p:cNvPr id="4" name="CuadroTexto 3"/>
          <p:cNvSpPr txBox="1"/>
          <p:nvPr/>
        </p:nvSpPr>
        <p:spPr>
          <a:xfrm>
            <a:off x="4650378" y="4401695"/>
            <a:ext cx="4429028" cy="246221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r>
              <a:rPr lang="es-ES" sz="1400" b="1" dirty="0">
                <a:solidFill>
                  <a:srgbClr val="000000"/>
                </a:solidFill>
                <a:cs typeface="Arial" charset="0"/>
              </a:rPr>
              <a:t>SECTOR NOR - ORIENTE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SECTOR PERSONAL GENTE DE MAR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21 EDIFICIOS DE 16 DEPTOS C/U.</a:t>
            </a:r>
            <a:endParaRPr lang="es-ES" sz="600" b="1" dirty="0">
              <a:solidFill>
                <a:srgbClr val="000000"/>
              </a:solidFill>
              <a:cs typeface="Arial" charset="0"/>
            </a:endParaRP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ASOFAR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 4-17 (3,16 HÁS), GRAVADO CON VIALIDAD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FACTIBLE ENAJENAR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 4-16 (3,00 HÁS), GRAVADO CON VIALIDAD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USO DE SUELO ADECUADO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RECOMENDABLE ESPERAR CONSTRUCCIÓN VIALIDAD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COMODATO MUNIVIÑA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SECTOR AMPLIACIÓN VIVIENDAS  OFICIALES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2563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7 EDIFICIOS DE 16 DPTOS C/U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6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EQUIPAMIENTO APOYO BASE - DOCAPRIM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400 M2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UTILIZACIÓN CONSTRUCCIÓN EXISTENTE</a:t>
            </a:r>
          </a:p>
        </p:txBody>
      </p:sp>
      <p:sp>
        <p:nvSpPr>
          <p:cNvPr id="5" name="Forma libre 4"/>
          <p:cNvSpPr/>
          <p:nvPr/>
        </p:nvSpPr>
        <p:spPr bwMode="auto">
          <a:xfrm>
            <a:off x="5616132" y="95796"/>
            <a:ext cx="1358538" cy="1541417"/>
          </a:xfrm>
          <a:custGeom>
            <a:avLst/>
            <a:gdLst>
              <a:gd name="connsiteX0" fmla="*/ 0 w 1358538"/>
              <a:gd name="connsiteY0" fmla="*/ 1245325 h 1541417"/>
              <a:gd name="connsiteX1" fmla="*/ 853440 w 1358538"/>
              <a:gd name="connsiteY1" fmla="*/ 0 h 1541417"/>
              <a:gd name="connsiteX2" fmla="*/ 1245326 w 1358538"/>
              <a:gd name="connsiteY2" fmla="*/ 426720 h 1541417"/>
              <a:gd name="connsiteX3" fmla="*/ 1158240 w 1358538"/>
              <a:gd name="connsiteY3" fmla="*/ 687977 h 1541417"/>
              <a:gd name="connsiteX4" fmla="*/ 1358538 w 1358538"/>
              <a:gd name="connsiteY4" fmla="*/ 896982 h 1541417"/>
              <a:gd name="connsiteX5" fmla="*/ 557349 w 1358538"/>
              <a:gd name="connsiteY5" fmla="*/ 1541417 h 1541417"/>
              <a:gd name="connsiteX6" fmla="*/ 69669 w 1358538"/>
              <a:gd name="connsiteY6" fmla="*/ 1280160 h 1541417"/>
              <a:gd name="connsiteX7" fmla="*/ 0 w 1358538"/>
              <a:gd name="connsiteY7" fmla="*/ 1245325 h 1541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58538" h="1541417">
                <a:moveTo>
                  <a:pt x="0" y="1245325"/>
                </a:moveTo>
                <a:lnTo>
                  <a:pt x="853440" y="0"/>
                </a:lnTo>
                <a:lnTo>
                  <a:pt x="1245326" y="426720"/>
                </a:lnTo>
                <a:lnTo>
                  <a:pt x="1158240" y="687977"/>
                </a:lnTo>
                <a:lnTo>
                  <a:pt x="1358538" y="896982"/>
                </a:lnTo>
                <a:lnTo>
                  <a:pt x="557349" y="1541417"/>
                </a:lnTo>
                <a:lnTo>
                  <a:pt x="69669" y="1280160"/>
                </a:lnTo>
                <a:lnTo>
                  <a:pt x="0" y="1245325"/>
                </a:lnTo>
                <a:close/>
              </a:path>
            </a:pathLst>
          </a:cu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 flipH="1">
            <a:off x="6211953" y="790831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D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 flipH="1">
            <a:off x="3907697" y="2807055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C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 flipH="1">
            <a:off x="3782498" y="1953745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 flipH="1">
            <a:off x="6522880" y="2847975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A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 flipH="1">
            <a:off x="1623195" y="5233069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F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 flipH="1">
            <a:off x="2423339" y="5852494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E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3" name="Forma libre 12"/>
          <p:cNvSpPr/>
          <p:nvPr/>
        </p:nvSpPr>
        <p:spPr bwMode="auto">
          <a:xfrm>
            <a:off x="2454917" y="2943502"/>
            <a:ext cx="1175657" cy="1193074"/>
          </a:xfrm>
          <a:custGeom>
            <a:avLst/>
            <a:gdLst>
              <a:gd name="connsiteX0" fmla="*/ 0 w 1175657"/>
              <a:gd name="connsiteY0" fmla="*/ 740228 h 1193074"/>
              <a:gd name="connsiteX1" fmla="*/ 775063 w 1175657"/>
              <a:gd name="connsiteY1" fmla="*/ 1193074 h 1193074"/>
              <a:gd name="connsiteX2" fmla="*/ 1175657 w 1175657"/>
              <a:gd name="connsiteY2" fmla="*/ 513806 h 1193074"/>
              <a:gd name="connsiteX3" fmla="*/ 409303 w 1175657"/>
              <a:gd name="connsiteY3" fmla="*/ 0 h 1193074"/>
              <a:gd name="connsiteX4" fmla="*/ 0 w 1175657"/>
              <a:gd name="connsiteY4" fmla="*/ 740228 h 119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5657" h="1193074">
                <a:moveTo>
                  <a:pt x="0" y="740228"/>
                </a:moveTo>
                <a:lnTo>
                  <a:pt x="775063" y="1193074"/>
                </a:lnTo>
                <a:lnTo>
                  <a:pt x="1175657" y="513806"/>
                </a:lnTo>
                <a:lnTo>
                  <a:pt x="409303" y="0"/>
                </a:lnTo>
                <a:lnTo>
                  <a:pt x="0" y="740228"/>
                </a:lnTo>
                <a:close/>
              </a:path>
            </a:pathLst>
          </a:custGeom>
          <a:noFill/>
          <a:ln w="9525" cap="flat" cmpd="sng" algn="ctr">
            <a:solidFill>
              <a:schemeClr val="bg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4" name="Forma libre 13"/>
          <p:cNvSpPr/>
          <p:nvPr/>
        </p:nvSpPr>
        <p:spPr bwMode="auto">
          <a:xfrm>
            <a:off x="2672635" y="3257007"/>
            <a:ext cx="348343" cy="452846"/>
          </a:xfrm>
          <a:custGeom>
            <a:avLst/>
            <a:gdLst>
              <a:gd name="connsiteX0" fmla="*/ 0 w 348343"/>
              <a:gd name="connsiteY0" fmla="*/ 365760 h 452846"/>
              <a:gd name="connsiteX1" fmla="*/ 174172 w 348343"/>
              <a:gd name="connsiteY1" fmla="*/ 452846 h 452846"/>
              <a:gd name="connsiteX2" fmla="*/ 348343 w 348343"/>
              <a:gd name="connsiteY2" fmla="*/ 17417 h 452846"/>
              <a:gd name="connsiteX3" fmla="*/ 182880 w 348343"/>
              <a:gd name="connsiteY3" fmla="*/ 0 h 452846"/>
              <a:gd name="connsiteX4" fmla="*/ 0 w 348343"/>
              <a:gd name="connsiteY4" fmla="*/ 365760 h 452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343" h="452846">
                <a:moveTo>
                  <a:pt x="0" y="365760"/>
                </a:moveTo>
                <a:lnTo>
                  <a:pt x="174172" y="452846"/>
                </a:lnTo>
                <a:lnTo>
                  <a:pt x="348343" y="17417"/>
                </a:lnTo>
                <a:lnTo>
                  <a:pt x="182880" y="0"/>
                </a:lnTo>
                <a:lnTo>
                  <a:pt x="0" y="365760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" name="Forma libre 15"/>
          <p:cNvSpPr/>
          <p:nvPr/>
        </p:nvSpPr>
        <p:spPr bwMode="auto">
          <a:xfrm>
            <a:off x="2030485" y="5972341"/>
            <a:ext cx="1253960" cy="428625"/>
          </a:xfrm>
          <a:custGeom>
            <a:avLst/>
            <a:gdLst>
              <a:gd name="connsiteX0" fmla="*/ 7144 w 1226344"/>
              <a:gd name="connsiteY0" fmla="*/ 378619 h 428625"/>
              <a:gd name="connsiteX1" fmla="*/ 64294 w 1226344"/>
              <a:gd name="connsiteY1" fmla="*/ 373856 h 428625"/>
              <a:gd name="connsiteX2" fmla="*/ 200025 w 1226344"/>
              <a:gd name="connsiteY2" fmla="*/ 352425 h 428625"/>
              <a:gd name="connsiteX3" fmla="*/ 376238 w 1226344"/>
              <a:gd name="connsiteY3" fmla="*/ 300038 h 428625"/>
              <a:gd name="connsiteX4" fmla="*/ 564356 w 1226344"/>
              <a:gd name="connsiteY4" fmla="*/ 192881 h 428625"/>
              <a:gd name="connsiteX5" fmla="*/ 769144 w 1226344"/>
              <a:gd name="connsiteY5" fmla="*/ 138113 h 428625"/>
              <a:gd name="connsiteX6" fmla="*/ 942975 w 1226344"/>
              <a:gd name="connsiteY6" fmla="*/ 107156 h 428625"/>
              <a:gd name="connsiteX7" fmla="*/ 1085850 w 1226344"/>
              <a:gd name="connsiteY7" fmla="*/ 73819 h 428625"/>
              <a:gd name="connsiteX8" fmla="*/ 1171575 w 1226344"/>
              <a:gd name="connsiteY8" fmla="*/ 0 h 428625"/>
              <a:gd name="connsiteX9" fmla="*/ 1226344 w 1226344"/>
              <a:gd name="connsiteY9" fmla="*/ 54769 h 428625"/>
              <a:gd name="connsiteX10" fmla="*/ 1097756 w 1226344"/>
              <a:gd name="connsiteY10" fmla="*/ 159544 h 428625"/>
              <a:gd name="connsiteX11" fmla="*/ 971550 w 1226344"/>
              <a:gd name="connsiteY11" fmla="*/ 188119 h 428625"/>
              <a:gd name="connsiteX12" fmla="*/ 962025 w 1226344"/>
              <a:gd name="connsiteY12" fmla="*/ 150019 h 428625"/>
              <a:gd name="connsiteX13" fmla="*/ 738188 w 1226344"/>
              <a:gd name="connsiteY13" fmla="*/ 185738 h 428625"/>
              <a:gd name="connsiteX14" fmla="*/ 609600 w 1226344"/>
              <a:gd name="connsiteY14" fmla="*/ 219075 h 428625"/>
              <a:gd name="connsiteX15" fmla="*/ 519113 w 1226344"/>
              <a:gd name="connsiteY15" fmla="*/ 264319 h 428625"/>
              <a:gd name="connsiteX16" fmla="*/ 392906 w 1226344"/>
              <a:gd name="connsiteY16" fmla="*/ 338138 h 428625"/>
              <a:gd name="connsiteX17" fmla="*/ 250031 w 1226344"/>
              <a:gd name="connsiteY17" fmla="*/ 381000 h 428625"/>
              <a:gd name="connsiteX18" fmla="*/ 0 w 1226344"/>
              <a:gd name="connsiteY18" fmla="*/ 428625 h 428625"/>
              <a:gd name="connsiteX19" fmla="*/ 7144 w 1226344"/>
              <a:gd name="connsiteY19" fmla="*/ 378619 h 428625"/>
              <a:gd name="connsiteX0" fmla="*/ 7144 w 1226344"/>
              <a:gd name="connsiteY0" fmla="*/ 378619 h 428625"/>
              <a:gd name="connsiteX1" fmla="*/ 64294 w 1226344"/>
              <a:gd name="connsiteY1" fmla="*/ 373856 h 428625"/>
              <a:gd name="connsiteX2" fmla="*/ 200025 w 1226344"/>
              <a:gd name="connsiteY2" fmla="*/ 352425 h 428625"/>
              <a:gd name="connsiteX3" fmla="*/ 376238 w 1226344"/>
              <a:gd name="connsiteY3" fmla="*/ 300038 h 428625"/>
              <a:gd name="connsiteX4" fmla="*/ 564356 w 1226344"/>
              <a:gd name="connsiteY4" fmla="*/ 192881 h 428625"/>
              <a:gd name="connsiteX5" fmla="*/ 769144 w 1226344"/>
              <a:gd name="connsiteY5" fmla="*/ 138113 h 428625"/>
              <a:gd name="connsiteX6" fmla="*/ 942975 w 1226344"/>
              <a:gd name="connsiteY6" fmla="*/ 107156 h 428625"/>
              <a:gd name="connsiteX7" fmla="*/ 1085850 w 1226344"/>
              <a:gd name="connsiteY7" fmla="*/ 73819 h 428625"/>
              <a:gd name="connsiteX8" fmla="*/ 1171575 w 1226344"/>
              <a:gd name="connsiteY8" fmla="*/ 0 h 428625"/>
              <a:gd name="connsiteX9" fmla="*/ 1226344 w 1226344"/>
              <a:gd name="connsiteY9" fmla="*/ 54769 h 428625"/>
              <a:gd name="connsiteX10" fmla="*/ 1097756 w 1226344"/>
              <a:gd name="connsiteY10" fmla="*/ 159544 h 428625"/>
              <a:gd name="connsiteX11" fmla="*/ 977687 w 1226344"/>
              <a:gd name="connsiteY11" fmla="*/ 221872 h 428625"/>
              <a:gd name="connsiteX12" fmla="*/ 962025 w 1226344"/>
              <a:gd name="connsiteY12" fmla="*/ 150019 h 428625"/>
              <a:gd name="connsiteX13" fmla="*/ 738188 w 1226344"/>
              <a:gd name="connsiteY13" fmla="*/ 185738 h 428625"/>
              <a:gd name="connsiteX14" fmla="*/ 609600 w 1226344"/>
              <a:gd name="connsiteY14" fmla="*/ 219075 h 428625"/>
              <a:gd name="connsiteX15" fmla="*/ 519113 w 1226344"/>
              <a:gd name="connsiteY15" fmla="*/ 264319 h 428625"/>
              <a:gd name="connsiteX16" fmla="*/ 392906 w 1226344"/>
              <a:gd name="connsiteY16" fmla="*/ 338138 h 428625"/>
              <a:gd name="connsiteX17" fmla="*/ 250031 w 1226344"/>
              <a:gd name="connsiteY17" fmla="*/ 381000 h 428625"/>
              <a:gd name="connsiteX18" fmla="*/ 0 w 1226344"/>
              <a:gd name="connsiteY18" fmla="*/ 428625 h 428625"/>
              <a:gd name="connsiteX19" fmla="*/ 7144 w 1226344"/>
              <a:gd name="connsiteY19" fmla="*/ 378619 h 428625"/>
              <a:gd name="connsiteX0" fmla="*/ 7144 w 1226344"/>
              <a:gd name="connsiteY0" fmla="*/ 378619 h 428625"/>
              <a:gd name="connsiteX1" fmla="*/ 64294 w 1226344"/>
              <a:gd name="connsiteY1" fmla="*/ 373856 h 428625"/>
              <a:gd name="connsiteX2" fmla="*/ 200025 w 1226344"/>
              <a:gd name="connsiteY2" fmla="*/ 352425 h 428625"/>
              <a:gd name="connsiteX3" fmla="*/ 376238 w 1226344"/>
              <a:gd name="connsiteY3" fmla="*/ 300038 h 428625"/>
              <a:gd name="connsiteX4" fmla="*/ 564356 w 1226344"/>
              <a:gd name="connsiteY4" fmla="*/ 192881 h 428625"/>
              <a:gd name="connsiteX5" fmla="*/ 769144 w 1226344"/>
              <a:gd name="connsiteY5" fmla="*/ 138113 h 428625"/>
              <a:gd name="connsiteX6" fmla="*/ 942975 w 1226344"/>
              <a:gd name="connsiteY6" fmla="*/ 107156 h 428625"/>
              <a:gd name="connsiteX7" fmla="*/ 1085850 w 1226344"/>
              <a:gd name="connsiteY7" fmla="*/ 73819 h 428625"/>
              <a:gd name="connsiteX8" fmla="*/ 1171575 w 1226344"/>
              <a:gd name="connsiteY8" fmla="*/ 0 h 428625"/>
              <a:gd name="connsiteX9" fmla="*/ 1226344 w 1226344"/>
              <a:gd name="connsiteY9" fmla="*/ 54769 h 428625"/>
              <a:gd name="connsiteX10" fmla="*/ 1119236 w 1226344"/>
              <a:gd name="connsiteY10" fmla="*/ 177954 h 428625"/>
              <a:gd name="connsiteX11" fmla="*/ 977687 w 1226344"/>
              <a:gd name="connsiteY11" fmla="*/ 221872 h 428625"/>
              <a:gd name="connsiteX12" fmla="*/ 962025 w 1226344"/>
              <a:gd name="connsiteY12" fmla="*/ 150019 h 428625"/>
              <a:gd name="connsiteX13" fmla="*/ 738188 w 1226344"/>
              <a:gd name="connsiteY13" fmla="*/ 185738 h 428625"/>
              <a:gd name="connsiteX14" fmla="*/ 609600 w 1226344"/>
              <a:gd name="connsiteY14" fmla="*/ 219075 h 428625"/>
              <a:gd name="connsiteX15" fmla="*/ 519113 w 1226344"/>
              <a:gd name="connsiteY15" fmla="*/ 264319 h 428625"/>
              <a:gd name="connsiteX16" fmla="*/ 392906 w 1226344"/>
              <a:gd name="connsiteY16" fmla="*/ 338138 h 428625"/>
              <a:gd name="connsiteX17" fmla="*/ 250031 w 1226344"/>
              <a:gd name="connsiteY17" fmla="*/ 381000 h 428625"/>
              <a:gd name="connsiteX18" fmla="*/ 0 w 1226344"/>
              <a:gd name="connsiteY18" fmla="*/ 428625 h 428625"/>
              <a:gd name="connsiteX19" fmla="*/ 7144 w 1226344"/>
              <a:gd name="connsiteY19" fmla="*/ 378619 h 428625"/>
              <a:gd name="connsiteX0" fmla="*/ 7144 w 1253960"/>
              <a:gd name="connsiteY0" fmla="*/ 378619 h 428625"/>
              <a:gd name="connsiteX1" fmla="*/ 64294 w 1253960"/>
              <a:gd name="connsiteY1" fmla="*/ 373856 h 428625"/>
              <a:gd name="connsiteX2" fmla="*/ 200025 w 1253960"/>
              <a:gd name="connsiteY2" fmla="*/ 352425 h 428625"/>
              <a:gd name="connsiteX3" fmla="*/ 376238 w 1253960"/>
              <a:gd name="connsiteY3" fmla="*/ 300038 h 428625"/>
              <a:gd name="connsiteX4" fmla="*/ 564356 w 1253960"/>
              <a:gd name="connsiteY4" fmla="*/ 192881 h 428625"/>
              <a:gd name="connsiteX5" fmla="*/ 769144 w 1253960"/>
              <a:gd name="connsiteY5" fmla="*/ 138113 h 428625"/>
              <a:gd name="connsiteX6" fmla="*/ 942975 w 1253960"/>
              <a:gd name="connsiteY6" fmla="*/ 107156 h 428625"/>
              <a:gd name="connsiteX7" fmla="*/ 1085850 w 1253960"/>
              <a:gd name="connsiteY7" fmla="*/ 73819 h 428625"/>
              <a:gd name="connsiteX8" fmla="*/ 1171575 w 1253960"/>
              <a:gd name="connsiteY8" fmla="*/ 0 h 428625"/>
              <a:gd name="connsiteX9" fmla="*/ 1253960 w 1253960"/>
              <a:gd name="connsiteY9" fmla="*/ 70111 h 428625"/>
              <a:gd name="connsiteX10" fmla="*/ 1119236 w 1253960"/>
              <a:gd name="connsiteY10" fmla="*/ 177954 h 428625"/>
              <a:gd name="connsiteX11" fmla="*/ 977687 w 1253960"/>
              <a:gd name="connsiteY11" fmla="*/ 221872 h 428625"/>
              <a:gd name="connsiteX12" fmla="*/ 962025 w 1253960"/>
              <a:gd name="connsiteY12" fmla="*/ 150019 h 428625"/>
              <a:gd name="connsiteX13" fmla="*/ 738188 w 1253960"/>
              <a:gd name="connsiteY13" fmla="*/ 185738 h 428625"/>
              <a:gd name="connsiteX14" fmla="*/ 609600 w 1253960"/>
              <a:gd name="connsiteY14" fmla="*/ 219075 h 428625"/>
              <a:gd name="connsiteX15" fmla="*/ 519113 w 1253960"/>
              <a:gd name="connsiteY15" fmla="*/ 264319 h 428625"/>
              <a:gd name="connsiteX16" fmla="*/ 392906 w 1253960"/>
              <a:gd name="connsiteY16" fmla="*/ 338138 h 428625"/>
              <a:gd name="connsiteX17" fmla="*/ 250031 w 1253960"/>
              <a:gd name="connsiteY17" fmla="*/ 381000 h 428625"/>
              <a:gd name="connsiteX18" fmla="*/ 0 w 1253960"/>
              <a:gd name="connsiteY18" fmla="*/ 428625 h 428625"/>
              <a:gd name="connsiteX19" fmla="*/ 7144 w 1253960"/>
              <a:gd name="connsiteY19" fmla="*/ 378619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53960" h="428625">
                <a:moveTo>
                  <a:pt x="7144" y="378619"/>
                </a:moveTo>
                <a:lnTo>
                  <a:pt x="64294" y="373856"/>
                </a:lnTo>
                <a:lnTo>
                  <a:pt x="200025" y="352425"/>
                </a:lnTo>
                <a:lnTo>
                  <a:pt x="376238" y="300038"/>
                </a:lnTo>
                <a:lnTo>
                  <a:pt x="564356" y="192881"/>
                </a:lnTo>
                <a:lnTo>
                  <a:pt x="769144" y="138113"/>
                </a:lnTo>
                <a:lnTo>
                  <a:pt x="942975" y="107156"/>
                </a:lnTo>
                <a:lnTo>
                  <a:pt x="1085850" y="73819"/>
                </a:lnTo>
                <a:lnTo>
                  <a:pt x="1171575" y="0"/>
                </a:lnTo>
                <a:lnTo>
                  <a:pt x="1253960" y="70111"/>
                </a:lnTo>
                <a:lnTo>
                  <a:pt x="1119236" y="177954"/>
                </a:lnTo>
                <a:lnTo>
                  <a:pt x="977687" y="221872"/>
                </a:lnTo>
                <a:lnTo>
                  <a:pt x="962025" y="150019"/>
                </a:lnTo>
                <a:lnTo>
                  <a:pt x="738188" y="185738"/>
                </a:lnTo>
                <a:lnTo>
                  <a:pt x="609600" y="219075"/>
                </a:lnTo>
                <a:lnTo>
                  <a:pt x="519113" y="264319"/>
                </a:lnTo>
                <a:lnTo>
                  <a:pt x="392906" y="338138"/>
                </a:lnTo>
                <a:lnTo>
                  <a:pt x="250031" y="381000"/>
                </a:lnTo>
                <a:lnTo>
                  <a:pt x="0" y="428625"/>
                </a:lnTo>
                <a:lnTo>
                  <a:pt x="7144" y="378619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7" name="Forma libre 16"/>
          <p:cNvSpPr/>
          <p:nvPr/>
        </p:nvSpPr>
        <p:spPr bwMode="auto">
          <a:xfrm>
            <a:off x="2146358" y="6441412"/>
            <a:ext cx="552450" cy="242887"/>
          </a:xfrm>
          <a:custGeom>
            <a:avLst/>
            <a:gdLst>
              <a:gd name="connsiteX0" fmla="*/ 0 w 552450"/>
              <a:gd name="connsiteY0" fmla="*/ 195262 h 242887"/>
              <a:gd name="connsiteX1" fmla="*/ 57150 w 552450"/>
              <a:gd name="connsiteY1" fmla="*/ 178594 h 242887"/>
              <a:gd name="connsiteX2" fmla="*/ 50006 w 552450"/>
              <a:gd name="connsiteY2" fmla="*/ 150019 h 242887"/>
              <a:gd name="connsiteX3" fmla="*/ 221456 w 552450"/>
              <a:gd name="connsiteY3" fmla="*/ 95250 h 242887"/>
              <a:gd name="connsiteX4" fmla="*/ 421481 w 552450"/>
              <a:gd name="connsiteY4" fmla="*/ 33337 h 242887"/>
              <a:gd name="connsiteX5" fmla="*/ 509588 w 552450"/>
              <a:gd name="connsiteY5" fmla="*/ 0 h 242887"/>
              <a:gd name="connsiteX6" fmla="*/ 552450 w 552450"/>
              <a:gd name="connsiteY6" fmla="*/ 114300 h 242887"/>
              <a:gd name="connsiteX7" fmla="*/ 90488 w 552450"/>
              <a:gd name="connsiteY7" fmla="*/ 242887 h 242887"/>
              <a:gd name="connsiteX8" fmla="*/ 66675 w 552450"/>
              <a:gd name="connsiteY8" fmla="*/ 216694 h 242887"/>
              <a:gd name="connsiteX9" fmla="*/ 0 w 552450"/>
              <a:gd name="connsiteY9" fmla="*/ 195262 h 242887"/>
              <a:gd name="connsiteX0" fmla="*/ 0 w 552450"/>
              <a:gd name="connsiteY0" fmla="*/ 195262 h 242887"/>
              <a:gd name="connsiteX1" fmla="*/ 57150 w 552450"/>
              <a:gd name="connsiteY1" fmla="*/ 178594 h 242887"/>
              <a:gd name="connsiteX2" fmla="*/ 50006 w 552450"/>
              <a:gd name="connsiteY2" fmla="*/ 150019 h 242887"/>
              <a:gd name="connsiteX3" fmla="*/ 221456 w 552450"/>
              <a:gd name="connsiteY3" fmla="*/ 95250 h 242887"/>
              <a:gd name="connsiteX4" fmla="*/ 421481 w 552450"/>
              <a:gd name="connsiteY4" fmla="*/ 33337 h 242887"/>
              <a:gd name="connsiteX5" fmla="*/ 509588 w 552450"/>
              <a:gd name="connsiteY5" fmla="*/ 0 h 242887"/>
              <a:gd name="connsiteX6" fmla="*/ 552450 w 552450"/>
              <a:gd name="connsiteY6" fmla="*/ 114300 h 242887"/>
              <a:gd name="connsiteX7" fmla="*/ 90488 w 552450"/>
              <a:gd name="connsiteY7" fmla="*/ 242887 h 242887"/>
              <a:gd name="connsiteX8" fmla="*/ 66675 w 552450"/>
              <a:gd name="connsiteY8" fmla="*/ 216694 h 242887"/>
              <a:gd name="connsiteX9" fmla="*/ 7144 w 552450"/>
              <a:gd name="connsiteY9" fmla="*/ 228600 h 242887"/>
              <a:gd name="connsiteX10" fmla="*/ 0 w 552450"/>
              <a:gd name="connsiteY10" fmla="*/ 195262 h 242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52450" h="242887">
                <a:moveTo>
                  <a:pt x="0" y="195262"/>
                </a:moveTo>
                <a:lnTo>
                  <a:pt x="57150" y="178594"/>
                </a:lnTo>
                <a:lnTo>
                  <a:pt x="50006" y="150019"/>
                </a:lnTo>
                <a:lnTo>
                  <a:pt x="221456" y="95250"/>
                </a:lnTo>
                <a:lnTo>
                  <a:pt x="421481" y="33337"/>
                </a:lnTo>
                <a:lnTo>
                  <a:pt x="509588" y="0"/>
                </a:lnTo>
                <a:lnTo>
                  <a:pt x="552450" y="114300"/>
                </a:lnTo>
                <a:lnTo>
                  <a:pt x="90488" y="242887"/>
                </a:lnTo>
                <a:lnTo>
                  <a:pt x="66675" y="216694"/>
                </a:lnTo>
                <a:cubicBezTo>
                  <a:pt x="55563" y="212725"/>
                  <a:pt x="18256" y="232569"/>
                  <a:pt x="7144" y="228600"/>
                </a:cubicBezTo>
                <a:lnTo>
                  <a:pt x="0" y="195262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8" name="Forma libre 17"/>
          <p:cNvSpPr/>
          <p:nvPr/>
        </p:nvSpPr>
        <p:spPr bwMode="auto">
          <a:xfrm>
            <a:off x="1941452" y="5576968"/>
            <a:ext cx="1083165" cy="604485"/>
          </a:xfrm>
          <a:custGeom>
            <a:avLst/>
            <a:gdLst>
              <a:gd name="connsiteX0" fmla="*/ 0 w 1055549"/>
              <a:gd name="connsiteY0" fmla="*/ 604485 h 604485"/>
              <a:gd name="connsiteX1" fmla="*/ 85917 w 1055549"/>
              <a:gd name="connsiteY1" fmla="*/ 564596 h 604485"/>
              <a:gd name="connsiteX2" fmla="*/ 187176 w 1055549"/>
              <a:gd name="connsiteY2" fmla="*/ 509363 h 604485"/>
              <a:gd name="connsiteX3" fmla="*/ 432653 w 1055549"/>
              <a:gd name="connsiteY3" fmla="*/ 408104 h 604485"/>
              <a:gd name="connsiteX4" fmla="*/ 625966 w 1055549"/>
              <a:gd name="connsiteY4" fmla="*/ 349804 h 604485"/>
              <a:gd name="connsiteX5" fmla="*/ 874511 w 1055549"/>
              <a:gd name="connsiteY5" fmla="*/ 263887 h 604485"/>
              <a:gd name="connsiteX6" fmla="*/ 988043 w 1055549"/>
              <a:gd name="connsiteY6" fmla="*/ 171833 h 604485"/>
              <a:gd name="connsiteX7" fmla="*/ 1055549 w 1055549"/>
              <a:gd name="connsiteY7" fmla="*/ 49095 h 604485"/>
              <a:gd name="connsiteX8" fmla="*/ 948153 w 1055549"/>
              <a:gd name="connsiteY8" fmla="*/ 0 h 604485"/>
              <a:gd name="connsiteX9" fmla="*/ 859168 w 1055549"/>
              <a:gd name="connsiteY9" fmla="*/ 128875 h 604485"/>
              <a:gd name="connsiteX10" fmla="*/ 736430 w 1055549"/>
              <a:gd name="connsiteY10" fmla="*/ 202518 h 604485"/>
              <a:gd name="connsiteX11" fmla="*/ 736430 w 1055549"/>
              <a:gd name="connsiteY11" fmla="*/ 263887 h 604485"/>
              <a:gd name="connsiteX12" fmla="*/ 521638 w 1055549"/>
              <a:gd name="connsiteY12" fmla="*/ 349804 h 604485"/>
              <a:gd name="connsiteX13" fmla="*/ 288435 w 1055549"/>
              <a:gd name="connsiteY13" fmla="*/ 429583 h 604485"/>
              <a:gd name="connsiteX14" fmla="*/ 122739 w 1055549"/>
              <a:gd name="connsiteY14" fmla="*/ 509363 h 604485"/>
              <a:gd name="connsiteX15" fmla="*/ 0 w 1055549"/>
              <a:gd name="connsiteY15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29583 h 604485"/>
              <a:gd name="connsiteX14" fmla="*/ 150355 w 1083165"/>
              <a:gd name="connsiteY14" fmla="*/ 509363 h 604485"/>
              <a:gd name="connsiteX15" fmla="*/ 0 w 1083165"/>
              <a:gd name="connsiteY15" fmla="*/ 586075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29583 h 604485"/>
              <a:gd name="connsiteX14" fmla="*/ 150355 w 1083165"/>
              <a:gd name="connsiteY14" fmla="*/ 50936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29583 h 604485"/>
              <a:gd name="connsiteX14" fmla="*/ 153423 w 1083165"/>
              <a:gd name="connsiteY14" fmla="*/ 48788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08104 h 604485"/>
              <a:gd name="connsiteX14" fmla="*/ 153423 w 1083165"/>
              <a:gd name="connsiteY14" fmla="*/ 48788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61527 w 1083165"/>
              <a:gd name="connsiteY12" fmla="*/ 331393 h 604485"/>
              <a:gd name="connsiteX13" fmla="*/ 316051 w 1083165"/>
              <a:gd name="connsiteY13" fmla="*/ 408104 h 604485"/>
              <a:gd name="connsiteX14" fmla="*/ 153423 w 1083165"/>
              <a:gd name="connsiteY14" fmla="*/ 48788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83165" h="604485">
                <a:moveTo>
                  <a:pt x="27616" y="604485"/>
                </a:moveTo>
                <a:lnTo>
                  <a:pt x="113533" y="564596"/>
                </a:lnTo>
                <a:lnTo>
                  <a:pt x="214792" y="509363"/>
                </a:lnTo>
                <a:lnTo>
                  <a:pt x="460269" y="408104"/>
                </a:lnTo>
                <a:lnTo>
                  <a:pt x="653582" y="349804"/>
                </a:lnTo>
                <a:lnTo>
                  <a:pt x="902127" y="263887"/>
                </a:lnTo>
                <a:lnTo>
                  <a:pt x="1015659" y="171833"/>
                </a:lnTo>
                <a:lnTo>
                  <a:pt x="1083165" y="49095"/>
                </a:lnTo>
                <a:lnTo>
                  <a:pt x="975769" y="0"/>
                </a:lnTo>
                <a:lnTo>
                  <a:pt x="886784" y="128875"/>
                </a:lnTo>
                <a:lnTo>
                  <a:pt x="764046" y="202518"/>
                </a:lnTo>
                <a:lnTo>
                  <a:pt x="764046" y="263887"/>
                </a:lnTo>
                <a:lnTo>
                  <a:pt x="561527" y="331393"/>
                </a:lnTo>
                <a:lnTo>
                  <a:pt x="316051" y="408104"/>
                </a:lnTo>
                <a:lnTo>
                  <a:pt x="153423" y="487883"/>
                </a:lnTo>
                <a:cubicBezTo>
                  <a:pt x="138081" y="499134"/>
                  <a:pt x="15342" y="559482"/>
                  <a:pt x="0" y="570733"/>
                </a:cubicBezTo>
                <a:lnTo>
                  <a:pt x="27616" y="604485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9" name="Forma libre 18"/>
          <p:cNvSpPr/>
          <p:nvPr/>
        </p:nvSpPr>
        <p:spPr bwMode="auto">
          <a:xfrm>
            <a:off x="4603805" y="2961861"/>
            <a:ext cx="1367625" cy="353833"/>
          </a:xfrm>
          <a:custGeom>
            <a:avLst/>
            <a:gdLst>
              <a:gd name="connsiteX0" fmla="*/ 3976 w 1367625"/>
              <a:gd name="connsiteY0" fmla="*/ 286247 h 353833"/>
              <a:gd name="connsiteX1" fmla="*/ 194807 w 1367625"/>
              <a:gd name="connsiteY1" fmla="*/ 282271 h 353833"/>
              <a:gd name="connsiteX2" fmla="*/ 437322 w 1367625"/>
              <a:gd name="connsiteY2" fmla="*/ 318052 h 353833"/>
              <a:gd name="connsiteX3" fmla="*/ 620202 w 1367625"/>
              <a:gd name="connsiteY3" fmla="*/ 353833 h 353833"/>
              <a:gd name="connsiteX4" fmla="*/ 838863 w 1367625"/>
              <a:gd name="connsiteY4" fmla="*/ 322028 h 353833"/>
              <a:gd name="connsiteX5" fmla="*/ 1121134 w 1367625"/>
              <a:gd name="connsiteY5" fmla="*/ 242515 h 353833"/>
              <a:gd name="connsiteX6" fmla="*/ 1307990 w 1367625"/>
              <a:gd name="connsiteY6" fmla="*/ 131196 h 353833"/>
              <a:gd name="connsiteX7" fmla="*/ 1367625 w 1367625"/>
              <a:gd name="connsiteY7" fmla="*/ 51683 h 353833"/>
              <a:gd name="connsiteX8" fmla="*/ 1292087 w 1367625"/>
              <a:gd name="connsiteY8" fmla="*/ 0 h 353833"/>
              <a:gd name="connsiteX9" fmla="*/ 1180769 w 1367625"/>
              <a:gd name="connsiteY9" fmla="*/ 123245 h 353833"/>
              <a:gd name="connsiteX10" fmla="*/ 1053548 w 1367625"/>
              <a:gd name="connsiteY10" fmla="*/ 170953 h 353833"/>
              <a:gd name="connsiteX11" fmla="*/ 1017767 w 1367625"/>
              <a:gd name="connsiteY11" fmla="*/ 222636 h 353833"/>
              <a:gd name="connsiteX12" fmla="*/ 751398 w 1367625"/>
              <a:gd name="connsiteY12" fmla="*/ 290222 h 353833"/>
              <a:gd name="connsiteX13" fmla="*/ 600324 w 1367625"/>
              <a:gd name="connsiteY13" fmla="*/ 306125 h 353833"/>
              <a:gd name="connsiteX14" fmla="*/ 373712 w 1367625"/>
              <a:gd name="connsiteY14" fmla="*/ 258417 h 353833"/>
              <a:gd name="connsiteX15" fmla="*/ 234564 w 1367625"/>
              <a:gd name="connsiteY15" fmla="*/ 242515 h 353833"/>
              <a:gd name="connsiteX16" fmla="*/ 31805 w 1367625"/>
              <a:gd name="connsiteY16" fmla="*/ 230588 h 353833"/>
              <a:gd name="connsiteX17" fmla="*/ 0 w 1367625"/>
              <a:gd name="connsiteY17" fmla="*/ 230588 h 353833"/>
              <a:gd name="connsiteX18" fmla="*/ 3976 w 1367625"/>
              <a:gd name="connsiteY18" fmla="*/ 286247 h 353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67625" h="353833">
                <a:moveTo>
                  <a:pt x="3976" y="286247"/>
                </a:moveTo>
                <a:lnTo>
                  <a:pt x="194807" y="282271"/>
                </a:lnTo>
                <a:lnTo>
                  <a:pt x="437322" y="318052"/>
                </a:lnTo>
                <a:lnTo>
                  <a:pt x="620202" y="353833"/>
                </a:lnTo>
                <a:lnTo>
                  <a:pt x="838863" y="322028"/>
                </a:lnTo>
                <a:lnTo>
                  <a:pt x="1121134" y="242515"/>
                </a:lnTo>
                <a:lnTo>
                  <a:pt x="1307990" y="131196"/>
                </a:lnTo>
                <a:lnTo>
                  <a:pt x="1367625" y="51683"/>
                </a:lnTo>
                <a:lnTo>
                  <a:pt x="1292087" y="0"/>
                </a:lnTo>
                <a:lnTo>
                  <a:pt x="1180769" y="123245"/>
                </a:lnTo>
                <a:lnTo>
                  <a:pt x="1053548" y="170953"/>
                </a:lnTo>
                <a:lnTo>
                  <a:pt x="1017767" y="222636"/>
                </a:lnTo>
                <a:lnTo>
                  <a:pt x="751398" y="290222"/>
                </a:lnTo>
                <a:lnTo>
                  <a:pt x="600324" y="306125"/>
                </a:lnTo>
                <a:lnTo>
                  <a:pt x="373712" y="258417"/>
                </a:lnTo>
                <a:lnTo>
                  <a:pt x="234564" y="242515"/>
                </a:lnTo>
                <a:lnTo>
                  <a:pt x="31805" y="230588"/>
                </a:lnTo>
                <a:lnTo>
                  <a:pt x="0" y="230588"/>
                </a:lnTo>
                <a:lnTo>
                  <a:pt x="3976" y="286247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" name="Forma libre 19"/>
          <p:cNvSpPr/>
          <p:nvPr/>
        </p:nvSpPr>
        <p:spPr bwMode="auto">
          <a:xfrm>
            <a:off x="4782710" y="1331843"/>
            <a:ext cx="2961860" cy="1669774"/>
          </a:xfrm>
          <a:custGeom>
            <a:avLst/>
            <a:gdLst>
              <a:gd name="connsiteX0" fmla="*/ 0 w 2961860"/>
              <a:gd name="connsiteY0" fmla="*/ 1419308 h 1669774"/>
              <a:gd name="connsiteX1" fmla="*/ 95415 w 2961860"/>
              <a:gd name="connsiteY1" fmla="*/ 1530627 h 1669774"/>
              <a:gd name="connsiteX2" fmla="*/ 186855 w 2961860"/>
              <a:gd name="connsiteY2" fmla="*/ 1598213 h 1669774"/>
              <a:gd name="connsiteX3" fmla="*/ 314076 w 2961860"/>
              <a:gd name="connsiteY3" fmla="*/ 1641945 h 1669774"/>
              <a:gd name="connsiteX4" fmla="*/ 457200 w 2961860"/>
              <a:gd name="connsiteY4" fmla="*/ 1665799 h 1669774"/>
              <a:gd name="connsiteX5" fmla="*/ 612250 w 2961860"/>
              <a:gd name="connsiteY5" fmla="*/ 1669774 h 1669774"/>
              <a:gd name="connsiteX6" fmla="*/ 791154 w 2961860"/>
              <a:gd name="connsiteY6" fmla="*/ 1622067 h 1669774"/>
              <a:gd name="connsiteX7" fmla="*/ 914400 w 2961860"/>
              <a:gd name="connsiteY7" fmla="*/ 1526651 h 1669774"/>
              <a:gd name="connsiteX8" fmla="*/ 1141012 w 2961860"/>
              <a:gd name="connsiteY8" fmla="*/ 1371600 h 1669774"/>
              <a:gd name="connsiteX9" fmla="*/ 1339794 w 2961860"/>
              <a:gd name="connsiteY9" fmla="*/ 1252331 h 1669774"/>
              <a:gd name="connsiteX10" fmla="*/ 1443161 w 2961860"/>
              <a:gd name="connsiteY10" fmla="*/ 1125110 h 1669774"/>
              <a:gd name="connsiteX11" fmla="*/ 1514723 w 2961860"/>
              <a:gd name="connsiteY11" fmla="*/ 1033670 h 1669774"/>
              <a:gd name="connsiteX12" fmla="*/ 1618090 w 2961860"/>
              <a:gd name="connsiteY12" fmla="*/ 1005840 h 1669774"/>
              <a:gd name="connsiteX13" fmla="*/ 1796994 w 2961860"/>
              <a:gd name="connsiteY13" fmla="*/ 1013792 h 1669774"/>
              <a:gd name="connsiteX14" fmla="*/ 2055412 w 2961860"/>
              <a:gd name="connsiteY14" fmla="*/ 958133 h 1669774"/>
              <a:gd name="connsiteX15" fmla="*/ 2325756 w 2961860"/>
              <a:gd name="connsiteY15" fmla="*/ 898498 h 1669774"/>
              <a:gd name="connsiteX16" fmla="*/ 2425147 w 2961860"/>
              <a:gd name="connsiteY16" fmla="*/ 846814 h 1669774"/>
              <a:gd name="connsiteX17" fmla="*/ 2520563 w 2961860"/>
              <a:gd name="connsiteY17" fmla="*/ 699715 h 1669774"/>
              <a:gd name="connsiteX18" fmla="*/ 2596100 w 2961860"/>
              <a:gd name="connsiteY18" fmla="*/ 683813 h 1669774"/>
              <a:gd name="connsiteX19" fmla="*/ 2735248 w 2961860"/>
              <a:gd name="connsiteY19" fmla="*/ 524787 h 1669774"/>
              <a:gd name="connsiteX20" fmla="*/ 2874396 w 2961860"/>
              <a:gd name="connsiteY20" fmla="*/ 326004 h 1669774"/>
              <a:gd name="connsiteX21" fmla="*/ 2961860 w 2961860"/>
              <a:gd name="connsiteY21" fmla="*/ 159027 h 1669774"/>
              <a:gd name="connsiteX22" fmla="*/ 2838615 w 2961860"/>
              <a:gd name="connsiteY22" fmla="*/ 99392 h 1669774"/>
              <a:gd name="connsiteX23" fmla="*/ 2727297 w 2961860"/>
              <a:gd name="connsiteY23" fmla="*/ 306126 h 1669774"/>
              <a:gd name="connsiteX24" fmla="*/ 2608027 w 2961860"/>
              <a:gd name="connsiteY24" fmla="*/ 481054 h 1669774"/>
              <a:gd name="connsiteX25" fmla="*/ 2433099 w 2961860"/>
              <a:gd name="connsiteY25" fmla="*/ 739472 h 1669774"/>
              <a:gd name="connsiteX26" fmla="*/ 2349610 w 2961860"/>
              <a:gd name="connsiteY26" fmla="*/ 842839 h 1669774"/>
              <a:gd name="connsiteX27" fmla="*/ 2186608 w 2961860"/>
              <a:gd name="connsiteY27" fmla="*/ 886571 h 1669774"/>
              <a:gd name="connsiteX28" fmla="*/ 1944093 w 2961860"/>
              <a:gd name="connsiteY28" fmla="*/ 930303 h 1669774"/>
              <a:gd name="connsiteX29" fmla="*/ 1765189 w 2961860"/>
              <a:gd name="connsiteY29" fmla="*/ 958133 h 1669774"/>
              <a:gd name="connsiteX30" fmla="*/ 1606163 w 2961860"/>
              <a:gd name="connsiteY30" fmla="*/ 958133 h 1669774"/>
              <a:gd name="connsiteX31" fmla="*/ 1606163 w 2961860"/>
              <a:gd name="connsiteY31" fmla="*/ 958133 h 1669774"/>
              <a:gd name="connsiteX32" fmla="*/ 1594236 w 2961860"/>
              <a:gd name="connsiteY32" fmla="*/ 918376 h 1669774"/>
              <a:gd name="connsiteX33" fmla="*/ 1665798 w 2961860"/>
              <a:gd name="connsiteY33" fmla="*/ 799107 h 1669774"/>
              <a:gd name="connsiteX34" fmla="*/ 1745311 w 2961860"/>
              <a:gd name="connsiteY34" fmla="*/ 707667 h 1669774"/>
              <a:gd name="connsiteX35" fmla="*/ 1872532 w 2961860"/>
              <a:gd name="connsiteY35" fmla="*/ 632129 h 1669774"/>
              <a:gd name="connsiteX36" fmla="*/ 1967947 w 2961860"/>
              <a:gd name="connsiteY36" fmla="*/ 628154 h 1669774"/>
              <a:gd name="connsiteX37" fmla="*/ 2039509 w 2961860"/>
              <a:gd name="connsiteY37" fmla="*/ 644056 h 1669774"/>
              <a:gd name="connsiteX38" fmla="*/ 2321780 w 2961860"/>
              <a:gd name="connsiteY38" fmla="*/ 500933 h 1669774"/>
              <a:gd name="connsiteX39" fmla="*/ 2039509 w 2961860"/>
              <a:gd name="connsiteY39" fmla="*/ 0 h 1669774"/>
              <a:gd name="connsiteX40" fmla="*/ 1991801 w 2961860"/>
              <a:gd name="connsiteY40" fmla="*/ 27830 h 1669774"/>
              <a:gd name="connsiteX41" fmla="*/ 2134925 w 2961860"/>
              <a:gd name="connsiteY41" fmla="*/ 302150 h 1669774"/>
              <a:gd name="connsiteX42" fmla="*/ 1804946 w 2961860"/>
              <a:gd name="connsiteY42" fmla="*/ 441298 h 1669774"/>
              <a:gd name="connsiteX43" fmla="*/ 1566407 w 2961860"/>
              <a:gd name="connsiteY43" fmla="*/ 528762 h 1669774"/>
              <a:gd name="connsiteX44" fmla="*/ 1566407 w 2961860"/>
              <a:gd name="connsiteY44" fmla="*/ 528762 h 1669774"/>
              <a:gd name="connsiteX45" fmla="*/ 1510747 w 2961860"/>
              <a:gd name="connsiteY45" fmla="*/ 548640 h 1669774"/>
              <a:gd name="connsiteX46" fmla="*/ 1598212 w 2961860"/>
              <a:gd name="connsiteY46" fmla="*/ 719594 h 1669774"/>
              <a:gd name="connsiteX47" fmla="*/ 1602187 w 2961860"/>
              <a:gd name="connsiteY47" fmla="*/ 799107 h 1669774"/>
              <a:gd name="connsiteX48" fmla="*/ 1554480 w 2961860"/>
              <a:gd name="connsiteY48" fmla="*/ 878620 h 1669774"/>
              <a:gd name="connsiteX49" fmla="*/ 1474967 w 2961860"/>
              <a:gd name="connsiteY49" fmla="*/ 918376 h 1669774"/>
              <a:gd name="connsiteX50" fmla="*/ 1403405 w 2961860"/>
              <a:gd name="connsiteY50" fmla="*/ 870668 h 1669774"/>
              <a:gd name="connsiteX51" fmla="*/ 1387502 w 2961860"/>
              <a:gd name="connsiteY51" fmla="*/ 807058 h 1669774"/>
              <a:gd name="connsiteX52" fmla="*/ 1212573 w 2961860"/>
              <a:gd name="connsiteY52" fmla="*/ 719594 h 1669774"/>
              <a:gd name="connsiteX53" fmla="*/ 1033669 w 2961860"/>
              <a:gd name="connsiteY53" fmla="*/ 1049573 h 1669774"/>
              <a:gd name="connsiteX54" fmla="*/ 1268233 w 2961860"/>
              <a:gd name="connsiteY54" fmla="*/ 1184745 h 1669774"/>
              <a:gd name="connsiteX55" fmla="*/ 1260281 w 2961860"/>
              <a:gd name="connsiteY55" fmla="*/ 1236428 h 1669774"/>
              <a:gd name="connsiteX56" fmla="*/ 1109207 w 2961860"/>
              <a:gd name="connsiteY56" fmla="*/ 1323893 h 1669774"/>
              <a:gd name="connsiteX57" fmla="*/ 862716 w 2961860"/>
              <a:gd name="connsiteY57" fmla="*/ 1510748 h 1669774"/>
              <a:gd name="connsiteX58" fmla="*/ 822960 w 2961860"/>
              <a:gd name="connsiteY58" fmla="*/ 1431235 h 1669774"/>
              <a:gd name="connsiteX59" fmla="*/ 739471 w 2961860"/>
              <a:gd name="connsiteY59" fmla="*/ 1478943 h 1669774"/>
              <a:gd name="connsiteX60" fmla="*/ 596347 w 2961860"/>
              <a:gd name="connsiteY60" fmla="*/ 1506773 h 1669774"/>
              <a:gd name="connsiteX61" fmla="*/ 481053 w 2961860"/>
              <a:gd name="connsiteY61" fmla="*/ 1502797 h 1669774"/>
              <a:gd name="connsiteX62" fmla="*/ 377687 w 2961860"/>
              <a:gd name="connsiteY62" fmla="*/ 1482919 h 1669774"/>
              <a:gd name="connsiteX63" fmla="*/ 329979 w 2961860"/>
              <a:gd name="connsiteY63" fmla="*/ 1443162 h 1669774"/>
              <a:gd name="connsiteX64" fmla="*/ 262393 w 2961860"/>
              <a:gd name="connsiteY64" fmla="*/ 1538578 h 1669774"/>
              <a:gd name="connsiteX65" fmla="*/ 174928 w 2961860"/>
              <a:gd name="connsiteY65" fmla="*/ 1506773 h 1669774"/>
              <a:gd name="connsiteX66" fmla="*/ 87464 w 2961860"/>
              <a:gd name="connsiteY66" fmla="*/ 1431235 h 1669774"/>
              <a:gd name="connsiteX67" fmla="*/ 59634 w 2961860"/>
              <a:gd name="connsiteY67" fmla="*/ 1347747 h 1669774"/>
              <a:gd name="connsiteX68" fmla="*/ 0 w 2961860"/>
              <a:gd name="connsiteY68" fmla="*/ 1419308 h 1669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961860" h="1669774">
                <a:moveTo>
                  <a:pt x="0" y="1419308"/>
                </a:moveTo>
                <a:lnTo>
                  <a:pt x="95415" y="1530627"/>
                </a:lnTo>
                <a:lnTo>
                  <a:pt x="186855" y="1598213"/>
                </a:lnTo>
                <a:lnTo>
                  <a:pt x="314076" y="1641945"/>
                </a:lnTo>
                <a:lnTo>
                  <a:pt x="457200" y="1665799"/>
                </a:lnTo>
                <a:lnTo>
                  <a:pt x="612250" y="1669774"/>
                </a:lnTo>
                <a:lnTo>
                  <a:pt x="791154" y="1622067"/>
                </a:lnTo>
                <a:lnTo>
                  <a:pt x="914400" y="1526651"/>
                </a:lnTo>
                <a:lnTo>
                  <a:pt x="1141012" y="1371600"/>
                </a:lnTo>
                <a:lnTo>
                  <a:pt x="1339794" y="1252331"/>
                </a:lnTo>
                <a:lnTo>
                  <a:pt x="1443161" y="1125110"/>
                </a:lnTo>
                <a:lnTo>
                  <a:pt x="1514723" y="1033670"/>
                </a:lnTo>
                <a:lnTo>
                  <a:pt x="1618090" y="1005840"/>
                </a:lnTo>
                <a:lnTo>
                  <a:pt x="1796994" y="1013792"/>
                </a:lnTo>
                <a:lnTo>
                  <a:pt x="2055412" y="958133"/>
                </a:lnTo>
                <a:lnTo>
                  <a:pt x="2325756" y="898498"/>
                </a:lnTo>
                <a:lnTo>
                  <a:pt x="2425147" y="846814"/>
                </a:lnTo>
                <a:lnTo>
                  <a:pt x="2520563" y="699715"/>
                </a:lnTo>
                <a:lnTo>
                  <a:pt x="2596100" y="683813"/>
                </a:lnTo>
                <a:lnTo>
                  <a:pt x="2735248" y="524787"/>
                </a:lnTo>
                <a:lnTo>
                  <a:pt x="2874396" y="326004"/>
                </a:lnTo>
                <a:lnTo>
                  <a:pt x="2961860" y="159027"/>
                </a:lnTo>
                <a:lnTo>
                  <a:pt x="2838615" y="99392"/>
                </a:lnTo>
                <a:lnTo>
                  <a:pt x="2727297" y="306126"/>
                </a:lnTo>
                <a:lnTo>
                  <a:pt x="2608027" y="481054"/>
                </a:lnTo>
                <a:lnTo>
                  <a:pt x="2433099" y="739472"/>
                </a:lnTo>
                <a:lnTo>
                  <a:pt x="2349610" y="842839"/>
                </a:lnTo>
                <a:lnTo>
                  <a:pt x="2186608" y="886571"/>
                </a:lnTo>
                <a:lnTo>
                  <a:pt x="1944093" y="930303"/>
                </a:lnTo>
                <a:lnTo>
                  <a:pt x="1765189" y="958133"/>
                </a:lnTo>
                <a:lnTo>
                  <a:pt x="1606163" y="958133"/>
                </a:lnTo>
                <a:lnTo>
                  <a:pt x="1606163" y="958133"/>
                </a:lnTo>
                <a:lnTo>
                  <a:pt x="1594236" y="918376"/>
                </a:lnTo>
                <a:lnTo>
                  <a:pt x="1665798" y="799107"/>
                </a:lnTo>
                <a:lnTo>
                  <a:pt x="1745311" y="707667"/>
                </a:lnTo>
                <a:lnTo>
                  <a:pt x="1872532" y="632129"/>
                </a:lnTo>
                <a:lnTo>
                  <a:pt x="1967947" y="628154"/>
                </a:lnTo>
                <a:lnTo>
                  <a:pt x="2039509" y="644056"/>
                </a:lnTo>
                <a:lnTo>
                  <a:pt x="2321780" y="500933"/>
                </a:lnTo>
                <a:lnTo>
                  <a:pt x="2039509" y="0"/>
                </a:lnTo>
                <a:lnTo>
                  <a:pt x="1991801" y="27830"/>
                </a:lnTo>
                <a:lnTo>
                  <a:pt x="2134925" y="302150"/>
                </a:lnTo>
                <a:lnTo>
                  <a:pt x="1804946" y="441298"/>
                </a:lnTo>
                <a:lnTo>
                  <a:pt x="1566407" y="528762"/>
                </a:lnTo>
                <a:lnTo>
                  <a:pt x="1566407" y="528762"/>
                </a:lnTo>
                <a:lnTo>
                  <a:pt x="1510747" y="548640"/>
                </a:lnTo>
                <a:lnTo>
                  <a:pt x="1598212" y="719594"/>
                </a:lnTo>
                <a:lnTo>
                  <a:pt x="1602187" y="799107"/>
                </a:lnTo>
                <a:lnTo>
                  <a:pt x="1554480" y="878620"/>
                </a:lnTo>
                <a:lnTo>
                  <a:pt x="1474967" y="918376"/>
                </a:lnTo>
                <a:lnTo>
                  <a:pt x="1403405" y="870668"/>
                </a:lnTo>
                <a:lnTo>
                  <a:pt x="1387502" y="807058"/>
                </a:lnTo>
                <a:lnTo>
                  <a:pt x="1212573" y="719594"/>
                </a:lnTo>
                <a:lnTo>
                  <a:pt x="1033669" y="1049573"/>
                </a:lnTo>
                <a:lnTo>
                  <a:pt x="1268233" y="1184745"/>
                </a:lnTo>
                <a:lnTo>
                  <a:pt x="1260281" y="1236428"/>
                </a:lnTo>
                <a:lnTo>
                  <a:pt x="1109207" y="1323893"/>
                </a:lnTo>
                <a:lnTo>
                  <a:pt x="862716" y="1510748"/>
                </a:lnTo>
                <a:lnTo>
                  <a:pt x="822960" y="1431235"/>
                </a:lnTo>
                <a:lnTo>
                  <a:pt x="739471" y="1478943"/>
                </a:lnTo>
                <a:lnTo>
                  <a:pt x="596347" y="1506773"/>
                </a:lnTo>
                <a:lnTo>
                  <a:pt x="481053" y="1502797"/>
                </a:lnTo>
                <a:lnTo>
                  <a:pt x="377687" y="1482919"/>
                </a:lnTo>
                <a:lnTo>
                  <a:pt x="329979" y="1443162"/>
                </a:lnTo>
                <a:lnTo>
                  <a:pt x="262393" y="1538578"/>
                </a:lnTo>
                <a:lnTo>
                  <a:pt x="174928" y="1506773"/>
                </a:lnTo>
                <a:lnTo>
                  <a:pt x="87464" y="1431235"/>
                </a:lnTo>
                <a:lnTo>
                  <a:pt x="59634" y="1347747"/>
                </a:lnTo>
                <a:lnTo>
                  <a:pt x="0" y="1419308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 flipH="1">
            <a:off x="4749491" y="2624776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A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2" name="CuadroTexto 21"/>
          <p:cNvSpPr txBox="1"/>
          <p:nvPr/>
        </p:nvSpPr>
        <p:spPr>
          <a:xfrm flipH="1">
            <a:off x="6622102" y="1694329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A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3" name="Forma libre 22"/>
          <p:cNvSpPr/>
          <p:nvPr/>
        </p:nvSpPr>
        <p:spPr bwMode="auto">
          <a:xfrm>
            <a:off x="6422468" y="60671"/>
            <a:ext cx="879731" cy="1304429"/>
          </a:xfrm>
          <a:custGeom>
            <a:avLst/>
            <a:gdLst>
              <a:gd name="connsiteX0" fmla="*/ 394362 w 879731"/>
              <a:gd name="connsiteY0" fmla="*/ 1274093 h 1274093"/>
              <a:gd name="connsiteX1" fmla="*/ 879731 w 879731"/>
              <a:gd name="connsiteY1" fmla="*/ 1001073 h 1274093"/>
              <a:gd name="connsiteX2" fmla="*/ 784391 w 879731"/>
              <a:gd name="connsiteY2" fmla="*/ 927401 h 1274093"/>
              <a:gd name="connsiteX3" fmla="*/ 671716 w 879731"/>
              <a:gd name="connsiteY3" fmla="*/ 866730 h 1274093"/>
              <a:gd name="connsiteX4" fmla="*/ 515705 w 879731"/>
              <a:gd name="connsiteY4" fmla="*/ 975071 h 1274093"/>
              <a:gd name="connsiteX5" fmla="*/ 424698 w 879731"/>
              <a:gd name="connsiteY5" fmla="*/ 866730 h 1274093"/>
              <a:gd name="connsiteX6" fmla="*/ 338025 w 879731"/>
              <a:gd name="connsiteY6" fmla="*/ 745388 h 1274093"/>
              <a:gd name="connsiteX7" fmla="*/ 303356 w 879731"/>
              <a:gd name="connsiteY7" fmla="*/ 632713 h 1274093"/>
              <a:gd name="connsiteX8" fmla="*/ 294688 w 879731"/>
              <a:gd name="connsiteY8" fmla="*/ 459367 h 1274093"/>
              <a:gd name="connsiteX9" fmla="*/ 216683 w 879731"/>
              <a:gd name="connsiteY9" fmla="*/ 242684 h 1274093"/>
              <a:gd name="connsiteX10" fmla="*/ 143011 w 879731"/>
              <a:gd name="connsiteY10" fmla="*/ 121342 h 1274093"/>
              <a:gd name="connsiteX11" fmla="*/ 30336 w 879731"/>
              <a:gd name="connsiteY11" fmla="*/ 0 h 1274093"/>
              <a:gd name="connsiteX12" fmla="*/ 0 w 879731"/>
              <a:gd name="connsiteY12" fmla="*/ 30336 h 1274093"/>
              <a:gd name="connsiteX13" fmla="*/ 125676 w 879731"/>
              <a:gd name="connsiteY13" fmla="*/ 190681 h 1274093"/>
              <a:gd name="connsiteX14" fmla="*/ 195014 w 879731"/>
              <a:gd name="connsiteY14" fmla="*/ 307689 h 1274093"/>
              <a:gd name="connsiteX15" fmla="*/ 242685 w 879731"/>
              <a:gd name="connsiteY15" fmla="*/ 455033 h 1274093"/>
              <a:gd name="connsiteX16" fmla="*/ 242685 w 879731"/>
              <a:gd name="connsiteY16" fmla="*/ 589376 h 1274093"/>
              <a:gd name="connsiteX17" fmla="*/ 299022 w 879731"/>
              <a:gd name="connsiteY17" fmla="*/ 788724 h 1274093"/>
              <a:gd name="connsiteX18" fmla="*/ 381361 w 879731"/>
              <a:gd name="connsiteY18" fmla="*/ 897065 h 1274093"/>
              <a:gd name="connsiteX19" fmla="*/ 463701 w 879731"/>
              <a:gd name="connsiteY19" fmla="*/ 1044410 h 1274093"/>
              <a:gd name="connsiteX20" fmla="*/ 273020 w 879731"/>
              <a:gd name="connsiteY20" fmla="*/ 1170085 h 1274093"/>
              <a:gd name="connsiteX21" fmla="*/ 394362 w 879731"/>
              <a:gd name="connsiteY21" fmla="*/ 1274093 h 1274093"/>
              <a:gd name="connsiteX0" fmla="*/ 351026 w 879731"/>
              <a:gd name="connsiteY0" fmla="*/ 1304429 h 1304429"/>
              <a:gd name="connsiteX1" fmla="*/ 879731 w 879731"/>
              <a:gd name="connsiteY1" fmla="*/ 1001073 h 1304429"/>
              <a:gd name="connsiteX2" fmla="*/ 784391 w 879731"/>
              <a:gd name="connsiteY2" fmla="*/ 927401 h 1304429"/>
              <a:gd name="connsiteX3" fmla="*/ 671716 w 879731"/>
              <a:gd name="connsiteY3" fmla="*/ 866730 h 1304429"/>
              <a:gd name="connsiteX4" fmla="*/ 515705 w 879731"/>
              <a:gd name="connsiteY4" fmla="*/ 975071 h 1304429"/>
              <a:gd name="connsiteX5" fmla="*/ 424698 w 879731"/>
              <a:gd name="connsiteY5" fmla="*/ 866730 h 1304429"/>
              <a:gd name="connsiteX6" fmla="*/ 338025 w 879731"/>
              <a:gd name="connsiteY6" fmla="*/ 745388 h 1304429"/>
              <a:gd name="connsiteX7" fmla="*/ 303356 w 879731"/>
              <a:gd name="connsiteY7" fmla="*/ 632713 h 1304429"/>
              <a:gd name="connsiteX8" fmla="*/ 294688 w 879731"/>
              <a:gd name="connsiteY8" fmla="*/ 459367 h 1304429"/>
              <a:gd name="connsiteX9" fmla="*/ 216683 w 879731"/>
              <a:gd name="connsiteY9" fmla="*/ 242684 h 1304429"/>
              <a:gd name="connsiteX10" fmla="*/ 143011 w 879731"/>
              <a:gd name="connsiteY10" fmla="*/ 121342 h 1304429"/>
              <a:gd name="connsiteX11" fmla="*/ 30336 w 879731"/>
              <a:gd name="connsiteY11" fmla="*/ 0 h 1304429"/>
              <a:gd name="connsiteX12" fmla="*/ 0 w 879731"/>
              <a:gd name="connsiteY12" fmla="*/ 30336 h 1304429"/>
              <a:gd name="connsiteX13" fmla="*/ 125676 w 879731"/>
              <a:gd name="connsiteY13" fmla="*/ 190681 h 1304429"/>
              <a:gd name="connsiteX14" fmla="*/ 195014 w 879731"/>
              <a:gd name="connsiteY14" fmla="*/ 307689 h 1304429"/>
              <a:gd name="connsiteX15" fmla="*/ 242685 w 879731"/>
              <a:gd name="connsiteY15" fmla="*/ 455033 h 1304429"/>
              <a:gd name="connsiteX16" fmla="*/ 242685 w 879731"/>
              <a:gd name="connsiteY16" fmla="*/ 589376 h 1304429"/>
              <a:gd name="connsiteX17" fmla="*/ 299022 w 879731"/>
              <a:gd name="connsiteY17" fmla="*/ 788724 h 1304429"/>
              <a:gd name="connsiteX18" fmla="*/ 381361 w 879731"/>
              <a:gd name="connsiteY18" fmla="*/ 897065 h 1304429"/>
              <a:gd name="connsiteX19" fmla="*/ 463701 w 879731"/>
              <a:gd name="connsiteY19" fmla="*/ 1044410 h 1304429"/>
              <a:gd name="connsiteX20" fmla="*/ 273020 w 879731"/>
              <a:gd name="connsiteY20" fmla="*/ 1170085 h 1304429"/>
              <a:gd name="connsiteX21" fmla="*/ 351026 w 879731"/>
              <a:gd name="connsiteY21" fmla="*/ 1304429 h 1304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879731" h="1304429">
                <a:moveTo>
                  <a:pt x="351026" y="1304429"/>
                </a:moveTo>
                <a:lnTo>
                  <a:pt x="879731" y="1001073"/>
                </a:lnTo>
                <a:lnTo>
                  <a:pt x="784391" y="927401"/>
                </a:lnTo>
                <a:lnTo>
                  <a:pt x="671716" y="866730"/>
                </a:lnTo>
                <a:lnTo>
                  <a:pt x="515705" y="975071"/>
                </a:lnTo>
                <a:lnTo>
                  <a:pt x="424698" y="866730"/>
                </a:lnTo>
                <a:lnTo>
                  <a:pt x="338025" y="745388"/>
                </a:lnTo>
                <a:lnTo>
                  <a:pt x="303356" y="632713"/>
                </a:lnTo>
                <a:lnTo>
                  <a:pt x="294688" y="459367"/>
                </a:lnTo>
                <a:lnTo>
                  <a:pt x="216683" y="242684"/>
                </a:lnTo>
                <a:lnTo>
                  <a:pt x="143011" y="121342"/>
                </a:lnTo>
                <a:lnTo>
                  <a:pt x="30336" y="0"/>
                </a:lnTo>
                <a:lnTo>
                  <a:pt x="0" y="30336"/>
                </a:lnTo>
                <a:lnTo>
                  <a:pt x="125676" y="190681"/>
                </a:lnTo>
                <a:lnTo>
                  <a:pt x="195014" y="307689"/>
                </a:lnTo>
                <a:lnTo>
                  <a:pt x="242685" y="455033"/>
                </a:lnTo>
                <a:lnTo>
                  <a:pt x="242685" y="589376"/>
                </a:lnTo>
                <a:lnTo>
                  <a:pt x="299022" y="788724"/>
                </a:lnTo>
                <a:lnTo>
                  <a:pt x="381361" y="897065"/>
                </a:lnTo>
                <a:lnTo>
                  <a:pt x="463701" y="1044410"/>
                </a:lnTo>
                <a:lnTo>
                  <a:pt x="273020" y="1170085"/>
                </a:lnTo>
                <a:lnTo>
                  <a:pt x="351026" y="1304429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4" name="Forma libre 23"/>
          <p:cNvSpPr/>
          <p:nvPr/>
        </p:nvSpPr>
        <p:spPr bwMode="auto">
          <a:xfrm rot="1338714">
            <a:off x="2080220" y="573433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5" name="Forma libre 24"/>
          <p:cNvSpPr/>
          <p:nvPr/>
        </p:nvSpPr>
        <p:spPr bwMode="auto">
          <a:xfrm>
            <a:off x="3618888" y="529645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7" name="Forma libre 26"/>
          <p:cNvSpPr/>
          <p:nvPr/>
        </p:nvSpPr>
        <p:spPr bwMode="auto">
          <a:xfrm rot="1338714">
            <a:off x="2328315" y="628487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9" name="Forma libre 28"/>
          <p:cNvSpPr/>
          <p:nvPr/>
        </p:nvSpPr>
        <p:spPr bwMode="auto">
          <a:xfrm rot="1338714">
            <a:off x="2111551" y="605509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0" name="Forma libre 29"/>
          <p:cNvSpPr/>
          <p:nvPr/>
        </p:nvSpPr>
        <p:spPr bwMode="auto">
          <a:xfrm rot="21385137">
            <a:off x="2533266" y="548759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1" name="Forma libre 30"/>
          <p:cNvSpPr/>
          <p:nvPr/>
        </p:nvSpPr>
        <p:spPr bwMode="auto">
          <a:xfrm rot="3928038">
            <a:off x="4537273" y="164939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2" name="Forma libre 31"/>
          <p:cNvSpPr/>
          <p:nvPr/>
        </p:nvSpPr>
        <p:spPr bwMode="auto">
          <a:xfrm rot="746682">
            <a:off x="6745666" y="227471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3" name="Forma libre 32"/>
          <p:cNvSpPr/>
          <p:nvPr/>
        </p:nvSpPr>
        <p:spPr bwMode="auto">
          <a:xfrm rot="3452113">
            <a:off x="6342705" y="232858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5" name="Forma libre 34"/>
          <p:cNvSpPr/>
          <p:nvPr/>
        </p:nvSpPr>
        <p:spPr bwMode="auto">
          <a:xfrm rot="2190133">
            <a:off x="5159970" y="3000042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6" name="Forma libre 35"/>
          <p:cNvSpPr/>
          <p:nvPr/>
        </p:nvSpPr>
        <p:spPr bwMode="auto">
          <a:xfrm rot="3198200">
            <a:off x="4777389" y="292280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7" name="Forma libre 36"/>
          <p:cNvSpPr/>
          <p:nvPr/>
        </p:nvSpPr>
        <p:spPr bwMode="auto">
          <a:xfrm>
            <a:off x="6189077" y="2267589"/>
            <a:ext cx="1254998" cy="398900"/>
          </a:xfrm>
          <a:custGeom>
            <a:avLst/>
            <a:gdLst>
              <a:gd name="connsiteX0" fmla="*/ 0 w 1215109"/>
              <a:gd name="connsiteY0" fmla="*/ 187176 h 398900"/>
              <a:gd name="connsiteX1" fmla="*/ 104328 w 1215109"/>
              <a:gd name="connsiteY1" fmla="*/ 242408 h 398900"/>
              <a:gd name="connsiteX2" fmla="*/ 223998 w 1215109"/>
              <a:gd name="connsiteY2" fmla="*/ 300709 h 398900"/>
              <a:gd name="connsiteX3" fmla="*/ 312983 w 1215109"/>
              <a:gd name="connsiteY3" fmla="*/ 328325 h 398900"/>
              <a:gd name="connsiteX4" fmla="*/ 460269 w 1215109"/>
              <a:gd name="connsiteY4" fmla="*/ 349804 h 398900"/>
              <a:gd name="connsiteX5" fmla="*/ 567665 w 1215109"/>
              <a:gd name="connsiteY5" fmla="*/ 334462 h 398900"/>
              <a:gd name="connsiteX6" fmla="*/ 742567 w 1215109"/>
              <a:gd name="connsiteY6" fmla="*/ 257751 h 398900"/>
              <a:gd name="connsiteX7" fmla="*/ 871442 w 1215109"/>
              <a:gd name="connsiteY7" fmla="*/ 187176 h 398900"/>
              <a:gd name="connsiteX8" fmla="*/ 1012591 w 1215109"/>
              <a:gd name="connsiteY8" fmla="*/ 101259 h 398900"/>
              <a:gd name="connsiteX9" fmla="*/ 1119987 w 1215109"/>
              <a:gd name="connsiteY9" fmla="*/ 0 h 398900"/>
              <a:gd name="connsiteX10" fmla="*/ 1215109 w 1215109"/>
              <a:gd name="connsiteY10" fmla="*/ 88985 h 398900"/>
              <a:gd name="connsiteX11" fmla="*/ 1077029 w 1215109"/>
              <a:gd name="connsiteY11" fmla="*/ 199450 h 398900"/>
              <a:gd name="connsiteX12" fmla="*/ 889853 w 1215109"/>
              <a:gd name="connsiteY12" fmla="*/ 303777 h 398900"/>
              <a:gd name="connsiteX13" fmla="*/ 834621 w 1215109"/>
              <a:gd name="connsiteY13" fmla="*/ 266956 h 398900"/>
              <a:gd name="connsiteX14" fmla="*/ 610623 w 1215109"/>
              <a:gd name="connsiteY14" fmla="*/ 368215 h 398900"/>
              <a:gd name="connsiteX15" fmla="*/ 466406 w 1215109"/>
              <a:gd name="connsiteY15" fmla="*/ 398900 h 398900"/>
              <a:gd name="connsiteX16" fmla="*/ 291504 w 1215109"/>
              <a:gd name="connsiteY16" fmla="*/ 365147 h 398900"/>
              <a:gd name="connsiteX17" fmla="*/ 211724 w 1215109"/>
              <a:gd name="connsiteY17" fmla="*/ 343667 h 398900"/>
              <a:gd name="connsiteX18" fmla="*/ 64438 w 1215109"/>
              <a:gd name="connsiteY18" fmla="*/ 270024 h 398900"/>
              <a:gd name="connsiteX19" fmla="*/ 0 w 1215109"/>
              <a:gd name="connsiteY19" fmla="*/ 187176 h 398900"/>
              <a:gd name="connsiteX0" fmla="*/ 39889 w 1254998"/>
              <a:gd name="connsiteY0" fmla="*/ 187176 h 398900"/>
              <a:gd name="connsiteX1" fmla="*/ 144217 w 1254998"/>
              <a:gd name="connsiteY1" fmla="*/ 242408 h 398900"/>
              <a:gd name="connsiteX2" fmla="*/ 263887 w 1254998"/>
              <a:gd name="connsiteY2" fmla="*/ 300709 h 398900"/>
              <a:gd name="connsiteX3" fmla="*/ 352872 w 1254998"/>
              <a:gd name="connsiteY3" fmla="*/ 328325 h 398900"/>
              <a:gd name="connsiteX4" fmla="*/ 500158 w 1254998"/>
              <a:gd name="connsiteY4" fmla="*/ 349804 h 398900"/>
              <a:gd name="connsiteX5" fmla="*/ 607554 w 1254998"/>
              <a:gd name="connsiteY5" fmla="*/ 334462 h 398900"/>
              <a:gd name="connsiteX6" fmla="*/ 782456 w 1254998"/>
              <a:gd name="connsiteY6" fmla="*/ 257751 h 398900"/>
              <a:gd name="connsiteX7" fmla="*/ 911331 w 1254998"/>
              <a:gd name="connsiteY7" fmla="*/ 187176 h 398900"/>
              <a:gd name="connsiteX8" fmla="*/ 1052480 w 1254998"/>
              <a:gd name="connsiteY8" fmla="*/ 101259 h 398900"/>
              <a:gd name="connsiteX9" fmla="*/ 1159876 w 1254998"/>
              <a:gd name="connsiteY9" fmla="*/ 0 h 398900"/>
              <a:gd name="connsiteX10" fmla="*/ 1254998 w 1254998"/>
              <a:gd name="connsiteY10" fmla="*/ 88985 h 398900"/>
              <a:gd name="connsiteX11" fmla="*/ 1116918 w 1254998"/>
              <a:gd name="connsiteY11" fmla="*/ 199450 h 398900"/>
              <a:gd name="connsiteX12" fmla="*/ 929742 w 1254998"/>
              <a:gd name="connsiteY12" fmla="*/ 303777 h 398900"/>
              <a:gd name="connsiteX13" fmla="*/ 874510 w 1254998"/>
              <a:gd name="connsiteY13" fmla="*/ 266956 h 398900"/>
              <a:gd name="connsiteX14" fmla="*/ 650512 w 1254998"/>
              <a:gd name="connsiteY14" fmla="*/ 368215 h 398900"/>
              <a:gd name="connsiteX15" fmla="*/ 506295 w 1254998"/>
              <a:gd name="connsiteY15" fmla="*/ 398900 h 398900"/>
              <a:gd name="connsiteX16" fmla="*/ 331393 w 1254998"/>
              <a:gd name="connsiteY16" fmla="*/ 365147 h 398900"/>
              <a:gd name="connsiteX17" fmla="*/ 251613 w 1254998"/>
              <a:gd name="connsiteY17" fmla="*/ 343667 h 398900"/>
              <a:gd name="connsiteX18" fmla="*/ 104327 w 1254998"/>
              <a:gd name="connsiteY18" fmla="*/ 270024 h 398900"/>
              <a:gd name="connsiteX19" fmla="*/ 0 w 1254998"/>
              <a:gd name="connsiteY19" fmla="*/ 242408 h 398900"/>
              <a:gd name="connsiteX20" fmla="*/ 39889 w 1254998"/>
              <a:gd name="connsiteY20" fmla="*/ 187176 h 39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254998" h="398900">
                <a:moveTo>
                  <a:pt x="39889" y="187176"/>
                </a:moveTo>
                <a:lnTo>
                  <a:pt x="144217" y="242408"/>
                </a:lnTo>
                <a:lnTo>
                  <a:pt x="263887" y="300709"/>
                </a:lnTo>
                <a:lnTo>
                  <a:pt x="352872" y="328325"/>
                </a:lnTo>
                <a:lnTo>
                  <a:pt x="500158" y="349804"/>
                </a:lnTo>
                <a:lnTo>
                  <a:pt x="607554" y="334462"/>
                </a:lnTo>
                <a:lnTo>
                  <a:pt x="782456" y="257751"/>
                </a:lnTo>
                <a:lnTo>
                  <a:pt x="911331" y="187176"/>
                </a:lnTo>
                <a:lnTo>
                  <a:pt x="1052480" y="101259"/>
                </a:lnTo>
                <a:lnTo>
                  <a:pt x="1159876" y="0"/>
                </a:lnTo>
                <a:lnTo>
                  <a:pt x="1254998" y="88985"/>
                </a:lnTo>
                <a:lnTo>
                  <a:pt x="1116918" y="199450"/>
                </a:lnTo>
                <a:lnTo>
                  <a:pt x="929742" y="303777"/>
                </a:lnTo>
                <a:lnTo>
                  <a:pt x="874510" y="266956"/>
                </a:lnTo>
                <a:lnTo>
                  <a:pt x="650512" y="368215"/>
                </a:lnTo>
                <a:lnTo>
                  <a:pt x="506295" y="398900"/>
                </a:lnTo>
                <a:lnTo>
                  <a:pt x="331393" y="365147"/>
                </a:lnTo>
                <a:lnTo>
                  <a:pt x="251613" y="343667"/>
                </a:lnTo>
                <a:lnTo>
                  <a:pt x="104327" y="270024"/>
                </a:lnTo>
                <a:cubicBezTo>
                  <a:pt x="97167" y="261842"/>
                  <a:pt x="7160" y="250590"/>
                  <a:pt x="0" y="242408"/>
                </a:cubicBezTo>
                <a:lnTo>
                  <a:pt x="39889" y="187176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9" name="Forma libre 38"/>
          <p:cNvSpPr/>
          <p:nvPr/>
        </p:nvSpPr>
        <p:spPr bwMode="auto">
          <a:xfrm>
            <a:off x="4408182" y="1736466"/>
            <a:ext cx="789303" cy="291894"/>
          </a:xfrm>
          <a:custGeom>
            <a:avLst/>
            <a:gdLst>
              <a:gd name="connsiteX0" fmla="*/ 726755 w 789303"/>
              <a:gd name="connsiteY0" fmla="*/ 291894 h 291894"/>
              <a:gd name="connsiteX1" fmla="*/ 408055 w 789303"/>
              <a:gd name="connsiteY1" fmla="*/ 151904 h 291894"/>
              <a:gd name="connsiteX2" fmla="*/ 366356 w 789303"/>
              <a:gd name="connsiteY2" fmla="*/ 166797 h 291894"/>
              <a:gd name="connsiteX3" fmla="*/ 336571 w 789303"/>
              <a:gd name="connsiteY3" fmla="*/ 184668 h 291894"/>
              <a:gd name="connsiteX4" fmla="*/ 306786 w 789303"/>
              <a:gd name="connsiteY4" fmla="*/ 256152 h 291894"/>
              <a:gd name="connsiteX5" fmla="*/ 35742 w 789303"/>
              <a:gd name="connsiteY5" fmla="*/ 139990 h 291894"/>
              <a:gd name="connsiteX6" fmla="*/ 0 w 789303"/>
              <a:gd name="connsiteY6" fmla="*/ 53613 h 291894"/>
              <a:gd name="connsiteX7" fmla="*/ 29785 w 789303"/>
              <a:gd name="connsiteY7" fmla="*/ 0 h 291894"/>
              <a:gd name="connsiteX8" fmla="*/ 327636 w 789303"/>
              <a:gd name="connsiteY8" fmla="*/ 134033 h 291894"/>
              <a:gd name="connsiteX9" fmla="*/ 419969 w 789303"/>
              <a:gd name="connsiteY9" fmla="*/ 92334 h 291894"/>
              <a:gd name="connsiteX10" fmla="*/ 455711 w 789303"/>
              <a:gd name="connsiteY10" fmla="*/ 8936 h 291894"/>
              <a:gd name="connsiteX11" fmla="*/ 732712 w 789303"/>
              <a:gd name="connsiteY11" fmla="*/ 101270 h 291894"/>
              <a:gd name="connsiteX12" fmla="*/ 789303 w 789303"/>
              <a:gd name="connsiteY12" fmla="*/ 92334 h 291894"/>
              <a:gd name="connsiteX13" fmla="*/ 774411 w 789303"/>
              <a:gd name="connsiteY13" fmla="*/ 208496 h 291894"/>
              <a:gd name="connsiteX14" fmla="*/ 726755 w 789303"/>
              <a:gd name="connsiteY14" fmla="*/ 291894 h 291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9303" h="291894">
                <a:moveTo>
                  <a:pt x="726755" y="291894"/>
                </a:moveTo>
                <a:lnTo>
                  <a:pt x="408055" y="151904"/>
                </a:lnTo>
                <a:lnTo>
                  <a:pt x="366356" y="166797"/>
                </a:lnTo>
                <a:lnTo>
                  <a:pt x="336571" y="184668"/>
                </a:lnTo>
                <a:lnTo>
                  <a:pt x="306786" y="256152"/>
                </a:lnTo>
                <a:lnTo>
                  <a:pt x="35742" y="139990"/>
                </a:lnTo>
                <a:lnTo>
                  <a:pt x="0" y="53613"/>
                </a:lnTo>
                <a:lnTo>
                  <a:pt x="29785" y="0"/>
                </a:lnTo>
                <a:lnTo>
                  <a:pt x="327636" y="134033"/>
                </a:lnTo>
                <a:lnTo>
                  <a:pt x="419969" y="92334"/>
                </a:lnTo>
                <a:lnTo>
                  <a:pt x="455711" y="8936"/>
                </a:lnTo>
                <a:lnTo>
                  <a:pt x="732712" y="101270"/>
                </a:lnTo>
                <a:lnTo>
                  <a:pt x="789303" y="92334"/>
                </a:lnTo>
                <a:lnTo>
                  <a:pt x="774411" y="208496"/>
                </a:lnTo>
                <a:lnTo>
                  <a:pt x="726755" y="291894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0" name="Forma libre 59"/>
          <p:cNvSpPr/>
          <p:nvPr/>
        </p:nvSpPr>
        <p:spPr bwMode="auto">
          <a:xfrm rot="3198200">
            <a:off x="5090394" y="253679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1" name="Forma libre 60"/>
          <p:cNvSpPr/>
          <p:nvPr/>
        </p:nvSpPr>
        <p:spPr bwMode="auto">
          <a:xfrm rot="4066663">
            <a:off x="6028836" y="1885561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2" name="Forma libre 61"/>
          <p:cNvSpPr/>
          <p:nvPr/>
        </p:nvSpPr>
        <p:spPr bwMode="auto">
          <a:xfrm rot="1087129">
            <a:off x="6190208" y="158209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" name="Forma libre 62"/>
          <p:cNvSpPr/>
          <p:nvPr/>
        </p:nvSpPr>
        <p:spPr bwMode="auto">
          <a:xfrm rot="1087129">
            <a:off x="6556180" y="141115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4" name="Forma libre 63"/>
          <p:cNvSpPr/>
          <p:nvPr/>
        </p:nvSpPr>
        <p:spPr bwMode="auto">
          <a:xfrm rot="763819">
            <a:off x="6972775" y="1133372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6" name="Forma libre 65"/>
          <p:cNvSpPr/>
          <p:nvPr/>
        </p:nvSpPr>
        <p:spPr bwMode="auto">
          <a:xfrm rot="763819">
            <a:off x="7145491" y="144104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7" name="Forma libre 66"/>
          <p:cNvSpPr/>
          <p:nvPr/>
        </p:nvSpPr>
        <p:spPr bwMode="auto">
          <a:xfrm rot="1681531">
            <a:off x="6478009" y="205094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8" name="Forma libre 67"/>
          <p:cNvSpPr/>
          <p:nvPr/>
        </p:nvSpPr>
        <p:spPr bwMode="auto">
          <a:xfrm rot="317021">
            <a:off x="5605610" y="2465901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9" name="Forma libre 68"/>
          <p:cNvSpPr/>
          <p:nvPr/>
        </p:nvSpPr>
        <p:spPr bwMode="auto">
          <a:xfrm rot="1385747">
            <a:off x="2739491" y="616293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0" name="Forma libre 69"/>
          <p:cNvSpPr/>
          <p:nvPr/>
        </p:nvSpPr>
        <p:spPr bwMode="auto">
          <a:xfrm rot="445606">
            <a:off x="5532744" y="285605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1" name="Forma libre 70"/>
          <p:cNvSpPr/>
          <p:nvPr/>
        </p:nvSpPr>
        <p:spPr bwMode="auto">
          <a:xfrm rot="1243628">
            <a:off x="6881711" y="1936848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2" name="Forma libre 71"/>
          <p:cNvSpPr/>
          <p:nvPr/>
        </p:nvSpPr>
        <p:spPr bwMode="auto">
          <a:xfrm rot="20278105">
            <a:off x="7596648" y="152280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3" name="Forma libre 72"/>
          <p:cNvSpPr/>
          <p:nvPr/>
        </p:nvSpPr>
        <p:spPr bwMode="auto">
          <a:xfrm rot="20955812">
            <a:off x="7382793" y="185983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4" name="Forma libre 73"/>
          <p:cNvSpPr/>
          <p:nvPr/>
        </p:nvSpPr>
        <p:spPr bwMode="auto">
          <a:xfrm rot="505685">
            <a:off x="7094884" y="210484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7" name="Forma libre 76"/>
          <p:cNvSpPr/>
          <p:nvPr/>
        </p:nvSpPr>
        <p:spPr bwMode="auto">
          <a:xfrm rot="3198200">
            <a:off x="4738815" y="327911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8" name="Forma libre 77"/>
          <p:cNvSpPr/>
          <p:nvPr/>
        </p:nvSpPr>
        <p:spPr bwMode="auto">
          <a:xfrm rot="1773265">
            <a:off x="5167012" y="329212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9" name="Forma libre 78"/>
          <p:cNvSpPr/>
          <p:nvPr/>
        </p:nvSpPr>
        <p:spPr bwMode="auto">
          <a:xfrm rot="1199753">
            <a:off x="5577393" y="318554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0" name="Forma libre 79"/>
          <p:cNvSpPr/>
          <p:nvPr/>
        </p:nvSpPr>
        <p:spPr bwMode="auto">
          <a:xfrm>
            <a:off x="4484914" y="3344091"/>
            <a:ext cx="1541417" cy="365760"/>
          </a:xfrm>
          <a:custGeom>
            <a:avLst/>
            <a:gdLst>
              <a:gd name="connsiteX0" fmla="*/ 43543 w 1541417"/>
              <a:gd name="connsiteY0" fmla="*/ 182880 h 365760"/>
              <a:gd name="connsiteX1" fmla="*/ 243840 w 1541417"/>
              <a:gd name="connsiteY1" fmla="*/ 200298 h 365760"/>
              <a:gd name="connsiteX2" fmla="*/ 609600 w 1541417"/>
              <a:gd name="connsiteY2" fmla="*/ 243840 h 365760"/>
              <a:gd name="connsiteX3" fmla="*/ 836023 w 1541417"/>
              <a:gd name="connsiteY3" fmla="*/ 235132 h 365760"/>
              <a:gd name="connsiteX4" fmla="*/ 1149532 w 1541417"/>
              <a:gd name="connsiteY4" fmla="*/ 209006 h 365760"/>
              <a:gd name="connsiteX5" fmla="*/ 1463040 w 1541417"/>
              <a:gd name="connsiteY5" fmla="*/ 0 h 365760"/>
              <a:gd name="connsiteX6" fmla="*/ 1541417 w 1541417"/>
              <a:gd name="connsiteY6" fmla="*/ 104503 h 365760"/>
              <a:gd name="connsiteX7" fmla="*/ 1332412 w 1541417"/>
              <a:gd name="connsiteY7" fmla="*/ 243840 h 365760"/>
              <a:gd name="connsiteX8" fmla="*/ 1166949 w 1541417"/>
              <a:gd name="connsiteY8" fmla="*/ 304800 h 365760"/>
              <a:gd name="connsiteX9" fmla="*/ 1018903 w 1541417"/>
              <a:gd name="connsiteY9" fmla="*/ 322218 h 365760"/>
              <a:gd name="connsiteX10" fmla="*/ 957943 w 1541417"/>
              <a:gd name="connsiteY10" fmla="*/ 287383 h 365760"/>
              <a:gd name="connsiteX11" fmla="*/ 635726 w 1541417"/>
              <a:gd name="connsiteY11" fmla="*/ 278675 h 365760"/>
              <a:gd name="connsiteX12" fmla="*/ 357052 w 1541417"/>
              <a:gd name="connsiteY12" fmla="*/ 261258 h 365760"/>
              <a:gd name="connsiteX13" fmla="*/ 365760 w 1541417"/>
              <a:gd name="connsiteY13" fmla="*/ 365760 h 365760"/>
              <a:gd name="connsiteX14" fmla="*/ 0 w 1541417"/>
              <a:gd name="connsiteY14" fmla="*/ 330926 h 365760"/>
              <a:gd name="connsiteX15" fmla="*/ 43543 w 1541417"/>
              <a:gd name="connsiteY15" fmla="*/ 18288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541417" h="365760">
                <a:moveTo>
                  <a:pt x="43543" y="182880"/>
                </a:moveTo>
                <a:lnTo>
                  <a:pt x="243840" y="200298"/>
                </a:lnTo>
                <a:lnTo>
                  <a:pt x="609600" y="243840"/>
                </a:lnTo>
                <a:lnTo>
                  <a:pt x="836023" y="235132"/>
                </a:lnTo>
                <a:lnTo>
                  <a:pt x="1149532" y="209006"/>
                </a:lnTo>
                <a:lnTo>
                  <a:pt x="1463040" y="0"/>
                </a:lnTo>
                <a:lnTo>
                  <a:pt x="1541417" y="104503"/>
                </a:lnTo>
                <a:lnTo>
                  <a:pt x="1332412" y="243840"/>
                </a:lnTo>
                <a:lnTo>
                  <a:pt x="1166949" y="304800"/>
                </a:lnTo>
                <a:lnTo>
                  <a:pt x="1018903" y="322218"/>
                </a:lnTo>
                <a:lnTo>
                  <a:pt x="957943" y="287383"/>
                </a:lnTo>
                <a:lnTo>
                  <a:pt x="635726" y="278675"/>
                </a:lnTo>
                <a:lnTo>
                  <a:pt x="357052" y="261258"/>
                </a:lnTo>
                <a:lnTo>
                  <a:pt x="365760" y="365760"/>
                </a:lnTo>
                <a:lnTo>
                  <a:pt x="0" y="330926"/>
                </a:lnTo>
                <a:lnTo>
                  <a:pt x="43543" y="182880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075269" y="1846536"/>
            <a:ext cx="1568206" cy="646331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LOTE 4-15</a:t>
            </a:r>
          </a:p>
          <a:p>
            <a:r>
              <a:rPr lang="es-ES" sz="900" dirty="0"/>
              <a:t>SUPERFICIE: 20.000 M2</a:t>
            </a:r>
          </a:p>
          <a:p>
            <a:r>
              <a:rPr lang="es-ES" sz="900" dirty="0"/>
              <a:t>VALOR: 31.900 UF</a:t>
            </a:r>
          </a:p>
          <a:p>
            <a:pPr algn="ctr"/>
            <a:r>
              <a:rPr lang="es-ES" sz="900" b="1" dirty="0"/>
              <a:t>(1,6 UF/M2)</a:t>
            </a:r>
          </a:p>
        </p:txBody>
      </p:sp>
      <p:sp>
        <p:nvSpPr>
          <p:cNvPr id="26" name="Rectángulo 25"/>
          <p:cNvSpPr/>
          <p:nvPr/>
        </p:nvSpPr>
        <p:spPr bwMode="auto">
          <a:xfrm>
            <a:off x="1202267" y="3081867"/>
            <a:ext cx="45719" cy="45719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7" name="CuadroTexto 56"/>
          <p:cNvSpPr txBox="1"/>
          <p:nvPr/>
        </p:nvSpPr>
        <p:spPr>
          <a:xfrm>
            <a:off x="226313" y="3092816"/>
            <a:ext cx="1568206" cy="646331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900" b="1"/>
            </a:lvl1pPr>
          </a:lstStyle>
          <a:p>
            <a:r>
              <a:rPr lang="es-ES" dirty="0"/>
              <a:t>LOTE 4-14</a:t>
            </a:r>
          </a:p>
          <a:p>
            <a:r>
              <a:rPr lang="es-ES" dirty="0"/>
              <a:t>SUPERFICIE: 43,700 M2</a:t>
            </a:r>
          </a:p>
          <a:p>
            <a:r>
              <a:rPr lang="es-ES" dirty="0"/>
              <a:t>VALOR: 160,500 UF</a:t>
            </a:r>
          </a:p>
          <a:p>
            <a:r>
              <a:rPr lang="es-ES" dirty="0"/>
              <a:t>(3,67 UF/M2)</a:t>
            </a:r>
          </a:p>
        </p:txBody>
      </p:sp>
      <p:cxnSp>
        <p:nvCxnSpPr>
          <p:cNvPr id="40" name="Conector recto de flecha 39"/>
          <p:cNvCxnSpPr>
            <a:stCxn id="2" idx="2"/>
          </p:cNvCxnSpPr>
          <p:nvPr/>
        </p:nvCxnSpPr>
        <p:spPr bwMode="auto">
          <a:xfrm>
            <a:off x="1859372" y="2492867"/>
            <a:ext cx="1210228" cy="104717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2" name="Conector recto de flecha 41"/>
          <p:cNvCxnSpPr/>
          <p:nvPr/>
        </p:nvCxnSpPr>
        <p:spPr bwMode="auto">
          <a:xfrm>
            <a:off x="1034748" y="3748105"/>
            <a:ext cx="1989799" cy="76369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5" name="Forma libre 64"/>
          <p:cNvSpPr/>
          <p:nvPr/>
        </p:nvSpPr>
        <p:spPr bwMode="auto">
          <a:xfrm rot="21391777">
            <a:off x="2926706" y="5716181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2" name="Flecha: curvada hacia la izquierda 11">
            <a:hlinkClick r:id="rId5" action="ppaction://hlinksldjump"/>
            <a:extLst>
              <a:ext uri="{FF2B5EF4-FFF2-40B4-BE49-F238E27FC236}">
                <a16:creationId xmlns:a16="http://schemas.microsoft.com/office/drawing/2014/main" xmlns="" id="{EC0F69AD-AB5A-C118-8329-F5057CADB119}"/>
              </a:ext>
            </a:extLst>
          </p:cNvPr>
          <p:cNvSpPr/>
          <p:nvPr/>
        </p:nvSpPr>
        <p:spPr bwMode="auto">
          <a:xfrm>
            <a:off x="8554570" y="6155979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 bwMode="auto">
          <a:xfrm>
            <a:off x="123868" y="0"/>
            <a:ext cx="8840620" cy="83671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2751" t="11501" r="34241" b="6900"/>
          <a:stretch/>
        </p:blipFill>
        <p:spPr>
          <a:xfrm>
            <a:off x="8716" y="230780"/>
            <a:ext cx="8739748" cy="6366572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pic>
      <p:sp>
        <p:nvSpPr>
          <p:cNvPr id="4" name="Forma libre 3"/>
          <p:cNvSpPr/>
          <p:nvPr/>
        </p:nvSpPr>
        <p:spPr bwMode="auto">
          <a:xfrm>
            <a:off x="2647406" y="3840480"/>
            <a:ext cx="1942011" cy="409303"/>
          </a:xfrm>
          <a:custGeom>
            <a:avLst/>
            <a:gdLst>
              <a:gd name="connsiteX0" fmla="*/ 0 w 1942011"/>
              <a:gd name="connsiteY0" fmla="*/ 0 h 409303"/>
              <a:gd name="connsiteX1" fmla="*/ 252548 w 1942011"/>
              <a:gd name="connsiteY1" fmla="*/ 200297 h 409303"/>
              <a:gd name="connsiteX2" fmla="*/ 1001485 w 1942011"/>
              <a:gd name="connsiteY2" fmla="*/ 304800 h 409303"/>
              <a:gd name="connsiteX3" fmla="*/ 1628503 w 1942011"/>
              <a:gd name="connsiteY3" fmla="*/ 357051 h 409303"/>
              <a:gd name="connsiteX4" fmla="*/ 1942011 w 1942011"/>
              <a:gd name="connsiteY4" fmla="*/ 409303 h 40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2011" h="409303">
                <a:moveTo>
                  <a:pt x="0" y="0"/>
                </a:moveTo>
                <a:lnTo>
                  <a:pt x="252548" y="200297"/>
                </a:lnTo>
                <a:lnTo>
                  <a:pt x="1001485" y="304800"/>
                </a:lnTo>
                <a:lnTo>
                  <a:pt x="1628503" y="357051"/>
                </a:lnTo>
                <a:lnTo>
                  <a:pt x="1942011" y="409303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5" name="Forma libre 4"/>
          <p:cNvSpPr/>
          <p:nvPr/>
        </p:nvSpPr>
        <p:spPr bwMode="auto">
          <a:xfrm>
            <a:off x="3509554" y="3135086"/>
            <a:ext cx="1306286" cy="566057"/>
          </a:xfrm>
          <a:custGeom>
            <a:avLst/>
            <a:gdLst>
              <a:gd name="connsiteX0" fmla="*/ 0 w 1306286"/>
              <a:gd name="connsiteY0" fmla="*/ 0 h 566057"/>
              <a:gd name="connsiteX1" fmla="*/ 235132 w 1306286"/>
              <a:gd name="connsiteY1" fmla="*/ 191588 h 566057"/>
              <a:gd name="connsiteX2" fmla="*/ 418012 w 1306286"/>
              <a:gd name="connsiteY2" fmla="*/ 313508 h 566057"/>
              <a:gd name="connsiteX3" fmla="*/ 583475 w 1306286"/>
              <a:gd name="connsiteY3" fmla="*/ 383177 h 566057"/>
              <a:gd name="connsiteX4" fmla="*/ 783772 w 1306286"/>
              <a:gd name="connsiteY4" fmla="*/ 470263 h 566057"/>
              <a:gd name="connsiteX5" fmla="*/ 1018903 w 1306286"/>
              <a:gd name="connsiteY5" fmla="*/ 522514 h 566057"/>
              <a:gd name="connsiteX6" fmla="*/ 1306286 w 1306286"/>
              <a:gd name="connsiteY6" fmla="*/ 566057 h 566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06286" h="566057">
                <a:moveTo>
                  <a:pt x="0" y="0"/>
                </a:moveTo>
                <a:lnTo>
                  <a:pt x="235132" y="191588"/>
                </a:lnTo>
                <a:lnTo>
                  <a:pt x="418012" y="313508"/>
                </a:lnTo>
                <a:lnTo>
                  <a:pt x="583475" y="383177"/>
                </a:lnTo>
                <a:lnTo>
                  <a:pt x="783772" y="470263"/>
                </a:lnTo>
                <a:lnTo>
                  <a:pt x="1018903" y="522514"/>
                </a:lnTo>
                <a:lnTo>
                  <a:pt x="1306286" y="566057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" name="Forma libre 5"/>
          <p:cNvSpPr/>
          <p:nvPr/>
        </p:nvSpPr>
        <p:spPr bwMode="auto">
          <a:xfrm>
            <a:off x="2072640" y="4232366"/>
            <a:ext cx="1863634" cy="505097"/>
          </a:xfrm>
          <a:custGeom>
            <a:avLst/>
            <a:gdLst>
              <a:gd name="connsiteX0" fmla="*/ 0 w 1863634"/>
              <a:gd name="connsiteY0" fmla="*/ 0 h 505097"/>
              <a:gd name="connsiteX1" fmla="*/ 304800 w 1863634"/>
              <a:gd name="connsiteY1" fmla="*/ 217714 h 505097"/>
              <a:gd name="connsiteX2" fmla="*/ 548640 w 1863634"/>
              <a:gd name="connsiteY2" fmla="*/ 365760 h 505097"/>
              <a:gd name="connsiteX3" fmla="*/ 809897 w 1863634"/>
              <a:gd name="connsiteY3" fmla="*/ 435428 h 505097"/>
              <a:gd name="connsiteX4" fmla="*/ 1271451 w 1863634"/>
              <a:gd name="connsiteY4" fmla="*/ 478971 h 505097"/>
              <a:gd name="connsiteX5" fmla="*/ 1550126 w 1863634"/>
              <a:gd name="connsiteY5" fmla="*/ 478971 h 505097"/>
              <a:gd name="connsiteX6" fmla="*/ 1863634 w 1863634"/>
              <a:gd name="connsiteY6" fmla="*/ 505097 h 505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63634" h="505097">
                <a:moveTo>
                  <a:pt x="0" y="0"/>
                </a:moveTo>
                <a:lnTo>
                  <a:pt x="304800" y="217714"/>
                </a:lnTo>
                <a:lnTo>
                  <a:pt x="548640" y="365760"/>
                </a:lnTo>
                <a:lnTo>
                  <a:pt x="809897" y="435428"/>
                </a:lnTo>
                <a:lnTo>
                  <a:pt x="1271451" y="478971"/>
                </a:lnTo>
                <a:lnTo>
                  <a:pt x="1550126" y="478971"/>
                </a:lnTo>
                <a:lnTo>
                  <a:pt x="1863634" y="505097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" name="Forma libre 6"/>
          <p:cNvSpPr/>
          <p:nvPr/>
        </p:nvSpPr>
        <p:spPr bwMode="auto">
          <a:xfrm>
            <a:off x="4545874" y="2281646"/>
            <a:ext cx="2490652" cy="487680"/>
          </a:xfrm>
          <a:custGeom>
            <a:avLst/>
            <a:gdLst>
              <a:gd name="connsiteX0" fmla="*/ 0 w 2490652"/>
              <a:gd name="connsiteY0" fmla="*/ 0 h 487680"/>
              <a:gd name="connsiteX1" fmla="*/ 2490652 w 2490652"/>
              <a:gd name="connsiteY1" fmla="*/ 487680 h 48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90652" h="487680">
                <a:moveTo>
                  <a:pt x="0" y="0"/>
                </a:moveTo>
                <a:lnTo>
                  <a:pt x="2490652" y="48768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" name="Forma libre 7"/>
          <p:cNvSpPr/>
          <p:nvPr/>
        </p:nvSpPr>
        <p:spPr bwMode="auto">
          <a:xfrm>
            <a:off x="5434149" y="1428206"/>
            <a:ext cx="1506582" cy="679268"/>
          </a:xfrm>
          <a:custGeom>
            <a:avLst/>
            <a:gdLst>
              <a:gd name="connsiteX0" fmla="*/ 0 w 1506582"/>
              <a:gd name="connsiteY0" fmla="*/ 0 h 679268"/>
              <a:gd name="connsiteX1" fmla="*/ 148045 w 1506582"/>
              <a:gd name="connsiteY1" fmla="*/ 209005 h 679268"/>
              <a:gd name="connsiteX2" fmla="*/ 304800 w 1506582"/>
              <a:gd name="connsiteY2" fmla="*/ 330925 h 679268"/>
              <a:gd name="connsiteX3" fmla="*/ 592182 w 1506582"/>
              <a:gd name="connsiteY3" fmla="*/ 418011 h 679268"/>
              <a:gd name="connsiteX4" fmla="*/ 1506582 w 1506582"/>
              <a:gd name="connsiteY4" fmla="*/ 679268 h 67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6582" h="679268">
                <a:moveTo>
                  <a:pt x="0" y="0"/>
                </a:moveTo>
                <a:lnTo>
                  <a:pt x="148045" y="209005"/>
                </a:lnTo>
                <a:lnTo>
                  <a:pt x="304800" y="330925"/>
                </a:lnTo>
                <a:lnTo>
                  <a:pt x="592182" y="418011"/>
                </a:lnTo>
                <a:lnTo>
                  <a:pt x="1506582" y="679268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 flipH="1">
            <a:off x="6090940" y="1407053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000" b="1" dirty="0">
                <a:solidFill>
                  <a:srgbClr val="000000"/>
                </a:solidFill>
                <a:cs typeface="Arial" charset="0"/>
              </a:rPr>
              <a:t>4-10</a:t>
            </a:r>
            <a:endParaRPr lang="es-CL" sz="10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 flipH="1">
            <a:off x="5885341" y="2078969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4-9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 flipH="1">
            <a:off x="5354412" y="2646215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4-8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 flipH="1">
            <a:off x="4327480" y="3182014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4-7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 flipH="1">
            <a:off x="4082960" y="3792805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4-6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 flipH="1">
            <a:off x="2429012" y="4051845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4-5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 flipH="1">
            <a:off x="2347891" y="4742396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4-4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 flipH="1">
            <a:off x="3101261" y="5527144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4-3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 flipH="1">
            <a:off x="1909048" y="5754094"/>
            <a:ext cx="4134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4-2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 flipH="1">
            <a:off x="899592" y="5229200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4-1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9" name="Forma libre 18"/>
          <p:cNvSpPr/>
          <p:nvPr/>
        </p:nvSpPr>
        <p:spPr bwMode="auto">
          <a:xfrm>
            <a:off x="1410789" y="5007429"/>
            <a:ext cx="339634" cy="1105988"/>
          </a:xfrm>
          <a:custGeom>
            <a:avLst/>
            <a:gdLst>
              <a:gd name="connsiteX0" fmla="*/ 339634 w 339634"/>
              <a:gd name="connsiteY0" fmla="*/ 0 h 1105988"/>
              <a:gd name="connsiteX1" fmla="*/ 0 w 339634"/>
              <a:gd name="connsiteY1" fmla="*/ 1105988 h 1105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39634" h="1105988">
                <a:moveTo>
                  <a:pt x="339634" y="0"/>
                </a:moveTo>
                <a:lnTo>
                  <a:pt x="0" y="1105988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20" name="Conector recto 19"/>
          <p:cNvCxnSpPr/>
          <p:nvPr/>
        </p:nvCxnSpPr>
        <p:spPr bwMode="auto">
          <a:xfrm flipH="1">
            <a:off x="2555776" y="5085184"/>
            <a:ext cx="91630" cy="93610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Forma libre 20"/>
          <p:cNvSpPr/>
          <p:nvPr/>
        </p:nvSpPr>
        <p:spPr bwMode="auto">
          <a:xfrm>
            <a:off x="130629" y="5408023"/>
            <a:ext cx="2952205" cy="905691"/>
          </a:xfrm>
          <a:custGeom>
            <a:avLst/>
            <a:gdLst>
              <a:gd name="connsiteX0" fmla="*/ 0 w 2952205"/>
              <a:gd name="connsiteY0" fmla="*/ 357051 h 905691"/>
              <a:gd name="connsiteX1" fmla="*/ 330925 w 2952205"/>
              <a:gd name="connsiteY1" fmla="*/ 748937 h 905691"/>
              <a:gd name="connsiteX2" fmla="*/ 548640 w 2952205"/>
              <a:gd name="connsiteY2" fmla="*/ 827314 h 905691"/>
              <a:gd name="connsiteX3" fmla="*/ 844731 w 2952205"/>
              <a:gd name="connsiteY3" fmla="*/ 905691 h 905691"/>
              <a:gd name="connsiteX4" fmla="*/ 1306285 w 2952205"/>
              <a:gd name="connsiteY4" fmla="*/ 879566 h 905691"/>
              <a:gd name="connsiteX5" fmla="*/ 1811382 w 2952205"/>
              <a:gd name="connsiteY5" fmla="*/ 836023 h 905691"/>
              <a:gd name="connsiteX6" fmla="*/ 2107474 w 2952205"/>
              <a:gd name="connsiteY6" fmla="*/ 809897 h 905691"/>
              <a:gd name="connsiteX7" fmla="*/ 2569028 w 2952205"/>
              <a:gd name="connsiteY7" fmla="*/ 731520 h 905691"/>
              <a:gd name="connsiteX8" fmla="*/ 2952205 w 2952205"/>
              <a:gd name="connsiteY8" fmla="*/ 644434 h 905691"/>
              <a:gd name="connsiteX9" fmla="*/ 2769325 w 2952205"/>
              <a:gd name="connsiteY9" fmla="*/ 644434 h 905691"/>
              <a:gd name="connsiteX10" fmla="*/ 2525485 w 2952205"/>
              <a:gd name="connsiteY10" fmla="*/ 687977 h 905691"/>
              <a:gd name="connsiteX11" fmla="*/ 2185851 w 2952205"/>
              <a:gd name="connsiteY11" fmla="*/ 766354 h 905691"/>
              <a:gd name="connsiteX12" fmla="*/ 1785257 w 2952205"/>
              <a:gd name="connsiteY12" fmla="*/ 801188 h 905691"/>
              <a:gd name="connsiteX13" fmla="*/ 1445622 w 2952205"/>
              <a:gd name="connsiteY13" fmla="*/ 818606 h 905691"/>
              <a:gd name="connsiteX14" fmla="*/ 1088571 w 2952205"/>
              <a:gd name="connsiteY14" fmla="*/ 818606 h 905691"/>
              <a:gd name="connsiteX15" fmla="*/ 775062 w 2952205"/>
              <a:gd name="connsiteY15" fmla="*/ 783771 h 905691"/>
              <a:gd name="connsiteX16" fmla="*/ 548640 w 2952205"/>
              <a:gd name="connsiteY16" fmla="*/ 635726 h 905691"/>
              <a:gd name="connsiteX17" fmla="*/ 400594 w 2952205"/>
              <a:gd name="connsiteY17" fmla="*/ 505097 h 905691"/>
              <a:gd name="connsiteX18" fmla="*/ 209005 w 2952205"/>
              <a:gd name="connsiteY18" fmla="*/ 0 h 905691"/>
              <a:gd name="connsiteX19" fmla="*/ 104502 w 2952205"/>
              <a:gd name="connsiteY19" fmla="*/ 52251 h 905691"/>
              <a:gd name="connsiteX20" fmla="*/ 243840 w 2952205"/>
              <a:gd name="connsiteY20" fmla="*/ 287383 h 905691"/>
              <a:gd name="connsiteX21" fmla="*/ 0 w 2952205"/>
              <a:gd name="connsiteY21" fmla="*/ 357051 h 905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952205" h="905691">
                <a:moveTo>
                  <a:pt x="0" y="357051"/>
                </a:moveTo>
                <a:lnTo>
                  <a:pt x="330925" y="748937"/>
                </a:lnTo>
                <a:lnTo>
                  <a:pt x="548640" y="827314"/>
                </a:lnTo>
                <a:lnTo>
                  <a:pt x="844731" y="905691"/>
                </a:lnTo>
                <a:lnTo>
                  <a:pt x="1306285" y="879566"/>
                </a:lnTo>
                <a:lnTo>
                  <a:pt x="1811382" y="836023"/>
                </a:lnTo>
                <a:lnTo>
                  <a:pt x="2107474" y="809897"/>
                </a:lnTo>
                <a:lnTo>
                  <a:pt x="2569028" y="731520"/>
                </a:lnTo>
                <a:lnTo>
                  <a:pt x="2952205" y="644434"/>
                </a:lnTo>
                <a:lnTo>
                  <a:pt x="2769325" y="644434"/>
                </a:lnTo>
                <a:lnTo>
                  <a:pt x="2525485" y="687977"/>
                </a:lnTo>
                <a:lnTo>
                  <a:pt x="2185851" y="766354"/>
                </a:lnTo>
                <a:lnTo>
                  <a:pt x="1785257" y="801188"/>
                </a:lnTo>
                <a:lnTo>
                  <a:pt x="1445622" y="818606"/>
                </a:lnTo>
                <a:lnTo>
                  <a:pt x="1088571" y="818606"/>
                </a:lnTo>
                <a:lnTo>
                  <a:pt x="775062" y="783771"/>
                </a:lnTo>
                <a:lnTo>
                  <a:pt x="548640" y="635726"/>
                </a:lnTo>
                <a:lnTo>
                  <a:pt x="400594" y="505097"/>
                </a:lnTo>
                <a:lnTo>
                  <a:pt x="209005" y="0"/>
                </a:lnTo>
                <a:lnTo>
                  <a:pt x="104502" y="52251"/>
                </a:lnTo>
                <a:lnTo>
                  <a:pt x="243840" y="287383"/>
                </a:lnTo>
                <a:lnTo>
                  <a:pt x="0" y="357051"/>
                </a:lnTo>
                <a:close/>
              </a:path>
            </a:pathLst>
          </a:cu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2" name="Forma libre 21"/>
          <p:cNvSpPr/>
          <p:nvPr/>
        </p:nvSpPr>
        <p:spPr bwMode="auto">
          <a:xfrm>
            <a:off x="470263" y="5155474"/>
            <a:ext cx="365760" cy="557349"/>
          </a:xfrm>
          <a:custGeom>
            <a:avLst/>
            <a:gdLst>
              <a:gd name="connsiteX0" fmla="*/ 0 w 365760"/>
              <a:gd name="connsiteY0" fmla="*/ 174172 h 557349"/>
              <a:gd name="connsiteX1" fmla="*/ 139337 w 365760"/>
              <a:gd name="connsiteY1" fmla="*/ 557349 h 557349"/>
              <a:gd name="connsiteX2" fmla="*/ 365760 w 365760"/>
              <a:gd name="connsiteY2" fmla="*/ 478972 h 557349"/>
              <a:gd name="connsiteX3" fmla="*/ 226423 w 365760"/>
              <a:gd name="connsiteY3" fmla="*/ 0 h 557349"/>
              <a:gd name="connsiteX4" fmla="*/ 0 w 365760"/>
              <a:gd name="connsiteY4" fmla="*/ 174172 h 557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5760" h="557349">
                <a:moveTo>
                  <a:pt x="0" y="174172"/>
                </a:moveTo>
                <a:lnTo>
                  <a:pt x="139337" y="557349"/>
                </a:lnTo>
                <a:lnTo>
                  <a:pt x="365760" y="478972"/>
                </a:lnTo>
                <a:lnTo>
                  <a:pt x="226423" y="0"/>
                </a:lnTo>
                <a:lnTo>
                  <a:pt x="0" y="174172"/>
                </a:lnTo>
                <a:close/>
              </a:path>
            </a:pathLst>
          </a:cu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 flipH="1">
            <a:off x="5552492" y="2136844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A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 flipH="1">
            <a:off x="3802657" y="2984684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 flipH="1">
            <a:off x="5285967" y="3441888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F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 flipH="1">
            <a:off x="4464790" y="5183033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E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7" name="CuadroTexto 26"/>
          <p:cNvSpPr txBox="1"/>
          <p:nvPr/>
        </p:nvSpPr>
        <p:spPr>
          <a:xfrm flipH="1">
            <a:off x="1876568" y="5207030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C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8" name="CuadroTexto 27"/>
          <p:cNvSpPr txBox="1"/>
          <p:nvPr/>
        </p:nvSpPr>
        <p:spPr>
          <a:xfrm flipH="1">
            <a:off x="3319655" y="3762646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28069" y="17282"/>
            <a:ext cx="4608542" cy="284693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r>
              <a:rPr lang="es-ES" sz="1400" b="1" dirty="0">
                <a:solidFill>
                  <a:srgbClr val="000000"/>
                </a:solidFill>
                <a:cs typeface="Arial" charset="0"/>
              </a:rPr>
              <a:t>SECTOR NOR - PONIENTE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SECTOR AMPLIACIÓN VIVIENDAS OFICIALES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7 EDIFICIOS 4 PISOS (16 DPTOS.) 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COMPATIBLES CON P.R.C.</a:t>
            </a:r>
            <a:endParaRPr lang="es-ES" sz="600" b="1" dirty="0">
              <a:solidFill>
                <a:srgbClr val="000000"/>
              </a:solidFill>
              <a:cs typeface="Arial" charset="0"/>
            </a:endParaRP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SECTOR MANDO - ADMINISTRATIVO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MANTENER CITA Y FUTURO BIENVALP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EMPLAZAMIENTO COMPLEJO DIRECCIONES D.G.S.A. 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LOTES 4-6 Y 4-7, P.R.C. NO PERMITE OFICINAS, REQUIERE MODIFICAR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LOTES 4-4 Y 4-5, P.R.C PERMITE OFICINAS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FACTIBLE ENAJENAR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LOTES 4-1, 4-2 Y 4-3 (2,00 HÁS C/U)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RECOMENDABLE MODIFICAR USO SUELO P.R.C.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COMODATO MUNIVIÑA - PARROQUIA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EQUIPAMIENTO APOYO BASE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CENTRAVALP (5,000 M2)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PUNTO DE POSADA EXISTENTE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EDUCACIONAL</a:t>
            </a:r>
          </a:p>
          <a:p>
            <a:pPr marL="444500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APOLINAV - CAMPUS CHARLES</a:t>
            </a:r>
          </a:p>
        </p:txBody>
      </p:sp>
      <p:sp>
        <p:nvSpPr>
          <p:cNvPr id="30" name="CuadroTexto 29"/>
          <p:cNvSpPr txBox="1"/>
          <p:nvPr/>
        </p:nvSpPr>
        <p:spPr>
          <a:xfrm flipH="1">
            <a:off x="314592" y="5408023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D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 flipH="1">
            <a:off x="6622187" y="5967177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F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3" name="Forma libre 32"/>
          <p:cNvSpPr/>
          <p:nvPr/>
        </p:nvSpPr>
        <p:spPr bwMode="auto">
          <a:xfrm>
            <a:off x="6348549" y="574766"/>
            <a:ext cx="365760" cy="365760"/>
          </a:xfrm>
          <a:custGeom>
            <a:avLst/>
            <a:gdLst>
              <a:gd name="connsiteX0" fmla="*/ 226422 w 365760"/>
              <a:gd name="connsiteY0" fmla="*/ 0 h 365760"/>
              <a:gd name="connsiteX1" fmla="*/ 0 w 365760"/>
              <a:gd name="connsiteY1" fmla="*/ 200297 h 365760"/>
              <a:gd name="connsiteX2" fmla="*/ 130628 w 365760"/>
              <a:gd name="connsiteY2" fmla="*/ 287383 h 365760"/>
              <a:gd name="connsiteX3" fmla="*/ 365760 w 365760"/>
              <a:gd name="connsiteY3" fmla="*/ 365760 h 365760"/>
              <a:gd name="connsiteX4" fmla="*/ 357051 w 365760"/>
              <a:gd name="connsiteY4" fmla="*/ 226423 h 365760"/>
              <a:gd name="connsiteX5" fmla="*/ 226422 w 365760"/>
              <a:gd name="connsiteY5" fmla="*/ 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365760">
                <a:moveTo>
                  <a:pt x="226422" y="0"/>
                </a:moveTo>
                <a:lnTo>
                  <a:pt x="0" y="200297"/>
                </a:lnTo>
                <a:lnTo>
                  <a:pt x="130628" y="287383"/>
                </a:lnTo>
                <a:lnTo>
                  <a:pt x="365760" y="365760"/>
                </a:lnTo>
                <a:lnTo>
                  <a:pt x="357051" y="226423"/>
                </a:lnTo>
                <a:lnTo>
                  <a:pt x="226422" y="0"/>
                </a:lnTo>
                <a:close/>
              </a:path>
            </a:pathLst>
          </a:custGeom>
          <a:solidFill>
            <a:srgbClr val="669900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4" name="Forma libre 33"/>
          <p:cNvSpPr/>
          <p:nvPr/>
        </p:nvSpPr>
        <p:spPr bwMode="auto">
          <a:xfrm>
            <a:off x="1532709" y="4493623"/>
            <a:ext cx="348342" cy="409303"/>
          </a:xfrm>
          <a:custGeom>
            <a:avLst/>
            <a:gdLst>
              <a:gd name="connsiteX0" fmla="*/ 278674 w 348342"/>
              <a:gd name="connsiteY0" fmla="*/ 0 h 409303"/>
              <a:gd name="connsiteX1" fmla="*/ 0 w 348342"/>
              <a:gd name="connsiteY1" fmla="*/ 165463 h 409303"/>
              <a:gd name="connsiteX2" fmla="*/ 78377 w 348342"/>
              <a:gd name="connsiteY2" fmla="*/ 304800 h 409303"/>
              <a:gd name="connsiteX3" fmla="*/ 165462 w 348342"/>
              <a:gd name="connsiteY3" fmla="*/ 409303 h 409303"/>
              <a:gd name="connsiteX4" fmla="*/ 217714 w 348342"/>
              <a:gd name="connsiteY4" fmla="*/ 409303 h 409303"/>
              <a:gd name="connsiteX5" fmla="*/ 348342 w 348342"/>
              <a:gd name="connsiteY5" fmla="*/ 43543 h 409303"/>
              <a:gd name="connsiteX6" fmla="*/ 339634 w 348342"/>
              <a:gd name="connsiteY6" fmla="*/ 0 h 409303"/>
              <a:gd name="connsiteX7" fmla="*/ 278674 w 348342"/>
              <a:gd name="connsiteY7" fmla="*/ 0 h 40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8342" h="409303">
                <a:moveTo>
                  <a:pt x="278674" y="0"/>
                </a:moveTo>
                <a:lnTo>
                  <a:pt x="0" y="165463"/>
                </a:lnTo>
                <a:lnTo>
                  <a:pt x="78377" y="304800"/>
                </a:lnTo>
                <a:lnTo>
                  <a:pt x="165462" y="409303"/>
                </a:lnTo>
                <a:lnTo>
                  <a:pt x="217714" y="409303"/>
                </a:lnTo>
                <a:lnTo>
                  <a:pt x="348342" y="43543"/>
                </a:lnTo>
                <a:lnTo>
                  <a:pt x="339634" y="0"/>
                </a:lnTo>
                <a:lnTo>
                  <a:pt x="278674" y="0"/>
                </a:lnTo>
                <a:close/>
              </a:path>
            </a:pathLst>
          </a:custGeom>
          <a:solidFill>
            <a:srgbClr val="669900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5" name="Rectángulo 34"/>
          <p:cNvSpPr/>
          <p:nvPr/>
        </p:nvSpPr>
        <p:spPr bwMode="auto">
          <a:xfrm>
            <a:off x="7218878" y="557348"/>
            <a:ext cx="233442" cy="135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7" name="Forma libre 36"/>
          <p:cNvSpPr/>
          <p:nvPr/>
        </p:nvSpPr>
        <p:spPr bwMode="auto">
          <a:xfrm rot="3682335">
            <a:off x="5576049" y="174448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8" name="Forma libre 37"/>
          <p:cNvSpPr/>
          <p:nvPr/>
        </p:nvSpPr>
        <p:spPr bwMode="auto">
          <a:xfrm rot="3498428">
            <a:off x="6264518" y="161906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9" name="Forma libre 38"/>
          <p:cNvSpPr/>
          <p:nvPr/>
        </p:nvSpPr>
        <p:spPr bwMode="auto">
          <a:xfrm rot="3682335">
            <a:off x="5808190" y="1242830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0" name="Forma libre 39"/>
          <p:cNvSpPr/>
          <p:nvPr/>
        </p:nvSpPr>
        <p:spPr bwMode="auto">
          <a:xfrm rot="3682335">
            <a:off x="6195814" y="90562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2" name="Forma libre 41"/>
          <p:cNvSpPr/>
          <p:nvPr/>
        </p:nvSpPr>
        <p:spPr bwMode="auto">
          <a:xfrm rot="3055388">
            <a:off x="6086461" y="229978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3" name="Forma libre 42"/>
          <p:cNvSpPr/>
          <p:nvPr/>
        </p:nvSpPr>
        <p:spPr bwMode="auto">
          <a:xfrm rot="3682335">
            <a:off x="6202110" y="197754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4" name="Forma libre 43"/>
          <p:cNvSpPr/>
          <p:nvPr/>
        </p:nvSpPr>
        <p:spPr bwMode="auto">
          <a:xfrm>
            <a:off x="3548063" y="3555206"/>
            <a:ext cx="369093" cy="252413"/>
          </a:xfrm>
          <a:custGeom>
            <a:avLst/>
            <a:gdLst>
              <a:gd name="connsiteX0" fmla="*/ 9525 w 369093"/>
              <a:gd name="connsiteY0" fmla="*/ 0 h 252413"/>
              <a:gd name="connsiteX1" fmla="*/ 269081 w 369093"/>
              <a:gd name="connsiteY1" fmla="*/ 47625 h 252413"/>
              <a:gd name="connsiteX2" fmla="*/ 252412 w 369093"/>
              <a:gd name="connsiteY2" fmla="*/ 159544 h 252413"/>
              <a:gd name="connsiteX3" fmla="*/ 369093 w 369093"/>
              <a:gd name="connsiteY3" fmla="*/ 190500 h 252413"/>
              <a:gd name="connsiteX4" fmla="*/ 361950 w 369093"/>
              <a:gd name="connsiteY4" fmla="*/ 252413 h 252413"/>
              <a:gd name="connsiteX5" fmla="*/ 95250 w 369093"/>
              <a:gd name="connsiteY5" fmla="*/ 214313 h 252413"/>
              <a:gd name="connsiteX6" fmla="*/ 116681 w 369093"/>
              <a:gd name="connsiteY6" fmla="*/ 78582 h 252413"/>
              <a:gd name="connsiteX7" fmla="*/ 0 w 369093"/>
              <a:gd name="connsiteY7" fmla="*/ 66675 h 252413"/>
              <a:gd name="connsiteX8" fmla="*/ 9525 w 369093"/>
              <a:gd name="connsiteY8" fmla="*/ 0 h 25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9093" h="252413">
                <a:moveTo>
                  <a:pt x="9525" y="0"/>
                </a:moveTo>
                <a:lnTo>
                  <a:pt x="269081" y="47625"/>
                </a:lnTo>
                <a:lnTo>
                  <a:pt x="252412" y="159544"/>
                </a:lnTo>
                <a:lnTo>
                  <a:pt x="369093" y="190500"/>
                </a:lnTo>
                <a:lnTo>
                  <a:pt x="361950" y="252413"/>
                </a:lnTo>
                <a:lnTo>
                  <a:pt x="95250" y="214313"/>
                </a:lnTo>
                <a:lnTo>
                  <a:pt x="116681" y="78582"/>
                </a:lnTo>
                <a:lnTo>
                  <a:pt x="0" y="66675"/>
                </a:lnTo>
                <a:lnTo>
                  <a:pt x="9525" y="0"/>
                </a:lnTo>
                <a:close/>
              </a:path>
            </a:pathLst>
          </a:custGeom>
          <a:solidFill>
            <a:srgbClr val="FF9933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latin typeface="Arial" charset="0"/>
            </a:endParaRPr>
          </a:p>
        </p:txBody>
      </p:sp>
      <p:sp>
        <p:nvSpPr>
          <p:cNvPr id="45" name="Forma libre 44"/>
          <p:cNvSpPr/>
          <p:nvPr/>
        </p:nvSpPr>
        <p:spPr bwMode="auto">
          <a:xfrm>
            <a:off x="3117056" y="3505200"/>
            <a:ext cx="388144" cy="211931"/>
          </a:xfrm>
          <a:custGeom>
            <a:avLst/>
            <a:gdLst>
              <a:gd name="connsiteX0" fmla="*/ 107157 w 388144"/>
              <a:gd name="connsiteY0" fmla="*/ 0 h 211931"/>
              <a:gd name="connsiteX1" fmla="*/ 188119 w 388144"/>
              <a:gd name="connsiteY1" fmla="*/ 0 h 211931"/>
              <a:gd name="connsiteX2" fmla="*/ 185738 w 388144"/>
              <a:gd name="connsiteY2" fmla="*/ 30956 h 211931"/>
              <a:gd name="connsiteX3" fmla="*/ 388144 w 388144"/>
              <a:gd name="connsiteY3" fmla="*/ 42863 h 211931"/>
              <a:gd name="connsiteX4" fmla="*/ 383382 w 388144"/>
              <a:gd name="connsiteY4" fmla="*/ 104775 h 211931"/>
              <a:gd name="connsiteX5" fmla="*/ 319088 w 388144"/>
              <a:gd name="connsiteY5" fmla="*/ 100013 h 211931"/>
              <a:gd name="connsiteX6" fmla="*/ 295275 w 388144"/>
              <a:gd name="connsiteY6" fmla="*/ 111919 h 211931"/>
              <a:gd name="connsiteX7" fmla="*/ 292894 w 388144"/>
              <a:gd name="connsiteY7" fmla="*/ 152400 h 211931"/>
              <a:gd name="connsiteX8" fmla="*/ 276225 w 388144"/>
              <a:gd name="connsiteY8" fmla="*/ 154781 h 211931"/>
              <a:gd name="connsiteX9" fmla="*/ 276225 w 388144"/>
              <a:gd name="connsiteY9" fmla="*/ 211931 h 211931"/>
              <a:gd name="connsiteX10" fmla="*/ 0 w 388144"/>
              <a:gd name="connsiteY10" fmla="*/ 197644 h 211931"/>
              <a:gd name="connsiteX11" fmla="*/ 7144 w 388144"/>
              <a:gd name="connsiteY11" fmla="*/ 128588 h 211931"/>
              <a:gd name="connsiteX12" fmla="*/ 130969 w 388144"/>
              <a:gd name="connsiteY12" fmla="*/ 138113 h 211931"/>
              <a:gd name="connsiteX13" fmla="*/ 128588 w 388144"/>
              <a:gd name="connsiteY13" fmla="*/ 73819 h 211931"/>
              <a:gd name="connsiteX14" fmla="*/ 111919 w 388144"/>
              <a:gd name="connsiteY14" fmla="*/ 73819 h 211931"/>
              <a:gd name="connsiteX15" fmla="*/ 111919 w 388144"/>
              <a:gd name="connsiteY15" fmla="*/ 95250 h 211931"/>
              <a:gd name="connsiteX16" fmla="*/ 90488 w 388144"/>
              <a:gd name="connsiteY16" fmla="*/ 97631 h 211931"/>
              <a:gd name="connsiteX17" fmla="*/ 107157 w 388144"/>
              <a:gd name="connsiteY17" fmla="*/ 0 h 211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88144" h="211931">
                <a:moveTo>
                  <a:pt x="107157" y="0"/>
                </a:moveTo>
                <a:lnTo>
                  <a:pt x="188119" y="0"/>
                </a:lnTo>
                <a:lnTo>
                  <a:pt x="185738" y="30956"/>
                </a:lnTo>
                <a:lnTo>
                  <a:pt x="388144" y="42863"/>
                </a:lnTo>
                <a:lnTo>
                  <a:pt x="383382" y="104775"/>
                </a:lnTo>
                <a:lnTo>
                  <a:pt x="319088" y="100013"/>
                </a:lnTo>
                <a:lnTo>
                  <a:pt x="295275" y="111919"/>
                </a:lnTo>
                <a:lnTo>
                  <a:pt x="292894" y="152400"/>
                </a:lnTo>
                <a:lnTo>
                  <a:pt x="276225" y="154781"/>
                </a:lnTo>
                <a:lnTo>
                  <a:pt x="276225" y="211931"/>
                </a:lnTo>
                <a:lnTo>
                  <a:pt x="0" y="197644"/>
                </a:lnTo>
                <a:lnTo>
                  <a:pt x="7144" y="128588"/>
                </a:lnTo>
                <a:lnTo>
                  <a:pt x="130969" y="138113"/>
                </a:lnTo>
                <a:cubicBezTo>
                  <a:pt x="130175" y="116682"/>
                  <a:pt x="129382" y="95250"/>
                  <a:pt x="128588" y="73819"/>
                </a:cubicBezTo>
                <a:lnTo>
                  <a:pt x="111919" y="73819"/>
                </a:lnTo>
                <a:lnTo>
                  <a:pt x="111919" y="95250"/>
                </a:lnTo>
                <a:lnTo>
                  <a:pt x="90488" y="97631"/>
                </a:lnTo>
                <a:lnTo>
                  <a:pt x="107157" y="0"/>
                </a:lnTo>
                <a:close/>
              </a:path>
            </a:pathLst>
          </a:custGeom>
          <a:solidFill>
            <a:srgbClr val="FF9933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6" name="Forma libre 45"/>
          <p:cNvSpPr/>
          <p:nvPr/>
        </p:nvSpPr>
        <p:spPr bwMode="auto">
          <a:xfrm rot="21233474">
            <a:off x="2933902" y="4100181"/>
            <a:ext cx="792964" cy="548975"/>
          </a:xfrm>
          <a:custGeom>
            <a:avLst/>
            <a:gdLst>
              <a:gd name="connsiteX0" fmla="*/ 139337 w 1471748"/>
              <a:gd name="connsiteY0" fmla="*/ 0 h 1018903"/>
              <a:gd name="connsiteX1" fmla="*/ 104502 w 1471748"/>
              <a:gd name="connsiteY1" fmla="*/ 278674 h 1018903"/>
              <a:gd name="connsiteX2" fmla="*/ 209005 w 1471748"/>
              <a:gd name="connsiteY2" fmla="*/ 269966 h 1018903"/>
              <a:gd name="connsiteX3" fmla="*/ 217714 w 1471748"/>
              <a:gd name="connsiteY3" fmla="*/ 200297 h 1018903"/>
              <a:gd name="connsiteX4" fmla="*/ 653142 w 1471748"/>
              <a:gd name="connsiteY4" fmla="*/ 304800 h 1018903"/>
              <a:gd name="connsiteX5" fmla="*/ 583474 w 1471748"/>
              <a:gd name="connsiteY5" fmla="*/ 670560 h 1018903"/>
              <a:gd name="connsiteX6" fmla="*/ 130628 w 1471748"/>
              <a:gd name="connsiteY6" fmla="*/ 557349 h 1018903"/>
              <a:gd name="connsiteX7" fmla="*/ 156754 w 1471748"/>
              <a:gd name="connsiteY7" fmla="*/ 496389 h 1018903"/>
              <a:gd name="connsiteX8" fmla="*/ 69668 w 1471748"/>
              <a:gd name="connsiteY8" fmla="*/ 478972 h 1018903"/>
              <a:gd name="connsiteX9" fmla="*/ 0 w 1471748"/>
              <a:gd name="connsiteY9" fmla="*/ 748937 h 1018903"/>
              <a:gd name="connsiteX10" fmla="*/ 113211 w 1471748"/>
              <a:gd name="connsiteY10" fmla="*/ 766354 h 1018903"/>
              <a:gd name="connsiteX11" fmla="*/ 148045 w 1471748"/>
              <a:gd name="connsiteY11" fmla="*/ 696686 h 1018903"/>
              <a:gd name="connsiteX12" fmla="*/ 1245325 w 1471748"/>
              <a:gd name="connsiteY12" fmla="*/ 923109 h 1018903"/>
              <a:gd name="connsiteX13" fmla="*/ 1219200 w 1471748"/>
              <a:gd name="connsiteY13" fmla="*/ 1001486 h 1018903"/>
              <a:gd name="connsiteX14" fmla="*/ 1332411 w 1471748"/>
              <a:gd name="connsiteY14" fmla="*/ 1018903 h 1018903"/>
              <a:gd name="connsiteX15" fmla="*/ 1367245 w 1471748"/>
              <a:gd name="connsiteY15" fmla="*/ 731520 h 1018903"/>
              <a:gd name="connsiteX16" fmla="*/ 1271451 w 1471748"/>
              <a:gd name="connsiteY16" fmla="*/ 714103 h 1018903"/>
              <a:gd name="connsiteX17" fmla="*/ 1245325 w 1471748"/>
              <a:gd name="connsiteY17" fmla="*/ 792480 h 1018903"/>
              <a:gd name="connsiteX18" fmla="*/ 818605 w 1471748"/>
              <a:gd name="connsiteY18" fmla="*/ 687977 h 1018903"/>
              <a:gd name="connsiteX19" fmla="*/ 888274 w 1471748"/>
              <a:gd name="connsiteY19" fmla="*/ 357052 h 1018903"/>
              <a:gd name="connsiteX20" fmla="*/ 1323702 w 1471748"/>
              <a:gd name="connsiteY20" fmla="*/ 435429 h 1018903"/>
              <a:gd name="connsiteX21" fmla="*/ 1323702 w 1471748"/>
              <a:gd name="connsiteY21" fmla="*/ 522514 h 1018903"/>
              <a:gd name="connsiteX22" fmla="*/ 1402080 w 1471748"/>
              <a:gd name="connsiteY22" fmla="*/ 522514 h 1018903"/>
              <a:gd name="connsiteX23" fmla="*/ 1471748 w 1471748"/>
              <a:gd name="connsiteY23" fmla="*/ 296092 h 1018903"/>
              <a:gd name="connsiteX24" fmla="*/ 139337 w 1471748"/>
              <a:gd name="connsiteY24" fmla="*/ 0 h 1018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71748" h="1018903">
                <a:moveTo>
                  <a:pt x="139337" y="0"/>
                </a:moveTo>
                <a:lnTo>
                  <a:pt x="104502" y="278674"/>
                </a:lnTo>
                <a:lnTo>
                  <a:pt x="209005" y="269966"/>
                </a:lnTo>
                <a:lnTo>
                  <a:pt x="217714" y="200297"/>
                </a:lnTo>
                <a:lnTo>
                  <a:pt x="653142" y="304800"/>
                </a:lnTo>
                <a:lnTo>
                  <a:pt x="583474" y="670560"/>
                </a:lnTo>
                <a:lnTo>
                  <a:pt x="130628" y="557349"/>
                </a:lnTo>
                <a:lnTo>
                  <a:pt x="156754" y="496389"/>
                </a:lnTo>
                <a:lnTo>
                  <a:pt x="69668" y="478972"/>
                </a:lnTo>
                <a:lnTo>
                  <a:pt x="0" y="748937"/>
                </a:lnTo>
                <a:lnTo>
                  <a:pt x="113211" y="766354"/>
                </a:lnTo>
                <a:lnTo>
                  <a:pt x="148045" y="696686"/>
                </a:lnTo>
                <a:lnTo>
                  <a:pt x="1245325" y="923109"/>
                </a:lnTo>
                <a:lnTo>
                  <a:pt x="1219200" y="1001486"/>
                </a:lnTo>
                <a:lnTo>
                  <a:pt x="1332411" y="1018903"/>
                </a:lnTo>
                <a:lnTo>
                  <a:pt x="1367245" y="731520"/>
                </a:lnTo>
                <a:lnTo>
                  <a:pt x="1271451" y="714103"/>
                </a:lnTo>
                <a:lnTo>
                  <a:pt x="1245325" y="792480"/>
                </a:lnTo>
                <a:lnTo>
                  <a:pt x="818605" y="687977"/>
                </a:lnTo>
                <a:lnTo>
                  <a:pt x="888274" y="357052"/>
                </a:lnTo>
                <a:lnTo>
                  <a:pt x="1323702" y="435429"/>
                </a:lnTo>
                <a:lnTo>
                  <a:pt x="1323702" y="522514"/>
                </a:lnTo>
                <a:lnTo>
                  <a:pt x="1402080" y="522514"/>
                </a:lnTo>
                <a:lnTo>
                  <a:pt x="1471748" y="296092"/>
                </a:lnTo>
                <a:lnTo>
                  <a:pt x="139337" y="0"/>
                </a:lnTo>
                <a:close/>
              </a:path>
            </a:pathLst>
          </a:custGeom>
          <a:solidFill>
            <a:srgbClr val="0099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latin typeface="Arial" charset="0"/>
            </a:endParaRPr>
          </a:p>
        </p:txBody>
      </p:sp>
      <p:sp>
        <p:nvSpPr>
          <p:cNvPr id="47" name="Forma libre 46"/>
          <p:cNvSpPr/>
          <p:nvPr/>
        </p:nvSpPr>
        <p:spPr bwMode="auto">
          <a:xfrm rot="18735701">
            <a:off x="2369902" y="4038734"/>
            <a:ext cx="328447" cy="380060"/>
          </a:xfrm>
          <a:custGeom>
            <a:avLst/>
            <a:gdLst>
              <a:gd name="connsiteX0" fmla="*/ 113211 w 609600"/>
              <a:gd name="connsiteY0" fmla="*/ 0 h 705395"/>
              <a:gd name="connsiteX1" fmla="*/ 0 w 609600"/>
              <a:gd name="connsiteY1" fmla="*/ 566058 h 705395"/>
              <a:gd name="connsiteX2" fmla="*/ 566057 w 609600"/>
              <a:gd name="connsiteY2" fmla="*/ 705395 h 705395"/>
              <a:gd name="connsiteX3" fmla="*/ 566057 w 609600"/>
              <a:gd name="connsiteY3" fmla="*/ 487680 h 705395"/>
              <a:gd name="connsiteX4" fmla="*/ 174171 w 609600"/>
              <a:gd name="connsiteY4" fmla="*/ 383178 h 705395"/>
              <a:gd name="connsiteX5" fmla="*/ 191588 w 609600"/>
              <a:gd name="connsiteY5" fmla="*/ 261258 h 705395"/>
              <a:gd name="connsiteX6" fmla="*/ 557348 w 609600"/>
              <a:gd name="connsiteY6" fmla="*/ 365760 h 705395"/>
              <a:gd name="connsiteX7" fmla="*/ 609600 w 609600"/>
              <a:gd name="connsiteY7" fmla="*/ 104503 h 705395"/>
              <a:gd name="connsiteX8" fmla="*/ 113211 w 609600"/>
              <a:gd name="connsiteY8" fmla="*/ 0 h 705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" h="705395">
                <a:moveTo>
                  <a:pt x="113211" y="0"/>
                </a:moveTo>
                <a:lnTo>
                  <a:pt x="0" y="566058"/>
                </a:lnTo>
                <a:lnTo>
                  <a:pt x="566057" y="705395"/>
                </a:lnTo>
                <a:lnTo>
                  <a:pt x="566057" y="487680"/>
                </a:lnTo>
                <a:lnTo>
                  <a:pt x="174171" y="383178"/>
                </a:lnTo>
                <a:lnTo>
                  <a:pt x="191588" y="261258"/>
                </a:lnTo>
                <a:lnTo>
                  <a:pt x="557348" y="365760"/>
                </a:lnTo>
                <a:lnTo>
                  <a:pt x="609600" y="104503"/>
                </a:lnTo>
                <a:lnTo>
                  <a:pt x="113211" y="0"/>
                </a:lnTo>
                <a:close/>
              </a:path>
            </a:pathLst>
          </a:custGeom>
          <a:solidFill>
            <a:srgbClr val="0099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8" name="Forma libre 47"/>
          <p:cNvSpPr/>
          <p:nvPr/>
        </p:nvSpPr>
        <p:spPr bwMode="auto">
          <a:xfrm rot="5650511">
            <a:off x="3980195" y="4213490"/>
            <a:ext cx="300294" cy="375368"/>
          </a:xfrm>
          <a:custGeom>
            <a:avLst/>
            <a:gdLst>
              <a:gd name="connsiteX0" fmla="*/ 104503 w 557348"/>
              <a:gd name="connsiteY0" fmla="*/ 0 h 696686"/>
              <a:gd name="connsiteX1" fmla="*/ 0 w 557348"/>
              <a:gd name="connsiteY1" fmla="*/ 574766 h 696686"/>
              <a:gd name="connsiteX2" fmla="*/ 548640 w 557348"/>
              <a:gd name="connsiteY2" fmla="*/ 696686 h 696686"/>
              <a:gd name="connsiteX3" fmla="*/ 557348 w 557348"/>
              <a:gd name="connsiteY3" fmla="*/ 548640 h 696686"/>
              <a:gd name="connsiteX4" fmla="*/ 156754 w 557348"/>
              <a:gd name="connsiteY4" fmla="*/ 470263 h 696686"/>
              <a:gd name="connsiteX5" fmla="*/ 217714 w 557348"/>
              <a:gd name="connsiteY5" fmla="*/ 243840 h 696686"/>
              <a:gd name="connsiteX6" fmla="*/ 322217 w 557348"/>
              <a:gd name="connsiteY6" fmla="*/ 269966 h 696686"/>
              <a:gd name="connsiteX7" fmla="*/ 365760 w 557348"/>
              <a:gd name="connsiteY7" fmla="*/ 78377 h 696686"/>
              <a:gd name="connsiteX8" fmla="*/ 104503 w 557348"/>
              <a:gd name="connsiteY8" fmla="*/ 0 h 696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7348" h="696686">
                <a:moveTo>
                  <a:pt x="104503" y="0"/>
                </a:moveTo>
                <a:lnTo>
                  <a:pt x="0" y="574766"/>
                </a:lnTo>
                <a:lnTo>
                  <a:pt x="548640" y="696686"/>
                </a:lnTo>
                <a:lnTo>
                  <a:pt x="557348" y="548640"/>
                </a:lnTo>
                <a:lnTo>
                  <a:pt x="156754" y="470263"/>
                </a:lnTo>
                <a:lnTo>
                  <a:pt x="217714" y="243840"/>
                </a:lnTo>
                <a:lnTo>
                  <a:pt x="322217" y="269966"/>
                </a:lnTo>
                <a:lnTo>
                  <a:pt x="365760" y="78377"/>
                </a:lnTo>
                <a:lnTo>
                  <a:pt x="104503" y="0"/>
                </a:lnTo>
                <a:close/>
              </a:path>
            </a:pathLst>
          </a:custGeom>
          <a:solidFill>
            <a:srgbClr val="0099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latin typeface="Arial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3228817" y="3372068"/>
            <a:ext cx="86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BIENVALP</a:t>
            </a:r>
            <a:endParaRPr lang="es-CL" sz="1000" b="1" dirty="0"/>
          </a:p>
        </p:txBody>
      </p:sp>
      <p:sp>
        <p:nvSpPr>
          <p:cNvPr id="50" name="CuadroTexto 49"/>
          <p:cNvSpPr txBox="1"/>
          <p:nvPr/>
        </p:nvSpPr>
        <p:spPr>
          <a:xfrm>
            <a:off x="2904728" y="4262023"/>
            <a:ext cx="9769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DIRECSERV</a:t>
            </a:r>
            <a:endParaRPr lang="es-CL" sz="1000" b="1" dirty="0"/>
          </a:p>
        </p:txBody>
      </p:sp>
      <p:cxnSp>
        <p:nvCxnSpPr>
          <p:cNvPr id="52" name="Conector recto de flecha 51"/>
          <p:cNvCxnSpPr>
            <a:endCxn id="46" idx="17"/>
          </p:cNvCxnSpPr>
          <p:nvPr/>
        </p:nvCxnSpPr>
        <p:spPr bwMode="auto">
          <a:xfrm flipH="1" flipV="1">
            <a:off x="3619540" y="4497085"/>
            <a:ext cx="1998486" cy="36239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36" name="Imagen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2194" y="2938233"/>
            <a:ext cx="4204303" cy="3072566"/>
          </a:xfrm>
          <a:prstGeom prst="rect">
            <a:avLst/>
          </a:prstGeom>
        </p:spPr>
      </p:pic>
      <p:sp>
        <p:nvSpPr>
          <p:cNvPr id="51" name="Forma libre 40">
            <a:extLst>
              <a:ext uri="{FF2B5EF4-FFF2-40B4-BE49-F238E27FC236}">
                <a16:creationId xmlns:a16="http://schemas.microsoft.com/office/drawing/2014/main" xmlns="" id="{746A8F71-2C09-0D23-7844-55EBCBDAFA2A}"/>
              </a:ext>
            </a:extLst>
          </p:cNvPr>
          <p:cNvSpPr/>
          <p:nvPr/>
        </p:nvSpPr>
        <p:spPr bwMode="auto">
          <a:xfrm rot="2974815">
            <a:off x="6641335" y="237452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0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 bwMode="auto">
          <a:xfrm>
            <a:off x="123868" y="0"/>
            <a:ext cx="8840620" cy="83671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2751" t="11501" r="34241" b="6900"/>
          <a:stretch/>
        </p:blipFill>
        <p:spPr>
          <a:xfrm>
            <a:off x="8716" y="230780"/>
            <a:ext cx="8739748" cy="6366572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pic>
      <p:sp>
        <p:nvSpPr>
          <p:cNvPr id="4" name="Forma libre 3"/>
          <p:cNvSpPr/>
          <p:nvPr/>
        </p:nvSpPr>
        <p:spPr bwMode="auto">
          <a:xfrm>
            <a:off x="2647406" y="3840480"/>
            <a:ext cx="1942011" cy="409303"/>
          </a:xfrm>
          <a:custGeom>
            <a:avLst/>
            <a:gdLst>
              <a:gd name="connsiteX0" fmla="*/ 0 w 1942011"/>
              <a:gd name="connsiteY0" fmla="*/ 0 h 409303"/>
              <a:gd name="connsiteX1" fmla="*/ 252548 w 1942011"/>
              <a:gd name="connsiteY1" fmla="*/ 200297 h 409303"/>
              <a:gd name="connsiteX2" fmla="*/ 1001485 w 1942011"/>
              <a:gd name="connsiteY2" fmla="*/ 304800 h 409303"/>
              <a:gd name="connsiteX3" fmla="*/ 1628503 w 1942011"/>
              <a:gd name="connsiteY3" fmla="*/ 357051 h 409303"/>
              <a:gd name="connsiteX4" fmla="*/ 1942011 w 1942011"/>
              <a:gd name="connsiteY4" fmla="*/ 409303 h 40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2011" h="409303">
                <a:moveTo>
                  <a:pt x="0" y="0"/>
                </a:moveTo>
                <a:lnTo>
                  <a:pt x="252548" y="200297"/>
                </a:lnTo>
                <a:lnTo>
                  <a:pt x="1001485" y="304800"/>
                </a:lnTo>
                <a:lnTo>
                  <a:pt x="1628503" y="357051"/>
                </a:lnTo>
                <a:lnTo>
                  <a:pt x="1942011" y="409303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5" name="Forma libre 4"/>
          <p:cNvSpPr/>
          <p:nvPr/>
        </p:nvSpPr>
        <p:spPr bwMode="auto">
          <a:xfrm>
            <a:off x="3509554" y="3135086"/>
            <a:ext cx="1306286" cy="566057"/>
          </a:xfrm>
          <a:custGeom>
            <a:avLst/>
            <a:gdLst>
              <a:gd name="connsiteX0" fmla="*/ 0 w 1306286"/>
              <a:gd name="connsiteY0" fmla="*/ 0 h 566057"/>
              <a:gd name="connsiteX1" fmla="*/ 235132 w 1306286"/>
              <a:gd name="connsiteY1" fmla="*/ 191588 h 566057"/>
              <a:gd name="connsiteX2" fmla="*/ 418012 w 1306286"/>
              <a:gd name="connsiteY2" fmla="*/ 313508 h 566057"/>
              <a:gd name="connsiteX3" fmla="*/ 583475 w 1306286"/>
              <a:gd name="connsiteY3" fmla="*/ 383177 h 566057"/>
              <a:gd name="connsiteX4" fmla="*/ 783772 w 1306286"/>
              <a:gd name="connsiteY4" fmla="*/ 470263 h 566057"/>
              <a:gd name="connsiteX5" fmla="*/ 1018903 w 1306286"/>
              <a:gd name="connsiteY5" fmla="*/ 522514 h 566057"/>
              <a:gd name="connsiteX6" fmla="*/ 1306286 w 1306286"/>
              <a:gd name="connsiteY6" fmla="*/ 566057 h 566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06286" h="566057">
                <a:moveTo>
                  <a:pt x="0" y="0"/>
                </a:moveTo>
                <a:lnTo>
                  <a:pt x="235132" y="191588"/>
                </a:lnTo>
                <a:lnTo>
                  <a:pt x="418012" y="313508"/>
                </a:lnTo>
                <a:lnTo>
                  <a:pt x="583475" y="383177"/>
                </a:lnTo>
                <a:lnTo>
                  <a:pt x="783772" y="470263"/>
                </a:lnTo>
                <a:lnTo>
                  <a:pt x="1018903" y="522514"/>
                </a:lnTo>
                <a:lnTo>
                  <a:pt x="1306286" y="566057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" name="Forma libre 5"/>
          <p:cNvSpPr/>
          <p:nvPr/>
        </p:nvSpPr>
        <p:spPr bwMode="auto">
          <a:xfrm>
            <a:off x="2072640" y="4232366"/>
            <a:ext cx="1863634" cy="505097"/>
          </a:xfrm>
          <a:custGeom>
            <a:avLst/>
            <a:gdLst>
              <a:gd name="connsiteX0" fmla="*/ 0 w 1863634"/>
              <a:gd name="connsiteY0" fmla="*/ 0 h 505097"/>
              <a:gd name="connsiteX1" fmla="*/ 304800 w 1863634"/>
              <a:gd name="connsiteY1" fmla="*/ 217714 h 505097"/>
              <a:gd name="connsiteX2" fmla="*/ 548640 w 1863634"/>
              <a:gd name="connsiteY2" fmla="*/ 365760 h 505097"/>
              <a:gd name="connsiteX3" fmla="*/ 809897 w 1863634"/>
              <a:gd name="connsiteY3" fmla="*/ 435428 h 505097"/>
              <a:gd name="connsiteX4" fmla="*/ 1271451 w 1863634"/>
              <a:gd name="connsiteY4" fmla="*/ 478971 h 505097"/>
              <a:gd name="connsiteX5" fmla="*/ 1550126 w 1863634"/>
              <a:gd name="connsiteY5" fmla="*/ 478971 h 505097"/>
              <a:gd name="connsiteX6" fmla="*/ 1863634 w 1863634"/>
              <a:gd name="connsiteY6" fmla="*/ 505097 h 505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63634" h="505097">
                <a:moveTo>
                  <a:pt x="0" y="0"/>
                </a:moveTo>
                <a:lnTo>
                  <a:pt x="304800" y="217714"/>
                </a:lnTo>
                <a:lnTo>
                  <a:pt x="548640" y="365760"/>
                </a:lnTo>
                <a:lnTo>
                  <a:pt x="809897" y="435428"/>
                </a:lnTo>
                <a:lnTo>
                  <a:pt x="1271451" y="478971"/>
                </a:lnTo>
                <a:lnTo>
                  <a:pt x="1550126" y="478971"/>
                </a:lnTo>
                <a:lnTo>
                  <a:pt x="1863634" y="505097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" name="Forma libre 6"/>
          <p:cNvSpPr/>
          <p:nvPr/>
        </p:nvSpPr>
        <p:spPr bwMode="auto">
          <a:xfrm>
            <a:off x="4545874" y="2281646"/>
            <a:ext cx="2490652" cy="487680"/>
          </a:xfrm>
          <a:custGeom>
            <a:avLst/>
            <a:gdLst>
              <a:gd name="connsiteX0" fmla="*/ 0 w 2490652"/>
              <a:gd name="connsiteY0" fmla="*/ 0 h 487680"/>
              <a:gd name="connsiteX1" fmla="*/ 2490652 w 2490652"/>
              <a:gd name="connsiteY1" fmla="*/ 487680 h 48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90652" h="487680">
                <a:moveTo>
                  <a:pt x="0" y="0"/>
                </a:moveTo>
                <a:lnTo>
                  <a:pt x="2490652" y="48768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" name="Forma libre 7"/>
          <p:cNvSpPr/>
          <p:nvPr/>
        </p:nvSpPr>
        <p:spPr bwMode="auto">
          <a:xfrm>
            <a:off x="5434149" y="1428206"/>
            <a:ext cx="1506582" cy="679268"/>
          </a:xfrm>
          <a:custGeom>
            <a:avLst/>
            <a:gdLst>
              <a:gd name="connsiteX0" fmla="*/ 0 w 1506582"/>
              <a:gd name="connsiteY0" fmla="*/ 0 h 679268"/>
              <a:gd name="connsiteX1" fmla="*/ 148045 w 1506582"/>
              <a:gd name="connsiteY1" fmla="*/ 209005 h 679268"/>
              <a:gd name="connsiteX2" fmla="*/ 304800 w 1506582"/>
              <a:gd name="connsiteY2" fmla="*/ 330925 h 679268"/>
              <a:gd name="connsiteX3" fmla="*/ 592182 w 1506582"/>
              <a:gd name="connsiteY3" fmla="*/ 418011 h 679268"/>
              <a:gd name="connsiteX4" fmla="*/ 1506582 w 1506582"/>
              <a:gd name="connsiteY4" fmla="*/ 679268 h 67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6582" h="679268">
                <a:moveTo>
                  <a:pt x="0" y="0"/>
                </a:moveTo>
                <a:lnTo>
                  <a:pt x="148045" y="209005"/>
                </a:lnTo>
                <a:lnTo>
                  <a:pt x="304800" y="330925"/>
                </a:lnTo>
                <a:lnTo>
                  <a:pt x="592182" y="418011"/>
                </a:lnTo>
                <a:lnTo>
                  <a:pt x="1506582" y="679268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 flipH="1">
            <a:off x="6090940" y="1407053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000" b="1" dirty="0">
                <a:solidFill>
                  <a:srgbClr val="000000"/>
                </a:solidFill>
                <a:cs typeface="Arial" charset="0"/>
              </a:rPr>
              <a:t>4-10</a:t>
            </a:r>
            <a:endParaRPr lang="es-CL" sz="10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 flipH="1">
            <a:off x="5885341" y="2078969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4-9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 flipH="1">
            <a:off x="5354412" y="2646215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4-8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 flipH="1">
            <a:off x="4327480" y="3182014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4-7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 flipH="1">
            <a:off x="4082960" y="3792805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4-6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 flipH="1">
            <a:off x="2429012" y="4051845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4-5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 flipH="1">
            <a:off x="2347891" y="4742396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4-4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 flipH="1">
            <a:off x="3101261" y="5527144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4-3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 flipH="1">
            <a:off x="1909048" y="5754094"/>
            <a:ext cx="4134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4-2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 flipH="1">
            <a:off x="899592" y="5229200"/>
            <a:ext cx="436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srgbClr val="000000"/>
                </a:solidFill>
                <a:cs typeface="Arial" charset="0"/>
              </a:rPr>
              <a:t>4-1</a:t>
            </a:r>
            <a:endParaRPr lang="es-CL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9" name="Forma libre 18"/>
          <p:cNvSpPr/>
          <p:nvPr/>
        </p:nvSpPr>
        <p:spPr bwMode="auto">
          <a:xfrm>
            <a:off x="1410789" y="5007429"/>
            <a:ext cx="339634" cy="1105988"/>
          </a:xfrm>
          <a:custGeom>
            <a:avLst/>
            <a:gdLst>
              <a:gd name="connsiteX0" fmla="*/ 339634 w 339634"/>
              <a:gd name="connsiteY0" fmla="*/ 0 h 1105988"/>
              <a:gd name="connsiteX1" fmla="*/ 0 w 339634"/>
              <a:gd name="connsiteY1" fmla="*/ 1105988 h 1105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39634" h="1105988">
                <a:moveTo>
                  <a:pt x="339634" y="0"/>
                </a:moveTo>
                <a:lnTo>
                  <a:pt x="0" y="1105988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20" name="Conector recto 19"/>
          <p:cNvCxnSpPr/>
          <p:nvPr/>
        </p:nvCxnSpPr>
        <p:spPr bwMode="auto">
          <a:xfrm flipH="1">
            <a:off x="2555776" y="5085184"/>
            <a:ext cx="91630" cy="936104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Forma libre 20"/>
          <p:cNvSpPr/>
          <p:nvPr/>
        </p:nvSpPr>
        <p:spPr bwMode="auto">
          <a:xfrm>
            <a:off x="130629" y="5408023"/>
            <a:ext cx="2952205" cy="905691"/>
          </a:xfrm>
          <a:custGeom>
            <a:avLst/>
            <a:gdLst>
              <a:gd name="connsiteX0" fmla="*/ 0 w 2952205"/>
              <a:gd name="connsiteY0" fmla="*/ 357051 h 905691"/>
              <a:gd name="connsiteX1" fmla="*/ 330925 w 2952205"/>
              <a:gd name="connsiteY1" fmla="*/ 748937 h 905691"/>
              <a:gd name="connsiteX2" fmla="*/ 548640 w 2952205"/>
              <a:gd name="connsiteY2" fmla="*/ 827314 h 905691"/>
              <a:gd name="connsiteX3" fmla="*/ 844731 w 2952205"/>
              <a:gd name="connsiteY3" fmla="*/ 905691 h 905691"/>
              <a:gd name="connsiteX4" fmla="*/ 1306285 w 2952205"/>
              <a:gd name="connsiteY4" fmla="*/ 879566 h 905691"/>
              <a:gd name="connsiteX5" fmla="*/ 1811382 w 2952205"/>
              <a:gd name="connsiteY5" fmla="*/ 836023 h 905691"/>
              <a:gd name="connsiteX6" fmla="*/ 2107474 w 2952205"/>
              <a:gd name="connsiteY6" fmla="*/ 809897 h 905691"/>
              <a:gd name="connsiteX7" fmla="*/ 2569028 w 2952205"/>
              <a:gd name="connsiteY7" fmla="*/ 731520 h 905691"/>
              <a:gd name="connsiteX8" fmla="*/ 2952205 w 2952205"/>
              <a:gd name="connsiteY8" fmla="*/ 644434 h 905691"/>
              <a:gd name="connsiteX9" fmla="*/ 2769325 w 2952205"/>
              <a:gd name="connsiteY9" fmla="*/ 644434 h 905691"/>
              <a:gd name="connsiteX10" fmla="*/ 2525485 w 2952205"/>
              <a:gd name="connsiteY10" fmla="*/ 687977 h 905691"/>
              <a:gd name="connsiteX11" fmla="*/ 2185851 w 2952205"/>
              <a:gd name="connsiteY11" fmla="*/ 766354 h 905691"/>
              <a:gd name="connsiteX12" fmla="*/ 1785257 w 2952205"/>
              <a:gd name="connsiteY12" fmla="*/ 801188 h 905691"/>
              <a:gd name="connsiteX13" fmla="*/ 1445622 w 2952205"/>
              <a:gd name="connsiteY13" fmla="*/ 818606 h 905691"/>
              <a:gd name="connsiteX14" fmla="*/ 1088571 w 2952205"/>
              <a:gd name="connsiteY14" fmla="*/ 818606 h 905691"/>
              <a:gd name="connsiteX15" fmla="*/ 775062 w 2952205"/>
              <a:gd name="connsiteY15" fmla="*/ 783771 h 905691"/>
              <a:gd name="connsiteX16" fmla="*/ 548640 w 2952205"/>
              <a:gd name="connsiteY16" fmla="*/ 635726 h 905691"/>
              <a:gd name="connsiteX17" fmla="*/ 400594 w 2952205"/>
              <a:gd name="connsiteY17" fmla="*/ 505097 h 905691"/>
              <a:gd name="connsiteX18" fmla="*/ 209005 w 2952205"/>
              <a:gd name="connsiteY18" fmla="*/ 0 h 905691"/>
              <a:gd name="connsiteX19" fmla="*/ 104502 w 2952205"/>
              <a:gd name="connsiteY19" fmla="*/ 52251 h 905691"/>
              <a:gd name="connsiteX20" fmla="*/ 243840 w 2952205"/>
              <a:gd name="connsiteY20" fmla="*/ 287383 h 905691"/>
              <a:gd name="connsiteX21" fmla="*/ 0 w 2952205"/>
              <a:gd name="connsiteY21" fmla="*/ 357051 h 905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952205" h="905691">
                <a:moveTo>
                  <a:pt x="0" y="357051"/>
                </a:moveTo>
                <a:lnTo>
                  <a:pt x="330925" y="748937"/>
                </a:lnTo>
                <a:lnTo>
                  <a:pt x="548640" y="827314"/>
                </a:lnTo>
                <a:lnTo>
                  <a:pt x="844731" y="905691"/>
                </a:lnTo>
                <a:lnTo>
                  <a:pt x="1306285" y="879566"/>
                </a:lnTo>
                <a:lnTo>
                  <a:pt x="1811382" y="836023"/>
                </a:lnTo>
                <a:lnTo>
                  <a:pt x="2107474" y="809897"/>
                </a:lnTo>
                <a:lnTo>
                  <a:pt x="2569028" y="731520"/>
                </a:lnTo>
                <a:lnTo>
                  <a:pt x="2952205" y="644434"/>
                </a:lnTo>
                <a:lnTo>
                  <a:pt x="2769325" y="644434"/>
                </a:lnTo>
                <a:lnTo>
                  <a:pt x="2525485" y="687977"/>
                </a:lnTo>
                <a:lnTo>
                  <a:pt x="2185851" y="766354"/>
                </a:lnTo>
                <a:lnTo>
                  <a:pt x="1785257" y="801188"/>
                </a:lnTo>
                <a:lnTo>
                  <a:pt x="1445622" y="818606"/>
                </a:lnTo>
                <a:lnTo>
                  <a:pt x="1088571" y="818606"/>
                </a:lnTo>
                <a:lnTo>
                  <a:pt x="775062" y="783771"/>
                </a:lnTo>
                <a:lnTo>
                  <a:pt x="548640" y="635726"/>
                </a:lnTo>
                <a:lnTo>
                  <a:pt x="400594" y="505097"/>
                </a:lnTo>
                <a:lnTo>
                  <a:pt x="209005" y="0"/>
                </a:lnTo>
                <a:lnTo>
                  <a:pt x="104502" y="52251"/>
                </a:lnTo>
                <a:lnTo>
                  <a:pt x="243840" y="287383"/>
                </a:lnTo>
                <a:lnTo>
                  <a:pt x="0" y="357051"/>
                </a:lnTo>
                <a:close/>
              </a:path>
            </a:pathLst>
          </a:cu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2" name="Forma libre 21"/>
          <p:cNvSpPr/>
          <p:nvPr/>
        </p:nvSpPr>
        <p:spPr bwMode="auto">
          <a:xfrm>
            <a:off x="470263" y="5155474"/>
            <a:ext cx="365760" cy="557349"/>
          </a:xfrm>
          <a:custGeom>
            <a:avLst/>
            <a:gdLst>
              <a:gd name="connsiteX0" fmla="*/ 0 w 365760"/>
              <a:gd name="connsiteY0" fmla="*/ 174172 h 557349"/>
              <a:gd name="connsiteX1" fmla="*/ 139337 w 365760"/>
              <a:gd name="connsiteY1" fmla="*/ 557349 h 557349"/>
              <a:gd name="connsiteX2" fmla="*/ 365760 w 365760"/>
              <a:gd name="connsiteY2" fmla="*/ 478972 h 557349"/>
              <a:gd name="connsiteX3" fmla="*/ 226423 w 365760"/>
              <a:gd name="connsiteY3" fmla="*/ 0 h 557349"/>
              <a:gd name="connsiteX4" fmla="*/ 0 w 365760"/>
              <a:gd name="connsiteY4" fmla="*/ 174172 h 557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5760" h="557349">
                <a:moveTo>
                  <a:pt x="0" y="174172"/>
                </a:moveTo>
                <a:lnTo>
                  <a:pt x="139337" y="557349"/>
                </a:lnTo>
                <a:lnTo>
                  <a:pt x="365760" y="478972"/>
                </a:lnTo>
                <a:lnTo>
                  <a:pt x="226423" y="0"/>
                </a:lnTo>
                <a:lnTo>
                  <a:pt x="0" y="174172"/>
                </a:lnTo>
                <a:close/>
              </a:path>
            </a:pathLst>
          </a:cu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 flipH="1">
            <a:off x="5552492" y="2136844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A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 flipH="1">
            <a:off x="3802657" y="2984684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 flipH="1">
            <a:off x="5285967" y="3441888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F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 flipH="1">
            <a:off x="4464790" y="5183033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E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7" name="CuadroTexto 26"/>
          <p:cNvSpPr txBox="1"/>
          <p:nvPr/>
        </p:nvSpPr>
        <p:spPr>
          <a:xfrm flipH="1">
            <a:off x="1876568" y="5207030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C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8" name="CuadroTexto 27"/>
          <p:cNvSpPr txBox="1"/>
          <p:nvPr/>
        </p:nvSpPr>
        <p:spPr>
          <a:xfrm flipH="1">
            <a:off x="3319655" y="3762646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B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57028" y="661625"/>
            <a:ext cx="5019028" cy="1831271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r>
              <a:rPr lang="es-ES" sz="1400" b="1" dirty="0">
                <a:solidFill>
                  <a:schemeClr val="accent2"/>
                </a:solidFill>
                <a:cs typeface="Arial" charset="0"/>
              </a:rPr>
              <a:t>PROPUESTA COMPLEJO DE DIRECCIONES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endParaRPr lang="es-ES" sz="1400" b="1" dirty="0">
              <a:solidFill>
                <a:srgbClr val="000000"/>
              </a:solidFill>
              <a:cs typeface="Arial" charset="0"/>
            </a:endParaRP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SECTOR MANDO - ADMINISTRATIVO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MANTENER CITA Y FUTURO BIENVALP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EMPLAZAMIENTO D.G.S.A., DIRECFIN, DIRISNAV, DIPRIDA </a:t>
            </a:r>
            <a:r>
              <a:rPr lang="es-ES" sz="900" dirty="0">
                <a:solidFill>
                  <a:srgbClr val="0000CC"/>
                </a:solidFill>
                <a:cs typeface="Arial" charset="0"/>
              </a:rPr>
              <a:t>(6,700 M2)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LOTES 4-6 Y 4-7, P.R.C. NO PERMITE OFICINAS, REQUIERE MODIFICAR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LOTES 4-4 Y 4-5, P.R.C PERMITE OFICINAS</a:t>
            </a:r>
          </a:p>
          <a:p>
            <a:pPr marL="273050" lvl="1" fontAlgn="base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endParaRPr lang="es-ES" sz="900" dirty="0">
              <a:solidFill>
                <a:srgbClr val="000000"/>
              </a:solidFill>
              <a:cs typeface="Arial" charset="0"/>
            </a:endParaRP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  <a:tabLst>
                <a:tab pos="177800" algn="l"/>
              </a:tabLst>
            </a:pPr>
            <a:r>
              <a:rPr lang="es-ES" sz="1100" b="1" dirty="0">
                <a:solidFill>
                  <a:srgbClr val="000000"/>
                </a:solidFill>
                <a:cs typeface="Arial" charset="0"/>
              </a:rPr>
              <a:t>FACTIBLE ENAJENAR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LOTES 4-1, 4-2 Y 4-13 (2,00 HÁS C/U)</a:t>
            </a:r>
          </a:p>
          <a:p>
            <a:pPr marL="444500" lvl="1" indent="-1714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  <a:cs typeface="Arial" charset="0"/>
              </a:rPr>
              <a:t>RECOMENDABLE MODIFICAR USO SUELO P.R.C.</a:t>
            </a:r>
          </a:p>
        </p:txBody>
      </p:sp>
      <p:sp>
        <p:nvSpPr>
          <p:cNvPr id="30" name="CuadroTexto 29"/>
          <p:cNvSpPr txBox="1"/>
          <p:nvPr/>
        </p:nvSpPr>
        <p:spPr>
          <a:xfrm flipH="1">
            <a:off x="314592" y="5408023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D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 flipH="1">
            <a:off x="6622187" y="5967177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cs typeface="Arial" charset="0"/>
              </a:rPr>
              <a:t>F</a:t>
            </a:r>
            <a:endParaRPr lang="es-CL" sz="1600" b="1" dirty="0">
              <a:solidFill>
                <a:srgbClr val="000000"/>
              </a:solidFill>
              <a:cs typeface="Arial" charset="0"/>
            </a:endParaRPr>
          </a:p>
        </p:txBody>
      </p:sp>
      <p:graphicFrame>
        <p:nvGraphicFramePr>
          <p:cNvPr id="32" name="Tabl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560188"/>
              </p:ext>
            </p:extLst>
          </p:nvPr>
        </p:nvGraphicFramePr>
        <p:xfrm>
          <a:off x="35496" y="6017721"/>
          <a:ext cx="3102639" cy="7956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23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682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Lote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Sup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Valor Tasación inicial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6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4--1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2,08 ha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UF 115.741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$  2.902.611.826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6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4--2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2,01 ha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UF    85.763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$  2.150.808.253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6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4--3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2,01 ha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UF    52.519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chemeClr val="tx1"/>
                          </a:solidFill>
                          <a:effectLst/>
                        </a:rPr>
                        <a:t>$  1.317.098.267</a:t>
                      </a:r>
                      <a:endParaRPr lang="es-CL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6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4--4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2,20 ha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UF 131.833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chemeClr val="tx1"/>
                          </a:solidFill>
                          <a:effectLst/>
                        </a:rPr>
                        <a:t>$  3.306.175.209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3" name="Forma libre 32"/>
          <p:cNvSpPr/>
          <p:nvPr/>
        </p:nvSpPr>
        <p:spPr bwMode="auto">
          <a:xfrm>
            <a:off x="6348549" y="574766"/>
            <a:ext cx="365760" cy="365760"/>
          </a:xfrm>
          <a:custGeom>
            <a:avLst/>
            <a:gdLst>
              <a:gd name="connsiteX0" fmla="*/ 226422 w 365760"/>
              <a:gd name="connsiteY0" fmla="*/ 0 h 365760"/>
              <a:gd name="connsiteX1" fmla="*/ 0 w 365760"/>
              <a:gd name="connsiteY1" fmla="*/ 200297 h 365760"/>
              <a:gd name="connsiteX2" fmla="*/ 130628 w 365760"/>
              <a:gd name="connsiteY2" fmla="*/ 287383 h 365760"/>
              <a:gd name="connsiteX3" fmla="*/ 365760 w 365760"/>
              <a:gd name="connsiteY3" fmla="*/ 365760 h 365760"/>
              <a:gd name="connsiteX4" fmla="*/ 357051 w 365760"/>
              <a:gd name="connsiteY4" fmla="*/ 226423 h 365760"/>
              <a:gd name="connsiteX5" fmla="*/ 226422 w 365760"/>
              <a:gd name="connsiteY5" fmla="*/ 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" h="365760">
                <a:moveTo>
                  <a:pt x="226422" y="0"/>
                </a:moveTo>
                <a:lnTo>
                  <a:pt x="0" y="200297"/>
                </a:lnTo>
                <a:lnTo>
                  <a:pt x="130628" y="287383"/>
                </a:lnTo>
                <a:lnTo>
                  <a:pt x="365760" y="365760"/>
                </a:lnTo>
                <a:lnTo>
                  <a:pt x="357051" y="226423"/>
                </a:lnTo>
                <a:lnTo>
                  <a:pt x="226422" y="0"/>
                </a:lnTo>
                <a:close/>
              </a:path>
            </a:pathLst>
          </a:custGeom>
          <a:solidFill>
            <a:srgbClr val="669900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4" name="Forma libre 33"/>
          <p:cNvSpPr/>
          <p:nvPr/>
        </p:nvSpPr>
        <p:spPr bwMode="auto">
          <a:xfrm>
            <a:off x="1532709" y="4493623"/>
            <a:ext cx="348342" cy="409303"/>
          </a:xfrm>
          <a:custGeom>
            <a:avLst/>
            <a:gdLst>
              <a:gd name="connsiteX0" fmla="*/ 278674 w 348342"/>
              <a:gd name="connsiteY0" fmla="*/ 0 h 409303"/>
              <a:gd name="connsiteX1" fmla="*/ 0 w 348342"/>
              <a:gd name="connsiteY1" fmla="*/ 165463 h 409303"/>
              <a:gd name="connsiteX2" fmla="*/ 78377 w 348342"/>
              <a:gd name="connsiteY2" fmla="*/ 304800 h 409303"/>
              <a:gd name="connsiteX3" fmla="*/ 165462 w 348342"/>
              <a:gd name="connsiteY3" fmla="*/ 409303 h 409303"/>
              <a:gd name="connsiteX4" fmla="*/ 217714 w 348342"/>
              <a:gd name="connsiteY4" fmla="*/ 409303 h 409303"/>
              <a:gd name="connsiteX5" fmla="*/ 348342 w 348342"/>
              <a:gd name="connsiteY5" fmla="*/ 43543 h 409303"/>
              <a:gd name="connsiteX6" fmla="*/ 339634 w 348342"/>
              <a:gd name="connsiteY6" fmla="*/ 0 h 409303"/>
              <a:gd name="connsiteX7" fmla="*/ 278674 w 348342"/>
              <a:gd name="connsiteY7" fmla="*/ 0 h 40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8342" h="409303">
                <a:moveTo>
                  <a:pt x="278674" y="0"/>
                </a:moveTo>
                <a:lnTo>
                  <a:pt x="0" y="165463"/>
                </a:lnTo>
                <a:lnTo>
                  <a:pt x="78377" y="304800"/>
                </a:lnTo>
                <a:lnTo>
                  <a:pt x="165462" y="409303"/>
                </a:lnTo>
                <a:lnTo>
                  <a:pt x="217714" y="409303"/>
                </a:lnTo>
                <a:lnTo>
                  <a:pt x="348342" y="43543"/>
                </a:lnTo>
                <a:lnTo>
                  <a:pt x="339634" y="0"/>
                </a:lnTo>
                <a:lnTo>
                  <a:pt x="278674" y="0"/>
                </a:lnTo>
                <a:close/>
              </a:path>
            </a:pathLst>
          </a:custGeom>
          <a:solidFill>
            <a:srgbClr val="669900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5" name="Rectángulo 34"/>
          <p:cNvSpPr/>
          <p:nvPr/>
        </p:nvSpPr>
        <p:spPr bwMode="auto">
          <a:xfrm>
            <a:off x="7218878" y="557348"/>
            <a:ext cx="233442" cy="135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7" name="Forma libre 36"/>
          <p:cNvSpPr/>
          <p:nvPr/>
        </p:nvSpPr>
        <p:spPr bwMode="auto">
          <a:xfrm rot="3682335">
            <a:off x="5576049" y="174448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8" name="Forma libre 37"/>
          <p:cNvSpPr/>
          <p:nvPr/>
        </p:nvSpPr>
        <p:spPr bwMode="auto">
          <a:xfrm rot="3498428">
            <a:off x="6264518" y="161906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9" name="Forma libre 38"/>
          <p:cNvSpPr/>
          <p:nvPr/>
        </p:nvSpPr>
        <p:spPr bwMode="auto">
          <a:xfrm rot="3682335">
            <a:off x="5808190" y="1242830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0" name="Forma libre 39"/>
          <p:cNvSpPr/>
          <p:nvPr/>
        </p:nvSpPr>
        <p:spPr bwMode="auto">
          <a:xfrm rot="3682335">
            <a:off x="6195814" y="90562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1" name="Forma libre 40"/>
          <p:cNvSpPr/>
          <p:nvPr/>
        </p:nvSpPr>
        <p:spPr bwMode="auto">
          <a:xfrm rot="2974815">
            <a:off x="6641335" y="237452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2" name="Forma libre 41"/>
          <p:cNvSpPr/>
          <p:nvPr/>
        </p:nvSpPr>
        <p:spPr bwMode="auto">
          <a:xfrm rot="3055388">
            <a:off x="6086461" y="229978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3" name="Forma libre 42"/>
          <p:cNvSpPr/>
          <p:nvPr/>
        </p:nvSpPr>
        <p:spPr bwMode="auto">
          <a:xfrm rot="3682335">
            <a:off x="6202110" y="197754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4" name="Forma libre 43"/>
          <p:cNvSpPr/>
          <p:nvPr/>
        </p:nvSpPr>
        <p:spPr bwMode="auto">
          <a:xfrm>
            <a:off x="3548063" y="3555206"/>
            <a:ext cx="369093" cy="252413"/>
          </a:xfrm>
          <a:custGeom>
            <a:avLst/>
            <a:gdLst>
              <a:gd name="connsiteX0" fmla="*/ 9525 w 369093"/>
              <a:gd name="connsiteY0" fmla="*/ 0 h 252413"/>
              <a:gd name="connsiteX1" fmla="*/ 269081 w 369093"/>
              <a:gd name="connsiteY1" fmla="*/ 47625 h 252413"/>
              <a:gd name="connsiteX2" fmla="*/ 252412 w 369093"/>
              <a:gd name="connsiteY2" fmla="*/ 159544 h 252413"/>
              <a:gd name="connsiteX3" fmla="*/ 369093 w 369093"/>
              <a:gd name="connsiteY3" fmla="*/ 190500 h 252413"/>
              <a:gd name="connsiteX4" fmla="*/ 361950 w 369093"/>
              <a:gd name="connsiteY4" fmla="*/ 252413 h 252413"/>
              <a:gd name="connsiteX5" fmla="*/ 95250 w 369093"/>
              <a:gd name="connsiteY5" fmla="*/ 214313 h 252413"/>
              <a:gd name="connsiteX6" fmla="*/ 116681 w 369093"/>
              <a:gd name="connsiteY6" fmla="*/ 78582 h 252413"/>
              <a:gd name="connsiteX7" fmla="*/ 0 w 369093"/>
              <a:gd name="connsiteY7" fmla="*/ 66675 h 252413"/>
              <a:gd name="connsiteX8" fmla="*/ 9525 w 369093"/>
              <a:gd name="connsiteY8" fmla="*/ 0 h 25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9093" h="252413">
                <a:moveTo>
                  <a:pt x="9525" y="0"/>
                </a:moveTo>
                <a:lnTo>
                  <a:pt x="269081" y="47625"/>
                </a:lnTo>
                <a:lnTo>
                  <a:pt x="252412" y="159544"/>
                </a:lnTo>
                <a:lnTo>
                  <a:pt x="369093" y="190500"/>
                </a:lnTo>
                <a:lnTo>
                  <a:pt x="361950" y="252413"/>
                </a:lnTo>
                <a:lnTo>
                  <a:pt x="95250" y="214313"/>
                </a:lnTo>
                <a:lnTo>
                  <a:pt x="116681" y="78582"/>
                </a:lnTo>
                <a:lnTo>
                  <a:pt x="0" y="66675"/>
                </a:lnTo>
                <a:lnTo>
                  <a:pt x="9525" y="0"/>
                </a:lnTo>
                <a:close/>
              </a:path>
            </a:pathLst>
          </a:custGeom>
          <a:solidFill>
            <a:srgbClr val="FF9933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latin typeface="Arial" charset="0"/>
            </a:endParaRPr>
          </a:p>
        </p:txBody>
      </p:sp>
      <p:sp>
        <p:nvSpPr>
          <p:cNvPr id="45" name="Forma libre 44"/>
          <p:cNvSpPr/>
          <p:nvPr/>
        </p:nvSpPr>
        <p:spPr bwMode="auto">
          <a:xfrm>
            <a:off x="3117056" y="3505200"/>
            <a:ext cx="388144" cy="211931"/>
          </a:xfrm>
          <a:custGeom>
            <a:avLst/>
            <a:gdLst>
              <a:gd name="connsiteX0" fmla="*/ 107157 w 388144"/>
              <a:gd name="connsiteY0" fmla="*/ 0 h 211931"/>
              <a:gd name="connsiteX1" fmla="*/ 188119 w 388144"/>
              <a:gd name="connsiteY1" fmla="*/ 0 h 211931"/>
              <a:gd name="connsiteX2" fmla="*/ 185738 w 388144"/>
              <a:gd name="connsiteY2" fmla="*/ 30956 h 211931"/>
              <a:gd name="connsiteX3" fmla="*/ 388144 w 388144"/>
              <a:gd name="connsiteY3" fmla="*/ 42863 h 211931"/>
              <a:gd name="connsiteX4" fmla="*/ 383382 w 388144"/>
              <a:gd name="connsiteY4" fmla="*/ 104775 h 211931"/>
              <a:gd name="connsiteX5" fmla="*/ 319088 w 388144"/>
              <a:gd name="connsiteY5" fmla="*/ 100013 h 211931"/>
              <a:gd name="connsiteX6" fmla="*/ 295275 w 388144"/>
              <a:gd name="connsiteY6" fmla="*/ 111919 h 211931"/>
              <a:gd name="connsiteX7" fmla="*/ 292894 w 388144"/>
              <a:gd name="connsiteY7" fmla="*/ 152400 h 211931"/>
              <a:gd name="connsiteX8" fmla="*/ 276225 w 388144"/>
              <a:gd name="connsiteY8" fmla="*/ 154781 h 211931"/>
              <a:gd name="connsiteX9" fmla="*/ 276225 w 388144"/>
              <a:gd name="connsiteY9" fmla="*/ 211931 h 211931"/>
              <a:gd name="connsiteX10" fmla="*/ 0 w 388144"/>
              <a:gd name="connsiteY10" fmla="*/ 197644 h 211931"/>
              <a:gd name="connsiteX11" fmla="*/ 7144 w 388144"/>
              <a:gd name="connsiteY11" fmla="*/ 128588 h 211931"/>
              <a:gd name="connsiteX12" fmla="*/ 130969 w 388144"/>
              <a:gd name="connsiteY12" fmla="*/ 138113 h 211931"/>
              <a:gd name="connsiteX13" fmla="*/ 128588 w 388144"/>
              <a:gd name="connsiteY13" fmla="*/ 73819 h 211931"/>
              <a:gd name="connsiteX14" fmla="*/ 111919 w 388144"/>
              <a:gd name="connsiteY14" fmla="*/ 73819 h 211931"/>
              <a:gd name="connsiteX15" fmla="*/ 111919 w 388144"/>
              <a:gd name="connsiteY15" fmla="*/ 95250 h 211931"/>
              <a:gd name="connsiteX16" fmla="*/ 90488 w 388144"/>
              <a:gd name="connsiteY16" fmla="*/ 97631 h 211931"/>
              <a:gd name="connsiteX17" fmla="*/ 107157 w 388144"/>
              <a:gd name="connsiteY17" fmla="*/ 0 h 211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88144" h="211931">
                <a:moveTo>
                  <a:pt x="107157" y="0"/>
                </a:moveTo>
                <a:lnTo>
                  <a:pt x="188119" y="0"/>
                </a:lnTo>
                <a:lnTo>
                  <a:pt x="185738" y="30956"/>
                </a:lnTo>
                <a:lnTo>
                  <a:pt x="388144" y="42863"/>
                </a:lnTo>
                <a:lnTo>
                  <a:pt x="383382" y="104775"/>
                </a:lnTo>
                <a:lnTo>
                  <a:pt x="319088" y="100013"/>
                </a:lnTo>
                <a:lnTo>
                  <a:pt x="295275" y="111919"/>
                </a:lnTo>
                <a:lnTo>
                  <a:pt x="292894" y="152400"/>
                </a:lnTo>
                <a:lnTo>
                  <a:pt x="276225" y="154781"/>
                </a:lnTo>
                <a:lnTo>
                  <a:pt x="276225" y="211931"/>
                </a:lnTo>
                <a:lnTo>
                  <a:pt x="0" y="197644"/>
                </a:lnTo>
                <a:lnTo>
                  <a:pt x="7144" y="128588"/>
                </a:lnTo>
                <a:lnTo>
                  <a:pt x="130969" y="138113"/>
                </a:lnTo>
                <a:cubicBezTo>
                  <a:pt x="130175" y="116682"/>
                  <a:pt x="129382" y="95250"/>
                  <a:pt x="128588" y="73819"/>
                </a:cubicBezTo>
                <a:lnTo>
                  <a:pt x="111919" y="73819"/>
                </a:lnTo>
                <a:lnTo>
                  <a:pt x="111919" y="95250"/>
                </a:lnTo>
                <a:lnTo>
                  <a:pt x="90488" y="97631"/>
                </a:lnTo>
                <a:lnTo>
                  <a:pt x="107157" y="0"/>
                </a:lnTo>
                <a:close/>
              </a:path>
            </a:pathLst>
          </a:custGeom>
          <a:solidFill>
            <a:srgbClr val="FF9933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6" name="Forma libre 45"/>
          <p:cNvSpPr/>
          <p:nvPr/>
        </p:nvSpPr>
        <p:spPr bwMode="auto">
          <a:xfrm rot="21233474">
            <a:off x="2933902" y="4100181"/>
            <a:ext cx="792964" cy="548975"/>
          </a:xfrm>
          <a:custGeom>
            <a:avLst/>
            <a:gdLst>
              <a:gd name="connsiteX0" fmla="*/ 139337 w 1471748"/>
              <a:gd name="connsiteY0" fmla="*/ 0 h 1018903"/>
              <a:gd name="connsiteX1" fmla="*/ 104502 w 1471748"/>
              <a:gd name="connsiteY1" fmla="*/ 278674 h 1018903"/>
              <a:gd name="connsiteX2" fmla="*/ 209005 w 1471748"/>
              <a:gd name="connsiteY2" fmla="*/ 269966 h 1018903"/>
              <a:gd name="connsiteX3" fmla="*/ 217714 w 1471748"/>
              <a:gd name="connsiteY3" fmla="*/ 200297 h 1018903"/>
              <a:gd name="connsiteX4" fmla="*/ 653142 w 1471748"/>
              <a:gd name="connsiteY4" fmla="*/ 304800 h 1018903"/>
              <a:gd name="connsiteX5" fmla="*/ 583474 w 1471748"/>
              <a:gd name="connsiteY5" fmla="*/ 670560 h 1018903"/>
              <a:gd name="connsiteX6" fmla="*/ 130628 w 1471748"/>
              <a:gd name="connsiteY6" fmla="*/ 557349 h 1018903"/>
              <a:gd name="connsiteX7" fmla="*/ 156754 w 1471748"/>
              <a:gd name="connsiteY7" fmla="*/ 496389 h 1018903"/>
              <a:gd name="connsiteX8" fmla="*/ 69668 w 1471748"/>
              <a:gd name="connsiteY8" fmla="*/ 478972 h 1018903"/>
              <a:gd name="connsiteX9" fmla="*/ 0 w 1471748"/>
              <a:gd name="connsiteY9" fmla="*/ 748937 h 1018903"/>
              <a:gd name="connsiteX10" fmla="*/ 113211 w 1471748"/>
              <a:gd name="connsiteY10" fmla="*/ 766354 h 1018903"/>
              <a:gd name="connsiteX11" fmla="*/ 148045 w 1471748"/>
              <a:gd name="connsiteY11" fmla="*/ 696686 h 1018903"/>
              <a:gd name="connsiteX12" fmla="*/ 1245325 w 1471748"/>
              <a:gd name="connsiteY12" fmla="*/ 923109 h 1018903"/>
              <a:gd name="connsiteX13" fmla="*/ 1219200 w 1471748"/>
              <a:gd name="connsiteY13" fmla="*/ 1001486 h 1018903"/>
              <a:gd name="connsiteX14" fmla="*/ 1332411 w 1471748"/>
              <a:gd name="connsiteY14" fmla="*/ 1018903 h 1018903"/>
              <a:gd name="connsiteX15" fmla="*/ 1367245 w 1471748"/>
              <a:gd name="connsiteY15" fmla="*/ 731520 h 1018903"/>
              <a:gd name="connsiteX16" fmla="*/ 1271451 w 1471748"/>
              <a:gd name="connsiteY16" fmla="*/ 714103 h 1018903"/>
              <a:gd name="connsiteX17" fmla="*/ 1245325 w 1471748"/>
              <a:gd name="connsiteY17" fmla="*/ 792480 h 1018903"/>
              <a:gd name="connsiteX18" fmla="*/ 818605 w 1471748"/>
              <a:gd name="connsiteY18" fmla="*/ 687977 h 1018903"/>
              <a:gd name="connsiteX19" fmla="*/ 888274 w 1471748"/>
              <a:gd name="connsiteY19" fmla="*/ 357052 h 1018903"/>
              <a:gd name="connsiteX20" fmla="*/ 1323702 w 1471748"/>
              <a:gd name="connsiteY20" fmla="*/ 435429 h 1018903"/>
              <a:gd name="connsiteX21" fmla="*/ 1323702 w 1471748"/>
              <a:gd name="connsiteY21" fmla="*/ 522514 h 1018903"/>
              <a:gd name="connsiteX22" fmla="*/ 1402080 w 1471748"/>
              <a:gd name="connsiteY22" fmla="*/ 522514 h 1018903"/>
              <a:gd name="connsiteX23" fmla="*/ 1471748 w 1471748"/>
              <a:gd name="connsiteY23" fmla="*/ 296092 h 1018903"/>
              <a:gd name="connsiteX24" fmla="*/ 139337 w 1471748"/>
              <a:gd name="connsiteY24" fmla="*/ 0 h 1018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71748" h="1018903">
                <a:moveTo>
                  <a:pt x="139337" y="0"/>
                </a:moveTo>
                <a:lnTo>
                  <a:pt x="104502" y="278674"/>
                </a:lnTo>
                <a:lnTo>
                  <a:pt x="209005" y="269966"/>
                </a:lnTo>
                <a:lnTo>
                  <a:pt x="217714" y="200297"/>
                </a:lnTo>
                <a:lnTo>
                  <a:pt x="653142" y="304800"/>
                </a:lnTo>
                <a:lnTo>
                  <a:pt x="583474" y="670560"/>
                </a:lnTo>
                <a:lnTo>
                  <a:pt x="130628" y="557349"/>
                </a:lnTo>
                <a:lnTo>
                  <a:pt x="156754" y="496389"/>
                </a:lnTo>
                <a:lnTo>
                  <a:pt x="69668" y="478972"/>
                </a:lnTo>
                <a:lnTo>
                  <a:pt x="0" y="748937"/>
                </a:lnTo>
                <a:lnTo>
                  <a:pt x="113211" y="766354"/>
                </a:lnTo>
                <a:lnTo>
                  <a:pt x="148045" y="696686"/>
                </a:lnTo>
                <a:lnTo>
                  <a:pt x="1245325" y="923109"/>
                </a:lnTo>
                <a:lnTo>
                  <a:pt x="1219200" y="1001486"/>
                </a:lnTo>
                <a:lnTo>
                  <a:pt x="1332411" y="1018903"/>
                </a:lnTo>
                <a:lnTo>
                  <a:pt x="1367245" y="731520"/>
                </a:lnTo>
                <a:lnTo>
                  <a:pt x="1271451" y="714103"/>
                </a:lnTo>
                <a:lnTo>
                  <a:pt x="1245325" y="792480"/>
                </a:lnTo>
                <a:lnTo>
                  <a:pt x="818605" y="687977"/>
                </a:lnTo>
                <a:lnTo>
                  <a:pt x="888274" y="357052"/>
                </a:lnTo>
                <a:lnTo>
                  <a:pt x="1323702" y="435429"/>
                </a:lnTo>
                <a:lnTo>
                  <a:pt x="1323702" y="522514"/>
                </a:lnTo>
                <a:lnTo>
                  <a:pt x="1402080" y="522514"/>
                </a:lnTo>
                <a:lnTo>
                  <a:pt x="1471748" y="296092"/>
                </a:lnTo>
                <a:lnTo>
                  <a:pt x="139337" y="0"/>
                </a:lnTo>
                <a:close/>
              </a:path>
            </a:pathLst>
          </a:custGeom>
          <a:solidFill>
            <a:srgbClr val="0099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latin typeface="Arial" charset="0"/>
            </a:endParaRPr>
          </a:p>
        </p:txBody>
      </p:sp>
      <p:sp>
        <p:nvSpPr>
          <p:cNvPr id="47" name="Forma libre 46"/>
          <p:cNvSpPr/>
          <p:nvPr/>
        </p:nvSpPr>
        <p:spPr bwMode="auto">
          <a:xfrm rot="18735701">
            <a:off x="2369902" y="4038734"/>
            <a:ext cx="328447" cy="380060"/>
          </a:xfrm>
          <a:custGeom>
            <a:avLst/>
            <a:gdLst>
              <a:gd name="connsiteX0" fmla="*/ 113211 w 609600"/>
              <a:gd name="connsiteY0" fmla="*/ 0 h 705395"/>
              <a:gd name="connsiteX1" fmla="*/ 0 w 609600"/>
              <a:gd name="connsiteY1" fmla="*/ 566058 h 705395"/>
              <a:gd name="connsiteX2" fmla="*/ 566057 w 609600"/>
              <a:gd name="connsiteY2" fmla="*/ 705395 h 705395"/>
              <a:gd name="connsiteX3" fmla="*/ 566057 w 609600"/>
              <a:gd name="connsiteY3" fmla="*/ 487680 h 705395"/>
              <a:gd name="connsiteX4" fmla="*/ 174171 w 609600"/>
              <a:gd name="connsiteY4" fmla="*/ 383178 h 705395"/>
              <a:gd name="connsiteX5" fmla="*/ 191588 w 609600"/>
              <a:gd name="connsiteY5" fmla="*/ 261258 h 705395"/>
              <a:gd name="connsiteX6" fmla="*/ 557348 w 609600"/>
              <a:gd name="connsiteY6" fmla="*/ 365760 h 705395"/>
              <a:gd name="connsiteX7" fmla="*/ 609600 w 609600"/>
              <a:gd name="connsiteY7" fmla="*/ 104503 h 705395"/>
              <a:gd name="connsiteX8" fmla="*/ 113211 w 609600"/>
              <a:gd name="connsiteY8" fmla="*/ 0 h 705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" h="705395">
                <a:moveTo>
                  <a:pt x="113211" y="0"/>
                </a:moveTo>
                <a:lnTo>
                  <a:pt x="0" y="566058"/>
                </a:lnTo>
                <a:lnTo>
                  <a:pt x="566057" y="705395"/>
                </a:lnTo>
                <a:lnTo>
                  <a:pt x="566057" y="487680"/>
                </a:lnTo>
                <a:lnTo>
                  <a:pt x="174171" y="383178"/>
                </a:lnTo>
                <a:lnTo>
                  <a:pt x="191588" y="261258"/>
                </a:lnTo>
                <a:lnTo>
                  <a:pt x="557348" y="365760"/>
                </a:lnTo>
                <a:lnTo>
                  <a:pt x="609600" y="104503"/>
                </a:lnTo>
                <a:lnTo>
                  <a:pt x="113211" y="0"/>
                </a:lnTo>
                <a:close/>
              </a:path>
            </a:pathLst>
          </a:custGeom>
          <a:solidFill>
            <a:srgbClr val="0099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8" name="Forma libre 47"/>
          <p:cNvSpPr/>
          <p:nvPr/>
        </p:nvSpPr>
        <p:spPr bwMode="auto">
          <a:xfrm rot="5650511">
            <a:off x="3980195" y="4213490"/>
            <a:ext cx="300294" cy="375368"/>
          </a:xfrm>
          <a:custGeom>
            <a:avLst/>
            <a:gdLst>
              <a:gd name="connsiteX0" fmla="*/ 104503 w 557348"/>
              <a:gd name="connsiteY0" fmla="*/ 0 h 696686"/>
              <a:gd name="connsiteX1" fmla="*/ 0 w 557348"/>
              <a:gd name="connsiteY1" fmla="*/ 574766 h 696686"/>
              <a:gd name="connsiteX2" fmla="*/ 548640 w 557348"/>
              <a:gd name="connsiteY2" fmla="*/ 696686 h 696686"/>
              <a:gd name="connsiteX3" fmla="*/ 557348 w 557348"/>
              <a:gd name="connsiteY3" fmla="*/ 548640 h 696686"/>
              <a:gd name="connsiteX4" fmla="*/ 156754 w 557348"/>
              <a:gd name="connsiteY4" fmla="*/ 470263 h 696686"/>
              <a:gd name="connsiteX5" fmla="*/ 217714 w 557348"/>
              <a:gd name="connsiteY5" fmla="*/ 243840 h 696686"/>
              <a:gd name="connsiteX6" fmla="*/ 322217 w 557348"/>
              <a:gd name="connsiteY6" fmla="*/ 269966 h 696686"/>
              <a:gd name="connsiteX7" fmla="*/ 365760 w 557348"/>
              <a:gd name="connsiteY7" fmla="*/ 78377 h 696686"/>
              <a:gd name="connsiteX8" fmla="*/ 104503 w 557348"/>
              <a:gd name="connsiteY8" fmla="*/ 0 h 696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7348" h="696686">
                <a:moveTo>
                  <a:pt x="104503" y="0"/>
                </a:moveTo>
                <a:lnTo>
                  <a:pt x="0" y="574766"/>
                </a:lnTo>
                <a:lnTo>
                  <a:pt x="548640" y="696686"/>
                </a:lnTo>
                <a:lnTo>
                  <a:pt x="557348" y="548640"/>
                </a:lnTo>
                <a:lnTo>
                  <a:pt x="156754" y="470263"/>
                </a:lnTo>
                <a:lnTo>
                  <a:pt x="217714" y="243840"/>
                </a:lnTo>
                <a:lnTo>
                  <a:pt x="322217" y="269966"/>
                </a:lnTo>
                <a:lnTo>
                  <a:pt x="365760" y="78377"/>
                </a:lnTo>
                <a:lnTo>
                  <a:pt x="104503" y="0"/>
                </a:lnTo>
                <a:close/>
              </a:path>
            </a:pathLst>
          </a:custGeom>
          <a:solidFill>
            <a:srgbClr val="0099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 sz="1200" b="1">
              <a:latin typeface="Arial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3228817" y="3372068"/>
            <a:ext cx="86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BIENVALP</a:t>
            </a:r>
            <a:endParaRPr lang="es-CL" sz="1000" b="1" dirty="0"/>
          </a:p>
        </p:txBody>
      </p:sp>
      <p:sp>
        <p:nvSpPr>
          <p:cNvPr id="50" name="CuadroTexto 49"/>
          <p:cNvSpPr txBox="1"/>
          <p:nvPr/>
        </p:nvSpPr>
        <p:spPr>
          <a:xfrm>
            <a:off x="2904728" y="4262023"/>
            <a:ext cx="9769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DIRECSERV</a:t>
            </a:r>
            <a:endParaRPr lang="es-CL" sz="1000" b="1" dirty="0"/>
          </a:p>
        </p:txBody>
      </p:sp>
      <p:cxnSp>
        <p:nvCxnSpPr>
          <p:cNvPr id="52" name="Conector recto de flecha 51"/>
          <p:cNvCxnSpPr>
            <a:endCxn id="46" idx="17"/>
          </p:cNvCxnSpPr>
          <p:nvPr/>
        </p:nvCxnSpPr>
        <p:spPr bwMode="auto">
          <a:xfrm flipH="1" flipV="1">
            <a:off x="3619540" y="4497085"/>
            <a:ext cx="1998486" cy="36239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Conector recto 52"/>
          <p:cNvCxnSpPr/>
          <p:nvPr/>
        </p:nvCxnSpPr>
        <p:spPr bwMode="auto">
          <a:xfrm flipV="1">
            <a:off x="899592" y="5085184"/>
            <a:ext cx="633117" cy="88199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66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Conector recto 53"/>
          <p:cNvCxnSpPr/>
          <p:nvPr/>
        </p:nvCxnSpPr>
        <p:spPr bwMode="auto">
          <a:xfrm flipV="1">
            <a:off x="1917781" y="5095785"/>
            <a:ext cx="633117" cy="88199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66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Conector recto 54"/>
          <p:cNvCxnSpPr/>
          <p:nvPr/>
        </p:nvCxnSpPr>
        <p:spPr bwMode="auto">
          <a:xfrm flipV="1">
            <a:off x="2850850" y="5049701"/>
            <a:ext cx="633117" cy="88199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66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6" name="CuadroTexto 55"/>
          <p:cNvSpPr txBox="1"/>
          <p:nvPr/>
        </p:nvSpPr>
        <p:spPr>
          <a:xfrm>
            <a:off x="57218" y="2636912"/>
            <a:ext cx="2066510" cy="156966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accent2"/>
                </a:solidFill>
              </a:rPr>
              <a:t>MESA DE TRABAJO ANTES DE PROMULGACIÓN NUEVO PLANO REGULADOR</a:t>
            </a:r>
            <a:endParaRPr lang="es-CL" sz="1600" dirty="0">
              <a:solidFill>
                <a:schemeClr val="accent2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3207130" y="6381328"/>
            <a:ext cx="4526047" cy="307777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es-ES" sz="1400" dirty="0"/>
              <a:t>VENTA: 385.856 UF, equivalente a $ 14.623.942.400 </a:t>
            </a:r>
            <a:endParaRPr lang="es-CL" sz="1400" dirty="0"/>
          </a:p>
        </p:txBody>
      </p:sp>
      <p:sp>
        <p:nvSpPr>
          <p:cNvPr id="57" name="Flecha: curvada hacia la izquierda 56">
            <a:hlinkClick r:id="rId4" action="ppaction://hlinksldjump"/>
            <a:extLst>
              <a:ext uri="{FF2B5EF4-FFF2-40B4-BE49-F238E27FC236}">
                <a16:creationId xmlns:a16="http://schemas.microsoft.com/office/drawing/2014/main" xmlns="" id="{242869C6-ABE6-E2C7-4BD6-3F22FA82171F}"/>
              </a:ext>
            </a:extLst>
          </p:cNvPr>
          <p:cNvSpPr/>
          <p:nvPr/>
        </p:nvSpPr>
        <p:spPr bwMode="auto">
          <a:xfrm>
            <a:off x="8028384" y="6057212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9" name="Imagen 58">
            <a:extLst>
              <a:ext uri="{FF2B5EF4-FFF2-40B4-BE49-F238E27FC236}">
                <a16:creationId xmlns:a16="http://schemas.microsoft.com/office/drawing/2014/main" xmlns="" id="{0543B0AC-3C16-63E4-C1A1-4AE96E5D50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3748" y="3965565"/>
            <a:ext cx="4244756" cy="1410742"/>
          </a:xfrm>
          <a:prstGeom prst="rect">
            <a:avLst/>
          </a:prstGeom>
        </p:spPr>
      </p:pic>
      <p:sp>
        <p:nvSpPr>
          <p:cNvPr id="60" name="CuadroTexto 59">
            <a:extLst>
              <a:ext uri="{FF2B5EF4-FFF2-40B4-BE49-F238E27FC236}">
                <a16:creationId xmlns:a16="http://schemas.microsoft.com/office/drawing/2014/main" xmlns="" id="{7EE1327A-A046-8B19-AAFA-B1BACF362BB4}"/>
              </a:ext>
            </a:extLst>
          </p:cNvPr>
          <p:cNvSpPr txBox="1"/>
          <p:nvPr/>
        </p:nvSpPr>
        <p:spPr>
          <a:xfrm>
            <a:off x="5364088" y="5445224"/>
            <a:ext cx="3480120" cy="52322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es-ES" sz="1400" dirty="0"/>
              <a:t>COSTO APROX. 52 UF/M2: 351.520 UF </a:t>
            </a:r>
          </a:p>
          <a:p>
            <a:r>
              <a:rPr lang="es-ES" sz="1400" dirty="0"/>
              <a:t>Equivalente a $ 13.322.608.000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2636176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2"/>
          <p:cNvGrpSpPr/>
          <p:nvPr/>
        </p:nvGrpSpPr>
        <p:grpSpPr>
          <a:xfrm>
            <a:off x="0" y="0"/>
            <a:ext cx="9148260" cy="6957392"/>
            <a:chOff x="0" y="0"/>
            <a:chExt cx="9148260" cy="6957392"/>
          </a:xfrm>
        </p:grpSpPr>
        <p:pic>
          <p:nvPicPr>
            <p:cNvPr id="3" name="Imagen 2">
              <a:hlinkClick r:id="rId3" action="ppaction://hlinksldjump"/>
            </p:cNvPr>
            <p:cNvPicPr>
              <a:picLocks noChangeAspect="1"/>
            </p:cNvPicPr>
            <p:nvPr/>
          </p:nvPicPr>
          <p:blipFill rotWithShape="1">
            <a:blip r:embed="rId4"/>
            <a:srcRect l="23619" t="7999" r="15744" b="12081"/>
            <a:stretch/>
          </p:blipFill>
          <p:spPr>
            <a:xfrm>
              <a:off x="0" y="0"/>
              <a:ext cx="9148260" cy="6957392"/>
            </a:xfrm>
            <a:prstGeom prst="rect">
              <a:avLst/>
            </a:prstGeom>
          </p:spPr>
        </p:pic>
        <p:sp>
          <p:nvSpPr>
            <p:cNvPr id="4" name="Forma libre 3"/>
            <p:cNvSpPr/>
            <p:nvPr/>
          </p:nvSpPr>
          <p:spPr bwMode="auto">
            <a:xfrm>
              <a:off x="4978625" y="4849906"/>
              <a:ext cx="884293" cy="923365"/>
            </a:xfrm>
            <a:custGeom>
              <a:avLst/>
              <a:gdLst>
                <a:gd name="connsiteX0" fmla="*/ 546847 w 905436"/>
                <a:gd name="connsiteY0" fmla="*/ 923365 h 923365"/>
                <a:gd name="connsiteX1" fmla="*/ 905436 w 905436"/>
                <a:gd name="connsiteY1" fmla="*/ 331694 h 923365"/>
                <a:gd name="connsiteX2" fmla="*/ 448236 w 905436"/>
                <a:gd name="connsiteY2" fmla="*/ 0 h 923365"/>
                <a:gd name="connsiteX3" fmla="*/ 0 w 905436"/>
                <a:gd name="connsiteY3" fmla="*/ 582706 h 923365"/>
                <a:gd name="connsiteX4" fmla="*/ 546847 w 905436"/>
                <a:gd name="connsiteY4" fmla="*/ 923365 h 923365"/>
                <a:gd name="connsiteX0" fmla="*/ 525704 w 884293"/>
                <a:gd name="connsiteY0" fmla="*/ 923365 h 923365"/>
                <a:gd name="connsiteX1" fmla="*/ 884293 w 884293"/>
                <a:gd name="connsiteY1" fmla="*/ 331694 h 923365"/>
                <a:gd name="connsiteX2" fmla="*/ 427093 w 884293"/>
                <a:gd name="connsiteY2" fmla="*/ 0 h 923365"/>
                <a:gd name="connsiteX3" fmla="*/ 0 w 884293"/>
                <a:gd name="connsiteY3" fmla="*/ 561563 h 923365"/>
                <a:gd name="connsiteX4" fmla="*/ 525704 w 884293"/>
                <a:gd name="connsiteY4" fmla="*/ 923365 h 923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293" h="923365">
                  <a:moveTo>
                    <a:pt x="525704" y="923365"/>
                  </a:moveTo>
                  <a:lnTo>
                    <a:pt x="884293" y="331694"/>
                  </a:lnTo>
                  <a:lnTo>
                    <a:pt x="427093" y="0"/>
                  </a:lnTo>
                  <a:lnTo>
                    <a:pt x="0" y="561563"/>
                  </a:lnTo>
                  <a:lnTo>
                    <a:pt x="525704" y="923365"/>
                  </a:lnTo>
                  <a:close/>
                </a:path>
              </a:pathLst>
            </a:custGeom>
            <a:solidFill>
              <a:srgbClr val="FF3300">
                <a:alpha val="50196"/>
              </a:srgbClr>
            </a:solidFill>
            <a:ln w="28575" cap="flat" cmpd="sng" algn="ctr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>
                <a:solidFill>
                  <a:srgbClr val="000000"/>
                </a:solidFill>
              </a:endParaRPr>
            </a:p>
          </p:txBody>
        </p:sp>
        <p:sp>
          <p:nvSpPr>
            <p:cNvPr id="5" name="Forma libre 4"/>
            <p:cNvSpPr/>
            <p:nvPr/>
          </p:nvSpPr>
          <p:spPr bwMode="auto">
            <a:xfrm>
              <a:off x="4527176" y="4527176"/>
              <a:ext cx="878542" cy="887506"/>
            </a:xfrm>
            <a:custGeom>
              <a:avLst/>
              <a:gdLst>
                <a:gd name="connsiteX0" fmla="*/ 0 w 878542"/>
                <a:gd name="connsiteY0" fmla="*/ 564777 h 887506"/>
                <a:gd name="connsiteX1" fmla="*/ 457200 w 878542"/>
                <a:gd name="connsiteY1" fmla="*/ 0 h 887506"/>
                <a:gd name="connsiteX2" fmla="*/ 878542 w 878542"/>
                <a:gd name="connsiteY2" fmla="*/ 322730 h 887506"/>
                <a:gd name="connsiteX3" fmla="*/ 448236 w 878542"/>
                <a:gd name="connsiteY3" fmla="*/ 887506 h 887506"/>
                <a:gd name="connsiteX4" fmla="*/ 0 w 878542"/>
                <a:gd name="connsiteY4" fmla="*/ 564777 h 88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8542" h="887506">
                  <a:moveTo>
                    <a:pt x="0" y="564777"/>
                  </a:moveTo>
                  <a:lnTo>
                    <a:pt x="457200" y="0"/>
                  </a:lnTo>
                  <a:lnTo>
                    <a:pt x="878542" y="322730"/>
                  </a:lnTo>
                  <a:lnTo>
                    <a:pt x="448236" y="887506"/>
                  </a:lnTo>
                  <a:lnTo>
                    <a:pt x="0" y="564777"/>
                  </a:lnTo>
                  <a:close/>
                </a:path>
              </a:pathLst>
            </a:custGeom>
            <a:solidFill>
              <a:srgbClr val="FF3300">
                <a:alpha val="50196"/>
              </a:srgbClr>
            </a:solidFill>
            <a:ln w="28575" cap="flat" cmpd="sng" algn="ctr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>
                <a:solidFill>
                  <a:srgbClr val="000000"/>
                </a:solidFill>
              </a:endParaRPr>
            </a:p>
          </p:txBody>
        </p:sp>
        <p:sp>
          <p:nvSpPr>
            <p:cNvPr id="6" name="Forma libre 5"/>
            <p:cNvSpPr/>
            <p:nvPr/>
          </p:nvSpPr>
          <p:spPr bwMode="auto">
            <a:xfrm>
              <a:off x="2250141" y="4333391"/>
              <a:ext cx="1021977" cy="982680"/>
            </a:xfrm>
            <a:custGeom>
              <a:avLst/>
              <a:gdLst>
                <a:gd name="connsiteX0" fmla="*/ 537883 w 1021977"/>
                <a:gd name="connsiteY0" fmla="*/ 941295 h 941295"/>
                <a:gd name="connsiteX1" fmla="*/ 0 w 1021977"/>
                <a:gd name="connsiteY1" fmla="*/ 555812 h 941295"/>
                <a:gd name="connsiteX2" fmla="*/ 475130 w 1021977"/>
                <a:gd name="connsiteY2" fmla="*/ 0 h 941295"/>
                <a:gd name="connsiteX3" fmla="*/ 1021977 w 1021977"/>
                <a:gd name="connsiteY3" fmla="*/ 322730 h 941295"/>
                <a:gd name="connsiteX4" fmla="*/ 537883 w 1021977"/>
                <a:gd name="connsiteY4" fmla="*/ 941295 h 941295"/>
                <a:gd name="connsiteX0" fmla="*/ 537883 w 1021977"/>
                <a:gd name="connsiteY0" fmla="*/ 972685 h 972685"/>
                <a:gd name="connsiteX1" fmla="*/ 0 w 1021977"/>
                <a:gd name="connsiteY1" fmla="*/ 587202 h 972685"/>
                <a:gd name="connsiteX2" fmla="*/ 485701 w 1021977"/>
                <a:gd name="connsiteY2" fmla="*/ 0 h 972685"/>
                <a:gd name="connsiteX3" fmla="*/ 1021977 w 1021977"/>
                <a:gd name="connsiteY3" fmla="*/ 354120 h 972685"/>
                <a:gd name="connsiteX4" fmla="*/ 537883 w 1021977"/>
                <a:gd name="connsiteY4" fmla="*/ 972685 h 972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1977" h="972685">
                  <a:moveTo>
                    <a:pt x="537883" y="972685"/>
                  </a:moveTo>
                  <a:lnTo>
                    <a:pt x="0" y="587202"/>
                  </a:lnTo>
                  <a:lnTo>
                    <a:pt x="485701" y="0"/>
                  </a:lnTo>
                  <a:lnTo>
                    <a:pt x="1021977" y="354120"/>
                  </a:lnTo>
                  <a:lnTo>
                    <a:pt x="537883" y="972685"/>
                  </a:lnTo>
                  <a:close/>
                </a:path>
              </a:pathLst>
            </a:custGeom>
            <a:solidFill>
              <a:srgbClr val="FF3300">
                <a:alpha val="50196"/>
              </a:srgbClr>
            </a:solidFill>
            <a:ln w="28575" cap="flat" cmpd="sng" algn="ctr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>
                <a:solidFill>
                  <a:srgbClr val="000000"/>
                </a:solidFill>
              </a:endParaRPr>
            </a:p>
          </p:txBody>
        </p:sp>
        <p:sp>
          <p:nvSpPr>
            <p:cNvPr id="7" name="Forma libre 6"/>
            <p:cNvSpPr/>
            <p:nvPr/>
          </p:nvSpPr>
          <p:spPr bwMode="auto">
            <a:xfrm>
              <a:off x="5369859" y="2393576"/>
              <a:ext cx="887506" cy="806824"/>
            </a:xfrm>
            <a:custGeom>
              <a:avLst/>
              <a:gdLst>
                <a:gd name="connsiteX0" fmla="*/ 0 w 887506"/>
                <a:gd name="connsiteY0" fmla="*/ 564777 h 806824"/>
                <a:gd name="connsiteX1" fmla="*/ 519953 w 887506"/>
                <a:gd name="connsiteY1" fmla="*/ 0 h 806824"/>
                <a:gd name="connsiteX2" fmla="*/ 887506 w 887506"/>
                <a:gd name="connsiteY2" fmla="*/ 242048 h 806824"/>
                <a:gd name="connsiteX3" fmla="*/ 367553 w 887506"/>
                <a:gd name="connsiteY3" fmla="*/ 806824 h 806824"/>
                <a:gd name="connsiteX4" fmla="*/ 53788 w 887506"/>
                <a:gd name="connsiteY4" fmla="*/ 582706 h 806824"/>
                <a:gd name="connsiteX5" fmla="*/ 0 w 887506"/>
                <a:gd name="connsiteY5" fmla="*/ 564777 h 806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7506" h="806824">
                  <a:moveTo>
                    <a:pt x="0" y="564777"/>
                  </a:moveTo>
                  <a:lnTo>
                    <a:pt x="519953" y="0"/>
                  </a:lnTo>
                  <a:lnTo>
                    <a:pt x="887506" y="242048"/>
                  </a:lnTo>
                  <a:lnTo>
                    <a:pt x="367553" y="806824"/>
                  </a:lnTo>
                  <a:lnTo>
                    <a:pt x="53788" y="582706"/>
                  </a:lnTo>
                  <a:lnTo>
                    <a:pt x="0" y="564777"/>
                  </a:lnTo>
                  <a:close/>
                </a:path>
              </a:pathLst>
            </a:custGeom>
            <a:solidFill>
              <a:srgbClr val="FF3300">
                <a:alpha val="50196"/>
              </a:srgbClr>
            </a:solidFill>
            <a:ln w="28575" cap="flat" cmpd="sng" algn="ctr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s-CL">
                <a:solidFill>
                  <a:srgbClr val="000000"/>
                </a:solidFill>
              </a:endParaRPr>
            </a:p>
          </p:txBody>
        </p:sp>
        <p:sp>
          <p:nvSpPr>
            <p:cNvPr id="8" name="CuadroTexto 7"/>
            <p:cNvSpPr txBox="1"/>
            <p:nvPr/>
          </p:nvSpPr>
          <p:spPr>
            <a:xfrm rot="2092704">
              <a:off x="2594895" y="4419888"/>
              <a:ext cx="1481790" cy="276999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rgbClr val="333399"/>
                  </a:solidFill>
                </a:rPr>
                <a:t>CALLE PRAT</a:t>
              </a:r>
              <a:endParaRPr lang="es-CL" dirty="0">
                <a:solidFill>
                  <a:srgbClr val="333399"/>
                </a:solidFill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179512" y="5622339"/>
              <a:ext cx="4347664" cy="830997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rgbClr val="000000"/>
                  </a:solidFill>
                </a:rPr>
                <a:t>DIRECCIONES 1: DIRECSERV – DIRECFIN- DIRISNAV-SUBTELVALP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FISCO – FISCO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AVALÚO FISCAL: $ 3.394.645.825.- (89.389 UF)</a:t>
              </a:r>
              <a:endParaRPr lang="es-CL" dirty="0">
                <a:solidFill>
                  <a:srgbClr val="000000"/>
                </a:solidFill>
              </a:endParaRP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4139952" y="3558363"/>
              <a:ext cx="4035839" cy="646331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rgbClr val="000000"/>
                  </a:solidFill>
                </a:rPr>
                <a:t>DIRECCIONES 3: SERVICONS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FISCO – ARMADA: INSCRITO A NOMBRE DEL FISCO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AVALÚO FISCAL: $ 579.899.687.-(15.270 UF)</a:t>
              </a:r>
              <a:endParaRPr lang="es-CL" dirty="0">
                <a:solidFill>
                  <a:srgbClr val="000000"/>
                </a:solidFill>
              </a:endParaRPr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5897364" y="1367251"/>
              <a:ext cx="2760410" cy="830997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rgbClr val="000000"/>
                  </a:solidFill>
                </a:rPr>
                <a:t>EDIFICIO DIRECABAS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FISCO – FISCO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AVALÚO FISCAL: $ 888.848.877.- (23.406 UF)</a:t>
              </a:r>
              <a:endParaRPr lang="es-CL" dirty="0">
                <a:solidFill>
                  <a:srgbClr val="000000"/>
                </a:solidFill>
              </a:endParaRPr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4886200" y="5914477"/>
              <a:ext cx="4257800" cy="1015663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rgbClr val="000000"/>
                  </a:solidFill>
                </a:rPr>
                <a:t>DIRECCIONES 4: DRUA-BIENVALP-SERVIMADA AUDITORIA-DOCAPRIM-DIRECOM-TESORERÍA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FISCO - FISCO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AVALÚO FISCAL: $ 2.094.970.096.- (55.166 UF)</a:t>
              </a:r>
            </a:p>
            <a:p>
              <a:r>
                <a:rPr lang="es-ES" dirty="0">
                  <a:solidFill>
                    <a:srgbClr val="000000"/>
                  </a:solidFill>
                </a:rPr>
                <a:t>(INCLUYE SECTOR TESORERÍA)</a:t>
              </a:r>
              <a:endParaRPr lang="es-CL" dirty="0">
                <a:solidFill>
                  <a:srgbClr val="000000"/>
                </a:solidFill>
              </a:endParaRPr>
            </a:p>
          </p:txBody>
        </p:sp>
        <p:cxnSp>
          <p:nvCxnSpPr>
            <p:cNvPr id="14" name="Conector recto de flecha 13"/>
            <p:cNvCxnSpPr>
              <a:stCxn id="11" idx="2"/>
            </p:cNvCxnSpPr>
            <p:nvPr/>
          </p:nvCxnSpPr>
          <p:spPr bwMode="auto">
            <a:xfrm flipH="1">
              <a:off x="5862919" y="2198248"/>
              <a:ext cx="1414650" cy="573365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bg1">
                  <a:lumMod val="9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7" name="Conector recto de flecha 16"/>
            <p:cNvCxnSpPr/>
            <p:nvPr/>
          </p:nvCxnSpPr>
          <p:spPr bwMode="auto">
            <a:xfrm flipH="1">
              <a:off x="4966447" y="4221560"/>
              <a:ext cx="1191424" cy="628346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bg1">
                  <a:lumMod val="9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9" name="Conector recto de flecha 18"/>
            <p:cNvCxnSpPr>
              <a:stCxn id="12" idx="0"/>
            </p:cNvCxnSpPr>
            <p:nvPr/>
          </p:nvCxnSpPr>
          <p:spPr bwMode="auto">
            <a:xfrm flipH="1" flipV="1">
              <a:off x="5624950" y="5344637"/>
              <a:ext cx="1390150" cy="569840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bg1">
                  <a:lumMod val="9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1" name="Conector recto de flecha 20"/>
            <p:cNvCxnSpPr>
              <a:stCxn id="9" idx="0"/>
            </p:cNvCxnSpPr>
            <p:nvPr/>
          </p:nvCxnSpPr>
          <p:spPr bwMode="auto">
            <a:xfrm flipV="1">
              <a:off x="2353344" y="4824731"/>
              <a:ext cx="407785" cy="797608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bg1">
                  <a:lumMod val="9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3" name="CuadroTexto 22"/>
            <p:cNvSpPr txBox="1"/>
            <p:nvPr/>
          </p:nvSpPr>
          <p:spPr>
            <a:xfrm rot="19836871">
              <a:off x="1772838" y="1551915"/>
              <a:ext cx="1976582" cy="276999"/>
            </a:xfrm>
            <a:prstGeom prst="rect">
              <a:avLst/>
            </a:prstGeom>
            <a:gradFill flip="none" rotWithShape="1">
              <a:gsLst>
                <a:gs pos="0">
                  <a:srgbClr val="FFFFFF">
                    <a:shade val="30000"/>
                    <a:satMod val="115000"/>
                  </a:srgbClr>
                </a:gs>
                <a:gs pos="50000">
                  <a:srgbClr val="FFFFFF">
                    <a:shade val="67500"/>
                    <a:satMod val="115000"/>
                  </a:srgbClr>
                </a:gs>
                <a:gs pos="100000">
                  <a:srgbClr val="FFFFFF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rgbClr val="000000"/>
                  </a:solidFill>
                </a:rPr>
                <a:t>PLAZA SOTOMAYOR</a:t>
              </a:r>
              <a:endParaRPr lang="es-CL" dirty="0">
                <a:solidFill>
                  <a:srgbClr val="000000"/>
                </a:solidFill>
              </a:endParaRPr>
            </a:p>
          </p:txBody>
        </p:sp>
      </p:grpSp>
      <p:sp>
        <p:nvSpPr>
          <p:cNvPr id="2" name="Flecha: curvada hacia la izquierda 1">
            <a:hlinkClick r:id="rId3" action="ppaction://hlinksldjump"/>
            <a:extLst>
              <a:ext uri="{FF2B5EF4-FFF2-40B4-BE49-F238E27FC236}">
                <a16:creationId xmlns:a16="http://schemas.microsoft.com/office/drawing/2014/main" xmlns="" id="{5A79682B-9DE5-3997-F0C0-3E6BBF01A0A5}"/>
              </a:ext>
            </a:extLst>
          </p:cNvPr>
          <p:cNvSpPr/>
          <p:nvPr/>
        </p:nvSpPr>
        <p:spPr bwMode="auto">
          <a:xfrm>
            <a:off x="8626578" y="6299995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526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16924" t="12201" r="26357" b="11501"/>
          <a:stretch/>
        </p:blipFill>
        <p:spPr>
          <a:xfrm>
            <a:off x="188765" y="79242"/>
            <a:ext cx="8709158" cy="6590118"/>
          </a:xfrm>
          <a:prstGeom prst="rect">
            <a:avLst/>
          </a:prstGeom>
        </p:spPr>
      </p:pic>
      <p:sp>
        <p:nvSpPr>
          <p:cNvPr id="4" name="Forma libre 3"/>
          <p:cNvSpPr/>
          <p:nvPr/>
        </p:nvSpPr>
        <p:spPr bwMode="auto">
          <a:xfrm>
            <a:off x="3701143" y="4275909"/>
            <a:ext cx="2577737" cy="1053737"/>
          </a:xfrm>
          <a:custGeom>
            <a:avLst/>
            <a:gdLst>
              <a:gd name="connsiteX0" fmla="*/ 104503 w 2577737"/>
              <a:gd name="connsiteY0" fmla="*/ 0 h 1053737"/>
              <a:gd name="connsiteX1" fmla="*/ 0 w 2577737"/>
              <a:gd name="connsiteY1" fmla="*/ 478971 h 1053737"/>
              <a:gd name="connsiteX2" fmla="*/ 2464526 w 2577737"/>
              <a:gd name="connsiteY2" fmla="*/ 1053737 h 1053737"/>
              <a:gd name="connsiteX3" fmla="*/ 2577737 w 2577737"/>
              <a:gd name="connsiteY3" fmla="*/ 409302 h 1053737"/>
              <a:gd name="connsiteX4" fmla="*/ 1793966 w 2577737"/>
              <a:gd name="connsiteY4" fmla="*/ 261257 h 1053737"/>
              <a:gd name="connsiteX5" fmla="*/ 1062446 w 2577737"/>
              <a:gd name="connsiteY5" fmla="*/ 121920 h 1053737"/>
              <a:gd name="connsiteX6" fmla="*/ 687977 w 2577737"/>
              <a:gd name="connsiteY6" fmla="*/ 60960 h 1053737"/>
              <a:gd name="connsiteX7" fmla="*/ 43543 w 2577737"/>
              <a:gd name="connsiteY7" fmla="*/ 0 h 1053737"/>
              <a:gd name="connsiteX8" fmla="*/ 104503 w 2577737"/>
              <a:gd name="connsiteY8" fmla="*/ 0 h 105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7737" h="1053737">
                <a:moveTo>
                  <a:pt x="104503" y="0"/>
                </a:moveTo>
                <a:lnTo>
                  <a:pt x="0" y="478971"/>
                </a:lnTo>
                <a:lnTo>
                  <a:pt x="2464526" y="1053737"/>
                </a:lnTo>
                <a:lnTo>
                  <a:pt x="2577737" y="409302"/>
                </a:lnTo>
                <a:lnTo>
                  <a:pt x="1793966" y="261257"/>
                </a:lnTo>
                <a:lnTo>
                  <a:pt x="1062446" y="121920"/>
                </a:lnTo>
                <a:lnTo>
                  <a:pt x="687977" y="60960"/>
                </a:lnTo>
                <a:lnTo>
                  <a:pt x="43543" y="0"/>
                </a:lnTo>
                <a:lnTo>
                  <a:pt x="104503" y="0"/>
                </a:lnTo>
                <a:close/>
              </a:path>
            </a:pathLst>
          </a:cu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6"/>
          <p:cNvSpPr txBox="1"/>
          <p:nvPr/>
        </p:nvSpPr>
        <p:spPr>
          <a:xfrm flipH="1">
            <a:off x="1547664" y="3740077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D</a:t>
            </a:r>
            <a:endParaRPr lang="es-CL" sz="1600" dirty="0"/>
          </a:p>
        </p:txBody>
      </p:sp>
      <p:sp>
        <p:nvSpPr>
          <p:cNvPr id="8" name="CuadroTexto 7"/>
          <p:cNvSpPr txBox="1"/>
          <p:nvPr/>
        </p:nvSpPr>
        <p:spPr>
          <a:xfrm flipH="1">
            <a:off x="2447764" y="2552152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D</a:t>
            </a:r>
            <a:endParaRPr lang="es-CL" sz="1600" dirty="0"/>
          </a:p>
        </p:txBody>
      </p:sp>
      <p:sp>
        <p:nvSpPr>
          <p:cNvPr id="9" name="CuadroTexto 8"/>
          <p:cNvSpPr txBox="1"/>
          <p:nvPr/>
        </p:nvSpPr>
        <p:spPr>
          <a:xfrm flipH="1">
            <a:off x="2267744" y="4828873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B</a:t>
            </a:r>
            <a:endParaRPr lang="es-CL" sz="1600" dirty="0"/>
          </a:p>
        </p:txBody>
      </p:sp>
      <p:sp>
        <p:nvSpPr>
          <p:cNvPr id="10" name="CuadroTexto 9"/>
          <p:cNvSpPr txBox="1"/>
          <p:nvPr/>
        </p:nvSpPr>
        <p:spPr>
          <a:xfrm flipH="1">
            <a:off x="3701143" y="5297543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A</a:t>
            </a:r>
            <a:endParaRPr lang="es-CL" sz="1600" dirty="0"/>
          </a:p>
        </p:txBody>
      </p:sp>
      <p:sp>
        <p:nvSpPr>
          <p:cNvPr id="11" name="CuadroTexto 10"/>
          <p:cNvSpPr txBox="1"/>
          <p:nvPr/>
        </p:nvSpPr>
        <p:spPr>
          <a:xfrm flipH="1">
            <a:off x="3521123" y="3401523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A</a:t>
            </a:r>
            <a:endParaRPr lang="es-CL" sz="1600" dirty="0"/>
          </a:p>
        </p:txBody>
      </p:sp>
      <p:sp>
        <p:nvSpPr>
          <p:cNvPr id="12" name="CuadroTexto 11"/>
          <p:cNvSpPr txBox="1"/>
          <p:nvPr/>
        </p:nvSpPr>
        <p:spPr>
          <a:xfrm flipH="1">
            <a:off x="4932040" y="4581128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E</a:t>
            </a:r>
            <a:endParaRPr lang="es-CL" sz="1600" dirty="0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884368" y="4991092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F</a:t>
            </a:r>
            <a:endParaRPr lang="es-CL" sz="1600" dirty="0"/>
          </a:p>
        </p:txBody>
      </p:sp>
      <p:sp>
        <p:nvSpPr>
          <p:cNvPr id="14" name="CuadroTexto 13"/>
          <p:cNvSpPr txBox="1"/>
          <p:nvPr/>
        </p:nvSpPr>
        <p:spPr>
          <a:xfrm flipH="1">
            <a:off x="5467678" y="316616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C</a:t>
            </a:r>
            <a:endParaRPr lang="es-CL" sz="1600" dirty="0"/>
          </a:p>
        </p:txBody>
      </p:sp>
      <p:sp>
        <p:nvSpPr>
          <p:cNvPr id="15" name="CuadroTexto 14"/>
          <p:cNvSpPr txBox="1"/>
          <p:nvPr/>
        </p:nvSpPr>
        <p:spPr>
          <a:xfrm flipH="1">
            <a:off x="4939444" y="5296311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A</a:t>
            </a:r>
            <a:endParaRPr lang="es-CL" sz="1600" dirty="0"/>
          </a:p>
        </p:txBody>
      </p:sp>
      <p:sp>
        <p:nvSpPr>
          <p:cNvPr id="17" name="CuadroTexto 16"/>
          <p:cNvSpPr txBox="1"/>
          <p:nvPr/>
        </p:nvSpPr>
        <p:spPr>
          <a:xfrm flipH="1">
            <a:off x="1538955" y="2827126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E</a:t>
            </a:r>
            <a:endParaRPr lang="es-CL" sz="1600" dirty="0"/>
          </a:p>
        </p:txBody>
      </p:sp>
      <p:sp>
        <p:nvSpPr>
          <p:cNvPr id="18" name="CuadroTexto 17"/>
          <p:cNvSpPr txBox="1"/>
          <p:nvPr/>
        </p:nvSpPr>
        <p:spPr>
          <a:xfrm flipH="1">
            <a:off x="4017459" y="1165192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C</a:t>
            </a:r>
            <a:endParaRPr lang="es-CL" sz="1600" dirty="0"/>
          </a:p>
        </p:txBody>
      </p:sp>
      <p:sp>
        <p:nvSpPr>
          <p:cNvPr id="19" name="CuadroTexto 18"/>
          <p:cNvSpPr txBox="1"/>
          <p:nvPr/>
        </p:nvSpPr>
        <p:spPr>
          <a:xfrm flipH="1">
            <a:off x="3520118" y="826638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/>
              <a:t>D</a:t>
            </a:r>
            <a:endParaRPr lang="es-CL" sz="1600" dirty="0"/>
          </a:p>
        </p:txBody>
      </p:sp>
      <p:sp>
        <p:nvSpPr>
          <p:cNvPr id="3" name="CuadroTexto 2"/>
          <p:cNvSpPr txBox="1"/>
          <p:nvPr/>
        </p:nvSpPr>
        <p:spPr>
          <a:xfrm>
            <a:off x="123868" y="86954"/>
            <a:ext cx="4376124" cy="229293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tabLst>
                <a:tab pos="177800" algn="l"/>
              </a:tabLst>
            </a:pPr>
            <a:r>
              <a:rPr lang="es-ES" sz="1400" dirty="0"/>
              <a:t>SECTOR SUR – PONIENTE (BAJO)</a:t>
            </a:r>
          </a:p>
          <a:p>
            <a:pPr marL="228600" indent="-228600">
              <a:buFont typeface="+mj-lt"/>
              <a:buAutoNum type="alphaUcPeriod"/>
              <a:tabLst>
                <a:tab pos="177800" algn="l"/>
              </a:tabLst>
            </a:pPr>
            <a:r>
              <a:rPr lang="es-ES" sz="1100" dirty="0"/>
              <a:t>SECTOR VIVIENDAS OFICIALES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b="0" dirty="0"/>
              <a:t>VIVIENDAS EXISTENTES.</a:t>
            </a:r>
            <a:endParaRPr lang="es-ES" sz="600" dirty="0"/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/>
              <a:t>SECTOR MANDO - ADMINISTRATIVO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b="0" dirty="0"/>
              <a:t>DIRECPERS</a:t>
            </a: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/>
              <a:t>MILITAR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b="0" dirty="0"/>
              <a:t>COMFUES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b="0" dirty="0"/>
              <a:t>ORDVALP (CUARTEL 2)</a:t>
            </a: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/>
              <a:t>COLEGIO CAPELLÁN PASCAL</a:t>
            </a: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/>
              <a:t>EQUIPAMIENTO APOYO BASE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b="0" dirty="0"/>
              <a:t>FUTURA DEMOLICIÓN POB. ALLARD (GENTE DE MAR Y OFICIALES)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b="0" dirty="0"/>
              <a:t>CONSTRUCCIÓN ESTACIONAMIENTOS Y AREA COMERCIAL</a:t>
            </a: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/>
              <a:t>EDUCACIONAL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b="0" dirty="0"/>
              <a:t>ACANAV</a:t>
            </a:r>
            <a:endParaRPr lang="es-ES" sz="1100" dirty="0"/>
          </a:p>
        </p:txBody>
      </p:sp>
      <p:sp>
        <p:nvSpPr>
          <p:cNvPr id="2" name="Rectángulo 1"/>
          <p:cNvSpPr/>
          <p:nvPr/>
        </p:nvSpPr>
        <p:spPr bwMode="auto">
          <a:xfrm>
            <a:off x="3995936" y="1862242"/>
            <a:ext cx="360040" cy="144016"/>
          </a:xfrm>
          <a:prstGeom prst="rect">
            <a:avLst/>
          </a:pr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" name="Flecha: curvada hacia la izquierda 5">
            <a:hlinkClick r:id="rId4" action="ppaction://hlinksldjump"/>
            <a:extLst>
              <a:ext uri="{FF2B5EF4-FFF2-40B4-BE49-F238E27FC236}">
                <a16:creationId xmlns:a16="http://schemas.microsoft.com/office/drawing/2014/main" xmlns="" id="{58A851F8-10CC-8A4F-494C-D29B88F4A849}"/>
              </a:ext>
            </a:extLst>
          </p:cNvPr>
          <p:cNvSpPr/>
          <p:nvPr/>
        </p:nvSpPr>
        <p:spPr bwMode="auto">
          <a:xfrm>
            <a:off x="8115523" y="5949280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8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24</a:t>
            </a:fld>
            <a:endParaRPr lang="es-ES" dirty="0">
              <a:solidFill>
                <a:srgbClr val="333399"/>
              </a:solidFill>
            </a:endParaRPr>
          </a:p>
        </p:txBody>
      </p:sp>
      <p:pic>
        <p:nvPicPr>
          <p:cNvPr id="14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11560" y="915211"/>
            <a:ext cx="84249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6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ANTECEDENTES HISTÓRICOS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accent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PLANIFICACIÓN COMUNAL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PLANIFICACIÓN NAVAL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USOS PROPUESTOS</a:t>
            </a: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es-E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s-E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   </a:t>
            </a:r>
            <a:r>
              <a:rPr lang="es-ES" sz="2000" dirty="0">
                <a:solidFill>
                  <a:schemeClr val="accent2"/>
                </a:solidFill>
              </a:rPr>
              <a:t>PROPUESTA </a:t>
            </a:r>
            <a:r>
              <a:rPr lang="es-MX" sz="2000" dirty="0">
                <a:solidFill>
                  <a:schemeClr val="accent2"/>
                </a:solidFill>
              </a:rPr>
              <a:t>CASAS FISCALES</a:t>
            </a:r>
            <a:endParaRPr lang="es-CL" sz="2000" dirty="0">
              <a:solidFill>
                <a:schemeClr val="accent2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2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8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uadroTexto 18"/>
          <p:cNvSpPr txBox="1"/>
          <p:nvPr/>
        </p:nvSpPr>
        <p:spPr>
          <a:xfrm>
            <a:off x="1187625" y="357917"/>
            <a:ext cx="619268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accent2"/>
                </a:solidFill>
              </a:rPr>
              <a:t>TEMARIO</a:t>
            </a:r>
            <a:endParaRPr lang="es-CL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0208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6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7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0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53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5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25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771800" y="200404"/>
            <a:ext cx="321742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es-ES"/>
            </a:defPPr>
            <a:lvl1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 kumimoji="0" sz="2400" i="0" u="none" strike="noStrike" cap="none" spc="0" normalizeH="0" baseline="0">
                <a:ln>
                  <a:noFill/>
                </a:ln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" dirty="0"/>
              <a:t>NORMATIVA SERVIU</a:t>
            </a:r>
            <a:endParaRPr 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813784" y="581105"/>
            <a:ext cx="72399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0000CC"/>
                </a:solidFill>
              </a:rPr>
              <a:t>DEGRETO N°355 del 4 de febrero de 1977</a:t>
            </a:r>
          </a:p>
          <a:p>
            <a:r>
              <a:rPr lang="es-ES" dirty="0">
                <a:solidFill>
                  <a:srgbClr val="0000CC"/>
                </a:solidFill>
              </a:rPr>
              <a:t>“APRUEBA EL REGLAMENTO ORGÁNICO DE LOS SERVICIOS DE VIVIENDA Y URBANIZACIÓN”</a:t>
            </a:r>
          </a:p>
          <a:p>
            <a:endParaRPr lang="es-CL" dirty="0">
              <a:solidFill>
                <a:srgbClr val="0000CC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251520" y="1589528"/>
            <a:ext cx="4056982" cy="4340320"/>
            <a:chOff x="395536" y="1355220"/>
            <a:chExt cx="3576736" cy="380639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6"/>
            <a:srcRect l="15075" t="15120" r="70076" b="50320"/>
            <a:stretch/>
          </p:blipFill>
          <p:spPr>
            <a:xfrm>
              <a:off x="395536" y="1355220"/>
              <a:ext cx="3576736" cy="3456384"/>
            </a:xfrm>
            <a:prstGeom prst="rect">
              <a:avLst/>
            </a:prstGeom>
          </p:spPr>
        </p:pic>
        <p:pic>
          <p:nvPicPr>
            <p:cNvPr id="5" name="Imagen 4"/>
            <p:cNvPicPr>
              <a:picLocks noChangeAspect="1"/>
            </p:cNvPicPr>
            <p:nvPr/>
          </p:nvPicPr>
          <p:blipFill rotWithShape="1">
            <a:blip r:embed="rId7"/>
            <a:srcRect l="15075" t="70875" r="71043" b="24538"/>
            <a:stretch/>
          </p:blipFill>
          <p:spPr>
            <a:xfrm>
              <a:off x="395537" y="4703041"/>
              <a:ext cx="3576735" cy="458572"/>
            </a:xfrm>
            <a:prstGeom prst="rect">
              <a:avLst/>
            </a:prstGeom>
          </p:spPr>
        </p:pic>
      </p:grpSp>
      <p:pic>
        <p:nvPicPr>
          <p:cNvPr id="55" name="Imagen 54"/>
          <p:cNvPicPr>
            <a:picLocks noChangeAspect="1"/>
          </p:cNvPicPr>
          <p:nvPr/>
        </p:nvPicPr>
        <p:blipFill rotWithShape="1">
          <a:blip r:embed="rId8"/>
          <a:srcRect l="14789" t="22319" r="69461" b="39521"/>
          <a:stretch/>
        </p:blipFill>
        <p:spPr>
          <a:xfrm>
            <a:off x="4380510" y="1534432"/>
            <a:ext cx="4418602" cy="44037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ángulo 6"/>
          <p:cNvSpPr/>
          <p:nvPr/>
        </p:nvSpPr>
        <p:spPr bwMode="auto">
          <a:xfrm>
            <a:off x="323528" y="2636912"/>
            <a:ext cx="3888432" cy="864096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Rectángulo 17"/>
          <p:cNvSpPr/>
          <p:nvPr/>
        </p:nvSpPr>
        <p:spPr bwMode="auto">
          <a:xfrm>
            <a:off x="4572000" y="1610950"/>
            <a:ext cx="3888432" cy="145801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Rectángulo 18"/>
          <p:cNvSpPr/>
          <p:nvPr/>
        </p:nvSpPr>
        <p:spPr bwMode="auto">
          <a:xfrm>
            <a:off x="4572000" y="3145478"/>
            <a:ext cx="3888432" cy="1219626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8058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6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7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0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53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5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26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771800" y="200404"/>
            <a:ext cx="321742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es-ES"/>
            </a:defPPr>
            <a:lvl1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 kumimoji="0" sz="2400" i="0" u="none" strike="noStrike" cap="none" spc="0" normalizeH="0" baseline="0">
                <a:ln>
                  <a:noFill/>
                </a:ln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" dirty="0"/>
              <a:t>NORMATIVA SERVIU</a:t>
            </a:r>
            <a:endParaRPr 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827240" y="575345"/>
            <a:ext cx="7695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0000CC"/>
                </a:solidFill>
              </a:rPr>
              <a:t>PLAN DE EMERGENCIA HABITACIONAL PERMITE ADQUISICIÓN INMUEBLES DEL FISCO.</a:t>
            </a:r>
          </a:p>
          <a:p>
            <a:r>
              <a:rPr lang="es-ES" dirty="0">
                <a:solidFill>
                  <a:srgbClr val="0000CC"/>
                </a:solidFill>
              </a:rPr>
              <a:t>CGR PERMITE TRATO DIRECTO ENTRE ÓRGANOS DEL ESTADO ESPECIALMENTE EN PROYECTOS DE INTEGRACIÓN SOCIAL</a:t>
            </a:r>
          </a:p>
          <a:p>
            <a:endParaRPr lang="es-CL" dirty="0">
              <a:solidFill>
                <a:srgbClr val="0000CC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6"/>
          <a:srcRect l="17771" t="11121" r="67618" b="5007"/>
          <a:stretch/>
        </p:blipFill>
        <p:spPr>
          <a:xfrm>
            <a:off x="4584150" y="1110569"/>
            <a:ext cx="3938099" cy="47592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7"/>
          <a:srcRect l="17898" t="10800" r="68008" b="5842"/>
          <a:stretch/>
        </p:blipFill>
        <p:spPr>
          <a:xfrm>
            <a:off x="251519" y="1155522"/>
            <a:ext cx="4071938" cy="47142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Rectángulo 3"/>
          <p:cNvSpPr/>
          <p:nvPr/>
        </p:nvSpPr>
        <p:spPr bwMode="auto">
          <a:xfrm>
            <a:off x="4584150" y="4941168"/>
            <a:ext cx="3876282" cy="72008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4450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/>
          <a:srcRect l="18382" t="11840" r="67498" b="4641"/>
          <a:stretch/>
        </p:blipFill>
        <p:spPr>
          <a:xfrm>
            <a:off x="7432038" y="1201401"/>
            <a:ext cx="1624739" cy="42899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/>
          <a:srcRect l="19124" t="14001" r="67634" b="14721"/>
          <a:stretch/>
        </p:blipFill>
        <p:spPr>
          <a:xfrm>
            <a:off x="4946136" y="1203287"/>
            <a:ext cx="2542133" cy="42880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/>
          <a:srcRect l="18435" t="11121" r="67667" b="5361"/>
          <a:stretch/>
        </p:blipFill>
        <p:spPr>
          <a:xfrm>
            <a:off x="2447571" y="1173525"/>
            <a:ext cx="2633137" cy="43178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6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7" name="Picture 2" descr="C:\PAGINAS\servicons\IMAGENES\ESCUD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0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53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5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27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771800" y="200404"/>
            <a:ext cx="321742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es-ES"/>
            </a:defPPr>
            <a:lvl1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 kumimoji="0" sz="2400" i="0" u="none" strike="noStrike" cap="none" spc="0" normalizeH="0" baseline="0">
                <a:ln>
                  <a:noFill/>
                </a:ln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" dirty="0"/>
              <a:t>NORMATIVA SERVIU</a:t>
            </a:r>
            <a:endParaRPr 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827239" y="575345"/>
            <a:ext cx="72399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DEGRETO N°355 del 4 de febrero de 1977</a:t>
            </a:r>
          </a:p>
          <a:p>
            <a:r>
              <a:rPr lang="es-ES" dirty="0"/>
              <a:t>“APRUEBA EL REGLAMENTO ORGÁNICO DE LOS SERVICIOS DE VIVIENDA Y URBANIZACIÓN”</a:t>
            </a:r>
          </a:p>
          <a:p>
            <a:endParaRPr lang="es-CL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9"/>
          <a:srcRect l="18004" t="11121" r="67998" b="13255"/>
          <a:stretch/>
        </p:blipFill>
        <p:spPr>
          <a:xfrm>
            <a:off x="0" y="1221676"/>
            <a:ext cx="2499593" cy="42696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279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63996" y="1219912"/>
            <a:ext cx="8888585" cy="3901440"/>
            <a:chOff x="166363" y="1380109"/>
            <a:chExt cx="8888585" cy="3901440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980" y="1380109"/>
              <a:ext cx="8887968" cy="3901440"/>
            </a:xfrm>
            <a:prstGeom prst="rect">
              <a:avLst/>
            </a:prstGeom>
          </p:spPr>
        </p:pic>
        <p:sp>
          <p:nvSpPr>
            <p:cNvPr id="9" name="CuadroTexto 8"/>
            <p:cNvSpPr txBox="1"/>
            <p:nvPr/>
          </p:nvSpPr>
          <p:spPr>
            <a:xfrm>
              <a:off x="755576" y="1556792"/>
              <a:ext cx="864096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FTE VERGARA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HORIZONTE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HORIZONTE III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NVO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HORIZONTE</a:t>
              </a:r>
            </a:p>
          </p:txBody>
        </p:sp>
        <p:cxnSp>
          <p:nvCxnSpPr>
            <p:cNvPr id="10" name="Conector recto de flecha 9"/>
            <p:cNvCxnSpPr/>
            <p:nvPr/>
          </p:nvCxnSpPr>
          <p:spPr>
            <a:xfrm>
              <a:off x="1619672" y="1916832"/>
              <a:ext cx="1008112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11" name="CuadroTexto 10"/>
            <p:cNvSpPr txBox="1"/>
            <p:nvPr/>
          </p:nvSpPr>
          <p:spPr>
            <a:xfrm>
              <a:off x="755576" y="2096852"/>
              <a:ext cx="86409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ALLARD OFS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ALLARD GM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GAMA RIQUELME</a:t>
              </a:r>
            </a:p>
          </p:txBody>
        </p:sp>
        <p:cxnSp>
          <p:nvCxnSpPr>
            <p:cNvPr id="12" name="Conector recto de flecha 11"/>
            <p:cNvCxnSpPr/>
            <p:nvPr/>
          </p:nvCxnSpPr>
          <p:spPr>
            <a:xfrm>
              <a:off x="1619672" y="2276872"/>
              <a:ext cx="1008112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13" name="CuadroTexto 12"/>
            <p:cNvSpPr txBox="1"/>
            <p:nvPr/>
          </p:nvSpPr>
          <p:spPr>
            <a:xfrm>
              <a:off x="166363" y="2483720"/>
              <a:ext cx="104486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ESNAVAL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OF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ESNAVAL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GM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1ER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SECT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.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PA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4TO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SECT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PA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5TO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SECT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PA</a:t>
              </a:r>
              <a:endParaRPr kumimoji="0" lang="es-CL" sz="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MARINA MERCANTE</a:t>
              </a:r>
            </a:p>
          </p:txBody>
        </p:sp>
        <p:cxnSp>
          <p:nvCxnSpPr>
            <p:cNvPr id="14" name="Conector recto de flecha 13"/>
            <p:cNvCxnSpPr/>
            <p:nvPr/>
          </p:nvCxnSpPr>
          <p:spPr>
            <a:xfrm>
              <a:off x="688796" y="3147587"/>
              <a:ext cx="168968" cy="213965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Conector recto de flecha 14"/>
            <p:cNvCxnSpPr/>
            <p:nvPr/>
          </p:nvCxnSpPr>
          <p:spPr>
            <a:xfrm>
              <a:off x="522657" y="3130051"/>
              <a:ext cx="232919" cy="5569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Conector recto de flecha 15"/>
            <p:cNvCxnSpPr/>
            <p:nvPr/>
          </p:nvCxnSpPr>
          <p:spPr>
            <a:xfrm>
              <a:off x="688796" y="3118203"/>
              <a:ext cx="168968" cy="454026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Conector recto de flecha 16"/>
            <p:cNvCxnSpPr/>
            <p:nvPr/>
          </p:nvCxnSpPr>
          <p:spPr>
            <a:xfrm>
              <a:off x="712696" y="3116477"/>
              <a:ext cx="237316" cy="195454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" name="Conector recto de flecha 17"/>
            <p:cNvCxnSpPr/>
            <p:nvPr/>
          </p:nvCxnSpPr>
          <p:spPr>
            <a:xfrm>
              <a:off x="596548" y="3141899"/>
              <a:ext cx="154161" cy="37786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19" name="CuadroTexto 18"/>
            <p:cNvSpPr txBox="1"/>
            <p:nvPr/>
          </p:nvSpPr>
          <p:spPr>
            <a:xfrm>
              <a:off x="3707904" y="2167974"/>
              <a:ext cx="864096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SANTA INES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ALTOS DEL MAR</a:t>
              </a:r>
            </a:p>
          </p:txBody>
        </p:sp>
        <p:cxnSp>
          <p:nvCxnSpPr>
            <p:cNvPr id="20" name="Conector recto de flecha 19"/>
            <p:cNvCxnSpPr/>
            <p:nvPr/>
          </p:nvCxnSpPr>
          <p:spPr>
            <a:xfrm flipH="1">
              <a:off x="3128090" y="2306473"/>
              <a:ext cx="579814" cy="42467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1" name="Conector recto de flecha 20"/>
            <p:cNvCxnSpPr>
              <a:stCxn id="19" idx="1"/>
            </p:cNvCxnSpPr>
            <p:nvPr/>
          </p:nvCxnSpPr>
          <p:spPr>
            <a:xfrm flipH="1">
              <a:off x="2843808" y="2306474"/>
              <a:ext cx="864096" cy="474454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22" name="CuadroTexto 21"/>
            <p:cNvSpPr txBox="1"/>
            <p:nvPr/>
          </p:nvSpPr>
          <p:spPr>
            <a:xfrm>
              <a:off x="3149833" y="1707785"/>
              <a:ext cx="864096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1ER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SECT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.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GC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3ER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SECT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. </a:t>
              </a: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GC</a:t>
              </a:r>
              <a:endParaRPr kumimoji="0" lang="es-CL" sz="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23" name="Conector recto de flecha 22"/>
            <p:cNvCxnSpPr/>
            <p:nvPr/>
          </p:nvCxnSpPr>
          <p:spPr>
            <a:xfrm flipH="1">
              <a:off x="3059832" y="1847022"/>
              <a:ext cx="96970" cy="688265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4" name="Conector recto de flecha 23"/>
            <p:cNvCxnSpPr/>
            <p:nvPr/>
          </p:nvCxnSpPr>
          <p:spPr>
            <a:xfrm flipH="1">
              <a:off x="2915817" y="1846284"/>
              <a:ext cx="234016" cy="54805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25" name="CuadroTexto 24"/>
            <p:cNvSpPr txBox="1"/>
            <p:nvPr/>
          </p:nvSpPr>
          <p:spPr>
            <a:xfrm>
              <a:off x="1043608" y="4002698"/>
              <a:ext cx="936104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CARLOS CONDELL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CERRO MONJAS</a:t>
              </a:r>
            </a:p>
          </p:txBody>
        </p:sp>
        <p:cxnSp>
          <p:nvCxnSpPr>
            <p:cNvPr id="26" name="Conector recto de flecha 25"/>
            <p:cNvCxnSpPr/>
            <p:nvPr/>
          </p:nvCxnSpPr>
          <p:spPr>
            <a:xfrm flipV="1">
              <a:off x="1475656" y="3686951"/>
              <a:ext cx="144016" cy="31574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7" name="Conector recto de flecha 26"/>
            <p:cNvCxnSpPr/>
            <p:nvPr/>
          </p:nvCxnSpPr>
          <p:spPr>
            <a:xfrm flipH="1" flipV="1">
              <a:off x="1403648" y="3789040"/>
              <a:ext cx="72008" cy="21365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28" name="CuadroTexto 27"/>
            <p:cNvSpPr txBox="1"/>
            <p:nvPr/>
          </p:nvSpPr>
          <p:spPr>
            <a:xfrm>
              <a:off x="3714872" y="2782278"/>
              <a:ext cx="1074271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MESETA DEL GALLO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MIRAFLORES ALTO</a:t>
              </a:r>
            </a:p>
          </p:txBody>
        </p:sp>
        <p:cxnSp>
          <p:nvCxnSpPr>
            <p:cNvPr id="29" name="Conector recto de flecha 28"/>
            <p:cNvCxnSpPr/>
            <p:nvPr/>
          </p:nvCxnSpPr>
          <p:spPr>
            <a:xfrm flipH="1">
              <a:off x="3275856" y="2920777"/>
              <a:ext cx="432048" cy="1426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0" name="Conector recto de flecha 29"/>
            <p:cNvCxnSpPr/>
            <p:nvPr/>
          </p:nvCxnSpPr>
          <p:spPr>
            <a:xfrm flipH="1">
              <a:off x="3376153" y="2953777"/>
              <a:ext cx="331751" cy="94389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31" name="CuadroTexto 30"/>
            <p:cNvSpPr txBox="1"/>
            <p:nvPr/>
          </p:nvSpPr>
          <p:spPr>
            <a:xfrm>
              <a:off x="2483769" y="3566213"/>
              <a:ext cx="86409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QUILLAHUA</a:t>
              </a:r>
              <a:endParaRPr kumimoji="0" lang="es-CL" sz="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LORD COCHRANE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RECREO ALTO</a:t>
              </a:r>
            </a:p>
          </p:txBody>
        </p:sp>
        <p:cxnSp>
          <p:nvCxnSpPr>
            <p:cNvPr id="32" name="Conector recto de flecha 31"/>
            <p:cNvCxnSpPr/>
            <p:nvPr/>
          </p:nvCxnSpPr>
          <p:spPr>
            <a:xfrm flipH="1" flipV="1">
              <a:off x="2195736" y="3361553"/>
              <a:ext cx="283166" cy="32539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3" name="Conector recto de flecha 32"/>
            <p:cNvCxnSpPr/>
            <p:nvPr/>
          </p:nvCxnSpPr>
          <p:spPr>
            <a:xfrm flipH="1" flipV="1">
              <a:off x="2060002" y="3403514"/>
              <a:ext cx="418900" cy="283437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Conector recto de flecha 33"/>
            <p:cNvCxnSpPr/>
            <p:nvPr/>
          </p:nvCxnSpPr>
          <p:spPr>
            <a:xfrm flipH="1" flipV="1">
              <a:off x="1918419" y="3380311"/>
              <a:ext cx="560483" cy="34860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35" name="CuadroTexto 34"/>
            <p:cNvSpPr txBox="1"/>
            <p:nvPr/>
          </p:nvSpPr>
          <p:spPr>
            <a:xfrm>
              <a:off x="3417997" y="4442034"/>
              <a:ext cx="93610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OBSERVATORIO</a:t>
              </a:r>
            </a:p>
          </p:txBody>
        </p:sp>
        <p:cxnSp>
          <p:nvCxnSpPr>
            <p:cNvPr id="36" name="Conector recto de flecha 35"/>
            <p:cNvCxnSpPr/>
            <p:nvPr/>
          </p:nvCxnSpPr>
          <p:spPr>
            <a:xfrm flipV="1">
              <a:off x="3707904" y="4141197"/>
              <a:ext cx="72008" cy="300837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37" name="CuadroTexto 36"/>
            <p:cNvSpPr txBox="1"/>
            <p:nvPr/>
          </p:nvSpPr>
          <p:spPr>
            <a:xfrm>
              <a:off x="4841477" y="3000971"/>
              <a:ext cx="93610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VILLA ALEMANA</a:t>
              </a:r>
            </a:p>
          </p:txBody>
        </p:sp>
        <p:sp>
          <p:nvSpPr>
            <p:cNvPr id="38" name="CuadroTexto 37"/>
            <p:cNvSpPr txBox="1"/>
            <p:nvPr/>
          </p:nvSpPr>
          <p:spPr>
            <a:xfrm>
              <a:off x="6228184" y="3069903"/>
              <a:ext cx="93610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SOM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ORELLANA</a:t>
              </a:r>
            </a:p>
          </p:txBody>
        </p:sp>
        <p:sp>
          <p:nvSpPr>
            <p:cNvPr id="39" name="CuadroTexto 38"/>
            <p:cNvSpPr txBox="1"/>
            <p:nvPr/>
          </p:nvSpPr>
          <p:spPr>
            <a:xfrm>
              <a:off x="4992428" y="4253816"/>
              <a:ext cx="93610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CDTE</a:t>
              </a:r>
              <a:r>
                <a:rPr kumimoji="0" lang="es-CL" sz="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ARAYA</a:t>
              </a:r>
            </a:p>
          </p:txBody>
        </p:sp>
        <p:cxnSp>
          <p:nvCxnSpPr>
            <p:cNvPr id="40" name="Conector recto de flecha 39"/>
            <p:cNvCxnSpPr/>
            <p:nvPr/>
          </p:nvCxnSpPr>
          <p:spPr>
            <a:xfrm flipH="1" flipV="1">
              <a:off x="5012981" y="3876763"/>
              <a:ext cx="216025" cy="376825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Conector recto de flecha 40"/>
            <p:cNvCxnSpPr/>
            <p:nvPr/>
          </p:nvCxnSpPr>
          <p:spPr>
            <a:xfrm>
              <a:off x="5215416" y="3185637"/>
              <a:ext cx="94113" cy="441495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2" name="Conector recto de flecha 41"/>
            <p:cNvCxnSpPr/>
            <p:nvPr/>
          </p:nvCxnSpPr>
          <p:spPr>
            <a:xfrm flipV="1">
              <a:off x="6372200" y="3254569"/>
              <a:ext cx="144016" cy="43238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43" name="4 CuadroTexto"/>
          <p:cNvSpPr txBox="1"/>
          <p:nvPr/>
        </p:nvSpPr>
        <p:spPr>
          <a:xfrm>
            <a:off x="35496" y="5200178"/>
            <a:ext cx="8917084" cy="677094"/>
          </a:xfrm>
          <a:prstGeom prst="rect">
            <a:avLst/>
          </a:prstGeom>
          <a:ln>
            <a:solidFill>
              <a:srgbClr val="00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27" tIns="45713" rIns="91427" bIns="45713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TOTAL VV.FF. DEPENDIENTES PRIZONA </a:t>
            </a:r>
            <a:r>
              <a:rPr kumimoji="0" lang="es-ES" sz="1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(2.098) </a:t>
            </a:r>
            <a:r>
              <a:rPr kumimoji="0" lang="es-ES" sz="1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VV.FF.</a:t>
            </a:r>
          </a:p>
          <a:p>
            <a:pPr marL="0" marR="0" lvl="0" indent="0" algn="l" defTabSz="914400" rtl="0" eaLnBrk="1" fontAlgn="base" latinLnBrk="0" hangingPunct="1">
              <a:lnSpc>
                <a:spcPct val="1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(1.284) VV.FF. G. MAR Y (646) VV.FF. OFICIALES ÁREA VIÑA DEL MAR-VALPO.- INTERIOR,  (168) VV.FF. ÁREA MARÍTIMA</a:t>
            </a:r>
            <a:endParaRPr kumimoji="0" lang="es-ES" sz="1000" b="1" i="1" u="sng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4EFA0536-A625-4AA8-A67C-21C68B88EDA6}"/>
              </a:ext>
            </a:extLst>
          </p:cNvPr>
          <p:cNvSpPr txBox="1"/>
          <p:nvPr/>
        </p:nvSpPr>
        <p:spPr>
          <a:xfrm>
            <a:off x="49746" y="679286"/>
            <a:ext cx="8888583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UBICACIÓN DE POBLACIONES</a:t>
            </a: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6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7" name="Picture 2" descr="C:\PAGINAS\servicons\IMAGENES\ESCUD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0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53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5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28</a:t>
            </a:fld>
            <a:endParaRPr lang="es-ES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1211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630688" y="193763"/>
            <a:ext cx="751913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CL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VIVIENDAS FISCALES DE OFICIALES Y GENTE DE MAR FUERA DEL FUNDO NAVAL LAS SALINAS. </a:t>
            </a:r>
          </a:p>
        </p:txBody>
      </p:sp>
      <p:graphicFrame>
        <p:nvGraphicFramePr>
          <p:cNvPr id="8" name="Objeto 7"/>
          <p:cNvGraphicFramePr>
            <a:graphicFrameLocks noChangeAspect="1"/>
          </p:cNvGraphicFramePr>
          <p:nvPr/>
        </p:nvGraphicFramePr>
        <p:xfrm>
          <a:off x="77787" y="1024867"/>
          <a:ext cx="8988425" cy="347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Hoja de cálculo" r:id="rId4" imgW="11982555" imgH="4629295" progId="Excel.Sheet.12">
                  <p:embed/>
                </p:oleObj>
              </mc:Choice>
              <mc:Fallback>
                <p:oleObj name="Hoja de cálculo" r:id="rId4" imgW="11982555" imgH="462929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7787" y="1024867"/>
                        <a:ext cx="8988425" cy="3471863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85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5" name="Picture 2" descr="C:\PAGINAS\servicons\IMAGENES\ESCUD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8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21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22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29</a:t>
            </a:fld>
            <a:endParaRPr lang="es-ES" dirty="0">
              <a:solidFill>
                <a:srgbClr val="333399"/>
              </a:solidFill>
            </a:endParaRPr>
          </a:p>
        </p:txBody>
      </p:sp>
      <p:graphicFrame>
        <p:nvGraphicFramePr>
          <p:cNvPr id="23" name="Tabla 22"/>
          <p:cNvGraphicFramePr>
            <a:graphicFrameLocks noGrp="1"/>
          </p:cNvGraphicFramePr>
          <p:nvPr/>
        </p:nvGraphicFramePr>
        <p:xfrm>
          <a:off x="117162" y="4911719"/>
          <a:ext cx="8622689" cy="1032064"/>
        </p:xfrm>
        <a:graphic>
          <a:graphicData uri="http://schemas.openxmlformats.org/drawingml/2006/table">
            <a:tbl>
              <a:tblPr/>
              <a:tblGrid>
                <a:gridCol w="2288656">
                  <a:extLst>
                    <a:ext uri="{9D8B030D-6E8A-4147-A177-3AD203B41FA5}">
                      <a16:colId xmlns:a16="http://schemas.microsoft.com/office/drawing/2014/main" xmlns="" val="1811184226"/>
                    </a:ext>
                  </a:extLst>
                </a:gridCol>
                <a:gridCol w="1357607">
                  <a:extLst>
                    <a:ext uri="{9D8B030D-6E8A-4147-A177-3AD203B41FA5}">
                      <a16:colId xmlns:a16="http://schemas.microsoft.com/office/drawing/2014/main" xmlns="" val="2795348566"/>
                    </a:ext>
                  </a:extLst>
                </a:gridCol>
                <a:gridCol w="1256228">
                  <a:extLst>
                    <a:ext uri="{9D8B030D-6E8A-4147-A177-3AD203B41FA5}">
                      <a16:colId xmlns:a16="http://schemas.microsoft.com/office/drawing/2014/main" xmlns="" val="2012562225"/>
                    </a:ext>
                  </a:extLst>
                </a:gridCol>
                <a:gridCol w="1057877">
                  <a:extLst>
                    <a:ext uri="{9D8B030D-6E8A-4147-A177-3AD203B41FA5}">
                      <a16:colId xmlns:a16="http://schemas.microsoft.com/office/drawing/2014/main" xmlns="" val="3044743410"/>
                    </a:ext>
                  </a:extLst>
                </a:gridCol>
                <a:gridCol w="1057877">
                  <a:extLst>
                    <a:ext uri="{9D8B030D-6E8A-4147-A177-3AD203B41FA5}">
                      <a16:colId xmlns:a16="http://schemas.microsoft.com/office/drawing/2014/main" xmlns="" val="2398190289"/>
                    </a:ext>
                  </a:extLst>
                </a:gridCol>
                <a:gridCol w="1604444">
                  <a:extLst>
                    <a:ext uri="{9D8B030D-6E8A-4147-A177-3AD203B41FA5}">
                      <a16:colId xmlns:a16="http://schemas.microsoft.com/office/drawing/2014/main" xmlns="" val="1252350179"/>
                    </a:ext>
                  </a:extLst>
                </a:gridCol>
              </a:tblGrid>
              <a:tr h="19644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POBLACIÓN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AÑO</a:t>
                      </a:r>
                      <a:b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CONSTRUCCIÓN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VV.FF.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CASAS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DEPTOS.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PATRIMONIO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4449532"/>
                  </a:ext>
                </a:extLst>
              </a:tr>
              <a:tr h="128915"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Villa Alemana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83344173"/>
                  </a:ext>
                </a:extLst>
              </a:tr>
              <a:tr h="128915"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Comandante Araya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1972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3981585"/>
                  </a:ext>
                </a:extLst>
              </a:tr>
              <a:tr h="176798"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SOM Orellana (</a:t>
                      </a:r>
                      <a:r>
                        <a:rPr lang="es-CL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Peñablanca</a:t>
                      </a:r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PAF- FISCO ARMADA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7746254"/>
                  </a:ext>
                </a:extLst>
              </a:tr>
              <a:tr h="176798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EL OBSERVATORIO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2014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  <a:endParaRPr lang="es-CL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02054808"/>
                  </a:ext>
                </a:extLst>
              </a:tr>
              <a:tr h="176798">
                <a:tc>
                  <a:txBody>
                    <a:bodyPr/>
                    <a:lstStyle/>
                    <a:p>
                      <a:pPr algn="l" fontAlgn="ctr"/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224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144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80069595"/>
                  </a:ext>
                </a:extLst>
              </a:tr>
            </a:tbl>
          </a:graphicData>
        </a:graphic>
      </p:graphicFrame>
      <p:sp>
        <p:nvSpPr>
          <p:cNvPr id="4" name="Rectángulo 3"/>
          <p:cNvSpPr/>
          <p:nvPr/>
        </p:nvSpPr>
        <p:spPr>
          <a:xfrm>
            <a:off x="251520" y="4592630"/>
            <a:ext cx="161935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700" dirty="0">
                <a:solidFill>
                  <a:srgbClr val="000000"/>
                </a:solidFill>
              </a:rPr>
              <a:t>ÁREA VILLA ALEMANA-QUILPUÉ</a:t>
            </a:r>
          </a:p>
        </p:txBody>
      </p:sp>
    </p:spTree>
    <p:extLst>
      <p:ext uri="{BB962C8B-B14F-4D97-AF65-F5344CB8AC3E}">
        <p14:creationId xmlns:p14="http://schemas.microsoft.com/office/powerpoint/2010/main" val="17993450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1913221" y="673977"/>
            <a:ext cx="5510047" cy="1276484"/>
          </a:xfrm>
          <a:prstGeom prst="rect">
            <a:avLst/>
          </a:prstGeom>
          <a:effectLst/>
        </p:spPr>
        <p:txBody>
          <a:bodyPr vert="horz" lIns="68598" tIns="34299" rIns="68598" bIns="34299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s-CL" sz="1350" dirty="0">
              <a:solidFill>
                <a:srgbClr val="FFCC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7383" y="63345"/>
            <a:ext cx="893710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CL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TASACIÓN VV.FF. FUERA DEL FUNDO NAVAL LAS SALINAS</a:t>
            </a:r>
          </a:p>
          <a:p>
            <a:pPr algn="ctr">
              <a:defRPr/>
            </a:pPr>
            <a:r>
              <a:rPr lang="es-ES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 PRIORIDAD TRASLADO</a:t>
            </a:r>
            <a:endParaRPr lang="es-CL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9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5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16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30</a:t>
            </a:fld>
            <a:endParaRPr lang="es-ES" dirty="0">
              <a:solidFill>
                <a:srgbClr val="333399"/>
              </a:solidFill>
            </a:endParaRPr>
          </a:p>
        </p:txBody>
      </p:sp>
      <p:graphicFrame>
        <p:nvGraphicFramePr>
          <p:cNvPr id="17" name="Tab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927965"/>
              </p:ext>
            </p:extLst>
          </p:nvPr>
        </p:nvGraphicFramePr>
        <p:xfrm>
          <a:off x="822341" y="865057"/>
          <a:ext cx="7360199" cy="2014369"/>
        </p:xfrm>
        <a:graphic>
          <a:graphicData uri="http://schemas.openxmlformats.org/drawingml/2006/table">
            <a:tbl>
              <a:tblPr/>
              <a:tblGrid>
                <a:gridCol w="832318">
                  <a:extLst>
                    <a:ext uri="{9D8B030D-6E8A-4147-A177-3AD203B41FA5}">
                      <a16:colId xmlns:a16="http://schemas.microsoft.com/office/drawing/2014/main" xmlns="" val="3112657259"/>
                    </a:ext>
                  </a:extLst>
                </a:gridCol>
                <a:gridCol w="700796">
                  <a:extLst>
                    <a:ext uri="{9D8B030D-6E8A-4147-A177-3AD203B41FA5}">
                      <a16:colId xmlns:a16="http://schemas.microsoft.com/office/drawing/2014/main" xmlns="" val="3197276481"/>
                    </a:ext>
                  </a:extLst>
                </a:gridCol>
                <a:gridCol w="897955">
                  <a:extLst>
                    <a:ext uri="{9D8B030D-6E8A-4147-A177-3AD203B41FA5}">
                      <a16:colId xmlns:a16="http://schemas.microsoft.com/office/drawing/2014/main" xmlns="" val="1922784669"/>
                    </a:ext>
                  </a:extLst>
                </a:gridCol>
                <a:gridCol w="889246">
                  <a:extLst>
                    <a:ext uri="{9D8B030D-6E8A-4147-A177-3AD203B41FA5}">
                      <a16:colId xmlns:a16="http://schemas.microsoft.com/office/drawing/2014/main" xmlns="" val="2446277571"/>
                    </a:ext>
                  </a:extLst>
                </a:gridCol>
                <a:gridCol w="376899">
                  <a:extLst>
                    <a:ext uri="{9D8B030D-6E8A-4147-A177-3AD203B41FA5}">
                      <a16:colId xmlns:a16="http://schemas.microsoft.com/office/drawing/2014/main" xmlns="" val="2130707634"/>
                    </a:ext>
                  </a:extLst>
                </a:gridCol>
                <a:gridCol w="376899">
                  <a:extLst>
                    <a:ext uri="{9D8B030D-6E8A-4147-A177-3AD203B41FA5}">
                      <a16:colId xmlns:a16="http://schemas.microsoft.com/office/drawing/2014/main" xmlns="" val="3898988822"/>
                    </a:ext>
                  </a:extLst>
                </a:gridCol>
                <a:gridCol w="502532">
                  <a:extLst>
                    <a:ext uri="{9D8B030D-6E8A-4147-A177-3AD203B41FA5}">
                      <a16:colId xmlns:a16="http://schemas.microsoft.com/office/drawing/2014/main" xmlns="" val="721499841"/>
                    </a:ext>
                  </a:extLst>
                </a:gridCol>
                <a:gridCol w="747909">
                  <a:extLst>
                    <a:ext uri="{9D8B030D-6E8A-4147-A177-3AD203B41FA5}">
                      <a16:colId xmlns:a16="http://schemas.microsoft.com/office/drawing/2014/main" xmlns="" val="4044594208"/>
                    </a:ext>
                  </a:extLst>
                </a:gridCol>
                <a:gridCol w="565348">
                  <a:extLst>
                    <a:ext uri="{9D8B030D-6E8A-4147-A177-3AD203B41FA5}">
                      <a16:colId xmlns:a16="http://schemas.microsoft.com/office/drawing/2014/main" xmlns="" val="3353229872"/>
                    </a:ext>
                  </a:extLst>
                </a:gridCol>
                <a:gridCol w="842133">
                  <a:extLst>
                    <a:ext uri="{9D8B030D-6E8A-4147-A177-3AD203B41FA5}">
                      <a16:colId xmlns:a16="http://schemas.microsoft.com/office/drawing/2014/main" xmlns="" val="4046968968"/>
                    </a:ext>
                  </a:extLst>
                </a:gridCol>
                <a:gridCol w="628164">
                  <a:extLst>
                    <a:ext uri="{9D8B030D-6E8A-4147-A177-3AD203B41FA5}">
                      <a16:colId xmlns:a16="http://schemas.microsoft.com/office/drawing/2014/main" xmlns="" val="1606134097"/>
                    </a:ext>
                  </a:extLst>
                </a:gridCol>
              </a:tblGrid>
              <a:tr h="12252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PRIORIDAD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POBLACIÓN OFICIALES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AÑO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CRITERIO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VV.FF.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CASAS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DEPTOS.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PATRIMONIO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COMUNA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TASACIÓN COMERCIAL X VIVIENDA (UF)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TASACIÓN COMERCIAL TOTAL (UF)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9272782"/>
                  </a:ext>
                </a:extLst>
              </a:tr>
              <a:tr h="38211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CONSTRUCCIÓN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95667019"/>
                  </a:ext>
                </a:extLst>
              </a:tr>
              <a:tr h="24261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Meseta El Gallo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1974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ANTIGÜEDAD / DETERIORO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$1.449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$68.103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14157710"/>
                  </a:ext>
                </a:extLst>
              </a:tr>
              <a:tr h="48522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Quillahua</a:t>
                      </a:r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1985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SEGURIDAD / DETERIORO / COSTO MANTENIMIENTO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$1.496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$38.896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82433"/>
                  </a:ext>
                </a:extLst>
              </a:tr>
              <a:tr h="25474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ENACO (Mixta)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1965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ANTIGÜEDAD / DETERIORO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$1.116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$27.900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18874936"/>
                  </a:ext>
                </a:extLst>
              </a:tr>
              <a:tr h="23897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Altos del Mar (Mixta)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1998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REUBICACIÓN OFS.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$2.520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$57.960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4077204"/>
                  </a:ext>
                </a:extLst>
              </a:tr>
              <a:tr h="1225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Lord Cochrane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ANTIGÜEDAD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$3.149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$283.410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34959369"/>
                  </a:ext>
                </a:extLst>
              </a:tr>
              <a:tr h="127372">
                <a:tc>
                  <a:txBody>
                    <a:bodyPr/>
                    <a:lstStyle/>
                    <a:p>
                      <a:pPr algn="ctr" rtl="0" fontAlgn="ctr"/>
                      <a:endParaRPr lang="es-CL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5" marR="6065" marT="606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5" marR="6065" marT="606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5" marR="6065" marT="6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TOTALES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211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211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s-CL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5" marR="6065" marT="606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$192.859</a:t>
                      </a:r>
                    </a:p>
                  </a:txBody>
                  <a:tcPr marL="6065" marR="6065" marT="60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0453542"/>
                  </a:ext>
                </a:extLst>
              </a:tr>
            </a:tbl>
          </a:graphicData>
        </a:graphic>
      </p:graphicFrame>
      <p:graphicFrame>
        <p:nvGraphicFramePr>
          <p:cNvPr id="18" name="Tab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19231"/>
              </p:ext>
            </p:extLst>
          </p:nvPr>
        </p:nvGraphicFramePr>
        <p:xfrm>
          <a:off x="822339" y="3031931"/>
          <a:ext cx="7294564" cy="3366356"/>
        </p:xfrm>
        <a:graphic>
          <a:graphicData uri="http://schemas.openxmlformats.org/drawingml/2006/table">
            <a:tbl>
              <a:tblPr/>
              <a:tblGrid>
                <a:gridCol w="889903">
                  <a:extLst>
                    <a:ext uri="{9D8B030D-6E8A-4147-A177-3AD203B41FA5}">
                      <a16:colId xmlns:a16="http://schemas.microsoft.com/office/drawing/2014/main" xmlns="" val="127458303"/>
                    </a:ext>
                  </a:extLst>
                </a:gridCol>
                <a:gridCol w="776779">
                  <a:extLst>
                    <a:ext uri="{9D8B030D-6E8A-4147-A177-3AD203B41FA5}">
                      <a16:colId xmlns:a16="http://schemas.microsoft.com/office/drawing/2014/main" xmlns="" val="2979939739"/>
                    </a:ext>
                  </a:extLst>
                </a:gridCol>
                <a:gridCol w="889903">
                  <a:extLst>
                    <a:ext uri="{9D8B030D-6E8A-4147-A177-3AD203B41FA5}">
                      <a16:colId xmlns:a16="http://schemas.microsoft.com/office/drawing/2014/main" xmlns="" val="3956324038"/>
                    </a:ext>
                  </a:extLst>
                </a:gridCol>
                <a:gridCol w="920069">
                  <a:extLst>
                    <a:ext uri="{9D8B030D-6E8A-4147-A177-3AD203B41FA5}">
                      <a16:colId xmlns:a16="http://schemas.microsoft.com/office/drawing/2014/main" xmlns="" val="1092015730"/>
                    </a:ext>
                  </a:extLst>
                </a:gridCol>
                <a:gridCol w="361994">
                  <a:extLst>
                    <a:ext uri="{9D8B030D-6E8A-4147-A177-3AD203B41FA5}">
                      <a16:colId xmlns:a16="http://schemas.microsoft.com/office/drawing/2014/main" xmlns="" val="1883655769"/>
                    </a:ext>
                  </a:extLst>
                </a:gridCol>
                <a:gridCol w="361994">
                  <a:extLst>
                    <a:ext uri="{9D8B030D-6E8A-4147-A177-3AD203B41FA5}">
                      <a16:colId xmlns:a16="http://schemas.microsoft.com/office/drawing/2014/main" xmlns="" val="626601128"/>
                    </a:ext>
                  </a:extLst>
                </a:gridCol>
                <a:gridCol w="537336">
                  <a:extLst>
                    <a:ext uri="{9D8B030D-6E8A-4147-A177-3AD203B41FA5}">
                      <a16:colId xmlns:a16="http://schemas.microsoft.com/office/drawing/2014/main" xmlns="" val="2040923903"/>
                    </a:ext>
                  </a:extLst>
                </a:gridCol>
                <a:gridCol w="678740">
                  <a:extLst>
                    <a:ext uri="{9D8B030D-6E8A-4147-A177-3AD203B41FA5}">
                      <a16:colId xmlns:a16="http://schemas.microsoft.com/office/drawing/2014/main" xmlns="" val="1010820020"/>
                    </a:ext>
                  </a:extLst>
                </a:gridCol>
                <a:gridCol w="520367">
                  <a:extLst>
                    <a:ext uri="{9D8B030D-6E8A-4147-A177-3AD203B41FA5}">
                      <a16:colId xmlns:a16="http://schemas.microsoft.com/office/drawing/2014/main" xmlns="" val="2935587375"/>
                    </a:ext>
                  </a:extLst>
                </a:gridCol>
                <a:gridCol w="754155">
                  <a:extLst>
                    <a:ext uri="{9D8B030D-6E8A-4147-A177-3AD203B41FA5}">
                      <a16:colId xmlns:a16="http://schemas.microsoft.com/office/drawing/2014/main" xmlns="" val="4285927876"/>
                    </a:ext>
                  </a:extLst>
                </a:gridCol>
                <a:gridCol w="603324">
                  <a:extLst>
                    <a:ext uri="{9D8B030D-6E8A-4147-A177-3AD203B41FA5}">
                      <a16:colId xmlns:a16="http://schemas.microsoft.com/office/drawing/2014/main" xmlns="" val="3239641359"/>
                    </a:ext>
                  </a:extLst>
                </a:gridCol>
              </a:tblGrid>
              <a:tr h="1192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PRIORIDAD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POBLACIÓN GENTE DE MAR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AÑO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CRITERIO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VV.FF.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CASAS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DEPTOS.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PATRIMONIO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COMUNA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TASACIÓN COMERCIAL X VIVIENDA (UF)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TASACIÓN COMERCIAL TOTAL (UF)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66599906"/>
                  </a:ext>
                </a:extLst>
              </a:tr>
              <a:tr h="226627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CONSTRUCCIÓN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43671976"/>
                  </a:ext>
                </a:extLst>
              </a:tr>
              <a:tr h="27148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4°S. P. ANCHA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SEGURIDAD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$594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$8.316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56038361"/>
                  </a:ext>
                </a:extLst>
              </a:tr>
              <a:tr h="24787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MIRAFLORES ALTO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1969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SEGURIDAD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$2.307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$110.736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64464494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5°S. P. ANCHA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1970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SEGURIDAD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$2.590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$44.030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7506987"/>
                  </a:ext>
                </a:extLst>
              </a:tr>
              <a:tr h="28328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CARLOS CONDELL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1954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$3.483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$111.456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32440923"/>
                  </a:ext>
                </a:extLst>
              </a:tr>
              <a:tr h="23252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MARINA MERCANTE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1970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$1.571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$37.704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63937448"/>
                  </a:ext>
                </a:extLst>
              </a:tr>
              <a:tr h="2419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CERRO MONJAS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1958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$575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$5.750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8079084"/>
                  </a:ext>
                </a:extLst>
              </a:tr>
              <a:tr h="23252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RECREO ALTO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$3.000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$54.000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96694987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1°S. P. ANCHA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$665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$41.895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64431082"/>
                  </a:ext>
                </a:extLst>
              </a:tr>
              <a:tr h="32459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Villa Alemana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VILLA ALEMANA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$1.026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$24.624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01677153"/>
                  </a:ext>
                </a:extLst>
              </a:tr>
              <a:tr h="27738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BCO. ESTUDIANTIL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1970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$1.470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$4.410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7159201"/>
                  </a:ext>
                </a:extLst>
              </a:tr>
              <a:tr h="24787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Comandante Araya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1972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DETERIORO / ANTIGUEDAD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QUILPUÉ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$995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$79.600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41419555"/>
                  </a:ext>
                </a:extLst>
              </a:tr>
              <a:tr h="123937"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TOTALES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$522.521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7120342"/>
                  </a:ext>
                </a:extLst>
              </a:tr>
            </a:tbl>
          </a:graphicData>
        </a:graphic>
      </p:graphicFrame>
      <p:sp>
        <p:nvSpPr>
          <p:cNvPr id="2" name="Elipse 1"/>
          <p:cNvSpPr/>
          <p:nvPr/>
        </p:nvSpPr>
        <p:spPr bwMode="auto">
          <a:xfrm>
            <a:off x="4211960" y="2708920"/>
            <a:ext cx="216024" cy="216024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Elipse 18"/>
          <p:cNvSpPr/>
          <p:nvPr/>
        </p:nvSpPr>
        <p:spPr bwMode="auto">
          <a:xfrm>
            <a:off x="4378215" y="6221770"/>
            <a:ext cx="216024" cy="216024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7595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1913221" y="673977"/>
            <a:ext cx="5510047" cy="1276484"/>
          </a:xfrm>
          <a:prstGeom prst="rect">
            <a:avLst/>
          </a:prstGeom>
          <a:effectLst/>
        </p:spPr>
        <p:txBody>
          <a:bodyPr vert="horz" lIns="68598" tIns="34299" rIns="68598" bIns="34299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s-CL" sz="1350" dirty="0">
              <a:solidFill>
                <a:srgbClr val="FFCC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6609" y="269695"/>
            <a:ext cx="893710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CL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POBLACIONES QUE NO SE RECOMIENDA </a:t>
            </a:r>
            <a:r>
              <a:rPr lang="es-ES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TRASLADO</a:t>
            </a:r>
            <a:endParaRPr lang="es-CL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9" name="Picture 2" descr="C:\PAGINAS\servicons\IMAGENES\ESCUD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5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16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31</a:t>
            </a:fld>
            <a:endParaRPr lang="es-ES" dirty="0">
              <a:solidFill>
                <a:srgbClr val="333399"/>
              </a:solidFill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094453"/>
              </p:ext>
            </p:extLst>
          </p:nvPr>
        </p:nvGraphicFramePr>
        <p:xfrm>
          <a:off x="390640" y="1570180"/>
          <a:ext cx="8357824" cy="3939717"/>
        </p:xfrm>
        <a:graphic>
          <a:graphicData uri="http://schemas.openxmlformats.org/drawingml/2006/table">
            <a:tbl>
              <a:tblPr/>
              <a:tblGrid>
                <a:gridCol w="1023834">
                  <a:extLst>
                    <a:ext uri="{9D8B030D-6E8A-4147-A177-3AD203B41FA5}">
                      <a16:colId xmlns:a16="http://schemas.microsoft.com/office/drawing/2014/main" xmlns="" val="1592137231"/>
                    </a:ext>
                  </a:extLst>
                </a:gridCol>
                <a:gridCol w="944099">
                  <a:extLst>
                    <a:ext uri="{9D8B030D-6E8A-4147-A177-3AD203B41FA5}">
                      <a16:colId xmlns:a16="http://schemas.microsoft.com/office/drawing/2014/main" xmlns="" val="3928629251"/>
                    </a:ext>
                  </a:extLst>
                </a:gridCol>
                <a:gridCol w="973419">
                  <a:extLst>
                    <a:ext uri="{9D8B030D-6E8A-4147-A177-3AD203B41FA5}">
                      <a16:colId xmlns:a16="http://schemas.microsoft.com/office/drawing/2014/main" xmlns="" val="3483925353"/>
                    </a:ext>
                  </a:extLst>
                </a:gridCol>
                <a:gridCol w="947082">
                  <a:extLst>
                    <a:ext uri="{9D8B030D-6E8A-4147-A177-3AD203B41FA5}">
                      <a16:colId xmlns:a16="http://schemas.microsoft.com/office/drawing/2014/main" xmlns="" val="1771585960"/>
                    </a:ext>
                  </a:extLst>
                </a:gridCol>
                <a:gridCol w="399154">
                  <a:extLst>
                    <a:ext uri="{9D8B030D-6E8A-4147-A177-3AD203B41FA5}">
                      <a16:colId xmlns:a16="http://schemas.microsoft.com/office/drawing/2014/main" xmlns="" val="701640563"/>
                    </a:ext>
                  </a:extLst>
                </a:gridCol>
                <a:gridCol w="449015">
                  <a:extLst>
                    <a:ext uri="{9D8B030D-6E8A-4147-A177-3AD203B41FA5}">
                      <a16:colId xmlns:a16="http://schemas.microsoft.com/office/drawing/2014/main" xmlns="" val="388735635"/>
                    </a:ext>
                  </a:extLst>
                </a:gridCol>
                <a:gridCol w="618205">
                  <a:extLst>
                    <a:ext uri="{9D8B030D-6E8A-4147-A177-3AD203B41FA5}">
                      <a16:colId xmlns:a16="http://schemas.microsoft.com/office/drawing/2014/main" xmlns="" val="2783604023"/>
                    </a:ext>
                  </a:extLst>
                </a:gridCol>
                <a:gridCol w="780890">
                  <a:extLst>
                    <a:ext uri="{9D8B030D-6E8A-4147-A177-3AD203B41FA5}">
                      <a16:colId xmlns:a16="http://schemas.microsoft.com/office/drawing/2014/main" xmlns="" val="3331566367"/>
                    </a:ext>
                  </a:extLst>
                </a:gridCol>
                <a:gridCol w="598682">
                  <a:extLst>
                    <a:ext uri="{9D8B030D-6E8A-4147-A177-3AD203B41FA5}">
                      <a16:colId xmlns:a16="http://schemas.microsoft.com/office/drawing/2014/main" xmlns="" val="3512532382"/>
                    </a:ext>
                  </a:extLst>
                </a:gridCol>
                <a:gridCol w="867656">
                  <a:extLst>
                    <a:ext uri="{9D8B030D-6E8A-4147-A177-3AD203B41FA5}">
                      <a16:colId xmlns:a16="http://schemas.microsoft.com/office/drawing/2014/main" xmlns="" val="3007975561"/>
                    </a:ext>
                  </a:extLst>
                </a:gridCol>
                <a:gridCol w="755788">
                  <a:extLst>
                    <a:ext uri="{9D8B030D-6E8A-4147-A177-3AD203B41FA5}">
                      <a16:colId xmlns:a16="http://schemas.microsoft.com/office/drawing/2014/main" xmlns="" val="400443590"/>
                    </a:ext>
                  </a:extLst>
                </a:gridCol>
              </a:tblGrid>
              <a:tr h="52161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PRIORIDAD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POBLACIÓN GENTE DE MAR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AÑO</a:t>
                      </a:r>
                    </a:p>
                    <a:p>
                      <a:pPr algn="ctr" rtl="0" fontAlgn="ctr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CRITERIO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VV.FF.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CASAS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DEPTOS.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PATRIMONIO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COMUNA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TASACIÓN COMERCIAL X VIVIENDA (UF)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TASACIÓN COMERCIAL TOTAL (UF)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2791298"/>
                  </a:ext>
                </a:extLst>
              </a:tr>
              <a:tr h="3738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ESNAVAL OF.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1962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FUNCION / UBICACIÓN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$2.144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$51.456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77634312"/>
                  </a:ext>
                </a:extLst>
              </a:tr>
              <a:tr h="3560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ESNAVAL GM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FUNCION / UBICACIÓN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FISCO -FISCO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VALPO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$1.095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$14.235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2771945"/>
                  </a:ext>
                </a:extLst>
              </a:tr>
              <a:tr h="3738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SANTA INES ANTIGUO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UBICACIÓN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$700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$35.000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22543206"/>
                  </a:ext>
                </a:extLst>
              </a:tr>
              <a:tr h="3738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VILLA SANTA INES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1987-2008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UBICACIÓN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$1.056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$356.928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1033773"/>
                  </a:ext>
                </a:extLst>
              </a:tr>
              <a:tr h="3560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EL OBSERVATORIO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RECUPERACIÓN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QUILPUÉ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$700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$16.800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13547899"/>
                  </a:ext>
                </a:extLst>
              </a:tr>
              <a:tr h="44506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3° S. G. CARREÑO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1974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UBICACIÓN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307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$1.873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$575.011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4775163"/>
                  </a:ext>
                </a:extLst>
              </a:tr>
              <a:tr h="3738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1° S. G. CARREÑO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1960-1974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UBICACIÓN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74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</a:t>
                      </a: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VIÑA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$851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$62.974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80850495"/>
                  </a:ext>
                </a:extLst>
              </a:tr>
              <a:tr h="57858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SOM ORELLANA (PEÑABLANCA)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2014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UBICACIÓN / AÑO CONSTRUCCIÓN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PAF- FISCO ARMADA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VILLA ALEMANA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$1.349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$134.900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32148580"/>
                  </a:ext>
                </a:extLst>
              </a:tr>
              <a:tr h="186928"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TOTALES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930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548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382</a:t>
                      </a:r>
                    </a:p>
                  </a:txBody>
                  <a:tcPr marL="5902" marR="5902" marT="59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02" marR="5902" marT="59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9925563"/>
                  </a:ext>
                </a:extLst>
              </a:tr>
            </a:tbl>
          </a:graphicData>
        </a:graphic>
      </p:graphicFrame>
      <p:sp>
        <p:nvSpPr>
          <p:cNvPr id="2" name="Elipse 1">
            <a:extLst>
              <a:ext uri="{FF2B5EF4-FFF2-40B4-BE49-F238E27FC236}">
                <a16:creationId xmlns:a16="http://schemas.microsoft.com/office/drawing/2014/main" xmlns="" id="{DC99CAA5-DCF8-A5A6-8AED-20F58105C60A}"/>
              </a:ext>
            </a:extLst>
          </p:cNvPr>
          <p:cNvSpPr/>
          <p:nvPr/>
        </p:nvSpPr>
        <p:spPr bwMode="auto">
          <a:xfrm>
            <a:off x="4370834" y="5301208"/>
            <a:ext cx="216024" cy="216024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0000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3507970" y="2875478"/>
            <a:ext cx="5476452" cy="3845997"/>
            <a:chOff x="3915013" y="3284984"/>
            <a:chExt cx="2097148" cy="1728192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 rotWithShape="1">
            <a:blip r:embed="rId3"/>
            <a:srcRect l="21256" t="33341" r="40493" b="10621"/>
            <a:stretch/>
          </p:blipFill>
          <p:spPr>
            <a:xfrm>
              <a:off x="3915013" y="3284984"/>
              <a:ext cx="2097148" cy="1728192"/>
            </a:xfrm>
            <a:prstGeom prst="rect">
              <a:avLst/>
            </a:prstGeom>
          </p:spPr>
        </p:pic>
        <p:sp>
          <p:nvSpPr>
            <p:cNvPr id="6" name="Elipse 5"/>
            <p:cNvSpPr/>
            <p:nvPr/>
          </p:nvSpPr>
          <p:spPr bwMode="auto">
            <a:xfrm>
              <a:off x="5076056" y="3501008"/>
              <a:ext cx="360040" cy="370361"/>
            </a:xfrm>
            <a:prstGeom prst="ellips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7" name="CuadroTexto 6"/>
            <p:cNvSpPr txBox="1"/>
            <p:nvPr/>
          </p:nvSpPr>
          <p:spPr>
            <a:xfrm>
              <a:off x="5196962" y="3604902"/>
              <a:ext cx="100391" cy="162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1800" dirty="0"/>
                <a:t>A</a:t>
              </a:r>
              <a:endParaRPr lang="es-CL" sz="1800" dirty="0"/>
            </a:p>
          </p:txBody>
        </p:sp>
      </p:grp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32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PROPUESTA</a:t>
            </a:r>
            <a:endParaRPr lang="es-CL" sz="1100" b="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15299" t="23040" r="50951" b="20081"/>
          <a:stretch/>
        </p:blipFill>
        <p:spPr>
          <a:xfrm>
            <a:off x="5431374" y="874755"/>
            <a:ext cx="3101066" cy="165341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9138" y="1080977"/>
            <a:ext cx="3700774" cy="215443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Venta infraestructura y casas área BIENESTAR:</a:t>
            </a:r>
          </a:p>
          <a:p>
            <a:endParaRPr lang="es-ES" dirty="0"/>
          </a:p>
          <a:p>
            <a:pPr marL="171450" indent="-171450">
              <a:buFontTx/>
              <a:buChar char="-"/>
            </a:pPr>
            <a:r>
              <a:rPr lang="es-ES" dirty="0"/>
              <a:t>En Av. Colón: </a:t>
            </a:r>
            <a:r>
              <a:rPr lang="es-CL" dirty="0"/>
              <a:t>66.270 UF ($2.511.633.000)</a:t>
            </a:r>
          </a:p>
          <a:p>
            <a:pPr marL="171450" indent="-171450">
              <a:buFontTx/>
              <a:buChar char="-"/>
            </a:pPr>
            <a:r>
              <a:rPr lang="es-ES" dirty="0"/>
              <a:t>4to sector P. Ancha: 8.316 UF ($ 315.176.400)</a:t>
            </a:r>
            <a:endParaRPr lang="es-CL" dirty="0"/>
          </a:p>
          <a:p>
            <a:pPr marL="171450" indent="-171450">
              <a:buFontTx/>
              <a:buChar char="-"/>
            </a:pPr>
            <a:endParaRPr lang="es-ES" dirty="0"/>
          </a:p>
          <a:p>
            <a:r>
              <a:rPr lang="es-ES" dirty="0"/>
              <a:t>Venta terrenos en Fundo Naval:</a:t>
            </a:r>
          </a:p>
          <a:p>
            <a:endParaRPr lang="es-ES" dirty="0"/>
          </a:p>
          <a:p>
            <a:pPr marL="171450" indent="-171450">
              <a:buFontTx/>
              <a:buChar char="-"/>
            </a:pPr>
            <a:r>
              <a:rPr lang="es-ES" dirty="0"/>
              <a:t>Terreno “A” (lote 4-16, 5 UF M2) : 150.000 UF</a:t>
            </a:r>
          </a:p>
          <a:p>
            <a:r>
              <a:rPr lang="es-ES" dirty="0"/>
              <a:t>                                                     ($5.685.000.000)</a:t>
            </a:r>
          </a:p>
          <a:p>
            <a:endParaRPr lang="es-ES" dirty="0"/>
          </a:p>
          <a:p>
            <a:r>
              <a:rPr lang="es-ES" sz="1400" dirty="0">
                <a:solidFill>
                  <a:srgbClr val="FF0000"/>
                </a:solidFill>
              </a:rPr>
              <a:t>Total: 224.586 UF ($ 8.511.809.400)</a:t>
            </a:r>
            <a:endParaRPr lang="es-CL" sz="1400" dirty="0">
              <a:solidFill>
                <a:srgbClr val="FF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/>
          <a:srcRect l="13100" t="26240" r="59450" b="20481"/>
          <a:stretch/>
        </p:blipFill>
        <p:spPr>
          <a:xfrm>
            <a:off x="3997617" y="1977036"/>
            <a:ext cx="2208051" cy="1653414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79138" y="3563851"/>
            <a:ext cx="3700774" cy="1754326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Construcción de 1 block : 30.000 UF</a:t>
            </a:r>
          </a:p>
          <a:p>
            <a:r>
              <a:rPr lang="es-ES" dirty="0"/>
              <a:t>Urbanización : 14.500 UF  </a:t>
            </a:r>
          </a:p>
          <a:p>
            <a:endParaRPr lang="es-ES" dirty="0"/>
          </a:p>
          <a:p>
            <a:r>
              <a:rPr lang="es-ES" dirty="0"/>
              <a:t>Total: 44.500 UF</a:t>
            </a:r>
          </a:p>
          <a:p>
            <a:endParaRPr lang="es-ES" dirty="0"/>
          </a:p>
          <a:p>
            <a:endParaRPr lang="es-ES" dirty="0"/>
          </a:p>
          <a:p>
            <a:r>
              <a:rPr lang="es-ES" dirty="0"/>
              <a:t>Se podrían </a:t>
            </a:r>
            <a:r>
              <a:rPr lang="es-ES" u="sng" dirty="0">
                <a:solidFill>
                  <a:schemeClr val="accent2"/>
                </a:solidFill>
              </a:rPr>
              <a:t>construir 5 Edificios</a:t>
            </a:r>
            <a:r>
              <a:rPr lang="es-ES" dirty="0">
                <a:solidFill>
                  <a:schemeClr val="accent2"/>
                </a:solidFill>
              </a:rPr>
              <a:t> </a:t>
            </a:r>
            <a:r>
              <a:rPr lang="es-ES" dirty="0"/>
              <a:t>de 16 </a:t>
            </a:r>
            <a:r>
              <a:rPr lang="es-ES" dirty="0" err="1"/>
              <a:t>deptos</a:t>
            </a:r>
            <a:r>
              <a:rPr lang="es-ES" dirty="0"/>
              <a:t> (Total 80 </a:t>
            </a:r>
            <a:r>
              <a:rPr lang="es-ES" dirty="0" err="1"/>
              <a:t>deptos</a:t>
            </a:r>
            <a:r>
              <a:rPr lang="es-ES" dirty="0"/>
              <a:t>)</a:t>
            </a:r>
          </a:p>
          <a:p>
            <a:endParaRPr lang="es-ES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4EFA0536-A625-4AA8-A67C-21C68B88EDA6}"/>
              </a:ext>
            </a:extLst>
          </p:cNvPr>
          <p:cNvSpPr txBox="1"/>
          <p:nvPr/>
        </p:nvSpPr>
        <p:spPr>
          <a:xfrm>
            <a:off x="1798988" y="229597"/>
            <a:ext cx="54020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98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PROPUESTA INICIAL</a:t>
            </a:r>
          </a:p>
        </p:txBody>
      </p:sp>
      <p:pic>
        <p:nvPicPr>
          <p:cNvPr id="21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2" name="Picture 2" descr="C:\PAGINAS\servicons\IMAGENES\ESCUD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4691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s-ES" dirty="0">
              <a:solidFill>
                <a:srgbClr val="333399"/>
              </a:solidFill>
            </a:endParaRPr>
          </a:p>
          <a:p>
            <a:pPr>
              <a:defRPr/>
            </a:pPr>
            <a:fld id="{4AFE1D5E-9936-416A-B4D0-E96BD8E3C717}" type="slidenum">
              <a:rPr lang="es-ES" smtClean="0">
                <a:solidFill>
                  <a:srgbClr val="333399"/>
                </a:solidFill>
              </a:rPr>
              <a:pPr>
                <a:defRPr/>
              </a:pPr>
              <a:t>33</a:t>
            </a:fld>
            <a:endParaRPr lang="es-ES" dirty="0">
              <a:solidFill>
                <a:srgbClr val="333399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PROPUESTA</a:t>
            </a:r>
            <a:endParaRPr lang="es-CL" sz="1100" b="0" dirty="0"/>
          </a:p>
        </p:txBody>
      </p:sp>
      <p:sp>
        <p:nvSpPr>
          <p:cNvPr id="5" name="CuadroTexto 4"/>
          <p:cNvSpPr txBox="1"/>
          <p:nvPr/>
        </p:nvSpPr>
        <p:spPr>
          <a:xfrm>
            <a:off x="179512" y="1595779"/>
            <a:ext cx="3599368" cy="156966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Venta secuencial y traslado de poblaciones navales al Fundo Naval:</a:t>
            </a:r>
          </a:p>
          <a:p>
            <a:endParaRPr lang="es-ES" dirty="0"/>
          </a:p>
          <a:p>
            <a:pPr marL="171450" indent="-171450">
              <a:buFontTx/>
              <a:buChar char="-"/>
            </a:pPr>
            <a:r>
              <a:rPr lang="es-ES" dirty="0"/>
              <a:t>Avalúo </a:t>
            </a:r>
            <a:r>
              <a:rPr lang="es-ES" dirty="0" err="1"/>
              <a:t>Ofs</a:t>
            </a:r>
            <a:r>
              <a:rPr lang="es-ES" dirty="0"/>
              <a:t> :448.369 </a:t>
            </a:r>
            <a:r>
              <a:rPr lang="es-CL" dirty="0"/>
              <a:t>UF</a:t>
            </a:r>
          </a:p>
          <a:p>
            <a:pPr marL="171450" indent="-171450">
              <a:buFontTx/>
              <a:buChar char="-"/>
            </a:pPr>
            <a:r>
              <a:rPr lang="es-ES" dirty="0"/>
              <a:t>Avalúo GM:  514.205 UF</a:t>
            </a:r>
            <a:endParaRPr lang="es-CL" dirty="0"/>
          </a:p>
          <a:p>
            <a:pPr marL="171450" indent="-171450">
              <a:buFontTx/>
              <a:buChar char="-"/>
            </a:pPr>
            <a:endParaRPr lang="es-ES" dirty="0"/>
          </a:p>
          <a:p>
            <a:endParaRPr lang="es-ES" dirty="0"/>
          </a:p>
          <a:p>
            <a:r>
              <a:rPr lang="es-ES" dirty="0"/>
              <a:t>Total: 962.574 UF</a:t>
            </a:r>
            <a:endParaRPr lang="es-CL" dirty="0"/>
          </a:p>
        </p:txBody>
      </p:sp>
      <p:sp>
        <p:nvSpPr>
          <p:cNvPr id="19" name="CuadroTexto 18"/>
          <p:cNvSpPr txBox="1"/>
          <p:nvPr/>
        </p:nvSpPr>
        <p:spPr>
          <a:xfrm>
            <a:off x="179512" y="3903399"/>
            <a:ext cx="3633582" cy="2123658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</a:lstStyle>
          <a:p>
            <a:r>
              <a:rPr lang="es-ES" dirty="0"/>
              <a:t>Construcción de 1 block: 30.000 UF</a:t>
            </a:r>
          </a:p>
          <a:p>
            <a:r>
              <a:rPr lang="es-ES" dirty="0"/>
              <a:t>Urbanización : 14.500 UF  </a:t>
            </a:r>
          </a:p>
          <a:p>
            <a:endParaRPr lang="es-ES" dirty="0"/>
          </a:p>
          <a:p>
            <a:r>
              <a:rPr lang="es-ES" dirty="0"/>
              <a:t>Total: 44.500 UF</a:t>
            </a:r>
          </a:p>
          <a:p>
            <a:endParaRPr lang="es-ES" dirty="0"/>
          </a:p>
          <a:p>
            <a:r>
              <a:rPr lang="es-ES" dirty="0"/>
              <a:t>Se podrían construir siguientes edificios de 16 </a:t>
            </a:r>
            <a:r>
              <a:rPr lang="es-ES" dirty="0" err="1"/>
              <a:t>deptos</a:t>
            </a:r>
            <a:r>
              <a:rPr lang="es-ES" dirty="0"/>
              <a:t>:</a:t>
            </a:r>
          </a:p>
          <a:p>
            <a:endParaRPr lang="es-ES" dirty="0"/>
          </a:p>
          <a:p>
            <a:r>
              <a:rPr lang="es-ES" dirty="0"/>
              <a:t>-  10 oficiales (160 </a:t>
            </a:r>
            <a:r>
              <a:rPr lang="es-ES" dirty="0" err="1"/>
              <a:t>deptos</a:t>
            </a:r>
            <a:r>
              <a:rPr lang="es-ES" dirty="0"/>
              <a:t>) .</a:t>
            </a:r>
          </a:p>
          <a:p>
            <a:r>
              <a:rPr lang="es-ES" dirty="0"/>
              <a:t>-  12 GM (192 </a:t>
            </a:r>
            <a:r>
              <a:rPr lang="es-ES" dirty="0" err="1"/>
              <a:t>deptos</a:t>
            </a:r>
            <a:r>
              <a:rPr lang="es-ES" dirty="0"/>
              <a:t>).</a:t>
            </a:r>
          </a:p>
          <a:p>
            <a:r>
              <a:rPr lang="es-ES" dirty="0"/>
              <a:t>Total </a:t>
            </a:r>
            <a:r>
              <a:rPr lang="es-ES" dirty="0" smtClean="0"/>
              <a:t>22 </a:t>
            </a:r>
            <a:r>
              <a:rPr lang="es-ES" dirty="0"/>
              <a:t>edificios (Total) 336 deptos. </a:t>
            </a: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710" y="898396"/>
            <a:ext cx="2229154" cy="1671866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419" y="1364986"/>
            <a:ext cx="1941552" cy="1456164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xmlns="" id="{5B629736-07F5-6ECC-EB58-9996D80DBF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059" y="1892520"/>
            <a:ext cx="2057474" cy="15428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378" y="2632018"/>
            <a:ext cx="2031391" cy="1523543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xmlns="" id="{50EAFF74-4F3B-395A-FAB3-ABA1F469C73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483" y="2968291"/>
            <a:ext cx="2274550" cy="1706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xmlns="" id="{E99979E7-76C7-C2DC-7043-C3A68DAE47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905" y="3532166"/>
            <a:ext cx="2103255" cy="1577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xmlns="" id="{353F710C-D38F-81CD-5413-CC7CCE97C58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542" y="4117937"/>
            <a:ext cx="2321965" cy="1741573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1D483B8C-4F66-0738-92AC-282869A015F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27" name="Picture 2" descr="C:\PAGINAS\servicons\IMAGENES\ESCUDO.png">
            <a:extLst>
              <a:ext uri="{FF2B5EF4-FFF2-40B4-BE49-F238E27FC236}">
                <a16:creationId xmlns:a16="http://schemas.microsoft.com/office/drawing/2014/main" xmlns="" id="{ABB60160-B7E1-C9CA-18BC-A8EE59F8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8" name="Picture 2" descr="C:\PAGINAS\servicons\IMAGENES\ESCUDO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6A90D92A-5307-47CE-8771-CFC3B8C556E3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TEMARIO</a:t>
            </a:r>
            <a:endParaRPr lang="es-CL" sz="1100" b="0" dirty="0"/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xmlns="" id="{3F0D94A2-6E0D-2986-7F2A-B2AF08FB507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1" name="Picture 2" descr="http://portal.armada.cl/publico/heraldica_imagen/0099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xmlns="" id="{4EFA0536-A625-4AA8-A67C-21C68B88EDA6}"/>
              </a:ext>
            </a:extLst>
          </p:cNvPr>
          <p:cNvSpPr txBox="1"/>
          <p:nvPr/>
        </p:nvSpPr>
        <p:spPr>
          <a:xfrm>
            <a:off x="1529310" y="219305"/>
            <a:ext cx="57973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98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AVALÚO POBLACIONES NAVALES </a:t>
            </a:r>
          </a:p>
        </p:txBody>
      </p:sp>
    </p:spTree>
    <p:extLst>
      <p:ext uri="{BB962C8B-B14F-4D97-AF65-F5344CB8AC3E}">
        <p14:creationId xmlns:p14="http://schemas.microsoft.com/office/powerpoint/2010/main" val="28814231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D396A13-CB2A-EF65-B381-9B8D2BECF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ceso alternativo 5">
            <a:extLst>
              <a:ext uri="{FF2B5EF4-FFF2-40B4-BE49-F238E27FC236}">
                <a16:creationId xmlns:a16="http://schemas.microsoft.com/office/drawing/2014/main" xmlns="" id="{4E216FC6-43A2-3D9D-C93D-E9A2C18E8EB3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Rectángulo 11">
            <a:extLst>
              <a:ext uri="{FF2B5EF4-FFF2-40B4-BE49-F238E27FC236}">
                <a16:creationId xmlns:a16="http://schemas.microsoft.com/office/drawing/2014/main" xmlns="" id="{D2A8394D-2B43-C2D9-A73B-373392A5EBAF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P A T R I O T I S M 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HONOR		LEALTAD		         VALENTÍA	         INTEGRIDAD		  DEBER</a:t>
            </a:r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xmlns="" id="{5D074840-7D6B-9B46-F7A5-305EF29B4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AFE1D5E-9936-416A-B4D0-E96BD8E3C717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4" name="Picture 2" descr="C:\PAGINAS\servicons\IMAGENES\ESCUDO.png">
            <a:extLst>
              <a:ext uri="{FF2B5EF4-FFF2-40B4-BE49-F238E27FC236}">
                <a16:creationId xmlns:a16="http://schemas.microsoft.com/office/drawing/2014/main" xmlns="" id="{36B5E918-7EA0-9261-E77B-E371CB7D9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F928D591-1EDE-41AA-30D9-BD2F2FD5A121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TEMARIO</a:t>
            </a:r>
            <a:endParaRPr kumimoji="0" lang="es-CL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3E643D96-7584-CC3B-B124-13028B1C39C7}"/>
              </a:ext>
            </a:extLst>
          </p:cNvPr>
          <p:cNvSpPr txBox="1"/>
          <p:nvPr/>
        </p:nvSpPr>
        <p:spPr>
          <a:xfrm>
            <a:off x="755576" y="836712"/>
            <a:ext cx="763284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600" b="1" i="0" u="none" strike="noStrike" kern="1200" cap="none" spc="0" normalizeH="0" baseline="0" noProof="0" dirty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s-ES" sz="2000" dirty="0">
                <a:solidFill>
                  <a:srgbClr val="333399"/>
                </a:solidFill>
              </a:rPr>
              <a:t>Formalizar acuerdo con SENAPRED y compromiso instalaciones JEDENA y Helipuerto.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s-ES" sz="2000" dirty="0">
              <a:solidFill>
                <a:srgbClr val="333399"/>
              </a:solidFill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s-ES" sz="2000" dirty="0">
                <a:solidFill>
                  <a:srgbClr val="333399"/>
                </a:solidFill>
              </a:rPr>
              <a:t>Formalizar con Servicio de Salud Centro de Diálisis y postular con fondos regionales Centro de Salud Mental.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s-ES" sz="2000" dirty="0">
              <a:solidFill>
                <a:srgbClr val="333399"/>
              </a:solidFill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s-ES" sz="2000" dirty="0">
                <a:solidFill>
                  <a:srgbClr val="333399"/>
                </a:solidFill>
              </a:rPr>
              <a:t>Establecer mesa de trabajo con SERVIU y evaluar venta directa casas fiscales. DIREBIEN propone Proyecto y secuencia.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s-CL" sz="2000" dirty="0">
              <a:solidFill>
                <a:srgbClr val="333399"/>
              </a:solidFill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s-ES" sz="2000" dirty="0">
                <a:solidFill>
                  <a:srgbClr val="333399"/>
                </a:solidFill>
              </a:rPr>
              <a:t>Establecer mesa de trabajo con Municipalidad de Viña del Mar y mejorar condiciones uso de suelo y vías en lotes  </a:t>
            </a:r>
            <a:r>
              <a:rPr lang="es-MX" sz="2000" dirty="0">
                <a:solidFill>
                  <a:srgbClr val="333399"/>
                </a:solidFill>
              </a:rPr>
              <a:t>4-1, 4-2 y 4-3.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s-ES" sz="2000" dirty="0">
              <a:solidFill>
                <a:srgbClr val="333399"/>
              </a:solidFill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s-ES" sz="2000" dirty="0">
                <a:solidFill>
                  <a:srgbClr val="333399"/>
                </a:solidFill>
              </a:rPr>
              <a:t>Ingresar al Plan de Enajenaciones instalaciones Avda. Colón, los lotes </a:t>
            </a:r>
            <a:r>
              <a:rPr lang="es-MX" sz="2000" dirty="0">
                <a:solidFill>
                  <a:srgbClr val="333399"/>
                </a:solidFill>
              </a:rPr>
              <a:t>4-1, 4-2, 4-3 y </a:t>
            </a:r>
            <a:r>
              <a:rPr lang="es-ES" sz="2000" dirty="0">
                <a:solidFill>
                  <a:srgbClr val="333399"/>
                </a:solidFill>
              </a:rPr>
              <a:t>4-16 y casas fiscales que se determinen.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s-ES" sz="2000" dirty="0">
              <a:solidFill>
                <a:srgbClr val="333399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BBF4745D-2295-0154-2CE1-05E9A7367EC5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TEMARIO</a:t>
            </a:r>
            <a:endParaRPr kumimoji="0" lang="es-CL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2" name="Picture 2" descr="C:\PAGINAS\servicons\IMAGENES\ESCUDO.png">
            <a:extLst>
              <a:ext uri="{FF2B5EF4-FFF2-40B4-BE49-F238E27FC236}">
                <a16:creationId xmlns:a16="http://schemas.microsoft.com/office/drawing/2014/main" xmlns="" id="{7EAC737B-20E8-CF56-971A-CBAACEE88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Picture 2" descr="C:\PAGINAS\servicons\IMAGENES\ESCUDO.png">
            <a:extLst>
              <a:ext uri="{FF2B5EF4-FFF2-40B4-BE49-F238E27FC236}">
                <a16:creationId xmlns:a16="http://schemas.microsoft.com/office/drawing/2014/main" xmlns="" id="{43F69059-7081-D291-A8BC-D24FB6673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"/>
            <a:ext cx="576064" cy="90872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4B1F0323-6F25-9676-54EC-7295247BD661}"/>
              </a:ext>
            </a:extLst>
          </p:cNvPr>
          <p:cNvSpPr txBox="1"/>
          <p:nvPr/>
        </p:nvSpPr>
        <p:spPr>
          <a:xfrm>
            <a:off x="971600" y="188640"/>
            <a:ext cx="7057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TEMARIO</a:t>
            </a:r>
            <a:endParaRPr kumimoji="0" lang="es-CL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xmlns="" id="{D0994886-02D0-4E84-13B8-A248848C33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45" y="8989"/>
            <a:ext cx="719390" cy="103641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8" name="Picture 2" descr="http://portal.armada.cl/publico/heraldica_imagen/0099.jpg">
            <a:extLst>
              <a:ext uri="{FF2B5EF4-FFF2-40B4-BE49-F238E27FC236}">
                <a16:creationId xmlns:a16="http://schemas.microsoft.com/office/drawing/2014/main" xmlns="" id="{4049C638-C241-A876-1358-B5F2620E8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7" y="22999"/>
            <a:ext cx="767432" cy="94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F0655EE2-2397-F32C-E7EF-000C2BDC5236}"/>
              </a:ext>
            </a:extLst>
          </p:cNvPr>
          <p:cNvSpPr txBox="1"/>
          <p:nvPr/>
        </p:nvSpPr>
        <p:spPr>
          <a:xfrm>
            <a:off x="1475656" y="357917"/>
            <a:ext cx="619268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RECOMENDACIONES</a:t>
            </a:r>
            <a:endParaRPr kumimoji="0" lang="es-CL" sz="2000" b="1" i="0" u="none" strike="noStrike" kern="1200" cap="none" spc="0" normalizeH="0" baseline="0" noProof="0" dirty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7188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ienes Nacionales y Armada dialogan por fundo naval Las Salinas en Viña del  Mar - La Terce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88" y="0"/>
            <a:ext cx="9162778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xmlns="" id="{71430718-A5BB-0161-8CE2-0E28BE49B8B1}"/>
              </a:ext>
            </a:extLst>
          </p:cNvPr>
          <p:cNvSpPr txBox="1"/>
          <p:nvPr/>
        </p:nvSpPr>
        <p:spPr>
          <a:xfrm>
            <a:off x="-20688" y="161382"/>
            <a:ext cx="96946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L" b="1" dirty="0">
              <a:solidFill>
                <a:srgbClr val="FFFF8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es-ES" sz="4400" b="1" dirty="0">
                <a:solidFill>
                  <a:srgbClr val="FFFF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PLANO REGULADOR FUNDO NAVAL LAS SALINAS</a:t>
            </a:r>
            <a:endParaRPr lang="x-none" b="1" dirty="0">
              <a:solidFill>
                <a:srgbClr val="FFFF8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t="17703" r="27469" b="16009"/>
          <a:stretch/>
        </p:blipFill>
        <p:spPr>
          <a:xfrm>
            <a:off x="6228184" y="1770664"/>
            <a:ext cx="2669706" cy="3830417"/>
          </a:xfrm>
          <a:prstGeom prst="rect">
            <a:avLst/>
          </a:prstGeom>
        </p:spPr>
      </p:pic>
      <p:sp>
        <p:nvSpPr>
          <p:cNvPr id="11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29521153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 bwMode="auto">
          <a:xfrm>
            <a:off x="179512" y="116632"/>
            <a:ext cx="8712968" cy="662473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>
            <a:off x="0" y="0"/>
            <a:ext cx="9144000" cy="18448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123728" y="476672"/>
            <a:ext cx="468052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PLANTA ARQUITECTURA – PROYECTO SENAPRED</a:t>
            </a:r>
            <a:endParaRPr lang="es-CL" sz="1400" dirty="0"/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7251" t="12560" r="56525" b="14001"/>
          <a:stretch/>
        </p:blipFill>
        <p:spPr>
          <a:xfrm>
            <a:off x="827584" y="1144489"/>
            <a:ext cx="7201847" cy="45626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099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 bwMode="auto">
          <a:xfrm>
            <a:off x="179512" y="116632"/>
            <a:ext cx="8712968" cy="662473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Rectángulo 2">
            <a:hlinkClick r:id="rId3" action="ppaction://hlinksldjump"/>
          </p:cNvPr>
          <p:cNvSpPr/>
          <p:nvPr/>
        </p:nvSpPr>
        <p:spPr bwMode="auto">
          <a:xfrm>
            <a:off x="0" y="0"/>
            <a:ext cx="9144000" cy="18448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123728" y="476672"/>
            <a:ext cx="468052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PLANTA ARQUITECTURA – PROYECTO SENAPRED</a:t>
            </a:r>
            <a:endParaRPr lang="es-CL" sz="1400" dirty="0"/>
          </a:p>
        </p:txBody>
      </p:sp>
      <p:sp>
        <p:nvSpPr>
          <p:cNvPr id="6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827584" y="6479625"/>
            <a:ext cx="7201847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FFFF"/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6485274"/>
            <a:ext cx="9144000" cy="40011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HONOR		LEALTAD		         VALENTÍA	         INTEGRIDAD		  DEBER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951" t="18320" r="50900" b="15440"/>
          <a:stretch/>
        </p:blipFill>
        <p:spPr>
          <a:xfrm>
            <a:off x="360055" y="1229637"/>
            <a:ext cx="8136904" cy="457562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Flecha: curvada hacia la izquierda 7">
            <a:hlinkClick r:id="rId3" action="ppaction://hlinksldjump"/>
            <a:extLst>
              <a:ext uri="{FF2B5EF4-FFF2-40B4-BE49-F238E27FC236}">
                <a16:creationId xmlns:a16="http://schemas.microsoft.com/office/drawing/2014/main" xmlns="" id="{33758B5F-010B-1BF4-D3A0-BB7871DC5F84}"/>
              </a:ext>
            </a:extLst>
          </p:cNvPr>
          <p:cNvSpPr/>
          <p:nvPr/>
        </p:nvSpPr>
        <p:spPr bwMode="auto">
          <a:xfrm>
            <a:off x="8115523" y="5949280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57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22832" t="11502" r="22831" b="20600"/>
          <a:stretch/>
        </p:blipFill>
        <p:spPr>
          <a:xfrm>
            <a:off x="0" y="-1"/>
            <a:ext cx="9135977" cy="642166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07704" y="6433591"/>
            <a:ext cx="532859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PLANTA ARQUITECTURA – PROYECTO UNIDAD DIÁLISIS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144004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 bwMode="auto">
          <a:xfrm>
            <a:off x="179512" y="116632"/>
            <a:ext cx="8712968" cy="662473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11412" t="12901" r="15744" b="19199"/>
          <a:stretch/>
        </p:blipFill>
        <p:spPr>
          <a:xfrm>
            <a:off x="0" y="1556792"/>
            <a:ext cx="9144000" cy="479442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 bwMode="auto">
          <a:xfrm>
            <a:off x="0" y="0"/>
            <a:ext cx="9144000" cy="18448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907704" y="528935"/>
            <a:ext cx="532859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PLANTA ARQUITECTURA – PROYECTO SALUD MENTAL</a:t>
            </a:r>
            <a:endParaRPr lang="es-CL" sz="1400" dirty="0"/>
          </a:p>
        </p:txBody>
      </p:sp>
      <p:sp>
        <p:nvSpPr>
          <p:cNvPr id="6" name="Rectángulo 5"/>
          <p:cNvSpPr/>
          <p:nvPr/>
        </p:nvSpPr>
        <p:spPr bwMode="auto">
          <a:xfrm>
            <a:off x="4860032" y="2780928"/>
            <a:ext cx="3888432" cy="345638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Flecha: curvada hacia la izquierda 6">
            <a:hlinkClick r:id="rId4" action="ppaction://hlinksldjump"/>
            <a:extLst>
              <a:ext uri="{FF2B5EF4-FFF2-40B4-BE49-F238E27FC236}">
                <a16:creationId xmlns:a16="http://schemas.microsoft.com/office/drawing/2014/main" xmlns="" id="{D0036030-FC04-F027-632E-DA324FF774D2}"/>
              </a:ext>
            </a:extLst>
          </p:cNvPr>
          <p:cNvSpPr/>
          <p:nvPr/>
        </p:nvSpPr>
        <p:spPr bwMode="auto">
          <a:xfrm>
            <a:off x="8115523" y="6299995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98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 bwMode="auto">
          <a:xfrm>
            <a:off x="179512" y="116632"/>
            <a:ext cx="8712968" cy="662473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18107" t="22000" r="9051" b="21301"/>
          <a:stretch/>
        </p:blipFill>
        <p:spPr>
          <a:xfrm>
            <a:off x="0" y="1844824"/>
            <a:ext cx="9144000" cy="403244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07704" y="528935"/>
            <a:ext cx="5328592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/>
              <a:t>PLANTA ARQUITECTURA – PROYECTO CLÍNICA Y POLI</a:t>
            </a:r>
            <a:endParaRPr lang="es-CL" sz="1400" dirty="0"/>
          </a:p>
        </p:txBody>
      </p:sp>
      <p:sp>
        <p:nvSpPr>
          <p:cNvPr id="6" name="Rectángulo 5"/>
          <p:cNvSpPr/>
          <p:nvPr/>
        </p:nvSpPr>
        <p:spPr bwMode="auto">
          <a:xfrm>
            <a:off x="4499992" y="4869160"/>
            <a:ext cx="2232248" cy="2160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ángulo 6"/>
          <p:cNvSpPr/>
          <p:nvPr/>
        </p:nvSpPr>
        <p:spPr bwMode="auto">
          <a:xfrm>
            <a:off x="2483768" y="5085184"/>
            <a:ext cx="504056" cy="2160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Flecha: curvada hacia la izquierda 1">
            <a:hlinkClick r:id="rId4" action="ppaction://hlinksldjump"/>
            <a:extLst>
              <a:ext uri="{FF2B5EF4-FFF2-40B4-BE49-F238E27FC236}">
                <a16:creationId xmlns:a16="http://schemas.microsoft.com/office/drawing/2014/main" xmlns="" id="{10E91B84-A599-9A1D-AB4C-227E61F813DA}"/>
              </a:ext>
            </a:extLst>
          </p:cNvPr>
          <p:cNvSpPr/>
          <p:nvPr/>
        </p:nvSpPr>
        <p:spPr bwMode="auto">
          <a:xfrm>
            <a:off x="8115523" y="5949280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78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/>
          <a:srcRect l="25194" t="8000" r="18500" b="11567"/>
          <a:stretch/>
        </p:blipFill>
        <p:spPr>
          <a:xfrm>
            <a:off x="173999" y="0"/>
            <a:ext cx="8468365" cy="6804667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pic>
      <p:sp>
        <p:nvSpPr>
          <p:cNvPr id="4" name="CuadroTexto 3"/>
          <p:cNvSpPr txBox="1"/>
          <p:nvPr/>
        </p:nvSpPr>
        <p:spPr>
          <a:xfrm>
            <a:off x="4650378" y="4401695"/>
            <a:ext cx="4429028" cy="246221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tabLst>
                <a:tab pos="177800" algn="l"/>
              </a:tabLst>
            </a:pPr>
            <a:r>
              <a:rPr lang="es-ES" sz="1400" dirty="0">
                <a:solidFill>
                  <a:srgbClr val="000000"/>
                </a:solidFill>
              </a:rPr>
              <a:t>SECTOR NOR - ORIENTE</a:t>
            </a:r>
          </a:p>
          <a:p>
            <a:pPr marL="228600" indent="-228600">
              <a:buFont typeface="+mj-lt"/>
              <a:buAutoNum type="alphaUcPeriod"/>
              <a:tabLst>
                <a:tab pos="177800" algn="l"/>
              </a:tabLst>
            </a:pPr>
            <a:r>
              <a:rPr lang="es-ES" sz="1100" dirty="0">
                <a:solidFill>
                  <a:srgbClr val="000000"/>
                </a:solidFill>
              </a:rPr>
              <a:t>SECTOR PERSONAL GENTE DE MAR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</a:rPr>
              <a:t>21 EDIFICIOS DE 16 DEPTOS C/U. TOTAL 336.</a:t>
            </a:r>
            <a:endParaRPr lang="es-ES" sz="600" dirty="0">
              <a:solidFill>
                <a:srgbClr val="000000"/>
              </a:solidFill>
            </a:endParaRP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>
                <a:solidFill>
                  <a:srgbClr val="000000"/>
                </a:solidFill>
              </a:rPr>
              <a:t>ASOFAR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</a:rPr>
              <a:t>LOTE 4-17 (3,16 HÁS), GRAVADO CON VIALIDAD</a:t>
            </a: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>
                <a:solidFill>
                  <a:srgbClr val="000000"/>
                </a:solidFill>
              </a:rPr>
              <a:t>FACTIBLE ENAJENAR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</a:rPr>
              <a:t>LOTE 4-16 (3,00 HÁS), GRAVADO CON VIALIDAD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</a:rPr>
              <a:t>USO DE SUELO ADECUADO</a:t>
            </a:r>
          </a:p>
          <a:p>
            <a:pPr marL="444500" lvl="1" indent="-171450">
              <a:buFont typeface="Arial" panose="020B0604020202020204" pitchFamily="34" charset="0"/>
              <a:buChar char="•"/>
              <a:tabLst>
                <a:tab pos="444500" algn="l"/>
              </a:tabLst>
            </a:pPr>
            <a:r>
              <a:rPr lang="es-ES" sz="900" dirty="0">
                <a:solidFill>
                  <a:srgbClr val="000000"/>
                </a:solidFill>
              </a:rPr>
              <a:t>RECOMENDABLE ESPERAR CONSTRUCCIÓN VIALIDAD</a:t>
            </a: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>
                <a:solidFill>
                  <a:srgbClr val="000000"/>
                </a:solidFill>
              </a:rPr>
              <a:t>COMODATO MUNIVIÑA</a:t>
            </a:r>
          </a:p>
          <a:p>
            <a:pPr marL="228600" indent="-228600">
              <a:buFont typeface="+mj-lt"/>
              <a:buAutoNum type="alphaUcPeriod" startAt="2"/>
              <a:tabLst>
                <a:tab pos="177800" algn="l"/>
              </a:tabLst>
            </a:pPr>
            <a:r>
              <a:rPr lang="es-ES" sz="1100" dirty="0">
                <a:solidFill>
                  <a:srgbClr val="000000"/>
                </a:solidFill>
              </a:rPr>
              <a:t>SECTOR AMPLIACIÓN VIVIENDAS  OFICIALES</a:t>
            </a:r>
          </a:p>
          <a:p>
            <a:pPr marL="444500" indent="-171450">
              <a:buFont typeface="Arial" panose="020B0604020202020204" pitchFamily="34" charset="0"/>
              <a:buChar char="•"/>
              <a:tabLst>
                <a:tab pos="182563" algn="l"/>
              </a:tabLst>
            </a:pPr>
            <a:r>
              <a:rPr lang="es-ES" sz="900" dirty="0">
                <a:solidFill>
                  <a:srgbClr val="000000"/>
                </a:solidFill>
              </a:rPr>
              <a:t>7 EDIFICIOS DE 16 DPTOS C/U. TOTAL 112.</a:t>
            </a:r>
          </a:p>
          <a:p>
            <a:pPr marL="228600" indent="-228600">
              <a:buFont typeface="+mj-lt"/>
              <a:buAutoNum type="alphaUcPeriod" startAt="6"/>
              <a:tabLst>
                <a:tab pos="177800" algn="l"/>
              </a:tabLst>
            </a:pPr>
            <a:r>
              <a:rPr lang="es-ES" sz="1100" dirty="0">
                <a:solidFill>
                  <a:srgbClr val="000000"/>
                </a:solidFill>
              </a:rPr>
              <a:t>EQUIPAMIENTO APOYO BASE - DOCAPRIM</a:t>
            </a:r>
          </a:p>
          <a:p>
            <a:pPr marL="444500" indent="-17145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</a:rPr>
              <a:t>400 M2</a:t>
            </a:r>
          </a:p>
          <a:p>
            <a:pPr marL="444500" indent="-17145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es-ES" sz="900" dirty="0">
                <a:solidFill>
                  <a:srgbClr val="000000"/>
                </a:solidFill>
              </a:rPr>
              <a:t>UTILIZACIÓN CONSTRUCCIÓN EXISTENTE</a:t>
            </a:r>
          </a:p>
        </p:txBody>
      </p:sp>
      <p:sp>
        <p:nvSpPr>
          <p:cNvPr id="5" name="Forma libre 4"/>
          <p:cNvSpPr/>
          <p:nvPr/>
        </p:nvSpPr>
        <p:spPr bwMode="auto">
          <a:xfrm>
            <a:off x="5616132" y="95796"/>
            <a:ext cx="1358538" cy="1541417"/>
          </a:xfrm>
          <a:custGeom>
            <a:avLst/>
            <a:gdLst>
              <a:gd name="connsiteX0" fmla="*/ 0 w 1358538"/>
              <a:gd name="connsiteY0" fmla="*/ 1245325 h 1541417"/>
              <a:gd name="connsiteX1" fmla="*/ 853440 w 1358538"/>
              <a:gd name="connsiteY1" fmla="*/ 0 h 1541417"/>
              <a:gd name="connsiteX2" fmla="*/ 1245326 w 1358538"/>
              <a:gd name="connsiteY2" fmla="*/ 426720 h 1541417"/>
              <a:gd name="connsiteX3" fmla="*/ 1158240 w 1358538"/>
              <a:gd name="connsiteY3" fmla="*/ 687977 h 1541417"/>
              <a:gd name="connsiteX4" fmla="*/ 1358538 w 1358538"/>
              <a:gd name="connsiteY4" fmla="*/ 896982 h 1541417"/>
              <a:gd name="connsiteX5" fmla="*/ 557349 w 1358538"/>
              <a:gd name="connsiteY5" fmla="*/ 1541417 h 1541417"/>
              <a:gd name="connsiteX6" fmla="*/ 69669 w 1358538"/>
              <a:gd name="connsiteY6" fmla="*/ 1280160 h 1541417"/>
              <a:gd name="connsiteX7" fmla="*/ 0 w 1358538"/>
              <a:gd name="connsiteY7" fmla="*/ 1245325 h 1541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58538" h="1541417">
                <a:moveTo>
                  <a:pt x="0" y="1245325"/>
                </a:moveTo>
                <a:lnTo>
                  <a:pt x="853440" y="0"/>
                </a:lnTo>
                <a:lnTo>
                  <a:pt x="1245326" y="426720"/>
                </a:lnTo>
                <a:lnTo>
                  <a:pt x="1158240" y="687977"/>
                </a:lnTo>
                <a:lnTo>
                  <a:pt x="1358538" y="896982"/>
                </a:lnTo>
                <a:lnTo>
                  <a:pt x="557349" y="1541417"/>
                </a:lnTo>
                <a:lnTo>
                  <a:pt x="69669" y="1280160"/>
                </a:lnTo>
                <a:lnTo>
                  <a:pt x="0" y="1245325"/>
                </a:lnTo>
                <a:close/>
              </a:path>
            </a:pathLst>
          </a:custGeom>
          <a:noFill/>
          <a:ln w="28575" cap="flat" cmpd="sng" algn="ctr">
            <a:solidFill>
              <a:srgbClr val="FF66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 flipH="1">
            <a:off x="6211953" y="790831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D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 flipH="1">
            <a:off x="3907697" y="2807055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C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 flipH="1">
            <a:off x="3782498" y="1953745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B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 flipH="1">
            <a:off x="6522880" y="2847975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A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 flipH="1">
            <a:off x="1623195" y="5233069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F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 flipH="1">
            <a:off x="2423339" y="5852494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E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13" name="Forma libre 12"/>
          <p:cNvSpPr/>
          <p:nvPr/>
        </p:nvSpPr>
        <p:spPr bwMode="auto">
          <a:xfrm>
            <a:off x="2454917" y="2943502"/>
            <a:ext cx="1175657" cy="1193074"/>
          </a:xfrm>
          <a:custGeom>
            <a:avLst/>
            <a:gdLst>
              <a:gd name="connsiteX0" fmla="*/ 0 w 1175657"/>
              <a:gd name="connsiteY0" fmla="*/ 740228 h 1193074"/>
              <a:gd name="connsiteX1" fmla="*/ 775063 w 1175657"/>
              <a:gd name="connsiteY1" fmla="*/ 1193074 h 1193074"/>
              <a:gd name="connsiteX2" fmla="*/ 1175657 w 1175657"/>
              <a:gd name="connsiteY2" fmla="*/ 513806 h 1193074"/>
              <a:gd name="connsiteX3" fmla="*/ 409303 w 1175657"/>
              <a:gd name="connsiteY3" fmla="*/ 0 h 1193074"/>
              <a:gd name="connsiteX4" fmla="*/ 0 w 1175657"/>
              <a:gd name="connsiteY4" fmla="*/ 740228 h 119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5657" h="1193074">
                <a:moveTo>
                  <a:pt x="0" y="740228"/>
                </a:moveTo>
                <a:lnTo>
                  <a:pt x="775063" y="1193074"/>
                </a:lnTo>
                <a:lnTo>
                  <a:pt x="1175657" y="513806"/>
                </a:lnTo>
                <a:lnTo>
                  <a:pt x="409303" y="0"/>
                </a:lnTo>
                <a:lnTo>
                  <a:pt x="0" y="740228"/>
                </a:lnTo>
                <a:close/>
              </a:path>
            </a:pathLst>
          </a:custGeom>
          <a:noFill/>
          <a:ln w="9525" cap="flat" cmpd="sng" algn="ctr">
            <a:solidFill>
              <a:schemeClr val="bg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4" name="Forma libre 13"/>
          <p:cNvSpPr/>
          <p:nvPr/>
        </p:nvSpPr>
        <p:spPr bwMode="auto">
          <a:xfrm>
            <a:off x="2672635" y="3257007"/>
            <a:ext cx="348343" cy="452846"/>
          </a:xfrm>
          <a:custGeom>
            <a:avLst/>
            <a:gdLst>
              <a:gd name="connsiteX0" fmla="*/ 0 w 348343"/>
              <a:gd name="connsiteY0" fmla="*/ 365760 h 452846"/>
              <a:gd name="connsiteX1" fmla="*/ 174172 w 348343"/>
              <a:gd name="connsiteY1" fmla="*/ 452846 h 452846"/>
              <a:gd name="connsiteX2" fmla="*/ 348343 w 348343"/>
              <a:gd name="connsiteY2" fmla="*/ 17417 h 452846"/>
              <a:gd name="connsiteX3" fmla="*/ 182880 w 348343"/>
              <a:gd name="connsiteY3" fmla="*/ 0 h 452846"/>
              <a:gd name="connsiteX4" fmla="*/ 0 w 348343"/>
              <a:gd name="connsiteY4" fmla="*/ 365760 h 452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343" h="452846">
                <a:moveTo>
                  <a:pt x="0" y="365760"/>
                </a:moveTo>
                <a:lnTo>
                  <a:pt x="174172" y="452846"/>
                </a:lnTo>
                <a:lnTo>
                  <a:pt x="348343" y="17417"/>
                </a:lnTo>
                <a:lnTo>
                  <a:pt x="182880" y="0"/>
                </a:lnTo>
                <a:lnTo>
                  <a:pt x="0" y="365760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6" name="Forma libre 15"/>
          <p:cNvSpPr/>
          <p:nvPr/>
        </p:nvSpPr>
        <p:spPr bwMode="auto">
          <a:xfrm>
            <a:off x="2030485" y="5972341"/>
            <a:ext cx="1253960" cy="428625"/>
          </a:xfrm>
          <a:custGeom>
            <a:avLst/>
            <a:gdLst>
              <a:gd name="connsiteX0" fmla="*/ 7144 w 1226344"/>
              <a:gd name="connsiteY0" fmla="*/ 378619 h 428625"/>
              <a:gd name="connsiteX1" fmla="*/ 64294 w 1226344"/>
              <a:gd name="connsiteY1" fmla="*/ 373856 h 428625"/>
              <a:gd name="connsiteX2" fmla="*/ 200025 w 1226344"/>
              <a:gd name="connsiteY2" fmla="*/ 352425 h 428625"/>
              <a:gd name="connsiteX3" fmla="*/ 376238 w 1226344"/>
              <a:gd name="connsiteY3" fmla="*/ 300038 h 428625"/>
              <a:gd name="connsiteX4" fmla="*/ 564356 w 1226344"/>
              <a:gd name="connsiteY4" fmla="*/ 192881 h 428625"/>
              <a:gd name="connsiteX5" fmla="*/ 769144 w 1226344"/>
              <a:gd name="connsiteY5" fmla="*/ 138113 h 428625"/>
              <a:gd name="connsiteX6" fmla="*/ 942975 w 1226344"/>
              <a:gd name="connsiteY6" fmla="*/ 107156 h 428625"/>
              <a:gd name="connsiteX7" fmla="*/ 1085850 w 1226344"/>
              <a:gd name="connsiteY7" fmla="*/ 73819 h 428625"/>
              <a:gd name="connsiteX8" fmla="*/ 1171575 w 1226344"/>
              <a:gd name="connsiteY8" fmla="*/ 0 h 428625"/>
              <a:gd name="connsiteX9" fmla="*/ 1226344 w 1226344"/>
              <a:gd name="connsiteY9" fmla="*/ 54769 h 428625"/>
              <a:gd name="connsiteX10" fmla="*/ 1097756 w 1226344"/>
              <a:gd name="connsiteY10" fmla="*/ 159544 h 428625"/>
              <a:gd name="connsiteX11" fmla="*/ 971550 w 1226344"/>
              <a:gd name="connsiteY11" fmla="*/ 188119 h 428625"/>
              <a:gd name="connsiteX12" fmla="*/ 962025 w 1226344"/>
              <a:gd name="connsiteY12" fmla="*/ 150019 h 428625"/>
              <a:gd name="connsiteX13" fmla="*/ 738188 w 1226344"/>
              <a:gd name="connsiteY13" fmla="*/ 185738 h 428625"/>
              <a:gd name="connsiteX14" fmla="*/ 609600 w 1226344"/>
              <a:gd name="connsiteY14" fmla="*/ 219075 h 428625"/>
              <a:gd name="connsiteX15" fmla="*/ 519113 w 1226344"/>
              <a:gd name="connsiteY15" fmla="*/ 264319 h 428625"/>
              <a:gd name="connsiteX16" fmla="*/ 392906 w 1226344"/>
              <a:gd name="connsiteY16" fmla="*/ 338138 h 428625"/>
              <a:gd name="connsiteX17" fmla="*/ 250031 w 1226344"/>
              <a:gd name="connsiteY17" fmla="*/ 381000 h 428625"/>
              <a:gd name="connsiteX18" fmla="*/ 0 w 1226344"/>
              <a:gd name="connsiteY18" fmla="*/ 428625 h 428625"/>
              <a:gd name="connsiteX19" fmla="*/ 7144 w 1226344"/>
              <a:gd name="connsiteY19" fmla="*/ 378619 h 428625"/>
              <a:gd name="connsiteX0" fmla="*/ 7144 w 1226344"/>
              <a:gd name="connsiteY0" fmla="*/ 378619 h 428625"/>
              <a:gd name="connsiteX1" fmla="*/ 64294 w 1226344"/>
              <a:gd name="connsiteY1" fmla="*/ 373856 h 428625"/>
              <a:gd name="connsiteX2" fmla="*/ 200025 w 1226344"/>
              <a:gd name="connsiteY2" fmla="*/ 352425 h 428625"/>
              <a:gd name="connsiteX3" fmla="*/ 376238 w 1226344"/>
              <a:gd name="connsiteY3" fmla="*/ 300038 h 428625"/>
              <a:gd name="connsiteX4" fmla="*/ 564356 w 1226344"/>
              <a:gd name="connsiteY4" fmla="*/ 192881 h 428625"/>
              <a:gd name="connsiteX5" fmla="*/ 769144 w 1226344"/>
              <a:gd name="connsiteY5" fmla="*/ 138113 h 428625"/>
              <a:gd name="connsiteX6" fmla="*/ 942975 w 1226344"/>
              <a:gd name="connsiteY6" fmla="*/ 107156 h 428625"/>
              <a:gd name="connsiteX7" fmla="*/ 1085850 w 1226344"/>
              <a:gd name="connsiteY7" fmla="*/ 73819 h 428625"/>
              <a:gd name="connsiteX8" fmla="*/ 1171575 w 1226344"/>
              <a:gd name="connsiteY8" fmla="*/ 0 h 428625"/>
              <a:gd name="connsiteX9" fmla="*/ 1226344 w 1226344"/>
              <a:gd name="connsiteY9" fmla="*/ 54769 h 428625"/>
              <a:gd name="connsiteX10" fmla="*/ 1097756 w 1226344"/>
              <a:gd name="connsiteY10" fmla="*/ 159544 h 428625"/>
              <a:gd name="connsiteX11" fmla="*/ 977687 w 1226344"/>
              <a:gd name="connsiteY11" fmla="*/ 221872 h 428625"/>
              <a:gd name="connsiteX12" fmla="*/ 962025 w 1226344"/>
              <a:gd name="connsiteY12" fmla="*/ 150019 h 428625"/>
              <a:gd name="connsiteX13" fmla="*/ 738188 w 1226344"/>
              <a:gd name="connsiteY13" fmla="*/ 185738 h 428625"/>
              <a:gd name="connsiteX14" fmla="*/ 609600 w 1226344"/>
              <a:gd name="connsiteY14" fmla="*/ 219075 h 428625"/>
              <a:gd name="connsiteX15" fmla="*/ 519113 w 1226344"/>
              <a:gd name="connsiteY15" fmla="*/ 264319 h 428625"/>
              <a:gd name="connsiteX16" fmla="*/ 392906 w 1226344"/>
              <a:gd name="connsiteY16" fmla="*/ 338138 h 428625"/>
              <a:gd name="connsiteX17" fmla="*/ 250031 w 1226344"/>
              <a:gd name="connsiteY17" fmla="*/ 381000 h 428625"/>
              <a:gd name="connsiteX18" fmla="*/ 0 w 1226344"/>
              <a:gd name="connsiteY18" fmla="*/ 428625 h 428625"/>
              <a:gd name="connsiteX19" fmla="*/ 7144 w 1226344"/>
              <a:gd name="connsiteY19" fmla="*/ 378619 h 428625"/>
              <a:gd name="connsiteX0" fmla="*/ 7144 w 1226344"/>
              <a:gd name="connsiteY0" fmla="*/ 378619 h 428625"/>
              <a:gd name="connsiteX1" fmla="*/ 64294 w 1226344"/>
              <a:gd name="connsiteY1" fmla="*/ 373856 h 428625"/>
              <a:gd name="connsiteX2" fmla="*/ 200025 w 1226344"/>
              <a:gd name="connsiteY2" fmla="*/ 352425 h 428625"/>
              <a:gd name="connsiteX3" fmla="*/ 376238 w 1226344"/>
              <a:gd name="connsiteY3" fmla="*/ 300038 h 428625"/>
              <a:gd name="connsiteX4" fmla="*/ 564356 w 1226344"/>
              <a:gd name="connsiteY4" fmla="*/ 192881 h 428625"/>
              <a:gd name="connsiteX5" fmla="*/ 769144 w 1226344"/>
              <a:gd name="connsiteY5" fmla="*/ 138113 h 428625"/>
              <a:gd name="connsiteX6" fmla="*/ 942975 w 1226344"/>
              <a:gd name="connsiteY6" fmla="*/ 107156 h 428625"/>
              <a:gd name="connsiteX7" fmla="*/ 1085850 w 1226344"/>
              <a:gd name="connsiteY7" fmla="*/ 73819 h 428625"/>
              <a:gd name="connsiteX8" fmla="*/ 1171575 w 1226344"/>
              <a:gd name="connsiteY8" fmla="*/ 0 h 428625"/>
              <a:gd name="connsiteX9" fmla="*/ 1226344 w 1226344"/>
              <a:gd name="connsiteY9" fmla="*/ 54769 h 428625"/>
              <a:gd name="connsiteX10" fmla="*/ 1119236 w 1226344"/>
              <a:gd name="connsiteY10" fmla="*/ 177954 h 428625"/>
              <a:gd name="connsiteX11" fmla="*/ 977687 w 1226344"/>
              <a:gd name="connsiteY11" fmla="*/ 221872 h 428625"/>
              <a:gd name="connsiteX12" fmla="*/ 962025 w 1226344"/>
              <a:gd name="connsiteY12" fmla="*/ 150019 h 428625"/>
              <a:gd name="connsiteX13" fmla="*/ 738188 w 1226344"/>
              <a:gd name="connsiteY13" fmla="*/ 185738 h 428625"/>
              <a:gd name="connsiteX14" fmla="*/ 609600 w 1226344"/>
              <a:gd name="connsiteY14" fmla="*/ 219075 h 428625"/>
              <a:gd name="connsiteX15" fmla="*/ 519113 w 1226344"/>
              <a:gd name="connsiteY15" fmla="*/ 264319 h 428625"/>
              <a:gd name="connsiteX16" fmla="*/ 392906 w 1226344"/>
              <a:gd name="connsiteY16" fmla="*/ 338138 h 428625"/>
              <a:gd name="connsiteX17" fmla="*/ 250031 w 1226344"/>
              <a:gd name="connsiteY17" fmla="*/ 381000 h 428625"/>
              <a:gd name="connsiteX18" fmla="*/ 0 w 1226344"/>
              <a:gd name="connsiteY18" fmla="*/ 428625 h 428625"/>
              <a:gd name="connsiteX19" fmla="*/ 7144 w 1226344"/>
              <a:gd name="connsiteY19" fmla="*/ 378619 h 428625"/>
              <a:gd name="connsiteX0" fmla="*/ 7144 w 1253960"/>
              <a:gd name="connsiteY0" fmla="*/ 378619 h 428625"/>
              <a:gd name="connsiteX1" fmla="*/ 64294 w 1253960"/>
              <a:gd name="connsiteY1" fmla="*/ 373856 h 428625"/>
              <a:gd name="connsiteX2" fmla="*/ 200025 w 1253960"/>
              <a:gd name="connsiteY2" fmla="*/ 352425 h 428625"/>
              <a:gd name="connsiteX3" fmla="*/ 376238 w 1253960"/>
              <a:gd name="connsiteY3" fmla="*/ 300038 h 428625"/>
              <a:gd name="connsiteX4" fmla="*/ 564356 w 1253960"/>
              <a:gd name="connsiteY4" fmla="*/ 192881 h 428625"/>
              <a:gd name="connsiteX5" fmla="*/ 769144 w 1253960"/>
              <a:gd name="connsiteY5" fmla="*/ 138113 h 428625"/>
              <a:gd name="connsiteX6" fmla="*/ 942975 w 1253960"/>
              <a:gd name="connsiteY6" fmla="*/ 107156 h 428625"/>
              <a:gd name="connsiteX7" fmla="*/ 1085850 w 1253960"/>
              <a:gd name="connsiteY7" fmla="*/ 73819 h 428625"/>
              <a:gd name="connsiteX8" fmla="*/ 1171575 w 1253960"/>
              <a:gd name="connsiteY8" fmla="*/ 0 h 428625"/>
              <a:gd name="connsiteX9" fmla="*/ 1253960 w 1253960"/>
              <a:gd name="connsiteY9" fmla="*/ 70111 h 428625"/>
              <a:gd name="connsiteX10" fmla="*/ 1119236 w 1253960"/>
              <a:gd name="connsiteY10" fmla="*/ 177954 h 428625"/>
              <a:gd name="connsiteX11" fmla="*/ 977687 w 1253960"/>
              <a:gd name="connsiteY11" fmla="*/ 221872 h 428625"/>
              <a:gd name="connsiteX12" fmla="*/ 962025 w 1253960"/>
              <a:gd name="connsiteY12" fmla="*/ 150019 h 428625"/>
              <a:gd name="connsiteX13" fmla="*/ 738188 w 1253960"/>
              <a:gd name="connsiteY13" fmla="*/ 185738 h 428625"/>
              <a:gd name="connsiteX14" fmla="*/ 609600 w 1253960"/>
              <a:gd name="connsiteY14" fmla="*/ 219075 h 428625"/>
              <a:gd name="connsiteX15" fmla="*/ 519113 w 1253960"/>
              <a:gd name="connsiteY15" fmla="*/ 264319 h 428625"/>
              <a:gd name="connsiteX16" fmla="*/ 392906 w 1253960"/>
              <a:gd name="connsiteY16" fmla="*/ 338138 h 428625"/>
              <a:gd name="connsiteX17" fmla="*/ 250031 w 1253960"/>
              <a:gd name="connsiteY17" fmla="*/ 381000 h 428625"/>
              <a:gd name="connsiteX18" fmla="*/ 0 w 1253960"/>
              <a:gd name="connsiteY18" fmla="*/ 428625 h 428625"/>
              <a:gd name="connsiteX19" fmla="*/ 7144 w 1253960"/>
              <a:gd name="connsiteY19" fmla="*/ 378619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53960" h="428625">
                <a:moveTo>
                  <a:pt x="7144" y="378619"/>
                </a:moveTo>
                <a:lnTo>
                  <a:pt x="64294" y="373856"/>
                </a:lnTo>
                <a:lnTo>
                  <a:pt x="200025" y="352425"/>
                </a:lnTo>
                <a:lnTo>
                  <a:pt x="376238" y="300038"/>
                </a:lnTo>
                <a:lnTo>
                  <a:pt x="564356" y="192881"/>
                </a:lnTo>
                <a:lnTo>
                  <a:pt x="769144" y="138113"/>
                </a:lnTo>
                <a:lnTo>
                  <a:pt x="942975" y="107156"/>
                </a:lnTo>
                <a:lnTo>
                  <a:pt x="1085850" y="73819"/>
                </a:lnTo>
                <a:lnTo>
                  <a:pt x="1171575" y="0"/>
                </a:lnTo>
                <a:lnTo>
                  <a:pt x="1253960" y="70111"/>
                </a:lnTo>
                <a:lnTo>
                  <a:pt x="1119236" y="177954"/>
                </a:lnTo>
                <a:lnTo>
                  <a:pt x="977687" y="221872"/>
                </a:lnTo>
                <a:lnTo>
                  <a:pt x="962025" y="150019"/>
                </a:lnTo>
                <a:lnTo>
                  <a:pt x="738188" y="185738"/>
                </a:lnTo>
                <a:lnTo>
                  <a:pt x="609600" y="219075"/>
                </a:lnTo>
                <a:lnTo>
                  <a:pt x="519113" y="264319"/>
                </a:lnTo>
                <a:lnTo>
                  <a:pt x="392906" y="338138"/>
                </a:lnTo>
                <a:lnTo>
                  <a:pt x="250031" y="381000"/>
                </a:lnTo>
                <a:lnTo>
                  <a:pt x="0" y="428625"/>
                </a:lnTo>
                <a:lnTo>
                  <a:pt x="7144" y="378619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7" name="Forma libre 16"/>
          <p:cNvSpPr/>
          <p:nvPr/>
        </p:nvSpPr>
        <p:spPr bwMode="auto">
          <a:xfrm>
            <a:off x="2146358" y="6441412"/>
            <a:ext cx="552450" cy="242887"/>
          </a:xfrm>
          <a:custGeom>
            <a:avLst/>
            <a:gdLst>
              <a:gd name="connsiteX0" fmla="*/ 0 w 552450"/>
              <a:gd name="connsiteY0" fmla="*/ 195262 h 242887"/>
              <a:gd name="connsiteX1" fmla="*/ 57150 w 552450"/>
              <a:gd name="connsiteY1" fmla="*/ 178594 h 242887"/>
              <a:gd name="connsiteX2" fmla="*/ 50006 w 552450"/>
              <a:gd name="connsiteY2" fmla="*/ 150019 h 242887"/>
              <a:gd name="connsiteX3" fmla="*/ 221456 w 552450"/>
              <a:gd name="connsiteY3" fmla="*/ 95250 h 242887"/>
              <a:gd name="connsiteX4" fmla="*/ 421481 w 552450"/>
              <a:gd name="connsiteY4" fmla="*/ 33337 h 242887"/>
              <a:gd name="connsiteX5" fmla="*/ 509588 w 552450"/>
              <a:gd name="connsiteY5" fmla="*/ 0 h 242887"/>
              <a:gd name="connsiteX6" fmla="*/ 552450 w 552450"/>
              <a:gd name="connsiteY6" fmla="*/ 114300 h 242887"/>
              <a:gd name="connsiteX7" fmla="*/ 90488 w 552450"/>
              <a:gd name="connsiteY7" fmla="*/ 242887 h 242887"/>
              <a:gd name="connsiteX8" fmla="*/ 66675 w 552450"/>
              <a:gd name="connsiteY8" fmla="*/ 216694 h 242887"/>
              <a:gd name="connsiteX9" fmla="*/ 0 w 552450"/>
              <a:gd name="connsiteY9" fmla="*/ 195262 h 242887"/>
              <a:gd name="connsiteX0" fmla="*/ 0 w 552450"/>
              <a:gd name="connsiteY0" fmla="*/ 195262 h 242887"/>
              <a:gd name="connsiteX1" fmla="*/ 57150 w 552450"/>
              <a:gd name="connsiteY1" fmla="*/ 178594 h 242887"/>
              <a:gd name="connsiteX2" fmla="*/ 50006 w 552450"/>
              <a:gd name="connsiteY2" fmla="*/ 150019 h 242887"/>
              <a:gd name="connsiteX3" fmla="*/ 221456 w 552450"/>
              <a:gd name="connsiteY3" fmla="*/ 95250 h 242887"/>
              <a:gd name="connsiteX4" fmla="*/ 421481 w 552450"/>
              <a:gd name="connsiteY4" fmla="*/ 33337 h 242887"/>
              <a:gd name="connsiteX5" fmla="*/ 509588 w 552450"/>
              <a:gd name="connsiteY5" fmla="*/ 0 h 242887"/>
              <a:gd name="connsiteX6" fmla="*/ 552450 w 552450"/>
              <a:gd name="connsiteY6" fmla="*/ 114300 h 242887"/>
              <a:gd name="connsiteX7" fmla="*/ 90488 w 552450"/>
              <a:gd name="connsiteY7" fmla="*/ 242887 h 242887"/>
              <a:gd name="connsiteX8" fmla="*/ 66675 w 552450"/>
              <a:gd name="connsiteY8" fmla="*/ 216694 h 242887"/>
              <a:gd name="connsiteX9" fmla="*/ 7144 w 552450"/>
              <a:gd name="connsiteY9" fmla="*/ 228600 h 242887"/>
              <a:gd name="connsiteX10" fmla="*/ 0 w 552450"/>
              <a:gd name="connsiteY10" fmla="*/ 195262 h 242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52450" h="242887">
                <a:moveTo>
                  <a:pt x="0" y="195262"/>
                </a:moveTo>
                <a:lnTo>
                  <a:pt x="57150" y="178594"/>
                </a:lnTo>
                <a:lnTo>
                  <a:pt x="50006" y="150019"/>
                </a:lnTo>
                <a:lnTo>
                  <a:pt x="221456" y="95250"/>
                </a:lnTo>
                <a:lnTo>
                  <a:pt x="421481" y="33337"/>
                </a:lnTo>
                <a:lnTo>
                  <a:pt x="509588" y="0"/>
                </a:lnTo>
                <a:lnTo>
                  <a:pt x="552450" y="114300"/>
                </a:lnTo>
                <a:lnTo>
                  <a:pt x="90488" y="242887"/>
                </a:lnTo>
                <a:lnTo>
                  <a:pt x="66675" y="216694"/>
                </a:lnTo>
                <a:cubicBezTo>
                  <a:pt x="55563" y="212725"/>
                  <a:pt x="18256" y="232569"/>
                  <a:pt x="7144" y="228600"/>
                </a:cubicBezTo>
                <a:lnTo>
                  <a:pt x="0" y="195262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8" name="Forma libre 17"/>
          <p:cNvSpPr/>
          <p:nvPr/>
        </p:nvSpPr>
        <p:spPr bwMode="auto">
          <a:xfrm>
            <a:off x="1941452" y="5576968"/>
            <a:ext cx="1083165" cy="604485"/>
          </a:xfrm>
          <a:custGeom>
            <a:avLst/>
            <a:gdLst>
              <a:gd name="connsiteX0" fmla="*/ 0 w 1055549"/>
              <a:gd name="connsiteY0" fmla="*/ 604485 h 604485"/>
              <a:gd name="connsiteX1" fmla="*/ 85917 w 1055549"/>
              <a:gd name="connsiteY1" fmla="*/ 564596 h 604485"/>
              <a:gd name="connsiteX2" fmla="*/ 187176 w 1055549"/>
              <a:gd name="connsiteY2" fmla="*/ 509363 h 604485"/>
              <a:gd name="connsiteX3" fmla="*/ 432653 w 1055549"/>
              <a:gd name="connsiteY3" fmla="*/ 408104 h 604485"/>
              <a:gd name="connsiteX4" fmla="*/ 625966 w 1055549"/>
              <a:gd name="connsiteY4" fmla="*/ 349804 h 604485"/>
              <a:gd name="connsiteX5" fmla="*/ 874511 w 1055549"/>
              <a:gd name="connsiteY5" fmla="*/ 263887 h 604485"/>
              <a:gd name="connsiteX6" fmla="*/ 988043 w 1055549"/>
              <a:gd name="connsiteY6" fmla="*/ 171833 h 604485"/>
              <a:gd name="connsiteX7" fmla="*/ 1055549 w 1055549"/>
              <a:gd name="connsiteY7" fmla="*/ 49095 h 604485"/>
              <a:gd name="connsiteX8" fmla="*/ 948153 w 1055549"/>
              <a:gd name="connsiteY8" fmla="*/ 0 h 604485"/>
              <a:gd name="connsiteX9" fmla="*/ 859168 w 1055549"/>
              <a:gd name="connsiteY9" fmla="*/ 128875 h 604485"/>
              <a:gd name="connsiteX10" fmla="*/ 736430 w 1055549"/>
              <a:gd name="connsiteY10" fmla="*/ 202518 h 604485"/>
              <a:gd name="connsiteX11" fmla="*/ 736430 w 1055549"/>
              <a:gd name="connsiteY11" fmla="*/ 263887 h 604485"/>
              <a:gd name="connsiteX12" fmla="*/ 521638 w 1055549"/>
              <a:gd name="connsiteY12" fmla="*/ 349804 h 604485"/>
              <a:gd name="connsiteX13" fmla="*/ 288435 w 1055549"/>
              <a:gd name="connsiteY13" fmla="*/ 429583 h 604485"/>
              <a:gd name="connsiteX14" fmla="*/ 122739 w 1055549"/>
              <a:gd name="connsiteY14" fmla="*/ 509363 h 604485"/>
              <a:gd name="connsiteX15" fmla="*/ 0 w 1055549"/>
              <a:gd name="connsiteY15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29583 h 604485"/>
              <a:gd name="connsiteX14" fmla="*/ 150355 w 1083165"/>
              <a:gd name="connsiteY14" fmla="*/ 509363 h 604485"/>
              <a:gd name="connsiteX15" fmla="*/ 0 w 1083165"/>
              <a:gd name="connsiteY15" fmla="*/ 586075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29583 h 604485"/>
              <a:gd name="connsiteX14" fmla="*/ 150355 w 1083165"/>
              <a:gd name="connsiteY14" fmla="*/ 50936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29583 h 604485"/>
              <a:gd name="connsiteX14" fmla="*/ 153423 w 1083165"/>
              <a:gd name="connsiteY14" fmla="*/ 48788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49254 w 1083165"/>
              <a:gd name="connsiteY12" fmla="*/ 349804 h 604485"/>
              <a:gd name="connsiteX13" fmla="*/ 316051 w 1083165"/>
              <a:gd name="connsiteY13" fmla="*/ 408104 h 604485"/>
              <a:gd name="connsiteX14" fmla="*/ 153423 w 1083165"/>
              <a:gd name="connsiteY14" fmla="*/ 48788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  <a:gd name="connsiteX0" fmla="*/ 27616 w 1083165"/>
              <a:gd name="connsiteY0" fmla="*/ 604485 h 604485"/>
              <a:gd name="connsiteX1" fmla="*/ 113533 w 1083165"/>
              <a:gd name="connsiteY1" fmla="*/ 564596 h 604485"/>
              <a:gd name="connsiteX2" fmla="*/ 214792 w 1083165"/>
              <a:gd name="connsiteY2" fmla="*/ 509363 h 604485"/>
              <a:gd name="connsiteX3" fmla="*/ 460269 w 1083165"/>
              <a:gd name="connsiteY3" fmla="*/ 408104 h 604485"/>
              <a:gd name="connsiteX4" fmla="*/ 653582 w 1083165"/>
              <a:gd name="connsiteY4" fmla="*/ 349804 h 604485"/>
              <a:gd name="connsiteX5" fmla="*/ 902127 w 1083165"/>
              <a:gd name="connsiteY5" fmla="*/ 263887 h 604485"/>
              <a:gd name="connsiteX6" fmla="*/ 1015659 w 1083165"/>
              <a:gd name="connsiteY6" fmla="*/ 171833 h 604485"/>
              <a:gd name="connsiteX7" fmla="*/ 1083165 w 1083165"/>
              <a:gd name="connsiteY7" fmla="*/ 49095 h 604485"/>
              <a:gd name="connsiteX8" fmla="*/ 975769 w 1083165"/>
              <a:gd name="connsiteY8" fmla="*/ 0 h 604485"/>
              <a:gd name="connsiteX9" fmla="*/ 886784 w 1083165"/>
              <a:gd name="connsiteY9" fmla="*/ 128875 h 604485"/>
              <a:gd name="connsiteX10" fmla="*/ 764046 w 1083165"/>
              <a:gd name="connsiteY10" fmla="*/ 202518 h 604485"/>
              <a:gd name="connsiteX11" fmla="*/ 764046 w 1083165"/>
              <a:gd name="connsiteY11" fmla="*/ 263887 h 604485"/>
              <a:gd name="connsiteX12" fmla="*/ 561527 w 1083165"/>
              <a:gd name="connsiteY12" fmla="*/ 331393 h 604485"/>
              <a:gd name="connsiteX13" fmla="*/ 316051 w 1083165"/>
              <a:gd name="connsiteY13" fmla="*/ 408104 h 604485"/>
              <a:gd name="connsiteX14" fmla="*/ 153423 w 1083165"/>
              <a:gd name="connsiteY14" fmla="*/ 487883 h 604485"/>
              <a:gd name="connsiteX15" fmla="*/ 0 w 1083165"/>
              <a:gd name="connsiteY15" fmla="*/ 570733 h 604485"/>
              <a:gd name="connsiteX16" fmla="*/ 27616 w 1083165"/>
              <a:gd name="connsiteY16" fmla="*/ 604485 h 604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83165" h="604485">
                <a:moveTo>
                  <a:pt x="27616" y="604485"/>
                </a:moveTo>
                <a:lnTo>
                  <a:pt x="113533" y="564596"/>
                </a:lnTo>
                <a:lnTo>
                  <a:pt x="214792" y="509363"/>
                </a:lnTo>
                <a:lnTo>
                  <a:pt x="460269" y="408104"/>
                </a:lnTo>
                <a:lnTo>
                  <a:pt x="653582" y="349804"/>
                </a:lnTo>
                <a:lnTo>
                  <a:pt x="902127" y="263887"/>
                </a:lnTo>
                <a:lnTo>
                  <a:pt x="1015659" y="171833"/>
                </a:lnTo>
                <a:lnTo>
                  <a:pt x="1083165" y="49095"/>
                </a:lnTo>
                <a:lnTo>
                  <a:pt x="975769" y="0"/>
                </a:lnTo>
                <a:lnTo>
                  <a:pt x="886784" y="128875"/>
                </a:lnTo>
                <a:lnTo>
                  <a:pt x="764046" y="202518"/>
                </a:lnTo>
                <a:lnTo>
                  <a:pt x="764046" y="263887"/>
                </a:lnTo>
                <a:lnTo>
                  <a:pt x="561527" y="331393"/>
                </a:lnTo>
                <a:lnTo>
                  <a:pt x="316051" y="408104"/>
                </a:lnTo>
                <a:lnTo>
                  <a:pt x="153423" y="487883"/>
                </a:lnTo>
                <a:cubicBezTo>
                  <a:pt x="138081" y="499134"/>
                  <a:pt x="15342" y="559482"/>
                  <a:pt x="0" y="570733"/>
                </a:cubicBezTo>
                <a:lnTo>
                  <a:pt x="27616" y="604485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9" name="Forma libre 18"/>
          <p:cNvSpPr/>
          <p:nvPr/>
        </p:nvSpPr>
        <p:spPr bwMode="auto">
          <a:xfrm>
            <a:off x="4603805" y="2961861"/>
            <a:ext cx="1367625" cy="353833"/>
          </a:xfrm>
          <a:custGeom>
            <a:avLst/>
            <a:gdLst>
              <a:gd name="connsiteX0" fmla="*/ 3976 w 1367625"/>
              <a:gd name="connsiteY0" fmla="*/ 286247 h 353833"/>
              <a:gd name="connsiteX1" fmla="*/ 194807 w 1367625"/>
              <a:gd name="connsiteY1" fmla="*/ 282271 h 353833"/>
              <a:gd name="connsiteX2" fmla="*/ 437322 w 1367625"/>
              <a:gd name="connsiteY2" fmla="*/ 318052 h 353833"/>
              <a:gd name="connsiteX3" fmla="*/ 620202 w 1367625"/>
              <a:gd name="connsiteY3" fmla="*/ 353833 h 353833"/>
              <a:gd name="connsiteX4" fmla="*/ 838863 w 1367625"/>
              <a:gd name="connsiteY4" fmla="*/ 322028 h 353833"/>
              <a:gd name="connsiteX5" fmla="*/ 1121134 w 1367625"/>
              <a:gd name="connsiteY5" fmla="*/ 242515 h 353833"/>
              <a:gd name="connsiteX6" fmla="*/ 1307990 w 1367625"/>
              <a:gd name="connsiteY6" fmla="*/ 131196 h 353833"/>
              <a:gd name="connsiteX7" fmla="*/ 1367625 w 1367625"/>
              <a:gd name="connsiteY7" fmla="*/ 51683 h 353833"/>
              <a:gd name="connsiteX8" fmla="*/ 1292087 w 1367625"/>
              <a:gd name="connsiteY8" fmla="*/ 0 h 353833"/>
              <a:gd name="connsiteX9" fmla="*/ 1180769 w 1367625"/>
              <a:gd name="connsiteY9" fmla="*/ 123245 h 353833"/>
              <a:gd name="connsiteX10" fmla="*/ 1053548 w 1367625"/>
              <a:gd name="connsiteY10" fmla="*/ 170953 h 353833"/>
              <a:gd name="connsiteX11" fmla="*/ 1017767 w 1367625"/>
              <a:gd name="connsiteY11" fmla="*/ 222636 h 353833"/>
              <a:gd name="connsiteX12" fmla="*/ 751398 w 1367625"/>
              <a:gd name="connsiteY12" fmla="*/ 290222 h 353833"/>
              <a:gd name="connsiteX13" fmla="*/ 600324 w 1367625"/>
              <a:gd name="connsiteY13" fmla="*/ 306125 h 353833"/>
              <a:gd name="connsiteX14" fmla="*/ 373712 w 1367625"/>
              <a:gd name="connsiteY14" fmla="*/ 258417 h 353833"/>
              <a:gd name="connsiteX15" fmla="*/ 234564 w 1367625"/>
              <a:gd name="connsiteY15" fmla="*/ 242515 h 353833"/>
              <a:gd name="connsiteX16" fmla="*/ 31805 w 1367625"/>
              <a:gd name="connsiteY16" fmla="*/ 230588 h 353833"/>
              <a:gd name="connsiteX17" fmla="*/ 0 w 1367625"/>
              <a:gd name="connsiteY17" fmla="*/ 230588 h 353833"/>
              <a:gd name="connsiteX18" fmla="*/ 3976 w 1367625"/>
              <a:gd name="connsiteY18" fmla="*/ 286247 h 353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67625" h="353833">
                <a:moveTo>
                  <a:pt x="3976" y="286247"/>
                </a:moveTo>
                <a:lnTo>
                  <a:pt x="194807" y="282271"/>
                </a:lnTo>
                <a:lnTo>
                  <a:pt x="437322" y="318052"/>
                </a:lnTo>
                <a:lnTo>
                  <a:pt x="620202" y="353833"/>
                </a:lnTo>
                <a:lnTo>
                  <a:pt x="838863" y="322028"/>
                </a:lnTo>
                <a:lnTo>
                  <a:pt x="1121134" y="242515"/>
                </a:lnTo>
                <a:lnTo>
                  <a:pt x="1307990" y="131196"/>
                </a:lnTo>
                <a:lnTo>
                  <a:pt x="1367625" y="51683"/>
                </a:lnTo>
                <a:lnTo>
                  <a:pt x="1292087" y="0"/>
                </a:lnTo>
                <a:lnTo>
                  <a:pt x="1180769" y="123245"/>
                </a:lnTo>
                <a:lnTo>
                  <a:pt x="1053548" y="170953"/>
                </a:lnTo>
                <a:lnTo>
                  <a:pt x="1017767" y="222636"/>
                </a:lnTo>
                <a:lnTo>
                  <a:pt x="751398" y="290222"/>
                </a:lnTo>
                <a:lnTo>
                  <a:pt x="600324" y="306125"/>
                </a:lnTo>
                <a:lnTo>
                  <a:pt x="373712" y="258417"/>
                </a:lnTo>
                <a:lnTo>
                  <a:pt x="234564" y="242515"/>
                </a:lnTo>
                <a:lnTo>
                  <a:pt x="31805" y="230588"/>
                </a:lnTo>
                <a:lnTo>
                  <a:pt x="0" y="230588"/>
                </a:lnTo>
                <a:lnTo>
                  <a:pt x="3976" y="286247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0" name="Forma libre 19"/>
          <p:cNvSpPr/>
          <p:nvPr/>
        </p:nvSpPr>
        <p:spPr bwMode="auto">
          <a:xfrm>
            <a:off x="4782710" y="1331843"/>
            <a:ext cx="2961860" cy="1669774"/>
          </a:xfrm>
          <a:custGeom>
            <a:avLst/>
            <a:gdLst>
              <a:gd name="connsiteX0" fmla="*/ 0 w 2961860"/>
              <a:gd name="connsiteY0" fmla="*/ 1419308 h 1669774"/>
              <a:gd name="connsiteX1" fmla="*/ 95415 w 2961860"/>
              <a:gd name="connsiteY1" fmla="*/ 1530627 h 1669774"/>
              <a:gd name="connsiteX2" fmla="*/ 186855 w 2961860"/>
              <a:gd name="connsiteY2" fmla="*/ 1598213 h 1669774"/>
              <a:gd name="connsiteX3" fmla="*/ 314076 w 2961860"/>
              <a:gd name="connsiteY3" fmla="*/ 1641945 h 1669774"/>
              <a:gd name="connsiteX4" fmla="*/ 457200 w 2961860"/>
              <a:gd name="connsiteY4" fmla="*/ 1665799 h 1669774"/>
              <a:gd name="connsiteX5" fmla="*/ 612250 w 2961860"/>
              <a:gd name="connsiteY5" fmla="*/ 1669774 h 1669774"/>
              <a:gd name="connsiteX6" fmla="*/ 791154 w 2961860"/>
              <a:gd name="connsiteY6" fmla="*/ 1622067 h 1669774"/>
              <a:gd name="connsiteX7" fmla="*/ 914400 w 2961860"/>
              <a:gd name="connsiteY7" fmla="*/ 1526651 h 1669774"/>
              <a:gd name="connsiteX8" fmla="*/ 1141012 w 2961860"/>
              <a:gd name="connsiteY8" fmla="*/ 1371600 h 1669774"/>
              <a:gd name="connsiteX9" fmla="*/ 1339794 w 2961860"/>
              <a:gd name="connsiteY9" fmla="*/ 1252331 h 1669774"/>
              <a:gd name="connsiteX10" fmla="*/ 1443161 w 2961860"/>
              <a:gd name="connsiteY10" fmla="*/ 1125110 h 1669774"/>
              <a:gd name="connsiteX11" fmla="*/ 1514723 w 2961860"/>
              <a:gd name="connsiteY11" fmla="*/ 1033670 h 1669774"/>
              <a:gd name="connsiteX12" fmla="*/ 1618090 w 2961860"/>
              <a:gd name="connsiteY12" fmla="*/ 1005840 h 1669774"/>
              <a:gd name="connsiteX13" fmla="*/ 1796994 w 2961860"/>
              <a:gd name="connsiteY13" fmla="*/ 1013792 h 1669774"/>
              <a:gd name="connsiteX14" fmla="*/ 2055412 w 2961860"/>
              <a:gd name="connsiteY14" fmla="*/ 958133 h 1669774"/>
              <a:gd name="connsiteX15" fmla="*/ 2325756 w 2961860"/>
              <a:gd name="connsiteY15" fmla="*/ 898498 h 1669774"/>
              <a:gd name="connsiteX16" fmla="*/ 2425147 w 2961860"/>
              <a:gd name="connsiteY16" fmla="*/ 846814 h 1669774"/>
              <a:gd name="connsiteX17" fmla="*/ 2520563 w 2961860"/>
              <a:gd name="connsiteY17" fmla="*/ 699715 h 1669774"/>
              <a:gd name="connsiteX18" fmla="*/ 2596100 w 2961860"/>
              <a:gd name="connsiteY18" fmla="*/ 683813 h 1669774"/>
              <a:gd name="connsiteX19" fmla="*/ 2735248 w 2961860"/>
              <a:gd name="connsiteY19" fmla="*/ 524787 h 1669774"/>
              <a:gd name="connsiteX20" fmla="*/ 2874396 w 2961860"/>
              <a:gd name="connsiteY20" fmla="*/ 326004 h 1669774"/>
              <a:gd name="connsiteX21" fmla="*/ 2961860 w 2961860"/>
              <a:gd name="connsiteY21" fmla="*/ 159027 h 1669774"/>
              <a:gd name="connsiteX22" fmla="*/ 2838615 w 2961860"/>
              <a:gd name="connsiteY22" fmla="*/ 99392 h 1669774"/>
              <a:gd name="connsiteX23" fmla="*/ 2727297 w 2961860"/>
              <a:gd name="connsiteY23" fmla="*/ 306126 h 1669774"/>
              <a:gd name="connsiteX24" fmla="*/ 2608027 w 2961860"/>
              <a:gd name="connsiteY24" fmla="*/ 481054 h 1669774"/>
              <a:gd name="connsiteX25" fmla="*/ 2433099 w 2961860"/>
              <a:gd name="connsiteY25" fmla="*/ 739472 h 1669774"/>
              <a:gd name="connsiteX26" fmla="*/ 2349610 w 2961860"/>
              <a:gd name="connsiteY26" fmla="*/ 842839 h 1669774"/>
              <a:gd name="connsiteX27" fmla="*/ 2186608 w 2961860"/>
              <a:gd name="connsiteY27" fmla="*/ 886571 h 1669774"/>
              <a:gd name="connsiteX28" fmla="*/ 1944093 w 2961860"/>
              <a:gd name="connsiteY28" fmla="*/ 930303 h 1669774"/>
              <a:gd name="connsiteX29" fmla="*/ 1765189 w 2961860"/>
              <a:gd name="connsiteY29" fmla="*/ 958133 h 1669774"/>
              <a:gd name="connsiteX30" fmla="*/ 1606163 w 2961860"/>
              <a:gd name="connsiteY30" fmla="*/ 958133 h 1669774"/>
              <a:gd name="connsiteX31" fmla="*/ 1606163 w 2961860"/>
              <a:gd name="connsiteY31" fmla="*/ 958133 h 1669774"/>
              <a:gd name="connsiteX32" fmla="*/ 1594236 w 2961860"/>
              <a:gd name="connsiteY32" fmla="*/ 918376 h 1669774"/>
              <a:gd name="connsiteX33" fmla="*/ 1665798 w 2961860"/>
              <a:gd name="connsiteY33" fmla="*/ 799107 h 1669774"/>
              <a:gd name="connsiteX34" fmla="*/ 1745311 w 2961860"/>
              <a:gd name="connsiteY34" fmla="*/ 707667 h 1669774"/>
              <a:gd name="connsiteX35" fmla="*/ 1872532 w 2961860"/>
              <a:gd name="connsiteY35" fmla="*/ 632129 h 1669774"/>
              <a:gd name="connsiteX36" fmla="*/ 1967947 w 2961860"/>
              <a:gd name="connsiteY36" fmla="*/ 628154 h 1669774"/>
              <a:gd name="connsiteX37" fmla="*/ 2039509 w 2961860"/>
              <a:gd name="connsiteY37" fmla="*/ 644056 h 1669774"/>
              <a:gd name="connsiteX38" fmla="*/ 2321780 w 2961860"/>
              <a:gd name="connsiteY38" fmla="*/ 500933 h 1669774"/>
              <a:gd name="connsiteX39" fmla="*/ 2039509 w 2961860"/>
              <a:gd name="connsiteY39" fmla="*/ 0 h 1669774"/>
              <a:gd name="connsiteX40" fmla="*/ 1991801 w 2961860"/>
              <a:gd name="connsiteY40" fmla="*/ 27830 h 1669774"/>
              <a:gd name="connsiteX41" fmla="*/ 2134925 w 2961860"/>
              <a:gd name="connsiteY41" fmla="*/ 302150 h 1669774"/>
              <a:gd name="connsiteX42" fmla="*/ 1804946 w 2961860"/>
              <a:gd name="connsiteY42" fmla="*/ 441298 h 1669774"/>
              <a:gd name="connsiteX43" fmla="*/ 1566407 w 2961860"/>
              <a:gd name="connsiteY43" fmla="*/ 528762 h 1669774"/>
              <a:gd name="connsiteX44" fmla="*/ 1566407 w 2961860"/>
              <a:gd name="connsiteY44" fmla="*/ 528762 h 1669774"/>
              <a:gd name="connsiteX45" fmla="*/ 1510747 w 2961860"/>
              <a:gd name="connsiteY45" fmla="*/ 548640 h 1669774"/>
              <a:gd name="connsiteX46" fmla="*/ 1598212 w 2961860"/>
              <a:gd name="connsiteY46" fmla="*/ 719594 h 1669774"/>
              <a:gd name="connsiteX47" fmla="*/ 1602187 w 2961860"/>
              <a:gd name="connsiteY47" fmla="*/ 799107 h 1669774"/>
              <a:gd name="connsiteX48" fmla="*/ 1554480 w 2961860"/>
              <a:gd name="connsiteY48" fmla="*/ 878620 h 1669774"/>
              <a:gd name="connsiteX49" fmla="*/ 1474967 w 2961860"/>
              <a:gd name="connsiteY49" fmla="*/ 918376 h 1669774"/>
              <a:gd name="connsiteX50" fmla="*/ 1403405 w 2961860"/>
              <a:gd name="connsiteY50" fmla="*/ 870668 h 1669774"/>
              <a:gd name="connsiteX51" fmla="*/ 1387502 w 2961860"/>
              <a:gd name="connsiteY51" fmla="*/ 807058 h 1669774"/>
              <a:gd name="connsiteX52" fmla="*/ 1212573 w 2961860"/>
              <a:gd name="connsiteY52" fmla="*/ 719594 h 1669774"/>
              <a:gd name="connsiteX53" fmla="*/ 1033669 w 2961860"/>
              <a:gd name="connsiteY53" fmla="*/ 1049573 h 1669774"/>
              <a:gd name="connsiteX54" fmla="*/ 1268233 w 2961860"/>
              <a:gd name="connsiteY54" fmla="*/ 1184745 h 1669774"/>
              <a:gd name="connsiteX55" fmla="*/ 1260281 w 2961860"/>
              <a:gd name="connsiteY55" fmla="*/ 1236428 h 1669774"/>
              <a:gd name="connsiteX56" fmla="*/ 1109207 w 2961860"/>
              <a:gd name="connsiteY56" fmla="*/ 1323893 h 1669774"/>
              <a:gd name="connsiteX57" fmla="*/ 862716 w 2961860"/>
              <a:gd name="connsiteY57" fmla="*/ 1510748 h 1669774"/>
              <a:gd name="connsiteX58" fmla="*/ 822960 w 2961860"/>
              <a:gd name="connsiteY58" fmla="*/ 1431235 h 1669774"/>
              <a:gd name="connsiteX59" fmla="*/ 739471 w 2961860"/>
              <a:gd name="connsiteY59" fmla="*/ 1478943 h 1669774"/>
              <a:gd name="connsiteX60" fmla="*/ 596347 w 2961860"/>
              <a:gd name="connsiteY60" fmla="*/ 1506773 h 1669774"/>
              <a:gd name="connsiteX61" fmla="*/ 481053 w 2961860"/>
              <a:gd name="connsiteY61" fmla="*/ 1502797 h 1669774"/>
              <a:gd name="connsiteX62" fmla="*/ 377687 w 2961860"/>
              <a:gd name="connsiteY62" fmla="*/ 1482919 h 1669774"/>
              <a:gd name="connsiteX63" fmla="*/ 329979 w 2961860"/>
              <a:gd name="connsiteY63" fmla="*/ 1443162 h 1669774"/>
              <a:gd name="connsiteX64" fmla="*/ 262393 w 2961860"/>
              <a:gd name="connsiteY64" fmla="*/ 1538578 h 1669774"/>
              <a:gd name="connsiteX65" fmla="*/ 174928 w 2961860"/>
              <a:gd name="connsiteY65" fmla="*/ 1506773 h 1669774"/>
              <a:gd name="connsiteX66" fmla="*/ 87464 w 2961860"/>
              <a:gd name="connsiteY66" fmla="*/ 1431235 h 1669774"/>
              <a:gd name="connsiteX67" fmla="*/ 59634 w 2961860"/>
              <a:gd name="connsiteY67" fmla="*/ 1347747 h 1669774"/>
              <a:gd name="connsiteX68" fmla="*/ 0 w 2961860"/>
              <a:gd name="connsiteY68" fmla="*/ 1419308 h 1669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961860" h="1669774">
                <a:moveTo>
                  <a:pt x="0" y="1419308"/>
                </a:moveTo>
                <a:lnTo>
                  <a:pt x="95415" y="1530627"/>
                </a:lnTo>
                <a:lnTo>
                  <a:pt x="186855" y="1598213"/>
                </a:lnTo>
                <a:lnTo>
                  <a:pt x="314076" y="1641945"/>
                </a:lnTo>
                <a:lnTo>
                  <a:pt x="457200" y="1665799"/>
                </a:lnTo>
                <a:lnTo>
                  <a:pt x="612250" y="1669774"/>
                </a:lnTo>
                <a:lnTo>
                  <a:pt x="791154" y="1622067"/>
                </a:lnTo>
                <a:lnTo>
                  <a:pt x="914400" y="1526651"/>
                </a:lnTo>
                <a:lnTo>
                  <a:pt x="1141012" y="1371600"/>
                </a:lnTo>
                <a:lnTo>
                  <a:pt x="1339794" y="1252331"/>
                </a:lnTo>
                <a:lnTo>
                  <a:pt x="1443161" y="1125110"/>
                </a:lnTo>
                <a:lnTo>
                  <a:pt x="1514723" y="1033670"/>
                </a:lnTo>
                <a:lnTo>
                  <a:pt x="1618090" y="1005840"/>
                </a:lnTo>
                <a:lnTo>
                  <a:pt x="1796994" y="1013792"/>
                </a:lnTo>
                <a:lnTo>
                  <a:pt x="2055412" y="958133"/>
                </a:lnTo>
                <a:lnTo>
                  <a:pt x="2325756" y="898498"/>
                </a:lnTo>
                <a:lnTo>
                  <a:pt x="2425147" y="846814"/>
                </a:lnTo>
                <a:lnTo>
                  <a:pt x="2520563" y="699715"/>
                </a:lnTo>
                <a:lnTo>
                  <a:pt x="2596100" y="683813"/>
                </a:lnTo>
                <a:lnTo>
                  <a:pt x="2735248" y="524787"/>
                </a:lnTo>
                <a:lnTo>
                  <a:pt x="2874396" y="326004"/>
                </a:lnTo>
                <a:lnTo>
                  <a:pt x="2961860" y="159027"/>
                </a:lnTo>
                <a:lnTo>
                  <a:pt x="2838615" y="99392"/>
                </a:lnTo>
                <a:lnTo>
                  <a:pt x="2727297" y="306126"/>
                </a:lnTo>
                <a:lnTo>
                  <a:pt x="2608027" y="481054"/>
                </a:lnTo>
                <a:lnTo>
                  <a:pt x="2433099" y="739472"/>
                </a:lnTo>
                <a:lnTo>
                  <a:pt x="2349610" y="842839"/>
                </a:lnTo>
                <a:lnTo>
                  <a:pt x="2186608" y="886571"/>
                </a:lnTo>
                <a:lnTo>
                  <a:pt x="1944093" y="930303"/>
                </a:lnTo>
                <a:lnTo>
                  <a:pt x="1765189" y="958133"/>
                </a:lnTo>
                <a:lnTo>
                  <a:pt x="1606163" y="958133"/>
                </a:lnTo>
                <a:lnTo>
                  <a:pt x="1606163" y="958133"/>
                </a:lnTo>
                <a:lnTo>
                  <a:pt x="1594236" y="918376"/>
                </a:lnTo>
                <a:lnTo>
                  <a:pt x="1665798" y="799107"/>
                </a:lnTo>
                <a:lnTo>
                  <a:pt x="1745311" y="707667"/>
                </a:lnTo>
                <a:lnTo>
                  <a:pt x="1872532" y="632129"/>
                </a:lnTo>
                <a:lnTo>
                  <a:pt x="1967947" y="628154"/>
                </a:lnTo>
                <a:lnTo>
                  <a:pt x="2039509" y="644056"/>
                </a:lnTo>
                <a:lnTo>
                  <a:pt x="2321780" y="500933"/>
                </a:lnTo>
                <a:lnTo>
                  <a:pt x="2039509" y="0"/>
                </a:lnTo>
                <a:lnTo>
                  <a:pt x="1991801" y="27830"/>
                </a:lnTo>
                <a:lnTo>
                  <a:pt x="2134925" y="302150"/>
                </a:lnTo>
                <a:lnTo>
                  <a:pt x="1804946" y="441298"/>
                </a:lnTo>
                <a:lnTo>
                  <a:pt x="1566407" y="528762"/>
                </a:lnTo>
                <a:lnTo>
                  <a:pt x="1566407" y="528762"/>
                </a:lnTo>
                <a:lnTo>
                  <a:pt x="1510747" y="548640"/>
                </a:lnTo>
                <a:lnTo>
                  <a:pt x="1598212" y="719594"/>
                </a:lnTo>
                <a:lnTo>
                  <a:pt x="1602187" y="799107"/>
                </a:lnTo>
                <a:lnTo>
                  <a:pt x="1554480" y="878620"/>
                </a:lnTo>
                <a:lnTo>
                  <a:pt x="1474967" y="918376"/>
                </a:lnTo>
                <a:lnTo>
                  <a:pt x="1403405" y="870668"/>
                </a:lnTo>
                <a:lnTo>
                  <a:pt x="1387502" y="807058"/>
                </a:lnTo>
                <a:lnTo>
                  <a:pt x="1212573" y="719594"/>
                </a:lnTo>
                <a:lnTo>
                  <a:pt x="1033669" y="1049573"/>
                </a:lnTo>
                <a:lnTo>
                  <a:pt x="1268233" y="1184745"/>
                </a:lnTo>
                <a:lnTo>
                  <a:pt x="1260281" y="1236428"/>
                </a:lnTo>
                <a:lnTo>
                  <a:pt x="1109207" y="1323893"/>
                </a:lnTo>
                <a:lnTo>
                  <a:pt x="862716" y="1510748"/>
                </a:lnTo>
                <a:lnTo>
                  <a:pt x="822960" y="1431235"/>
                </a:lnTo>
                <a:lnTo>
                  <a:pt x="739471" y="1478943"/>
                </a:lnTo>
                <a:lnTo>
                  <a:pt x="596347" y="1506773"/>
                </a:lnTo>
                <a:lnTo>
                  <a:pt x="481053" y="1502797"/>
                </a:lnTo>
                <a:lnTo>
                  <a:pt x="377687" y="1482919"/>
                </a:lnTo>
                <a:lnTo>
                  <a:pt x="329979" y="1443162"/>
                </a:lnTo>
                <a:lnTo>
                  <a:pt x="262393" y="1538578"/>
                </a:lnTo>
                <a:lnTo>
                  <a:pt x="174928" y="1506773"/>
                </a:lnTo>
                <a:lnTo>
                  <a:pt x="87464" y="1431235"/>
                </a:lnTo>
                <a:lnTo>
                  <a:pt x="59634" y="1347747"/>
                </a:lnTo>
                <a:lnTo>
                  <a:pt x="0" y="1419308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1" name="CuadroTexto 20"/>
          <p:cNvSpPr txBox="1"/>
          <p:nvPr/>
        </p:nvSpPr>
        <p:spPr>
          <a:xfrm flipH="1">
            <a:off x="4749491" y="2624776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A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 flipH="1">
            <a:off x="6622102" y="1694329"/>
            <a:ext cx="360040" cy="338554"/>
          </a:xfrm>
          <a:prstGeom prst="rect">
            <a:avLst/>
          </a:prstGeom>
          <a:solidFill>
            <a:srgbClr val="F8F8F8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</a:rPr>
              <a:t>A</a:t>
            </a:r>
            <a:endParaRPr lang="es-CL" sz="1600" dirty="0">
              <a:solidFill>
                <a:srgbClr val="000000"/>
              </a:solidFill>
            </a:endParaRPr>
          </a:p>
        </p:txBody>
      </p:sp>
      <p:sp>
        <p:nvSpPr>
          <p:cNvPr id="23" name="Forma libre 22"/>
          <p:cNvSpPr/>
          <p:nvPr/>
        </p:nvSpPr>
        <p:spPr bwMode="auto">
          <a:xfrm>
            <a:off x="6422468" y="60671"/>
            <a:ext cx="879731" cy="1304429"/>
          </a:xfrm>
          <a:custGeom>
            <a:avLst/>
            <a:gdLst>
              <a:gd name="connsiteX0" fmla="*/ 394362 w 879731"/>
              <a:gd name="connsiteY0" fmla="*/ 1274093 h 1274093"/>
              <a:gd name="connsiteX1" fmla="*/ 879731 w 879731"/>
              <a:gd name="connsiteY1" fmla="*/ 1001073 h 1274093"/>
              <a:gd name="connsiteX2" fmla="*/ 784391 w 879731"/>
              <a:gd name="connsiteY2" fmla="*/ 927401 h 1274093"/>
              <a:gd name="connsiteX3" fmla="*/ 671716 w 879731"/>
              <a:gd name="connsiteY3" fmla="*/ 866730 h 1274093"/>
              <a:gd name="connsiteX4" fmla="*/ 515705 w 879731"/>
              <a:gd name="connsiteY4" fmla="*/ 975071 h 1274093"/>
              <a:gd name="connsiteX5" fmla="*/ 424698 w 879731"/>
              <a:gd name="connsiteY5" fmla="*/ 866730 h 1274093"/>
              <a:gd name="connsiteX6" fmla="*/ 338025 w 879731"/>
              <a:gd name="connsiteY6" fmla="*/ 745388 h 1274093"/>
              <a:gd name="connsiteX7" fmla="*/ 303356 w 879731"/>
              <a:gd name="connsiteY7" fmla="*/ 632713 h 1274093"/>
              <a:gd name="connsiteX8" fmla="*/ 294688 w 879731"/>
              <a:gd name="connsiteY8" fmla="*/ 459367 h 1274093"/>
              <a:gd name="connsiteX9" fmla="*/ 216683 w 879731"/>
              <a:gd name="connsiteY9" fmla="*/ 242684 h 1274093"/>
              <a:gd name="connsiteX10" fmla="*/ 143011 w 879731"/>
              <a:gd name="connsiteY10" fmla="*/ 121342 h 1274093"/>
              <a:gd name="connsiteX11" fmla="*/ 30336 w 879731"/>
              <a:gd name="connsiteY11" fmla="*/ 0 h 1274093"/>
              <a:gd name="connsiteX12" fmla="*/ 0 w 879731"/>
              <a:gd name="connsiteY12" fmla="*/ 30336 h 1274093"/>
              <a:gd name="connsiteX13" fmla="*/ 125676 w 879731"/>
              <a:gd name="connsiteY13" fmla="*/ 190681 h 1274093"/>
              <a:gd name="connsiteX14" fmla="*/ 195014 w 879731"/>
              <a:gd name="connsiteY14" fmla="*/ 307689 h 1274093"/>
              <a:gd name="connsiteX15" fmla="*/ 242685 w 879731"/>
              <a:gd name="connsiteY15" fmla="*/ 455033 h 1274093"/>
              <a:gd name="connsiteX16" fmla="*/ 242685 w 879731"/>
              <a:gd name="connsiteY16" fmla="*/ 589376 h 1274093"/>
              <a:gd name="connsiteX17" fmla="*/ 299022 w 879731"/>
              <a:gd name="connsiteY17" fmla="*/ 788724 h 1274093"/>
              <a:gd name="connsiteX18" fmla="*/ 381361 w 879731"/>
              <a:gd name="connsiteY18" fmla="*/ 897065 h 1274093"/>
              <a:gd name="connsiteX19" fmla="*/ 463701 w 879731"/>
              <a:gd name="connsiteY19" fmla="*/ 1044410 h 1274093"/>
              <a:gd name="connsiteX20" fmla="*/ 273020 w 879731"/>
              <a:gd name="connsiteY20" fmla="*/ 1170085 h 1274093"/>
              <a:gd name="connsiteX21" fmla="*/ 394362 w 879731"/>
              <a:gd name="connsiteY21" fmla="*/ 1274093 h 1274093"/>
              <a:gd name="connsiteX0" fmla="*/ 351026 w 879731"/>
              <a:gd name="connsiteY0" fmla="*/ 1304429 h 1304429"/>
              <a:gd name="connsiteX1" fmla="*/ 879731 w 879731"/>
              <a:gd name="connsiteY1" fmla="*/ 1001073 h 1304429"/>
              <a:gd name="connsiteX2" fmla="*/ 784391 w 879731"/>
              <a:gd name="connsiteY2" fmla="*/ 927401 h 1304429"/>
              <a:gd name="connsiteX3" fmla="*/ 671716 w 879731"/>
              <a:gd name="connsiteY3" fmla="*/ 866730 h 1304429"/>
              <a:gd name="connsiteX4" fmla="*/ 515705 w 879731"/>
              <a:gd name="connsiteY4" fmla="*/ 975071 h 1304429"/>
              <a:gd name="connsiteX5" fmla="*/ 424698 w 879731"/>
              <a:gd name="connsiteY5" fmla="*/ 866730 h 1304429"/>
              <a:gd name="connsiteX6" fmla="*/ 338025 w 879731"/>
              <a:gd name="connsiteY6" fmla="*/ 745388 h 1304429"/>
              <a:gd name="connsiteX7" fmla="*/ 303356 w 879731"/>
              <a:gd name="connsiteY7" fmla="*/ 632713 h 1304429"/>
              <a:gd name="connsiteX8" fmla="*/ 294688 w 879731"/>
              <a:gd name="connsiteY8" fmla="*/ 459367 h 1304429"/>
              <a:gd name="connsiteX9" fmla="*/ 216683 w 879731"/>
              <a:gd name="connsiteY9" fmla="*/ 242684 h 1304429"/>
              <a:gd name="connsiteX10" fmla="*/ 143011 w 879731"/>
              <a:gd name="connsiteY10" fmla="*/ 121342 h 1304429"/>
              <a:gd name="connsiteX11" fmla="*/ 30336 w 879731"/>
              <a:gd name="connsiteY11" fmla="*/ 0 h 1304429"/>
              <a:gd name="connsiteX12" fmla="*/ 0 w 879731"/>
              <a:gd name="connsiteY12" fmla="*/ 30336 h 1304429"/>
              <a:gd name="connsiteX13" fmla="*/ 125676 w 879731"/>
              <a:gd name="connsiteY13" fmla="*/ 190681 h 1304429"/>
              <a:gd name="connsiteX14" fmla="*/ 195014 w 879731"/>
              <a:gd name="connsiteY14" fmla="*/ 307689 h 1304429"/>
              <a:gd name="connsiteX15" fmla="*/ 242685 w 879731"/>
              <a:gd name="connsiteY15" fmla="*/ 455033 h 1304429"/>
              <a:gd name="connsiteX16" fmla="*/ 242685 w 879731"/>
              <a:gd name="connsiteY16" fmla="*/ 589376 h 1304429"/>
              <a:gd name="connsiteX17" fmla="*/ 299022 w 879731"/>
              <a:gd name="connsiteY17" fmla="*/ 788724 h 1304429"/>
              <a:gd name="connsiteX18" fmla="*/ 381361 w 879731"/>
              <a:gd name="connsiteY18" fmla="*/ 897065 h 1304429"/>
              <a:gd name="connsiteX19" fmla="*/ 463701 w 879731"/>
              <a:gd name="connsiteY19" fmla="*/ 1044410 h 1304429"/>
              <a:gd name="connsiteX20" fmla="*/ 273020 w 879731"/>
              <a:gd name="connsiteY20" fmla="*/ 1170085 h 1304429"/>
              <a:gd name="connsiteX21" fmla="*/ 351026 w 879731"/>
              <a:gd name="connsiteY21" fmla="*/ 1304429 h 1304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879731" h="1304429">
                <a:moveTo>
                  <a:pt x="351026" y="1304429"/>
                </a:moveTo>
                <a:lnTo>
                  <a:pt x="879731" y="1001073"/>
                </a:lnTo>
                <a:lnTo>
                  <a:pt x="784391" y="927401"/>
                </a:lnTo>
                <a:lnTo>
                  <a:pt x="671716" y="866730"/>
                </a:lnTo>
                <a:lnTo>
                  <a:pt x="515705" y="975071"/>
                </a:lnTo>
                <a:lnTo>
                  <a:pt x="424698" y="866730"/>
                </a:lnTo>
                <a:lnTo>
                  <a:pt x="338025" y="745388"/>
                </a:lnTo>
                <a:lnTo>
                  <a:pt x="303356" y="632713"/>
                </a:lnTo>
                <a:lnTo>
                  <a:pt x="294688" y="459367"/>
                </a:lnTo>
                <a:lnTo>
                  <a:pt x="216683" y="242684"/>
                </a:lnTo>
                <a:lnTo>
                  <a:pt x="143011" y="121342"/>
                </a:lnTo>
                <a:lnTo>
                  <a:pt x="30336" y="0"/>
                </a:lnTo>
                <a:lnTo>
                  <a:pt x="0" y="30336"/>
                </a:lnTo>
                <a:lnTo>
                  <a:pt x="125676" y="190681"/>
                </a:lnTo>
                <a:lnTo>
                  <a:pt x="195014" y="307689"/>
                </a:lnTo>
                <a:lnTo>
                  <a:pt x="242685" y="455033"/>
                </a:lnTo>
                <a:lnTo>
                  <a:pt x="242685" y="589376"/>
                </a:lnTo>
                <a:lnTo>
                  <a:pt x="299022" y="788724"/>
                </a:lnTo>
                <a:lnTo>
                  <a:pt x="381361" y="897065"/>
                </a:lnTo>
                <a:lnTo>
                  <a:pt x="463701" y="1044410"/>
                </a:lnTo>
                <a:lnTo>
                  <a:pt x="273020" y="1170085"/>
                </a:lnTo>
                <a:lnTo>
                  <a:pt x="351026" y="1304429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4" name="Forma libre 23"/>
          <p:cNvSpPr/>
          <p:nvPr/>
        </p:nvSpPr>
        <p:spPr bwMode="auto">
          <a:xfrm rot="1338714">
            <a:off x="2080220" y="573433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5" name="Forma libre 24"/>
          <p:cNvSpPr/>
          <p:nvPr/>
        </p:nvSpPr>
        <p:spPr bwMode="auto">
          <a:xfrm>
            <a:off x="3618888" y="529645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7" name="Forma libre 26"/>
          <p:cNvSpPr/>
          <p:nvPr/>
        </p:nvSpPr>
        <p:spPr bwMode="auto">
          <a:xfrm rot="1338714">
            <a:off x="2328315" y="628487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9" name="Forma libre 28"/>
          <p:cNvSpPr/>
          <p:nvPr/>
        </p:nvSpPr>
        <p:spPr bwMode="auto">
          <a:xfrm rot="1338714">
            <a:off x="2111551" y="605509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30" name="Forma libre 29"/>
          <p:cNvSpPr/>
          <p:nvPr/>
        </p:nvSpPr>
        <p:spPr bwMode="auto">
          <a:xfrm rot="21385137">
            <a:off x="2533266" y="548759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31" name="Forma libre 30"/>
          <p:cNvSpPr/>
          <p:nvPr/>
        </p:nvSpPr>
        <p:spPr bwMode="auto">
          <a:xfrm rot="3928038">
            <a:off x="4537273" y="164939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32" name="Forma libre 31"/>
          <p:cNvSpPr/>
          <p:nvPr/>
        </p:nvSpPr>
        <p:spPr bwMode="auto">
          <a:xfrm rot="746682">
            <a:off x="6745666" y="227471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33" name="Forma libre 32"/>
          <p:cNvSpPr/>
          <p:nvPr/>
        </p:nvSpPr>
        <p:spPr bwMode="auto">
          <a:xfrm rot="3452113">
            <a:off x="6342705" y="2328586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35" name="Forma libre 34"/>
          <p:cNvSpPr/>
          <p:nvPr/>
        </p:nvSpPr>
        <p:spPr bwMode="auto">
          <a:xfrm rot="2190133">
            <a:off x="5159970" y="3000042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36" name="Forma libre 35"/>
          <p:cNvSpPr/>
          <p:nvPr/>
        </p:nvSpPr>
        <p:spPr bwMode="auto">
          <a:xfrm rot="3198200">
            <a:off x="4777389" y="292280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37" name="Forma libre 36"/>
          <p:cNvSpPr/>
          <p:nvPr/>
        </p:nvSpPr>
        <p:spPr bwMode="auto">
          <a:xfrm>
            <a:off x="6189077" y="2267589"/>
            <a:ext cx="1254998" cy="398900"/>
          </a:xfrm>
          <a:custGeom>
            <a:avLst/>
            <a:gdLst>
              <a:gd name="connsiteX0" fmla="*/ 0 w 1215109"/>
              <a:gd name="connsiteY0" fmla="*/ 187176 h 398900"/>
              <a:gd name="connsiteX1" fmla="*/ 104328 w 1215109"/>
              <a:gd name="connsiteY1" fmla="*/ 242408 h 398900"/>
              <a:gd name="connsiteX2" fmla="*/ 223998 w 1215109"/>
              <a:gd name="connsiteY2" fmla="*/ 300709 h 398900"/>
              <a:gd name="connsiteX3" fmla="*/ 312983 w 1215109"/>
              <a:gd name="connsiteY3" fmla="*/ 328325 h 398900"/>
              <a:gd name="connsiteX4" fmla="*/ 460269 w 1215109"/>
              <a:gd name="connsiteY4" fmla="*/ 349804 h 398900"/>
              <a:gd name="connsiteX5" fmla="*/ 567665 w 1215109"/>
              <a:gd name="connsiteY5" fmla="*/ 334462 h 398900"/>
              <a:gd name="connsiteX6" fmla="*/ 742567 w 1215109"/>
              <a:gd name="connsiteY6" fmla="*/ 257751 h 398900"/>
              <a:gd name="connsiteX7" fmla="*/ 871442 w 1215109"/>
              <a:gd name="connsiteY7" fmla="*/ 187176 h 398900"/>
              <a:gd name="connsiteX8" fmla="*/ 1012591 w 1215109"/>
              <a:gd name="connsiteY8" fmla="*/ 101259 h 398900"/>
              <a:gd name="connsiteX9" fmla="*/ 1119987 w 1215109"/>
              <a:gd name="connsiteY9" fmla="*/ 0 h 398900"/>
              <a:gd name="connsiteX10" fmla="*/ 1215109 w 1215109"/>
              <a:gd name="connsiteY10" fmla="*/ 88985 h 398900"/>
              <a:gd name="connsiteX11" fmla="*/ 1077029 w 1215109"/>
              <a:gd name="connsiteY11" fmla="*/ 199450 h 398900"/>
              <a:gd name="connsiteX12" fmla="*/ 889853 w 1215109"/>
              <a:gd name="connsiteY12" fmla="*/ 303777 h 398900"/>
              <a:gd name="connsiteX13" fmla="*/ 834621 w 1215109"/>
              <a:gd name="connsiteY13" fmla="*/ 266956 h 398900"/>
              <a:gd name="connsiteX14" fmla="*/ 610623 w 1215109"/>
              <a:gd name="connsiteY14" fmla="*/ 368215 h 398900"/>
              <a:gd name="connsiteX15" fmla="*/ 466406 w 1215109"/>
              <a:gd name="connsiteY15" fmla="*/ 398900 h 398900"/>
              <a:gd name="connsiteX16" fmla="*/ 291504 w 1215109"/>
              <a:gd name="connsiteY16" fmla="*/ 365147 h 398900"/>
              <a:gd name="connsiteX17" fmla="*/ 211724 w 1215109"/>
              <a:gd name="connsiteY17" fmla="*/ 343667 h 398900"/>
              <a:gd name="connsiteX18" fmla="*/ 64438 w 1215109"/>
              <a:gd name="connsiteY18" fmla="*/ 270024 h 398900"/>
              <a:gd name="connsiteX19" fmla="*/ 0 w 1215109"/>
              <a:gd name="connsiteY19" fmla="*/ 187176 h 398900"/>
              <a:gd name="connsiteX0" fmla="*/ 39889 w 1254998"/>
              <a:gd name="connsiteY0" fmla="*/ 187176 h 398900"/>
              <a:gd name="connsiteX1" fmla="*/ 144217 w 1254998"/>
              <a:gd name="connsiteY1" fmla="*/ 242408 h 398900"/>
              <a:gd name="connsiteX2" fmla="*/ 263887 w 1254998"/>
              <a:gd name="connsiteY2" fmla="*/ 300709 h 398900"/>
              <a:gd name="connsiteX3" fmla="*/ 352872 w 1254998"/>
              <a:gd name="connsiteY3" fmla="*/ 328325 h 398900"/>
              <a:gd name="connsiteX4" fmla="*/ 500158 w 1254998"/>
              <a:gd name="connsiteY4" fmla="*/ 349804 h 398900"/>
              <a:gd name="connsiteX5" fmla="*/ 607554 w 1254998"/>
              <a:gd name="connsiteY5" fmla="*/ 334462 h 398900"/>
              <a:gd name="connsiteX6" fmla="*/ 782456 w 1254998"/>
              <a:gd name="connsiteY6" fmla="*/ 257751 h 398900"/>
              <a:gd name="connsiteX7" fmla="*/ 911331 w 1254998"/>
              <a:gd name="connsiteY7" fmla="*/ 187176 h 398900"/>
              <a:gd name="connsiteX8" fmla="*/ 1052480 w 1254998"/>
              <a:gd name="connsiteY8" fmla="*/ 101259 h 398900"/>
              <a:gd name="connsiteX9" fmla="*/ 1159876 w 1254998"/>
              <a:gd name="connsiteY9" fmla="*/ 0 h 398900"/>
              <a:gd name="connsiteX10" fmla="*/ 1254998 w 1254998"/>
              <a:gd name="connsiteY10" fmla="*/ 88985 h 398900"/>
              <a:gd name="connsiteX11" fmla="*/ 1116918 w 1254998"/>
              <a:gd name="connsiteY11" fmla="*/ 199450 h 398900"/>
              <a:gd name="connsiteX12" fmla="*/ 929742 w 1254998"/>
              <a:gd name="connsiteY12" fmla="*/ 303777 h 398900"/>
              <a:gd name="connsiteX13" fmla="*/ 874510 w 1254998"/>
              <a:gd name="connsiteY13" fmla="*/ 266956 h 398900"/>
              <a:gd name="connsiteX14" fmla="*/ 650512 w 1254998"/>
              <a:gd name="connsiteY14" fmla="*/ 368215 h 398900"/>
              <a:gd name="connsiteX15" fmla="*/ 506295 w 1254998"/>
              <a:gd name="connsiteY15" fmla="*/ 398900 h 398900"/>
              <a:gd name="connsiteX16" fmla="*/ 331393 w 1254998"/>
              <a:gd name="connsiteY16" fmla="*/ 365147 h 398900"/>
              <a:gd name="connsiteX17" fmla="*/ 251613 w 1254998"/>
              <a:gd name="connsiteY17" fmla="*/ 343667 h 398900"/>
              <a:gd name="connsiteX18" fmla="*/ 104327 w 1254998"/>
              <a:gd name="connsiteY18" fmla="*/ 270024 h 398900"/>
              <a:gd name="connsiteX19" fmla="*/ 0 w 1254998"/>
              <a:gd name="connsiteY19" fmla="*/ 242408 h 398900"/>
              <a:gd name="connsiteX20" fmla="*/ 39889 w 1254998"/>
              <a:gd name="connsiteY20" fmla="*/ 187176 h 39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254998" h="398900">
                <a:moveTo>
                  <a:pt x="39889" y="187176"/>
                </a:moveTo>
                <a:lnTo>
                  <a:pt x="144217" y="242408"/>
                </a:lnTo>
                <a:lnTo>
                  <a:pt x="263887" y="300709"/>
                </a:lnTo>
                <a:lnTo>
                  <a:pt x="352872" y="328325"/>
                </a:lnTo>
                <a:lnTo>
                  <a:pt x="500158" y="349804"/>
                </a:lnTo>
                <a:lnTo>
                  <a:pt x="607554" y="334462"/>
                </a:lnTo>
                <a:lnTo>
                  <a:pt x="782456" y="257751"/>
                </a:lnTo>
                <a:lnTo>
                  <a:pt x="911331" y="187176"/>
                </a:lnTo>
                <a:lnTo>
                  <a:pt x="1052480" y="101259"/>
                </a:lnTo>
                <a:lnTo>
                  <a:pt x="1159876" y="0"/>
                </a:lnTo>
                <a:lnTo>
                  <a:pt x="1254998" y="88985"/>
                </a:lnTo>
                <a:lnTo>
                  <a:pt x="1116918" y="199450"/>
                </a:lnTo>
                <a:lnTo>
                  <a:pt x="929742" y="303777"/>
                </a:lnTo>
                <a:lnTo>
                  <a:pt x="874510" y="266956"/>
                </a:lnTo>
                <a:lnTo>
                  <a:pt x="650512" y="368215"/>
                </a:lnTo>
                <a:lnTo>
                  <a:pt x="506295" y="398900"/>
                </a:lnTo>
                <a:lnTo>
                  <a:pt x="331393" y="365147"/>
                </a:lnTo>
                <a:lnTo>
                  <a:pt x="251613" y="343667"/>
                </a:lnTo>
                <a:lnTo>
                  <a:pt x="104327" y="270024"/>
                </a:lnTo>
                <a:cubicBezTo>
                  <a:pt x="97167" y="261842"/>
                  <a:pt x="7160" y="250590"/>
                  <a:pt x="0" y="242408"/>
                </a:cubicBezTo>
                <a:lnTo>
                  <a:pt x="39889" y="187176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0" name="Forma libre 59"/>
          <p:cNvSpPr/>
          <p:nvPr/>
        </p:nvSpPr>
        <p:spPr bwMode="auto">
          <a:xfrm rot="3198200">
            <a:off x="5115948" y="2485877"/>
            <a:ext cx="282999" cy="333762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2" name="Forma libre 61"/>
          <p:cNvSpPr/>
          <p:nvPr/>
        </p:nvSpPr>
        <p:spPr bwMode="auto">
          <a:xfrm rot="1087129">
            <a:off x="6190208" y="158209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3" name="Forma libre 62"/>
          <p:cNvSpPr/>
          <p:nvPr/>
        </p:nvSpPr>
        <p:spPr bwMode="auto">
          <a:xfrm rot="1087129">
            <a:off x="6556180" y="141115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4" name="Forma libre 63"/>
          <p:cNvSpPr/>
          <p:nvPr/>
        </p:nvSpPr>
        <p:spPr bwMode="auto">
          <a:xfrm rot="763819">
            <a:off x="6972775" y="1133372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6" name="Forma libre 65"/>
          <p:cNvSpPr/>
          <p:nvPr/>
        </p:nvSpPr>
        <p:spPr bwMode="auto">
          <a:xfrm rot="763819">
            <a:off x="7145491" y="144104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7" name="Forma libre 66"/>
          <p:cNvSpPr/>
          <p:nvPr/>
        </p:nvSpPr>
        <p:spPr bwMode="auto">
          <a:xfrm rot="1681531">
            <a:off x="6478009" y="199379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8" name="Forma libre 67"/>
          <p:cNvSpPr/>
          <p:nvPr/>
        </p:nvSpPr>
        <p:spPr bwMode="auto">
          <a:xfrm rot="317021">
            <a:off x="5605610" y="2465901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69" name="Forma libre 68"/>
          <p:cNvSpPr/>
          <p:nvPr/>
        </p:nvSpPr>
        <p:spPr bwMode="auto">
          <a:xfrm rot="1385747">
            <a:off x="2739491" y="616293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0" name="Forma libre 69"/>
          <p:cNvSpPr/>
          <p:nvPr/>
        </p:nvSpPr>
        <p:spPr bwMode="auto">
          <a:xfrm rot="445606">
            <a:off x="5532744" y="285605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1" name="Forma libre 70"/>
          <p:cNvSpPr/>
          <p:nvPr/>
        </p:nvSpPr>
        <p:spPr bwMode="auto">
          <a:xfrm rot="1243628">
            <a:off x="6881711" y="1879698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2" name="Forma libre 71"/>
          <p:cNvSpPr/>
          <p:nvPr/>
        </p:nvSpPr>
        <p:spPr bwMode="auto">
          <a:xfrm rot="20278105">
            <a:off x="7596648" y="152280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3" name="Forma libre 72"/>
          <p:cNvSpPr/>
          <p:nvPr/>
        </p:nvSpPr>
        <p:spPr bwMode="auto">
          <a:xfrm rot="20955812">
            <a:off x="7382793" y="1859834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4" name="Forma libre 73"/>
          <p:cNvSpPr/>
          <p:nvPr/>
        </p:nvSpPr>
        <p:spPr bwMode="auto">
          <a:xfrm rot="505685">
            <a:off x="7094884" y="210484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7" name="Forma libre 76"/>
          <p:cNvSpPr/>
          <p:nvPr/>
        </p:nvSpPr>
        <p:spPr bwMode="auto">
          <a:xfrm rot="3198200">
            <a:off x="4738815" y="3279117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8" name="Forma libre 77"/>
          <p:cNvSpPr/>
          <p:nvPr/>
        </p:nvSpPr>
        <p:spPr bwMode="auto">
          <a:xfrm rot="1773265">
            <a:off x="5167012" y="3292125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79" name="Forma libre 78"/>
          <p:cNvSpPr/>
          <p:nvPr/>
        </p:nvSpPr>
        <p:spPr bwMode="auto">
          <a:xfrm rot="1199753">
            <a:off x="5577393" y="3185543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80" name="Forma libre 79"/>
          <p:cNvSpPr/>
          <p:nvPr/>
        </p:nvSpPr>
        <p:spPr bwMode="auto">
          <a:xfrm>
            <a:off x="4484914" y="3344091"/>
            <a:ext cx="1541417" cy="365760"/>
          </a:xfrm>
          <a:custGeom>
            <a:avLst/>
            <a:gdLst>
              <a:gd name="connsiteX0" fmla="*/ 43543 w 1541417"/>
              <a:gd name="connsiteY0" fmla="*/ 182880 h 365760"/>
              <a:gd name="connsiteX1" fmla="*/ 243840 w 1541417"/>
              <a:gd name="connsiteY1" fmla="*/ 200298 h 365760"/>
              <a:gd name="connsiteX2" fmla="*/ 609600 w 1541417"/>
              <a:gd name="connsiteY2" fmla="*/ 243840 h 365760"/>
              <a:gd name="connsiteX3" fmla="*/ 836023 w 1541417"/>
              <a:gd name="connsiteY3" fmla="*/ 235132 h 365760"/>
              <a:gd name="connsiteX4" fmla="*/ 1149532 w 1541417"/>
              <a:gd name="connsiteY4" fmla="*/ 209006 h 365760"/>
              <a:gd name="connsiteX5" fmla="*/ 1463040 w 1541417"/>
              <a:gd name="connsiteY5" fmla="*/ 0 h 365760"/>
              <a:gd name="connsiteX6" fmla="*/ 1541417 w 1541417"/>
              <a:gd name="connsiteY6" fmla="*/ 104503 h 365760"/>
              <a:gd name="connsiteX7" fmla="*/ 1332412 w 1541417"/>
              <a:gd name="connsiteY7" fmla="*/ 243840 h 365760"/>
              <a:gd name="connsiteX8" fmla="*/ 1166949 w 1541417"/>
              <a:gd name="connsiteY8" fmla="*/ 304800 h 365760"/>
              <a:gd name="connsiteX9" fmla="*/ 1018903 w 1541417"/>
              <a:gd name="connsiteY9" fmla="*/ 322218 h 365760"/>
              <a:gd name="connsiteX10" fmla="*/ 957943 w 1541417"/>
              <a:gd name="connsiteY10" fmla="*/ 287383 h 365760"/>
              <a:gd name="connsiteX11" fmla="*/ 635726 w 1541417"/>
              <a:gd name="connsiteY11" fmla="*/ 278675 h 365760"/>
              <a:gd name="connsiteX12" fmla="*/ 357052 w 1541417"/>
              <a:gd name="connsiteY12" fmla="*/ 261258 h 365760"/>
              <a:gd name="connsiteX13" fmla="*/ 365760 w 1541417"/>
              <a:gd name="connsiteY13" fmla="*/ 365760 h 365760"/>
              <a:gd name="connsiteX14" fmla="*/ 0 w 1541417"/>
              <a:gd name="connsiteY14" fmla="*/ 330926 h 365760"/>
              <a:gd name="connsiteX15" fmla="*/ 43543 w 1541417"/>
              <a:gd name="connsiteY15" fmla="*/ 18288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541417" h="365760">
                <a:moveTo>
                  <a:pt x="43543" y="182880"/>
                </a:moveTo>
                <a:lnTo>
                  <a:pt x="243840" y="200298"/>
                </a:lnTo>
                <a:lnTo>
                  <a:pt x="609600" y="243840"/>
                </a:lnTo>
                <a:lnTo>
                  <a:pt x="836023" y="235132"/>
                </a:lnTo>
                <a:lnTo>
                  <a:pt x="1149532" y="209006"/>
                </a:lnTo>
                <a:lnTo>
                  <a:pt x="1463040" y="0"/>
                </a:lnTo>
                <a:lnTo>
                  <a:pt x="1541417" y="104503"/>
                </a:lnTo>
                <a:lnTo>
                  <a:pt x="1332412" y="243840"/>
                </a:lnTo>
                <a:lnTo>
                  <a:pt x="1166949" y="304800"/>
                </a:lnTo>
                <a:lnTo>
                  <a:pt x="1018903" y="322218"/>
                </a:lnTo>
                <a:lnTo>
                  <a:pt x="957943" y="287383"/>
                </a:lnTo>
                <a:lnTo>
                  <a:pt x="635726" y="278675"/>
                </a:lnTo>
                <a:lnTo>
                  <a:pt x="357052" y="261258"/>
                </a:lnTo>
                <a:lnTo>
                  <a:pt x="365760" y="365760"/>
                </a:lnTo>
                <a:lnTo>
                  <a:pt x="0" y="330926"/>
                </a:lnTo>
                <a:lnTo>
                  <a:pt x="43543" y="182880"/>
                </a:lnTo>
                <a:close/>
              </a:path>
            </a:pathLst>
          </a:custGeom>
          <a:noFill/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075269" y="1846536"/>
            <a:ext cx="1568206" cy="646331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900" dirty="0">
                <a:solidFill>
                  <a:srgbClr val="000000"/>
                </a:solidFill>
              </a:rPr>
              <a:t>LOTE 4-15</a:t>
            </a:r>
          </a:p>
          <a:p>
            <a:r>
              <a:rPr lang="es-ES" sz="900" dirty="0">
                <a:solidFill>
                  <a:srgbClr val="000000"/>
                </a:solidFill>
              </a:rPr>
              <a:t>SUPERFICIE: 20.000 M2</a:t>
            </a:r>
          </a:p>
          <a:p>
            <a:r>
              <a:rPr lang="es-ES" sz="900" dirty="0">
                <a:solidFill>
                  <a:srgbClr val="000000"/>
                </a:solidFill>
              </a:rPr>
              <a:t>VALOR: 31.900 UF</a:t>
            </a:r>
          </a:p>
          <a:p>
            <a:pPr algn="ctr"/>
            <a:r>
              <a:rPr lang="es-ES" sz="900" dirty="0">
                <a:solidFill>
                  <a:srgbClr val="000000"/>
                </a:solidFill>
              </a:rPr>
              <a:t>(1,6 UF/M2)</a:t>
            </a:r>
          </a:p>
        </p:txBody>
      </p:sp>
      <p:sp>
        <p:nvSpPr>
          <p:cNvPr id="26" name="Rectángulo 25"/>
          <p:cNvSpPr/>
          <p:nvPr/>
        </p:nvSpPr>
        <p:spPr bwMode="auto">
          <a:xfrm>
            <a:off x="1202267" y="3081867"/>
            <a:ext cx="45719" cy="45719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57" name="CuadroTexto 56"/>
          <p:cNvSpPr txBox="1"/>
          <p:nvPr/>
        </p:nvSpPr>
        <p:spPr>
          <a:xfrm>
            <a:off x="226313" y="3092816"/>
            <a:ext cx="1568206" cy="646331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900" b="1"/>
            </a:lvl1pPr>
          </a:lstStyle>
          <a:p>
            <a:r>
              <a:rPr lang="es-ES" dirty="0">
                <a:solidFill>
                  <a:srgbClr val="000000"/>
                </a:solidFill>
              </a:rPr>
              <a:t>LOTE 4-14</a:t>
            </a:r>
          </a:p>
          <a:p>
            <a:r>
              <a:rPr lang="es-ES" dirty="0">
                <a:solidFill>
                  <a:srgbClr val="000000"/>
                </a:solidFill>
              </a:rPr>
              <a:t>SUPERFICIE: 43,700 M2</a:t>
            </a:r>
          </a:p>
          <a:p>
            <a:r>
              <a:rPr lang="es-ES" dirty="0">
                <a:solidFill>
                  <a:srgbClr val="000000"/>
                </a:solidFill>
              </a:rPr>
              <a:t>VALOR: 160,500 UF</a:t>
            </a:r>
          </a:p>
          <a:p>
            <a:r>
              <a:rPr lang="es-ES" dirty="0">
                <a:solidFill>
                  <a:srgbClr val="000000"/>
                </a:solidFill>
              </a:rPr>
              <a:t>(3,67 UF/M2)</a:t>
            </a:r>
          </a:p>
        </p:txBody>
      </p:sp>
      <p:cxnSp>
        <p:nvCxnSpPr>
          <p:cNvPr id="40" name="Conector recto de flecha 39"/>
          <p:cNvCxnSpPr>
            <a:stCxn id="2" idx="2"/>
          </p:cNvCxnSpPr>
          <p:nvPr/>
        </p:nvCxnSpPr>
        <p:spPr bwMode="auto">
          <a:xfrm>
            <a:off x="1859372" y="2492867"/>
            <a:ext cx="1210228" cy="104717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2" name="Conector recto de flecha 41"/>
          <p:cNvCxnSpPr/>
          <p:nvPr/>
        </p:nvCxnSpPr>
        <p:spPr bwMode="auto">
          <a:xfrm>
            <a:off x="1034748" y="3748105"/>
            <a:ext cx="1989799" cy="76369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5" name="Forma libre 64"/>
          <p:cNvSpPr/>
          <p:nvPr/>
        </p:nvSpPr>
        <p:spPr bwMode="auto">
          <a:xfrm rot="21391777">
            <a:off x="2926706" y="5716181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12" name="Flecha: curvada hacia la izquierda 11">
            <a:hlinkClick r:id="rId3" action="ppaction://hlinksldjump"/>
            <a:extLst>
              <a:ext uri="{FF2B5EF4-FFF2-40B4-BE49-F238E27FC236}">
                <a16:creationId xmlns:a16="http://schemas.microsoft.com/office/drawing/2014/main" xmlns="" id="{7F496A47-A27B-4B3C-B9EE-2883F40491A4}"/>
              </a:ext>
            </a:extLst>
          </p:cNvPr>
          <p:cNvSpPr/>
          <p:nvPr/>
        </p:nvSpPr>
        <p:spPr bwMode="auto">
          <a:xfrm>
            <a:off x="8482562" y="6011963"/>
            <a:ext cx="409918" cy="441373"/>
          </a:xfrm>
          <a:prstGeom prst="curvedLef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Forma libre 30">
            <a:extLst>
              <a:ext uri="{FF2B5EF4-FFF2-40B4-BE49-F238E27FC236}">
                <a16:creationId xmlns:a16="http://schemas.microsoft.com/office/drawing/2014/main" xmlns="" id="{D643CB17-A72A-38B2-7735-4D84F79E8931}"/>
              </a:ext>
            </a:extLst>
          </p:cNvPr>
          <p:cNvSpPr/>
          <p:nvPr/>
        </p:nvSpPr>
        <p:spPr bwMode="auto">
          <a:xfrm rot="9893122">
            <a:off x="4660521" y="2043399"/>
            <a:ext cx="288187" cy="272624"/>
          </a:xfrm>
          <a:custGeom>
            <a:avLst/>
            <a:gdLst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84068 w 4615543"/>
              <a:gd name="connsiteY28" fmla="*/ 3474720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  <a:gd name="connsiteX0" fmla="*/ 0 w 4615543"/>
              <a:gd name="connsiteY0" fmla="*/ 3039291 h 3840480"/>
              <a:gd name="connsiteX1" fmla="*/ 731520 w 4615543"/>
              <a:gd name="connsiteY1" fmla="*/ 2464525 h 3840480"/>
              <a:gd name="connsiteX2" fmla="*/ 670560 w 4615543"/>
              <a:gd name="connsiteY2" fmla="*/ 2360023 h 3840480"/>
              <a:gd name="connsiteX3" fmla="*/ 1079863 w 4615543"/>
              <a:gd name="connsiteY3" fmla="*/ 2037805 h 3840480"/>
              <a:gd name="connsiteX4" fmla="*/ 1149531 w 4615543"/>
              <a:gd name="connsiteY4" fmla="*/ 2133600 h 3840480"/>
              <a:gd name="connsiteX5" fmla="*/ 2795451 w 4615543"/>
              <a:gd name="connsiteY5" fmla="*/ 879565 h 3840480"/>
              <a:gd name="connsiteX6" fmla="*/ 2734491 w 4615543"/>
              <a:gd name="connsiteY6" fmla="*/ 783771 h 3840480"/>
              <a:gd name="connsiteX7" fmla="*/ 3117668 w 4615543"/>
              <a:gd name="connsiteY7" fmla="*/ 470263 h 3840480"/>
              <a:gd name="connsiteX8" fmla="*/ 3222171 w 4615543"/>
              <a:gd name="connsiteY8" fmla="*/ 583474 h 3840480"/>
              <a:gd name="connsiteX9" fmla="*/ 3979817 w 4615543"/>
              <a:gd name="connsiteY9" fmla="*/ 0 h 3840480"/>
              <a:gd name="connsiteX10" fmla="*/ 4153988 w 4615543"/>
              <a:gd name="connsiteY10" fmla="*/ 217714 h 3840480"/>
              <a:gd name="connsiteX11" fmla="*/ 4223657 w 4615543"/>
              <a:gd name="connsiteY11" fmla="*/ 174171 h 3840480"/>
              <a:gd name="connsiteX12" fmla="*/ 4615543 w 4615543"/>
              <a:gd name="connsiteY12" fmla="*/ 661851 h 3840480"/>
              <a:gd name="connsiteX13" fmla="*/ 4127863 w 4615543"/>
              <a:gd name="connsiteY13" fmla="*/ 1027611 h 3840480"/>
              <a:gd name="connsiteX14" fmla="*/ 4441371 w 4615543"/>
              <a:gd name="connsiteY14" fmla="*/ 1419497 h 3840480"/>
              <a:gd name="connsiteX15" fmla="*/ 3596640 w 4615543"/>
              <a:gd name="connsiteY15" fmla="*/ 2072640 h 3840480"/>
              <a:gd name="connsiteX16" fmla="*/ 3466011 w 4615543"/>
              <a:gd name="connsiteY16" fmla="*/ 1872343 h 3840480"/>
              <a:gd name="connsiteX17" fmla="*/ 3257006 w 4615543"/>
              <a:gd name="connsiteY17" fmla="*/ 2029097 h 3840480"/>
              <a:gd name="connsiteX18" fmla="*/ 3056708 w 4615543"/>
              <a:gd name="connsiteY18" fmla="*/ 1750423 h 3840480"/>
              <a:gd name="connsiteX19" fmla="*/ 2795451 w 4615543"/>
              <a:gd name="connsiteY19" fmla="*/ 1933303 h 3840480"/>
              <a:gd name="connsiteX20" fmla="*/ 2865120 w 4615543"/>
              <a:gd name="connsiteY20" fmla="*/ 2011680 h 3840480"/>
              <a:gd name="connsiteX21" fmla="*/ 2238103 w 4615543"/>
              <a:gd name="connsiteY21" fmla="*/ 2490651 h 3840480"/>
              <a:gd name="connsiteX22" fmla="*/ 2203268 w 4615543"/>
              <a:gd name="connsiteY22" fmla="*/ 2412274 h 3840480"/>
              <a:gd name="connsiteX23" fmla="*/ 1942011 w 4615543"/>
              <a:gd name="connsiteY23" fmla="*/ 2612571 h 3840480"/>
              <a:gd name="connsiteX24" fmla="*/ 2159726 w 4615543"/>
              <a:gd name="connsiteY24" fmla="*/ 2882537 h 3840480"/>
              <a:gd name="connsiteX25" fmla="*/ 1950720 w 4615543"/>
              <a:gd name="connsiteY25" fmla="*/ 3030583 h 3840480"/>
              <a:gd name="connsiteX26" fmla="*/ 2107474 w 4615543"/>
              <a:gd name="connsiteY26" fmla="*/ 3239588 h 3840480"/>
              <a:gd name="connsiteX27" fmla="*/ 1271451 w 4615543"/>
              <a:gd name="connsiteY27" fmla="*/ 3840480 h 3840480"/>
              <a:gd name="connsiteX28" fmla="*/ 966651 w 4615543"/>
              <a:gd name="connsiteY28" fmla="*/ 3448594 h 3840480"/>
              <a:gd name="connsiteX29" fmla="*/ 496388 w 4615543"/>
              <a:gd name="connsiteY29" fmla="*/ 3823063 h 3840480"/>
              <a:gd name="connsiteX30" fmla="*/ 104503 w 4615543"/>
              <a:gd name="connsiteY30" fmla="*/ 3317965 h 3840480"/>
              <a:gd name="connsiteX31" fmla="*/ 182880 w 4615543"/>
              <a:gd name="connsiteY31" fmla="*/ 3265714 h 3840480"/>
              <a:gd name="connsiteX32" fmla="*/ 0 w 4615543"/>
              <a:gd name="connsiteY32" fmla="*/ 3039291 h 384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5543" h="3840480">
                <a:moveTo>
                  <a:pt x="0" y="3039291"/>
                </a:moveTo>
                <a:lnTo>
                  <a:pt x="731520" y="2464525"/>
                </a:lnTo>
                <a:lnTo>
                  <a:pt x="670560" y="2360023"/>
                </a:lnTo>
                <a:lnTo>
                  <a:pt x="1079863" y="2037805"/>
                </a:lnTo>
                <a:lnTo>
                  <a:pt x="1149531" y="2133600"/>
                </a:lnTo>
                <a:lnTo>
                  <a:pt x="2795451" y="879565"/>
                </a:lnTo>
                <a:lnTo>
                  <a:pt x="2734491" y="783771"/>
                </a:lnTo>
                <a:lnTo>
                  <a:pt x="3117668" y="470263"/>
                </a:lnTo>
                <a:lnTo>
                  <a:pt x="3222171" y="583474"/>
                </a:lnTo>
                <a:lnTo>
                  <a:pt x="3979817" y="0"/>
                </a:lnTo>
                <a:lnTo>
                  <a:pt x="4153988" y="217714"/>
                </a:lnTo>
                <a:lnTo>
                  <a:pt x="4223657" y="174171"/>
                </a:lnTo>
                <a:lnTo>
                  <a:pt x="4615543" y="661851"/>
                </a:lnTo>
                <a:lnTo>
                  <a:pt x="4127863" y="1027611"/>
                </a:lnTo>
                <a:lnTo>
                  <a:pt x="4441371" y="1419497"/>
                </a:lnTo>
                <a:lnTo>
                  <a:pt x="3596640" y="2072640"/>
                </a:lnTo>
                <a:lnTo>
                  <a:pt x="3466011" y="1872343"/>
                </a:lnTo>
                <a:lnTo>
                  <a:pt x="3257006" y="2029097"/>
                </a:lnTo>
                <a:lnTo>
                  <a:pt x="3056708" y="1750423"/>
                </a:lnTo>
                <a:lnTo>
                  <a:pt x="2795451" y="1933303"/>
                </a:lnTo>
                <a:lnTo>
                  <a:pt x="2865120" y="2011680"/>
                </a:lnTo>
                <a:lnTo>
                  <a:pt x="2238103" y="2490651"/>
                </a:lnTo>
                <a:lnTo>
                  <a:pt x="2203268" y="2412274"/>
                </a:lnTo>
                <a:lnTo>
                  <a:pt x="1942011" y="2612571"/>
                </a:lnTo>
                <a:lnTo>
                  <a:pt x="2159726" y="2882537"/>
                </a:lnTo>
                <a:lnTo>
                  <a:pt x="1950720" y="3030583"/>
                </a:lnTo>
                <a:lnTo>
                  <a:pt x="2107474" y="3239588"/>
                </a:lnTo>
                <a:lnTo>
                  <a:pt x="1271451" y="3840480"/>
                </a:lnTo>
                <a:lnTo>
                  <a:pt x="966651" y="3448594"/>
                </a:lnTo>
                <a:lnTo>
                  <a:pt x="496388" y="3823063"/>
                </a:lnTo>
                <a:lnTo>
                  <a:pt x="104503" y="3317965"/>
                </a:lnTo>
                <a:lnTo>
                  <a:pt x="182880" y="3265714"/>
                </a:lnTo>
                <a:lnTo>
                  <a:pt x="0" y="3039291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default">
  <a:themeElements>
    <a:clrScheme name="defaul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102840</TotalTime>
  <Words>2863</Words>
  <Application>Microsoft Office PowerPoint</Application>
  <PresentationFormat>Presentación en pantalla (4:3)</PresentationFormat>
  <Paragraphs>1164</Paragraphs>
  <Slides>41</Slides>
  <Notes>41</Notes>
  <HiddenSlides>14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7" baseType="lpstr">
      <vt:lpstr>Arial</vt:lpstr>
      <vt:lpstr>Calibri</vt:lpstr>
      <vt:lpstr>Microsoft Sans Serif</vt:lpstr>
      <vt:lpstr>Times New Roman</vt:lpstr>
      <vt:lpstr>default</vt:lpstr>
      <vt:lpstr>Hoja de cálculo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GPA</dc:creator>
  <cp:lastModifiedBy>CA EM-TC Roberto ZEGERS Leighton</cp:lastModifiedBy>
  <cp:revision>1768</cp:revision>
  <cp:lastPrinted>2024-10-22T12:52:55Z</cp:lastPrinted>
  <dcterms:created xsi:type="dcterms:W3CDTF">2015-05-08T14:41:17Z</dcterms:created>
  <dcterms:modified xsi:type="dcterms:W3CDTF">2024-11-11T16:19:36Z</dcterms:modified>
</cp:coreProperties>
</file>