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79" r:id="rId2"/>
    <p:sldId id="756" r:id="rId3"/>
    <p:sldId id="825" r:id="rId4"/>
    <p:sldId id="826" r:id="rId5"/>
    <p:sldId id="827" r:id="rId6"/>
    <p:sldId id="739" r:id="rId7"/>
    <p:sldId id="611" r:id="rId8"/>
    <p:sldId id="832" r:id="rId9"/>
    <p:sldId id="834" r:id="rId10"/>
    <p:sldId id="829" r:id="rId11"/>
    <p:sldId id="830" r:id="rId12"/>
    <p:sldId id="831" r:id="rId13"/>
    <p:sldId id="828" r:id="rId14"/>
    <p:sldId id="757" r:id="rId15"/>
    <p:sldId id="614" r:id="rId16"/>
    <p:sldId id="823" r:id="rId17"/>
    <p:sldId id="719" r:id="rId18"/>
    <p:sldId id="824" r:id="rId19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GUSTÍN PÁJARO" initials="AP" lastIdx="1" clrIdx="0">
    <p:extLst>
      <p:ext uri="{19B8F6BF-5375-455C-9EA6-DF929625EA0E}">
        <p15:presenceInfo xmlns:p15="http://schemas.microsoft.com/office/powerpoint/2012/main" userId="84a98457c685739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1E36"/>
    <a:srgbClr val="BE2039"/>
    <a:srgbClr val="D7D7D7"/>
    <a:srgbClr val="06243E"/>
    <a:srgbClr val="072342"/>
    <a:srgbClr val="D9D9D9"/>
    <a:srgbClr val="000000"/>
    <a:srgbClr val="078727"/>
    <a:srgbClr val="0563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Estilo temático 2 - Énfasis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35" autoAdjust="0"/>
    <p:restoredTop sz="94826"/>
  </p:normalViewPr>
  <p:slideViewPr>
    <p:cSldViewPr snapToGrid="0">
      <p:cViewPr varScale="1">
        <p:scale>
          <a:sx n="65" d="100"/>
          <a:sy n="65" d="100"/>
        </p:scale>
        <p:origin x="1032" y="6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CDE26-90F1-4B15-9D14-B4FCAF481C62}" type="datetimeFigureOut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8D67B-98DA-4A34-8D33-567005FC5FF9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510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08262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smtClean="0"/>
          </a:p>
        </p:txBody>
      </p:sp>
      <p:sp>
        <p:nvSpPr>
          <p:cNvPr id="512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5389715-1B4F-4156-AF5D-AF0B2CC372EB}" type="slidenum">
              <a:rPr lang="es-CL" altLang="es-CL" smtClean="0">
                <a:latin typeface="Calibri" panose="020F0502020204030204" pitchFamily="34" charset="0"/>
              </a:rPr>
              <a:pPr/>
              <a:t>3</a:t>
            </a:fld>
            <a:endParaRPr lang="es-CL" altLang="es-C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596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smtClean="0"/>
          </a:p>
        </p:txBody>
      </p:sp>
      <p:sp>
        <p:nvSpPr>
          <p:cNvPr id="7172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16E1E8-0C39-423B-8551-26371A35380F}" type="slidenum">
              <a:rPr lang="es-CL" altLang="es-CL" smtClean="0">
                <a:latin typeface="Calibri" panose="020F0502020204030204" pitchFamily="34" charset="0"/>
              </a:rPr>
              <a:pPr/>
              <a:t>4</a:t>
            </a:fld>
            <a:endParaRPr lang="es-CL" altLang="es-C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23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smtClean="0"/>
          </a:p>
        </p:txBody>
      </p:sp>
      <p:sp>
        <p:nvSpPr>
          <p:cNvPr id="1536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2220233-414F-492B-B01E-5D8142448FAA}" type="slidenum">
              <a:rPr lang="es-CL" altLang="es-CL" smtClean="0">
                <a:latin typeface="Calibri" panose="020F0502020204030204" pitchFamily="34" charset="0"/>
              </a:rPr>
              <a:pPr/>
              <a:t>5</a:t>
            </a:fld>
            <a:endParaRPr lang="es-CL" altLang="es-C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953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0742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21481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96107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2265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t>10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17358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t>11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50763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t>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22347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t>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00058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0415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19063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910989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3874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59321E-2C8F-4028-A95F-A9A72A46B1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3E78EC-FDE6-4607-8858-841D68AE89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90B484-2B7F-4199-B0E4-1F092B18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B756-0F2F-4964-A3FE-11CF3F9E5FAF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653B12-1E88-422F-BAE3-D2A56EF87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F37740-A79F-4497-953F-7A92A81E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4741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9309CF-5BFC-4CF7-AC25-42EAC9997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7F6F2E-EC26-4C5E-A286-46D450845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23D4BC-4878-486D-B7F4-548DDBAC1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64CF2-EDBA-487A-9186-EB51FBF5EA44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9FF7ED-61D6-48F9-BBEB-124BD69C4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100039-3EEE-477D-88CA-5314C622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9211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095AD7-646B-4336-9A8B-4E38D764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CD4D52-AD00-44B3-AD3F-BD7BEDDFC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CEFABE-5FD8-42E4-AE23-E054DF122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522FE-CAE0-4CBC-97CB-C4896ADE053B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C839DE-D271-419F-8015-C75164CFB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1B0D33-437A-47C9-AFFA-708C4231A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4500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6662D4-7E21-404F-B900-F953502BA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C08FD0-4A2E-486C-8FD3-D1D8199138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BB6B69A-A635-451E-BADE-75962CF3F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EE7D8F-939B-41E1-9931-127E060E6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E8AB3-BF88-4A97-A232-D578AF37D3C9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3E51D4-5BD5-4DC8-9E69-EDA64C2AC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A00CA5-38CE-4382-80FD-8E153F213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49651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DCFB3D-B441-4715-B161-44997D36B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DA65037-4A63-4D9B-A2FD-39754927B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E66163E-2542-4143-A866-95F6BD3C2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B6FE545-C2ED-4019-8365-6D3F9EA0A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7ACFCDE-F866-4A7D-85BB-06D1D4CBD2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6F8EDAA-3940-47DF-9037-086099F3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A6C-3E2C-4F8E-ACCB-DCC76C831ADC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D99D9E6-A764-4A4C-862D-21D270655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0FE879C-529E-4E2D-ADFB-8F480A45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46452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70B869-6233-4A3B-8F8E-7B3E7D46F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55F7AC-1484-49A7-8C91-AE2540E5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DA66D-B81C-433C-A04B-A82764E60B6C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0B9DAA-29EF-4912-9174-87F7D5AA1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6EFDC97-7960-4618-AC44-EA3C9947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789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215AB8F-3384-4D3B-962F-516991E10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96622-8C4E-446D-99DF-84A1944ACE88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3E970F7-F7E2-4F05-BDBA-5FEB0F71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652A909-73C6-4B7B-9C4D-1C1CDE51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3816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357244-24AD-4ECB-AD58-0BEA1E117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C3F0C1-AD74-4F2C-9DE8-6104E1952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F079869-7A45-4046-BC94-AAC914DDE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0E8F620-42C0-47AB-985E-A2AE33740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3560-F61C-4D93-9005-904AED376E77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4DD4CA-39E4-46F4-BE75-F2F01FFB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B47957-4C4E-4BC7-9137-3A1B14251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7138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D92CC2-4A75-45C4-ADD1-CAD873F7E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BD06396-EF24-4826-8540-2CADA52249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578EB9E-8D1E-4D46-BB2E-EE8F380AC0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5F59E85-A944-4C8A-97D6-5A1FF3913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88F4-6C32-4908-9A65-A0377E5B9A68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BF08B3-8D70-4D2F-9649-C565FF055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906F53A-0E94-4372-84C1-CDBD67DCB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82749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8B6391-CF7D-4DE5-808D-47C5FC5A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D75FEC0-2CC4-422B-A4A1-A3CD543E2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E66F59-0227-48EB-9E81-4604C9EF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D28B9-953D-49C1-898E-A91B988786CF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A6FB40-D529-4995-AB3B-4B13690E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2745F9-3FFB-45C6-8140-534632A6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23298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B4064C5-238C-4D08-A18B-098B4A713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F2CBB9B-3519-4677-9914-ACFDC359D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914B28-DDD0-4659-B534-3186FD336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DB8CB-3F61-4612-AA8F-D42BF1536E7C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E0DE41-7539-4FFE-BB60-FD98AC98B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53B19A-B024-429C-AF21-942318BAC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114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E2EC12-6B7A-428D-AC9C-8015088B6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32A8DA-B7BE-480A-A9E0-339F7BD21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E437B8-85B9-429B-AAD8-4C824B293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2B323-F8E7-4772-9975-1482C86F147E}" type="datetime1">
              <a:rPr lang="x-none" smtClean="0"/>
              <a:pPr/>
              <a:t>11/24/2025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4B7195-3A0B-41C9-9F23-6FD2A486E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FE44E0-35D9-480F-8CE2-81D986CBE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720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microsoft.com/office/2007/relationships/hdphoto" Target="../media/hdphoto1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6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13E9E8-BBCB-8F40-9379-592A30FED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24" y="0"/>
            <a:ext cx="12214224" cy="6858000"/>
          </a:xfrm>
          <a:prstGeom prst="rect">
            <a:avLst/>
          </a:prstGeom>
        </p:spPr>
      </p:pic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0EF4EC85-F800-D149-9E38-773F9611A46C}"/>
              </a:ext>
            </a:extLst>
          </p:cNvPr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" name="Rectángulo 1">
            <a:extLst>
              <a:ext uri="{FF2B5EF4-FFF2-40B4-BE49-F238E27FC236}">
                <a16:creationId xmlns:a16="http://schemas.microsoft.com/office/drawing/2014/main" id="{ED642B24-E214-4727-821D-B56754C23454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4D284DAC-1E59-4331-9F9D-C46C1735A474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>
            <a:extLst>
              <a:ext uri="{FF2B5EF4-FFF2-40B4-BE49-F238E27FC236}">
                <a16:creationId xmlns:a16="http://schemas.microsoft.com/office/drawing/2014/main" id="{BDB2A042-6A78-4914-8F90-C2D24EE94A51}"/>
              </a:ext>
            </a:extLst>
          </p:cNvPr>
          <p:cNvSpPr/>
          <p:nvPr/>
        </p:nvSpPr>
        <p:spPr>
          <a:xfrm>
            <a:off x="469558" y="3317973"/>
            <a:ext cx="11207578" cy="1100455"/>
          </a:xfrm>
          <a:prstGeom prst="rect">
            <a:avLst/>
          </a:prstGeom>
          <a:solidFill>
            <a:schemeClr val="bg1">
              <a:lumMod val="50000"/>
              <a:alpha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CL" sz="3200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ORDEN DE OPERACIÓN </a:t>
            </a:r>
          </a:p>
          <a:p>
            <a:pPr algn="ctr">
              <a:defRPr/>
            </a:pPr>
            <a:r>
              <a:rPr lang="es-CL" sz="3200" b="1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“SCHWERPUNKT”</a:t>
            </a:r>
            <a:endParaRPr lang="es-CL" sz="3200" b="1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4101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4106" name="19 CuadroTexto"/>
          <p:cNvSpPr txBox="1">
            <a:spLocks noChangeArrowheads="1"/>
          </p:cNvSpPr>
          <p:nvPr/>
        </p:nvSpPr>
        <p:spPr bwMode="auto">
          <a:xfrm>
            <a:off x="5689889" y="5826504"/>
            <a:ext cx="8003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En </a:t>
            </a:r>
            <a:r>
              <a:rPr lang="es-CL" altLang="es-CL" sz="1600" b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Talcahuano, 24 </a:t>
            </a: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 </a:t>
            </a:r>
            <a:r>
              <a:rPr lang="es-CL" altLang="es-CL" sz="1600" b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noviembre </a:t>
            </a: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 2035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>
          <a:xfrm>
            <a:off x="949266" y="1007018"/>
            <a:ext cx="10295907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C00000"/>
              </a:solidFill>
            </a:endParaRPr>
          </a:p>
        </p:txBody>
      </p:sp>
      <p:pic>
        <p:nvPicPr>
          <p:cNvPr id="4113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7" y="43230"/>
            <a:ext cx="787581" cy="1100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AE2B7D5-FB44-474B-B06B-23D9722EEA1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56" y="-374901"/>
            <a:ext cx="1914322" cy="1914322"/>
          </a:xfrm>
          <a:prstGeom prst="rect">
            <a:avLst/>
          </a:prstGeom>
        </p:spPr>
      </p:pic>
      <p:sp>
        <p:nvSpPr>
          <p:cNvPr id="26" name="Rectángulo 11">
            <a:extLst>
              <a:ext uri="{FF2B5EF4-FFF2-40B4-BE49-F238E27FC236}">
                <a16:creationId xmlns:a16="http://schemas.microsoft.com/office/drawing/2014/main" id="{2018FD7B-79EE-394C-9A8E-DF4BB1C34B72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32" name="Proceso alternativo 5">
            <a:extLst>
              <a:ext uri="{FF2B5EF4-FFF2-40B4-BE49-F238E27FC236}">
                <a16:creationId xmlns:a16="http://schemas.microsoft.com/office/drawing/2014/main" id="{9EBFF712-0351-8742-9D82-CD93F3D4F150}"/>
              </a:ext>
            </a:extLst>
          </p:cNvPr>
          <p:cNvSpPr/>
          <p:nvPr/>
        </p:nvSpPr>
        <p:spPr>
          <a:xfrm>
            <a:off x="22837" y="619133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3" name="15 Rectángulo">
            <a:extLst>
              <a:ext uri="{FF2B5EF4-FFF2-40B4-BE49-F238E27FC236}">
                <a16:creationId xmlns:a16="http://schemas.microsoft.com/office/drawing/2014/main" id="{186955D2-7837-8549-BA9F-40E0EC5555EE}"/>
              </a:ext>
            </a:extLst>
          </p:cNvPr>
          <p:cNvSpPr/>
          <p:nvPr/>
        </p:nvSpPr>
        <p:spPr>
          <a:xfrm>
            <a:off x="11114" y="6234114"/>
            <a:ext cx="12169775" cy="597023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1200" b="1" dirty="0">
                <a:solidFill>
                  <a:srgbClr val="FFFF00"/>
                </a:solidFill>
              </a:rPr>
              <a:t>P A T R I O T I S M O </a:t>
            </a:r>
            <a:endParaRPr lang="es-CL" sz="12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</p:spTree>
    <p:extLst>
      <p:ext uri="{BB962C8B-B14F-4D97-AF65-F5344CB8AC3E}">
        <p14:creationId xmlns:p14="http://schemas.microsoft.com/office/powerpoint/2010/main" val="21676799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grpSp>
        <p:nvGrpSpPr>
          <p:cNvPr id="5258" name="Grupo 5257">
            <a:extLst>
              <a:ext uri="{FF2B5EF4-FFF2-40B4-BE49-F238E27FC236}">
                <a16:creationId xmlns:a16="http://schemas.microsoft.com/office/drawing/2014/main" id="{B03FB71C-F693-6A66-0D32-940D18BB17BA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5259" name="Marcador de número de diapositiva 3">
              <a:extLst>
                <a:ext uri="{FF2B5EF4-FFF2-40B4-BE49-F238E27FC236}">
                  <a16:creationId xmlns:a16="http://schemas.microsoft.com/office/drawing/2014/main" id="{215758A5-84E0-C0F9-DCCD-7FB5C3F380F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2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5260" name="Proceso alternativo 5">
              <a:extLst>
                <a:ext uri="{FF2B5EF4-FFF2-40B4-BE49-F238E27FC236}">
                  <a16:creationId xmlns:a16="http://schemas.microsoft.com/office/drawing/2014/main" id="{CA9E67D5-9A42-352C-FAE1-A190673F93B7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5261" name="15 Rectángulo">
              <a:extLst>
                <a:ext uri="{FF2B5EF4-FFF2-40B4-BE49-F238E27FC236}">
                  <a16:creationId xmlns:a16="http://schemas.microsoft.com/office/drawing/2014/main" id="{F6B7A964-CCB4-4FB3-12F4-8BDB03CEDEE9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5262" name="Marcador de número de diapositiva 3">
              <a:extLst>
                <a:ext uri="{FF2B5EF4-FFF2-40B4-BE49-F238E27FC236}">
                  <a16:creationId xmlns:a16="http://schemas.microsoft.com/office/drawing/2014/main" id="{01343E41-E9BD-7700-58FF-33E55D25AC0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2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cxnSp>
        <p:nvCxnSpPr>
          <p:cNvPr id="197" name="Conector recto 196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 flipV="1">
            <a:off x="5618706" y="2607027"/>
            <a:ext cx="440455" cy="537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Conector recto 197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 flipH="1">
            <a:off x="6059161" y="2259462"/>
            <a:ext cx="5276" cy="81080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Freeform 133">
            <a:extLst>
              <a:ext uri="{FF2B5EF4-FFF2-40B4-BE49-F238E27FC236}">
                <a16:creationId xmlns:a16="http://schemas.microsoft.com/office/drawing/2014/main" id="{34689E4F-59ED-2050-E785-9E1D0F3D6FF5}"/>
              </a:ext>
            </a:extLst>
          </p:cNvPr>
          <p:cNvSpPr>
            <a:spLocks noChangeAspect="1"/>
          </p:cNvSpPr>
          <p:nvPr/>
        </p:nvSpPr>
        <p:spPr bwMode="auto">
          <a:xfrm>
            <a:off x="5826456" y="5747551"/>
            <a:ext cx="24823" cy="45719"/>
          </a:xfrm>
          <a:custGeom>
            <a:avLst/>
            <a:gdLst>
              <a:gd name="T0" fmla="*/ 1 w 80"/>
              <a:gd name="T1" fmla="*/ 1 h 71"/>
              <a:gd name="T2" fmla="*/ 1 w 80"/>
              <a:gd name="T3" fmla="*/ 1 h 71"/>
              <a:gd name="T4" fmla="*/ 1 w 80"/>
              <a:gd name="T5" fmla="*/ 1 h 71"/>
              <a:gd name="T6" fmla="*/ 1 w 80"/>
              <a:gd name="T7" fmla="*/ 1 h 71"/>
              <a:gd name="T8" fmla="*/ 1 w 80"/>
              <a:gd name="T9" fmla="*/ 1 h 71"/>
              <a:gd name="T10" fmla="*/ 1 w 80"/>
              <a:gd name="T11" fmla="*/ 1 h 71"/>
              <a:gd name="T12" fmla="*/ 1 w 80"/>
              <a:gd name="T13" fmla="*/ 1 h 71"/>
              <a:gd name="T14" fmla="*/ 2 w 80"/>
              <a:gd name="T15" fmla="*/ 1 h 71"/>
              <a:gd name="T16" fmla="*/ 2 w 80"/>
              <a:gd name="T17" fmla="*/ 1 h 71"/>
              <a:gd name="T18" fmla="*/ 2 w 80"/>
              <a:gd name="T19" fmla="*/ 1 h 71"/>
              <a:gd name="T20" fmla="*/ 1 w 80"/>
              <a:gd name="T21" fmla="*/ 0 h 71"/>
              <a:gd name="T22" fmla="*/ 1 w 80"/>
              <a:gd name="T23" fmla="*/ 0 h 71"/>
              <a:gd name="T24" fmla="*/ 1 w 80"/>
              <a:gd name="T25" fmla="*/ 0 h 71"/>
              <a:gd name="T26" fmla="*/ 1 w 80"/>
              <a:gd name="T27" fmla="*/ 0 h 71"/>
              <a:gd name="T28" fmla="*/ 1 w 80"/>
              <a:gd name="T29" fmla="*/ 0 h 71"/>
              <a:gd name="T30" fmla="*/ 1 w 80"/>
              <a:gd name="T31" fmla="*/ 0 h 71"/>
              <a:gd name="T32" fmla="*/ 1 w 80"/>
              <a:gd name="T33" fmla="*/ 0 h 71"/>
              <a:gd name="T34" fmla="*/ 1 w 80"/>
              <a:gd name="T35" fmla="*/ 0 h 71"/>
              <a:gd name="T36" fmla="*/ 0 w 80"/>
              <a:gd name="T37" fmla="*/ 0 h 71"/>
              <a:gd name="T38" fmla="*/ 0 w 80"/>
              <a:gd name="T39" fmla="*/ 0 h 71"/>
              <a:gd name="T40" fmla="*/ 0 w 80"/>
              <a:gd name="T41" fmla="*/ 0 h 71"/>
              <a:gd name="T42" fmla="*/ 0 w 80"/>
              <a:gd name="T43" fmla="*/ 0 h 71"/>
              <a:gd name="T44" fmla="*/ 0 w 80"/>
              <a:gd name="T45" fmla="*/ 0 h 71"/>
              <a:gd name="T46" fmla="*/ 0 w 80"/>
              <a:gd name="T47" fmla="*/ 1 h 71"/>
              <a:gd name="T48" fmla="*/ 0 w 80"/>
              <a:gd name="T49" fmla="*/ 1 h 71"/>
              <a:gd name="T50" fmla="*/ 0 w 80"/>
              <a:gd name="T51" fmla="*/ 1 h 71"/>
              <a:gd name="T52" fmla="*/ 0 w 80"/>
              <a:gd name="T53" fmla="*/ 1 h 71"/>
              <a:gd name="T54" fmla="*/ 0 w 80"/>
              <a:gd name="T55" fmla="*/ 1 h 71"/>
              <a:gd name="T56" fmla="*/ 0 w 80"/>
              <a:gd name="T57" fmla="*/ 1 h 71"/>
              <a:gd name="T58" fmla="*/ 0 w 80"/>
              <a:gd name="T59" fmla="*/ 1 h 71"/>
              <a:gd name="T60" fmla="*/ 0 w 80"/>
              <a:gd name="T61" fmla="*/ 1 h 71"/>
              <a:gd name="T62" fmla="*/ 1 w 80"/>
              <a:gd name="T63" fmla="*/ 1 h 71"/>
              <a:gd name="T64" fmla="*/ 1 w 80"/>
              <a:gd name="T65" fmla="*/ 1 h 7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0" h="71">
                <a:moveTo>
                  <a:pt x="39" y="70"/>
                </a:moveTo>
                <a:lnTo>
                  <a:pt x="47" y="70"/>
                </a:lnTo>
                <a:lnTo>
                  <a:pt x="54" y="67"/>
                </a:lnTo>
                <a:lnTo>
                  <a:pt x="61" y="64"/>
                </a:lnTo>
                <a:lnTo>
                  <a:pt x="67" y="60"/>
                </a:lnTo>
                <a:lnTo>
                  <a:pt x="72" y="54"/>
                </a:lnTo>
                <a:lnTo>
                  <a:pt x="75" y="49"/>
                </a:lnTo>
                <a:lnTo>
                  <a:pt x="78" y="42"/>
                </a:lnTo>
                <a:lnTo>
                  <a:pt x="79" y="35"/>
                </a:lnTo>
                <a:lnTo>
                  <a:pt x="78" y="28"/>
                </a:lnTo>
                <a:lnTo>
                  <a:pt x="75" y="21"/>
                </a:lnTo>
                <a:lnTo>
                  <a:pt x="72" y="15"/>
                </a:lnTo>
                <a:lnTo>
                  <a:pt x="67" y="11"/>
                </a:lnTo>
                <a:lnTo>
                  <a:pt x="61" y="6"/>
                </a:lnTo>
                <a:lnTo>
                  <a:pt x="54" y="3"/>
                </a:lnTo>
                <a:lnTo>
                  <a:pt x="47" y="1"/>
                </a:lnTo>
                <a:lnTo>
                  <a:pt x="39" y="0"/>
                </a:lnTo>
                <a:lnTo>
                  <a:pt x="31" y="1"/>
                </a:lnTo>
                <a:lnTo>
                  <a:pt x="24" y="3"/>
                </a:lnTo>
                <a:lnTo>
                  <a:pt x="17" y="6"/>
                </a:lnTo>
                <a:lnTo>
                  <a:pt x="12" y="11"/>
                </a:lnTo>
                <a:lnTo>
                  <a:pt x="7" y="15"/>
                </a:lnTo>
                <a:lnTo>
                  <a:pt x="3" y="21"/>
                </a:lnTo>
                <a:lnTo>
                  <a:pt x="1" y="28"/>
                </a:lnTo>
                <a:lnTo>
                  <a:pt x="0" y="35"/>
                </a:lnTo>
                <a:lnTo>
                  <a:pt x="1" y="42"/>
                </a:lnTo>
                <a:lnTo>
                  <a:pt x="3" y="49"/>
                </a:lnTo>
                <a:lnTo>
                  <a:pt x="7" y="54"/>
                </a:lnTo>
                <a:lnTo>
                  <a:pt x="12" y="60"/>
                </a:lnTo>
                <a:lnTo>
                  <a:pt x="17" y="64"/>
                </a:lnTo>
                <a:lnTo>
                  <a:pt x="24" y="67"/>
                </a:lnTo>
                <a:lnTo>
                  <a:pt x="31" y="70"/>
                </a:lnTo>
                <a:lnTo>
                  <a:pt x="39" y="70"/>
                </a:lnTo>
              </a:path>
            </a:pathLst>
          </a:custGeom>
          <a:solidFill>
            <a:srgbClr val="8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cxnSp>
        <p:nvCxnSpPr>
          <p:cNvPr id="200" name="Conector recto 199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1210695" y="3053087"/>
            <a:ext cx="0" cy="37970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ector recto 200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3108871" y="3062145"/>
            <a:ext cx="3258" cy="4094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Conector recto 201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4888494" y="3050113"/>
            <a:ext cx="3258" cy="4094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Conector recto 202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8346110" y="3045699"/>
            <a:ext cx="3258" cy="4094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4" name="Grupo 203"/>
          <p:cNvGrpSpPr/>
          <p:nvPr/>
        </p:nvGrpSpPr>
        <p:grpSpPr>
          <a:xfrm>
            <a:off x="8959270" y="3613121"/>
            <a:ext cx="1870749" cy="1009947"/>
            <a:chOff x="1979781" y="4256627"/>
            <a:chExt cx="1870749" cy="1009947"/>
          </a:xfrm>
        </p:grpSpPr>
        <p:grpSp>
          <p:nvGrpSpPr>
            <p:cNvPr id="205" name="Grupo 204"/>
            <p:cNvGrpSpPr/>
            <p:nvPr/>
          </p:nvGrpSpPr>
          <p:grpSpPr>
            <a:xfrm>
              <a:off x="1979781" y="4463138"/>
              <a:ext cx="1870749" cy="803436"/>
              <a:chOff x="7714834" y="4512773"/>
              <a:chExt cx="1870749" cy="803436"/>
            </a:xfrm>
          </p:grpSpPr>
          <p:grpSp>
            <p:nvGrpSpPr>
              <p:cNvPr id="209" name="Grupo 208"/>
              <p:cNvGrpSpPr/>
              <p:nvPr/>
            </p:nvGrpSpPr>
            <p:grpSpPr>
              <a:xfrm>
                <a:off x="7714834" y="4512773"/>
                <a:ext cx="1478641" cy="803436"/>
                <a:chOff x="8062345" y="4444311"/>
                <a:chExt cx="1478641" cy="803436"/>
              </a:xfrm>
            </p:grpSpPr>
            <p:grpSp>
              <p:nvGrpSpPr>
                <p:cNvPr id="214" name="Grupo 213">
                  <a:extLst>
                    <a:ext uri="{FF2B5EF4-FFF2-40B4-BE49-F238E27FC236}">
                      <a16:creationId xmlns:a16="http://schemas.microsoft.com/office/drawing/2014/main" id="{50150FA8-306C-EF86-E8F8-6135F57F866A}"/>
                    </a:ext>
                  </a:extLst>
                </p:cNvPr>
                <p:cNvGrpSpPr/>
                <p:nvPr/>
              </p:nvGrpSpPr>
              <p:grpSpPr>
                <a:xfrm>
                  <a:off x="8489370" y="4444311"/>
                  <a:ext cx="1051616" cy="803436"/>
                  <a:chOff x="1910070" y="4006077"/>
                  <a:chExt cx="1539672" cy="1293940"/>
                </a:xfrm>
              </p:grpSpPr>
              <p:sp>
                <p:nvSpPr>
                  <p:cNvPr id="216" name="CuadroTexto 215">
                    <a:extLst>
                      <a:ext uri="{FF2B5EF4-FFF2-40B4-BE49-F238E27FC236}">
                        <a16:creationId xmlns:a16="http://schemas.microsoft.com/office/drawing/2014/main" id="{1B4786C0-69E0-A748-8455-D843F55D330E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10070" y="4829124"/>
                    <a:ext cx="1539672" cy="47089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defTabSz="4572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defTabSz="4572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defTabSz="4572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defTabSz="4572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marL="0" marR="0" lvl="0" indent="0" algn="ctr" defTabSz="4572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s-CL" altLang="es-CL" sz="1300" b="1" dirty="0" smtClean="0">
                        <a:solidFill>
                          <a:prstClr val="black"/>
                        </a:solidFill>
                        <a:cs typeface="Calibri" panose="020F0502020204030204" pitchFamily="34" charset="0"/>
                      </a:rPr>
                      <a:t>RAPAZ  </a:t>
                    </a:r>
                    <a:endParaRPr kumimoji="0" lang="es-CL" altLang="es-CL" sz="13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Calibri" panose="020F0502020204030204" pitchFamily="34" charset="0"/>
                    </a:endParaRPr>
                  </a:p>
                </p:txBody>
              </p:sp>
              <p:grpSp>
                <p:nvGrpSpPr>
                  <p:cNvPr id="217" name="Group 370">
                    <a:extLst>
                      <a:ext uri="{FF2B5EF4-FFF2-40B4-BE49-F238E27FC236}">
                        <a16:creationId xmlns:a16="http://schemas.microsoft.com/office/drawing/2014/main" id="{4E689DD7-824C-6548-B64F-57D847F68A7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115141" y="4006077"/>
                    <a:ext cx="1139855" cy="783649"/>
                    <a:chOff x="3249" y="974"/>
                    <a:chExt cx="345" cy="230"/>
                  </a:xfrm>
                </p:grpSpPr>
                <p:sp>
                  <p:nvSpPr>
                    <p:cNvPr id="218" name="Rectangle 83">
                      <a:extLst>
                        <a:ext uri="{FF2B5EF4-FFF2-40B4-BE49-F238E27FC236}">
                          <a16:creationId xmlns:a16="http://schemas.microsoft.com/office/drawing/2014/main" id="{9FC87812-7619-68F9-E69C-58DE7A28951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249" y="974"/>
                      <a:ext cx="345" cy="230"/>
                    </a:xfrm>
                    <a:prstGeom prst="rect">
                      <a:avLst/>
                    </a:prstGeom>
                    <a:solidFill>
                      <a:srgbClr val="80E0FF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>
                        <a:buFontTx/>
                        <a:buNone/>
                      </a:pPr>
                      <a:endParaRPr lang="en-US" altLang="en-US" sz="2000"/>
                    </a:p>
                  </p:txBody>
                </p:sp>
                <p:sp>
                  <p:nvSpPr>
                    <p:cNvPr id="219" name="Freeform 133">
                      <a:extLst>
                        <a:ext uri="{FF2B5EF4-FFF2-40B4-BE49-F238E27FC236}">
                          <a16:creationId xmlns:a16="http://schemas.microsoft.com/office/drawing/2014/main" id="{34689E4F-59ED-2050-E785-9E1D0F3D6FF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409" y="1059"/>
                      <a:ext cx="11" cy="9"/>
                    </a:xfrm>
                    <a:custGeom>
                      <a:avLst/>
                      <a:gdLst>
                        <a:gd name="T0" fmla="*/ 1 w 80"/>
                        <a:gd name="T1" fmla="*/ 1 h 71"/>
                        <a:gd name="T2" fmla="*/ 1 w 80"/>
                        <a:gd name="T3" fmla="*/ 1 h 71"/>
                        <a:gd name="T4" fmla="*/ 1 w 80"/>
                        <a:gd name="T5" fmla="*/ 1 h 71"/>
                        <a:gd name="T6" fmla="*/ 1 w 80"/>
                        <a:gd name="T7" fmla="*/ 1 h 71"/>
                        <a:gd name="T8" fmla="*/ 1 w 80"/>
                        <a:gd name="T9" fmla="*/ 1 h 71"/>
                        <a:gd name="T10" fmla="*/ 1 w 80"/>
                        <a:gd name="T11" fmla="*/ 1 h 71"/>
                        <a:gd name="T12" fmla="*/ 1 w 80"/>
                        <a:gd name="T13" fmla="*/ 1 h 71"/>
                        <a:gd name="T14" fmla="*/ 2 w 80"/>
                        <a:gd name="T15" fmla="*/ 1 h 71"/>
                        <a:gd name="T16" fmla="*/ 2 w 80"/>
                        <a:gd name="T17" fmla="*/ 1 h 71"/>
                        <a:gd name="T18" fmla="*/ 2 w 80"/>
                        <a:gd name="T19" fmla="*/ 1 h 71"/>
                        <a:gd name="T20" fmla="*/ 1 w 80"/>
                        <a:gd name="T21" fmla="*/ 0 h 71"/>
                        <a:gd name="T22" fmla="*/ 1 w 80"/>
                        <a:gd name="T23" fmla="*/ 0 h 71"/>
                        <a:gd name="T24" fmla="*/ 1 w 80"/>
                        <a:gd name="T25" fmla="*/ 0 h 71"/>
                        <a:gd name="T26" fmla="*/ 1 w 80"/>
                        <a:gd name="T27" fmla="*/ 0 h 71"/>
                        <a:gd name="T28" fmla="*/ 1 w 80"/>
                        <a:gd name="T29" fmla="*/ 0 h 71"/>
                        <a:gd name="T30" fmla="*/ 1 w 80"/>
                        <a:gd name="T31" fmla="*/ 0 h 71"/>
                        <a:gd name="T32" fmla="*/ 1 w 80"/>
                        <a:gd name="T33" fmla="*/ 0 h 71"/>
                        <a:gd name="T34" fmla="*/ 1 w 80"/>
                        <a:gd name="T35" fmla="*/ 0 h 71"/>
                        <a:gd name="T36" fmla="*/ 0 w 80"/>
                        <a:gd name="T37" fmla="*/ 0 h 71"/>
                        <a:gd name="T38" fmla="*/ 0 w 80"/>
                        <a:gd name="T39" fmla="*/ 0 h 71"/>
                        <a:gd name="T40" fmla="*/ 0 w 80"/>
                        <a:gd name="T41" fmla="*/ 0 h 71"/>
                        <a:gd name="T42" fmla="*/ 0 w 80"/>
                        <a:gd name="T43" fmla="*/ 0 h 71"/>
                        <a:gd name="T44" fmla="*/ 0 w 80"/>
                        <a:gd name="T45" fmla="*/ 0 h 71"/>
                        <a:gd name="T46" fmla="*/ 0 w 80"/>
                        <a:gd name="T47" fmla="*/ 1 h 71"/>
                        <a:gd name="T48" fmla="*/ 0 w 80"/>
                        <a:gd name="T49" fmla="*/ 1 h 71"/>
                        <a:gd name="T50" fmla="*/ 0 w 80"/>
                        <a:gd name="T51" fmla="*/ 1 h 71"/>
                        <a:gd name="T52" fmla="*/ 0 w 80"/>
                        <a:gd name="T53" fmla="*/ 1 h 71"/>
                        <a:gd name="T54" fmla="*/ 0 w 80"/>
                        <a:gd name="T55" fmla="*/ 1 h 71"/>
                        <a:gd name="T56" fmla="*/ 0 w 80"/>
                        <a:gd name="T57" fmla="*/ 1 h 71"/>
                        <a:gd name="T58" fmla="*/ 0 w 80"/>
                        <a:gd name="T59" fmla="*/ 1 h 71"/>
                        <a:gd name="T60" fmla="*/ 0 w 80"/>
                        <a:gd name="T61" fmla="*/ 1 h 71"/>
                        <a:gd name="T62" fmla="*/ 1 w 80"/>
                        <a:gd name="T63" fmla="*/ 1 h 71"/>
                        <a:gd name="T64" fmla="*/ 1 w 80"/>
                        <a:gd name="T65" fmla="*/ 1 h 71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80" h="71">
                          <a:moveTo>
                            <a:pt x="39" y="70"/>
                          </a:moveTo>
                          <a:lnTo>
                            <a:pt x="47" y="70"/>
                          </a:lnTo>
                          <a:lnTo>
                            <a:pt x="54" y="67"/>
                          </a:lnTo>
                          <a:lnTo>
                            <a:pt x="61" y="64"/>
                          </a:lnTo>
                          <a:lnTo>
                            <a:pt x="67" y="60"/>
                          </a:lnTo>
                          <a:lnTo>
                            <a:pt x="72" y="54"/>
                          </a:lnTo>
                          <a:lnTo>
                            <a:pt x="75" y="49"/>
                          </a:lnTo>
                          <a:lnTo>
                            <a:pt x="78" y="42"/>
                          </a:lnTo>
                          <a:lnTo>
                            <a:pt x="79" y="35"/>
                          </a:lnTo>
                          <a:lnTo>
                            <a:pt x="78" y="28"/>
                          </a:lnTo>
                          <a:lnTo>
                            <a:pt x="75" y="21"/>
                          </a:lnTo>
                          <a:lnTo>
                            <a:pt x="72" y="15"/>
                          </a:lnTo>
                          <a:lnTo>
                            <a:pt x="67" y="11"/>
                          </a:lnTo>
                          <a:lnTo>
                            <a:pt x="61" y="6"/>
                          </a:lnTo>
                          <a:lnTo>
                            <a:pt x="54" y="3"/>
                          </a:lnTo>
                          <a:lnTo>
                            <a:pt x="47" y="1"/>
                          </a:lnTo>
                          <a:lnTo>
                            <a:pt x="39" y="0"/>
                          </a:lnTo>
                          <a:lnTo>
                            <a:pt x="31" y="1"/>
                          </a:lnTo>
                          <a:lnTo>
                            <a:pt x="24" y="3"/>
                          </a:lnTo>
                          <a:lnTo>
                            <a:pt x="17" y="6"/>
                          </a:lnTo>
                          <a:lnTo>
                            <a:pt x="12" y="11"/>
                          </a:lnTo>
                          <a:lnTo>
                            <a:pt x="7" y="15"/>
                          </a:lnTo>
                          <a:lnTo>
                            <a:pt x="3" y="21"/>
                          </a:lnTo>
                          <a:lnTo>
                            <a:pt x="1" y="28"/>
                          </a:lnTo>
                          <a:lnTo>
                            <a:pt x="0" y="35"/>
                          </a:lnTo>
                          <a:lnTo>
                            <a:pt x="1" y="42"/>
                          </a:lnTo>
                          <a:lnTo>
                            <a:pt x="3" y="49"/>
                          </a:lnTo>
                          <a:lnTo>
                            <a:pt x="7" y="54"/>
                          </a:lnTo>
                          <a:lnTo>
                            <a:pt x="12" y="60"/>
                          </a:lnTo>
                          <a:lnTo>
                            <a:pt x="17" y="64"/>
                          </a:lnTo>
                          <a:lnTo>
                            <a:pt x="24" y="67"/>
                          </a:lnTo>
                          <a:lnTo>
                            <a:pt x="31" y="70"/>
                          </a:lnTo>
                          <a:lnTo>
                            <a:pt x="39" y="70"/>
                          </a:lnTo>
                        </a:path>
                      </a:pathLst>
                    </a:custGeom>
                    <a:solidFill>
                      <a:srgbClr val="80F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_tradnl"/>
                    </a:p>
                  </p:txBody>
                </p:sp>
              </p:grpSp>
            </p:grpSp>
            <p:sp>
              <p:nvSpPr>
                <p:cNvPr id="215" name="CuadroTexto 214">
                  <a:extLst>
                    <a:ext uri="{FF2B5EF4-FFF2-40B4-BE49-F238E27FC236}">
                      <a16:creationId xmlns:a16="http://schemas.microsoft.com/office/drawing/2014/main" id="{6E7E2312-9A4D-926A-E5B8-A4497509991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062345" y="4665689"/>
                  <a:ext cx="69585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4572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s-CL" altLang="es-CL" sz="1400" b="1" noProof="0" dirty="0">
                      <a:solidFill>
                        <a:prstClr val="black"/>
                      </a:solidFill>
                      <a:cs typeface="Calibri" panose="020F0502020204030204" pitchFamily="34" charset="0"/>
                    </a:rPr>
                    <a:t>FTE</a:t>
                  </a:r>
                  <a:endParaRPr kumimoji="0" lang="es-CL" altLang="es-CL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210" name="Grupo 209"/>
              <p:cNvGrpSpPr/>
              <p:nvPr/>
            </p:nvGrpSpPr>
            <p:grpSpPr>
              <a:xfrm>
                <a:off x="8445927" y="4547484"/>
                <a:ext cx="447761" cy="369332"/>
                <a:chOff x="8445927" y="4448628"/>
                <a:chExt cx="447761" cy="369332"/>
              </a:xfrm>
            </p:grpSpPr>
            <p:cxnSp>
              <p:nvCxnSpPr>
                <p:cNvPr id="212" name="Conector recto de flecha 211"/>
                <p:cNvCxnSpPr/>
                <p:nvPr/>
              </p:nvCxnSpPr>
              <p:spPr>
                <a:xfrm>
                  <a:off x="8445927" y="4645081"/>
                  <a:ext cx="447761" cy="3816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3" name="CuadroTexto 212"/>
                <p:cNvSpPr txBox="1"/>
                <p:nvPr/>
              </p:nvSpPr>
              <p:spPr>
                <a:xfrm>
                  <a:off x="8520484" y="4448628"/>
                  <a:ext cx="32814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S</a:t>
                  </a:r>
                  <a:endParaRPr lang="en-US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211" name="CuadroTexto 210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89732" y="4739173"/>
                <a:ext cx="69585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noProof="0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31</a:t>
                </a:r>
                <a:endParaRPr kumimoji="0" lang="es-CL" altLang="es-CL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206" name="Group 217">
              <a:extLst>
                <a:ext uri="{FF2B5EF4-FFF2-40B4-BE49-F238E27FC236}">
                  <a16:creationId xmlns:a16="http://schemas.microsoft.com/office/drawing/2014/main" id="{30BC3EAD-629F-967E-E64D-4E26F7B43DAE}"/>
                </a:ext>
              </a:extLst>
            </p:cNvPr>
            <p:cNvGrpSpPr>
              <a:grpSpLocks/>
            </p:cNvGrpSpPr>
            <p:nvPr/>
          </p:nvGrpSpPr>
          <p:grpSpPr bwMode="auto">
            <a:xfrm rot="1330860">
              <a:off x="2890301" y="4256627"/>
              <a:ext cx="75096" cy="154894"/>
              <a:chOff x="4303" y="1872"/>
              <a:chExt cx="60" cy="96"/>
            </a:xfrm>
          </p:grpSpPr>
          <p:sp>
            <p:nvSpPr>
              <p:cNvPr id="207" name="Oval 218">
                <a:extLst>
                  <a:ext uri="{FF2B5EF4-FFF2-40B4-BE49-F238E27FC236}">
                    <a16:creationId xmlns:a16="http://schemas.microsoft.com/office/drawing/2014/main" id="{23454F66-EE77-B4A0-E84D-8F002954F91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303" y="1885"/>
                <a:ext cx="60" cy="69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2000">
                  <a:latin typeface="Arial" panose="020B0604020202020204" pitchFamily="34" charset="0"/>
                </a:endParaRPr>
              </a:p>
            </p:txBody>
          </p:sp>
          <p:sp>
            <p:nvSpPr>
              <p:cNvPr id="208" name="Line 219">
                <a:extLst>
                  <a:ext uri="{FF2B5EF4-FFF2-40B4-BE49-F238E27FC236}">
                    <a16:creationId xmlns:a16="http://schemas.microsoft.com/office/drawing/2014/main" id="{25572CE1-BD7F-0723-818A-176425D631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10" y="1872"/>
                <a:ext cx="48" cy="9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cxnSp>
        <p:nvCxnSpPr>
          <p:cNvPr id="220" name="Conector recto 219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6646377" y="3072533"/>
            <a:ext cx="3258" cy="4094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Conector recto 220">
            <a:extLst>
              <a:ext uri="{FF2B5EF4-FFF2-40B4-BE49-F238E27FC236}">
                <a16:creationId xmlns:a16="http://schemas.microsoft.com/office/drawing/2014/main" id="{5E4FC5B3-8BCE-33B4-F27D-CE97B2ACDC1A}"/>
              </a:ext>
            </a:extLst>
          </p:cNvPr>
          <p:cNvCxnSpPr/>
          <p:nvPr/>
        </p:nvCxnSpPr>
        <p:spPr>
          <a:xfrm>
            <a:off x="9910957" y="3032170"/>
            <a:ext cx="3258" cy="4094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Conector recto 221"/>
          <p:cNvCxnSpPr/>
          <p:nvPr/>
        </p:nvCxnSpPr>
        <p:spPr>
          <a:xfrm>
            <a:off x="8381417" y="3494239"/>
            <a:ext cx="27547" cy="802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3" name="Grupo 222"/>
          <p:cNvGrpSpPr/>
          <p:nvPr/>
        </p:nvGrpSpPr>
        <p:grpSpPr>
          <a:xfrm>
            <a:off x="10332824" y="4466023"/>
            <a:ext cx="1643824" cy="1025316"/>
            <a:chOff x="7720500" y="1982346"/>
            <a:chExt cx="1643824" cy="1025316"/>
          </a:xfrm>
        </p:grpSpPr>
        <p:sp>
          <p:nvSpPr>
            <p:cNvPr id="224" name="CuadroTexto 223">
              <a:extLst>
                <a:ext uri="{FF2B5EF4-FFF2-40B4-BE49-F238E27FC236}">
                  <a16:creationId xmlns:a16="http://schemas.microsoft.com/office/drawing/2014/main" id="{1B4786C0-69E0-A748-8455-D843F55D33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89281" y="2515219"/>
              <a:ext cx="1075043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300" b="1" dirty="0" smtClean="0">
                  <a:solidFill>
                    <a:srgbClr val="FF0000"/>
                  </a:solidFill>
                  <a:cs typeface="Calibri" panose="020F0502020204030204" pitchFamily="34" charset="0"/>
                </a:rPr>
                <a:t>ESLABÓN</a:t>
              </a:r>
              <a:endParaRPr lang="es-CL" altLang="es-CL" sz="1300" b="1" dirty="0">
                <a:solidFill>
                  <a:srgbClr val="FF0000"/>
                </a:solidFill>
                <a:cs typeface="Calibri" panose="020F0502020204030204" pitchFamily="34" charset="0"/>
              </a:endParaRPr>
            </a:p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300" b="1" dirty="0" smtClean="0">
                  <a:solidFill>
                    <a:srgbClr val="FF0000"/>
                  </a:solidFill>
                  <a:cs typeface="Calibri" panose="020F0502020204030204" pitchFamily="34" charset="0"/>
                </a:rPr>
                <a:t>1 / 7  </a:t>
              </a:r>
              <a:endParaRPr kumimoji="0" lang="es-CL" altLang="es-CL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sp>
          <p:nvSpPr>
            <p:cNvPr id="225" name="CuadroTexto 224">
              <a:extLst>
                <a:ext uri="{FF2B5EF4-FFF2-40B4-BE49-F238E27FC236}">
                  <a16:creationId xmlns:a16="http://schemas.microsoft.com/office/drawing/2014/main" id="{1B4786C0-69E0-A748-8455-D843F55D33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20500" y="2313504"/>
              <a:ext cx="10750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HH-</a:t>
              </a:r>
              <a:r>
                <a:rPr lang="es-CL" altLang="es-CL" sz="1400" b="1" dirty="0">
                  <a:solidFill>
                    <a:prstClr val="black"/>
                  </a:solidFill>
                  <a:cs typeface="Calibri" panose="020F0502020204030204" pitchFamily="34" charset="0"/>
                </a:rPr>
                <a:t>6</a:t>
              </a: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5</a:t>
              </a:r>
              <a:endParaRPr lang="es-CL" altLang="es-CL" sz="1400" b="1" dirty="0">
                <a:solidFill>
                  <a:prstClr val="black"/>
                </a:solidFill>
                <a:cs typeface="Calibri" panose="020F0502020204030204" pitchFamily="34" charset="0"/>
              </a:endParaRPr>
            </a:p>
          </p:txBody>
        </p:sp>
        <p:grpSp>
          <p:nvGrpSpPr>
            <p:cNvPr id="226" name="Group 185">
              <a:extLst>
                <a:ext uri="{FF2B5EF4-FFF2-40B4-BE49-F238E27FC236}">
                  <a16:creationId xmlns:a16="http://schemas.microsoft.com/office/drawing/2014/main" id="{BE4A8F09-01BB-B249-AE47-CB818A54F4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3624" y="1982346"/>
              <a:ext cx="490782" cy="564504"/>
              <a:chOff x="3272" y="1135"/>
              <a:chExt cx="253" cy="285"/>
            </a:xfrm>
          </p:grpSpPr>
          <p:grpSp>
            <p:nvGrpSpPr>
              <p:cNvPr id="227" name="Group 186">
                <a:extLst>
                  <a:ext uri="{FF2B5EF4-FFF2-40B4-BE49-F238E27FC236}">
                    <a16:creationId xmlns:a16="http://schemas.microsoft.com/office/drawing/2014/main" id="{DB6B7B2F-85C2-944D-8C70-99AFE20DA6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72" y="1135"/>
                <a:ext cx="253" cy="276"/>
                <a:chOff x="3272" y="3863"/>
                <a:chExt cx="253" cy="276"/>
              </a:xfrm>
            </p:grpSpPr>
            <p:grpSp>
              <p:nvGrpSpPr>
                <p:cNvPr id="229" name="Group 187">
                  <a:extLst>
                    <a:ext uri="{FF2B5EF4-FFF2-40B4-BE49-F238E27FC236}">
                      <a16:creationId xmlns:a16="http://schemas.microsoft.com/office/drawing/2014/main" id="{6293361A-CFF2-4F4C-8C7A-E4E99E73739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2" y="3863"/>
                  <a:ext cx="253" cy="276"/>
                  <a:chOff x="3272" y="3407"/>
                  <a:chExt cx="253" cy="276"/>
                </a:xfrm>
              </p:grpSpPr>
              <p:sp>
                <p:nvSpPr>
                  <p:cNvPr id="231" name="Freeform 188">
                    <a:extLst>
                      <a:ext uri="{FF2B5EF4-FFF2-40B4-BE49-F238E27FC236}">
                        <a16:creationId xmlns:a16="http://schemas.microsoft.com/office/drawing/2014/main" id="{B8D2EC2A-62B9-CC4B-9B5A-B50C34CE4DA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272" y="3407"/>
                    <a:ext cx="253" cy="276"/>
                  </a:xfrm>
                  <a:custGeom>
                    <a:avLst/>
                    <a:gdLst>
                      <a:gd name="T0" fmla="*/ 0 w 3117"/>
                      <a:gd name="T1" fmla="*/ 15 h 3267"/>
                      <a:gd name="T2" fmla="*/ 0 w 3117"/>
                      <a:gd name="T3" fmla="*/ 14 h 3267"/>
                      <a:gd name="T4" fmla="*/ 0 w 3117"/>
                      <a:gd name="T5" fmla="*/ 12 h 3267"/>
                      <a:gd name="T6" fmla="*/ 0 w 3117"/>
                      <a:gd name="T7" fmla="*/ 11 h 3267"/>
                      <a:gd name="T8" fmla="*/ 1 w 3117"/>
                      <a:gd name="T9" fmla="*/ 10 h 3267"/>
                      <a:gd name="T10" fmla="*/ 1 w 3117"/>
                      <a:gd name="T11" fmla="*/ 10 h 3267"/>
                      <a:gd name="T12" fmla="*/ 1 w 3117"/>
                      <a:gd name="T13" fmla="*/ 8 h 3267"/>
                      <a:gd name="T14" fmla="*/ 2 w 3117"/>
                      <a:gd name="T15" fmla="*/ 7 h 3267"/>
                      <a:gd name="T16" fmla="*/ 2 w 3117"/>
                      <a:gd name="T17" fmla="*/ 6 h 3267"/>
                      <a:gd name="T18" fmla="*/ 3 w 3117"/>
                      <a:gd name="T19" fmla="*/ 5 h 3267"/>
                      <a:gd name="T20" fmla="*/ 3 w 3117"/>
                      <a:gd name="T21" fmla="*/ 4 h 3267"/>
                      <a:gd name="T22" fmla="*/ 4 w 3117"/>
                      <a:gd name="T23" fmla="*/ 4 h 3267"/>
                      <a:gd name="T24" fmla="*/ 4 w 3117"/>
                      <a:gd name="T25" fmla="*/ 3 h 3267"/>
                      <a:gd name="T26" fmla="*/ 5 w 3117"/>
                      <a:gd name="T27" fmla="*/ 2 h 3267"/>
                      <a:gd name="T28" fmla="*/ 6 w 3117"/>
                      <a:gd name="T29" fmla="*/ 1 h 3267"/>
                      <a:gd name="T30" fmla="*/ 8 w 3117"/>
                      <a:gd name="T31" fmla="*/ 0 h 3267"/>
                      <a:gd name="T32" fmla="*/ 9 w 3117"/>
                      <a:gd name="T33" fmla="*/ 0 h 3267"/>
                      <a:gd name="T34" fmla="*/ 11 w 3117"/>
                      <a:gd name="T35" fmla="*/ 0 h 3267"/>
                      <a:gd name="T36" fmla="*/ 12 w 3117"/>
                      <a:gd name="T37" fmla="*/ 0 h 3267"/>
                      <a:gd name="T38" fmla="*/ 14 w 3117"/>
                      <a:gd name="T39" fmla="*/ 1 h 3267"/>
                      <a:gd name="T40" fmla="*/ 15 w 3117"/>
                      <a:gd name="T41" fmla="*/ 2 h 3267"/>
                      <a:gd name="T42" fmla="*/ 16 w 3117"/>
                      <a:gd name="T43" fmla="*/ 2 h 3267"/>
                      <a:gd name="T44" fmla="*/ 17 w 3117"/>
                      <a:gd name="T45" fmla="*/ 3 h 3267"/>
                      <a:gd name="T46" fmla="*/ 17 w 3117"/>
                      <a:gd name="T47" fmla="*/ 4 h 3267"/>
                      <a:gd name="T48" fmla="*/ 18 w 3117"/>
                      <a:gd name="T49" fmla="*/ 5 h 3267"/>
                      <a:gd name="T50" fmla="*/ 18 w 3117"/>
                      <a:gd name="T51" fmla="*/ 6 h 3267"/>
                      <a:gd name="T52" fmla="*/ 19 w 3117"/>
                      <a:gd name="T53" fmla="*/ 6 h 3267"/>
                      <a:gd name="T54" fmla="*/ 19 w 3117"/>
                      <a:gd name="T55" fmla="*/ 7 h 3267"/>
                      <a:gd name="T56" fmla="*/ 19 w 3117"/>
                      <a:gd name="T57" fmla="*/ 8 h 3267"/>
                      <a:gd name="T58" fmla="*/ 20 w 3117"/>
                      <a:gd name="T59" fmla="*/ 9 h 3267"/>
                      <a:gd name="T60" fmla="*/ 20 w 3117"/>
                      <a:gd name="T61" fmla="*/ 10 h 3267"/>
                      <a:gd name="T62" fmla="*/ 20 w 3117"/>
                      <a:gd name="T63" fmla="*/ 10 h 3267"/>
                      <a:gd name="T64" fmla="*/ 20 w 3117"/>
                      <a:gd name="T65" fmla="*/ 11 h 3267"/>
                      <a:gd name="T66" fmla="*/ 20 w 3117"/>
                      <a:gd name="T67" fmla="*/ 12 h 3267"/>
                      <a:gd name="T68" fmla="*/ 20 w 3117"/>
                      <a:gd name="T69" fmla="*/ 13 h 3267"/>
                      <a:gd name="T70" fmla="*/ 20 w 3117"/>
                      <a:gd name="T71" fmla="*/ 14 h 3267"/>
                      <a:gd name="T72" fmla="*/ 21 w 3117"/>
                      <a:gd name="T73" fmla="*/ 23 h 3267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0" t="0" r="r" b="b"/>
                    <a:pathLst>
                      <a:path w="3117" h="3267">
                        <a:moveTo>
                          <a:pt x="3" y="3265"/>
                        </a:moveTo>
                        <a:lnTo>
                          <a:pt x="0" y="2139"/>
                        </a:lnTo>
                        <a:lnTo>
                          <a:pt x="4" y="2029"/>
                        </a:lnTo>
                        <a:lnTo>
                          <a:pt x="9" y="1917"/>
                        </a:lnTo>
                        <a:lnTo>
                          <a:pt x="22" y="1801"/>
                        </a:lnTo>
                        <a:lnTo>
                          <a:pt x="39" y="1692"/>
                        </a:lnTo>
                        <a:lnTo>
                          <a:pt x="48" y="1638"/>
                        </a:lnTo>
                        <a:lnTo>
                          <a:pt x="58" y="1578"/>
                        </a:lnTo>
                        <a:lnTo>
                          <a:pt x="70" y="1516"/>
                        </a:lnTo>
                        <a:lnTo>
                          <a:pt x="84" y="1462"/>
                        </a:lnTo>
                        <a:lnTo>
                          <a:pt x="97" y="1402"/>
                        </a:lnTo>
                        <a:lnTo>
                          <a:pt x="112" y="1351"/>
                        </a:lnTo>
                        <a:lnTo>
                          <a:pt x="148" y="1237"/>
                        </a:lnTo>
                        <a:lnTo>
                          <a:pt x="189" y="1125"/>
                        </a:lnTo>
                        <a:lnTo>
                          <a:pt x="214" y="1063"/>
                        </a:lnTo>
                        <a:lnTo>
                          <a:pt x="237" y="1014"/>
                        </a:lnTo>
                        <a:lnTo>
                          <a:pt x="264" y="954"/>
                        </a:lnTo>
                        <a:lnTo>
                          <a:pt x="291" y="898"/>
                        </a:lnTo>
                        <a:lnTo>
                          <a:pt x="354" y="786"/>
                        </a:lnTo>
                        <a:lnTo>
                          <a:pt x="385" y="735"/>
                        </a:lnTo>
                        <a:lnTo>
                          <a:pt x="424" y="675"/>
                        </a:lnTo>
                        <a:lnTo>
                          <a:pt x="462" y="621"/>
                        </a:lnTo>
                        <a:lnTo>
                          <a:pt x="508" y="561"/>
                        </a:lnTo>
                        <a:lnTo>
                          <a:pt x="555" y="504"/>
                        </a:lnTo>
                        <a:lnTo>
                          <a:pt x="607" y="447"/>
                        </a:lnTo>
                        <a:lnTo>
                          <a:pt x="660" y="390"/>
                        </a:lnTo>
                        <a:lnTo>
                          <a:pt x="723" y="334"/>
                        </a:lnTo>
                        <a:lnTo>
                          <a:pt x="790" y="276"/>
                        </a:lnTo>
                        <a:lnTo>
                          <a:pt x="864" y="222"/>
                        </a:lnTo>
                        <a:lnTo>
                          <a:pt x="972" y="157"/>
                        </a:lnTo>
                        <a:lnTo>
                          <a:pt x="1057" y="109"/>
                        </a:lnTo>
                        <a:lnTo>
                          <a:pt x="1171" y="64"/>
                        </a:lnTo>
                        <a:lnTo>
                          <a:pt x="1284" y="30"/>
                        </a:lnTo>
                        <a:lnTo>
                          <a:pt x="1393" y="7"/>
                        </a:lnTo>
                        <a:lnTo>
                          <a:pt x="1508" y="0"/>
                        </a:lnTo>
                        <a:lnTo>
                          <a:pt x="1615" y="0"/>
                        </a:lnTo>
                        <a:lnTo>
                          <a:pt x="1731" y="12"/>
                        </a:lnTo>
                        <a:lnTo>
                          <a:pt x="1842" y="33"/>
                        </a:lnTo>
                        <a:lnTo>
                          <a:pt x="1954" y="66"/>
                        </a:lnTo>
                        <a:lnTo>
                          <a:pt x="2067" y="117"/>
                        </a:lnTo>
                        <a:lnTo>
                          <a:pt x="2166" y="166"/>
                        </a:lnTo>
                        <a:lnTo>
                          <a:pt x="2250" y="220"/>
                        </a:lnTo>
                        <a:lnTo>
                          <a:pt x="2314" y="267"/>
                        </a:lnTo>
                        <a:lnTo>
                          <a:pt x="2389" y="333"/>
                        </a:lnTo>
                        <a:lnTo>
                          <a:pt x="2448" y="385"/>
                        </a:lnTo>
                        <a:lnTo>
                          <a:pt x="2511" y="447"/>
                        </a:lnTo>
                        <a:lnTo>
                          <a:pt x="2560" y="501"/>
                        </a:lnTo>
                        <a:lnTo>
                          <a:pt x="2608" y="561"/>
                        </a:lnTo>
                        <a:lnTo>
                          <a:pt x="2647" y="613"/>
                        </a:lnTo>
                        <a:lnTo>
                          <a:pt x="2692" y="673"/>
                        </a:lnTo>
                        <a:lnTo>
                          <a:pt x="2730" y="730"/>
                        </a:lnTo>
                        <a:lnTo>
                          <a:pt x="2763" y="786"/>
                        </a:lnTo>
                        <a:lnTo>
                          <a:pt x="2794" y="841"/>
                        </a:lnTo>
                        <a:lnTo>
                          <a:pt x="2826" y="900"/>
                        </a:lnTo>
                        <a:lnTo>
                          <a:pt x="2854" y="957"/>
                        </a:lnTo>
                        <a:lnTo>
                          <a:pt x="2880" y="1012"/>
                        </a:lnTo>
                        <a:lnTo>
                          <a:pt x="2907" y="1076"/>
                        </a:lnTo>
                        <a:lnTo>
                          <a:pt x="2928" y="1125"/>
                        </a:lnTo>
                        <a:lnTo>
                          <a:pt x="2949" y="1186"/>
                        </a:lnTo>
                        <a:lnTo>
                          <a:pt x="2970" y="1239"/>
                        </a:lnTo>
                        <a:lnTo>
                          <a:pt x="2986" y="1296"/>
                        </a:lnTo>
                        <a:lnTo>
                          <a:pt x="3003" y="1353"/>
                        </a:lnTo>
                        <a:lnTo>
                          <a:pt x="3021" y="1408"/>
                        </a:lnTo>
                        <a:lnTo>
                          <a:pt x="3034" y="1462"/>
                        </a:lnTo>
                        <a:lnTo>
                          <a:pt x="3048" y="1518"/>
                        </a:lnTo>
                        <a:lnTo>
                          <a:pt x="3058" y="1578"/>
                        </a:lnTo>
                        <a:lnTo>
                          <a:pt x="3067" y="1632"/>
                        </a:lnTo>
                        <a:lnTo>
                          <a:pt x="3078" y="1690"/>
                        </a:lnTo>
                        <a:lnTo>
                          <a:pt x="3087" y="1743"/>
                        </a:lnTo>
                        <a:lnTo>
                          <a:pt x="3094" y="1803"/>
                        </a:lnTo>
                        <a:lnTo>
                          <a:pt x="3106" y="1918"/>
                        </a:lnTo>
                        <a:lnTo>
                          <a:pt x="3109" y="2029"/>
                        </a:lnTo>
                        <a:lnTo>
                          <a:pt x="3115" y="2137"/>
                        </a:lnTo>
                        <a:lnTo>
                          <a:pt x="3117" y="3267"/>
                        </a:lnTo>
                      </a:path>
                    </a:pathLst>
                  </a:custGeom>
                  <a:solidFill>
                    <a:srgbClr val="80E0FF"/>
                  </a:solidFill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32" name="Freeform 189">
                    <a:extLst>
                      <a:ext uri="{FF2B5EF4-FFF2-40B4-BE49-F238E27FC236}">
                        <a16:creationId xmlns:a16="http://schemas.microsoft.com/office/drawing/2014/main" id="{6F9BE657-6639-A543-9C93-6C63B62E82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01" y="3546"/>
                    <a:ext cx="195" cy="84"/>
                  </a:xfrm>
                  <a:custGeom>
                    <a:avLst/>
                    <a:gdLst>
                      <a:gd name="T0" fmla="*/ 0 w 288"/>
                      <a:gd name="T1" fmla="*/ 0 h 116"/>
                      <a:gd name="T2" fmla="*/ 0 w 288"/>
                      <a:gd name="T3" fmla="*/ 61 h 116"/>
                      <a:gd name="T4" fmla="*/ 132 w 288"/>
                      <a:gd name="T5" fmla="*/ 0 h 116"/>
                      <a:gd name="T6" fmla="*/ 132 w 288"/>
                      <a:gd name="T7" fmla="*/ 60 h 116"/>
                      <a:gd name="T8" fmla="*/ 0 w 288"/>
                      <a:gd name="T9" fmla="*/ 0 h 116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88" h="116">
                        <a:moveTo>
                          <a:pt x="0" y="0"/>
                        </a:moveTo>
                        <a:lnTo>
                          <a:pt x="0" y="116"/>
                        </a:lnTo>
                        <a:lnTo>
                          <a:pt x="288" y="0"/>
                        </a:lnTo>
                        <a:lnTo>
                          <a:pt x="288" y="1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0" tIns="0" rIns="0" bIns="0" anchor="ctr">
                    <a:spAutoFit/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230" name="Text Box 190">
                  <a:extLst>
                    <a:ext uri="{FF2B5EF4-FFF2-40B4-BE49-F238E27FC236}">
                      <a16:creationId xmlns:a16="http://schemas.microsoft.com/office/drawing/2014/main" id="{3615EADD-40F2-934D-BD52-635F15848B1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73" y="3910"/>
                  <a:ext cx="69" cy="1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 anchorCtr="1">
                  <a:spAutoFit/>
                </a:bodyPr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1200" b="1" dirty="0"/>
                    <a:t>U</a:t>
                  </a:r>
                </a:p>
              </p:txBody>
            </p:sp>
          </p:grpSp>
          <p:sp>
            <p:nvSpPr>
              <p:cNvPr id="228" name="Rectangle 191">
                <a:extLst>
                  <a:ext uri="{FF2B5EF4-FFF2-40B4-BE49-F238E27FC236}">
                    <a16:creationId xmlns:a16="http://schemas.microsoft.com/office/drawing/2014/main" id="{D10E3ACE-33E9-D54C-8001-058EB83F68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5" y="1324"/>
                <a:ext cx="49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 anchorCtr="1">
                <a:spAutoFit/>
              </a:bodyPr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b="1"/>
                  <a:t>L</a:t>
                </a:r>
              </a:p>
            </p:txBody>
          </p:sp>
        </p:grpSp>
      </p:grpSp>
      <p:grpSp>
        <p:nvGrpSpPr>
          <p:cNvPr id="15" name="Grupo 14"/>
          <p:cNvGrpSpPr/>
          <p:nvPr/>
        </p:nvGrpSpPr>
        <p:grpSpPr>
          <a:xfrm>
            <a:off x="1069577" y="1276748"/>
            <a:ext cx="1859427" cy="648516"/>
            <a:chOff x="1069577" y="1276748"/>
            <a:chExt cx="1859427" cy="648516"/>
          </a:xfrm>
        </p:grpSpPr>
        <p:cxnSp>
          <p:nvCxnSpPr>
            <p:cNvPr id="233" name="Conector recto 232"/>
            <p:cNvCxnSpPr/>
            <p:nvPr/>
          </p:nvCxnSpPr>
          <p:spPr>
            <a:xfrm>
              <a:off x="1076089" y="1430636"/>
              <a:ext cx="46522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upo 2"/>
            <p:cNvGrpSpPr/>
            <p:nvPr/>
          </p:nvGrpSpPr>
          <p:grpSpPr>
            <a:xfrm>
              <a:off x="1069577" y="1276748"/>
              <a:ext cx="1859427" cy="648516"/>
              <a:chOff x="8824996" y="1362453"/>
              <a:chExt cx="1859427" cy="648516"/>
            </a:xfrm>
          </p:grpSpPr>
          <p:sp>
            <p:nvSpPr>
              <p:cNvPr id="234" name="CuadroTexto 233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905206" y="1362453"/>
                <a:ext cx="143283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noProof="0" dirty="0" smtClean="0">
                    <a:cs typeface="Calibri" panose="020F0502020204030204" pitchFamily="34" charset="0"/>
                  </a:rPr>
                  <a:t>TACOM</a:t>
                </a:r>
                <a:endParaRPr kumimoji="0" lang="es-CL" altLang="es-CL" sz="14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  <p:cxnSp>
            <p:nvCxnSpPr>
              <p:cNvPr id="235" name="Conector recto 234"/>
              <p:cNvCxnSpPr/>
              <p:nvPr/>
            </p:nvCxnSpPr>
            <p:spPr>
              <a:xfrm>
                <a:off x="8824996" y="1837874"/>
                <a:ext cx="463383" cy="7661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6" name="CuadroTexto 235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251592" y="1703192"/>
                <a:ext cx="143283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dirty="0" smtClean="0">
                    <a:cs typeface="Calibri" panose="020F0502020204030204" pitchFamily="34" charset="0"/>
                  </a:rPr>
                  <a:t>COORDINACIÓN</a:t>
                </a:r>
                <a:endParaRPr kumimoji="0" lang="es-CL" altLang="es-CL" sz="14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237" name="Grupo 236"/>
          <p:cNvGrpSpPr/>
          <p:nvPr/>
        </p:nvGrpSpPr>
        <p:grpSpPr>
          <a:xfrm>
            <a:off x="3983897" y="2129027"/>
            <a:ext cx="1819100" cy="691712"/>
            <a:chOff x="4101883" y="2232263"/>
            <a:chExt cx="1819100" cy="691712"/>
          </a:xfrm>
        </p:grpSpPr>
        <p:grpSp>
          <p:nvGrpSpPr>
            <p:cNvPr id="238" name="Grupo 237"/>
            <p:cNvGrpSpPr/>
            <p:nvPr/>
          </p:nvGrpSpPr>
          <p:grpSpPr>
            <a:xfrm>
              <a:off x="4101883" y="2387263"/>
              <a:ext cx="1819100" cy="536712"/>
              <a:chOff x="6342377" y="2551919"/>
              <a:chExt cx="1819100" cy="536712"/>
            </a:xfrm>
          </p:grpSpPr>
          <p:grpSp>
            <p:nvGrpSpPr>
              <p:cNvPr id="240" name="Grupo 239"/>
              <p:cNvGrpSpPr/>
              <p:nvPr/>
            </p:nvGrpSpPr>
            <p:grpSpPr>
              <a:xfrm>
                <a:off x="6866291" y="2551919"/>
                <a:ext cx="1295186" cy="519484"/>
                <a:chOff x="6839711" y="2551919"/>
                <a:chExt cx="1295186" cy="519484"/>
              </a:xfrm>
            </p:grpSpPr>
            <p:sp>
              <p:nvSpPr>
                <p:cNvPr id="242" name="CuadroTexto 241">
                  <a:extLst>
                    <a:ext uri="{FF2B5EF4-FFF2-40B4-BE49-F238E27FC236}">
                      <a16:creationId xmlns:a16="http://schemas.microsoft.com/office/drawing/2014/main" id="{6E7E2312-9A4D-926A-E5B8-A4497509991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439046" y="2763626"/>
                  <a:ext cx="69585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4572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s-CL" altLang="es-CL" sz="1400" b="1" dirty="0">
                      <a:solidFill>
                        <a:prstClr val="black"/>
                      </a:solidFill>
                      <a:cs typeface="Calibri" panose="020F0502020204030204" pitchFamily="34" charset="0"/>
                    </a:rPr>
                    <a:t>31</a:t>
                  </a:r>
                  <a:endParaRPr kumimoji="0" lang="es-CL" altLang="es-CL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Calibri" panose="020F0502020204030204" pitchFamily="34" charset="0"/>
                  </a:endParaRPr>
                </a:p>
              </p:txBody>
            </p:sp>
            <p:grpSp>
              <p:nvGrpSpPr>
                <p:cNvPr id="243" name="Grupo 242"/>
                <p:cNvGrpSpPr/>
                <p:nvPr/>
              </p:nvGrpSpPr>
              <p:grpSpPr>
                <a:xfrm>
                  <a:off x="6839711" y="2551919"/>
                  <a:ext cx="778536" cy="486585"/>
                  <a:chOff x="6839711" y="2551919"/>
                  <a:chExt cx="778536" cy="486585"/>
                </a:xfrm>
              </p:grpSpPr>
              <p:grpSp>
                <p:nvGrpSpPr>
                  <p:cNvPr id="244" name="Group 370">
                    <a:extLst>
                      <a:ext uri="{FF2B5EF4-FFF2-40B4-BE49-F238E27FC236}">
                        <a16:creationId xmlns:a16="http://schemas.microsoft.com/office/drawing/2014/main" id="{4E689DD7-824C-6548-B64F-57D847F68A7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839711" y="2551919"/>
                    <a:ext cx="778536" cy="486585"/>
                    <a:chOff x="3242" y="974"/>
                    <a:chExt cx="345" cy="230"/>
                  </a:xfrm>
                </p:grpSpPr>
                <p:sp>
                  <p:nvSpPr>
                    <p:cNvPr id="246" name="Rectangle 83">
                      <a:extLst>
                        <a:ext uri="{FF2B5EF4-FFF2-40B4-BE49-F238E27FC236}">
                          <a16:creationId xmlns:a16="http://schemas.microsoft.com/office/drawing/2014/main" id="{9FC87812-7619-68F9-E69C-58DE7A28951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242" y="974"/>
                      <a:ext cx="345" cy="230"/>
                    </a:xfrm>
                    <a:prstGeom prst="rect">
                      <a:avLst/>
                    </a:prstGeom>
                    <a:solidFill>
                      <a:srgbClr val="80E0FF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>
                        <a:buFontTx/>
                        <a:buNone/>
                      </a:pPr>
                      <a:endParaRPr lang="en-US" altLang="en-US" sz="2000"/>
                    </a:p>
                  </p:txBody>
                </p:sp>
                <p:sp>
                  <p:nvSpPr>
                    <p:cNvPr id="247" name="Freeform 133">
                      <a:extLst>
                        <a:ext uri="{FF2B5EF4-FFF2-40B4-BE49-F238E27FC236}">
                          <a16:creationId xmlns:a16="http://schemas.microsoft.com/office/drawing/2014/main" id="{34689E4F-59ED-2050-E785-9E1D0F3D6FF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409" y="1059"/>
                      <a:ext cx="11" cy="9"/>
                    </a:xfrm>
                    <a:custGeom>
                      <a:avLst/>
                      <a:gdLst>
                        <a:gd name="T0" fmla="*/ 1 w 80"/>
                        <a:gd name="T1" fmla="*/ 1 h 71"/>
                        <a:gd name="T2" fmla="*/ 1 w 80"/>
                        <a:gd name="T3" fmla="*/ 1 h 71"/>
                        <a:gd name="T4" fmla="*/ 1 w 80"/>
                        <a:gd name="T5" fmla="*/ 1 h 71"/>
                        <a:gd name="T6" fmla="*/ 1 w 80"/>
                        <a:gd name="T7" fmla="*/ 1 h 71"/>
                        <a:gd name="T8" fmla="*/ 1 w 80"/>
                        <a:gd name="T9" fmla="*/ 1 h 71"/>
                        <a:gd name="T10" fmla="*/ 1 w 80"/>
                        <a:gd name="T11" fmla="*/ 1 h 71"/>
                        <a:gd name="T12" fmla="*/ 1 w 80"/>
                        <a:gd name="T13" fmla="*/ 1 h 71"/>
                        <a:gd name="T14" fmla="*/ 2 w 80"/>
                        <a:gd name="T15" fmla="*/ 1 h 71"/>
                        <a:gd name="T16" fmla="*/ 2 w 80"/>
                        <a:gd name="T17" fmla="*/ 1 h 71"/>
                        <a:gd name="T18" fmla="*/ 2 w 80"/>
                        <a:gd name="T19" fmla="*/ 1 h 71"/>
                        <a:gd name="T20" fmla="*/ 1 w 80"/>
                        <a:gd name="T21" fmla="*/ 0 h 71"/>
                        <a:gd name="T22" fmla="*/ 1 w 80"/>
                        <a:gd name="T23" fmla="*/ 0 h 71"/>
                        <a:gd name="T24" fmla="*/ 1 w 80"/>
                        <a:gd name="T25" fmla="*/ 0 h 71"/>
                        <a:gd name="T26" fmla="*/ 1 w 80"/>
                        <a:gd name="T27" fmla="*/ 0 h 71"/>
                        <a:gd name="T28" fmla="*/ 1 w 80"/>
                        <a:gd name="T29" fmla="*/ 0 h 71"/>
                        <a:gd name="T30" fmla="*/ 1 w 80"/>
                        <a:gd name="T31" fmla="*/ 0 h 71"/>
                        <a:gd name="T32" fmla="*/ 1 w 80"/>
                        <a:gd name="T33" fmla="*/ 0 h 71"/>
                        <a:gd name="T34" fmla="*/ 1 w 80"/>
                        <a:gd name="T35" fmla="*/ 0 h 71"/>
                        <a:gd name="T36" fmla="*/ 0 w 80"/>
                        <a:gd name="T37" fmla="*/ 0 h 71"/>
                        <a:gd name="T38" fmla="*/ 0 w 80"/>
                        <a:gd name="T39" fmla="*/ 0 h 71"/>
                        <a:gd name="T40" fmla="*/ 0 w 80"/>
                        <a:gd name="T41" fmla="*/ 0 h 71"/>
                        <a:gd name="T42" fmla="*/ 0 w 80"/>
                        <a:gd name="T43" fmla="*/ 0 h 71"/>
                        <a:gd name="T44" fmla="*/ 0 w 80"/>
                        <a:gd name="T45" fmla="*/ 0 h 71"/>
                        <a:gd name="T46" fmla="*/ 0 w 80"/>
                        <a:gd name="T47" fmla="*/ 1 h 71"/>
                        <a:gd name="T48" fmla="*/ 0 w 80"/>
                        <a:gd name="T49" fmla="*/ 1 h 71"/>
                        <a:gd name="T50" fmla="*/ 0 w 80"/>
                        <a:gd name="T51" fmla="*/ 1 h 71"/>
                        <a:gd name="T52" fmla="*/ 0 w 80"/>
                        <a:gd name="T53" fmla="*/ 1 h 71"/>
                        <a:gd name="T54" fmla="*/ 0 w 80"/>
                        <a:gd name="T55" fmla="*/ 1 h 71"/>
                        <a:gd name="T56" fmla="*/ 0 w 80"/>
                        <a:gd name="T57" fmla="*/ 1 h 71"/>
                        <a:gd name="T58" fmla="*/ 0 w 80"/>
                        <a:gd name="T59" fmla="*/ 1 h 71"/>
                        <a:gd name="T60" fmla="*/ 0 w 80"/>
                        <a:gd name="T61" fmla="*/ 1 h 71"/>
                        <a:gd name="T62" fmla="*/ 1 w 80"/>
                        <a:gd name="T63" fmla="*/ 1 h 71"/>
                        <a:gd name="T64" fmla="*/ 1 w 80"/>
                        <a:gd name="T65" fmla="*/ 1 h 71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80" h="71">
                          <a:moveTo>
                            <a:pt x="39" y="70"/>
                          </a:moveTo>
                          <a:lnTo>
                            <a:pt x="47" y="70"/>
                          </a:lnTo>
                          <a:lnTo>
                            <a:pt x="54" y="67"/>
                          </a:lnTo>
                          <a:lnTo>
                            <a:pt x="61" y="64"/>
                          </a:lnTo>
                          <a:lnTo>
                            <a:pt x="67" y="60"/>
                          </a:lnTo>
                          <a:lnTo>
                            <a:pt x="72" y="54"/>
                          </a:lnTo>
                          <a:lnTo>
                            <a:pt x="75" y="49"/>
                          </a:lnTo>
                          <a:lnTo>
                            <a:pt x="78" y="42"/>
                          </a:lnTo>
                          <a:lnTo>
                            <a:pt x="79" y="35"/>
                          </a:lnTo>
                          <a:lnTo>
                            <a:pt x="78" y="28"/>
                          </a:lnTo>
                          <a:lnTo>
                            <a:pt x="75" y="21"/>
                          </a:lnTo>
                          <a:lnTo>
                            <a:pt x="72" y="15"/>
                          </a:lnTo>
                          <a:lnTo>
                            <a:pt x="67" y="11"/>
                          </a:lnTo>
                          <a:lnTo>
                            <a:pt x="61" y="6"/>
                          </a:lnTo>
                          <a:lnTo>
                            <a:pt x="54" y="3"/>
                          </a:lnTo>
                          <a:lnTo>
                            <a:pt x="47" y="1"/>
                          </a:lnTo>
                          <a:lnTo>
                            <a:pt x="39" y="0"/>
                          </a:lnTo>
                          <a:lnTo>
                            <a:pt x="31" y="1"/>
                          </a:lnTo>
                          <a:lnTo>
                            <a:pt x="24" y="3"/>
                          </a:lnTo>
                          <a:lnTo>
                            <a:pt x="17" y="6"/>
                          </a:lnTo>
                          <a:lnTo>
                            <a:pt x="12" y="11"/>
                          </a:lnTo>
                          <a:lnTo>
                            <a:pt x="7" y="15"/>
                          </a:lnTo>
                          <a:lnTo>
                            <a:pt x="3" y="21"/>
                          </a:lnTo>
                          <a:lnTo>
                            <a:pt x="1" y="28"/>
                          </a:lnTo>
                          <a:lnTo>
                            <a:pt x="0" y="35"/>
                          </a:lnTo>
                          <a:lnTo>
                            <a:pt x="1" y="42"/>
                          </a:lnTo>
                          <a:lnTo>
                            <a:pt x="3" y="49"/>
                          </a:lnTo>
                          <a:lnTo>
                            <a:pt x="7" y="54"/>
                          </a:lnTo>
                          <a:lnTo>
                            <a:pt x="12" y="60"/>
                          </a:lnTo>
                          <a:lnTo>
                            <a:pt x="17" y="64"/>
                          </a:lnTo>
                          <a:lnTo>
                            <a:pt x="24" y="67"/>
                          </a:lnTo>
                          <a:lnTo>
                            <a:pt x="31" y="70"/>
                          </a:lnTo>
                          <a:lnTo>
                            <a:pt x="39" y="70"/>
                          </a:lnTo>
                        </a:path>
                      </a:pathLst>
                    </a:custGeom>
                    <a:solidFill>
                      <a:srgbClr val="80F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_tradnl"/>
                    </a:p>
                  </p:txBody>
                </p:sp>
              </p:grpSp>
              <p:sp>
                <p:nvSpPr>
                  <p:cNvPr id="245" name="CuadroTexto 244"/>
                  <p:cNvSpPr txBox="1"/>
                  <p:nvPr/>
                </p:nvSpPr>
                <p:spPr>
                  <a:xfrm>
                    <a:off x="6998656" y="2620803"/>
                    <a:ext cx="57329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s-CL" b="1" dirty="0"/>
                      <a:t>PM</a:t>
                    </a:r>
                    <a:endParaRPr lang="en-US" b="1" dirty="0"/>
                  </a:p>
                </p:txBody>
              </p:sp>
            </p:grpSp>
          </p:grpSp>
          <p:sp>
            <p:nvSpPr>
              <p:cNvPr id="241" name="CuadroTexto 240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42377" y="2780854"/>
                <a:ext cx="69585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310</a:t>
                </a:r>
                <a:endParaRPr kumimoji="0" lang="es-CL" altLang="es-CL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</p:grpSp>
        <p:cxnSp>
          <p:nvCxnSpPr>
            <p:cNvPr id="239" name="Conector recto 238">
              <a:extLst>
                <a:ext uri="{FF2B5EF4-FFF2-40B4-BE49-F238E27FC236}">
                  <a16:creationId xmlns:a16="http://schemas.microsoft.com/office/drawing/2014/main" id="{AF9A50F8-AD64-B21B-130F-708F4A0F24FB}"/>
                </a:ext>
              </a:extLst>
            </p:cNvPr>
            <p:cNvCxnSpPr>
              <a:cxnSpLocks/>
            </p:cNvCxnSpPr>
            <p:nvPr/>
          </p:nvCxnSpPr>
          <p:spPr>
            <a:xfrm>
              <a:off x="5032968" y="2232263"/>
              <a:ext cx="0" cy="12726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48" name="Conector recto 247"/>
          <p:cNvCxnSpPr/>
          <p:nvPr/>
        </p:nvCxnSpPr>
        <p:spPr>
          <a:xfrm>
            <a:off x="1190895" y="3051220"/>
            <a:ext cx="8714027" cy="0"/>
          </a:xfrm>
          <a:prstGeom prst="line">
            <a:avLst/>
          </a:prstGeom>
          <a:ln w="28575">
            <a:solidFill>
              <a:srgbClr val="C41E3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49" name="Grupo 248"/>
          <p:cNvGrpSpPr/>
          <p:nvPr/>
        </p:nvGrpSpPr>
        <p:grpSpPr>
          <a:xfrm>
            <a:off x="2197822" y="3650688"/>
            <a:ext cx="1767188" cy="934765"/>
            <a:chOff x="1134824" y="3982325"/>
            <a:chExt cx="1767188" cy="934765"/>
          </a:xfrm>
        </p:grpSpPr>
        <p:grpSp>
          <p:nvGrpSpPr>
            <p:cNvPr id="250" name="Grupo 249"/>
            <p:cNvGrpSpPr/>
            <p:nvPr/>
          </p:nvGrpSpPr>
          <p:grpSpPr>
            <a:xfrm>
              <a:off x="1310247" y="3982325"/>
              <a:ext cx="1432831" cy="934765"/>
              <a:chOff x="1475752" y="4026832"/>
              <a:chExt cx="1432831" cy="934765"/>
            </a:xfrm>
          </p:grpSpPr>
          <p:sp>
            <p:nvSpPr>
              <p:cNvPr id="253" name="CuadroTexto 252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75752" y="4653820"/>
                <a:ext cx="143283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r>
                  <a:rPr lang="es-CL" altLang="es-CL" sz="13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BARRABAS</a:t>
                </a:r>
                <a:endParaRPr lang="es-CL" altLang="es-CL" sz="1300" b="1" dirty="0">
                  <a:solidFill>
                    <a:prstClr val="black"/>
                  </a:solidFill>
                  <a:cs typeface="Calibri" panose="020F0502020204030204" pitchFamily="34" charset="0"/>
                </a:endParaRPr>
              </a:p>
            </p:txBody>
          </p:sp>
          <p:grpSp>
            <p:nvGrpSpPr>
              <p:cNvPr id="254" name="Group 205">
                <a:extLst>
                  <a:ext uri="{FF2B5EF4-FFF2-40B4-BE49-F238E27FC236}">
                    <a16:creationId xmlns:a16="http://schemas.microsoft.com/office/drawing/2014/main" id="{CEC558F9-ACEF-4D2E-352B-36C8B5A0B0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18419" y="4162343"/>
                <a:ext cx="751846" cy="484877"/>
                <a:chOff x="3938" y="1486"/>
                <a:chExt cx="345" cy="230"/>
              </a:xfrm>
            </p:grpSpPr>
            <p:sp>
              <p:nvSpPr>
                <p:cNvPr id="256" name="Rectangle 105">
                  <a:extLst>
                    <a:ext uri="{FF2B5EF4-FFF2-40B4-BE49-F238E27FC236}">
                      <a16:creationId xmlns:a16="http://schemas.microsoft.com/office/drawing/2014/main" id="{7609CE9F-39AC-8A42-B53A-EBBA57171E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8" y="1486"/>
                  <a:ext cx="345" cy="230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grpSp>
              <p:nvGrpSpPr>
                <p:cNvPr id="257" name="Group 106">
                  <a:extLst>
                    <a:ext uri="{FF2B5EF4-FFF2-40B4-BE49-F238E27FC236}">
                      <a16:creationId xmlns:a16="http://schemas.microsoft.com/office/drawing/2014/main" id="{1645F9BB-0D33-D531-5904-AE85649F1C0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8" y="1571"/>
                  <a:ext cx="345" cy="59"/>
                  <a:chOff x="3099" y="2714"/>
                  <a:chExt cx="516" cy="59"/>
                </a:xfrm>
              </p:grpSpPr>
              <p:sp>
                <p:nvSpPr>
                  <p:cNvPr id="261" name="Freeform 107">
                    <a:extLst>
                      <a:ext uri="{FF2B5EF4-FFF2-40B4-BE49-F238E27FC236}">
                        <a16:creationId xmlns:a16="http://schemas.microsoft.com/office/drawing/2014/main" id="{7993C33C-7A01-6A03-40FB-CDBF1A4E84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99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2" name="Freeform 108">
                    <a:extLst>
                      <a:ext uri="{FF2B5EF4-FFF2-40B4-BE49-F238E27FC236}">
                        <a16:creationId xmlns:a16="http://schemas.microsoft.com/office/drawing/2014/main" id="{B2EE199F-E6B0-B027-26E5-2F434AA5D7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48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3" name="Freeform 109">
                    <a:extLst>
                      <a:ext uri="{FF2B5EF4-FFF2-40B4-BE49-F238E27FC236}">
                        <a16:creationId xmlns:a16="http://schemas.microsoft.com/office/drawing/2014/main" id="{5728E6CF-E410-A2E5-3D5B-67262346D76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321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4" name="Freeform 110">
                    <a:extLst>
                      <a:ext uri="{FF2B5EF4-FFF2-40B4-BE49-F238E27FC236}">
                        <a16:creationId xmlns:a16="http://schemas.microsoft.com/office/drawing/2014/main" id="{948E71CE-8FB4-4436-8797-97D8E28CB5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172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5" name="Freeform 111">
                    <a:extLst>
                      <a:ext uri="{FF2B5EF4-FFF2-40B4-BE49-F238E27FC236}">
                        <a16:creationId xmlns:a16="http://schemas.microsoft.com/office/drawing/2014/main" id="{1810B244-859A-2D1C-3096-91A70A2DE29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395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6" name="Freeform 112">
                    <a:extLst>
                      <a:ext uri="{FF2B5EF4-FFF2-40B4-BE49-F238E27FC236}">
                        <a16:creationId xmlns:a16="http://schemas.microsoft.com/office/drawing/2014/main" id="{450C6FC6-03D6-4A18-AB68-ACD0C9CF7B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468" y="2744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67" name="Freeform 113">
                    <a:extLst>
                      <a:ext uri="{FF2B5EF4-FFF2-40B4-BE49-F238E27FC236}">
                        <a16:creationId xmlns:a16="http://schemas.microsoft.com/office/drawing/2014/main" id="{7F072093-9898-73DF-6E85-7595F567AF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42" y="2715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</p:grpSp>
            <p:grpSp>
              <p:nvGrpSpPr>
                <p:cNvPr id="258" name="Group 114">
                  <a:extLst>
                    <a:ext uri="{FF2B5EF4-FFF2-40B4-BE49-F238E27FC236}">
                      <a16:creationId xmlns:a16="http://schemas.microsoft.com/office/drawing/2014/main" id="{470DD750-B467-02A0-2541-BDC84BBC3CE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9" y="1491"/>
                  <a:ext cx="342" cy="219"/>
                  <a:chOff x="3636" y="1781"/>
                  <a:chExt cx="342" cy="219"/>
                </a:xfrm>
              </p:grpSpPr>
              <p:sp>
                <p:nvSpPr>
                  <p:cNvPr id="259" name="Freeform 115">
                    <a:extLst>
                      <a:ext uri="{FF2B5EF4-FFF2-40B4-BE49-F238E27FC236}">
                        <a16:creationId xmlns:a16="http://schemas.microsoft.com/office/drawing/2014/main" id="{604EAE99-3062-670A-176A-834F4A2D89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8" y="1781"/>
                    <a:ext cx="339" cy="219"/>
                  </a:xfrm>
                  <a:custGeom>
                    <a:avLst/>
                    <a:gdLst>
                      <a:gd name="T0" fmla="*/ 0 w 339"/>
                      <a:gd name="T1" fmla="*/ 219 h 219"/>
                      <a:gd name="T2" fmla="*/ 339 w 339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39" h="219">
                        <a:moveTo>
                          <a:pt x="0" y="219"/>
                        </a:moveTo>
                        <a:lnTo>
                          <a:pt x="339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  <p:sp>
                <p:nvSpPr>
                  <p:cNvPr id="260" name="Freeform 116">
                    <a:extLst>
                      <a:ext uri="{FF2B5EF4-FFF2-40B4-BE49-F238E27FC236}">
                        <a16:creationId xmlns:a16="http://schemas.microsoft.com/office/drawing/2014/main" id="{EFD47EB9-16EA-51C3-C553-3D4B6ECBED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6" y="1781"/>
                    <a:ext cx="342" cy="219"/>
                  </a:xfrm>
                  <a:custGeom>
                    <a:avLst/>
                    <a:gdLst>
                      <a:gd name="T0" fmla="*/ 342 w 342"/>
                      <a:gd name="T1" fmla="*/ 219 h 219"/>
                      <a:gd name="T2" fmla="*/ 0 w 342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42" h="219">
                        <a:moveTo>
                          <a:pt x="342" y="21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</p:grpSp>
          </p:grpSp>
          <p:cxnSp>
            <p:nvCxnSpPr>
              <p:cNvPr id="255" name="Conector recto 254">
                <a:extLst>
                  <a:ext uri="{FF2B5EF4-FFF2-40B4-BE49-F238E27FC236}">
                    <a16:creationId xmlns:a16="http://schemas.microsoft.com/office/drawing/2014/main" id="{AF9A50F8-AD64-B21B-130F-708F4A0F24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87183" y="4026832"/>
                <a:ext cx="0" cy="12726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51" name="CuadroTexto 250">
              <a:extLst>
                <a:ext uri="{FF2B5EF4-FFF2-40B4-BE49-F238E27FC236}">
                  <a16:creationId xmlns:a16="http://schemas.microsoft.com/office/drawing/2014/main" id="{6E7E2312-9A4D-926A-E5B8-A44975099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4824" y="4406935"/>
              <a:ext cx="695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312</a:t>
              </a:r>
              <a:endPara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pic>
          <p:nvPicPr>
            <p:cNvPr id="252" name="Imagen 25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07008" y="4385951"/>
              <a:ext cx="695004" cy="384081"/>
            </a:xfrm>
            <a:prstGeom prst="rect">
              <a:avLst/>
            </a:prstGeom>
          </p:spPr>
        </p:pic>
      </p:grpSp>
      <p:grpSp>
        <p:nvGrpSpPr>
          <p:cNvPr id="268" name="Grupo 267"/>
          <p:cNvGrpSpPr/>
          <p:nvPr/>
        </p:nvGrpSpPr>
        <p:grpSpPr>
          <a:xfrm>
            <a:off x="3988590" y="3626624"/>
            <a:ext cx="1767188" cy="932493"/>
            <a:chOff x="1134824" y="3982325"/>
            <a:chExt cx="1767188" cy="932493"/>
          </a:xfrm>
        </p:grpSpPr>
        <p:grpSp>
          <p:nvGrpSpPr>
            <p:cNvPr id="269" name="Grupo 268"/>
            <p:cNvGrpSpPr/>
            <p:nvPr/>
          </p:nvGrpSpPr>
          <p:grpSpPr>
            <a:xfrm>
              <a:off x="1307147" y="3982325"/>
              <a:ext cx="1432831" cy="932493"/>
              <a:chOff x="1472652" y="4026832"/>
              <a:chExt cx="1432831" cy="932493"/>
            </a:xfrm>
          </p:grpSpPr>
          <p:sp>
            <p:nvSpPr>
              <p:cNvPr id="272" name="CuadroTexto 271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72652" y="4651548"/>
                <a:ext cx="143283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r>
                  <a:rPr lang="es-CL" altLang="es-CL" sz="13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FORAJIDO</a:t>
                </a:r>
                <a:endParaRPr lang="es-CL" altLang="es-CL" sz="1300" b="1" dirty="0">
                  <a:solidFill>
                    <a:prstClr val="black"/>
                  </a:solidFill>
                  <a:cs typeface="Calibri" panose="020F0502020204030204" pitchFamily="34" charset="0"/>
                </a:endParaRPr>
              </a:p>
            </p:txBody>
          </p:sp>
          <p:grpSp>
            <p:nvGrpSpPr>
              <p:cNvPr id="273" name="Group 205">
                <a:extLst>
                  <a:ext uri="{FF2B5EF4-FFF2-40B4-BE49-F238E27FC236}">
                    <a16:creationId xmlns:a16="http://schemas.microsoft.com/office/drawing/2014/main" id="{CEC558F9-ACEF-4D2E-352B-36C8B5A0B0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18419" y="4162343"/>
                <a:ext cx="751846" cy="484877"/>
                <a:chOff x="3938" y="1486"/>
                <a:chExt cx="345" cy="230"/>
              </a:xfrm>
            </p:grpSpPr>
            <p:sp>
              <p:nvSpPr>
                <p:cNvPr id="275" name="Rectangle 105">
                  <a:extLst>
                    <a:ext uri="{FF2B5EF4-FFF2-40B4-BE49-F238E27FC236}">
                      <a16:creationId xmlns:a16="http://schemas.microsoft.com/office/drawing/2014/main" id="{7609CE9F-39AC-8A42-B53A-EBBA57171E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8" y="1486"/>
                  <a:ext cx="345" cy="230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grpSp>
              <p:nvGrpSpPr>
                <p:cNvPr id="276" name="Group 106">
                  <a:extLst>
                    <a:ext uri="{FF2B5EF4-FFF2-40B4-BE49-F238E27FC236}">
                      <a16:creationId xmlns:a16="http://schemas.microsoft.com/office/drawing/2014/main" id="{1645F9BB-0D33-D531-5904-AE85649F1C0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8" y="1571"/>
                  <a:ext cx="345" cy="59"/>
                  <a:chOff x="3099" y="2714"/>
                  <a:chExt cx="516" cy="59"/>
                </a:xfrm>
              </p:grpSpPr>
              <p:sp>
                <p:nvSpPr>
                  <p:cNvPr id="280" name="Freeform 107">
                    <a:extLst>
                      <a:ext uri="{FF2B5EF4-FFF2-40B4-BE49-F238E27FC236}">
                        <a16:creationId xmlns:a16="http://schemas.microsoft.com/office/drawing/2014/main" id="{7993C33C-7A01-6A03-40FB-CDBF1A4E84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99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1" name="Freeform 108">
                    <a:extLst>
                      <a:ext uri="{FF2B5EF4-FFF2-40B4-BE49-F238E27FC236}">
                        <a16:creationId xmlns:a16="http://schemas.microsoft.com/office/drawing/2014/main" id="{B2EE199F-E6B0-B027-26E5-2F434AA5D7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48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2" name="Freeform 109">
                    <a:extLst>
                      <a:ext uri="{FF2B5EF4-FFF2-40B4-BE49-F238E27FC236}">
                        <a16:creationId xmlns:a16="http://schemas.microsoft.com/office/drawing/2014/main" id="{5728E6CF-E410-A2E5-3D5B-67262346D76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321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3" name="Freeform 110">
                    <a:extLst>
                      <a:ext uri="{FF2B5EF4-FFF2-40B4-BE49-F238E27FC236}">
                        <a16:creationId xmlns:a16="http://schemas.microsoft.com/office/drawing/2014/main" id="{948E71CE-8FB4-4436-8797-97D8E28CB5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172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4" name="Freeform 111">
                    <a:extLst>
                      <a:ext uri="{FF2B5EF4-FFF2-40B4-BE49-F238E27FC236}">
                        <a16:creationId xmlns:a16="http://schemas.microsoft.com/office/drawing/2014/main" id="{1810B244-859A-2D1C-3096-91A70A2DE29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395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5" name="Freeform 112">
                    <a:extLst>
                      <a:ext uri="{FF2B5EF4-FFF2-40B4-BE49-F238E27FC236}">
                        <a16:creationId xmlns:a16="http://schemas.microsoft.com/office/drawing/2014/main" id="{450C6FC6-03D6-4A18-AB68-ACD0C9CF7B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468" y="2744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286" name="Freeform 113">
                    <a:extLst>
                      <a:ext uri="{FF2B5EF4-FFF2-40B4-BE49-F238E27FC236}">
                        <a16:creationId xmlns:a16="http://schemas.microsoft.com/office/drawing/2014/main" id="{7F072093-9898-73DF-6E85-7595F567AF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42" y="2715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</p:grpSp>
            <p:grpSp>
              <p:nvGrpSpPr>
                <p:cNvPr id="277" name="Group 114">
                  <a:extLst>
                    <a:ext uri="{FF2B5EF4-FFF2-40B4-BE49-F238E27FC236}">
                      <a16:creationId xmlns:a16="http://schemas.microsoft.com/office/drawing/2014/main" id="{470DD750-B467-02A0-2541-BDC84BBC3CE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9" y="1491"/>
                  <a:ext cx="342" cy="219"/>
                  <a:chOff x="3636" y="1781"/>
                  <a:chExt cx="342" cy="219"/>
                </a:xfrm>
              </p:grpSpPr>
              <p:sp>
                <p:nvSpPr>
                  <p:cNvPr id="278" name="Freeform 115">
                    <a:extLst>
                      <a:ext uri="{FF2B5EF4-FFF2-40B4-BE49-F238E27FC236}">
                        <a16:creationId xmlns:a16="http://schemas.microsoft.com/office/drawing/2014/main" id="{604EAE99-3062-670A-176A-834F4A2D89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8" y="1781"/>
                    <a:ext cx="339" cy="219"/>
                  </a:xfrm>
                  <a:custGeom>
                    <a:avLst/>
                    <a:gdLst>
                      <a:gd name="T0" fmla="*/ 0 w 339"/>
                      <a:gd name="T1" fmla="*/ 219 h 219"/>
                      <a:gd name="T2" fmla="*/ 339 w 339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39" h="219">
                        <a:moveTo>
                          <a:pt x="0" y="219"/>
                        </a:moveTo>
                        <a:lnTo>
                          <a:pt x="339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  <p:sp>
                <p:nvSpPr>
                  <p:cNvPr id="279" name="Freeform 116">
                    <a:extLst>
                      <a:ext uri="{FF2B5EF4-FFF2-40B4-BE49-F238E27FC236}">
                        <a16:creationId xmlns:a16="http://schemas.microsoft.com/office/drawing/2014/main" id="{EFD47EB9-16EA-51C3-C553-3D4B6ECBED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6" y="1781"/>
                    <a:ext cx="342" cy="219"/>
                  </a:xfrm>
                  <a:custGeom>
                    <a:avLst/>
                    <a:gdLst>
                      <a:gd name="T0" fmla="*/ 342 w 342"/>
                      <a:gd name="T1" fmla="*/ 219 h 219"/>
                      <a:gd name="T2" fmla="*/ 0 w 342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42" h="219">
                        <a:moveTo>
                          <a:pt x="342" y="21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</p:grpSp>
          </p:grpSp>
          <p:cxnSp>
            <p:nvCxnSpPr>
              <p:cNvPr id="274" name="Conector recto 273">
                <a:extLst>
                  <a:ext uri="{FF2B5EF4-FFF2-40B4-BE49-F238E27FC236}">
                    <a16:creationId xmlns:a16="http://schemas.microsoft.com/office/drawing/2014/main" id="{AF9A50F8-AD64-B21B-130F-708F4A0F24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87183" y="4026832"/>
                <a:ext cx="0" cy="12726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70" name="CuadroTexto 269">
              <a:extLst>
                <a:ext uri="{FF2B5EF4-FFF2-40B4-BE49-F238E27FC236}">
                  <a16:creationId xmlns:a16="http://schemas.microsoft.com/office/drawing/2014/main" id="{6E7E2312-9A4D-926A-E5B8-A44975099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4824" y="4406935"/>
              <a:ext cx="695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313</a:t>
              </a:r>
              <a:endPara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pic>
          <p:nvPicPr>
            <p:cNvPr id="271" name="Imagen 27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07008" y="4385951"/>
              <a:ext cx="695004" cy="384081"/>
            </a:xfrm>
            <a:prstGeom prst="rect">
              <a:avLst/>
            </a:prstGeom>
          </p:spPr>
        </p:pic>
      </p:grpSp>
      <p:grpSp>
        <p:nvGrpSpPr>
          <p:cNvPr id="287" name="Grupo 286"/>
          <p:cNvGrpSpPr/>
          <p:nvPr/>
        </p:nvGrpSpPr>
        <p:grpSpPr>
          <a:xfrm>
            <a:off x="5662494" y="3618142"/>
            <a:ext cx="1862113" cy="990261"/>
            <a:chOff x="5331394" y="3615426"/>
            <a:chExt cx="1862113" cy="990261"/>
          </a:xfrm>
        </p:grpSpPr>
        <p:grpSp>
          <p:nvGrpSpPr>
            <p:cNvPr id="288" name="Grupo 287">
              <a:extLst>
                <a:ext uri="{FF2B5EF4-FFF2-40B4-BE49-F238E27FC236}">
                  <a16:creationId xmlns:a16="http://schemas.microsoft.com/office/drawing/2014/main" id="{A3A40C2A-BC29-330A-657A-D7FF490BA7D0}"/>
                </a:ext>
              </a:extLst>
            </p:cNvPr>
            <p:cNvGrpSpPr/>
            <p:nvPr/>
          </p:nvGrpSpPr>
          <p:grpSpPr>
            <a:xfrm>
              <a:off x="5577349" y="3615426"/>
              <a:ext cx="1432831" cy="990261"/>
              <a:chOff x="4299528" y="2996776"/>
              <a:chExt cx="1432831" cy="990261"/>
            </a:xfrm>
          </p:grpSpPr>
          <p:grpSp>
            <p:nvGrpSpPr>
              <p:cNvPr id="291" name="Grupo 290">
                <a:extLst>
                  <a:ext uri="{FF2B5EF4-FFF2-40B4-BE49-F238E27FC236}">
                    <a16:creationId xmlns:a16="http://schemas.microsoft.com/office/drawing/2014/main" id="{9A511A48-0EDA-7A9B-F415-4193FB0AC8AF}"/>
                  </a:ext>
                </a:extLst>
              </p:cNvPr>
              <p:cNvGrpSpPr/>
              <p:nvPr/>
            </p:nvGrpSpPr>
            <p:grpSpPr>
              <a:xfrm>
                <a:off x="4614931" y="2996776"/>
                <a:ext cx="808267" cy="714526"/>
                <a:chOff x="10291517" y="5215688"/>
                <a:chExt cx="342784" cy="303028"/>
              </a:xfrm>
            </p:grpSpPr>
            <p:pic>
              <p:nvPicPr>
                <p:cNvPr id="293" name="Imagen 292">
                  <a:extLst>
                    <a:ext uri="{FF2B5EF4-FFF2-40B4-BE49-F238E27FC236}">
                      <a16:creationId xmlns:a16="http://schemas.microsoft.com/office/drawing/2014/main" id="{9F32CE41-90DB-FE2E-2EED-34AC241A28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/>
                </a:blip>
                <a:stretch>
                  <a:fillRect/>
                </a:stretch>
              </p:blipFill>
              <p:spPr>
                <a:xfrm>
                  <a:off x="10291517" y="5273209"/>
                  <a:ext cx="342784" cy="245507"/>
                </a:xfrm>
                <a:prstGeom prst="rect">
                  <a:avLst/>
                </a:prstGeom>
              </p:spPr>
            </p:pic>
            <p:sp>
              <p:nvSpPr>
                <p:cNvPr id="294" name="Elipse 293">
                  <a:extLst>
                    <a:ext uri="{FF2B5EF4-FFF2-40B4-BE49-F238E27FC236}">
                      <a16:creationId xmlns:a16="http://schemas.microsoft.com/office/drawing/2014/main" id="{73EE6083-C2ED-3C16-7183-FA2EEBAFD321}"/>
                    </a:ext>
                  </a:extLst>
                </p:cNvPr>
                <p:cNvSpPr/>
                <p:nvPr/>
              </p:nvSpPr>
              <p:spPr>
                <a:xfrm>
                  <a:off x="10352016" y="5215688"/>
                  <a:ext cx="45719" cy="45719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95" name="Elipse 294">
                  <a:extLst>
                    <a:ext uri="{FF2B5EF4-FFF2-40B4-BE49-F238E27FC236}">
                      <a16:creationId xmlns:a16="http://schemas.microsoft.com/office/drawing/2014/main" id="{5404B84D-96F7-B7AF-BC6B-AFB867C58C9D}"/>
                    </a:ext>
                  </a:extLst>
                </p:cNvPr>
                <p:cNvSpPr/>
                <p:nvPr/>
              </p:nvSpPr>
              <p:spPr>
                <a:xfrm>
                  <a:off x="10437306" y="5217093"/>
                  <a:ext cx="45719" cy="45719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96" name="Elipse 295">
                  <a:extLst>
                    <a:ext uri="{FF2B5EF4-FFF2-40B4-BE49-F238E27FC236}">
                      <a16:creationId xmlns:a16="http://schemas.microsoft.com/office/drawing/2014/main" id="{CBCC8160-6979-7341-9D4F-7BA03FAC205D}"/>
                    </a:ext>
                  </a:extLst>
                </p:cNvPr>
                <p:cNvSpPr/>
                <p:nvPr/>
              </p:nvSpPr>
              <p:spPr>
                <a:xfrm>
                  <a:off x="10518402" y="5218501"/>
                  <a:ext cx="45719" cy="45719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  <p:sp>
            <p:nvSpPr>
              <p:cNvPr id="292" name="CuadroTexto 291">
                <a:extLst>
                  <a:ext uri="{FF2B5EF4-FFF2-40B4-BE49-F238E27FC236}">
                    <a16:creationId xmlns:a16="http://schemas.microsoft.com/office/drawing/2014/main" id="{B3A74508-DE6C-B9D1-698A-CD8EBA641FC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99528" y="3694649"/>
                <a:ext cx="1432831" cy="292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3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TEJANO</a:t>
                </a:r>
                <a:r>
                  <a:rPr lang="es-CL" altLang="es-CL" sz="12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r>
                  <a:rPr lang="es-CL" altLang="es-CL" sz="12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endParaRPr kumimoji="0" lang="es-CL" altLang="es-CL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289" name="CuadroTexto 288">
              <a:extLst>
                <a:ext uri="{FF2B5EF4-FFF2-40B4-BE49-F238E27FC236}">
                  <a16:creationId xmlns:a16="http://schemas.microsoft.com/office/drawing/2014/main" id="{6E7E2312-9A4D-926A-E5B8-A44975099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1394" y="4041802"/>
              <a:ext cx="695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noProof="0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M-81</a:t>
              </a:r>
              <a:endPara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pic>
          <p:nvPicPr>
            <p:cNvPr id="290" name="Imagen 28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98503" y="4026031"/>
              <a:ext cx="695004" cy="384081"/>
            </a:xfrm>
            <a:prstGeom prst="rect">
              <a:avLst/>
            </a:prstGeom>
          </p:spPr>
        </p:pic>
      </p:grpSp>
      <p:grpSp>
        <p:nvGrpSpPr>
          <p:cNvPr id="297" name="Grupo 296"/>
          <p:cNvGrpSpPr/>
          <p:nvPr/>
        </p:nvGrpSpPr>
        <p:grpSpPr>
          <a:xfrm>
            <a:off x="7366818" y="3650799"/>
            <a:ext cx="1838277" cy="965072"/>
            <a:chOff x="7109946" y="3606555"/>
            <a:chExt cx="1838277" cy="965072"/>
          </a:xfrm>
        </p:grpSpPr>
        <p:grpSp>
          <p:nvGrpSpPr>
            <p:cNvPr id="298" name="Grupo 297">
              <a:extLst>
                <a:ext uri="{FF2B5EF4-FFF2-40B4-BE49-F238E27FC236}">
                  <a16:creationId xmlns:a16="http://schemas.microsoft.com/office/drawing/2014/main" id="{39CDEDB8-08B4-5167-2CED-5A6EFC42C97D}"/>
                </a:ext>
              </a:extLst>
            </p:cNvPr>
            <p:cNvGrpSpPr/>
            <p:nvPr/>
          </p:nvGrpSpPr>
          <p:grpSpPr>
            <a:xfrm>
              <a:off x="7538732" y="3606555"/>
              <a:ext cx="1051616" cy="965072"/>
              <a:chOff x="1910267" y="3745659"/>
              <a:chExt cx="1539672" cy="1554256"/>
            </a:xfrm>
          </p:grpSpPr>
          <p:sp>
            <p:nvSpPr>
              <p:cNvPr id="301" name="CuadroTexto 300">
                <a:extLst>
                  <a:ext uri="{FF2B5EF4-FFF2-40B4-BE49-F238E27FC236}">
                    <a16:creationId xmlns:a16="http://schemas.microsoft.com/office/drawing/2014/main" id="{D4CCFE2C-9BCE-D1D9-C948-2335D0E7E4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10267" y="4804238"/>
                <a:ext cx="1539672" cy="4956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3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CHACAL</a:t>
                </a:r>
                <a:r>
                  <a:rPr lang="es-CL" altLang="es-CL" sz="14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endParaRPr kumimoji="0" lang="es-CL" altLang="es-CL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anose="020F0502020204030204" pitchFamily="34" charset="0"/>
                </a:endParaRPr>
              </a:p>
            </p:txBody>
          </p:sp>
          <p:grpSp>
            <p:nvGrpSpPr>
              <p:cNvPr id="302" name="Grupo 301">
                <a:extLst>
                  <a:ext uri="{FF2B5EF4-FFF2-40B4-BE49-F238E27FC236}">
                    <a16:creationId xmlns:a16="http://schemas.microsoft.com/office/drawing/2014/main" id="{1A282A40-B80D-E5D4-14F5-F40FBE2CFECA}"/>
                  </a:ext>
                </a:extLst>
              </p:cNvPr>
              <p:cNvGrpSpPr/>
              <p:nvPr/>
            </p:nvGrpSpPr>
            <p:grpSpPr>
              <a:xfrm>
                <a:off x="2092004" y="3745659"/>
                <a:ext cx="1139854" cy="1044067"/>
                <a:chOff x="2041809" y="3762093"/>
                <a:chExt cx="1139854" cy="1044067"/>
              </a:xfrm>
            </p:grpSpPr>
            <p:grpSp>
              <p:nvGrpSpPr>
                <p:cNvPr id="303" name="Group 370">
                  <a:extLst>
                    <a:ext uri="{FF2B5EF4-FFF2-40B4-BE49-F238E27FC236}">
                      <a16:creationId xmlns:a16="http://schemas.microsoft.com/office/drawing/2014/main" id="{D56B6DEE-2649-CA17-6703-D0A78A8F107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041809" y="4022511"/>
                  <a:ext cx="1139854" cy="783649"/>
                  <a:chOff x="3242" y="974"/>
                  <a:chExt cx="345" cy="230"/>
                </a:xfrm>
              </p:grpSpPr>
              <p:sp>
                <p:nvSpPr>
                  <p:cNvPr id="306" name="Rectangle 83">
                    <a:extLst>
                      <a:ext uri="{FF2B5EF4-FFF2-40B4-BE49-F238E27FC236}">
                        <a16:creationId xmlns:a16="http://schemas.microsoft.com/office/drawing/2014/main" id="{7F7AED34-7BC3-7DBD-03C6-AF559BA67C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42" y="974"/>
                    <a:ext cx="345" cy="230"/>
                  </a:xfrm>
                  <a:prstGeom prst="rect">
                    <a:avLst/>
                  </a:prstGeom>
                  <a:solidFill>
                    <a:srgbClr val="80E0FF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buChar char="•"/>
                      <a:defRPr sz="32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buChar char="–"/>
                      <a:defRPr sz="28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buChar char="•"/>
                      <a:defRPr sz="24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buChar char="–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>
                      <a:buFontTx/>
                      <a:buNone/>
                    </a:pPr>
                    <a:endParaRPr lang="en-US" altLang="en-US" sz="2000"/>
                  </a:p>
                </p:txBody>
              </p:sp>
              <p:sp>
                <p:nvSpPr>
                  <p:cNvPr id="307" name="Rectangle 85">
                    <a:extLst>
                      <a:ext uri="{FF2B5EF4-FFF2-40B4-BE49-F238E27FC236}">
                        <a16:creationId xmlns:a16="http://schemas.microsoft.com/office/drawing/2014/main" id="{FEA02845-2A7E-7104-740A-01946896054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340" y="976"/>
                    <a:ext cx="148" cy="8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 anchor="ctr" anchorCtr="1">
                    <a:spAutoFit/>
                  </a:bodyPr>
                  <a:lstStyle>
                    <a:lvl1pPr>
                      <a:buChar char="•"/>
                      <a:defRPr sz="32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buChar char="–"/>
                      <a:defRPr sz="28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buChar char="•"/>
                      <a:defRPr sz="24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buChar char="–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SzTx/>
                      <a:buFontTx/>
                      <a:buNone/>
                    </a:pPr>
                    <a:r>
                      <a:rPr lang="en-US" altLang="en-US" sz="900" b="1" dirty="0"/>
                      <a:t>SOF</a:t>
                    </a:r>
                  </a:p>
                </p:txBody>
              </p:sp>
              <p:grpSp>
                <p:nvGrpSpPr>
                  <p:cNvPr id="308" name="Group 141">
                    <a:extLst>
                      <a:ext uri="{FF2B5EF4-FFF2-40B4-BE49-F238E27FC236}">
                        <a16:creationId xmlns:a16="http://schemas.microsoft.com/office/drawing/2014/main" id="{92AA053F-128D-500C-46FF-51415165955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360" y="1053"/>
                    <a:ext cx="109" cy="140"/>
                    <a:chOff x="3343" y="1053"/>
                    <a:chExt cx="109" cy="140"/>
                  </a:xfrm>
                </p:grpSpPr>
                <p:sp>
                  <p:nvSpPr>
                    <p:cNvPr id="309" name="Freeform 132">
                      <a:extLst>
                        <a:ext uri="{FF2B5EF4-FFF2-40B4-BE49-F238E27FC236}">
                          <a16:creationId xmlns:a16="http://schemas.microsoft.com/office/drawing/2014/main" id="{E00F9207-5D9C-7EAC-4D02-8A704FC58B0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43" y="1053"/>
                      <a:ext cx="109" cy="140"/>
                    </a:xfrm>
                    <a:custGeom>
                      <a:avLst/>
                      <a:gdLst>
                        <a:gd name="T0" fmla="*/ 1 w 806"/>
                        <a:gd name="T1" fmla="*/ 4 h 1054"/>
                        <a:gd name="T2" fmla="*/ 2 w 806"/>
                        <a:gd name="T3" fmla="*/ 3 h 1054"/>
                        <a:gd name="T4" fmla="*/ 6 w 806"/>
                        <a:gd name="T5" fmla="*/ 3 h 1054"/>
                        <a:gd name="T6" fmla="*/ 6 w 806"/>
                        <a:gd name="T7" fmla="*/ 1 h 1054"/>
                        <a:gd name="T8" fmla="*/ 6 w 806"/>
                        <a:gd name="T9" fmla="*/ 1 h 1054"/>
                        <a:gd name="T10" fmla="*/ 6 w 806"/>
                        <a:gd name="T11" fmla="*/ 0 h 1054"/>
                        <a:gd name="T12" fmla="*/ 7 w 806"/>
                        <a:gd name="T13" fmla="*/ 0 h 1054"/>
                        <a:gd name="T14" fmla="*/ 8 w 806"/>
                        <a:gd name="T15" fmla="*/ 0 h 1054"/>
                        <a:gd name="T16" fmla="*/ 9 w 806"/>
                        <a:gd name="T17" fmla="*/ 1 h 1054"/>
                        <a:gd name="T18" fmla="*/ 9 w 806"/>
                        <a:gd name="T19" fmla="*/ 1 h 1054"/>
                        <a:gd name="T20" fmla="*/ 9 w 806"/>
                        <a:gd name="T21" fmla="*/ 2 h 1054"/>
                        <a:gd name="T22" fmla="*/ 8 w 806"/>
                        <a:gd name="T23" fmla="*/ 3 h 1054"/>
                        <a:gd name="T24" fmla="*/ 13 w 806"/>
                        <a:gd name="T25" fmla="*/ 4 h 1054"/>
                        <a:gd name="T26" fmla="*/ 8 w 806"/>
                        <a:gd name="T27" fmla="*/ 15 h 1054"/>
                        <a:gd name="T28" fmla="*/ 9 w 806"/>
                        <a:gd name="T29" fmla="*/ 16 h 1054"/>
                        <a:gd name="T30" fmla="*/ 9 w 806"/>
                        <a:gd name="T31" fmla="*/ 16 h 1054"/>
                        <a:gd name="T32" fmla="*/ 10 w 806"/>
                        <a:gd name="T33" fmla="*/ 16 h 1054"/>
                        <a:gd name="T34" fmla="*/ 11 w 806"/>
                        <a:gd name="T35" fmla="*/ 15 h 1054"/>
                        <a:gd name="T36" fmla="*/ 12 w 806"/>
                        <a:gd name="T37" fmla="*/ 15 h 1054"/>
                        <a:gd name="T38" fmla="*/ 12 w 806"/>
                        <a:gd name="T39" fmla="*/ 15 h 1054"/>
                        <a:gd name="T40" fmla="*/ 13 w 806"/>
                        <a:gd name="T41" fmla="*/ 14 h 1054"/>
                        <a:gd name="T42" fmla="*/ 14 w 806"/>
                        <a:gd name="T43" fmla="*/ 13 h 1054"/>
                        <a:gd name="T44" fmla="*/ 14 w 806"/>
                        <a:gd name="T45" fmla="*/ 12 h 1054"/>
                        <a:gd name="T46" fmla="*/ 15 w 806"/>
                        <a:gd name="T47" fmla="*/ 12 h 1054"/>
                        <a:gd name="T48" fmla="*/ 15 w 806"/>
                        <a:gd name="T49" fmla="*/ 14 h 1054"/>
                        <a:gd name="T50" fmla="*/ 14 w 806"/>
                        <a:gd name="T51" fmla="*/ 15 h 1054"/>
                        <a:gd name="T52" fmla="*/ 14 w 806"/>
                        <a:gd name="T53" fmla="*/ 16 h 1054"/>
                        <a:gd name="T54" fmla="*/ 12 w 806"/>
                        <a:gd name="T55" fmla="*/ 16 h 1054"/>
                        <a:gd name="T56" fmla="*/ 11 w 806"/>
                        <a:gd name="T57" fmla="*/ 16 h 1054"/>
                        <a:gd name="T58" fmla="*/ 10 w 806"/>
                        <a:gd name="T59" fmla="*/ 17 h 1054"/>
                        <a:gd name="T60" fmla="*/ 10 w 806"/>
                        <a:gd name="T61" fmla="*/ 17 h 1054"/>
                        <a:gd name="T62" fmla="*/ 9 w 806"/>
                        <a:gd name="T63" fmla="*/ 17 h 1054"/>
                        <a:gd name="T64" fmla="*/ 9 w 806"/>
                        <a:gd name="T65" fmla="*/ 17 h 1054"/>
                        <a:gd name="T66" fmla="*/ 8 w 806"/>
                        <a:gd name="T67" fmla="*/ 17 h 1054"/>
                        <a:gd name="T68" fmla="*/ 7 w 806"/>
                        <a:gd name="T69" fmla="*/ 18 h 1054"/>
                        <a:gd name="T70" fmla="*/ 7 w 806"/>
                        <a:gd name="T71" fmla="*/ 18 h 1054"/>
                        <a:gd name="T72" fmla="*/ 6 w 806"/>
                        <a:gd name="T73" fmla="*/ 17 h 1054"/>
                        <a:gd name="T74" fmla="*/ 6 w 806"/>
                        <a:gd name="T75" fmla="*/ 17 h 1054"/>
                        <a:gd name="T76" fmla="*/ 5 w 806"/>
                        <a:gd name="T77" fmla="*/ 17 h 1054"/>
                        <a:gd name="T78" fmla="*/ 5 w 806"/>
                        <a:gd name="T79" fmla="*/ 17 h 1054"/>
                        <a:gd name="T80" fmla="*/ 4 w 806"/>
                        <a:gd name="T81" fmla="*/ 17 h 1054"/>
                        <a:gd name="T82" fmla="*/ 3 w 806"/>
                        <a:gd name="T83" fmla="*/ 16 h 1054"/>
                        <a:gd name="T84" fmla="*/ 2 w 806"/>
                        <a:gd name="T85" fmla="*/ 15 h 1054"/>
                        <a:gd name="T86" fmla="*/ 1 w 806"/>
                        <a:gd name="T87" fmla="*/ 16 h 1054"/>
                        <a:gd name="T88" fmla="*/ 1 w 806"/>
                        <a:gd name="T89" fmla="*/ 15 h 1054"/>
                        <a:gd name="T90" fmla="*/ 0 w 806"/>
                        <a:gd name="T91" fmla="*/ 13 h 1054"/>
                        <a:gd name="T92" fmla="*/ 0 w 806"/>
                        <a:gd name="T93" fmla="*/ 12 h 1054"/>
                        <a:gd name="T94" fmla="*/ 0 w 806"/>
                        <a:gd name="T95" fmla="*/ 12 h 1054"/>
                        <a:gd name="T96" fmla="*/ 1 w 806"/>
                        <a:gd name="T97" fmla="*/ 13 h 1054"/>
                        <a:gd name="T98" fmla="*/ 2 w 806"/>
                        <a:gd name="T99" fmla="*/ 14 h 1054"/>
                        <a:gd name="T100" fmla="*/ 3 w 806"/>
                        <a:gd name="T101" fmla="*/ 15 h 1054"/>
                        <a:gd name="T102" fmla="*/ 3 w 806"/>
                        <a:gd name="T103" fmla="*/ 15 h 1054"/>
                        <a:gd name="T104" fmla="*/ 4 w 806"/>
                        <a:gd name="T105" fmla="*/ 16 h 1054"/>
                        <a:gd name="T106" fmla="*/ 5 w 806"/>
                        <a:gd name="T107" fmla="*/ 16 h 1054"/>
                        <a:gd name="T108" fmla="*/ 5 w 806"/>
                        <a:gd name="T109" fmla="*/ 16 h 1054"/>
                        <a:gd name="T110" fmla="*/ 6 w 806"/>
                        <a:gd name="T111" fmla="*/ 16 h 1054"/>
                        <a:gd name="T112" fmla="*/ 7 w 806"/>
                        <a:gd name="T113" fmla="*/ 15 h 1054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</a:gdLst>
                      <a:ahLst/>
                      <a:cxnLst>
                        <a:cxn ang="T114">
                          <a:pos x="T0" y="T1"/>
                        </a:cxn>
                        <a:cxn ang="T115">
                          <a:pos x="T2" y="T3"/>
                        </a:cxn>
                        <a:cxn ang="T116">
                          <a:pos x="T4" y="T5"/>
                        </a:cxn>
                        <a:cxn ang="T117">
                          <a:pos x="T6" y="T7"/>
                        </a:cxn>
                        <a:cxn ang="T118">
                          <a:pos x="T8" y="T9"/>
                        </a:cxn>
                        <a:cxn ang="T119">
                          <a:pos x="T10" y="T11"/>
                        </a:cxn>
                        <a:cxn ang="T120">
                          <a:pos x="T12" y="T13"/>
                        </a:cxn>
                        <a:cxn ang="T121">
                          <a:pos x="T14" y="T15"/>
                        </a:cxn>
                        <a:cxn ang="T122">
                          <a:pos x="T16" y="T17"/>
                        </a:cxn>
                        <a:cxn ang="T123">
                          <a:pos x="T18" y="T19"/>
                        </a:cxn>
                        <a:cxn ang="T124">
                          <a:pos x="T20" y="T21"/>
                        </a:cxn>
                        <a:cxn ang="T125">
                          <a:pos x="T22" y="T23"/>
                        </a:cxn>
                        <a:cxn ang="T126">
                          <a:pos x="T24" y="T25"/>
                        </a:cxn>
                        <a:cxn ang="T127">
                          <a:pos x="T26" y="T27"/>
                        </a:cxn>
                        <a:cxn ang="T128">
                          <a:pos x="T28" y="T29"/>
                        </a:cxn>
                        <a:cxn ang="T129">
                          <a:pos x="T30" y="T31"/>
                        </a:cxn>
                        <a:cxn ang="T130">
                          <a:pos x="T32" y="T33"/>
                        </a:cxn>
                        <a:cxn ang="T131">
                          <a:pos x="T34" y="T35"/>
                        </a:cxn>
                        <a:cxn ang="T132">
                          <a:pos x="T36" y="T37"/>
                        </a:cxn>
                        <a:cxn ang="T133">
                          <a:pos x="T38" y="T39"/>
                        </a:cxn>
                        <a:cxn ang="T134">
                          <a:pos x="T40" y="T41"/>
                        </a:cxn>
                        <a:cxn ang="T135">
                          <a:pos x="T42" y="T43"/>
                        </a:cxn>
                        <a:cxn ang="T136">
                          <a:pos x="T44" y="T45"/>
                        </a:cxn>
                        <a:cxn ang="T137">
                          <a:pos x="T46" y="T47"/>
                        </a:cxn>
                        <a:cxn ang="T138">
                          <a:pos x="T48" y="T49"/>
                        </a:cxn>
                        <a:cxn ang="T139">
                          <a:pos x="T50" y="T51"/>
                        </a:cxn>
                        <a:cxn ang="T140">
                          <a:pos x="T52" y="T53"/>
                        </a:cxn>
                        <a:cxn ang="T141">
                          <a:pos x="T54" y="T55"/>
                        </a:cxn>
                        <a:cxn ang="T142">
                          <a:pos x="T56" y="T57"/>
                        </a:cxn>
                        <a:cxn ang="T143">
                          <a:pos x="T58" y="T59"/>
                        </a:cxn>
                        <a:cxn ang="T144">
                          <a:pos x="T60" y="T61"/>
                        </a:cxn>
                        <a:cxn ang="T145">
                          <a:pos x="T62" y="T63"/>
                        </a:cxn>
                        <a:cxn ang="T146">
                          <a:pos x="T64" y="T65"/>
                        </a:cxn>
                        <a:cxn ang="T147">
                          <a:pos x="T66" y="T67"/>
                        </a:cxn>
                        <a:cxn ang="T148">
                          <a:pos x="T68" y="T69"/>
                        </a:cxn>
                        <a:cxn ang="T149">
                          <a:pos x="T70" y="T71"/>
                        </a:cxn>
                        <a:cxn ang="T150">
                          <a:pos x="T72" y="T73"/>
                        </a:cxn>
                        <a:cxn ang="T151">
                          <a:pos x="T74" y="T75"/>
                        </a:cxn>
                        <a:cxn ang="T152">
                          <a:pos x="T76" y="T77"/>
                        </a:cxn>
                        <a:cxn ang="T153">
                          <a:pos x="T78" y="T79"/>
                        </a:cxn>
                        <a:cxn ang="T154">
                          <a:pos x="T80" y="T81"/>
                        </a:cxn>
                        <a:cxn ang="T155">
                          <a:pos x="T82" y="T83"/>
                        </a:cxn>
                        <a:cxn ang="T156">
                          <a:pos x="T84" y="T85"/>
                        </a:cxn>
                        <a:cxn ang="T157">
                          <a:pos x="T86" y="T87"/>
                        </a:cxn>
                        <a:cxn ang="T158">
                          <a:pos x="T88" y="T89"/>
                        </a:cxn>
                        <a:cxn ang="T159">
                          <a:pos x="T90" y="T91"/>
                        </a:cxn>
                        <a:cxn ang="T160">
                          <a:pos x="T92" y="T93"/>
                        </a:cxn>
                        <a:cxn ang="T161">
                          <a:pos x="T94" y="T95"/>
                        </a:cxn>
                        <a:cxn ang="T162">
                          <a:pos x="T96" y="T97"/>
                        </a:cxn>
                        <a:cxn ang="T163">
                          <a:pos x="T98" y="T99"/>
                        </a:cxn>
                        <a:cxn ang="T164">
                          <a:pos x="T100" y="T101"/>
                        </a:cxn>
                        <a:cxn ang="T165">
                          <a:pos x="T102" y="T103"/>
                        </a:cxn>
                        <a:cxn ang="T166">
                          <a:pos x="T104" y="T105"/>
                        </a:cxn>
                        <a:cxn ang="T167">
                          <a:pos x="T106" y="T107"/>
                        </a:cxn>
                        <a:cxn ang="T168">
                          <a:pos x="T108" y="T109"/>
                        </a:cxn>
                        <a:cxn ang="T169">
                          <a:pos x="T110" y="T111"/>
                        </a:cxn>
                        <a:cxn ang="T170">
                          <a:pos x="T112" y="T113"/>
                        </a:cxn>
                      </a:cxnLst>
                      <a:rect l="0" t="0" r="r" b="b"/>
                      <a:pathLst>
                        <a:path w="806" h="1054">
                          <a:moveTo>
                            <a:pt x="92" y="248"/>
                          </a:moveTo>
                          <a:lnTo>
                            <a:pt x="88" y="241"/>
                          </a:lnTo>
                          <a:lnTo>
                            <a:pt x="86" y="232"/>
                          </a:lnTo>
                          <a:lnTo>
                            <a:pt x="84" y="222"/>
                          </a:lnTo>
                          <a:lnTo>
                            <a:pt x="84" y="211"/>
                          </a:lnTo>
                          <a:lnTo>
                            <a:pt x="84" y="199"/>
                          </a:lnTo>
                          <a:lnTo>
                            <a:pt x="85" y="188"/>
                          </a:lnTo>
                          <a:lnTo>
                            <a:pt x="87" y="178"/>
                          </a:lnTo>
                          <a:lnTo>
                            <a:pt x="90" y="170"/>
                          </a:lnTo>
                          <a:lnTo>
                            <a:pt x="91" y="168"/>
                          </a:lnTo>
                          <a:lnTo>
                            <a:pt x="366" y="170"/>
                          </a:lnTo>
                          <a:lnTo>
                            <a:pt x="366" y="160"/>
                          </a:lnTo>
                          <a:lnTo>
                            <a:pt x="355" y="155"/>
                          </a:lnTo>
                          <a:lnTo>
                            <a:pt x="344" y="148"/>
                          </a:lnTo>
                          <a:lnTo>
                            <a:pt x="335" y="140"/>
                          </a:lnTo>
                          <a:lnTo>
                            <a:pt x="326" y="130"/>
                          </a:lnTo>
                          <a:lnTo>
                            <a:pt x="320" y="120"/>
                          </a:lnTo>
                          <a:lnTo>
                            <a:pt x="314" y="108"/>
                          </a:lnTo>
                          <a:lnTo>
                            <a:pt x="312" y="96"/>
                          </a:lnTo>
                          <a:lnTo>
                            <a:pt x="310" y="83"/>
                          </a:lnTo>
                          <a:lnTo>
                            <a:pt x="311" y="74"/>
                          </a:lnTo>
                          <a:lnTo>
                            <a:pt x="312" y="66"/>
                          </a:lnTo>
                          <a:lnTo>
                            <a:pt x="314" y="58"/>
                          </a:lnTo>
                          <a:lnTo>
                            <a:pt x="318" y="51"/>
                          </a:lnTo>
                          <a:lnTo>
                            <a:pt x="322" y="44"/>
                          </a:lnTo>
                          <a:lnTo>
                            <a:pt x="326" y="37"/>
                          </a:lnTo>
                          <a:lnTo>
                            <a:pt x="332" y="31"/>
                          </a:lnTo>
                          <a:lnTo>
                            <a:pt x="338" y="24"/>
                          </a:lnTo>
                          <a:lnTo>
                            <a:pt x="344" y="19"/>
                          </a:lnTo>
                          <a:lnTo>
                            <a:pt x="351" y="14"/>
                          </a:lnTo>
                          <a:lnTo>
                            <a:pt x="359" y="10"/>
                          </a:lnTo>
                          <a:lnTo>
                            <a:pt x="366" y="7"/>
                          </a:lnTo>
                          <a:lnTo>
                            <a:pt x="375" y="4"/>
                          </a:lnTo>
                          <a:lnTo>
                            <a:pt x="384" y="2"/>
                          </a:lnTo>
                          <a:lnTo>
                            <a:pt x="393" y="0"/>
                          </a:lnTo>
                          <a:lnTo>
                            <a:pt x="402" y="0"/>
                          </a:lnTo>
                          <a:lnTo>
                            <a:pt x="412" y="0"/>
                          </a:lnTo>
                          <a:lnTo>
                            <a:pt x="421" y="2"/>
                          </a:lnTo>
                          <a:lnTo>
                            <a:pt x="430" y="4"/>
                          </a:lnTo>
                          <a:lnTo>
                            <a:pt x="438" y="7"/>
                          </a:lnTo>
                          <a:lnTo>
                            <a:pt x="445" y="10"/>
                          </a:lnTo>
                          <a:lnTo>
                            <a:pt x="453" y="14"/>
                          </a:lnTo>
                          <a:lnTo>
                            <a:pt x="460" y="19"/>
                          </a:lnTo>
                          <a:lnTo>
                            <a:pt x="467" y="24"/>
                          </a:lnTo>
                          <a:lnTo>
                            <a:pt x="473" y="31"/>
                          </a:lnTo>
                          <a:lnTo>
                            <a:pt x="478" y="37"/>
                          </a:lnTo>
                          <a:lnTo>
                            <a:pt x="482" y="44"/>
                          </a:lnTo>
                          <a:lnTo>
                            <a:pt x="486" y="51"/>
                          </a:lnTo>
                          <a:lnTo>
                            <a:pt x="490" y="58"/>
                          </a:lnTo>
                          <a:lnTo>
                            <a:pt x="492" y="66"/>
                          </a:lnTo>
                          <a:lnTo>
                            <a:pt x="493" y="74"/>
                          </a:lnTo>
                          <a:lnTo>
                            <a:pt x="494" y="83"/>
                          </a:lnTo>
                          <a:lnTo>
                            <a:pt x="493" y="96"/>
                          </a:lnTo>
                          <a:lnTo>
                            <a:pt x="490" y="108"/>
                          </a:lnTo>
                          <a:lnTo>
                            <a:pt x="485" y="120"/>
                          </a:lnTo>
                          <a:lnTo>
                            <a:pt x="478" y="130"/>
                          </a:lnTo>
                          <a:lnTo>
                            <a:pt x="470" y="140"/>
                          </a:lnTo>
                          <a:lnTo>
                            <a:pt x="460" y="148"/>
                          </a:lnTo>
                          <a:lnTo>
                            <a:pt x="449" y="155"/>
                          </a:lnTo>
                          <a:lnTo>
                            <a:pt x="438" y="160"/>
                          </a:lnTo>
                          <a:lnTo>
                            <a:pt x="441" y="168"/>
                          </a:lnTo>
                          <a:lnTo>
                            <a:pt x="698" y="168"/>
                          </a:lnTo>
                          <a:lnTo>
                            <a:pt x="703" y="185"/>
                          </a:lnTo>
                          <a:lnTo>
                            <a:pt x="705" y="207"/>
                          </a:lnTo>
                          <a:lnTo>
                            <a:pt x="703" y="230"/>
                          </a:lnTo>
                          <a:lnTo>
                            <a:pt x="698" y="249"/>
                          </a:lnTo>
                          <a:lnTo>
                            <a:pt x="437" y="279"/>
                          </a:lnTo>
                          <a:lnTo>
                            <a:pt x="437" y="390"/>
                          </a:lnTo>
                          <a:lnTo>
                            <a:pt x="437" y="859"/>
                          </a:lnTo>
                          <a:lnTo>
                            <a:pt x="439" y="870"/>
                          </a:lnTo>
                          <a:lnTo>
                            <a:pt x="446" y="877"/>
                          </a:lnTo>
                          <a:lnTo>
                            <a:pt x="454" y="883"/>
                          </a:lnTo>
                          <a:lnTo>
                            <a:pt x="462" y="888"/>
                          </a:lnTo>
                          <a:lnTo>
                            <a:pt x="470" y="892"/>
                          </a:lnTo>
                          <a:lnTo>
                            <a:pt x="478" y="895"/>
                          </a:lnTo>
                          <a:lnTo>
                            <a:pt x="486" y="897"/>
                          </a:lnTo>
                          <a:lnTo>
                            <a:pt x="495" y="899"/>
                          </a:lnTo>
                          <a:lnTo>
                            <a:pt x="504" y="900"/>
                          </a:lnTo>
                          <a:lnTo>
                            <a:pt x="512" y="901"/>
                          </a:lnTo>
                          <a:lnTo>
                            <a:pt x="521" y="901"/>
                          </a:lnTo>
                          <a:lnTo>
                            <a:pt x="529" y="900"/>
                          </a:lnTo>
                          <a:lnTo>
                            <a:pt x="537" y="899"/>
                          </a:lnTo>
                          <a:lnTo>
                            <a:pt x="546" y="898"/>
                          </a:lnTo>
                          <a:lnTo>
                            <a:pt x="554" y="896"/>
                          </a:lnTo>
                          <a:lnTo>
                            <a:pt x="563" y="894"/>
                          </a:lnTo>
                          <a:lnTo>
                            <a:pt x="572" y="892"/>
                          </a:lnTo>
                          <a:lnTo>
                            <a:pt x="580" y="888"/>
                          </a:lnTo>
                          <a:lnTo>
                            <a:pt x="588" y="885"/>
                          </a:lnTo>
                          <a:lnTo>
                            <a:pt x="596" y="881"/>
                          </a:lnTo>
                          <a:lnTo>
                            <a:pt x="604" y="877"/>
                          </a:lnTo>
                          <a:lnTo>
                            <a:pt x="611" y="873"/>
                          </a:lnTo>
                          <a:lnTo>
                            <a:pt x="619" y="869"/>
                          </a:lnTo>
                          <a:lnTo>
                            <a:pt x="626" y="864"/>
                          </a:lnTo>
                          <a:lnTo>
                            <a:pt x="633" y="860"/>
                          </a:lnTo>
                          <a:lnTo>
                            <a:pt x="640" y="855"/>
                          </a:lnTo>
                          <a:lnTo>
                            <a:pt x="647" y="850"/>
                          </a:lnTo>
                          <a:lnTo>
                            <a:pt x="653" y="845"/>
                          </a:lnTo>
                          <a:lnTo>
                            <a:pt x="660" y="840"/>
                          </a:lnTo>
                          <a:lnTo>
                            <a:pt x="665" y="836"/>
                          </a:lnTo>
                          <a:lnTo>
                            <a:pt x="671" y="831"/>
                          </a:lnTo>
                          <a:lnTo>
                            <a:pt x="676" y="827"/>
                          </a:lnTo>
                          <a:lnTo>
                            <a:pt x="681" y="822"/>
                          </a:lnTo>
                          <a:lnTo>
                            <a:pt x="634" y="797"/>
                          </a:lnTo>
                          <a:lnTo>
                            <a:pt x="669" y="782"/>
                          </a:lnTo>
                          <a:lnTo>
                            <a:pt x="685" y="776"/>
                          </a:lnTo>
                          <a:lnTo>
                            <a:pt x="701" y="769"/>
                          </a:lnTo>
                          <a:lnTo>
                            <a:pt x="715" y="761"/>
                          </a:lnTo>
                          <a:lnTo>
                            <a:pt x="728" y="752"/>
                          </a:lnTo>
                          <a:lnTo>
                            <a:pt x="741" y="743"/>
                          </a:lnTo>
                          <a:lnTo>
                            <a:pt x="752" y="734"/>
                          </a:lnTo>
                          <a:lnTo>
                            <a:pt x="762" y="725"/>
                          </a:lnTo>
                          <a:lnTo>
                            <a:pt x="770" y="716"/>
                          </a:lnTo>
                          <a:lnTo>
                            <a:pt x="778" y="708"/>
                          </a:lnTo>
                          <a:lnTo>
                            <a:pt x="785" y="700"/>
                          </a:lnTo>
                          <a:lnTo>
                            <a:pt x="790" y="693"/>
                          </a:lnTo>
                          <a:lnTo>
                            <a:pt x="795" y="686"/>
                          </a:lnTo>
                          <a:lnTo>
                            <a:pt x="799" y="682"/>
                          </a:lnTo>
                          <a:lnTo>
                            <a:pt x="801" y="678"/>
                          </a:lnTo>
                          <a:lnTo>
                            <a:pt x="803" y="676"/>
                          </a:lnTo>
                          <a:lnTo>
                            <a:pt x="804" y="675"/>
                          </a:lnTo>
                          <a:lnTo>
                            <a:pt x="805" y="694"/>
                          </a:lnTo>
                          <a:lnTo>
                            <a:pt x="805" y="714"/>
                          </a:lnTo>
                          <a:lnTo>
                            <a:pt x="803" y="734"/>
                          </a:lnTo>
                          <a:lnTo>
                            <a:pt x="800" y="753"/>
                          </a:lnTo>
                          <a:lnTo>
                            <a:pt x="795" y="772"/>
                          </a:lnTo>
                          <a:lnTo>
                            <a:pt x="790" y="789"/>
                          </a:lnTo>
                          <a:lnTo>
                            <a:pt x="785" y="805"/>
                          </a:lnTo>
                          <a:lnTo>
                            <a:pt x="778" y="820"/>
                          </a:lnTo>
                          <a:lnTo>
                            <a:pt x="772" y="834"/>
                          </a:lnTo>
                          <a:lnTo>
                            <a:pt x="766" y="847"/>
                          </a:lnTo>
                          <a:lnTo>
                            <a:pt x="761" y="858"/>
                          </a:lnTo>
                          <a:lnTo>
                            <a:pt x="756" y="868"/>
                          </a:lnTo>
                          <a:lnTo>
                            <a:pt x="751" y="875"/>
                          </a:lnTo>
                          <a:lnTo>
                            <a:pt x="748" y="881"/>
                          </a:lnTo>
                          <a:lnTo>
                            <a:pt x="745" y="884"/>
                          </a:lnTo>
                          <a:lnTo>
                            <a:pt x="744" y="886"/>
                          </a:lnTo>
                          <a:lnTo>
                            <a:pt x="721" y="856"/>
                          </a:lnTo>
                          <a:lnTo>
                            <a:pt x="707" y="867"/>
                          </a:lnTo>
                          <a:lnTo>
                            <a:pt x="693" y="876"/>
                          </a:lnTo>
                          <a:lnTo>
                            <a:pt x="681" y="885"/>
                          </a:lnTo>
                          <a:lnTo>
                            <a:pt x="668" y="894"/>
                          </a:lnTo>
                          <a:lnTo>
                            <a:pt x="656" y="901"/>
                          </a:lnTo>
                          <a:lnTo>
                            <a:pt x="644" y="908"/>
                          </a:lnTo>
                          <a:lnTo>
                            <a:pt x="633" y="914"/>
                          </a:lnTo>
                          <a:lnTo>
                            <a:pt x="622" y="920"/>
                          </a:lnTo>
                          <a:lnTo>
                            <a:pt x="611" y="926"/>
                          </a:lnTo>
                          <a:lnTo>
                            <a:pt x="602" y="930"/>
                          </a:lnTo>
                          <a:lnTo>
                            <a:pt x="592" y="935"/>
                          </a:lnTo>
                          <a:lnTo>
                            <a:pt x="583" y="939"/>
                          </a:lnTo>
                          <a:lnTo>
                            <a:pt x="573" y="943"/>
                          </a:lnTo>
                          <a:lnTo>
                            <a:pt x="564" y="946"/>
                          </a:lnTo>
                          <a:lnTo>
                            <a:pt x="556" y="949"/>
                          </a:lnTo>
                          <a:lnTo>
                            <a:pt x="548" y="951"/>
                          </a:lnTo>
                          <a:lnTo>
                            <a:pt x="540" y="953"/>
                          </a:lnTo>
                          <a:lnTo>
                            <a:pt x="532" y="955"/>
                          </a:lnTo>
                          <a:lnTo>
                            <a:pt x="525" y="957"/>
                          </a:lnTo>
                          <a:lnTo>
                            <a:pt x="519" y="959"/>
                          </a:lnTo>
                          <a:lnTo>
                            <a:pt x="512" y="960"/>
                          </a:lnTo>
                          <a:lnTo>
                            <a:pt x="506" y="961"/>
                          </a:lnTo>
                          <a:lnTo>
                            <a:pt x="500" y="962"/>
                          </a:lnTo>
                          <a:lnTo>
                            <a:pt x="495" y="964"/>
                          </a:lnTo>
                          <a:lnTo>
                            <a:pt x="489" y="965"/>
                          </a:lnTo>
                          <a:lnTo>
                            <a:pt x="484" y="966"/>
                          </a:lnTo>
                          <a:lnTo>
                            <a:pt x="479" y="967"/>
                          </a:lnTo>
                          <a:lnTo>
                            <a:pt x="474" y="968"/>
                          </a:lnTo>
                          <a:lnTo>
                            <a:pt x="470" y="969"/>
                          </a:lnTo>
                          <a:lnTo>
                            <a:pt x="465" y="971"/>
                          </a:lnTo>
                          <a:lnTo>
                            <a:pt x="461" y="972"/>
                          </a:lnTo>
                          <a:lnTo>
                            <a:pt x="458" y="974"/>
                          </a:lnTo>
                          <a:lnTo>
                            <a:pt x="444" y="983"/>
                          </a:lnTo>
                          <a:lnTo>
                            <a:pt x="433" y="995"/>
                          </a:lnTo>
                          <a:lnTo>
                            <a:pt x="423" y="1007"/>
                          </a:lnTo>
                          <a:lnTo>
                            <a:pt x="416" y="1020"/>
                          </a:lnTo>
                          <a:lnTo>
                            <a:pt x="410" y="1033"/>
                          </a:lnTo>
                          <a:lnTo>
                            <a:pt x="406" y="1043"/>
                          </a:lnTo>
                          <a:lnTo>
                            <a:pt x="403" y="1050"/>
                          </a:lnTo>
                          <a:lnTo>
                            <a:pt x="403" y="1053"/>
                          </a:lnTo>
                          <a:lnTo>
                            <a:pt x="402" y="1050"/>
                          </a:lnTo>
                          <a:lnTo>
                            <a:pt x="399" y="1043"/>
                          </a:lnTo>
                          <a:lnTo>
                            <a:pt x="395" y="1033"/>
                          </a:lnTo>
                          <a:lnTo>
                            <a:pt x="389" y="1020"/>
                          </a:lnTo>
                          <a:lnTo>
                            <a:pt x="382" y="1007"/>
                          </a:lnTo>
                          <a:lnTo>
                            <a:pt x="372" y="995"/>
                          </a:lnTo>
                          <a:lnTo>
                            <a:pt x="361" y="983"/>
                          </a:lnTo>
                          <a:lnTo>
                            <a:pt x="347" y="974"/>
                          </a:lnTo>
                          <a:lnTo>
                            <a:pt x="344" y="972"/>
                          </a:lnTo>
                          <a:lnTo>
                            <a:pt x="340" y="971"/>
                          </a:lnTo>
                          <a:lnTo>
                            <a:pt x="335" y="969"/>
                          </a:lnTo>
                          <a:lnTo>
                            <a:pt x="331" y="968"/>
                          </a:lnTo>
                          <a:lnTo>
                            <a:pt x="326" y="967"/>
                          </a:lnTo>
                          <a:lnTo>
                            <a:pt x="321" y="966"/>
                          </a:lnTo>
                          <a:lnTo>
                            <a:pt x="316" y="965"/>
                          </a:lnTo>
                          <a:lnTo>
                            <a:pt x="311" y="964"/>
                          </a:lnTo>
                          <a:lnTo>
                            <a:pt x="305" y="962"/>
                          </a:lnTo>
                          <a:lnTo>
                            <a:pt x="299" y="961"/>
                          </a:lnTo>
                          <a:lnTo>
                            <a:pt x="293" y="960"/>
                          </a:lnTo>
                          <a:lnTo>
                            <a:pt x="286" y="959"/>
                          </a:lnTo>
                          <a:lnTo>
                            <a:pt x="280" y="957"/>
                          </a:lnTo>
                          <a:lnTo>
                            <a:pt x="273" y="955"/>
                          </a:lnTo>
                          <a:lnTo>
                            <a:pt x="266" y="953"/>
                          </a:lnTo>
                          <a:lnTo>
                            <a:pt x="257" y="951"/>
                          </a:lnTo>
                          <a:lnTo>
                            <a:pt x="249" y="949"/>
                          </a:lnTo>
                          <a:lnTo>
                            <a:pt x="241" y="946"/>
                          </a:lnTo>
                          <a:lnTo>
                            <a:pt x="232" y="943"/>
                          </a:lnTo>
                          <a:lnTo>
                            <a:pt x="223" y="939"/>
                          </a:lnTo>
                          <a:lnTo>
                            <a:pt x="213" y="935"/>
                          </a:lnTo>
                          <a:lnTo>
                            <a:pt x="203" y="930"/>
                          </a:lnTo>
                          <a:lnTo>
                            <a:pt x="194" y="926"/>
                          </a:lnTo>
                          <a:lnTo>
                            <a:pt x="183" y="920"/>
                          </a:lnTo>
                          <a:lnTo>
                            <a:pt x="172" y="914"/>
                          </a:lnTo>
                          <a:lnTo>
                            <a:pt x="161" y="908"/>
                          </a:lnTo>
                          <a:lnTo>
                            <a:pt x="149" y="901"/>
                          </a:lnTo>
                          <a:lnTo>
                            <a:pt x="137" y="894"/>
                          </a:lnTo>
                          <a:lnTo>
                            <a:pt x="124" y="885"/>
                          </a:lnTo>
                          <a:lnTo>
                            <a:pt x="112" y="876"/>
                          </a:lnTo>
                          <a:lnTo>
                            <a:pt x="98" y="867"/>
                          </a:lnTo>
                          <a:lnTo>
                            <a:pt x="84" y="856"/>
                          </a:lnTo>
                          <a:lnTo>
                            <a:pt x="61" y="886"/>
                          </a:lnTo>
                          <a:lnTo>
                            <a:pt x="60" y="884"/>
                          </a:lnTo>
                          <a:lnTo>
                            <a:pt x="58" y="881"/>
                          </a:lnTo>
                          <a:lnTo>
                            <a:pt x="54" y="875"/>
                          </a:lnTo>
                          <a:lnTo>
                            <a:pt x="50" y="868"/>
                          </a:lnTo>
                          <a:lnTo>
                            <a:pt x="44" y="858"/>
                          </a:lnTo>
                          <a:lnTo>
                            <a:pt x="39" y="847"/>
                          </a:lnTo>
                          <a:lnTo>
                            <a:pt x="33" y="834"/>
                          </a:lnTo>
                          <a:lnTo>
                            <a:pt x="27" y="820"/>
                          </a:lnTo>
                          <a:lnTo>
                            <a:pt x="20" y="805"/>
                          </a:lnTo>
                          <a:lnTo>
                            <a:pt x="15" y="789"/>
                          </a:lnTo>
                          <a:lnTo>
                            <a:pt x="10" y="772"/>
                          </a:lnTo>
                          <a:lnTo>
                            <a:pt x="5" y="753"/>
                          </a:lnTo>
                          <a:lnTo>
                            <a:pt x="2" y="734"/>
                          </a:lnTo>
                          <a:lnTo>
                            <a:pt x="0" y="714"/>
                          </a:lnTo>
                          <a:lnTo>
                            <a:pt x="0" y="694"/>
                          </a:lnTo>
                          <a:lnTo>
                            <a:pt x="1" y="675"/>
                          </a:lnTo>
                          <a:lnTo>
                            <a:pt x="2" y="676"/>
                          </a:lnTo>
                          <a:lnTo>
                            <a:pt x="4" y="678"/>
                          </a:lnTo>
                          <a:lnTo>
                            <a:pt x="6" y="682"/>
                          </a:lnTo>
                          <a:lnTo>
                            <a:pt x="10" y="686"/>
                          </a:lnTo>
                          <a:lnTo>
                            <a:pt x="15" y="693"/>
                          </a:lnTo>
                          <a:lnTo>
                            <a:pt x="20" y="700"/>
                          </a:lnTo>
                          <a:lnTo>
                            <a:pt x="27" y="708"/>
                          </a:lnTo>
                          <a:lnTo>
                            <a:pt x="35" y="716"/>
                          </a:lnTo>
                          <a:lnTo>
                            <a:pt x="43" y="725"/>
                          </a:lnTo>
                          <a:lnTo>
                            <a:pt x="53" y="734"/>
                          </a:lnTo>
                          <a:lnTo>
                            <a:pt x="64" y="743"/>
                          </a:lnTo>
                          <a:lnTo>
                            <a:pt x="77" y="752"/>
                          </a:lnTo>
                          <a:lnTo>
                            <a:pt x="90" y="761"/>
                          </a:lnTo>
                          <a:lnTo>
                            <a:pt x="104" y="769"/>
                          </a:lnTo>
                          <a:lnTo>
                            <a:pt x="120" y="776"/>
                          </a:lnTo>
                          <a:lnTo>
                            <a:pt x="136" y="782"/>
                          </a:lnTo>
                          <a:lnTo>
                            <a:pt x="172" y="797"/>
                          </a:lnTo>
                          <a:lnTo>
                            <a:pt x="125" y="822"/>
                          </a:lnTo>
                          <a:lnTo>
                            <a:pt x="129" y="827"/>
                          </a:lnTo>
                          <a:lnTo>
                            <a:pt x="134" y="831"/>
                          </a:lnTo>
                          <a:lnTo>
                            <a:pt x="140" y="836"/>
                          </a:lnTo>
                          <a:lnTo>
                            <a:pt x="146" y="840"/>
                          </a:lnTo>
                          <a:lnTo>
                            <a:pt x="152" y="845"/>
                          </a:lnTo>
                          <a:lnTo>
                            <a:pt x="158" y="850"/>
                          </a:lnTo>
                          <a:lnTo>
                            <a:pt x="165" y="855"/>
                          </a:lnTo>
                          <a:lnTo>
                            <a:pt x="172" y="860"/>
                          </a:lnTo>
                          <a:lnTo>
                            <a:pt x="179" y="864"/>
                          </a:lnTo>
                          <a:lnTo>
                            <a:pt x="187" y="869"/>
                          </a:lnTo>
                          <a:lnTo>
                            <a:pt x="194" y="873"/>
                          </a:lnTo>
                          <a:lnTo>
                            <a:pt x="201" y="877"/>
                          </a:lnTo>
                          <a:lnTo>
                            <a:pt x="209" y="881"/>
                          </a:lnTo>
                          <a:lnTo>
                            <a:pt x="217" y="885"/>
                          </a:lnTo>
                          <a:lnTo>
                            <a:pt x="225" y="888"/>
                          </a:lnTo>
                          <a:lnTo>
                            <a:pt x="234" y="892"/>
                          </a:lnTo>
                          <a:lnTo>
                            <a:pt x="242" y="894"/>
                          </a:lnTo>
                          <a:lnTo>
                            <a:pt x="251" y="896"/>
                          </a:lnTo>
                          <a:lnTo>
                            <a:pt x="259" y="898"/>
                          </a:lnTo>
                          <a:lnTo>
                            <a:pt x="268" y="899"/>
                          </a:lnTo>
                          <a:lnTo>
                            <a:pt x="277" y="900"/>
                          </a:lnTo>
                          <a:lnTo>
                            <a:pt x="284" y="901"/>
                          </a:lnTo>
                          <a:lnTo>
                            <a:pt x="293" y="901"/>
                          </a:lnTo>
                          <a:lnTo>
                            <a:pt x="302" y="900"/>
                          </a:lnTo>
                          <a:lnTo>
                            <a:pt x="310" y="899"/>
                          </a:lnTo>
                          <a:lnTo>
                            <a:pt x="319" y="897"/>
                          </a:lnTo>
                          <a:lnTo>
                            <a:pt x="327" y="895"/>
                          </a:lnTo>
                          <a:lnTo>
                            <a:pt x="335" y="892"/>
                          </a:lnTo>
                          <a:lnTo>
                            <a:pt x="344" y="888"/>
                          </a:lnTo>
                          <a:lnTo>
                            <a:pt x="352" y="883"/>
                          </a:lnTo>
                          <a:lnTo>
                            <a:pt x="359" y="877"/>
                          </a:lnTo>
                          <a:lnTo>
                            <a:pt x="366" y="870"/>
                          </a:lnTo>
                          <a:lnTo>
                            <a:pt x="367" y="860"/>
                          </a:lnTo>
                          <a:lnTo>
                            <a:pt x="368" y="393"/>
                          </a:lnTo>
                          <a:lnTo>
                            <a:pt x="369" y="280"/>
                          </a:lnTo>
                          <a:lnTo>
                            <a:pt x="92" y="2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_tradnl"/>
                    </a:p>
                  </p:txBody>
                </p:sp>
                <p:sp>
                  <p:nvSpPr>
                    <p:cNvPr id="310" name="Freeform 133">
                      <a:extLst>
                        <a:ext uri="{FF2B5EF4-FFF2-40B4-BE49-F238E27FC236}">
                          <a16:creationId xmlns:a16="http://schemas.microsoft.com/office/drawing/2014/main" id="{BCD99D42-A74C-E4B9-0207-151619C4C9B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92" y="1059"/>
                      <a:ext cx="11" cy="9"/>
                    </a:xfrm>
                    <a:custGeom>
                      <a:avLst/>
                      <a:gdLst>
                        <a:gd name="T0" fmla="*/ 1 w 80"/>
                        <a:gd name="T1" fmla="*/ 1 h 71"/>
                        <a:gd name="T2" fmla="*/ 1 w 80"/>
                        <a:gd name="T3" fmla="*/ 1 h 71"/>
                        <a:gd name="T4" fmla="*/ 1 w 80"/>
                        <a:gd name="T5" fmla="*/ 1 h 71"/>
                        <a:gd name="T6" fmla="*/ 1 w 80"/>
                        <a:gd name="T7" fmla="*/ 1 h 71"/>
                        <a:gd name="T8" fmla="*/ 1 w 80"/>
                        <a:gd name="T9" fmla="*/ 1 h 71"/>
                        <a:gd name="T10" fmla="*/ 1 w 80"/>
                        <a:gd name="T11" fmla="*/ 1 h 71"/>
                        <a:gd name="T12" fmla="*/ 1 w 80"/>
                        <a:gd name="T13" fmla="*/ 1 h 71"/>
                        <a:gd name="T14" fmla="*/ 2 w 80"/>
                        <a:gd name="T15" fmla="*/ 1 h 71"/>
                        <a:gd name="T16" fmla="*/ 2 w 80"/>
                        <a:gd name="T17" fmla="*/ 1 h 71"/>
                        <a:gd name="T18" fmla="*/ 2 w 80"/>
                        <a:gd name="T19" fmla="*/ 1 h 71"/>
                        <a:gd name="T20" fmla="*/ 1 w 80"/>
                        <a:gd name="T21" fmla="*/ 0 h 71"/>
                        <a:gd name="T22" fmla="*/ 1 w 80"/>
                        <a:gd name="T23" fmla="*/ 0 h 71"/>
                        <a:gd name="T24" fmla="*/ 1 w 80"/>
                        <a:gd name="T25" fmla="*/ 0 h 71"/>
                        <a:gd name="T26" fmla="*/ 1 w 80"/>
                        <a:gd name="T27" fmla="*/ 0 h 71"/>
                        <a:gd name="T28" fmla="*/ 1 w 80"/>
                        <a:gd name="T29" fmla="*/ 0 h 71"/>
                        <a:gd name="T30" fmla="*/ 1 w 80"/>
                        <a:gd name="T31" fmla="*/ 0 h 71"/>
                        <a:gd name="T32" fmla="*/ 1 w 80"/>
                        <a:gd name="T33" fmla="*/ 0 h 71"/>
                        <a:gd name="T34" fmla="*/ 1 w 80"/>
                        <a:gd name="T35" fmla="*/ 0 h 71"/>
                        <a:gd name="T36" fmla="*/ 0 w 80"/>
                        <a:gd name="T37" fmla="*/ 0 h 71"/>
                        <a:gd name="T38" fmla="*/ 0 w 80"/>
                        <a:gd name="T39" fmla="*/ 0 h 71"/>
                        <a:gd name="T40" fmla="*/ 0 w 80"/>
                        <a:gd name="T41" fmla="*/ 0 h 71"/>
                        <a:gd name="T42" fmla="*/ 0 w 80"/>
                        <a:gd name="T43" fmla="*/ 0 h 71"/>
                        <a:gd name="T44" fmla="*/ 0 w 80"/>
                        <a:gd name="T45" fmla="*/ 0 h 71"/>
                        <a:gd name="T46" fmla="*/ 0 w 80"/>
                        <a:gd name="T47" fmla="*/ 1 h 71"/>
                        <a:gd name="T48" fmla="*/ 0 w 80"/>
                        <a:gd name="T49" fmla="*/ 1 h 71"/>
                        <a:gd name="T50" fmla="*/ 0 w 80"/>
                        <a:gd name="T51" fmla="*/ 1 h 71"/>
                        <a:gd name="T52" fmla="*/ 0 w 80"/>
                        <a:gd name="T53" fmla="*/ 1 h 71"/>
                        <a:gd name="T54" fmla="*/ 0 w 80"/>
                        <a:gd name="T55" fmla="*/ 1 h 71"/>
                        <a:gd name="T56" fmla="*/ 0 w 80"/>
                        <a:gd name="T57" fmla="*/ 1 h 71"/>
                        <a:gd name="T58" fmla="*/ 0 w 80"/>
                        <a:gd name="T59" fmla="*/ 1 h 71"/>
                        <a:gd name="T60" fmla="*/ 0 w 80"/>
                        <a:gd name="T61" fmla="*/ 1 h 71"/>
                        <a:gd name="T62" fmla="*/ 1 w 80"/>
                        <a:gd name="T63" fmla="*/ 1 h 71"/>
                        <a:gd name="T64" fmla="*/ 1 w 80"/>
                        <a:gd name="T65" fmla="*/ 1 h 71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80" h="71">
                          <a:moveTo>
                            <a:pt x="39" y="70"/>
                          </a:moveTo>
                          <a:lnTo>
                            <a:pt x="47" y="70"/>
                          </a:lnTo>
                          <a:lnTo>
                            <a:pt x="54" y="67"/>
                          </a:lnTo>
                          <a:lnTo>
                            <a:pt x="61" y="64"/>
                          </a:lnTo>
                          <a:lnTo>
                            <a:pt x="67" y="60"/>
                          </a:lnTo>
                          <a:lnTo>
                            <a:pt x="72" y="54"/>
                          </a:lnTo>
                          <a:lnTo>
                            <a:pt x="75" y="49"/>
                          </a:lnTo>
                          <a:lnTo>
                            <a:pt x="78" y="42"/>
                          </a:lnTo>
                          <a:lnTo>
                            <a:pt x="79" y="35"/>
                          </a:lnTo>
                          <a:lnTo>
                            <a:pt x="78" y="28"/>
                          </a:lnTo>
                          <a:lnTo>
                            <a:pt x="75" y="21"/>
                          </a:lnTo>
                          <a:lnTo>
                            <a:pt x="72" y="15"/>
                          </a:lnTo>
                          <a:lnTo>
                            <a:pt x="67" y="11"/>
                          </a:lnTo>
                          <a:lnTo>
                            <a:pt x="61" y="6"/>
                          </a:lnTo>
                          <a:lnTo>
                            <a:pt x="54" y="3"/>
                          </a:lnTo>
                          <a:lnTo>
                            <a:pt x="47" y="1"/>
                          </a:lnTo>
                          <a:lnTo>
                            <a:pt x="39" y="0"/>
                          </a:lnTo>
                          <a:lnTo>
                            <a:pt x="31" y="1"/>
                          </a:lnTo>
                          <a:lnTo>
                            <a:pt x="24" y="3"/>
                          </a:lnTo>
                          <a:lnTo>
                            <a:pt x="17" y="6"/>
                          </a:lnTo>
                          <a:lnTo>
                            <a:pt x="12" y="11"/>
                          </a:lnTo>
                          <a:lnTo>
                            <a:pt x="7" y="15"/>
                          </a:lnTo>
                          <a:lnTo>
                            <a:pt x="3" y="21"/>
                          </a:lnTo>
                          <a:lnTo>
                            <a:pt x="1" y="28"/>
                          </a:lnTo>
                          <a:lnTo>
                            <a:pt x="0" y="35"/>
                          </a:lnTo>
                          <a:lnTo>
                            <a:pt x="1" y="42"/>
                          </a:lnTo>
                          <a:lnTo>
                            <a:pt x="3" y="49"/>
                          </a:lnTo>
                          <a:lnTo>
                            <a:pt x="7" y="54"/>
                          </a:lnTo>
                          <a:lnTo>
                            <a:pt x="12" y="60"/>
                          </a:lnTo>
                          <a:lnTo>
                            <a:pt x="17" y="64"/>
                          </a:lnTo>
                          <a:lnTo>
                            <a:pt x="24" y="67"/>
                          </a:lnTo>
                          <a:lnTo>
                            <a:pt x="31" y="70"/>
                          </a:lnTo>
                          <a:lnTo>
                            <a:pt x="39" y="70"/>
                          </a:lnTo>
                        </a:path>
                      </a:pathLst>
                    </a:custGeom>
                    <a:solidFill>
                      <a:srgbClr val="80F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_tradnl"/>
                    </a:p>
                  </p:txBody>
                </p:sp>
              </p:grpSp>
            </p:grpSp>
            <p:sp>
              <p:nvSpPr>
                <p:cNvPr id="304" name="Elipse 303">
                  <a:extLst>
                    <a:ext uri="{FF2B5EF4-FFF2-40B4-BE49-F238E27FC236}">
                      <a16:creationId xmlns:a16="http://schemas.microsoft.com/office/drawing/2014/main" id="{C7C35E9A-1013-F5DE-3A69-A0AE5D9201EE}"/>
                    </a:ext>
                  </a:extLst>
                </p:cNvPr>
                <p:cNvSpPr/>
                <p:nvPr/>
              </p:nvSpPr>
              <p:spPr>
                <a:xfrm>
                  <a:off x="2380133" y="3762093"/>
                  <a:ext cx="197405" cy="191618"/>
                </a:xfrm>
                <a:prstGeom prst="ellipse">
                  <a:avLst/>
                </a:prstGeom>
                <a:solidFill>
                  <a:schemeClr val="tx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305" name="Elipse 304">
                  <a:extLst>
                    <a:ext uri="{FF2B5EF4-FFF2-40B4-BE49-F238E27FC236}">
                      <a16:creationId xmlns:a16="http://schemas.microsoft.com/office/drawing/2014/main" id="{64268BD6-E504-74F7-1EA5-B9E93BC03EAE}"/>
                    </a:ext>
                  </a:extLst>
                </p:cNvPr>
                <p:cNvSpPr/>
                <p:nvPr/>
              </p:nvSpPr>
              <p:spPr>
                <a:xfrm>
                  <a:off x="2659621" y="3762093"/>
                  <a:ext cx="197405" cy="191618"/>
                </a:xfrm>
                <a:prstGeom prst="ellipse">
                  <a:avLst/>
                </a:prstGeom>
                <a:solidFill>
                  <a:schemeClr val="tx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</p:grpSp>
        <p:sp>
          <p:nvSpPr>
            <p:cNvPr id="299" name="CuadroTexto 298">
              <a:extLst>
                <a:ext uri="{FF2B5EF4-FFF2-40B4-BE49-F238E27FC236}">
                  <a16:creationId xmlns:a16="http://schemas.microsoft.com/office/drawing/2014/main" id="{6E7E2312-9A4D-926A-E5B8-A44975099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09946" y="4001080"/>
              <a:ext cx="695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021</a:t>
              </a:r>
              <a:endPara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pic>
          <p:nvPicPr>
            <p:cNvPr id="300" name="Imagen 29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53219" y="4002133"/>
              <a:ext cx="695004" cy="384081"/>
            </a:xfrm>
            <a:prstGeom prst="rect">
              <a:avLst/>
            </a:prstGeom>
          </p:spPr>
        </p:pic>
      </p:grpSp>
      <p:sp>
        <p:nvSpPr>
          <p:cNvPr id="311" name="Rectangle 83">
            <a:extLst>
              <a:ext uri="{FF2B5EF4-FFF2-40B4-BE49-F238E27FC236}">
                <a16:creationId xmlns:a16="http://schemas.microsoft.com/office/drawing/2014/main" id="{9FC87812-7619-68F9-E69C-58DE7A289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2601" y="1707147"/>
            <a:ext cx="778536" cy="486585"/>
          </a:xfrm>
          <a:prstGeom prst="rect">
            <a:avLst/>
          </a:prstGeom>
          <a:solidFill>
            <a:srgbClr val="80E0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endParaRPr lang="en-US" altLang="en-US" sz="2000"/>
          </a:p>
        </p:txBody>
      </p:sp>
      <p:sp>
        <p:nvSpPr>
          <p:cNvPr id="312" name="Freeform 115">
            <a:extLst>
              <a:ext uri="{FF2B5EF4-FFF2-40B4-BE49-F238E27FC236}">
                <a16:creationId xmlns:a16="http://schemas.microsoft.com/office/drawing/2014/main" id="{604EAE99-3062-670A-176A-834F4A2D8960}"/>
              </a:ext>
            </a:extLst>
          </p:cNvPr>
          <p:cNvSpPr>
            <a:spLocks/>
          </p:cNvSpPr>
          <p:nvPr/>
        </p:nvSpPr>
        <p:spPr bwMode="auto">
          <a:xfrm>
            <a:off x="5660523" y="1707147"/>
            <a:ext cx="810614" cy="496598"/>
          </a:xfrm>
          <a:custGeom>
            <a:avLst/>
            <a:gdLst>
              <a:gd name="T0" fmla="*/ 0 w 339"/>
              <a:gd name="T1" fmla="*/ 219 h 219"/>
              <a:gd name="T2" fmla="*/ 339 w 339"/>
              <a:gd name="T3" fmla="*/ 0 h 2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39" h="219">
                <a:moveTo>
                  <a:pt x="0" y="219"/>
                </a:moveTo>
                <a:lnTo>
                  <a:pt x="339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313" name="Freeform 116">
            <a:extLst>
              <a:ext uri="{FF2B5EF4-FFF2-40B4-BE49-F238E27FC236}">
                <a16:creationId xmlns:a16="http://schemas.microsoft.com/office/drawing/2014/main" id="{EFD47EB9-16EA-51C3-C553-3D4B6ECBEDC7}"/>
              </a:ext>
            </a:extLst>
          </p:cNvPr>
          <p:cNvSpPr>
            <a:spLocks/>
          </p:cNvSpPr>
          <p:nvPr/>
        </p:nvSpPr>
        <p:spPr bwMode="auto">
          <a:xfrm>
            <a:off x="5709215" y="1719595"/>
            <a:ext cx="745308" cy="461687"/>
          </a:xfrm>
          <a:custGeom>
            <a:avLst/>
            <a:gdLst>
              <a:gd name="T0" fmla="*/ 342 w 342"/>
              <a:gd name="T1" fmla="*/ 219 h 219"/>
              <a:gd name="T2" fmla="*/ 0 w 342"/>
              <a:gd name="T3" fmla="*/ 0 h 2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42" h="219">
                <a:moveTo>
                  <a:pt x="342" y="219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/>
          </a:p>
        </p:txBody>
      </p:sp>
      <p:cxnSp>
        <p:nvCxnSpPr>
          <p:cNvPr id="314" name="Conector recto 313">
            <a:extLst>
              <a:ext uri="{FF2B5EF4-FFF2-40B4-BE49-F238E27FC236}">
                <a16:creationId xmlns:a16="http://schemas.microsoft.com/office/drawing/2014/main" id="{25304C80-4FD1-7579-A7FC-20B2487FC72C}"/>
              </a:ext>
            </a:extLst>
          </p:cNvPr>
          <p:cNvCxnSpPr>
            <a:cxnSpLocks/>
          </p:cNvCxnSpPr>
          <p:nvPr/>
        </p:nvCxnSpPr>
        <p:spPr>
          <a:xfrm>
            <a:off x="6050382" y="1534303"/>
            <a:ext cx="0" cy="1416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Conector recto 314">
            <a:extLst>
              <a:ext uri="{FF2B5EF4-FFF2-40B4-BE49-F238E27FC236}">
                <a16:creationId xmlns:a16="http://schemas.microsoft.com/office/drawing/2014/main" id="{AB23860F-6959-8F96-0BBC-5FD246F508C0}"/>
              </a:ext>
            </a:extLst>
          </p:cNvPr>
          <p:cNvCxnSpPr>
            <a:cxnSpLocks/>
          </p:cNvCxnSpPr>
          <p:nvPr/>
        </p:nvCxnSpPr>
        <p:spPr>
          <a:xfrm>
            <a:off x="6137468" y="1534303"/>
            <a:ext cx="0" cy="1416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6" name="Grupo 315"/>
          <p:cNvGrpSpPr/>
          <p:nvPr/>
        </p:nvGrpSpPr>
        <p:grpSpPr>
          <a:xfrm>
            <a:off x="300065" y="3629829"/>
            <a:ext cx="1767188" cy="935888"/>
            <a:chOff x="1134824" y="3982325"/>
            <a:chExt cx="1767188" cy="935888"/>
          </a:xfrm>
        </p:grpSpPr>
        <p:grpSp>
          <p:nvGrpSpPr>
            <p:cNvPr id="317" name="Grupo 316"/>
            <p:cNvGrpSpPr/>
            <p:nvPr/>
          </p:nvGrpSpPr>
          <p:grpSpPr>
            <a:xfrm>
              <a:off x="1279474" y="3982325"/>
              <a:ext cx="1432831" cy="935888"/>
              <a:chOff x="1444979" y="4026832"/>
              <a:chExt cx="1432831" cy="935888"/>
            </a:xfrm>
          </p:grpSpPr>
          <p:sp>
            <p:nvSpPr>
              <p:cNvPr id="320" name="CuadroTexto 319">
                <a:extLst>
                  <a:ext uri="{FF2B5EF4-FFF2-40B4-BE49-F238E27FC236}">
                    <a16:creationId xmlns:a16="http://schemas.microsoft.com/office/drawing/2014/main" id="{6E7E2312-9A4D-926A-E5B8-A449750999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4979" y="4654943"/>
                <a:ext cx="143283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altLang="es-CL" sz="1400" b="1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:r>
                  <a:rPr lang="es-CL" altLang="es-CL" sz="1300" b="1" dirty="0" smtClean="0">
                    <a:solidFill>
                      <a:prstClr val="black"/>
                    </a:solidFill>
                    <a:cs typeface="Calibri" panose="020F0502020204030204" pitchFamily="34" charset="0"/>
                  </a:rPr>
                  <a:t>NAVAJO</a:t>
                </a:r>
                <a:endParaRPr lang="es-CL" altLang="es-CL" sz="1300" b="1" dirty="0">
                  <a:solidFill>
                    <a:prstClr val="black"/>
                  </a:solidFill>
                  <a:cs typeface="Calibri" panose="020F0502020204030204" pitchFamily="34" charset="0"/>
                </a:endParaRPr>
              </a:p>
            </p:txBody>
          </p:sp>
          <p:grpSp>
            <p:nvGrpSpPr>
              <p:cNvPr id="321" name="Group 205">
                <a:extLst>
                  <a:ext uri="{FF2B5EF4-FFF2-40B4-BE49-F238E27FC236}">
                    <a16:creationId xmlns:a16="http://schemas.microsoft.com/office/drawing/2014/main" id="{CEC558F9-ACEF-4D2E-352B-36C8B5A0B0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18419" y="4162343"/>
                <a:ext cx="751846" cy="484877"/>
                <a:chOff x="3938" y="1486"/>
                <a:chExt cx="345" cy="230"/>
              </a:xfrm>
            </p:grpSpPr>
            <p:sp>
              <p:nvSpPr>
                <p:cNvPr id="323" name="Rectangle 105">
                  <a:extLst>
                    <a:ext uri="{FF2B5EF4-FFF2-40B4-BE49-F238E27FC236}">
                      <a16:creationId xmlns:a16="http://schemas.microsoft.com/office/drawing/2014/main" id="{7609CE9F-39AC-8A42-B53A-EBBA57171E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8" y="1486"/>
                  <a:ext cx="345" cy="230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grpSp>
              <p:nvGrpSpPr>
                <p:cNvPr id="324" name="Group 106">
                  <a:extLst>
                    <a:ext uri="{FF2B5EF4-FFF2-40B4-BE49-F238E27FC236}">
                      <a16:creationId xmlns:a16="http://schemas.microsoft.com/office/drawing/2014/main" id="{1645F9BB-0D33-D531-5904-AE85649F1C0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8" y="1571"/>
                  <a:ext cx="345" cy="59"/>
                  <a:chOff x="3099" y="2714"/>
                  <a:chExt cx="516" cy="59"/>
                </a:xfrm>
              </p:grpSpPr>
              <p:sp>
                <p:nvSpPr>
                  <p:cNvPr id="328" name="Freeform 107">
                    <a:extLst>
                      <a:ext uri="{FF2B5EF4-FFF2-40B4-BE49-F238E27FC236}">
                        <a16:creationId xmlns:a16="http://schemas.microsoft.com/office/drawing/2014/main" id="{7993C33C-7A01-6A03-40FB-CDBF1A4E84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99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29" name="Freeform 108">
                    <a:extLst>
                      <a:ext uri="{FF2B5EF4-FFF2-40B4-BE49-F238E27FC236}">
                        <a16:creationId xmlns:a16="http://schemas.microsoft.com/office/drawing/2014/main" id="{B2EE199F-E6B0-B027-26E5-2F434AA5D7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48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30" name="Freeform 109">
                    <a:extLst>
                      <a:ext uri="{FF2B5EF4-FFF2-40B4-BE49-F238E27FC236}">
                        <a16:creationId xmlns:a16="http://schemas.microsoft.com/office/drawing/2014/main" id="{5728E6CF-E410-A2E5-3D5B-67262346D76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321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31" name="Freeform 110">
                    <a:extLst>
                      <a:ext uri="{FF2B5EF4-FFF2-40B4-BE49-F238E27FC236}">
                        <a16:creationId xmlns:a16="http://schemas.microsoft.com/office/drawing/2014/main" id="{948E71CE-8FB4-4436-8797-97D8E28CB5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172" y="2743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32" name="Freeform 111">
                    <a:extLst>
                      <a:ext uri="{FF2B5EF4-FFF2-40B4-BE49-F238E27FC236}">
                        <a16:creationId xmlns:a16="http://schemas.microsoft.com/office/drawing/2014/main" id="{1810B244-859A-2D1C-3096-91A70A2DE29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395" y="2714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33" name="Freeform 112">
                    <a:extLst>
                      <a:ext uri="{FF2B5EF4-FFF2-40B4-BE49-F238E27FC236}">
                        <a16:creationId xmlns:a16="http://schemas.microsoft.com/office/drawing/2014/main" id="{450C6FC6-03D6-4A18-AB68-ACD0C9CF7B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468" y="2744"/>
                    <a:ext cx="74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5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8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  <p:sp>
                <p:nvSpPr>
                  <p:cNvPr id="334" name="Freeform 113">
                    <a:extLst>
                      <a:ext uri="{FF2B5EF4-FFF2-40B4-BE49-F238E27FC236}">
                        <a16:creationId xmlns:a16="http://schemas.microsoft.com/office/drawing/2014/main" id="{7F072093-9898-73DF-6E85-7595F567AF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42" y="2715"/>
                    <a:ext cx="73" cy="29"/>
                  </a:xfrm>
                  <a:custGeom>
                    <a:avLst/>
                    <a:gdLst>
                      <a:gd name="T0" fmla="*/ 0 w 298"/>
                      <a:gd name="T1" fmla="*/ 6 h 152"/>
                      <a:gd name="T2" fmla="*/ 0 w 298"/>
                      <a:gd name="T3" fmla="*/ 5 h 152"/>
                      <a:gd name="T4" fmla="*/ 0 w 298"/>
                      <a:gd name="T5" fmla="*/ 4 h 152"/>
                      <a:gd name="T6" fmla="*/ 1 w 298"/>
                      <a:gd name="T7" fmla="*/ 3 h 152"/>
                      <a:gd name="T8" fmla="*/ 2 w 298"/>
                      <a:gd name="T9" fmla="*/ 2 h 152"/>
                      <a:gd name="T10" fmla="*/ 4 w 298"/>
                      <a:gd name="T11" fmla="*/ 1 h 152"/>
                      <a:gd name="T12" fmla="*/ 5 w 298"/>
                      <a:gd name="T13" fmla="*/ 1 h 152"/>
                      <a:gd name="T14" fmla="*/ 7 w 298"/>
                      <a:gd name="T15" fmla="*/ 0 h 152"/>
                      <a:gd name="T16" fmla="*/ 9 w 298"/>
                      <a:gd name="T17" fmla="*/ 0 h 152"/>
                      <a:gd name="T18" fmla="*/ 11 w 298"/>
                      <a:gd name="T19" fmla="*/ 0 h 152"/>
                      <a:gd name="T20" fmla="*/ 13 w 298"/>
                      <a:gd name="T21" fmla="*/ 1 h 152"/>
                      <a:gd name="T22" fmla="*/ 14 w 298"/>
                      <a:gd name="T23" fmla="*/ 1 h 152"/>
                      <a:gd name="T24" fmla="*/ 16 w 298"/>
                      <a:gd name="T25" fmla="*/ 2 h 152"/>
                      <a:gd name="T26" fmla="*/ 17 w 298"/>
                      <a:gd name="T27" fmla="*/ 3 h 152"/>
                      <a:gd name="T28" fmla="*/ 17 w 298"/>
                      <a:gd name="T29" fmla="*/ 4 h 152"/>
                      <a:gd name="T30" fmla="*/ 18 w 298"/>
                      <a:gd name="T31" fmla="*/ 5 h 152"/>
                      <a:gd name="T32" fmla="*/ 18 w 298"/>
                      <a:gd name="T33" fmla="*/ 6 h 15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298" h="152">
                        <a:moveTo>
                          <a:pt x="0" y="150"/>
                        </a:moveTo>
                        <a:lnTo>
                          <a:pt x="3" y="128"/>
                        </a:lnTo>
                        <a:lnTo>
                          <a:pt x="9" y="104"/>
                        </a:lnTo>
                        <a:lnTo>
                          <a:pt x="22" y="74"/>
                        </a:lnTo>
                        <a:lnTo>
                          <a:pt x="36" y="53"/>
                        </a:lnTo>
                        <a:lnTo>
                          <a:pt x="61" y="32"/>
                        </a:lnTo>
                        <a:lnTo>
                          <a:pt x="84" y="17"/>
                        </a:lnTo>
                        <a:lnTo>
                          <a:pt x="114" y="6"/>
                        </a:lnTo>
                        <a:lnTo>
                          <a:pt x="150" y="0"/>
                        </a:lnTo>
                        <a:lnTo>
                          <a:pt x="184" y="6"/>
                        </a:lnTo>
                        <a:lnTo>
                          <a:pt x="217" y="17"/>
                        </a:lnTo>
                        <a:lnTo>
                          <a:pt x="238" y="30"/>
                        </a:lnTo>
                        <a:lnTo>
                          <a:pt x="261" y="54"/>
                        </a:lnTo>
                        <a:lnTo>
                          <a:pt x="277" y="75"/>
                        </a:lnTo>
                        <a:lnTo>
                          <a:pt x="291" y="104"/>
                        </a:lnTo>
                        <a:lnTo>
                          <a:pt x="297" y="126"/>
                        </a:lnTo>
                        <a:lnTo>
                          <a:pt x="298" y="15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_tradnl"/>
                  </a:p>
                </p:txBody>
              </p:sp>
            </p:grpSp>
            <p:grpSp>
              <p:nvGrpSpPr>
                <p:cNvPr id="325" name="Group 114">
                  <a:extLst>
                    <a:ext uri="{FF2B5EF4-FFF2-40B4-BE49-F238E27FC236}">
                      <a16:creationId xmlns:a16="http://schemas.microsoft.com/office/drawing/2014/main" id="{470DD750-B467-02A0-2541-BDC84BBC3CE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39" y="1491"/>
                  <a:ext cx="342" cy="219"/>
                  <a:chOff x="3636" y="1781"/>
                  <a:chExt cx="342" cy="219"/>
                </a:xfrm>
              </p:grpSpPr>
              <p:sp>
                <p:nvSpPr>
                  <p:cNvPr id="326" name="Freeform 115">
                    <a:extLst>
                      <a:ext uri="{FF2B5EF4-FFF2-40B4-BE49-F238E27FC236}">
                        <a16:creationId xmlns:a16="http://schemas.microsoft.com/office/drawing/2014/main" id="{604EAE99-3062-670A-176A-834F4A2D89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8" y="1781"/>
                    <a:ext cx="339" cy="219"/>
                  </a:xfrm>
                  <a:custGeom>
                    <a:avLst/>
                    <a:gdLst>
                      <a:gd name="T0" fmla="*/ 0 w 339"/>
                      <a:gd name="T1" fmla="*/ 219 h 219"/>
                      <a:gd name="T2" fmla="*/ 339 w 339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39" h="219">
                        <a:moveTo>
                          <a:pt x="0" y="219"/>
                        </a:moveTo>
                        <a:lnTo>
                          <a:pt x="339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  <p:sp>
                <p:nvSpPr>
                  <p:cNvPr id="327" name="Freeform 116">
                    <a:extLst>
                      <a:ext uri="{FF2B5EF4-FFF2-40B4-BE49-F238E27FC236}">
                        <a16:creationId xmlns:a16="http://schemas.microsoft.com/office/drawing/2014/main" id="{EFD47EB9-16EA-51C3-C553-3D4B6ECBED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36" y="1781"/>
                    <a:ext cx="342" cy="219"/>
                  </a:xfrm>
                  <a:custGeom>
                    <a:avLst/>
                    <a:gdLst>
                      <a:gd name="T0" fmla="*/ 342 w 342"/>
                      <a:gd name="T1" fmla="*/ 219 h 219"/>
                      <a:gd name="T2" fmla="*/ 0 w 342"/>
                      <a:gd name="T3" fmla="*/ 0 h 219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42" h="219">
                        <a:moveTo>
                          <a:pt x="342" y="21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ES_tradnl"/>
                  </a:p>
                </p:txBody>
              </p:sp>
            </p:grpSp>
          </p:grpSp>
          <p:cxnSp>
            <p:nvCxnSpPr>
              <p:cNvPr id="322" name="Conector recto 321">
                <a:extLst>
                  <a:ext uri="{FF2B5EF4-FFF2-40B4-BE49-F238E27FC236}">
                    <a16:creationId xmlns:a16="http://schemas.microsoft.com/office/drawing/2014/main" id="{AF9A50F8-AD64-B21B-130F-708F4A0F24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87183" y="4026832"/>
                <a:ext cx="0" cy="12726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18" name="CuadroTexto 317">
              <a:extLst>
                <a:ext uri="{FF2B5EF4-FFF2-40B4-BE49-F238E27FC236}">
                  <a16:creationId xmlns:a16="http://schemas.microsoft.com/office/drawing/2014/main" id="{6E7E2312-9A4D-926A-E5B8-A44975099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4824" y="4406935"/>
              <a:ext cx="695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altLang="es-CL" sz="1400" b="1" dirty="0" smtClean="0">
                  <a:solidFill>
                    <a:prstClr val="black"/>
                  </a:solidFill>
                  <a:cs typeface="Calibri" panose="020F0502020204030204" pitchFamily="34" charset="0"/>
                </a:rPr>
                <a:t>311</a:t>
              </a:r>
              <a:endParaRPr kumimoji="0" lang="es-CL" alt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endParaRPr>
            </a:p>
          </p:txBody>
        </p:sp>
        <p:pic>
          <p:nvPicPr>
            <p:cNvPr id="319" name="Imagen 3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07008" y="4385951"/>
              <a:ext cx="695004" cy="384081"/>
            </a:xfrm>
            <a:prstGeom prst="rect">
              <a:avLst/>
            </a:prstGeom>
          </p:spPr>
        </p:pic>
      </p:grpSp>
      <p:cxnSp>
        <p:nvCxnSpPr>
          <p:cNvPr id="158" name="Conector recto 157"/>
          <p:cNvCxnSpPr/>
          <p:nvPr/>
        </p:nvCxnSpPr>
        <p:spPr>
          <a:xfrm>
            <a:off x="6487751" y="1963788"/>
            <a:ext cx="496606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0" name="Conector recto 159"/>
          <p:cNvCxnSpPr/>
          <p:nvPr/>
        </p:nvCxnSpPr>
        <p:spPr>
          <a:xfrm>
            <a:off x="11466162" y="1963788"/>
            <a:ext cx="0" cy="232677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6" name="CuadroTexto 155">
            <a:extLst>
              <a:ext uri="{FF2B5EF4-FFF2-40B4-BE49-F238E27FC236}">
                <a16:creationId xmlns:a16="http://schemas.microsoft.com/office/drawing/2014/main" id="{6E7E2312-9A4D-926A-E5B8-A44975099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3684" y="1955745"/>
            <a:ext cx="695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1400" b="1" dirty="0">
                <a:solidFill>
                  <a:prstClr val="black"/>
                </a:solidFill>
                <a:cs typeface="Calibri" panose="020F0502020204030204" pitchFamily="34" charset="0"/>
              </a:rPr>
              <a:t>31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93853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E0209E-AE0D-444F-A323-993A89824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527" y="2036763"/>
            <a:ext cx="4643437" cy="30972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ángulo 1">
            <a:extLst>
              <a:ext uri="{FF2B5EF4-FFF2-40B4-BE49-F238E27FC236}">
                <a16:creationId xmlns:a16="http://schemas.microsoft.com/office/drawing/2014/main" id="{319000AC-6A29-4992-93AC-D71B7FFB92B8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4100" name="CuadroTexto 3"/>
          <p:cNvSpPr txBox="1">
            <a:spLocks noChangeArrowheads="1"/>
          </p:cNvSpPr>
          <p:nvPr/>
        </p:nvSpPr>
        <p:spPr bwMode="auto">
          <a:xfrm>
            <a:off x="330202" y="1298576"/>
            <a:ext cx="4541837" cy="14779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s-E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t>C</a:t>
            </a:r>
            <a:r>
              <a:rPr lang="es-CL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t>ANOPUS CON ALDEBARÁN SE ENCUENTRAN  EN UNA SITUACIÓN DE CRISIS AGRAVADA, ESTO ES DEBIDO POR NO ACUERDO DE TERRITORIOS DE LLANOS DE HIELO MERIDIONAL.</a:t>
            </a:r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101" name="Picture 2" descr="C:\Users\BATMI-S2COND\Desktop\AAAAAA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489" y="1298576"/>
            <a:ext cx="1939925" cy="452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3FDFD3B7-9C93-494F-AE6F-601DB5A86A28}"/>
              </a:ext>
            </a:extLst>
          </p:cNvPr>
          <p:cNvCxnSpPr/>
          <p:nvPr/>
        </p:nvCxnSpPr>
        <p:spPr>
          <a:xfrm flipV="1">
            <a:off x="11113" y="687389"/>
            <a:ext cx="12192000" cy="222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9C6B987-02F9-486C-87D2-2E279B443E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7" y="2979739"/>
            <a:ext cx="4643437" cy="3095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4" name="Imagen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7" y="14288"/>
            <a:ext cx="3508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ustomShape 6">
            <a:extLst>
              <a:ext uri="{FF2B5EF4-FFF2-40B4-BE49-F238E27FC236}">
                <a16:creationId xmlns:a16="http://schemas.microsoft.com/office/drawing/2014/main" id="{89CD12F8-55F4-42AC-8577-5827532A44A6}"/>
              </a:ext>
            </a:extLst>
          </p:cNvPr>
          <p:cNvSpPr/>
          <p:nvPr/>
        </p:nvSpPr>
        <p:spPr>
          <a:xfrm>
            <a:off x="11113" y="25401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4106" name="Imagen 15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3177" y="-196850"/>
            <a:ext cx="89217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Tabla 2">
            <a:extLst>
              <a:ext uri="{FF2B5EF4-FFF2-40B4-BE49-F238E27FC236}">
                <a16:creationId xmlns:a16="http://schemas.microsoft.com/office/drawing/2014/main" id="{36B9EA66-6F08-4959-BF7E-55C0005F7075}"/>
              </a:ext>
            </a:extLst>
          </p:cNvPr>
          <p:cNvGraphicFramePr>
            <a:graphicFrameLocks noGrp="1"/>
          </p:cNvGraphicFramePr>
          <p:nvPr/>
        </p:nvGraphicFramePr>
        <p:xfrm>
          <a:off x="0" y="573089"/>
          <a:ext cx="12214224" cy="3714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19" name="15 Rectángulo">
            <a:extLst>
              <a:ext uri="{FF2B5EF4-FFF2-40B4-BE49-F238E27FC236}">
                <a16:creationId xmlns:a16="http://schemas.microsoft.com/office/drawing/2014/main" id="{C6453B82-8294-49AA-A3A0-01F6EC91E450}"/>
              </a:ext>
            </a:extLst>
          </p:cNvPr>
          <p:cNvSpPr/>
          <p:nvPr/>
        </p:nvSpPr>
        <p:spPr>
          <a:xfrm>
            <a:off x="-12700" y="6543676"/>
            <a:ext cx="12226926" cy="346249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  <a:latin typeface="Calibri"/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  <a:latin typeface="Calibri"/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B03FB71C-F693-6A66-0D32-940D18BB17BA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14" name="Marcador de número de diapositiva 3">
              <a:extLst>
                <a:ext uri="{FF2B5EF4-FFF2-40B4-BE49-F238E27FC236}">
                  <a16:creationId xmlns:a16="http://schemas.microsoft.com/office/drawing/2014/main" id="{215758A5-84E0-C0F9-DCCD-7FB5C3F380F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3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16" name="Proceso alternativo 5">
              <a:extLst>
                <a:ext uri="{FF2B5EF4-FFF2-40B4-BE49-F238E27FC236}">
                  <a16:creationId xmlns:a16="http://schemas.microsoft.com/office/drawing/2014/main" id="{CA9E67D5-9A42-352C-FAE1-A190673F93B7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0" name="15 Rectángulo">
              <a:extLst>
                <a:ext uri="{FF2B5EF4-FFF2-40B4-BE49-F238E27FC236}">
                  <a16:creationId xmlns:a16="http://schemas.microsoft.com/office/drawing/2014/main" id="{F6B7A964-CCB4-4FB3-12F4-8BDB03CEDEE9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21" name="Marcador de número de diapositiva 3">
              <a:extLst>
                <a:ext uri="{FF2B5EF4-FFF2-40B4-BE49-F238E27FC236}">
                  <a16:creationId xmlns:a16="http://schemas.microsoft.com/office/drawing/2014/main" id="{01343E41-E9BD-7700-58FF-33E55D25AC0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3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035855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48FBE66A-A5AC-427A-9247-FB362530DDDD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6147" name="CuadroTexto 3"/>
          <p:cNvSpPr txBox="1">
            <a:spLocks noChangeArrowheads="1"/>
          </p:cNvSpPr>
          <p:nvPr/>
        </p:nvSpPr>
        <p:spPr bwMode="auto">
          <a:xfrm>
            <a:off x="784226" y="1041401"/>
            <a:ext cx="3797300" cy="14779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s-CL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t>NOV 151000 INTELIGENCIA INFORMA QUE MEDIOS NAVALES NO SE ENCUENTRAN EN LOS PUERTOS DEL SUR DE ALDEBARÁN. </a:t>
            </a:r>
            <a:endParaRPr lang="en-US" altLang="en-US" sz="20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84DD3BB8-8B02-485D-8642-C6A1B99E17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682" t="43378" r="37818" b="21876"/>
          <a:stretch/>
        </p:blipFill>
        <p:spPr>
          <a:xfrm>
            <a:off x="7099302" y="1298576"/>
            <a:ext cx="4930775" cy="4429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9" name="Picture 2" descr="C:\Users\BATMI-S2COND\Desktop\AAAAAA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39" y="1422401"/>
            <a:ext cx="1939925" cy="4437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Conector recto de flecha 13">
            <a:extLst>
              <a:ext uri="{FF2B5EF4-FFF2-40B4-BE49-F238E27FC236}">
                <a16:creationId xmlns:a16="http://schemas.microsoft.com/office/drawing/2014/main" id="{EC8E6608-4DCB-44AE-A143-3038382A9A65}"/>
              </a:ext>
            </a:extLst>
          </p:cNvPr>
          <p:cNvCxnSpPr>
            <a:cxnSpLocks/>
          </p:cNvCxnSpPr>
          <p:nvPr/>
        </p:nvCxnSpPr>
        <p:spPr>
          <a:xfrm flipV="1">
            <a:off x="6456363" y="4095750"/>
            <a:ext cx="3587750" cy="163195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90D0C92-CC7D-4FC8-893F-B2BFE065C09A}"/>
              </a:ext>
            </a:extLst>
          </p:cNvPr>
          <p:cNvSpPr/>
          <p:nvPr/>
        </p:nvSpPr>
        <p:spPr>
          <a:xfrm>
            <a:off x="7821613" y="1430339"/>
            <a:ext cx="3487738" cy="3595687"/>
          </a:xfrm>
          <a:prstGeom prst="rect">
            <a:avLst/>
          </a:prstGeom>
          <a:noFill/>
          <a:ln w="38100">
            <a:solidFill>
              <a:srgbClr val="BE20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6152" name="Grupo 20"/>
          <p:cNvGrpSpPr>
            <a:grpSpLocks/>
          </p:cNvGrpSpPr>
          <p:nvPr/>
        </p:nvGrpSpPr>
        <p:grpSpPr bwMode="auto">
          <a:xfrm>
            <a:off x="7099301" y="1298576"/>
            <a:ext cx="792162" cy="1654175"/>
            <a:chOff x="11142233" y="1070716"/>
            <a:chExt cx="996354" cy="2238476"/>
          </a:xfrm>
        </p:grpSpPr>
        <p:pic>
          <p:nvPicPr>
            <p:cNvPr id="6178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42233" y="1070716"/>
              <a:ext cx="996354" cy="22384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1E123E8F-3BB4-42B7-B134-D86B976CFDBC}"/>
                </a:ext>
              </a:extLst>
            </p:cNvPr>
            <p:cNvSpPr/>
            <p:nvPr/>
          </p:nvSpPr>
          <p:spPr>
            <a:xfrm>
              <a:off x="11491655" y="2974065"/>
              <a:ext cx="349424" cy="33512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</p:grpSp>
      <p:sp>
        <p:nvSpPr>
          <p:cNvPr id="37" name="Forma libre 36">
            <a:extLst>
              <a:ext uri="{FF2B5EF4-FFF2-40B4-BE49-F238E27FC236}">
                <a16:creationId xmlns:a16="http://schemas.microsoft.com/office/drawing/2014/main" id="{97D04AFB-56DD-43ED-9B8A-F3BC320E3E8E}"/>
              </a:ext>
            </a:extLst>
          </p:cNvPr>
          <p:cNvSpPr/>
          <p:nvPr/>
        </p:nvSpPr>
        <p:spPr bwMode="auto">
          <a:xfrm>
            <a:off x="9836152" y="1422401"/>
            <a:ext cx="1417637" cy="3325813"/>
          </a:xfrm>
          <a:custGeom>
            <a:avLst/>
            <a:gdLst>
              <a:gd name="connsiteX0" fmla="*/ 0 w 2476500"/>
              <a:gd name="connsiteY0" fmla="*/ 12700 h 4546600"/>
              <a:gd name="connsiteX1" fmla="*/ 12700 w 2476500"/>
              <a:gd name="connsiteY1" fmla="*/ 4356100 h 4546600"/>
              <a:gd name="connsiteX2" fmla="*/ 215900 w 2476500"/>
              <a:gd name="connsiteY2" fmla="*/ 4254500 h 4546600"/>
              <a:gd name="connsiteX3" fmla="*/ 215900 w 2476500"/>
              <a:gd name="connsiteY3" fmla="*/ 4254500 h 4546600"/>
              <a:gd name="connsiteX4" fmla="*/ 723900 w 2476500"/>
              <a:gd name="connsiteY4" fmla="*/ 4279900 h 4546600"/>
              <a:gd name="connsiteX5" fmla="*/ 863600 w 2476500"/>
              <a:gd name="connsiteY5" fmla="*/ 4229100 h 4546600"/>
              <a:gd name="connsiteX6" fmla="*/ 1130300 w 2476500"/>
              <a:gd name="connsiteY6" fmla="*/ 4279900 h 4546600"/>
              <a:gd name="connsiteX7" fmla="*/ 1257300 w 2476500"/>
              <a:gd name="connsiteY7" fmla="*/ 4305300 h 4546600"/>
              <a:gd name="connsiteX8" fmla="*/ 1435100 w 2476500"/>
              <a:gd name="connsiteY8" fmla="*/ 4292600 h 4546600"/>
              <a:gd name="connsiteX9" fmla="*/ 1435100 w 2476500"/>
              <a:gd name="connsiteY9" fmla="*/ 4292600 h 4546600"/>
              <a:gd name="connsiteX10" fmla="*/ 1600200 w 2476500"/>
              <a:gd name="connsiteY10" fmla="*/ 4356100 h 4546600"/>
              <a:gd name="connsiteX11" fmla="*/ 1752600 w 2476500"/>
              <a:gd name="connsiteY11" fmla="*/ 4292600 h 4546600"/>
              <a:gd name="connsiteX12" fmla="*/ 1905000 w 2476500"/>
              <a:gd name="connsiteY12" fmla="*/ 4356100 h 4546600"/>
              <a:gd name="connsiteX13" fmla="*/ 1905000 w 2476500"/>
              <a:gd name="connsiteY13" fmla="*/ 4356100 h 4546600"/>
              <a:gd name="connsiteX14" fmla="*/ 2095500 w 2476500"/>
              <a:gd name="connsiteY14" fmla="*/ 4432300 h 4546600"/>
              <a:gd name="connsiteX15" fmla="*/ 2095500 w 2476500"/>
              <a:gd name="connsiteY15" fmla="*/ 4432300 h 4546600"/>
              <a:gd name="connsiteX16" fmla="*/ 2247900 w 2476500"/>
              <a:gd name="connsiteY16" fmla="*/ 4457700 h 4546600"/>
              <a:gd name="connsiteX17" fmla="*/ 2438400 w 2476500"/>
              <a:gd name="connsiteY17" fmla="*/ 4546600 h 4546600"/>
              <a:gd name="connsiteX18" fmla="*/ 2438400 w 2476500"/>
              <a:gd name="connsiteY18" fmla="*/ 4546600 h 4546600"/>
              <a:gd name="connsiteX19" fmla="*/ 2476500 w 2476500"/>
              <a:gd name="connsiteY19" fmla="*/ 2273300 h 4546600"/>
              <a:gd name="connsiteX20" fmla="*/ 2197100 w 2476500"/>
              <a:gd name="connsiteY20" fmla="*/ 2082800 h 4546600"/>
              <a:gd name="connsiteX21" fmla="*/ 2197100 w 2476500"/>
              <a:gd name="connsiteY21" fmla="*/ 2082800 h 4546600"/>
              <a:gd name="connsiteX22" fmla="*/ 1993900 w 2476500"/>
              <a:gd name="connsiteY22" fmla="*/ 1930400 h 4546600"/>
              <a:gd name="connsiteX23" fmla="*/ 1905000 w 2476500"/>
              <a:gd name="connsiteY23" fmla="*/ 1587500 h 4546600"/>
              <a:gd name="connsiteX24" fmla="*/ 1638300 w 2476500"/>
              <a:gd name="connsiteY24" fmla="*/ 1384300 h 4546600"/>
              <a:gd name="connsiteX25" fmla="*/ 1295400 w 2476500"/>
              <a:gd name="connsiteY25" fmla="*/ 1143000 h 4546600"/>
              <a:gd name="connsiteX26" fmla="*/ 1168400 w 2476500"/>
              <a:gd name="connsiteY26" fmla="*/ 939800 h 4546600"/>
              <a:gd name="connsiteX27" fmla="*/ 1092200 w 2476500"/>
              <a:gd name="connsiteY27" fmla="*/ 609600 h 4546600"/>
              <a:gd name="connsiteX28" fmla="*/ 990600 w 2476500"/>
              <a:gd name="connsiteY28" fmla="*/ 317500 h 4546600"/>
              <a:gd name="connsiteX29" fmla="*/ 952500 w 2476500"/>
              <a:gd name="connsiteY29" fmla="*/ 0 h 4546600"/>
              <a:gd name="connsiteX30" fmla="*/ 0 w 2476500"/>
              <a:gd name="connsiteY30" fmla="*/ 12700 h 454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476500" h="4546600">
                <a:moveTo>
                  <a:pt x="0" y="12700"/>
                </a:moveTo>
                <a:cubicBezTo>
                  <a:pt x="4233" y="1460500"/>
                  <a:pt x="8467" y="2908300"/>
                  <a:pt x="12700" y="4356100"/>
                </a:cubicBezTo>
                <a:lnTo>
                  <a:pt x="215900" y="4254500"/>
                </a:lnTo>
                <a:lnTo>
                  <a:pt x="215900" y="4254500"/>
                </a:lnTo>
                <a:lnTo>
                  <a:pt x="723900" y="4279900"/>
                </a:lnTo>
                <a:lnTo>
                  <a:pt x="863600" y="4229100"/>
                </a:lnTo>
                <a:lnTo>
                  <a:pt x="1130300" y="4279900"/>
                </a:lnTo>
                <a:lnTo>
                  <a:pt x="1257300" y="4305300"/>
                </a:lnTo>
                <a:lnTo>
                  <a:pt x="1435100" y="4292600"/>
                </a:lnTo>
                <a:lnTo>
                  <a:pt x="1435100" y="4292600"/>
                </a:lnTo>
                <a:lnTo>
                  <a:pt x="1600200" y="4356100"/>
                </a:lnTo>
                <a:lnTo>
                  <a:pt x="1752600" y="4292600"/>
                </a:lnTo>
                <a:lnTo>
                  <a:pt x="1905000" y="4356100"/>
                </a:lnTo>
                <a:lnTo>
                  <a:pt x="1905000" y="4356100"/>
                </a:lnTo>
                <a:lnTo>
                  <a:pt x="2095500" y="4432300"/>
                </a:lnTo>
                <a:lnTo>
                  <a:pt x="2095500" y="4432300"/>
                </a:lnTo>
                <a:lnTo>
                  <a:pt x="2247900" y="4457700"/>
                </a:lnTo>
                <a:lnTo>
                  <a:pt x="2438400" y="4546600"/>
                </a:lnTo>
                <a:lnTo>
                  <a:pt x="2438400" y="4546600"/>
                </a:lnTo>
                <a:lnTo>
                  <a:pt x="2476500" y="2273300"/>
                </a:lnTo>
                <a:lnTo>
                  <a:pt x="2197100" y="2082800"/>
                </a:lnTo>
                <a:lnTo>
                  <a:pt x="2197100" y="2082800"/>
                </a:lnTo>
                <a:lnTo>
                  <a:pt x="1993900" y="1930400"/>
                </a:lnTo>
                <a:lnTo>
                  <a:pt x="1905000" y="1587500"/>
                </a:lnTo>
                <a:lnTo>
                  <a:pt x="1638300" y="1384300"/>
                </a:lnTo>
                <a:lnTo>
                  <a:pt x="1295400" y="1143000"/>
                </a:lnTo>
                <a:lnTo>
                  <a:pt x="1168400" y="939800"/>
                </a:lnTo>
                <a:lnTo>
                  <a:pt x="1092200" y="609600"/>
                </a:lnTo>
                <a:lnTo>
                  <a:pt x="990600" y="317500"/>
                </a:lnTo>
                <a:lnTo>
                  <a:pt x="95250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7E4BD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154" name="CuadroTexto 40"/>
          <p:cNvSpPr txBox="1">
            <a:spLocks noChangeArrowheads="1"/>
          </p:cNvSpPr>
          <p:nvPr/>
        </p:nvSpPr>
        <p:spPr bwMode="auto">
          <a:xfrm>
            <a:off x="7099301" y="5429250"/>
            <a:ext cx="1344612" cy="30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1400" b="1">
                <a:latin typeface="Arial" panose="020B0604020202020204" pitchFamily="34" charset="0"/>
              </a:rPr>
              <a:t>ALDEBARAN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F9BB2774-44B5-4472-91F2-3DCD8DAF47C1}"/>
              </a:ext>
            </a:extLst>
          </p:cNvPr>
          <p:cNvCxnSpPr/>
          <p:nvPr/>
        </p:nvCxnSpPr>
        <p:spPr>
          <a:xfrm flipV="1">
            <a:off x="11113" y="687389"/>
            <a:ext cx="12192000" cy="222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Imagen 1">
            <a:extLst>
              <a:ext uri="{FF2B5EF4-FFF2-40B4-BE49-F238E27FC236}">
                <a16:creationId xmlns:a16="http://schemas.microsoft.com/office/drawing/2014/main" id="{E7BE0F74-F488-40C7-B28C-58B25F9512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014" y="2647950"/>
            <a:ext cx="3421063" cy="17668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41C08CC-2E7B-4FBB-B1D1-97CE5D7DD9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664" y="4519614"/>
            <a:ext cx="3421063" cy="1933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58" name="Imagen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7" y="14288"/>
            <a:ext cx="3508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ustomShape 6">
            <a:extLst>
              <a:ext uri="{FF2B5EF4-FFF2-40B4-BE49-F238E27FC236}">
                <a16:creationId xmlns:a16="http://schemas.microsoft.com/office/drawing/2014/main" id="{3AB84B49-E30A-4A62-A85A-DBE94D01BCCE}"/>
              </a:ext>
            </a:extLst>
          </p:cNvPr>
          <p:cNvSpPr/>
          <p:nvPr/>
        </p:nvSpPr>
        <p:spPr>
          <a:xfrm>
            <a:off x="11113" y="25401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6160" name="Imagen 25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3177" y="-196850"/>
            <a:ext cx="89217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" name="Tabla 2">
            <a:extLst>
              <a:ext uri="{FF2B5EF4-FFF2-40B4-BE49-F238E27FC236}">
                <a16:creationId xmlns:a16="http://schemas.microsoft.com/office/drawing/2014/main" id="{22BDFA1D-9884-4EB3-B9B8-1DA94EFFB001}"/>
              </a:ext>
            </a:extLst>
          </p:cNvPr>
          <p:cNvGraphicFramePr>
            <a:graphicFrameLocks noGrp="1"/>
          </p:cNvGraphicFramePr>
          <p:nvPr/>
        </p:nvGraphicFramePr>
        <p:xfrm>
          <a:off x="0" y="573089"/>
          <a:ext cx="12214224" cy="3714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28" name="15 Rectángulo">
            <a:extLst>
              <a:ext uri="{FF2B5EF4-FFF2-40B4-BE49-F238E27FC236}">
                <a16:creationId xmlns:a16="http://schemas.microsoft.com/office/drawing/2014/main" id="{B6451263-C00B-4D7D-9ACE-382CCA667534}"/>
              </a:ext>
            </a:extLst>
          </p:cNvPr>
          <p:cNvSpPr/>
          <p:nvPr/>
        </p:nvSpPr>
        <p:spPr>
          <a:xfrm>
            <a:off x="-12700" y="6543676"/>
            <a:ext cx="12226926" cy="346249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  <a:latin typeface="Calibri"/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  <a:latin typeface="Calibri"/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grpSp>
        <p:nvGrpSpPr>
          <p:cNvPr id="21" name="Grupo 20">
            <a:extLst>
              <a:ext uri="{FF2B5EF4-FFF2-40B4-BE49-F238E27FC236}">
                <a16:creationId xmlns:a16="http://schemas.microsoft.com/office/drawing/2014/main" id="{B03FB71C-F693-6A66-0D32-940D18BB17BA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22" name="Marcador de número de diapositiva 3">
              <a:extLst>
                <a:ext uri="{FF2B5EF4-FFF2-40B4-BE49-F238E27FC236}">
                  <a16:creationId xmlns:a16="http://schemas.microsoft.com/office/drawing/2014/main" id="{215758A5-84E0-C0F9-DCCD-7FB5C3F380F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4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23" name="Proceso alternativo 5">
              <a:extLst>
                <a:ext uri="{FF2B5EF4-FFF2-40B4-BE49-F238E27FC236}">
                  <a16:creationId xmlns:a16="http://schemas.microsoft.com/office/drawing/2014/main" id="{CA9E67D5-9A42-352C-FAE1-A190673F93B7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4" name="15 Rectángulo">
              <a:extLst>
                <a:ext uri="{FF2B5EF4-FFF2-40B4-BE49-F238E27FC236}">
                  <a16:creationId xmlns:a16="http://schemas.microsoft.com/office/drawing/2014/main" id="{F6B7A964-CCB4-4FB3-12F4-8BDB03CEDEE9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26" name="Marcador de número de diapositiva 3">
              <a:extLst>
                <a:ext uri="{FF2B5EF4-FFF2-40B4-BE49-F238E27FC236}">
                  <a16:creationId xmlns:a16="http://schemas.microsoft.com/office/drawing/2014/main" id="{01343E41-E9BD-7700-58FF-33E55D25AC0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4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43480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B310F288-68E9-4B1E-B615-0C603FD3A64C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4339" name="CuadroTexto 1"/>
          <p:cNvSpPr txBox="1">
            <a:spLocks noChangeArrowheads="1"/>
          </p:cNvSpPr>
          <p:nvPr/>
        </p:nvSpPr>
        <p:spPr bwMode="auto">
          <a:xfrm>
            <a:off x="833439" y="1117600"/>
            <a:ext cx="10296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b="1" dirty="0" smtClean="0">
                <a:latin typeface="Arial" panose="020B0604020202020204" pitchFamily="34" charset="0"/>
              </a:rPr>
              <a:t>ECOA</a:t>
            </a:r>
            <a:endParaRPr lang="es-CL" altLang="es-CL" b="1" dirty="0">
              <a:latin typeface="Arial" panose="020B0604020202020204" pitchFamily="34" charset="0"/>
            </a:endParaRPr>
          </a:p>
        </p:txBody>
      </p:sp>
      <p:sp>
        <p:nvSpPr>
          <p:cNvPr id="14340" name="Rectángulo 1"/>
          <p:cNvSpPr>
            <a:spLocks noChangeArrowheads="1"/>
          </p:cNvSpPr>
          <p:nvPr/>
        </p:nvSpPr>
        <p:spPr bwMode="auto">
          <a:xfrm>
            <a:off x="6359526" y="2572231"/>
            <a:ext cx="4986338" cy="923925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s-CL" altLang="en-US" sz="1800" dirty="0">
                <a:latin typeface="Courier New" panose="02070309020205020404" pitchFamily="49" charset="0"/>
                <a:ea typeface="Calibri" panose="020F0502020204030204" pitchFamily="34" charset="0"/>
              </a:rPr>
              <a:t>UU. DE ALDEBARÁN SE ENCUENTRAN EN APRESTO PARA SER DESPLEGADOS A TERRITORIO DE CANOPUS. </a:t>
            </a:r>
            <a:endParaRPr lang="en-US" altLang="en-US" sz="180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4341" name="Rectángulo 2"/>
          <p:cNvSpPr>
            <a:spLocks noChangeArrowheads="1"/>
          </p:cNvSpPr>
          <p:nvPr/>
        </p:nvSpPr>
        <p:spPr bwMode="auto">
          <a:xfrm>
            <a:off x="6419851" y="4437063"/>
            <a:ext cx="4932362" cy="64611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s-CL" altLang="en-US" sz="1800" dirty="0">
                <a:latin typeface="Courier New" panose="02070309020205020404" pitchFamily="49" charset="0"/>
                <a:ea typeface="Calibri" panose="020F0502020204030204" pitchFamily="34" charset="0"/>
              </a:rPr>
              <a:t>UU DE ALDEBARÁN SE ENCUENTRAN EN TERRITORIO DE CANOPUS.</a:t>
            </a:r>
            <a:endParaRPr lang="en-US" altLang="en-US" sz="180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4342" name="Picture 2" descr="C:\Users\BATMI-S2COND\Desktop\AAAAAA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1628776"/>
            <a:ext cx="2381250" cy="4733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6" y="4221163"/>
            <a:ext cx="2938462" cy="2127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7" y="1773239"/>
            <a:ext cx="2955925" cy="192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E2ED08D3-A91A-4118-9E69-84CBA58ACB97}"/>
              </a:ext>
            </a:extLst>
          </p:cNvPr>
          <p:cNvCxnSpPr/>
          <p:nvPr/>
        </p:nvCxnSpPr>
        <p:spPr>
          <a:xfrm flipV="1">
            <a:off x="11113" y="687389"/>
            <a:ext cx="12192000" cy="222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346" name="Imagen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7" y="14288"/>
            <a:ext cx="3508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ustomShape 6">
            <a:extLst>
              <a:ext uri="{FF2B5EF4-FFF2-40B4-BE49-F238E27FC236}">
                <a16:creationId xmlns:a16="http://schemas.microsoft.com/office/drawing/2014/main" id="{B789B7DD-EFDE-4EAF-833B-9186A2EA6802}"/>
              </a:ext>
            </a:extLst>
          </p:cNvPr>
          <p:cNvSpPr/>
          <p:nvPr/>
        </p:nvSpPr>
        <p:spPr>
          <a:xfrm>
            <a:off x="263526" y="122239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4348" name="Imagen 14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3177" y="-196850"/>
            <a:ext cx="89217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Tabla 2">
            <a:extLst>
              <a:ext uri="{FF2B5EF4-FFF2-40B4-BE49-F238E27FC236}">
                <a16:creationId xmlns:a16="http://schemas.microsoft.com/office/drawing/2014/main" id="{6F9860C9-27D5-4558-9115-FD266DDA4B56}"/>
              </a:ext>
            </a:extLst>
          </p:cNvPr>
          <p:cNvGraphicFramePr>
            <a:graphicFrameLocks noGrp="1"/>
          </p:cNvGraphicFramePr>
          <p:nvPr/>
        </p:nvGraphicFramePr>
        <p:xfrm>
          <a:off x="0" y="573089"/>
          <a:ext cx="12214224" cy="3714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marT="45798" marB="45798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17" name="15 Rectángulo">
            <a:extLst>
              <a:ext uri="{FF2B5EF4-FFF2-40B4-BE49-F238E27FC236}">
                <a16:creationId xmlns:a16="http://schemas.microsoft.com/office/drawing/2014/main" id="{B7689C6A-FC7F-49AF-B2C7-E9625B82C090}"/>
              </a:ext>
            </a:extLst>
          </p:cNvPr>
          <p:cNvSpPr/>
          <p:nvPr/>
        </p:nvSpPr>
        <p:spPr>
          <a:xfrm>
            <a:off x="-12700" y="6543676"/>
            <a:ext cx="12226926" cy="346249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  <a:latin typeface="Calibri"/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  <a:latin typeface="Calibri"/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B03FB71C-F693-6A66-0D32-940D18BB17BA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18" name="Marcador de número de diapositiva 3">
              <a:extLst>
                <a:ext uri="{FF2B5EF4-FFF2-40B4-BE49-F238E27FC236}">
                  <a16:creationId xmlns:a16="http://schemas.microsoft.com/office/drawing/2014/main" id="{215758A5-84E0-C0F9-DCCD-7FB5C3F380F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5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19" name="Proceso alternativo 5">
              <a:extLst>
                <a:ext uri="{FF2B5EF4-FFF2-40B4-BE49-F238E27FC236}">
                  <a16:creationId xmlns:a16="http://schemas.microsoft.com/office/drawing/2014/main" id="{CA9E67D5-9A42-352C-FAE1-A190673F93B7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0" name="15 Rectángulo">
              <a:extLst>
                <a:ext uri="{FF2B5EF4-FFF2-40B4-BE49-F238E27FC236}">
                  <a16:creationId xmlns:a16="http://schemas.microsoft.com/office/drawing/2014/main" id="{F6B7A964-CCB4-4FB3-12F4-8BDB03CEDEE9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21" name="Marcador de número de diapositiva 3">
              <a:extLst>
                <a:ext uri="{FF2B5EF4-FFF2-40B4-BE49-F238E27FC236}">
                  <a16:creationId xmlns:a16="http://schemas.microsoft.com/office/drawing/2014/main" id="{01343E41-E9BD-7700-58FF-33E55D25AC0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5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sp>
        <p:nvSpPr>
          <p:cNvPr id="22" name="CuadroTexto 1"/>
          <p:cNvSpPr txBox="1">
            <a:spLocks noChangeArrowheads="1"/>
          </p:cNvSpPr>
          <p:nvPr/>
        </p:nvSpPr>
        <p:spPr bwMode="auto">
          <a:xfrm>
            <a:off x="3555029" y="2055740"/>
            <a:ext cx="10296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b="1" dirty="0" smtClean="0">
                <a:latin typeface="Arial" panose="020B0604020202020204" pitchFamily="34" charset="0"/>
              </a:rPr>
              <a:t>MLECOA</a:t>
            </a:r>
            <a:endParaRPr lang="es-CL" altLang="es-CL" b="1" dirty="0">
              <a:latin typeface="Arial" panose="020B0604020202020204" pitchFamily="34" charset="0"/>
            </a:endParaRPr>
          </a:p>
        </p:txBody>
      </p:sp>
      <p:sp>
        <p:nvSpPr>
          <p:cNvPr id="23" name="CuadroTexto 1"/>
          <p:cNvSpPr txBox="1">
            <a:spLocks noChangeArrowheads="1"/>
          </p:cNvSpPr>
          <p:nvPr/>
        </p:nvSpPr>
        <p:spPr bwMode="auto">
          <a:xfrm>
            <a:off x="3570288" y="3923339"/>
            <a:ext cx="10296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b="1" dirty="0" smtClean="0">
                <a:latin typeface="Arial" panose="020B0604020202020204" pitchFamily="34" charset="0"/>
              </a:rPr>
              <a:t>MDECOA</a:t>
            </a:r>
            <a:endParaRPr lang="es-CL" altLang="es-CL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88967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D76FE785-6FE0-5D43-A7AA-464AB018D1EB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5124" name="Marcador de número de diapositiva 3"/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6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15" name="Proceso alternativo 5">
              <a:extLst>
                <a:ext uri="{FF2B5EF4-FFF2-40B4-BE49-F238E27FC236}">
                  <a16:creationId xmlns:a16="http://schemas.microsoft.com/office/drawing/2014/main" id="{95F446DB-3DD0-4BD0-A68C-66776F6DB028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6" name="15 Rectángulo">
              <a:extLst>
                <a:ext uri="{FF2B5EF4-FFF2-40B4-BE49-F238E27FC236}">
                  <a16:creationId xmlns:a16="http://schemas.microsoft.com/office/drawing/2014/main" id="{43271C4C-8BB4-4615-A229-34B8E72E2AC3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5129" name="Marcador de número de diapositiva 3"/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6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FF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55ED9795-68F3-B0FC-66BC-C8FA89485B59}"/>
              </a:ext>
            </a:extLst>
          </p:cNvPr>
          <p:cNvSpPr txBox="1"/>
          <p:nvPr/>
        </p:nvSpPr>
        <p:spPr>
          <a:xfrm>
            <a:off x="185625" y="2320483"/>
            <a:ext cx="11834841" cy="36009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L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COMMAND INTENT:</a:t>
            </a:r>
          </a:p>
          <a:p>
            <a:pPr algn="just">
              <a:spcAft>
                <a:spcPts val="0"/>
              </a:spcAft>
            </a:pPr>
            <a:r>
              <a:rPr lang="es-CL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MI INTENCIÓN ES EMBARCAR LAS UNIDADES DE CONDUCCIÓN, MANIOBRA Y FUEGOS DE APOYO DEL BN Nº 31 “ALDEA”, A BORDO DE LOS MEDIOS DEL COMANFITRAN, OBJETO ESTAR PREPARADOS PARA SER DESPLEGADOS EN CUALQUIER PUNTO, CON EL FIN DE EVITAR EL AVANCE DE FUERZAS ENY. EL MÉTODO PARA EMBARCAR A LAS UNIDADES SERÁ A TRAVÉS DE UN CONVOY MOTORIZADO, DESDE EL FUERTE O`HIGGINS HACIA EL MOLO 500.</a:t>
            </a:r>
          </a:p>
          <a:p>
            <a:pPr algn="just">
              <a:spcAft>
                <a:spcPts val="0"/>
              </a:spcAft>
            </a:pPr>
            <a:endParaRPr lang="es-CL" altLang="es-CL" b="1" dirty="0" smtClean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spcBef>
                <a:spcPct val="0"/>
              </a:spcBef>
              <a:defRPr/>
            </a:pPr>
            <a:r>
              <a:rPr lang="es-CL" altLang="es-CL" b="1" dirty="0" smtClean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DESIRE END STATE:</a:t>
            </a:r>
          </a:p>
          <a:p>
            <a:pPr>
              <a:spcBef>
                <a:spcPct val="0"/>
              </a:spcBef>
              <a:defRPr/>
            </a:pPr>
            <a:r>
              <a:rPr lang="es-CL" dirty="0" smtClean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UNIDADES DEL BN Nº31 “ALDEA”, EMBARCADAS EN MEDIOS DEL COMANFITRAN, LISTAS PARA EJECUTAR OPERACIONES DE PROYECCIÓN ANFIBIAS.</a:t>
            </a:r>
          </a:p>
          <a:p>
            <a:pPr>
              <a:spcBef>
                <a:spcPct val="0"/>
              </a:spcBef>
              <a:defRPr/>
            </a:pPr>
            <a:endParaRPr lang="es-CL" altLang="es-CL" b="1" dirty="0" smtClean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5ED9795-68F3-B0FC-66BC-C8FA89485B59}"/>
              </a:ext>
            </a:extLst>
          </p:cNvPr>
          <p:cNvSpPr txBox="1"/>
          <p:nvPr/>
        </p:nvSpPr>
        <p:spPr>
          <a:xfrm>
            <a:off x="185625" y="905660"/>
            <a:ext cx="11834841" cy="10156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s-CL" sz="2000" u="sng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MISSION</a:t>
            </a:r>
            <a:r>
              <a:rPr lang="es-CL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EL BATALLÓN IM N° 31 “ALDEA”, DEBERÁ EMBARCAR EN MEDIOS DE COMANFITRAN A CONTAR DE NOV 241430, CON EL PROPÓSITO DE EJECUTAR OPERACIONES DE PROYECCIÓN ANFIBIAS.</a:t>
            </a:r>
            <a:endParaRPr lang="es-CL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42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102" y="1155123"/>
            <a:ext cx="3435922" cy="50680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-39778" y="25855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5901"/>
              </p:ext>
            </p:extLst>
          </p:nvPr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EA22044C-4E18-C115-7B41-177AA1602E1D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4" name="Marcador de número de diapositiva 3">
              <a:extLst>
                <a:ext uri="{FF2B5EF4-FFF2-40B4-BE49-F238E27FC236}">
                  <a16:creationId xmlns:a16="http://schemas.microsoft.com/office/drawing/2014/main" id="{66794386-1A7C-78AD-F538-88701411991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7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6" name="Proceso alternativo 5">
              <a:extLst>
                <a:ext uri="{FF2B5EF4-FFF2-40B4-BE49-F238E27FC236}">
                  <a16:creationId xmlns:a16="http://schemas.microsoft.com/office/drawing/2014/main" id="{AA9704B7-1E5B-029B-BA3C-443316ADC21E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7" name="15 Rectángulo">
              <a:extLst>
                <a:ext uri="{FF2B5EF4-FFF2-40B4-BE49-F238E27FC236}">
                  <a16:creationId xmlns:a16="http://schemas.microsoft.com/office/drawing/2014/main" id="{E71195FD-0E3E-EC7B-2887-251BCD7A2E97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9" name="Marcador de número de diapositiva 3">
              <a:extLst>
                <a:ext uri="{FF2B5EF4-FFF2-40B4-BE49-F238E27FC236}">
                  <a16:creationId xmlns:a16="http://schemas.microsoft.com/office/drawing/2014/main" id="{6CAD095C-614D-EFCB-3441-E55C811A02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7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FC681F32-1EE3-A462-9625-461F6D36C33A}"/>
              </a:ext>
            </a:extLst>
          </p:cNvPr>
          <p:cNvGrpSpPr/>
          <p:nvPr/>
        </p:nvGrpSpPr>
        <p:grpSpPr>
          <a:xfrm>
            <a:off x="10159024" y="1103588"/>
            <a:ext cx="768040" cy="750797"/>
            <a:chOff x="-114967" y="-136813"/>
            <a:chExt cx="1498714" cy="1466033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7C1ECBEE-C2EC-169D-4375-77EAA92E8033}"/>
                </a:ext>
              </a:extLst>
            </p:cNvPr>
            <p:cNvPicPr/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18" y="4583"/>
              <a:ext cx="1108024" cy="1050177"/>
            </a:xfrm>
            <a:prstGeom prst="rect">
              <a:avLst/>
            </a:prstGeom>
          </p:spPr>
        </p:pic>
        <p:sp>
          <p:nvSpPr>
            <p:cNvPr id="13" name="CuadroTexto 13">
              <a:extLst>
                <a:ext uri="{FF2B5EF4-FFF2-40B4-BE49-F238E27FC236}">
                  <a16:creationId xmlns:a16="http://schemas.microsoft.com/office/drawing/2014/main" id="{FAFED2F9-75D3-E9CD-951E-3832C5D977AA}"/>
                </a:ext>
              </a:extLst>
            </p:cNvPr>
            <p:cNvSpPr txBox="1"/>
            <p:nvPr/>
          </p:nvSpPr>
          <p:spPr>
            <a:xfrm>
              <a:off x="333586" y="-136813"/>
              <a:ext cx="582439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N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4" name="CuadroTexto 14">
              <a:extLst>
                <a:ext uri="{FF2B5EF4-FFF2-40B4-BE49-F238E27FC236}">
                  <a16:creationId xmlns:a16="http://schemas.microsoft.com/office/drawing/2014/main" id="{94A3F97D-0B3E-2D0D-BD17-0427609FAF94}"/>
                </a:ext>
              </a:extLst>
            </p:cNvPr>
            <p:cNvSpPr txBox="1"/>
            <p:nvPr/>
          </p:nvSpPr>
          <p:spPr>
            <a:xfrm>
              <a:off x="838845" y="304988"/>
              <a:ext cx="544902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E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8" name="CuadroTexto 15">
              <a:extLst>
                <a:ext uri="{FF2B5EF4-FFF2-40B4-BE49-F238E27FC236}">
                  <a16:creationId xmlns:a16="http://schemas.microsoft.com/office/drawing/2014/main" id="{EDDD12CB-BD21-A41C-A10E-90CA42E57CBF}"/>
                </a:ext>
              </a:extLst>
            </p:cNvPr>
            <p:cNvSpPr txBox="1"/>
            <p:nvPr/>
          </p:nvSpPr>
          <p:spPr>
            <a:xfrm>
              <a:off x="380789" y="848440"/>
              <a:ext cx="491724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S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20" name="CuadroTexto 16">
              <a:extLst>
                <a:ext uri="{FF2B5EF4-FFF2-40B4-BE49-F238E27FC236}">
                  <a16:creationId xmlns:a16="http://schemas.microsoft.com/office/drawing/2014/main" id="{9053BE92-B4A6-D7D6-5427-E3BACEA031B6}"/>
                </a:ext>
              </a:extLst>
            </p:cNvPr>
            <p:cNvSpPr txBox="1"/>
            <p:nvPr/>
          </p:nvSpPr>
          <p:spPr>
            <a:xfrm>
              <a:off x="-114967" y="315621"/>
              <a:ext cx="585565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W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</p:grpSp>
      <p:sp>
        <p:nvSpPr>
          <p:cNvPr id="69" name="Rectángulo 68"/>
          <p:cNvSpPr/>
          <p:nvPr/>
        </p:nvSpPr>
        <p:spPr>
          <a:xfrm>
            <a:off x="444794" y="1363862"/>
            <a:ext cx="5539829" cy="4247317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CONOPS:</a:t>
            </a:r>
          </a:p>
          <a:p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La operación se desarrollará en 01 fase: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PH 1: EMBARQUE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Esta fase comienza con la conformación del convoy  motorizado en el F.O. y finaliza con el embarque de las unidades en medios del COMANFITRAN.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s-CL" b="1" dirty="0">
                <a:latin typeface="Courier New" panose="02070309020205020404" pitchFamily="49" charset="0"/>
                <a:cs typeface="Courier New" panose="02070309020205020404" pitchFamily="49" charset="0"/>
              </a:rPr>
              <a:t>KEY TASK </a:t>
            </a:r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durante esta fase son: 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lvl="0" indent="-342900">
              <a:buFont typeface="+mj-lt"/>
              <a:buAutoNum type="alphaLcPeriod"/>
            </a:pPr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Conformación Partida Avanzada.</a:t>
            </a:r>
          </a:p>
          <a:p>
            <a:pPr marL="342900" lvl="0" indent="-342900">
              <a:buFont typeface="+mj-lt"/>
              <a:buAutoNum type="alphaLcPeriod"/>
            </a:pPr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Conformación del Convoy.</a:t>
            </a:r>
          </a:p>
          <a:p>
            <a:pPr marL="342900" lvl="0" indent="-342900">
              <a:buFont typeface="+mj-lt"/>
              <a:buAutoNum type="alphaLcPeriod"/>
            </a:pPr>
            <a:r>
              <a:rPr lang="es-CL" dirty="0">
                <a:latin typeface="Courier New" panose="02070309020205020404" pitchFamily="49" charset="0"/>
                <a:cs typeface="Courier New" panose="02070309020205020404" pitchFamily="49" charset="0"/>
              </a:rPr>
              <a:t>Embarque de medios en plataforma anfibia.</a:t>
            </a:r>
          </a:p>
          <a:p>
            <a:pPr marL="342900" lvl="0" indent="-342900">
              <a:buFont typeface="+mj-lt"/>
              <a:buAutoNum type="alphaLcPeriod"/>
            </a:pPr>
            <a:endParaRPr lang="en-US" dirty="0"/>
          </a:p>
          <a:p>
            <a:pPr marL="342900" lvl="0" indent="-342900">
              <a:buFont typeface="+mj-lt"/>
              <a:buAutoNum type="alphaLcPeriod"/>
            </a:pPr>
            <a:endParaRPr lang="en-US" dirty="0"/>
          </a:p>
        </p:txBody>
      </p:sp>
      <p:sp>
        <p:nvSpPr>
          <p:cNvPr id="15" name="Elipse 14"/>
          <p:cNvSpPr/>
          <p:nvPr/>
        </p:nvSpPr>
        <p:spPr>
          <a:xfrm>
            <a:off x="8054778" y="3312532"/>
            <a:ext cx="469900" cy="431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654CD1EE-95D7-59C6-CBAA-EE7BF3FAA1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2370" y="4438735"/>
            <a:ext cx="442346" cy="418436"/>
          </a:xfrm>
          <a:prstGeom prst="rect">
            <a:avLst/>
          </a:prstGeom>
        </p:spPr>
      </p:pic>
      <p:grpSp>
        <p:nvGrpSpPr>
          <p:cNvPr id="36" name="Grupo 35"/>
          <p:cNvGrpSpPr/>
          <p:nvPr/>
        </p:nvGrpSpPr>
        <p:grpSpPr>
          <a:xfrm>
            <a:off x="8580700" y="2905926"/>
            <a:ext cx="933306" cy="581595"/>
            <a:chOff x="7813786" y="1534303"/>
            <a:chExt cx="1564748" cy="817582"/>
          </a:xfrm>
        </p:grpSpPr>
        <p:grpSp>
          <p:nvGrpSpPr>
            <p:cNvPr id="35" name="Grupo 34"/>
            <p:cNvGrpSpPr/>
            <p:nvPr/>
          </p:nvGrpSpPr>
          <p:grpSpPr>
            <a:xfrm>
              <a:off x="7813786" y="1534303"/>
              <a:ext cx="1564748" cy="817582"/>
              <a:chOff x="5660523" y="1534303"/>
              <a:chExt cx="1564748" cy="817582"/>
            </a:xfrm>
          </p:grpSpPr>
          <p:grpSp>
            <p:nvGrpSpPr>
              <p:cNvPr id="21" name="Grupo 20"/>
              <p:cNvGrpSpPr/>
              <p:nvPr/>
            </p:nvGrpSpPr>
            <p:grpSpPr>
              <a:xfrm>
                <a:off x="5660523" y="1534303"/>
                <a:ext cx="794000" cy="707412"/>
                <a:chOff x="5660523" y="1534303"/>
                <a:chExt cx="810614" cy="669442"/>
              </a:xfrm>
            </p:grpSpPr>
            <p:sp>
              <p:nvSpPr>
                <p:cNvPr id="25" name="Rectangle 83">
                  <a:extLst>
                    <a:ext uri="{FF2B5EF4-FFF2-40B4-BE49-F238E27FC236}">
                      <a16:creationId xmlns:a16="http://schemas.microsoft.com/office/drawing/2014/main" id="{9FC87812-7619-68F9-E69C-58DE7A2895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83075" y="1707147"/>
                  <a:ext cx="778536" cy="486585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30" name="Freeform 115">
                  <a:extLst>
                    <a:ext uri="{FF2B5EF4-FFF2-40B4-BE49-F238E27FC236}">
                      <a16:creationId xmlns:a16="http://schemas.microsoft.com/office/drawing/2014/main" id="{604EAE99-3062-670A-176A-834F4A2D8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60523" y="1707147"/>
                  <a:ext cx="810614" cy="496598"/>
                </a:xfrm>
                <a:custGeom>
                  <a:avLst/>
                  <a:gdLst>
                    <a:gd name="T0" fmla="*/ 0 w 339"/>
                    <a:gd name="T1" fmla="*/ 219 h 219"/>
                    <a:gd name="T2" fmla="*/ 339 w 339"/>
                    <a:gd name="T3" fmla="*/ 0 h 219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39" h="219">
                      <a:moveTo>
                        <a:pt x="0" y="219"/>
                      </a:moveTo>
                      <a:lnTo>
                        <a:pt x="339" y="0"/>
                      </a:lnTo>
                    </a:path>
                  </a:pathLst>
                </a:custGeom>
                <a:noFill/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_tradnl"/>
                </a:p>
              </p:txBody>
            </p:sp>
            <p:cxnSp>
              <p:nvCxnSpPr>
                <p:cNvPr id="32" name="Conector recto 31">
                  <a:extLst>
                    <a:ext uri="{FF2B5EF4-FFF2-40B4-BE49-F238E27FC236}">
                      <a16:creationId xmlns:a16="http://schemas.microsoft.com/office/drawing/2014/main" id="{25304C80-4FD1-7579-A7FC-20B2487FC72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50382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Conector recto 32">
                  <a:extLst>
                    <a:ext uri="{FF2B5EF4-FFF2-40B4-BE49-F238E27FC236}">
                      <a16:creationId xmlns:a16="http://schemas.microsoft.com/office/drawing/2014/main" id="{AB23860F-6959-8F96-0BBC-5FD246F50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137468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/>
              <p:cNvSpPr txBox="1"/>
              <p:nvPr/>
            </p:nvSpPr>
            <p:spPr>
              <a:xfrm>
                <a:off x="6391562" y="1919225"/>
                <a:ext cx="833709" cy="432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b="1" dirty="0" smtClean="0"/>
                  <a:t>31</a:t>
                </a:r>
                <a:endParaRPr lang="en-US" sz="1400" b="1" dirty="0"/>
              </a:p>
            </p:txBody>
          </p:sp>
        </p:grpSp>
        <p:sp>
          <p:nvSpPr>
            <p:cNvPr id="31" name="Freeform 116">
              <a:extLst>
                <a:ext uri="{FF2B5EF4-FFF2-40B4-BE49-F238E27FC236}">
                  <a16:creationId xmlns:a16="http://schemas.microsoft.com/office/drawing/2014/main" id="{EFD47EB9-16EA-51C3-C553-3D4B6ECBED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932" y="1737819"/>
              <a:ext cx="726945" cy="486973"/>
            </a:xfrm>
            <a:custGeom>
              <a:avLst/>
              <a:gdLst>
                <a:gd name="T0" fmla="*/ 342 w 342"/>
                <a:gd name="T1" fmla="*/ 219 h 219"/>
                <a:gd name="T2" fmla="*/ 0 w 342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42" h="219">
                  <a:moveTo>
                    <a:pt x="342" y="219"/>
                  </a:moveTo>
                  <a:lnTo>
                    <a:pt x="0" y="0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sp>
        <p:nvSpPr>
          <p:cNvPr id="37" name="Flecha derecha 36"/>
          <p:cNvSpPr/>
          <p:nvPr/>
        </p:nvSpPr>
        <p:spPr>
          <a:xfrm rot="3349865">
            <a:off x="8305250" y="3922540"/>
            <a:ext cx="758994" cy="383458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26514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102" y="1155123"/>
            <a:ext cx="3435922" cy="50680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-39778" y="25855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5901"/>
              </p:ext>
            </p:extLst>
          </p:nvPr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EA22044C-4E18-C115-7B41-177AA1602E1D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4" name="Marcador de número de diapositiva 3">
              <a:extLst>
                <a:ext uri="{FF2B5EF4-FFF2-40B4-BE49-F238E27FC236}">
                  <a16:creationId xmlns:a16="http://schemas.microsoft.com/office/drawing/2014/main" id="{66794386-1A7C-78AD-F538-88701411991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8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6" name="Proceso alternativo 5">
              <a:extLst>
                <a:ext uri="{FF2B5EF4-FFF2-40B4-BE49-F238E27FC236}">
                  <a16:creationId xmlns:a16="http://schemas.microsoft.com/office/drawing/2014/main" id="{AA9704B7-1E5B-029B-BA3C-443316ADC21E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7" name="15 Rectángulo">
              <a:extLst>
                <a:ext uri="{FF2B5EF4-FFF2-40B4-BE49-F238E27FC236}">
                  <a16:creationId xmlns:a16="http://schemas.microsoft.com/office/drawing/2014/main" id="{E71195FD-0E3E-EC7B-2887-251BCD7A2E97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9" name="Marcador de número de diapositiva 3">
              <a:extLst>
                <a:ext uri="{FF2B5EF4-FFF2-40B4-BE49-F238E27FC236}">
                  <a16:creationId xmlns:a16="http://schemas.microsoft.com/office/drawing/2014/main" id="{6CAD095C-614D-EFCB-3441-E55C811A02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8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FC681F32-1EE3-A462-9625-461F6D36C33A}"/>
              </a:ext>
            </a:extLst>
          </p:cNvPr>
          <p:cNvGrpSpPr/>
          <p:nvPr/>
        </p:nvGrpSpPr>
        <p:grpSpPr>
          <a:xfrm>
            <a:off x="10159024" y="1103588"/>
            <a:ext cx="768040" cy="750797"/>
            <a:chOff x="-114967" y="-136813"/>
            <a:chExt cx="1498714" cy="1466033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7C1ECBEE-C2EC-169D-4375-77EAA92E8033}"/>
                </a:ext>
              </a:extLst>
            </p:cNvPr>
            <p:cNvPicPr/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18" y="4583"/>
              <a:ext cx="1108024" cy="1050177"/>
            </a:xfrm>
            <a:prstGeom prst="rect">
              <a:avLst/>
            </a:prstGeom>
          </p:spPr>
        </p:pic>
        <p:sp>
          <p:nvSpPr>
            <p:cNvPr id="13" name="CuadroTexto 13">
              <a:extLst>
                <a:ext uri="{FF2B5EF4-FFF2-40B4-BE49-F238E27FC236}">
                  <a16:creationId xmlns:a16="http://schemas.microsoft.com/office/drawing/2014/main" id="{FAFED2F9-75D3-E9CD-951E-3832C5D977AA}"/>
                </a:ext>
              </a:extLst>
            </p:cNvPr>
            <p:cNvSpPr txBox="1"/>
            <p:nvPr/>
          </p:nvSpPr>
          <p:spPr>
            <a:xfrm>
              <a:off x="333586" y="-136813"/>
              <a:ext cx="582439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N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4" name="CuadroTexto 14">
              <a:extLst>
                <a:ext uri="{FF2B5EF4-FFF2-40B4-BE49-F238E27FC236}">
                  <a16:creationId xmlns:a16="http://schemas.microsoft.com/office/drawing/2014/main" id="{94A3F97D-0B3E-2D0D-BD17-0427609FAF94}"/>
                </a:ext>
              </a:extLst>
            </p:cNvPr>
            <p:cNvSpPr txBox="1"/>
            <p:nvPr/>
          </p:nvSpPr>
          <p:spPr>
            <a:xfrm>
              <a:off x="838845" y="304988"/>
              <a:ext cx="544902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E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8" name="CuadroTexto 15">
              <a:extLst>
                <a:ext uri="{FF2B5EF4-FFF2-40B4-BE49-F238E27FC236}">
                  <a16:creationId xmlns:a16="http://schemas.microsoft.com/office/drawing/2014/main" id="{EDDD12CB-BD21-A41C-A10E-90CA42E57CBF}"/>
                </a:ext>
              </a:extLst>
            </p:cNvPr>
            <p:cNvSpPr txBox="1"/>
            <p:nvPr/>
          </p:nvSpPr>
          <p:spPr>
            <a:xfrm>
              <a:off x="380789" y="848440"/>
              <a:ext cx="491724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S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20" name="CuadroTexto 16">
              <a:extLst>
                <a:ext uri="{FF2B5EF4-FFF2-40B4-BE49-F238E27FC236}">
                  <a16:creationId xmlns:a16="http://schemas.microsoft.com/office/drawing/2014/main" id="{9053BE92-B4A6-D7D6-5427-E3BACEA031B6}"/>
                </a:ext>
              </a:extLst>
            </p:cNvPr>
            <p:cNvSpPr txBox="1"/>
            <p:nvPr/>
          </p:nvSpPr>
          <p:spPr>
            <a:xfrm>
              <a:off x="-114967" y="315621"/>
              <a:ext cx="585565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W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</p:grpSp>
      <p:sp>
        <p:nvSpPr>
          <p:cNvPr id="69" name="Rectángulo 68"/>
          <p:cNvSpPr/>
          <p:nvPr/>
        </p:nvSpPr>
        <p:spPr>
          <a:xfrm>
            <a:off x="125185" y="1078984"/>
            <a:ext cx="6138198" cy="5047536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L" sz="1400" b="1" u="sng" dirty="0">
                <a:latin typeface="Courier New" panose="02070309020205020404" pitchFamily="49" charset="0"/>
                <a:cs typeface="Courier New" panose="02070309020205020404" pitchFamily="49" charset="0"/>
              </a:rPr>
              <a:t>TASK: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PH 1:EMBARQUE.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Coy 310: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RANCAGUA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Planificar y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Coy 311: 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RANCAGUA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M-81: 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RANCAGUA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COY 312: 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CHACABUCO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Coy 313: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CHACABUCO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Recon</a:t>
            </a: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CHACABUCO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proyección.</a:t>
            </a:r>
          </a:p>
          <a:p>
            <a:pPr algn="just">
              <a:spcAft>
                <a:spcPts val="0"/>
              </a:spcAft>
            </a:pPr>
            <a:r>
              <a:rPr lang="es-CL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FTE: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T1: Embarcar en LST CHACABUCO NLT NOV 241430.</a:t>
            </a:r>
          </a:p>
          <a:p>
            <a:pPr algn="just">
              <a:spcAft>
                <a:spcPts val="0"/>
              </a:spcAft>
            </a:pPr>
            <a:r>
              <a:rPr lang="es-CL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P1: Ejecutar operaciones de </a:t>
            </a:r>
            <a:r>
              <a:rPr lang="es-CL" sz="1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proyección.</a:t>
            </a:r>
            <a:endParaRPr lang="es-CL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8054778" y="3312532"/>
            <a:ext cx="469900" cy="431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654CD1EE-95D7-59C6-CBAA-EE7BF3FAA1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2370" y="4438735"/>
            <a:ext cx="442346" cy="418436"/>
          </a:xfrm>
          <a:prstGeom prst="rect">
            <a:avLst/>
          </a:prstGeom>
        </p:spPr>
      </p:pic>
      <p:grpSp>
        <p:nvGrpSpPr>
          <p:cNvPr id="36" name="Grupo 35"/>
          <p:cNvGrpSpPr/>
          <p:nvPr/>
        </p:nvGrpSpPr>
        <p:grpSpPr>
          <a:xfrm>
            <a:off x="8580700" y="2905926"/>
            <a:ext cx="933306" cy="581595"/>
            <a:chOff x="7813786" y="1534303"/>
            <a:chExt cx="1564748" cy="817582"/>
          </a:xfrm>
        </p:grpSpPr>
        <p:grpSp>
          <p:nvGrpSpPr>
            <p:cNvPr id="35" name="Grupo 34"/>
            <p:cNvGrpSpPr/>
            <p:nvPr/>
          </p:nvGrpSpPr>
          <p:grpSpPr>
            <a:xfrm>
              <a:off x="7813786" y="1534303"/>
              <a:ext cx="1564748" cy="817582"/>
              <a:chOff x="5660523" y="1534303"/>
              <a:chExt cx="1564748" cy="817582"/>
            </a:xfrm>
          </p:grpSpPr>
          <p:grpSp>
            <p:nvGrpSpPr>
              <p:cNvPr id="21" name="Grupo 20"/>
              <p:cNvGrpSpPr/>
              <p:nvPr/>
            </p:nvGrpSpPr>
            <p:grpSpPr>
              <a:xfrm>
                <a:off x="5660523" y="1534303"/>
                <a:ext cx="794000" cy="707412"/>
                <a:chOff x="5660523" y="1534303"/>
                <a:chExt cx="810614" cy="669442"/>
              </a:xfrm>
            </p:grpSpPr>
            <p:sp>
              <p:nvSpPr>
                <p:cNvPr id="25" name="Rectangle 83">
                  <a:extLst>
                    <a:ext uri="{FF2B5EF4-FFF2-40B4-BE49-F238E27FC236}">
                      <a16:creationId xmlns:a16="http://schemas.microsoft.com/office/drawing/2014/main" id="{9FC87812-7619-68F9-E69C-58DE7A2895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83075" y="1707147"/>
                  <a:ext cx="778536" cy="486585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30" name="Freeform 115">
                  <a:extLst>
                    <a:ext uri="{FF2B5EF4-FFF2-40B4-BE49-F238E27FC236}">
                      <a16:creationId xmlns:a16="http://schemas.microsoft.com/office/drawing/2014/main" id="{604EAE99-3062-670A-176A-834F4A2D8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60523" y="1707147"/>
                  <a:ext cx="810614" cy="496598"/>
                </a:xfrm>
                <a:custGeom>
                  <a:avLst/>
                  <a:gdLst>
                    <a:gd name="T0" fmla="*/ 0 w 339"/>
                    <a:gd name="T1" fmla="*/ 219 h 219"/>
                    <a:gd name="T2" fmla="*/ 339 w 339"/>
                    <a:gd name="T3" fmla="*/ 0 h 219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39" h="219">
                      <a:moveTo>
                        <a:pt x="0" y="219"/>
                      </a:moveTo>
                      <a:lnTo>
                        <a:pt x="339" y="0"/>
                      </a:lnTo>
                    </a:path>
                  </a:pathLst>
                </a:custGeom>
                <a:noFill/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_tradnl"/>
                </a:p>
              </p:txBody>
            </p:sp>
            <p:cxnSp>
              <p:nvCxnSpPr>
                <p:cNvPr id="32" name="Conector recto 31">
                  <a:extLst>
                    <a:ext uri="{FF2B5EF4-FFF2-40B4-BE49-F238E27FC236}">
                      <a16:creationId xmlns:a16="http://schemas.microsoft.com/office/drawing/2014/main" id="{25304C80-4FD1-7579-A7FC-20B2487FC72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50382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Conector recto 32">
                  <a:extLst>
                    <a:ext uri="{FF2B5EF4-FFF2-40B4-BE49-F238E27FC236}">
                      <a16:creationId xmlns:a16="http://schemas.microsoft.com/office/drawing/2014/main" id="{AB23860F-6959-8F96-0BBC-5FD246F50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137468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/>
              <p:cNvSpPr txBox="1"/>
              <p:nvPr/>
            </p:nvSpPr>
            <p:spPr>
              <a:xfrm>
                <a:off x="6391562" y="1919225"/>
                <a:ext cx="833709" cy="432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b="1" dirty="0" smtClean="0"/>
                  <a:t>31</a:t>
                </a:r>
                <a:endParaRPr lang="en-US" sz="1400" b="1" dirty="0"/>
              </a:p>
            </p:txBody>
          </p:sp>
        </p:grpSp>
        <p:sp>
          <p:nvSpPr>
            <p:cNvPr id="31" name="Freeform 116">
              <a:extLst>
                <a:ext uri="{FF2B5EF4-FFF2-40B4-BE49-F238E27FC236}">
                  <a16:creationId xmlns:a16="http://schemas.microsoft.com/office/drawing/2014/main" id="{EFD47EB9-16EA-51C3-C553-3D4B6ECBED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932" y="1737819"/>
              <a:ext cx="726945" cy="486973"/>
            </a:xfrm>
            <a:custGeom>
              <a:avLst/>
              <a:gdLst>
                <a:gd name="T0" fmla="*/ 342 w 342"/>
                <a:gd name="T1" fmla="*/ 219 h 219"/>
                <a:gd name="T2" fmla="*/ 0 w 342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42" h="219">
                  <a:moveTo>
                    <a:pt x="342" y="219"/>
                  </a:moveTo>
                  <a:lnTo>
                    <a:pt x="0" y="0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sp>
        <p:nvSpPr>
          <p:cNvPr id="37" name="Flecha derecha 36"/>
          <p:cNvSpPr/>
          <p:nvPr/>
        </p:nvSpPr>
        <p:spPr>
          <a:xfrm rot="3349865">
            <a:off x="8305250" y="3922540"/>
            <a:ext cx="758994" cy="383458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11211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-39778" y="25855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5901"/>
              </p:ext>
            </p:extLst>
          </p:nvPr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EA22044C-4E18-C115-7B41-177AA1602E1D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4" name="Marcador de número de diapositiva 3">
              <a:extLst>
                <a:ext uri="{FF2B5EF4-FFF2-40B4-BE49-F238E27FC236}">
                  <a16:creationId xmlns:a16="http://schemas.microsoft.com/office/drawing/2014/main" id="{66794386-1A7C-78AD-F538-88701411991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9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6" name="Proceso alternativo 5">
              <a:extLst>
                <a:ext uri="{FF2B5EF4-FFF2-40B4-BE49-F238E27FC236}">
                  <a16:creationId xmlns:a16="http://schemas.microsoft.com/office/drawing/2014/main" id="{AA9704B7-1E5B-029B-BA3C-443316ADC21E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7" name="15 Rectángulo">
              <a:extLst>
                <a:ext uri="{FF2B5EF4-FFF2-40B4-BE49-F238E27FC236}">
                  <a16:creationId xmlns:a16="http://schemas.microsoft.com/office/drawing/2014/main" id="{E71195FD-0E3E-EC7B-2887-251BCD7A2E97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9" name="Marcador de número de diapositiva 3">
              <a:extLst>
                <a:ext uri="{FF2B5EF4-FFF2-40B4-BE49-F238E27FC236}">
                  <a16:creationId xmlns:a16="http://schemas.microsoft.com/office/drawing/2014/main" id="{6CAD095C-614D-EFCB-3441-E55C811A02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9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  <p:sp>
        <p:nvSpPr>
          <p:cNvPr id="69" name="Rectángulo 68"/>
          <p:cNvSpPr/>
          <p:nvPr/>
        </p:nvSpPr>
        <p:spPr>
          <a:xfrm>
            <a:off x="198618" y="1138241"/>
            <a:ext cx="7607954" cy="4666021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s-CL" sz="1400" b="1" u="sng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INSTRUCCIONES DE COORDINACIÓN</a:t>
            </a:r>
            <a:r>
              <a:rPr lang="es-CL" sz="1400" b="1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CL" sz="1400" b="1" u="sng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s-CL" sz="1400" dirty="0"/>
              <a:t>1</a:t>
            </a: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.Embarque NOV 241430 2035.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2.Plataformas Anfibias.</a:t>
            </a:r>
          </a:p>
          <a:p>
            <a:pPr lvl="0"/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- LST Rancagua.</a:t>
            </a:r>
          </a:p>
          <a:p>
            <a:pPr lvl="0"/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- LST Chacabuco.</a:t>
            </a:r>
          </a:p>
          <a:p>
            <a:pPr lvl="0"/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pt-BR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ZONAS PROHIBIDAS: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lvl="0" indent="-354013" algn="just">
              <a:lnSpc>
                <a:spcPct val="107000"/>
              </a:lnSpc>
              <a:spcAft>
                <a:spcPts val="800"/>
              </a:spcAft>
              <a:defRPr/>
            </a:pP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	No efectuar tiros en infraestructura critica de la península de tumbes y San Vicente.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  <a:defRPr/>
            </a:pP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​4. </a:t>
            </a:r>
            <a:r>
              <a:rPr lang="pt-BR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ÁREAS RESTRINGIDAS</a:t>
            </a: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  <a:defRPr/>
            </a:pP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800"/>
              </a:spcAft>
              <a:defRPr/>
            </a:pP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CONSIDERACIONES CIVILES.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54013">
              <a:spcAft>
                <a:spcPts val="800"/>
              </a:spcAft>
              <a:defRPr/>
            </a:pP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mantienen.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CONSIDERACIONES CON PRISIONEROS DE GUERRA.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0225" indent="-176213" algn="just" defTabSz="388938">
              <a:lnSpc>
                <a:spcPct val="107000"/>
              </a:lnSpc>
              <a:spcAft>
                <a:spcPts val="800"/>
              </a:spcAft>
              <a:defRPr/>
            </a:pPr>
            <a:r>
              <a:rPr lang="es-CL" sz="1400" dirty="0" err="1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a.Cumplir</a:t>
            </a:r>
            <a:r>
              <a:rPr lang="es-CL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procedimiento </a:t>
            </a:r>
            <a:r>
              <a:rPr lang="es-CL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D.R.A.S.P.A. y   </a:t>
            </a: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completar tarjeta de P.G. </a:t>
            </a:r>
          </a:p>
          <a:p>
            <a:pPr marL="354013" lvl="0" defTabSz="179388">
              <a:defRPr/>
            </a:pPr>
            <a:r>
              <a:rPr lang="es-CL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b.Para </a:t>
            </a:r>
            <a:r>
              <a:rPr lang="es-CL" sz="14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activar cadena de evacuación efectuar   		 SOLEPRI a JRARCA.</a:t>
            </a:r>
            <a:endParaRPr lang="en-US" sz="14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8330" y="1136982"/>
            <a:ext cx="3435922" cy="50680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1" name="Grupo 10">
            <a:extLst>
              <a:ext uri="{FF2B5EF4-FFF2-40B4-BE49-F238E27FC236}">
                <a16:creationId xmlns:a16="http://schemas.microsoft.com/office/drawing/2014/main" id="{FC681F32-1EE3-A462-9625-461F6D36C33A}"/>
              </a:ext>
            </a:extLst>
          </p:cNvPr>
          <p:cNvGrpSpPr/>
          <p:nvPr/>
        </p:nvGrpSpPr>
        <p:grpSpPr>
          <a:xfrm>
            <a:off x="10596212" y="1223615"/>
            <a:ext cx="768040" cy="750797"/>
            <a:chOff x="-114967" y="-136813"/>
            <a:chExt cx="1498714" cy="1466033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7C1ECBEE-C2EC-169D-4375-77EAA92E8033}"/>
                </a:ext>
              </a:extLst>
            </p:cNvPr>
            <p:cNvPicPr/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18" y="4583"/>
              <a:ext cx="1108024" cy="1050177"/>
            </a:xfrm>
            <a:prstGeom prst="rect">
              <a:avLst/>
            </a:prstGeom>
          </p:spPr>
        </p:pic>
        <p:sp>
          <p:nvSpPr>
            <p:cNvPr id="13" name="CuadroTexto 13">
              <a:extLst>
                <a:ext uri="{FF2B5EF4-FFF2-40B4-BE49-F238E27FC236}">
                  <a16:creationId xmlns:a16="http://schemas.microsoft.com/office/drawing/2014/main" id="{FAFED2F9-75D3-E9CD-951E-3832C5D977AA}"/>
                </a:ext>
              </a:extLst>
            </p:cNvPr>
            <p:cNvSpPr txBox="1"/>
            <p:nvPr/>
          </p:nvSpPr>
          <p:spPr>
            <a:xfrm>
              <a:off x="333586" y="-136813"/>
              <a:ext cx="582439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N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4" name="CuadroTexto 14">
              <a:extLst>
                <a:ext uri="{FF2B5EF4-FFF2-40B4-BE49-F238E27FC236}">
                  <a16:creationId xmlns:a16="http://schemas.microsoft.com/office/drawing/2014/main" id="{94A3F97D-0B3E-2D0D-BD17-0427609FAF94}"/>
                </a:ext>
              </a:extLst>
            </p:cNvPr>
            <p:cNvSpPr txBox="1"/>
            <p:nvPr/>
          </p:nvSpPr>
          <p:spPr>
            <a:xfrm>
              <a:off x="838845" y="304988"/>
              <a:ext cx="544902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E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18" name="CuadroTexto 15">
              <a:extLst>
                <a:ext uri="{FF2B5EF4-FFF2-40B4-BE49-F238E27FC236}">
                  <a16:creationId xmlns:a16="http://schemas.microsoft.com/office/drawing/2014/main" id="{EDDD12CB-BD21-A41C-A10E-90CA42E57CBF}"/>
                </a:ext>
              </a:extLst>
            </p:cNvPr>
            <p:cNvSpPr txBox="1"/>
            <p:nvPr/>
          </p:nvSpPr>
          <p:spPr>
            <a:xfrm>
              <a:off x="380789" y="848440"/>
              <a:ext cx="491724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S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  <p:sp>
          <p:nvSpPr>
            <p:cNvPr id="20" name="CuadroTexto 16">
              <a:extLst>
                <a:ext uri="{FF2B5EF4-FFF2-40B4-BE49-F238E27FC236}">
                  <a16:creationId xmlns:a16="http://schemas.microsoft.com/office/drawing/2014/main" id="{9053BE92-B4A6-D7D6-5427-E3BACEA031B6}"/>
                </a:ext>
              </a:extLst>
            </p:cNvPr>
            <p:cNvSpPr txBox="1"/>
            <p:nvPr/>
          </p:nvSpPr>
          <p:spPr>
            <a:xfrm>
              <a:off x="-114967" y="315621"/>
              <a:ext cx="585565" cy="480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1000" b="1" kern="1200" dirty="0">
                  <a:effectLst/>
                  <a:latin typeface="Apple Chancery" panose="03020702040506060504" pitchFamily="66" charset="-79"/>
                  <a:ea typeface="Calibri" panose="020F0502020204030204" pitchFamily="34" charset="0"/>
                  <a:cs typeface="Times New Roman (Cuerpo en alfa"/>
                </a:rPr>
                <a:t>W</a:t>
              </a:r>
              <a:endParaRPr lang="es-CL" sz="1200" b="1" dirty="0"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 (Cuerpo en alfa"/>
              </a:endParaRPr>
            </a:p>
          </p:txBody>
        </p:sp>
      </p:grpSp>
      <p:sp>
        <p:nvSpPr>
          <p:cNvPr id="15" name="Elipse 14"/>
          <p:cNvSpPr/>
          <p:nvPr/>
        </p:nvSpPr>
        <p:spPr>
          <a:xfrm>
            <a:off x="9260006" y="3294391"/>
            <a:ext cx="469900" cy="431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654CD1EE-95D7-59C6-CBAA-EE7BF3FAA1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7598" y="4420594"/>
            <a:ext cx="442346" cy="418436"/>
          </a:xfrm>
          <a:prstGeom prst="rect">
            <a:avLst/>
          </a:prstGeom>
        </p:spPr>
      </p:pic>
      <p:grpSp>
        <p:nvGrpSpPr>
          <p:cNvPr id="36" name="Grupo 35"/>
          <p:cNvGrpSpPr/>
          <p:nvPr/>
        </p:nvGrpSpPr>
        <p:grpSpPr>
          <a:xfrm>
            <a:off x="9785928" y="2887785"/>
            <a:ext cx="933306" cy="581595"/>
            <a:chOff x="7813786" y="1534303"/>
            <a:chExt cx="1564748" cy="817582"/>
          </a:xfrm>
        </p:grpSpPr>
        <p:grpSp>
          <p:nvGrpSpPr>
            <p:cNvPr id="35" name="Grupo 34"/>
            <p:cNvGrpSpPr/>
            <p:nvPr/>
          </p:nvGrpSpPr>
          <p:grpSpPr>
            <a:xfrm>
              <a:off x="7813786" y="1534303"/>
              <a:ext cx="1564748" cy="817582"/>
              <a:chOff x="5660523" y="1534303"/>
              <a:chExt cx="1564748" cy="817582"/>
            </a:xfrm>
          </p:grpSpPr>
          <p:grpSp>
            <p:nvGrpSpPr>
              <p:cNvPr id="21" name="Grupo 20"/>
              <p:cNvGrpSpPr/>
              <p:nvPr/>
            </p:nvGrpSpPr>
            <p:grpSpPr>
              <a:xfrm>
                <a:off x="5660523" y="1534303"/>
                <a:ext cx="794000" cy="707412"/>
                <a:chOff x="5660523" y="1534303"/>
                <a:chExt cx="810614" cy="669442"/>
              </a:xfrm>
            </p:grpSpPr>
            <p:sp>
              <p:nvSpPr>
                <p:cNvPr id="25" name="Rectangle 83">
                  <a:extLst>
                    <a:ext uri="{FF2B5EF4-FFF2-40B4-BE49-F238E27FC236}">
                      <a16:creationId xmlns:a16="http://schemas.microsoft.com/office/drawing/2014/main" id="{9FC87812-7619-68F9-E69C-58DE7A2895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83075" y="1707147"/>
                  <a:ext cx="778536" cy="486585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30" name="Freeform 115">
                  <a:extLst>
                    <a:ext uri="{FF2B5EF4-FFF2-40B4-BE49-F238E27FC236}">
                      <a16:creationId xmlns:a16="http://schemas.microsoft.com/office/drawing/2014/main" id="{604EAE99-3062-670A-176A-834F4A2D8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60523" y="1707147"/>
                  <a:ext cx="810614" cy="496598"/>
                </a:xfrm>
                <a:custGeom>
                  <a:avLst/>
                  <a:gdLst>
                    <a:gd name="T0" fmla="*/ 0 w 339"/>
                    <a:gd name="T1" fmla="*/ 219 h 219"/>
                    <a:gd name="T2" fmla="*/ 339 w 339"/>
                    <a:gd name="T3" fmla="*/ 0 h 219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39" h="219">
                      <a:moveTo>
                        <a:pt x="0" y="219"/>
                      </a:moveTo>
                      <a:lnTo>
                        <a:pt x="339" y="0"/>
                      </a:lnTo>
                    </a:path>
                  </a:pathLst>
                </a:custGeom>
                <a:noFill/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ES_tradnl"/>
                </a:p>
              </p:txBody>
            </p:sp>
            <p:cxnSp>
              <p:nvCxnSpPr>
                <p:cNvPr id="32" name="Conector recto 31">
                  <a:extLst>
                    <a:ext uri="{FF2B5EF4-FFF2-40B4-BE49-F238E27FC236}">
                      <a16:creationId xmlns:a16="http://schemas.microsoft.com/office/drawing/2014/main" id="{25304C80-4FD1-7579-A7FC-20B2487FC72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50382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Conector recto 32">
                  <a:extLst>
                    <a:ext uri="{FF2B5EF4-FFF2-40B4-BE49-F238E27FC236}">
                      <a16:creationId xmlns:a16="http://schemas.microsoft.com/office/drawing/2014/main" id="{AB23860F-6959-8F96-0BBC-5FD246F50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137468" y="1534303"/>
                  <a:ext cx="0" cy="14169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/>
              <p:cNvSpPr txBox="1"/>
              <p:nvPr/>
            </p:nvSpPr>
            <p:spPr>
              <a:xfrm>
                <a:off x="6391562" y="1919225"/>
                <a:ext cx="833709" cy="432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b="1" dirty="0" smtClean="0"/>
                  <a:t>31</a:t>
                </a:r>
                <a:endParaRPr lang="en-US" sz="1400" b="1" dirty="0"/>
              </a:p>
            </p:txBody>
          </p:sp>
        </p:grpSp>
        <p:sp>
          <p:nvSpPr>
            <p:cNvPr id="31" name="Freeform 116">
              <a:extLst>
                <a:ext uri="{FF2B5EF4-FFF2-40B4-BE49-F238E27FC236}">
                  <a16:creationId xmlns:a16="http://schemas.microsoft.com/office/drawing/2014/main" id="{EFD47EB9-16EA-51C3-C553-3D4B6ECBED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932" y="1737819"/>
              <a:ext cx="726945" cy="486973"/>
            </a:xfrm>
            <a:custGeom>
              <a:avLst/>
              <a:gdLst>
                <a:gd name="T0" fmla="*/ 342 w 342"/>
                <a:gd name="T1" fmla="*/ 219 h 219"/>
                <a:gd name="T2" fmla="*/ 0 w 342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42" h="219">
                  <a:moveTo>
                    <a:pt x="342" y="219"/>
                  </a:moveTo>
                  <a:lnTo>
                    <a:pt x="0" y="0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sp>
        <p:nvSpPr>
          <p:cNvPr id="37" name="Flecha derecha 36"/>
          <p:cNvSpPr/>
          <p:nvPr/>
        </p:nvSpPr>
        <p:spPr>
          <a:xfrm rot="3349865">
            <a:off x="9510478" y="3904399"/>
            <a:ext cx="758994" cy="383458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62698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/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/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t>10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/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/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t>10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/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/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</a:t>
            </a:r>
            <a:r>
              <a:rPr lang="es-ES" sz="2800" b="1" spc="-1" dirty="0" err="1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Nº</a:t>
            </a: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 31 “ALDEA”</a:t>
            </a: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/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Rectangle 6"/>
          <p:cNvSpPr/>
          <p:nvPr/>
        </p:nvSpPr>
        <p:spPr>
          <a:xfrm>
            <a:off x="57150" y="982345"/>
            <a:ext cx="12039600" cy="170688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s-ES" sz="2000" b="1" u="sng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CONOPS: </a:t>
            </a:r>
            <a:r>
              <a:rPr lang="es-CL" sz="17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apoyos logísticos durante la operación serán ejecutados por BATOLAVE, posterior a descarga general de unidades en puntos desembarco, sin embargo, JERARCA mantendrá una autonomía de 48 </a:t>
            </a:r>
            <a:r>
              <a:rPr lang="es-CL" sz="1700" dirty="0" err="1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hrs</a:t>
            </a:r>
            <a:r>
              <a:rPr lang="es-CL" sz="17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 un despliegue logístico continúo apoyando a las SS.UU.</a:t>
            </a:r>
          </a:p>
          <a:p>
            <a:endParaRPr lang="es-CL" sz="17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CL" sz="17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necesidades logísticas de las SS.UU. a contar NOV. 24 y hasta el término de la operación deberán ser solicitadas en forma independiente al PM del Batallón.</a:t>
            </a:r>
            <a:endParaRPr lang="en-US" sz="1700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1973427" y="2849488"/>
            <a:ext cx="7022091" cy="38307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2400" b="1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TAREAS CLAVE DURANTE LAS OPS</a:t>
            </a:r>
            <a:r>
              <a:rPr lang="es-ES" sz="1600" b="1" dirty="0">
                <a:solidFill>
                  <a:schemeClr val="tx1"/>
                </a:solidFill>
                <a:latin typeface="Arial" panose="020B0604020202020204"/>
              </a:rPr>
              <a:t>.</a:t>
            </a:r>
          </a:p>
        </p:txBody>
      </p:sp>
      <p:sp>
        <p:nvSpPr>
          <p:cNvPr id="18" name="Rectangle 5"/>
          <p:cNvSpPr/>
          <p:nvPr/>
        </p:nvSpPr>
        <p:spPr>
          <a:xfrm>
            <a:off x="49530" y="3370580"/>
            <a:ext cx="12033885" cy="102171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52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B</a:t>
            </a:r>
            <a:r>
              <a:rPr 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rindar Apoyo </a:t>
            </a:r>
            <a:r>
              <a:rPr lang="es-CL" alt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logístico ante</a:t>
            </a:r>
            <a:r>
              <a:rPr 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Requerimiento</a:t>
            </a:r>
            <a:r>
              <a:rPr lang="es-CL" alt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CL" alt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SS.UU.</a:t>
            </a:r>
            <a:r>
              <a:rPr 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52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Efectuar </a:t>
            </a:r>
            <a:r>
              <a:rPr lang="es-ES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Coordinaciones con unidades adyacentes ante cualquier </a:t>
            </a:r>
            <a:r>
              <a:rPr lang="es-ES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requerimiento</a:t>
            </a:r>
            <a:r>
              <a:rPr lang="es-ES" sz="2400" dirty="0">
                <a:solidFill>
                  <a:srgbClr val="000000"/>
                </a:solidFill>
                <a:latin typeface="Calibri" panose="020F0502020204030204"/>
              </a:rPr>
              <a:t>.</a:t>
            </a:r>
            <a:endParaRPr lang="es-ES" sz="2400" dirty="0" smtClean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0" name="Rectangle 6"/>
          <p:cNvSpPr/>
          <p:nvPr/>
        </p:nvSpPr>
        <p:spPr>
          <a:xfrm>
            <a:off x="1989703" y="4475874"/>
            <a:ext cx="7005815" cy="38307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E.F.L ABASTECIMIENTO</a:t>
            </a:r>
            <a:r>
              <a:rPr lang="es-ES" sz="1600" b="1" dirty="0">
                <a:solidFill>
                  <a:schemeClr val="tx1"/>
                </a:solidFill>
                <a:latin typeface="Arial" panose="020B0604020202020204"/>
              </a:rPr>
              <a:t>.</a:t>
            </a:r>
          </a:p>
        </p:txBody>
      </p:sp>
      <p:sp>
        <p:nvSpPr>
          <p:cNvPr id="21" name="6 CuadroTexto"/>
          <p:cNvSpPr txBox="1">
            <a:spLocks noChangeArrowheads="1"/>
          </p:cNvSpPr>
          <p:nvPr/>
        </p:nvSpPr>
        <p:spPr bwMode="auto">
          <a:xfrm>
            <a:off x="66771" y="4976664"/>
            <a:ext cx="11999862" cy="14763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tabLst>
                <a:tab pos="2778125" algn="l"/>
                <a:tab pos="2871470" algn="l"/>
              </a:tabLst>
            </a:pP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CLASE: I</a:t>
            </a:r>
            <a:r>
              <a:rPr lang="es-CL" altLang="es-CL" sz="18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Ración </a:t>
            </a: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combate/sin reaprovisionamiento agua.</a:t>
            </a:r>
          </a:p>
          <a:p>
            <a:pPr>
              <a:spcBef>
                <a:spcPct val="0"/>
              </a:spcBef>
              <a:buFontTx/>
              <a:buNone/>
              <a:tabLst>
                <a:tab pos="2778125" algn="l"/>
                <a:tab pos="2871470" algn="l"/>
              </a:tabLst>
            </a:pP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s-CL" altLang="es-CL" sz="18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II.  Armamento </a:t>
            </a: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orgánico y rollo de terreno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s-CL" altLang="es-CL" sz="18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Combustible y lubricantes: Niveles llenos.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s-CL" altLang="es-CL" sz="18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 Equipo </a:t>
            </a: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Especial, repuestos y consumo, a requerimiento.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s-CL" altLang="es-CL" sz="1800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V.   Munición</a:t>
            </a:r>
            <a:r>
              <a:rPr lang="es-CL" altLang="es-CL" sz="1800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02 Dotaciones básicas</a:t>
            </a:r>
            <a:r>
              <a:rPr lang="es-CL" altLang="es-CL" sz="1800" dirty="0">
                <a:latin typeface="+mn-lt"/>
              </a:rPr>
              <a:t>.</a:t>
            </a:r>
            <a:r>
              <a:rPr lang="es-CL" altLang="es-CL" sz="1100" dirty="0">
                <a:latin typeface="Arial" panose="020B0604020202020204" pitchFamily="34" charset="0"/>
              </a:rPr>
              <a:t>	</a:t>
            </a:r>
            <a:r>
              <a:rPr lang="es-CL" altLang="es-CL" sz="1600" dirty="0">
                <a:latin typeface="Arial" panose="020B0604020202020204" pitchFamily="34" charset="0"/>
              </a:rPr>
              <a:t>	           </a:t>
            </a:r>
          </a:p>
        </p:txBody>
      </p:sp>
    </p:spTree>
    <p:extLst>
      <p:ext uri="{BB962C8B-B14F-4D97-AF65-F5344CB8AC3E}">
        <p14:creationId xmlns:p14="http://schemas.microsoft.com/office/powerpoint/2010/main" val="68600722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/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/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t>11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/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/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t>11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/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/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</a:t>
            </a:r>
            <a:r>
              <a:rPr lang="es-ES" sz="2800" b="1" spc="-1" dirty="0" err="1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Nº</a:t>
            </a: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 31 “ALDEA”</a:t>
            </a: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/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936587"/>
              </p:ext>
            </p:extLst>
          </p:nvPr>
        </p:nvGraphicFramePr>
        <p:xfrm>
          <a:off x="475488" y="1395663"/>
          <a:ext cx="11427477" cy="3723599"/>
        </p:xfrm>
        <a:graphic>
          <a:graphicData uri="http://schemas.openxmlformats.org/drawingml/2006/table">
            <a:tbl>
              <a:tblPr/>
              <a:tblGrid>
                <a:gridCol w="797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3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5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60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29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584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10343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 MOVIMIENTO DE  UNIDADES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3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EVENTO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HORA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HASTA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DESCRIPCIÓN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OBSERVACIONES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80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241430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s-CL" sz="105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FUERTE O'Higgins.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MOLO  360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BATALDEA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TRANSPORTE PERSONAL Y MATERIAL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CONVOY TERRESTRE EMBARQUE 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405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250830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MOLO 360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s-CL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C.E.T.O</a:t>
                      </a:r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BATALDEA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TRANSPORTE PERSONAL Y MATERIAL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DESEMBARQUE MATERIAL Y PERSONAL,</a:t>
                      </a:r>
                      <a:r>
                        <a:rPr lang="es-CL" sz="105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CONVOY TERRESTRE</a:t>
                      </a:r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324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260800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s-MX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PM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PDU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BATALDEA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REAPROVISIONAMIENTO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LOGÍSTICOS </a:t>
                      </a:r>
                      <a:r>
                        <a:rPr lang="es-CL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SS.UU</a:t>
                      </a:r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280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26HPC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C.E.T.O</a:t>
                      </a:r>
                      <a:r>
                        <a:rPr lang="es-MX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s-CL" sz="105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FUERTE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s-CL" sz="105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sym typeface="+mn-ea"/>
                        </a:rPr>
                        <a:t> O'HIGGINS</a:t>
                      </a:r>
                      <a:endParaRPr lang="es-MX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BATALDEA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TRANSPORTE PERSONAL Y MATERIAL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REPLIEGUE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855365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/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/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t>12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/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/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t>12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/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/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</a:t>
            </a:r>
            <a:r>
              <a:rPr lang="es-ES" sz="2800" b="1" spc="-1" dirty="0" err="1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Nº</a:t>
            </a: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 31 “ALDEA”</a:t>
            </a: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/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Tabla 13"/>
          <p:cNvGraphicFramePr>
            <a:graphicFrameLocks noGrp="1"/>
          </p:cNvGraphicFramePr>
          <p:nvPr>
            <p:extLst/>
          </p:nvPr>
        </p:nvGraphicFramePr>
        <p:xfrm>
          <a:off x="956726" y="1738340"/>
          <a:ext cx="4329113" cy="3225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4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3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2894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Tipo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err="1"/>
                        <a:t>Cant</a:t>
                      </a:r>
                      <a:r>
                        <a:rPr lang="es-CL" sz="1800" dirty="0"/>
                        <a:t>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N</a:t>
                      </a:r>
                      <a:r>
                        <a:rPr lang="es-CL" sz="1600" baseline="0" dirty="0"/>
                        <a:t>o </a:t>
                      </a:r>
                      <a:r>
                        <a:rPr lang="es-CL" sz="1600" dirty="0" err="1"/>
                        <a:t>Op</a:t>
                      </a:r>
                      <a:endParaRPr lang="es-CL" sz="16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Li.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err="1"/>
                        <a:t>Op</a:t>
                      </a:r>
                      <a:r>
                        <a:rPr lang="es-CL" sz="1800" dirty="0"/>
                        <a:t>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3921"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000" b="1" dirty="0" smtClean="0"/>
                        <a:t>2</a:t>
                      </a:r>
                      <a:endParaRPr lang="es-CL" sz="2000" b="1" dirty="0"/>
                    </a:p>
                  </a:txBody>
                  <a:tcPr marL="91420" marR="91420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242"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000" b="1" dirty="0"/>
                        <a:t>1</a:t>
                      </a:r>
                      <a:endParaRPr lang="es-CL" sz="2000" b="1" dirty="0"/>
                    </a:p>
                  </a:txBody>
                  <a:tcPr marL="91420" marR="91420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2136"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000" b="1" dirty="0" smtClean="0"/>
                        <a:t>2</a:t>
                      </a:r>
                      <a:endParaRPr lang="es-CL" sz="2000" b="1" dirty="0"/>
                    </a:p>
                  </a:txBody>
                  <a:tcPr marL="91420" marR="91420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Elipse 17"/>
          <p:cNvSpPr/>
          <p:nvPr/>
        </p:nvSpPr>
        <p:spPr>
          <a:xfrm>
            <a:off x="3191390" y="2440546"/>
            <a:ext cx="439947" cy="44581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0" name="Elipse 19"/>
          <p:cNvSpPr/>
          <p:nvPr/>
        </p:nvSpPr>
        <p:spPr>
          <a:xfrm>
            <a:off x="4782961" y="2385602"/>
            <a:ext cx="439947" cy="433417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Elipse 20"/>
          <p:cNvSpPr/>
          <p:nvPr/>
        </p:nvSpPr>
        <p:spPr>
          <a:xfrm>
            <a:off x="3929109" y="2379402"/>
            <a:ext cx="439947" cy="445819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Imagen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51" y="2233244"/>
            <a:ext cx="12001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Elipse 23"/>
          <p:cNvSpPr/>
          <p:nvPr/>
        </p:nvSpPr>
        <p:spPr>
          <a:xfrm>
            <a:off x="3902958" y="3284741"/>
            <a:ext cx="439947" cy="445819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5" name="Elipse 24"/>
          <p:cNvSpPr/>
          <p:nvPr/>
        </p:nvSpPr>
        <p:spPr>
          <a:xfrm>
            <a:off x="3136151" y="3301513"/>
            <a:ext cx="439947" cy="44581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Elipse 25"/>
          <p:cNvSpPr/>
          <p:nvPr/>
        </p:nvSpPr>
        <p:spPr>
          <a:xfrm>
            <a:off x="4764334" y="3301513"/>
            <a:ext cx="439947" cy="445819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CL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1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Elipse 26"/>
          <p:cNvSpPr/>
          <p:nvPr/>
        </p:nvSpPr>
        <p:spPr>
          <a:xfrm>
            <a:off x="3168907" y="4232910"/>
            <a:ext cx="439947" cy="44581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Elipse 27"/>
          <p:cNvSpPr/>
          <p:nvPr/>
        </p:nvSpPr>
        <p:spPr>
          <a:xfrm>
            <a:off x="4772971" y="4229826"/>
            <a:ext cx="439947" cy="445819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Elipse 28"/>
          <p:cNvSpPr/>
          <p:nvPr/>
        </p:nvSpPr>
        <p:spPr>
          <a:xfrm>
            <a:off x="3902958" y="4244946"/>
            <a:ext cx="439947" cy="445819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pic>
        <p:nvPicPr>
          <p:cNvPr id="30" name="Imagen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05" y="4064000"/>
            <a:ext cx="121158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n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70" y="3153410"/>
            <a:ext cx="120015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a 2"/>
          <p:cNvGraphicFramePr>
            <a:graphicFrameLocks noGrp="1"/>
          </p:cNvGraphicFramePr>
          <p:nvPr>
            <p:extLst/>
          </p:nvPr>
        </p:nvGraphicFramePr>
        <p:xfrm>
          <a:off x="6862226" y="1743420"/>
          <a:ext cx="4329113" cy="1386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4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3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2894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Tipo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err="1"/>
                        <a:t>Cant</a:t>
                      </a:r>
                      <a:r>
                        <a:rPr lang="es-CL" sz="1800" dirty="0"/>
                        <a:t>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N</a:t>
                      </a:r>
                      <a:r>
                        <a:rPr lang="es-CL" sz="1600" baseline="0" dirty="0"/>
                        <a:t>o </a:t>
                      </a:r>
                      <a:r>
                        <a:rPr lang="es-CL" sz="1600" dirty="0" err="1"/>
                        <a:t>Op</a:t>
                      </a:r>
                      <a:endParaRPr lang="es-CL" sz="16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Li.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err="1"/>
                        <a:t>Op</a:t>
                      </a:r>
                      <a:r>
                        <a:rPr lang="es-CL" sz="1800" dirty="0"/>
                        <a:t>.</a:t>
                      </a:r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3921"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/>
                        <a:t>1</a:t>
                      </a:r>
                    </a:p>
                  </a:txBody>
                  <a:tcPr marL="91420" marR="91420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20" marR="91420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Elipse 17"/>
          <p:cNvSpPr/>
          <p:nvPr/>
        </p:nvSpPr>
        <p:spPr>
          <a:xfrm>
            <a:off x="8992448" y="2436827"/>
            <a:ext cx="439947" cy="44581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6" name="Elipse 19"/>
          <p:cNvSpPr/>
          <p:nvPr/>
        </p:nvSpPr>
        <p:spPr>
          <a:xfrm>
            <a:off x="10600831" y="2390682"/>
            <a:ext cx="439947" cy="433417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Elipse 20"/>
          <p:cNvSpPr/>
          <p:nvPr/>
        </p:nvSpPr>
        <p:spPr>
          <a:xfrm>
            <a:off x="9834609" y="2384482"/>
            <a:ext cx="439947" cy="445819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pic>
        <p:nvPicPr>
          <p:cNvPr id="35" name="Picture 8" descr="Resultado de imagen para sh-32 cougar armada de chile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943094" y="2233928"/>
            <a:ext cx="1170305" cy="75946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538603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/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/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t>13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/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/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t>13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/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/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/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60"/>
          <p:cNvGraphicFramePr>
            <a:graphicFrameLocks noGrp="1"/>
          </p:cNvGraphicFramePr>
          <p:nvPr>
            <p:extLst/>
          </p:nvPr>
        </p:nvGraphicFramePr>
        <p:xfrm>
          <a:off x="68846" y="1009086"/>
          <a:ext cx="2389627" cy="235358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92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7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247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Call</a:t>
                      </a:r>
                      <a:r>
                        <a:rPr lang="en-US" sz="1000" b="1" baseline="0" dirty="0">
                          <a:latin typeface="Arial" panose="020B0604020202020204"/>
                        </a:rPr>
                        <a:t> Signs</a:t>
                      </a:r>
                      <a:endParaRPr lang="en-US" sz="1000" b="1" dirty="0">
                        <a:latin typeface="Arial" panose="020B0604020202020204"/>
                      </a:endParaRP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471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PCP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JERARCA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471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TCP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JERARCA M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2471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COY 313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FORAGIDO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2430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PLT M-81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TEJANO</a:t>
                      </a:r>
                    </a:p>
                    <a:p>
                      <a:pPr algn="ctr"/>
                      <a:r>
                        <a:rPr lang="es-CL" altLang="en-US" sz="1000" b="1" dirty="0">
                          <a:latin typeface="Arial" panose="020B0604020202020204"/>
                        </a:rPr>
                        <a:t>LOKY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24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00" b="1" dirty="0">
                          <a:latin typeface="Arial" panose="020B0604020202020204"/>
                        </a:rPr>
                        <a:t>COY 312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00" b="1" dirty="0">
                          <a:latin typeface="Arial" panose="020B0604020202020204"/>
                        </a:rPr>
                        <a:t>BARRABAS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221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RECON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CHACAL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00" b="1" dirty="0">
                          <a:latin typeface="Arial" panose="020B0604020202020204"/>
                        </a:rPr>
                        <a:t>COY 311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NAVAJO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00" b="1" dirty="0">
                          <a:latin typeface="Arial" panose="020B0604020202020204"/>
                        </a:rPr>
                        <a:t>F.T.E.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RAPAZ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4" name="Table 61"/>
          <p:cNvGraphicFramePr>
            <a:graphicFrameLocks noGrp="1"/>
          </p:cNvGraphicFramePr>
          <p:nvPr>
            <p:extLst/>
          </p:nvPr>
        </p:nvGraphicFramePr>
        <p:xfrm>
          <a:off x="2489658" y="1021633"/>
          <a:ext cx="2518886" cy="975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7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36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Command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OPCOM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>
                          <a:latin typeface="Arial" panose="020B0604020202020204"/>
                        </a:rPr>
                        <a:t>BRIGADA</a:t>
                      </a:r>
                      <a:endParaRPr lang="en-US" sz="1000" b="1" dirty="0">
                        <a:latin typeface="Arial" panose="020B0604020202020204"/>
                      </a:endParaRP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OPCON / TACOM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BATALDEA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TACON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/>
                        </a:rPr>
                        <a:t>CO COY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19 CuadroTexto"/>
          <p:cNvSpPr txBox="1"/>
          <p:nvPr/>
        </p:nvSpPr>
        <p:spPr>
          <a:xfrm>
            <a:off x="5447830" y="1211204"/>
            <a:ext cx="893762" cy="4206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457200">
              <a:defRPr/>
            </a:pPr>
            <a:r>
              <a:rPr lang="es-ES" sz="2135" dirty="0">
                <a:solidFill>
                  <a:prstClr val="black"/>
                </a:solidFill>
              </a:rPr>
              <a:t>M</a:t>
            </a:r>
            <a:r>
              <a:rPr lang="es-ES" sz="2135" dirty="0" smtClean="0">
                <a:solidFill>
                  <a:prstClr val="black"/>
                </a:solidFill>
              </a:rPr>
              <a:t>CP</a:t>
            </a:r>
            <a:endParaRPr lang="es-CL" sz="2135" dirty="0">
              <a:solidFill>
                <a:prstClr val="black"/>
              </a:solidFill>
            </a:endParaRPr>
          </a:p>
        </p:txBody>
      </p:sp>
      <p:cxnSp>
        <p:nvCxnSpPr>
          <p:cNvPr id="20" name="Straight Arrow Connector 49"/>
          <p:cNvCxnSpPr/>
          <p:nvPr/>
        </p:nvCxnSpPr>
        <p:spPr>
          <a:xfrm flipV="1">
            <a:off x="6449854" y="1376283"/>
            <a:ext cx="2411044" cy="9294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3 CuadroTexto"/>
          <p:cNvSpPr txBox="1"/>
          <p:nvPr/>
        </p:nvSpPr>
        <p:spPr>
          <a:xfrm>
            <a:off x="8909438" y="1172469"/>
            <a:ext cx="1385887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ES" sz="1600" dirty="0">
                <a:solidFill>
                  <a:prstClr val="black"/>
                </a:solidFill>
              </a:rPr>
              <a:t>MANDO SUPERIOR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24" name="20 CuadroTexto"/>
          <p:cNvSpPr txBox="1"/>
          <p:nvPr/>
        </p:nvSpPr>
        <p:spPr>
          <a:xfrm>
            <a:off x="4008712" y="2341545"/>
            <a:ext cx="1166812" cy="4206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ES" sz="2135" dirty="0">
                <a:solidFill>
                  <a:prstClr val="black"/>
                </a:solidFill>
              </a:rPr>
              <a:t>TCP</a:t>
            </a:r>
            <a:endParaRPr lang="es-CL" sz="2135" dirty="0">
              <a:solidFill>
                <a:prstClr val="black"/>
              </a:solidFill>
            </a:endParaRPr>
          </a:p>
        </p:txBody>
      </p:sp>
      <p:cxnSp>
        <p:nvCxnSpPr>
          <p:cNvPr id="25" name="Conector recto 24"/>
          <p:cNvCxnSpPr>
            <a:cxnSpLocks/>
          </p:cNvCxnSpPr>
          <p:nvPr/>
        </p:nvCxnSpPr>
        <p:spPr>
          <a:xfrm>
            <a:off x="6068603" y="1824568"/>
            <a:ext cx="0" cy="1761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/>
          <p:cNvCxnSpPr/>
          <p:nvPr/>
        </p:nvCxnSpPr>
        <p:spPr>
          <a:xfrm>
            <a:off x="5426387" y="2570125"/>
            <a:ext cx="6422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/>
          <p:cNvCxnSpPr>
            <a:cxnSpLocks/>
          </p:cNvCxnSpPr>
          <p:nvPr/>
        </p:nvCxnSpPr>
        <p:spPr>
          <a:xfrm flipV="1">
            <a:off x="935008" y="3586020"/>
            <a:ext cx="10264564" cy="556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/>
          <p:cNvCxnSpPr/>
          <p:nvPr/>
        </p:nvCxnSpPr>
        <p:spPr>
          <a:xfrm>
            <a:off x="935008" y="3647780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23 CuadroTexto"/>
          <p:cNvSpPr txBox="1"/>
          <p:nvPr/>
        </p:nvSpPr>
        <p:spPr>
          <a:xfrm>
            <a:off x="300336" y="4283825"/>
            <a:ext cx="1284432" cy="338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M-81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32" name="23 CuadroTexto"/>
          <p:cNvSpPr txBox="1"/>
          <p:nvPr/>
        </p:nvSpPr>
        <p:spPr>
          <a:xfrm>
            <a:off x="2451404" y="4252099"/>
            <a:ext cx="1145361" cy="338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313</a:t>
            </a:r>
            <a:endParaRPr lang="es-CL" sz="1600" dirty="0">
              <a:solidFill>
                <a:prstClr val="black"/>
              </a:solidFill>
            </a:endParaRPr>
          </a:p>
        </p:txBody>
      </p:sp>
      <p:pic>
        <p:nvPicPr>
          <p:cNvPr id="33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465625" y="4674493"/>
            <a:ext cx="5540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4" name="Conector recto de flecha 33"/>
          <p:cNvCxnSpPr/>
          <p:nvPr/>
        </p:nvCxnSpPr>
        <p:spPr>
          <a:xfrm>
            <a:off x="1208880" y="4744960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2604568" y="4674493"/>
            <a:ext cx="5540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" name="Conector recto de flecha 35"/>
          <p:cNvCxnSpPr/>
          <p:nvPr/>
        </p:nvCxnSpPr>
        <p:spPr>
          <a:xfrm>
            <a:off x="3260041" y="4678034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Table 68"/>
          <p:cNvGraphicFramePr>
            <a:graphicFrameLocks noGrp="1"/>
          </p:cNvGraphicFramePr>
          <p:nvPr>
            <p:extLst/>
          </p:nvPr>
        </p:nvGraphicFramePr>
        <p:xfrm>
          <a:off x="285249" y="5159121"/>
          <a:ext cx="1299519" cy="97581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B-15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BAE THNO DIA/NOCHE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B-15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8" name="Table 68"/>
          <p:cNvGraphicFramePr>
            <a:graphicFrameLocks noGrp="1"/>
          </p:cNvGraphicFramePr>
          <p:nvPr>
            <p:extLst/>
          </p:nvPr>
        </p:nvGraphicFramePr>
        <p:xfrm>
          <a:off x="2409861" y="5137563"/>
          <a:ext cx="1304282" cy="64046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9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B-13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0" name="23 CuadroTexto"/>
          <p:cNvSpPr txBox="1"/>
          <p:nvPr/>
        </p:nvSpPr>
        <p:spPr>
          <a:xfrm>
            <a:off x="4319039" y="4237754"/>
            <a:ext cx="1284432" cy="338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312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41" name="23 CuadroTexto"/>
          <p:cNvSpPr txBox="1"/>
          <p:nvPr/>
        </p:nvSpPr>
        <p:spPr>
          <a:xfrm>
            <a:off x="6377425" y="4237754"/>
            <a:ext cx="1284432" cy="338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CHACAL</a:t>
            </a:r>
            <a:endParaRPr lang="es-CL" sz="1600" dirty="0">
              <a:solidFill>
                <a:prstClr val="black"/>
              </a:solidFill>
            </a:endParaRPr>
          </a:p>
        </p:txBody>
      </p:sp>
      <p:pic>
        <p:nvPicPr>
          <p:cNvPr id="42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4709805" y="4631512"/>
            <a:ext cx="5540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3" name="Conector recto de flecha 42"/>
          <p:cNvCxnSpPr/>
          <p:nvPr/>
        </p:nvCxnSpPr>
        <p:spPr>
          <a:xfrm>
            <a:off x="5445455" y="4670740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6528020" y="4665811"/>
            <a:ext cx="5540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5" name="Conector recto de flecha 44"/>
          <p:cNvCxnSpPr/>
          <p:nvPr/>
        </p:nvCxnSpPr>
        <p:spPr>
          <a:xfrm>
            <a:off x="7298835" y="4678034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Table 68"/>
          <p:cNvGraphicFramePr>
            <a:graphicFrameLocks noGrp="1"/>
          </p:cNvGraphicFramePr>
          <p:nvPr>
            <p:extLst/>
          </p:nvPr>
        </p:nvGraphicFramePr>
        <p:xfrm>
          <a:off x="4268926" y="5137563"/>
          <a:ext cx="1337619" cy="64046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528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B-12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7" name="Table 68"/>
          <p:cNvGraphicFramePr>
            <a:graphicFrameLocks noGrp="1"/>
          </p:cNvGraphicFramePr>
          <p:nvPr>
            <p:extLst/>
          </p:nvPr>
        </p:nvGraphicFramePr>
        <p:xfrm>
          <a:off x="6377425" y="5111237"/>
          <a:ext cx="1299519" cy="118924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SAT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INMARSAT / 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B-16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BAE THNO DIA/NOCHE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9" name="23 CuadroTexto"/>
          <p:cNvSpPr txBox="1"/>
          <p:nvPr/>
        </p:nvSpPr>
        <p:spPr>
          <a:xfrm>
            <a:off x="8453003" y="4208604"/>
            <a:ext cx="1284432" cy="338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311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50" name="23 CuadroTexto"/>
          <p:cNvSpPr txBox="1"/>
          <p:nvPr/>
        </p:nvSpPr>
        <p:spPr>
          <a:xfrm>
            <a:off x="10543383" y="4219805"/>
            <a:ext cx="1284432" cy="338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>
              <a:defRPr/>
            </a:pPr>
            <a:r>
              <a:rPr lang="es-MX" sz="1600" dirty="0">
                <a:solidFill>
                  <a:prstClr val="black"/>
                </a:solidFill>
              </a:rPr>
              <a:t>RAPAZ</a:t>
            </a:r>
            <a:endParaRPr lang="es-CL" sz="1600" dirty="0">
              <a:solidFill>
                <a:prstClr val="black"/>
              </a:solidFill>
            </a:endParaRPr>
          </a:p>
        </p:txBody>
      </p:sp>
      <p:pic>
        <p:nvPicPr>
          <p:cNvPr id="51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8596613" y="4639979"/>
            <a:ext cx="714400" cy="40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93" descr="CQBSOP1"/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10799927" y="4655047"/>
            <a:ext cx="5540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3" name="Conector recto de flecha 52"/>
          <p:cNvCxnSpPr/>
          <p:nvPr/>
        </p:nvCxnSpPr>
        <p:spPr>
          <a:xfrm>
            <a:off x="9375436" y="4679960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de flecha 53"/>
          <p:cNvCxnSpPr/>
          <p:nvPr/>
        </p:nvCxnSpPr>
        <p:spPr>
          <a:xfrm>
            <a:off x="11434613" y="4681148"/>
            <a:ext cx="4762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Table 68"/>
          <p:cNvGraphicFramePr>
            <a:graphicFrameLocks noGrp="1"/>
          </p:cNvGraphicFramePr>
          <p:nvPr>
            <p:extLst/>
          </p:nvPr>
        </p:nvGraphicFramePr>
        <p:xfrm>
          <a:off x="8475260" y="5130971"/>
          <a:ext cx="1299519" cy="64046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B-14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6" name="Table 68"/>
          <p:cNvGraphicFramePr>
            <a:graphicFrameLocks noGrp="1"/>
          </p:cNvGraphicFramePr>
          <p:nvPr/>
        </p:nvGraphicFramePr>
        <p:xfrm>
          <a:off x="10549813" y="5139502"/>
          <a:ext cx="1299519" cy="118924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SAT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INMARSAT / 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VHF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B-16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BAE THNO DIA/NOCHE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Arial" panose="020B0604020202020204"/>
                        </a:rPr>
                        <a:t>A-1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6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2489835" y="2850515"/>
          <a:ext cx="2471420" cy="48781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81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altLang="en-US" sz="10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CAMBIO CH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altLang="en-US" sz="10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JAURIA</a:t>
                      </a:r>
                      <a:r>
                        <a:rPr lang="en-US" sz="1000" b="1" baseline="0" dirty="0">
                          <a:noFill/>
                          <a:latin typeface="Arial" panose="020B0604020202020204"/>
                        </a:rPr>
                        <a:t>SPR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519">
                <a:tc>
                  <a:txBody>
                    <a:bodyPr/>
                    <a:lstStyle/>
                    <a:p>
                      <a:pPr algn="ctr"/>
                      <a:r>
                        <a:rPr lang="es-CL" altLang="en-US" sz="10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LL. COLECTIVA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altLang="en-US" sz="1000" b="1" baseline="0" dirty="0">
                          <a:solidFill>
                            <a:schemeClr val="tx1"/>
                          </a:solidFill>
                          <a:latin typeface="Arial" panose="020B0604020202020204"/>
                        </a:rPr>
                        <a:t>SIBERIA</a:t>
                      </a:r>
                      <a:r>
                        <a:rPr lang="en-US" sz="1000" b="1" baseline="0" dirty="0">
                          <a:noFill/>
                          <a:latin typeface="Arial" panose="020B0604020202020204"/>
                        </a:rPr>
                        <a:t>1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id="{BFA73713-FAC6-4F2F-9F4B-2739E830D145}"/>
              </a:ext>
            </a:extLst>
          </p:cNvPr>
          <p:cNvCxnSpPr/>
          <p:nvPr/>
        </p:nvCxnSpPr>
        <p:spPr>
          <a:xfrm>
            <a:off x="2999601" y="3613830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id="{2C42685A-581A-4DAF-B611-00C6D44FCEF5}"/>
              </a:ext>
            </a:extLst>
          </p:cNvPr>
          <p:cNvCxnSpPr/>
          <p:nvPr/>
        </p:nvCxnSpPr>
        <p:spPr>
          <a:xfrm>
            <a:off x="4829414" y="3620075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58">
            <a:extLst>
              <a:ext uri="{FF2B5EF4-FFF2-40B4-BE49-F238E27FC236}">
                <a16:creationId xmlns:a16="http://schemas.microsoft.com/office/drawing/2014/main" id="{6F84C152-6EC6-4E4A-9542-5936D3D10358}"/>
              </a:ext>
            </a:extLst>
          </p:cNvPr>
          <p:cNvCxnSpPr/>
          <p:nvPr/>
        </p:nvCxnSpPr>
        <p:spPr>
          <a:xfrm>
            <a:off x="7082057" y="3620075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id="{33D19C2B-E2CE-4095-B7CF-9287FF91AF3C}"/>
              </a:ext>
            </a:extLst>
          </p:cNvPr>
          <p:cNvCxnSpPr/>
          <p:nvPr/>
        </p:nvCxnSpPr>
        <p:spPr>
          <a:xfrm>
            <a:off x="9125019" y="3620075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id="{C3863EC3-5FEC-4A9B-A7CB-E150EB609C8C}"/>
              </a:ext>
            </a:extLst>
          </p:cNvPr>
          <p:cNvCxnSpPr/>
          <p:nvPr/>
        </p:nvCxnSpPr>
        <p:spPr>
          <a:xfrm>
            <a:off x="11199572" y="3579158"/>
            <a:ext cx="0" cy="50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F9FD958F-1D21-44E4-B937-2E7A8B4D41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8369" y="2075122"/>
          <a:ext cx="2043232" cy="10461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3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6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8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CANALES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831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VHF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B-31 / B-11 / B-10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16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HF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BAE THNO DIA-NOCHE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16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UHF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Arial" panose="020B0604020202020204"/>
                        </a:rPr>
                        <a:t>TRABAJO CON AERONAVE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9210816"/>
      </p:ext>
    </p:extLst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5" r="11196"/>
          <a:stretch/>
        </p:blipFill>
        <p:spPr>
          <a:xfrm>
            <a:off x="7118100" y="1260915"/>
            <a:ext cx="4932386" cy="5170528"/>
          </a:xfrm>
          <a:prstGeom prst="rect">
            <a:avLst/>
          </a:prstGeom>
        </p:spPr>
      </p:pic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</a:t>
            </a:r>
            <a:r>
              <a:rPr lang="es-ES" sz="2800" b="1" spc="-1" dirty="0" err="1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Nº</a:t>
            </a: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713368F-87B6-ABDB-9DCA-4B89BC5E27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119" y="1253310"/>
          <a:ext cx="7006879" cy="5220002"/>
        </p:xfrm>
        <a:graphic>
          <a:graphicData uri="http://schemas.openxmlformats.org/drawingml/2006/table">
            <a:tbl>
              <a:tblPr/>
              <a:tblGrid>
                <a:gridCol w="822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3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9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9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1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72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74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699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1696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374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12008">
                <a:tc gridSpan="10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Mission Medical Personnel 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974"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Asset / Name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Call Sign/Frequency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Location (</a:t>
                      </a:r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Infil</a:t>
                      </a: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Exfil</a:t>
                      </a: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/On Objective)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25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S2</a:t>
                      </a:r>
                      <a:r>
                        <a:rPr kumimoji="0" lang="en-U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 IM RAMIREZ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CHAMAN / CHANNEL A-1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L-1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61920159"/>
                  </a:ext>
                </a:extLst>
              </a:tr>
              <a:tr h="253254"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Z1</a:t>
                      </a: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 IM ABURTO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FORAJIDO 1  / </a:t>
                      </a:r>
                      <a:r>
                        <a:rPr kumimoji="0" lang="es-ES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CHANNEL</a:t>
                      </a: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 B-31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A-1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254"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C2</a:t>
                      </a: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 IM VALDERRAMA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FORAJIDO 3 / </a:t>
                      </a:r>
                      <a:r>
                        <a:rPr kumimoji="0" lang="es-ES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CHANNEL</a:t>
                      </a: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 B-31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A-1</a:t>
                      </a:r>
                      <a:endParaRPr kumimoji="0" lang="en-US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432548739"/>
                  </a:ext>
                </a:extLst>
              </a:tr>
              <a:tr h="312008">
                <a:tc gridSpan="10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CASEVAC/MEDEVAC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767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Order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Asset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Unit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Contact/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Call Sign/Freq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Staging Location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Time to TGT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TGT to Primary MTF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62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Primary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HH-32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OMEGA</a:t>
                      </a:r>
                      <a:endParaRPr kumimoji="0" lang="en-US" altLang="es-CL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VHF/PT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AM 135 MHZ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OVER</a:t>
                      </a: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s-CL" altLang="es-CL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OBJ</a:t>
                      </a:r>
                      <a:endParaRPr kumimoji="0" lang="es-C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5 MINT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8 MINT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01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Alternate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s-CL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 Arial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GROUND EVAC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LABRADOR</a:t>
                      </a:r>
                      <a:endParaRPr kumimoji="0" lang="en-US" altLang="es-CL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 Arial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UHF/CT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CHANNEL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A-1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HLZ</a:t>
                      </a:r>
                      <a:r>
                        <a:rPr kumimoji="0" lang="es-CL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 B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7 MINT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cs typeface="Arial" panose="020B0604020202020204" pitchFamily="34" charset="0"/>
                        </a:rPr>
                        <a:t>7 MINT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164670"/>
                  </a:ext>
                </a:extLst>
              </a:tr>
              <a:tr h="316500">
                <a:tc gridSpan="10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</a:rPr>
                        <a:t>Advanced medical post (PMA)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643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Order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7D7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MTF</a:t>
                      </a: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 Name/Grid</a:t>
                      </a:r>
                      <a:endParaRPr lang="es-CL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7D7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Time from alert to </a:t>
                      </a:r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MTF</a:t>
                      </a:r>
                      <a:endParaRPr lang="es-CL" dirty="0"/>
                    </a:p>
                  </a:txBody>
                  <a:tcPr marT="45712" marB="45712" anchor="ctr" horzOverflow="overflow">
                    <a:solidFill>
                      <a:srgbClr val="D7D7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469325"/>
                  </a:ext>
                </a:extLst>
              </a:tr>
              <a:tr h="349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Alternate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kumimoji="0" lang="es-CL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PUESTO MEDICO AVANZADA (</a:t>
                      </a:r>
                      <a:r>
                        <a:rPr kumimoji="0" lang="es-CL" sz="8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PMA</a:t>
                      </a:r>
                      <a:r>
                        <a:rPr kumimoji="0" lang="es-CL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) 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es-CL" sz="8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Driving</a:t>
                      </a:r>
                      <a:r>
                        <a:rPr kumimoji="0" lang="es-CL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: ~ 1 H 12 MIN</a:t>
                      </a:r>
                    </a:p>
                  </a:txBody>
                  <a:tcPr marT="45712" marB="45712" anchor="ctr" horzOverflow="overflow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818391"/>
                  </a:ext>
                </a:extLst>
              </a:tr>
              <a:tr h="252702">
                <a:tc gridSpan="10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</a:rPr>
                        <a:t>Medical Treatment Facilities (</a:t>
                      </a:r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</a:rPr>
                        <a:t>MTFs</a:t>
                      </a: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 Arial"/>
                        </a:rPr>
                        <a:t>)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938901"/>
                  </a:ext>
                </a:extLst>
              </a:tr>
              <a:tr h="28883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Order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MTF</a:t>
                      </a: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 Name/Grid</a:t>
                      </a:r>
                      <a:endParaRPr lang="es-CL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Time from alert to </a:t>
                      </a:r>
                      <a:r>
                        <a:rPr kumimoji="0" lang="en-US" altLang="es-CL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MTF</a:t>
                      </a:r>
                      <a:endParaRPr lang="es-CL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52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Primary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Hospital </a:t>
                      </a:r>
                      <a:r>
                        <a:rPr kumimoji="0" lang="en-US" altLang="es-CL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AP </a:t>
                      </a:r>
                      <a:r>
                        <a:rPr kumimoji="0" lang="en-US" altLang="es-CL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AQUILES</a:t>
                      </a:r>
                      <a:endParaRPr lang="es-CL" sz="800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es-CL" sz="8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Flying</a:t>
                      </a:r>
                      <a:r>
                        <a:rPr kumimoji="0" lang="es-CL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: ~ 7 MIN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957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CL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Alternate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HOSPITAL DE COQUIMBO </a:t>
                      </a:r>
                      <a:endParaRPr lang="es-CL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</a:rPr>
                        <a:t>Driving: ~ 1 H 12 MIN.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8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Flying</a:t>
                      </a:r>
                      <a:r>
                        <a:rPr kumimoji="0" lang="es-CL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 Arial"/>
                          <a:ea typeface="+mn-ea"/>
                          <a:cs typeface="+mn-cs"/>
                        </a:rPr>
                        <a:t>: ~ 20 MIN.</a:t>
                      </a:r>
                      <a:endParaRPr lang="es-CL" sz="800" dirty="0"/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36" name="TextBox 4">
            <a:extLst>
              <a:ext uri="{FF2B5EF4-FFF2-40B4-BE49-F238E27FC236}">
                <a16:creationId xmlns:a16="http://schemas.microsoft.com/office/drawing/2014/main" id="{B0D39D9E-BF18-DC89-FD62-1F0AEB150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0534" y="928137"/>
            <a:ext cx="74804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CL" sz="2000" b="1" dirty="0" smtClean="0">
                <a:latin typeface="Arial Black" panose="020B0604020202020204" pitchFamily="34" charset="0"/>
              </a:rPr>
              <a:t>CADENA DE EVACUACIÓN</a:t>
            </a:r>
            <a:endParaRPr lang="en-US" altLang="es-CL" sz="2000" b="1" dirty="0">
              <a:latin typeface="Arial Black" panose="020B0604020202020204" pitchFamily="34" charset="0"/>
            </a:endParaRPr>
          </a:p>
        </p:txBody>
      </p:sp>
      <p:grpSp>
        <p:nvGrpSpPr>
          <p:cNvPr id="40" name="Grupo 39">
            <a:extLst>
              <a:ext uri="{FF2B5EF4-FFF2-40B4-BE49-F238E27FC236}">
                <a16:creationId xmlns:a16="http://schemas.microsoft.com/office/drawing/2014/main" id="{5691B4CC-B958-4969-94AA-A8B4731CE450}"/>
              </a:ext>
            </a:extLst>
          </p:cNvPr>
          <p:cNvGrpSpPr/>
          <p:nvPr/>
        </p:nvGrpSpPr>
        <p:grpSpPr>
          <a:xfrm>
            <a:off x="8960723" y="3653769"/>
            <a:ext cx="481010" cy="327821"/>
            <a:chOff x="9671656" y="1955682"/>
            <a:chExt cx="663761" cy="369986"/>
          </a:xfrm>
        </p:grpSpPr>
        <p:sp>
          <p:nvSpPr>
            <p:cNvPr id="41" name="Elipse 40">
              <a:extLst>
                <a:ext uri="{FF2B5EF4-FFF2-40B4-BE49-F238E27FC236}">
                  <a16:creationId xmlns:a16="http://schemas.microsoft.com/office/drawing/2014/main" id="{DA380347-43DA-49D5-A285-9C491B503373}"/>
                </a:ext>
              </a:extLst>
            </p:cNvPr>
            <p:cNvSpPr/>
            <p:nvPr/>
          </p:nvSpPr>
          <p:spPr>
            <a:xfrm>
              <a:off x="9784389" y="1955682"/>
              <a:ext cx="419786" cy="35732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BF1F6047-C2D1-490A-84CF-0426DFDC57A2}"/>
                </a:ext>
              </a:extLst>
            </p:cNvPr>
            <p:cNvSpPr txBox="1"/>
            <p:nvPr/>
          </p:nvSpPr>
          <p:spPr>
            <a:xfrm>
              <a:off x="9671656" y="2032786"/>
              <a:ext cx="663761" cy="29288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500" dirty="0" err="1"/>
                <a:t>HLZ</a:t>
              </a:r>
              <a:r>
                <a:rPr lang="es-CL" sz="500" dirty="0"/>
                <a:t>-B</a:t>
              </a:r>
            </a:p>
          </p:txBody>
        </p:sp>
      </p:grpSp>
      <p:sp>
        <p:nvSpPr>
          <p:cNvPr id="45" name="Forma libre 48">
            <a:extLst>
              <a:ext uri="{FF2B5EF4-FFF2-40B4-BE49-F238E27FC236}">
                <a16:creationId xmlns:a16="http://schemas.microsoft.com/office/drawing/2014/main" id="{1DA30BE9-1C9B-4BC1-80C6-F8BDBB871DC8}"/>
              </a:ext>
            </a:extLst>
          </p:cNvPr>
          <p:cNvSpPr/>
          <p:nvPr/>
        </p:nvSpPr>
        <p:spPr>
          <a:xfrm rot="13138074">
            <a:off x="9452935" y="2319542"/>
            <a:ext cx="1842526" cy="2107251"/>
          </a:xfrm>
          <a:custGeom>
            <a:avLst/>
            <a:gdLst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94731 w 1412487"/>
              <a:gd name="connsiteY26" fmla="*/ 1880839 h 2259980"/>
              <a:gd name="connsiteX27" fmla="*/ 520390 w 1412487"/>
              <a:gd name="connsiteY27" fmla="*/ 1932878 h 2259980"/>
              <a:gd name="connsiteX28" fmla="*/ 446048 w 1412487"/>
              <a:gd name="connsiteY28" fmla="*/ 1977482 h 2259980"/>
              <a:gd name="connsiteX29" fmla="*/ 349404 w 1412487"/>
              <a:gd name="connsiteY29" fmla="*/ 2014653 h 2259980"/>
              <a:gd name="connsiteX30" fmla="*/ 260195 w 1412487"/>
              <a:gd name="connsiteY30" fmla="*/ 2051824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94731 w 1412487"/>
              <a:gd name="connsiteY26" fmla="*/ 1880839 h 2259980"/>
              <a:gd name="connsiteX27" fmla="*/ 520390 w 1412487"/>
              <a:gd name="connsiteY27" fmla="*/ 1932878 h 2259980"/>
              <a:gd name="connsiteX28" fmla="*/ 427096 w 1412487"/>
              <a:gd name="connsiteY28" fmla="*/ 1968007 h 2259980"/>
              <a:gd name="connsiteX29" fmla="*/ 349404 w 1412487"/>
              <a:gd name="connsiteY29" fmla="*/ 2014653 h 2259980"/>
              <a:gd name="connsiteX30" fmla="*/ 260195 w 1412487"/>
              <a:gd name="connsiteY30" fmla="*/ 2051824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94731 w 1412487"/>
              <a:gd name="connsiteY26" fmla="*/ 1880839 h 2259980"/>
              <a:gd name="connsiteX27" fmla="*/ 487225 w 1412487"/>
              <a:gd name="connsiteY27" fmla="*/ 1918665 h 2259980"/>
              <a:gd name="connsiteX28" fmla="*/ 427096 w 1412487"/>
              <a:gd name="connsiteY28" fmla="*/ 1968007 h 2259980"/>
              <a:gd name="connsiteX29" fmla="*/ 349404 w 1412487"/>
              <a:gd name="connsiteY29" fmla="*/ 2014653 h 2259980"/>
              <a:gd name="connsiteX30" fmla="*/ 260195 w 1412487"/>
              <a:gd name="connsiteY30" fmla="*/ 2051824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27096 w 1412487"/>
              <a:gd name="connsiteY28" fmla="*/ 1968007 h 2259980"/>
              <a:gd name="connsiteX29" fmla="*/ 349404 w 1412487"/>
              <a:gd name="connsiteY29" fmla="*/ 2014653 h 2259980"/>
              <a:gd name="connsiteX30" fmla="*/ 260195 w 1412487"/>
              <a:gd name="connsiteY30" fmla="*/ 2051824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27096 w 1412487"/>
              <a:gd name="connsiteY28" fmla="*/ 1968007 h 2259980"/>
              <a:gd name="connsiteX29" fmla="*/ 349404 w 1412487"/>
              <a:gd name="connsiteY29" fmla="*/ 2014653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27096 w 1412487"/>
              <a:gd name="connsiteY28" fmla="*/ 1968007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234068 w 1412487"/>
              <a:gd name="connsiteY21" fmla="*/ 921834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17621 w 1412487"/>
              <a:gd name="connsiteY28" fmla="*/ 1953793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78673 w 1412487"/>
              <a:gd name="connsiteY20" fmla="*/ 780585 h 2259980"/>
              <a:gd name="connsiteX21" fmla="*/ 1196165 w 1412487"/>
              <a:gd name="connsiteY21" fmla="*/ 969212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17621 w 1412487"/>
              <a:gd name="connsiteY28" fmla="*/ 1953793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15843 w 1412487"/>
              <a:gd name="connsiteY19" fmla="*/ 579863 h 2259980"/>
              <a:gd name="connsiteX20" fmla="*/ 1264459 w 1412487"/>
              <a:gd name="connsiteY20" fmla="*/ 794798 h 2259980"/>
              <a:gd name="connsiteX21" fmla="*/ 1196165 w 1412487"/>
              <a:gd name="connsiteY21" fmla="*/ 969212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17621 w 1412487"/>
              <a:gd name="connsiteY28" fmla="*/ 1953793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23278 w 1412487"/>
              <a:gd name="connsiteY18" fmla="*/ 505522 h 2259980"/>
              <a:gd name="connsiteX19" fmla="*/ 1301629 w 1412487"/>
              <a:gd name="connsiteY19" fmla="*/ 627241 h 2259980"/>
              <a:gd name="connsiteX20" fmla="*/ 1264459 w 1412487"/>
              <a:gd name="connsiteY20" fmla="*/ 794798 h 2259980"/>
              <a:gd name="connsiteX21" fmla="*/ 1196165 w 1412487"/>
              <a:gd name="connsiteY21" fmla="*/ 969212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17621 w 1412487"/>
              <a:gd name="connsiteY28" fmla="*/ 1953793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  <a:gd name="connsiteX0" fmla="*/ 245326 w 1412487"/>
              <a:gd name="connsiteY0" fmla="*/ 2259980 h 2259980"/>
              <a:gd name="connsiteX1" fmla="*/ 371707 w 1412487"/>
              <a:gd name="connsiteY1" fmla="*/ 2155902 h 2259980"/>
              <a:gd name="connsiteX2" fmla="*/ 512956 w 1412487"/>
              <a:gd name="connsiteY2" fmla="*/ 2029522 h 2259980"/>
              <a:gd name="connsiteX3" fmla="*/ 594731 w 1412487"/>
              <a:gd name="connsiteY3" fmla="*/ 1940312 h 2259980"/>
              <a:gd name="connsiteX4" fmla="*/ 735980 w 1412487"/>
              <a:gd name="connsiteY4" fmla="*/ 1761892 h 2259980"/>
              <a:gd name="connsiteX5" fmla="*/ 788019 w 1412487"/>
              <a:gd name="connsiteY5" fmla="*/ 1680117 h 2259980"/>
              <a:gd name="connsiteX6" fmla="*/ 847492 w 1412487"/>
              <a:gd name="connsiteY6" fmla="*/ 1576039 h 2259980"/>
              <a:gd name="connsiteX7" fmla="*/ 914400 w 1412487"/>
              <a:gd name="connsiteY7" fmla="*/ 1434790 h 2259980"/>
              <a:gd name="connsiteX8" fmla="*/ 1011043 w 1412487"/>
              <a:gd name="connsiteY8" fmla="*/ 1167161 h 2259980"/>
              <a:gd name="connsiteX9" fmla="*/ 1107687 w 1412487"/>
              <a:gd name="connsiteY9" fmla="*/ 810322 h 2259980"/>
              <a:gd name="connsiteX10" fmla="*/ 1137424 w 1412487"/>
              <a:gd name="connsiteY10" fmla="*/ 706243 h 2259980"/>
              <a:gd name="connsiteX11" fmla="*/ 1167161 w 1412487"/>
              <a:gd name="connsiteY11" fmla="*/ 572429 h 2259980"/>
              <a:gd name="connsiteX12" fmla="*/ 1182029 w 1412487"/>
              <a:gd name="connsiteY12" fmla="*/ 453482 h 2259980"/>
              <a:gd name="connsiteX13" fmla="*/ 1189463 w 1412487"/>
              <a:gd name="connsiteY13" fmla="*/ 304800 h 2259980"/>
              <a:gd name="connsiteX14" fmla="*/ 1077951 w 1412487"/>
              <a:gd name="connsiteY14" fmla="*/ 349404 h 2259980"/>
              <a:gd name="connsiteX15" fmla="*/ 1248936 w 1412487"/>
              <a:gd name="connsiteY15" fmla="*/ 0 h 2259980"/>
              <a:gd name="connsiteX16" fmla="*/ 1412487 w 1412487"/>
              <a:gd name="connsiteY16" fmla="*/ 319668 h 2259980"/>
              <a:gd name="connsiteX17" fmla="*/ 1323278 w 1412487"/>
              <a:gd name="connsiteY17" fmla="*/ 297365 h 2259980"/>
              <a:gd name="connsiteX18" fmla="*/ 1318540 w 1412487"/>
              <a:gd name="connsiteY18" fmla="*/ 491308 h 2259980"/>
              <a:gd name="connsiteX19" fmla="*/ 1301629 w 1412487"/>
              <a:gd name="connsiteY19" fmla="*/ 627241 h 2259980"/>
              <a:gd name="connsiteX20" fmla="*/ 1264459 w 1412487"/>
              <a:gd name="connsiteY20" fmla="*/ 794798 h 2259980"/>
              <a:gd name="connsiteX21" fmla="*/ 1196165 w 1412487"/>
              <a:gd name="connsiteY21" fmla="*/ 969212 h 2259980"/>
              <a:gd name="connsiteX22" fmla="*/ 1100253 w 1412487"/>
              <a:gd name="connsiteY22" fmla="*/ 1204331 h 2259980"/>
              <a:gd name="connsiteX23" fmla="*/ 951570 w 1412487"/>
              <a:gd name="connsiteY23" fmla="*/ 1457092 h 2259980"/>
              <a:gd name="connsiteX24" fmla="*/ 869795 w 1412487"/>
              <a:gd name="connsiteY24" fmla="*/ 1583473 h 2259980"/>
              <a:gd name="connsiteX25" fmla="*/ 765717 w 1412487"/>
              <a:gd name="connsiteY25" fmla="*/ 1694985 h 2259980"/>
              <a:gd name="connsiteX26" fmla="*/ 580517 w 1412487"/>
              <a:gd name="connsiteY26" fmla="*/ 1852412 h 2259980"/>
              <a:gd name="connsiteX27" fmla="*/ 487225 w 1412487"/>
              <a:gd name="connsiteY27" fmla="*/ 1918665 h 2259980"/>
              <a:gd name="connsiteX28" fmla="*/ 417621 w 1412487"/>
              <a:gd name="connsiteY28" fmla="*/ 1953793 h 2259980"/>
              <a:gd name="connsiteX29" fmla="*/ 330452 w 1412487"/>
              <a:gd name="connsiteY29" fmla="*/ 2005178 h 2259980"/>
              <a:gd name="connsiteX30" fmla="*/ 212817 w 1412487"/>
              <a:gd name="connsiteY30" fmla="*/ 2056562 h 2259980"/>
              <a:gd name="connsiteX31" fmla="*/ 96643 w 1412487"/>
              <a:gd name="connsiteY31" fmla="*/ 2111297 h 2259980"/>
              <a:gd name="connsiteX32" fmla="*/ 0 w 1412487"/>
              <a:gd name="connsiteY32" fmla="*/ 2133600 h 2259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12487" h="2259980">
                <a:moveTo>
                  <a:pt x="245326" y="2259980"/>
                </a:moveTo>
                <a:lnTo>
                  <a:pt x="371707" y="2155902"/>
                </a:lnTo>
                <a:lnTo>
                  <a:pt x="512956" y="2029522"/>
                </a:lnTo>
                <a:lnTo>
                  <a:pt x="594731" y="1940312"/>
                </a:lnTo>
                <a:lnTo>
                  <a:pt x="735980" y="1761892"/>
                </a:lnTo>
                <a:lnTo>
                  <a:pt x="788019" y="1680117"/>
                </a:lnTo>
                <a:lnTo>
                  <a:pt x="847492" y="1576039"/>
                </a:lnTo>
                <a:lnTo>
                  <a:pt x="914400" y="1434790"/>
                </a:lnTo>
                <a:lnTo>
                  <a:pt x="1011043" y="1167161"/>
                </a:lnTo>
                <a:lnTo>
                  <a:pt x="1107687" y="810322"/>
                </a:lnTo>
                <a:lnTo>
                  <a:pt x="1137424" y="706243"/>
                </a:lnTo>
                <a:lnTo>
                  <a:pt x="1167161" y="572429"/>
                </a:lnTo>
                <a:lnTo>
                  <a:pt x="1182029" y="453482"/>
                </a:lnTo>
                <a:lnTo>
                  <a:pt x="1189463" y="304800"/>
                </a:lnTo>
                <a:lnTo>
                  <a:pt x="1077951" y="349404"/>
                </a:lnTo>
                <a:lnTo>
                  <a:pt x="1248936" y="0"/>
                </a:lnTo>
                <a:lnTo>
                  <a:pt x="1412487" y="319668"/>
                </a:lnTo>
                <a:lnTo>
                  <a:pt x="1323278" y="297365"/>
                </a:lnTo>
                <a:lnTo>
                  <a:pt x="1318540" y="491308"/>
                </a:lnTo>
                <a:lnTo>
                  <a:pt x="1301629" y="627241"/>
                </a:lnTo>
                <a:lnTo>
                  <a:pt x="1264459" y="794798"/>
                </a:lnTo>
                <a:lnTo>
                  <a:pt x="1196165" y="969212"/>
                </a:lnTo>
                <a:lnTo>
                  <a:pt x="1100253" y="1204331"/>
                </a:lnTo>
                <a:lnTo>
                  <a:pt x="951570" y="1457092"/>
                </a:lnTo>
                <a:lnTo>
                  <a:pt x="869795" y="1583473"/>
                </a:lnTo>
                <a:lnTo>
                  <a:pt x="765717" y="1694985"/>
                </a:lnTo>
                <a:lnTo>
                  <a:pt x="580517" y="1852412"/>
                </a:lnTo>
                <a:lnTo>
                  <a:pt x="487225" y="1918665"/>
                </a:lnTo>
                <a:lnTo>
                  <a:pt x="417621" y="1953793"/>
                </a:lnTo>
                <a:lnTo>
                  <a:pt x="330452" y="2005178"/>
                </a:lnTo>
                <a:lnTo>
                  <a:pt x="212817" y="2056562"/>
                </a:lnTo>
                <a:lnTo>
                  <a:pt x="96643" y="2111297"/>
                </a:lnTo>
                <a:lnTo>
                  <a:pt x="0" y="2133600"/>
                </a:ln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AA63CE01-D7D6-43DB-B660-C6F5B2A433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307" t="40972" r="23256" b="52917"/>
          <a:stretch/>
        </p:blipFill>
        <p:spPr>
          <a:xfrm>
            <a:off x="8745020" y="3786757"/>
            <a:ext cx="281717" cy="281717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0" name="Rectángulo 49">
            <a:extLst>
              <a:ext uri="{FF2B5EF4-FFF2-40B4-BE49-F238E27FC236}">
                <a16:creationId xmlns:a16="http://schemas.microsoft.com/office/drawing/2014/main" id="{229B71FB-0CB0-49BA-B072-EF9996EAFFA1}"/>
              </a:ext>
            </a:extLst>
          </p:cNvPr>
          <p:cNvSpPr/>
          <p:nvPr/>
        </p:nvSpPr>
        <p:spPr>
          <a:xfrm>
            <a:off x="9536750" y="5035487"/>
            <a:ext cx="419963" cy="1692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 Arial"/>
              </a:rPr>
              <a:t>PMA</a:t>
            </a:r>
            <a:endParaRPr lang="es-ES" sz="7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 Arial"/>
            </a:endParaRPr>
          </a:p>
        </p:txBody>
      </p:sp>
      <p:grpSp>
        <p:nvGrpSpPr>
          <p:cNvPr id="51" name="Grupo 50">
            <a:extLst>
              <a:ext uri="{FF2B5EF4-FFF2-40B4-BE49-F238E27FC236}">
                <a16:creationId xmlns:a16="http://schemas.microsoft.com/office/drawing/2014/main" id="{5691B4CC-B958-4969-94AA-A8B4731CE450}"/>
              </a:ext>
            </a:extLst>
          </p:cNvPr>
          <p:cNvGrpSpPr/>
          <p:nvPr/>
        </p:nvGrpSpPr>
        <p:grpSpPr>
          <a:xfrm>
            <a:off x="9442416" y="4625788"/>
            <a:ext cx="387384" cy="248243"/>
            <a:chOff x="9671020" y="1955682"/>
            <a:chExt cx="666919" cy="357321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DA380347-43DA-49D5-A285-9C491B503373}"/>
                </a:ext>
              </a:extLst>
            </p:cNvPr>
            <p:cNvSpPr/>
            <p:nvPr/>
          </p:nvSpPr>
          <p:spPr>
            <a:xfrm>
              <a:off x="9784389" y="1955682"/>
              <a:ext cx="419786" cy="35732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CuadroTexto 52">
              <a:extLst>
                <a:ext uri="{FF2B5EF4-FFF2-40B4-BE49-F238E27FC236}">
                  <a16:creationId xmlns:a16="http://schemas.microsoft.com/office/drawing/2014/main" id="{BF1F6047-C2D1-490A-84CF-0426DFDC57A2}"/>
                </a:ext>
              </a:extLst>
            </p:cNvPr>
            <p:cNvSpPr txBox="1"/>
            <p:nvPr/>
          </p:nvSpPr>
          <p:spPr>
            <a:xfrm>
              <a:off x="9671020" y="2015035"/>
              <a:ext cx="666919" cy="29288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500" dirty="0" err="1"/>
                <a:t>HLZ</a:t>
              </a:r>
              <a:r>
                <a:rPr lang="es-CL" sz="500" dirty="0"/>
                <a:t>-A</a:t>
              </a:r>
            </a:p>
          </p:txBody>
        </p:sp>
      </p:grpSp>
      <p:pic>
        <p:nvPicPr>
          <p:cNvPr id="43" name="Imagen 42">
            <a:extLst>
              <a:ext uri="{FF2B5EF4-FFF2-40B4-BE49-F238E27FC236}">
                <a16:creationId xmlns:a16="http://schemas.microsoft.com/office/drawing/2014/main" id="{0F59BC70-A366-40DD-A8F5-518CE451C8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1377063" y="2841127"/>
            <a:ext cx="482600" cy="476250"/>
          </a:xfrm>
          <a:prstGeom prst="rect">
            <a:avLst/>
          </a:prstGeom>
        </p:spPr>
      </p:pic>
      <p:sp>
        <p:nvSpPr>
          <p:cNvPr id="54" name="Rectángulo 53">
            <a:extLst>
              <a:ext uri="{FF2B5EF4-FFF2-40B4-BE49-F238E27FC236}">
                <a16:creationId xmlns:a16="http://schemas.microsoft.com/office/drawing/2014/main" id="{9836AF4E-6985-429B-B9BD-05AE8293E8D8}"/>
              </a:ext>
            </a:extLst>
          </p:cNvPr>
          <p:cNvSpPr/>
          <p:nvPr/>
        </p:nvSpPr>
        <p:spPr>
          <a:xfrm>
            <a:off x="8624082" y="3217135"/>
            <a:ext cx="304123" cy="246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 Arial"/>
              </a:rPr>
              <a:t>A-1</a:t>
            </a:r>
          </a:p>
          <a:p>
            <a:pPr algn="ctr"/>
            <a:r>
              <a:rPr lang="es-ES" sz="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 Arial"/>
              </a:rPr>
              <a:t>A-2</a:t>
            </a:r>
            <a:endParaRPr lang="es-ES" sz="5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 Arial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0FE00950-9BD1-4461-B481-55125759E9FE}"/>
              </a:ext>
            </a:extLst>
          </p:cNvPr>
          <p:cNvSpPr/>
          <p:nvPr/>
        </p:nvSpPr>
        <p:spPr>
          <a:xfrm>
            <a:off x="8620248" y="3650459"/>
            <a:ext cx="531260" cy="1692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 Arial"/>
              </a:rPr>
              <a:t>L-1</a:t>
            </a:r>
            <a:endParaRPr lang="es-ES" sz="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 Arial"/>
            </a:endParaRPr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30F1316E-5E48-494A-92AA-8B28C53A51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959" t="7008" r="9597" b="7082"/>
          <a:stretch/>
        </p:blipFill>
        <p:spPr>
          <a:xfrm>
            <a:off x="9596817" y="3207699"/>
            <a:ext cx="380503" cy="387685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7A2FD165-87F0-4CA9-AE26-3D76DADAA2D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3251" t="48697" r="23369" b="47362"/>
          <a:stretch/>
        </p:blipFill>
        <p:spPr>
          <a:xfrm>
            <a:off x="9614346" y="4877341"/>
            <a:ext cx="264773" cy="173596"/>
          </a:xfrm>
          <a:prstGeom prst="rect">
            <a:avLst/>
          </a:prstGeom>
          <a:ln w="635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F92FB549-D83B-1BE7-8465-211A2235BB94}"/>
              </a:ext>
            </a:extLst>
          </p:cNvPr>
          <p:cNvGrpSpPr/>
          <p:nvPr/>
        </p:nvGrpSpPr>
        <p:grpSpPr>
          <a:xfrm>
            <a:off x="-23749" y="6492876"/>
            <a:ext cx="12226863" cy="378452"/>
            <a:chOff x="-23749" y="6492876"/>
            <a:chExt cx="12226863" cy="378452"/>
          </a:xfrm>
        </p:grpSpPr>
        <p:sp>
          <p:nvSpPr>
            <p:cNvPr id="6" name="Marcador de número de diapositiva 3">
              <a:extLst>
                <a:ext uri="{FF2B5EF4-FFF2-40B4-BE49-F238E27FC236}">
                  <a16:creationId xmlns:a16="http://schemas.microsoft.com/office/drawing/2014/main" id="{C66E5179-6EE3-1682-492A-242887F5F25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503027" y="6492876"/>
              <a:ext cx="7000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B088506B-90A2-4D53-8214-77D4497104BB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14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  <p:sp>
          <p:nvSpPr>
            <p:cNvPr id="7" name="Proceso alternativo 6">
              <a:extLst>
                <a:ext uri="{FF2B5EF4-FFF2-40B4-BE49-F238E27FC236}">
                  <a16:creationId xmlns:a16="http://schemas.microsoft.com/office/drawing/2014/main" id="{28BF59D6-F0F3-46BA-37C5-A8D4D6210C64}"/>
                </a:ext>
              </a:extLst>
            </p:cNvPr>
            <p:cNvSpPr/>
            <p:nvPr/>
          </p:nvSpPr>
          <p:spPr>
            <a:xfrm>
              <a:off x="-11113" y="6506203"/>
              <a:ext cx="12203726" cy="45719"/>
            </a:xfrm>
            <a:prstGeom prst="flowChartAlternateProcess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9" name="15 Rectángulo">
              <a:extLst>
                <a:ext uri="{FF2B5EF4-FFF2-40B4-BE49-F238E27FC236}">
                  <a16:creationId xmlns:a16="http://schemas.microsoft.com/office/drawing/2014/main" id="{00BF9DCF-D0E3-50EB-6016-7CC36A0BC5D7}"/>
                </a:ext>
              </a:extLst>
            </p:cNvPr>
            <p:cNvSpPr/>
            <p:nvPr/>
          </p:nvSpPr>
          <p:spPr>
            <a:xfrm>
              <a:off x="-23749" y="6544461"/>
              <a:ext cx="12226859" cy="326867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s-CL" sz="1100" dirty="0">
                  <a:solidFill>
                    <a:srgbClr val="FFFF00"/>
                  </a:solidFill>
                </a:rPr>
                <a:t>PATRIOTISMO                                     </a:t>
              </a:r>
              <a:r>
                <a:rPr lang="es-CL" sz="1050" dirty="0">
                  <a:solidFill>
                    <a:srgbClr val="FFFF00"/>
                  </a:solidFill>
                </a:rPr>
                <a:t>HONOR                                                   LEALTAD                                                   VALENTÍA                                                   INTEGRIDAD                                                    DEBER</a:t>
              </a:r>
            </a:p>
          </p:txBody>
        </p:sp>
        <p:sp>
          <p:nvSpPr>
            <p:cNvPr id="10" name="Marcador de número de diapositiva 3">
              <a:extLst>
                <a:ext uri="{FF2B5EF4-FFF2-40B4-BE49-F238E27FC236}">
                  <a16:creationId xmlns:a16="http://schemas.microsoft.com/office/drawing/2014/main" id="{4FDD9227-1B32-4472-694B-9A8515E380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53813" y="6492876"/>
              <a:ext cx="700088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fld id="{C4E0D380-4A0A-4D7E-819B-49A477408375}" type="slidenum">
                <a:rPr lang="es-CL" altLang="es-CL" sz="1200" b="1">
                  <a:solidFill>
                    <a:srgbClr val="FFFF00"/>
                  </a:solidFill>
                </a:rPr>
                <a:pPr algn="r" eaLnBrk="1" hangingPunct="1">
                  <a:spcBef>
                    <a:spcPct val="0"/>
                  </a:spcBef>
                  <a:buFontTx/>
                  <a:buNone/>
                </a:pPr>
                <a:t>14</a:t>
              </a:fld>
              <a:endParaRPr lang="es-CL" altLang="es-CL" sz="1200" b="1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673098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574247"/>
              </p:ext>
            </p:extLst>
          </p:nvPr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3" name="81 Triángulo isósceles">
            <a:extLst>
              <a:ext uri="{FF2B5EF4-FFF2-40B4-BE49-F238E27FC236}">
                <a16:creationId xmlns:a16="http://schemas.microsoft.com/office/drawing/2014/main" id="{85661341-CCE3-1BB3-D99D-486B2C921619}"/>
              </a:ext>
            </a:extLst>
          </p:cNvPr>
          <p:cNvSpPr/>
          <p:nvPr/>
        </p:nvSpPr>
        <p:spPr>
          <a:xfrm>
            <a:off x="516467" y="5670551"/>
            <a:ext cx="254000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4" name="82 CuadroTexto">
            <a:extLst>
              <a:ext uri="{FF2B5EF4-FFF2-40B4-BE49-F238E27FC236}">
                <a16:creationId xmlns:a16="http://schemas.microsoft.com/office/drawing/2014/main" id="{D848D375-E4E5-2A27-8001-277803E4A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052" y="5715000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/>
              <a:t>RIESGO EVALUADO</a:t>
            </a:r>
            <a:endParaRPr lang="es-CL" sz="1600" b="1"/>
          </a:p>
        </p:txBody>
      </p:sp>
      <p:sp>
        <p:nvSpPr>
          <p:cNvPr id="6" name="83 Triángulo isósceles">
            <a:extLst>
              <a:ext uri="{FF2B5EF4-FFF2-40B4-BE49-F238E27FC236}">
                <a16:creationId xmlns:a16="http://schemas.microsoft.com/office/drawing/2014/main" id="{26365D16-0BAA-9A8B-D5F9-19D0FBA3056A}"/>
              </a:ext>
            </a:extLst>
          </p:cNvPr>
          <p:cNvSpPr/>
          <p:nvPr/>
        </p:nvSpPr>
        <p:spPr>
          <a:xfrm>
            <a:off x="3145367" y="5657851"/>
            <a:ext cx="254000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7" name="84 CuadroTexto">
            <a:extLst>
              <a:ext uri="{FF2B5EF4-FFF2-40B4-BE49-F238E27FC236}">
                <a16:creationId xmlns:a16="http://schemas.microsoft.com/office/drawing/2014/main" id="{A8FEA634-0EF3-A419-695B-17C117FB7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8485" y="5674784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RIESGO MITIGADO</a:t>
            </a:r>
            <a:endParaRPr lang="es-CL" sz="1600" b="1" dirty="0"/>
          </a:p>
        </p:txBody>
      </p:sp>
      <p:sp>
        <p:nvSpPr>
          <p:cNvPr id="9" name="4 Rectángulo redondeado">
            <a:extLst>
              <a:ext uri="{FF2B5EF4-FFF2-40B4-BE49-F238E27FC236}">
                <a16:creationId xmlns:a16="http://schemas.microsoft.com/office/drawing/2014/main" id="{D9A02F05-9A52-7534-CD99-4C70B0BE3054}"/>
              </a:ext>
            </a:extLst>
          </p:cNvPr>
          <p:cNvSpPr/>
          <p:nvPr/>
        </p:nvSpPr>
        <p:spPr>
          <a:xfrm>
            <a:off x="2760133" y="1992366"/>
            <a:ext cx="8786104" cy="246089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10" name="7 CuadroTexto">
            <a:extLst>
              <a:ext uri="{FF2B5EF4-FFF2-40B4-BE49-F238E27FC236}">
                <a16:creationId xmlns:a16="http://schemas.microsoft.com/office/drawing/2014/main" id="{57AA8C28-BCF3-294A-6C1B-951D26951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4151" y="2242688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CRÍTICO</a:t>
            </a:r>
            <a:endParaRPr lang="es-CL" sz="1600" b="1" dirty="0"/>
          </a:p>
        </p:txBody>
      </p:sp>
      <p:sp>
        <p:nvSpPr>
          <p:cNvPr id="11" name="34 CuadroTexto">
            <a:extLst>
              <a:ext uri="{FF2B5EF4-FFF2-40B4-BE49-F238E27FC236}">
                <a16:creationId xmlns:a16="http://schemas.microsoft.com/office/drawing/2014/main" id="{98C08D62-FA49-F7C6-098A-CBC5B23F2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801" y="2242689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MODERADO</a:t>
            </a:r>
            <a:endParaRPr lang="es-CL" sz="1600" b="1" dirty="0"/>
          </a:p>
        </p:txBody>
      </p:sp>
      <p:sp>
        <p:nvSpPr>
          <p:cNvPr id="12" name="39 CuadroTexto">
            <a:extLst>
              <a:ext uri="{FF2B5EF4-FFF2-40B4-BE49-F238E27FC236}">
                <a16:creationId xmlns:a16="http://schemas.microsoft.com/office/drawing/2014/main" id="{3121E35A-E883-F598-D735-B9DEB583C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3986" y="2236654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13" name="40 CuadroTexto">
            <a:extLst>
              <a:ext uri="{FF2B5EF4-FFF2-40B4-BE49-F238E27FC236}">
                <a16:creationId xmlns:a16="http://schemas.microsoft.com/office/drawing/2014/main" id="{CF9A4D78-3138-9D7E-ACB0-BAAEA5F6C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228" y="2238160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14" name="41 CuadroTexto">
            <a:extLst>
              <a:ext uri="{FF2B5EF4-FFF2-40B4-BE49-F238E27FC236}">
                <a16:creationId xmlns:a16="http://schemas.microsoft.com/office/drawing/2014/main" id="{5D8D7360-5BB8-6AAD-9596-B03D8ACAC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8884" y="2253271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SERIO</a:t>
            </a:r>
            <a:endParaRPr lang="es-CL" sz="1600" b="1" dirty="0"/>
          </a:p>
        </p:txBody>
      </p:sp>
      <p:sp>
        <p:nvSpPr>
          <p:cNvPr id="18" name="8 Triángulo isósceles">
            <a:extLst>
              <a:ext uri="{FF2B5EF4-FFF2-40B4-BE49-F238E27FC236}">
                <a16:creationId xmlns:a16="http://schemas.microsoft.com/office/drawing/2014/main" id="{88F2A355-6BF7-CE11-DD9D-949973661D2C}"/>
              </a:ext>
            </a:extLst>
          </p:cNvPr>
          <p:cNvSpPr/>
          <p:nvPr/>
        </p:nvSpPr>
        <p:spPr>
          <a:xfrm>
            <a:off x="6728209" y="1915228"/>
            <a:ext cx="256116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20" name="42 Triángulo isósceles">
            <a:extLst>
              <a:ext uri="{FF2B5EF4-FFF2-40B4-BE49-F238E27FC236}">
                <a16:creationId xmlns:a16="http://schemas.microsoft.com/office/drawing/2014/main" id="{2CFAF7BA-4528-7B0B-E6C8-DEE753D317F1}"/>
              </a:ext>
            </a:extLst>
          </p:cNvPr>
          <p:cNvSpPr/>
          <p:nvPr/>
        </p:nvSpPr>
        <p:spPr>
          <a:xfrm>
            <a:off x="8660725" y="1929422"/>
            <a:ext cx="256117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21" name="10 Conector recto de flecha">
            <a:extLst>
              <a:ext uri="{FF2B5EF4-FFF2-40B4-BE49-F238E27FC236}">
                <a16:creationId xmlns:a16="http://schemas.microsoft.com/office/drawing/2014/main" id="{889E08EF-9FA1-4038-CB6A-F134F31873E7}"/>
              </a:ext>
            </a:extLst>
          </p:cNvPr>
          <p:cNvCxnSpPr/>
          <p:nvPr/>
        </p:nvCxnSpPr>
        <p:spPr>
          <a:xfrm>
            <a:off x="7045709" y="2105104"/>
            <a:ext cx="165311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11 CuadroTexto">
            <a:extLst>
              <a:ext uri="{FF2B5EF4-FFF2-40B4-BE49-F238E27FC236}">
                <a16:creationId xmlns:a16="http://schemas.microsoft.com/office/drawing/2014/main" id="{C11E10B8-245B-7D8B-9D87-E64A7AAE4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6550" y="1809506"/>
            <a:ext cx="29591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latin typeface="Arial Black" panose="020B0A04020102020204" pitchFamily="34" charset="0"/>
              </a:rPr>
              <a:t>CONVOY MOTORIZADO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76 CuadroTexto">
            <a:extLst>
              <a:ext uri="{FF2B5EF4-FFF2-40B4-BE49-F238E27FC236}">
                <a16:creationId xmlns:a16="http://schemas.microsoft.com/office/drawing/2014/main" id="{8E981603-0F1C-4122-FC01-2AB1A1028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3566" y="1556146"/>
            <a:ext cx="906356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UNIDADES ENTRENADAS – </a:t>
            </a:r>
            <a:r>
              <a:rPr lang="es-ES" sz="1600" b="1" dirty="0" smtClean="0"/>
              <a:t>E.P.P. </a:t>
            </a:r>
            <a:r>
              <a:rPr lang="es-ES" sz="1600" b="1" dirty="0"/>
              <a:t>(O.C.E.)</a:t>
            </a:r>
            <a:endParaRPr lang="es-CL" sz="1600" b="1" dirty="0"/>
          </a:p>
        </p:txBody>
      </p:sp>
      <p:sp>
        <p:nvSpPr>
          <p:cNvPr id="25" name="4 Rectángulo redondeado">
            <a:extLst>
              <a:ext uri="{FF2B5EF4-FFF2-40B4-BE49-F238E27FC236}">
                <a16:creationId xmlns:a16="http://schemas.microsoft.com/office/drawing/2014/main" id="{510CFA64-1448-B0D0-3632-C143F04EE88A}"/>
              </a:ext>
            </a:extLst>
          </p:cNvPr>
          <p:cNvSpPr/>
          <p:nvPr/>
        </p:nvSpPr>
        <p:spPr>
          <a:xfrm>
            <a:off x="2719917" y="3634958"/>
            <a:ext cx="8826320" cy="332814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26" name="7 CuadroTexto">
            <a:extLst>
              <a:ext uri="{FF2B5EF4-FFF2-40B4-BE49-F238E27FC236}">
                <a16:creationId xmlns:a16="http://schemas.microsoft.com/office/drawing/2014/main" id="{CFAB980D-F4CD-E15A-E7A5-B80BC3F67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1818" y="3969888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/>
              <a:t>CRÍTICO</a:t>
            </a:r>
            <a:endParaRPr lang="es-CL" sz="1600" b="1"/>
          </a:p>
        </p:txBody>
      </p:sp>
      <p:sp>
        <p:nvSpPr>
          <p:cNvPr id="27" name="34 CuadroTexto">
            <a:extLst>
              <a:ext uri="{FF2B5EF4-FFF2-40B4-BE49-F238E27FC236}">
                <a16:creationId xmlns:a16="http://schemas.microsoft.com/office/drawing/2014/main" id="{12E3E0B4-A063-DC2E-2E42-A89BC08DB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6584" y="3972005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MODERADO</a:t>
            </a:r>
            <a:endParaRPr lang="es-CL" sz="1600" b="1"/>
          </a:p>
        </p:txBody>
      </p:sp>
      <p:sp>
        <p:nvSpPr>
          <p:cNvPr id="28" name="39 CuadroTexto">
            <a:extLst>
              <a:ext uri="{FF2B5EF4-FFF2-40B4-BE49-F238E27FC236}">
                <a16:creationId xmlns:a16="http://schemas.microsoft.com/office/drawing/2014/main" id="{EEA163B8-B62F-0CBA-D00B-EB6E1AFB9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1778" y="3945754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29" name="40 CuadroTexto">
            <a:extLst>
              <a:ext uri="{FF2B5EF4-FFF2-40B4-BE49-F238E27FC236}">
                <a16:creationId xmlns:a16="http://schemas.microsoft.com/office/drawing/2014/main" id="{A006C761-6869-C7AF-4FA0-CADD639B8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0657" y="3953778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30" name="41 CuadroTexto">
            <a:extLst>
              <a:ext uri="{FF2B5EF4-FFF2-40B4-BE49-F238E27FC236}">
                <a16:creationId xmlns:a16="http://schemas.microsoft.com/office/drawing/2014/main" id="{1330D189-DEAB-2EE2-0D70-F3C5B3420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8667" y="3982588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SERIO</a:t>
            </a:r>
            <a:endParaRPr lang="es-CL" sz="1600" b="1"/>
          </a:p>
        </p:txBody>
      </p:sp>
      <p:sp>
        <p:nvSpPr>
          <p:cNvPr id="31" name="8 Triángulo isósceles">
            <a:extLst>
              <a:ext uri="{FF2B5EF4-FFF2-40B4-BE49-F238E27FC236}">
                <a16:creationId xmlns:a16="http://schemas.microsoft.com/office/drawing/2014/main" id="{3B97F873-ADDE-D107-6E4E-0B48D5B2A306}"/>
              </a:ext>
            </a:extLst>
          </p:cNvPr>
          <p:cNvSpPr/>
          <p:nvPr/>
        </p:nvSpPr>
        <p:spPr>
          <a:xfrm>
            <a:off x="4711700" y="3628981"/>
            <a:ext cx="254000" cy="29844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32" name="42 Triángulo isósceles">
            <a:extLst>
              <a:ext uri="{FF2B5EF4-FFF2-40B4-BE49-F238E27FC236}">
                <a16:creationId xmlns:a16="http://schemas.microsoft.com/office/drawing/2014/main" id="{B76C74DF-5F6F-9D99-DD75-EA9FA7CDFD80}"/>
              </a:ext>
            </a:extLst>
          </p:cNvPr>
          <p:cNvSpPr/>
          <p:nvPr/>
        </p:nvSpPr>
        <p:spPr>
          <a:xfrm>
            <a:off x="6644217" y="3656622"/>
            <a:ext cx="254000" cy="298449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33" name="10 Conector recto de flecha">
            <a:extLst>
              <a:ext uri="{FF2B5EF4-FFF2-40B4-BE49-F238E27FC236}">
                <a16:creationId xmlns:a16="http://schemas.microsoft.com/office/drawing/2014/main" id="{77590E72-63A1-642B-9253-CD1F4B8B9FF6}"/>
              </a:ext>
            </a:extLst>
          </p:cNvPr>
          <p:cNvCxnSpPr/>
          <p:nvPr/>
        </p:nvCxnSpPr>
        <p:spPr>
          <a:xfrm>
            <a:off x="5029200" y="3832304"/>
            <a:ext cx="165311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76 CuadroTexto">
            <a:extLst>
              <a:ext uri="{FF2B5EF4-FFF2-40B4-BE49-F238E27FC236}">
                <a16:creationId xmlns:a16="http://schemas.microsoft.com/office/drawing/2014/main" id="{91F3CE99-653F-0FA9-D532-B507F9F96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3477" y="3265246"/>
            <a:ext cx="905365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UNIDADES ENTRENADAS – METEOROLOGÍA. (O.C.E.)</a:t>
            </a:r>
            <a:endParaRPr lang="es-CL" sz="1600" b="1" dirty="0"/>
          </a:p>
        </p:txBody>
      </p:sp>
      <p:sp>
        <p:nvSpPr>
          <p:cNvPr id="37" name="11 CuadroTexto">
            <a:extLst>
              <a:ext uri="{FF2B5EF4-FFF2-40B4-BE49-F238E27FC236}">
                <a16:creationId xmlns:a16="http://schemas.microsoft.com/office/drawing/2014/main" id="{A280FBC5-187A-4455-7DC3-FF76ED6EC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653" y="3504837"/>
            <a:ext cx="2959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EMBARCO</a:t>
            </a: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 LST</a:t>
            </a:r>
            <a:endParaRPr lang="es-CL" b="1" dirty="0">
              <a:latin typeface="Arial Black" panose="020B0A04020102020204" pitchFamily="34" charset="0"/>
            </a:endParaRPr>
          </a:p>
        </p:txBody>
      </p:sp>
      <p:pic>
        <p:nvPicPr>
          <p:cNvPr id="38" name="Imagen 37">
            <a:hlinkClick r:id="" action="ppaction://noaction"/>
            <a:extLst>
              <a:ext uri="{FF2B5EF4-FFF2-40B4-BE49-F238E27FC236}">
                <a16:creationId xmlns:a16="http://schemas.microsoft.com/office/drawing/2014/main" id="{A9259FBB-0176-3CE7-0F40-3F286405D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3084" y="4143535"/>
            <a:ext cx="436107" cy="41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7318"/>
      </p:ext>
    </p:extLst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574247"/>
              </p:ext>
            </p:extLst>
          </p:nvPr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3" name="81 Triángulo isósceles">
            <a:extLst>
              <a:ext uri="{FF2B5EF4-FFF2-40B4-BE49-F238E27FC236}">
                <a16:creationId xmlns:a16="http://schemas.microsoft.com/office/drawing/2014/main" id="{85661341-CCE3-1BB3-D99D-486B2C921619}"/>
              </a:ext>
            </a:extLst>
          </p:cNvPr>
          <p:cNvSpPr/>
          <p:nvPr/>
        </p:nvSpPr>
        <p:spPr>
          <a:xfrm>
            <a:off x="516467" y="5670551"/>
            <a:ext cx="254000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4" name="82 CuadroTexto">
            <a:extLst>
              <a:ext uri="{FF2B5EF4-FFF2-40B4-BE49-F238E27FC236}">
                <a16:creationId xmlns:a16="http://schemas.microsoft.com/office/drawing/2014/main" id="{D848D375-E4E5-2A27-8001-277803E4A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052" y="5715000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/>
              <a:t>RIESGO EVALUADO</a:t>
            </a:r>
            <a:endParaRPr lang="es-CL" sz="1600" b="1"/>
          </a:p>
        </p:txBody>
      </p:sp>
      <p:sp>
        <p:nvSpPr>
          <p:cNvPr id="6" name="83 Triángulo isósceles">
            <a:extLst>
              <a:ext uri="{FF2B5EF4-FFF2-40B4-BE49-F238E27FC236}">
                <a16:creationId xmlns:a16="http://schemas.microsoft.com/office/drawing/2014/main" id="{26365D16-0BAA-9A8B-D5F9-19D0FBA3056A}"/>
              </a:ext>
            </a:extLst>
          </p:cNvPr>
          <p:cNvSpPr/>
          <p:nvPr/>
        </p:nvSpPr>
        <p:spPr>
          <a:xfrm>
            <a:off x="3145367" y="5657851"/>
            <a:ext cx="254000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7" name="84 CuadroTexto">
            <a:extLst>
              <a:ext uri="{FF2B5EF4-FFF2-40B4-BE49-F238E27FC236}">
                <a16:creationId xmlns:a16="http://schemas.microsoft.com/office/drawing/2014/main" id="{A8FEA634-0EF3-A419-695B-17C117FB7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8485" y="5674784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RIESGO MITIGADO</a:t>
            </a:r>
            <a:endParaRPr lang="es-CL" sz="1600" b="1" dirty="0"/>
          </a:p>
        </p:txBody>
      </p:sp>
      <p:sp>
        <p:nvSpPr>
          <p:cNvPr id="9" name="4 Rectángulo redondeado">
            <a:extLst>
              <a:ext uri="{FF2B5EF4-FFF2-40B4-BE49-F238E27FC236}">
                <a16:creationId xmlns:a16="http://schemas.microsoft.com/office/drawing/2014/main" id="{D9A02F05-9A52-7534-CD99-4C70B0BE3054}"/>
              </a:ext>
            </a:extLst>
          </p:cNvPr>
          <p:cNvSpPr/>
          <p:nvPr/>
        </p:nvSpPr>
        <p:spPr>
          <a:xfrm>
            <a:off x="2760133" y="1992366"/>
            <a:ext cx="8786104" cy="246089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10" name="7 CuadroTexto">
            <a:extLst>
              <a:ext uri="{FF2B5EF4-FFF2-40B4-BE49-F238E27FC236}">
                <a16:creationId xmlns:a16="http://schemas.microsoft.com/office/drawing/2014/main" id="{57AA8C28-BCF3-294A-6C1B-951D26951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4151" y="2242688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CRÍTICO</a:t>
            </a:r>
            <a:endParaRPr lang="es-CL" sz="1600" b="1" dirty="0"/>
          </a:p>
        </p:txBody>
      </p:sp>
      <p:sp>
        <p:nvSpPr>
          <p:cNvPr id="11" name="34 CuadroTexto">
            <a:extLst>
              <a:ext uri="{FF2B5EF4-FFF2-40B4-BE49-F238E27FC236}">
                <a16:creationId xmlns:a16="http://schemas.microsoft.com/office/drawing/2014/main" id="{98C08D62-FA49-F7C6-098A-CBC5B23F2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801" y="2242689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MODERADO</a:t>
            </a:r>
            <a:endParaRPr lang="es-CL" sz="1600" b="1" dirty="0"/>
          </a:p>
        </p:txBody>
      </p:sp>
      <p:sp>
        <p:nvSpPr>
          <p:cNvPr id="12" name="39 CuadroTexto">
            <a:extLst>
              <a:ext uri="{FF2B5EF4-FFF2-40B4-BE49-F238E27FC236}">
                <a16:creationId xmlns:a16="http://schemas.microsoft.com/office/drawing/2014/main" id="{3121E35A-E883-F598-D735-B9DEB583C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3986" y="2236654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13" name="40 CuadroTexto">
            <a:extLst>
              <a:ext uri="{FF2B5EF4-FFF2-40B4-BE49-F238E27FC236}">
                <a16:creationId xmlns:a16="http://schemas.microsoft.com/office/drawing/2014/main" id="{CF9A4D78-3138-9D7E-ACB0-BAAEA5F6C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228" y="2238160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14" name="41 CuadroTexto">
            <a:extLst>
              <a:ext uri="{FF2B5EF4-FFF2-40B4-BE49-F238E27FC236}">
                <a16:creationId xmlns:a16="http://schemas.microsoft.com/office/drawing/2014/main" id="{5D8D7360-5BB8-6AAD-9596-B03D8ACAC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8884" y="2253271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SERIO</a:t>
            </a:r>
            <a:endParaRPr lang="es-CL" sz="1600" b="1" dirty="0"/>
          </a:p>
        </p:txBody>
      </p:sp>
      <p:sp>
        <p:nvSpPr>
          <p:cNvPr id="18" name="8 Triángulo isósceles">
            <a:extLst>
              <a:ext uri="{FF2B5EF4-FFF2-40B4-BE49-F238E27FC236}">
                <a16:creationId xmlns:a16="http://schemas.microsoft.com/office/drawing/2014/main" id="{88F2A355-6BF7-CE11-DD9D-949973661D2C}"/>
              </a:ext>
            </a:extLst>
          </p:cNvPr>
          <p:cNvSpPr/>
          <p:nvPr/>
        </p:nvSpPr>
        <p:spPr>
          <a:xfrm>
            <a:off x="4751918" y="1915228"/>
            <a:ext cx="256116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20" name="42 Triángulo isósceles">
            <a:extLst>
              <a:ext uri="{FF2B5EF4-FFF2-40B4-BE49-F238E27FC236}">
                <a16:creationId xmlns:a16="http://schemas.microsoft.com/office/drawing/2014/main" id="{2CFAF7BA-4528-7B0B-E6C8-DEE753D317F1}"/>
              </a:ext>
            </a:extLst>
          </p:cNvPr>
          <p:cNvSpPr/>
          <p:nvPr/>
        </p:nvSpPr>
        <p:spPr>
          <a:xfrm>
            <a:off x="6684434" y="1929422"/>
            <a:ext cx="256117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21" name="10 Conector recto de flecha">
            <a:extLst>
              <a:ext uri="{FF2B5EF4-FFF2-40B4-BE49-F238E27FC236}">
                <a16:creationId xmlns:a16="http://schemas.microsoft.com/office/drawing/2014/main" id="{889E08EF-9FA1-4038-CB6A-F134F31873E7}"/>
              </a:ext>
            </a:extLst>
          </p:cNvPr>
          <p:cNvCxnSpPr/>
          <p:nvPr/>
        </p:nvCxnSpPr>
        <p:spPr>
          <a:xfrm>
            <a:off x="5069418" y="2105104"/>
            <a:ext cx="165311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11 CuadroTexto">
            <a:extLst>
              <a:ext uri="{FF2B5EF4-FFF2-40B4-BE49-F238E27FC236}">
                <a16:creationId xmlns:a16="http://schemas.microsoft.com/office/drawing/2014/main" id="{C11E10B8-245B-7D8B-9D87-E64A7AAE4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390" y="1789146"/>
            <a:ext cx="29591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>
                <a:latin typeface="Arial Black" panose="020B0A04020102020204" pitchFamily="34" charset="0"/>
              </a:rPr>
              <a:t>AON C/AMMO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COY 313.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M-81.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76 CuadroTexto">
            <a:extLst>
              <a:ext uri="{FF2B5EF4-FFF2-40B4-BE49-F238E27FC236}">
                <a16:creationId xmlns:a16="http://schemas.microsoft.com/office/drawing/2014/main" id="{8E981603-0F1C-4122-FC01-2AB1A1028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3566" y="1556146"/>
            <a:ext cx="906356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UNIDADES ENTRENADAS – METEOROLOGÍA . (O.C.E.)</a:t>
            </a:r>
            <a:endParaRPr lang="es-CL" sz="1600" b="1" dirty="0"/>
          </a:p>
        </p:txBody>
      </p:sp>
      <p:sp>
        <p:nvSpPr>
          <p:cNvPr id="25" name="4 Rectángulo redondeado">
            <a:extLst>
              <a:ext uri="{FF2B5EF4-FFF2-40B4-BE49-F238E27FC236}">
                <a16:creationId xmlns:a16="http://schemas.microsoft.com/office/drawing/2014/main" id="{510CFA64-1448-B0D0-3632-C143F04EE88A}"/>
              </a:ext>
            </a:extLst>
          </p:cNvPr>
          <p:cNvSpPr/>
          <p:nvPr/>
        </p:nvSpPr>
        <p:spPr>
          <a:xfrm>
            <a:off x="2719917" y="3634958"/>
            <a:ext cx="8826320" cy="332814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26" name="7 CuadroTexto">
            <a:extLst>
              <a:ext uri="{FF2B5EF4-FFF2-40B4-BE49-F238E27FC236}">
                <a16:creationId xmlns:a16="http://schemas.microsoft.com/office/drawing/2014/main" id="{CFAB980D-F4CD-E15A-E7A5-B80BC3F67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1818" y="3969888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/>
              <a:t>CRÍTICO</a:t>
            </a:r>
            <a:endParaRPr lang="es-CL" sz="1600" b="1"/>
          </a:p>
        </p:txBody>
      </p:sp>
      <p:sp>
        <p:nvSpPr>
          <p:cNvPr id="27" name="34 CuadroTexto">
            <a:extLst>
              <a:ext uri="{FF2B5EF4-FFF2-40B4-BE49-F238E27FC236}">
                <a16:creationId xmlns:a16="http://schemas.microsoft.com/office/drawing/2014/main" id="{12E3E0B4-A063-DC2E-2E42-A89BC08DB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6584" y="3972005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MODERADO</a:t>
            </a:r>
            <a:endParaRPr lang="es-CL" sz="1600" b="1"/>
          </a:p>
        </p:txBody>
      </p:sp>
      <p:sp>
        <p:nvSpPr>
          <p:cNvPr id="28" name="39 CuadroTexto">
            <a:extLst>
              <a:ext uri="{FF2B5EF4-FFF2-40B4-BE49-F238E27FC236}">
                <a16:creationId xmlns:a16="http://schemas.microsoft.com/office/drawing/2014/main" id="{EEA163B8-B62F-0CBA-D00B-EB6E1AFB9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1778" y="3945754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29" name="40 CuadroTexto">
            <a:extLst>
              <a:ext uri="{FF2B5EF4-FFF2-40B4-BE49-F238E27FC236}">
                <a16:creationId xmlns:a16="http://schemas.microsoft.com/office/drawing/2014/main" id="{A006C761-6869-C7AF-4FA0-CADD639B8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0657" y="3953778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30" name="41 CuadroTexto">
            <a:extLst>
              <a:ext uri="{FF2B5EF4-FFF2-40B4-BE49-F238E27FC236}">
                <a16:creationId xmlns:a16="http://schemas.microsoft.com/office/drawing/2014/main" id="{1330D189-DEAB-2EE2-0D70-F3C5B3420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8667" y="3982588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SERIO</a:t>
            </a:r>
            <a:endParaRPr lang="es-CL" sz="1600" b="1"/>
          </a:p>
        </p:txBody>
      </p:sp>
      <p:sp>
        <p:nvSpPr>
          <p:cNvPr id="31" name="8 Triángulo isósceles">
            <a:extLst>
              <a:ext uri="{FF2B5EF4-FFF2-40B4-BE49-F238E27FC236}">
                <a16:creationId xmlns:a16="http://schemas.microsoft.com/office/drawing/2014/main" id="{3B97F873-ADDE-D107-6E4E-0B48D5B2A306}"/>
              </a:ext>
            </a:extLst>
          </p:cNvPr>
          <p:cNvSpPr/>
          <p:nvPr/>
        </p:nvSpPr>
        <p:spPr>
          <a:xfrm>
            <a:off x="4711700" y="3628981"/>
            <a:ext cx="254000" cy="29844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32" name="42 Triángulo isósceles">
            <a:extLst>
              <a:ext uri="{FF2B5EF4-FFF2-40B4-BE49-F238E27FC236}">
                <a16:creationId xmlns:a16="http://schemas.microsoft.com/office/drawing/2014/main" id="{B76C74DF-5F6F-9D99-DD75-EA9FA7CDFD80}"/>
              </a:ext>
            </a:extLst>
          </p:cNvPr>
          <p:cNvSpPr/>
          <p:nvPr/>
        </p:nvSpPr>
        <p:spPr>
          <a:xfrm>
            <a:off x="6644217" y="3656622"/>
            <a:ext cx="254000" cy="298449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33" name="10 Conector recto de flecha">
            <a:extLst>
              <a:ext uri="{FF2B5EF4-FFF2-40B4-BE49-F238E27FC236}">
                <a16:creationId xmlns:a16="http://schemas.microsoft.com/office/drawing/2014/main" id="{77590E72-63A1-642B-9253-CD1F4B8B9FF6}"/>
              </a:ext>
            </a:extLst>
          </p:cNvPr>
          <p:cNvCxnSpPr/>
          <p:nvPr/>
        </p:nvCxnSpPr>
        <p:spPr>
          <a:xfrm>
            <a:off x="5029200" y="3832304"/>
            <a:ext cx="165311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76 CuadroTexto">
            <a:extLst>
              <a:ext uri="{FF2B5EF4-FFF2-40B4-BE49-F238E27FC236}">
                <a16:creationId xmlns:a16="http://schemas.microsoft.com/office/drawing/2014/main" id="{91F3CE99-653F-0FA9-D532-B507F9F96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3477" y="3265246"/>
            <a:ext cx="905365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UNIDADES ENTRENADAS – METEOROLOGÍA. (O.C.E.)</a:t>
            </a:r>
            <a:endParaRPr lang="es-CL" sz="1600" b="1" dirty="0"/>
          </a:p>
        </p:txBody>
      </p:sp>
      <p:pic>
        <p:nvPicPr>
          <p:cNvPr id="35" name="Picture 393" descr="CQBSOP1">
            <a:hlinkClick r:id="" action="ppaction://noaction"/>
            <a:extLst>
              <a:ext uri="{FF2B5EF4-FFF2-40B4-BE49-F238E27FC236}">
                <a16:creationId xmlns:a16="http://schemas.microsoft.com/office/drawing/2014/main" id="{D9866E36-C6E5-F29B-75F5-21BB2A6CC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686456" y="2754155"/>
            <a:ext cx="55403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 descr="Arma 81 mm mortero brandt mle 27/31 l16 81 mm mortero, arma, munición,  Ametralladora, arma png | Klipartz">
            <a:hlinkClick r:id="" action="ppaction://noaction"/>
            <a:extLst>
              <a:ext uri="{FF2B5EF4-FFF2-40B4-BE49-F238E27FC236}">
                <a16:creationId xmlns:a16="http://schemas.microsoft.com/office/drawing/2014/main" id="{F7FFB788-FD56-557D-0DE9-10473D2A6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78" b="97024" l="2703" r="97027">
                        <a14:foregroundMark x1="24054" y1="6746" x2="24054" y2="6746"/>
                        <a14:foregroundMark x1="21622" y1="2976" x2="21622" y2="2976"/>
                        <a14:foregroundMark x1="2703" y1="74206" x2="2703" y2="74206"/>
                        <a14:foregroundMark x1="29459" y1="97024" x2="29459" y2="97024"/>
                        <a14:foregroundMark x1="91622" y1="73214" x2="91622" y2="73214"/>
                        <a14:foregroundMark x1="97027" y1="71627" x2="97027" y2="716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737" y="2740043"/>
            <a:ext cx="284364" cy="38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11 CuadroTexto">
            <a:extLst>
              <a:ext uri="{FF2B5EF4-FFF2-40B4-BE49-F238E27FC236}">
                <a16:creationId xmlns:a16="http://schemas.microsoft.com/office/drawing/2014/main" id="{A280FBC5-187A-4455-7DC3-FF76ED6EC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653" y="3504837"/>
            <a:ext cx="2959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EMBARCO</a:t>
            </a: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 LST</a:t>
            </a:r>
            <a:endParaRPr lang="es-CL" b="1" dirty="0">
              <a:latin typeface="Arial Black" panose="020B0A04020102020204" pitchFamily="34" charset="0"/>
            </a:endParaRPr>
          </a:p>
        </p:txBody>
      </p:sp>
      <p:pic>
        <p:nvPicPr>
          <p:cNvPr id="38" name="Imagen 37">
            <a:hlinkClick r:id="" action="ppaction://noaction"/>
            <a:extLst>
              <a:ext uri="{FF2B5EF4-FFF2-40B4-BE49-F238E27FC236}">
                <a16:creationId xmlns:a16="http://schemas.microsoft.com/office/drawing/2014/main" id="{A9259FBB-0176-3CE7-0F40-3F286405D9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3084" y="4143535"/>
            <a:ext cx="436107" cy="41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94518"/>
      </p:ext>
    </p:extLst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62369" y="14744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2980" y="541577"/>
            <a:ext cx="12200133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350303" cy="48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0" y="25855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Book Antiqua" panose="02040602050305030304" pitchFamily="18" charset="0"/>
                <a:cs typeface="Courier New" panose="02070309020205020404" pitchFamily="49" charset="0"/>
              </a:rPr>
              <a:t>BATALLÓN IM Nº 31 “ALDEA”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890916" cy="890916"/>
          </a:xfrm>
          <a:prstGeom prst="rect">
            <a:avLst/>
          </a:prstGeom>
        </p:spPr>
      </p:pic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4F9A3DAD-6DB5-9C40-AD5D-DF3BEE6626C8}"/>
              </a:ext>
            </a:extLst>
          </p:cNvPr>
          <p:cNvGraphicFramePr>
            <a:graphicFrameLocks noGrp="1"/>
          </p:cNvGraphicFramePr>
          <p:nvPr/>
        </p:nvGraphicFramePr>
        <p:xfrm>
          <a:off x="-11113" y="573362"/>
          <a:ext cx="12214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704">
                  <a:extLst>
                    <a:ext uri="{9D8B030D-6E8A-4147-A177-3AD203B41FA5}">
                      <a16:colId xmlns:a16="http://schemas.microsoft.com/office/drawing/2014/main" val="2651131845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786963234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3096488829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079434743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2893376947"/>
                    </a:ext>
                  </a:extLst>
                </a:gridCol>
                <a:gridCol w="2035704">
                  <a:extLst>
                    <a:ext uri="{9D8B030D-6E8A-4147-A177-3AD203B41FA5}">
                      <a16:colId xmlns:a16="http://schemas.microsoft.com/office/drawing/2014/main" val="18933546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SITUACIÓN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MISIÓN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EJECUCIÓN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LOGÍSTICA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MANDO Y CONTROL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/>
                        <a:t>ADAPTACIÓN A LA REALIDAD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30076"/>
                  </a:ext>
                </a:extLst>
              </a:tr>
            </a:tbl>
          </a:graphicData>
        </a:graphic>
      </p:graphicFrame>
      <p:sp>
        <p:nvSpPr>
          <p:cNvPr id="39" name="81 Triángulo isósceles">
            <a:extLst>
              <a:ext uri="{FF2B5EF4-FFF2-40B4-BE49-F238E27FC236}">
                <a16:creationId xmlns:a16="http://schemas.microsoft.com/office/drawing/2014/main" id="{D3E49C85-7775-0717-84FD-D512CEFF55ED}"/>
              </a:ext>
            </a:extLst>
          </p:cNvPr>
          <p:cNvSpPr/>
          <p:nvPr/>
        </p:nvSpPr>
        <p:spPr>
          <a:xfrm>
            <a:off x="516467" y="5670551"/>
            <a:ext cx="254000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40" name="82 CuadroTexto">
            <a:extLst>
              <a:ext uri="{FF2B5EF4-FFF2-40B4-BE49-F238E27FC236}">
                <a16:creationId xmlns:a16="http://schemas.microsoft.com/office/drawing/2014/main" id="{3FF1A3E7-ED4F-98B0-E572-DFE4CB0CD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052" y="5715000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RIESGO EVALUADO</a:t>
            </a:r>
            <a:endParaRPr lang="es-CL" sz="1600" b="1" dirty="0"/>
          </a:p>
        </p:txBody>
      </p:sp>
      <p:sp>
        <p:nvSpPr>
          <p:cNvPr id="41" name="83 Triángulo isósceles">
            <a:extLst>
              <a:ext uri="{FF2B5EF4-FFF2-40B4-BE49-F238E27FC236}">
                <a16:creationId xmlns:a16="http://schemas.microsoft.com/office/drawing/2014/main" id="{64636532-8D74-A8E3-51E4-B642F0082AAE}"/>
              </a:ext>
            </a:extLst>
          </p:cNvPr>
          <p:cNvSpPr/>
          <p:nvPr/>
        </p:nvSpPr>
        <p:spPr>
          <a:xfrm>
            <a:off x="3145367" y="5657851"/>
            <a:ext cx="254000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42" name="84 CuadroTexto">
            <a:extLst>
              <a:ext uri="{FF2B5EF4-FFF2-40B4-BE49-F238E27FC236}">
                <a16:creationId xmlns:a16="http://schemas.microsoft.com/office/drawing/2014/main" id="{F190F84C-0669-C6A2-84E6-C43852BC5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8485" y="5674784"/>
            <a:ext cx="2569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RIESGO MITIGADO</a:t>
            </a:r>
            <a:endParaRPr lang="es-CL" sz="1600" b="1" dirty="0"/>
          </a:p>
        </p:txBody>
      </p:sp>
      <p:sp>
        <p:nvSpPr>
          <p:cNvPr id="43" name="4 Rectángulo redondeado">
            <a:extLst>
              <a:ext uri="{FF2B5EF4-FFF2-40B4-BE49-F238E27FC236}">
                <a16:creationId xmlns:a16="http://schemas.microsoft.com/office/drawing/2014/main" id="{0347B84C-57DE-6470-BF50-0AD989AFE680}"/>
              </a:ext>
            </a:extLst>
          </p:cNvPr>
          <p:cNvSpPr/>
          <p:nvPr/>
        </p:nvSpPr>
        <p:spPr>
          <a:xfrm>
            <a:off x="2912707" y="1858623"/>
            <a:ext cx="8322780" cy="244504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44" name="7 CuadroTexto">
            <a:extLst>
              <a:ext uri="{FF2B5EF4-FFF2-40B4-BE49-F238E27FC236}">
                <a16:creationId xmlns:a16="http://schemas.microsoft.com/office/drawing/2014/main" id="{EEBEFE39-7B57-227C-D223-BD2B8E302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8462" y="2140827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CRÍTICO</a:t>
            </a:r>
            <a:endParaRPr lang="es-CL" sz="1600" b="1" dirty="0"/>
          </a:p>
        </p:txBody>
      </p:sp>
      <p:sp>
        <p:nvSpPr>
          <p:cNvPr id="45" name="34 CuadroTexto">
            <a:extLst>
              <a:ext uri="{FF2B5EF4-FFF2-40B4-BE49-F238E27FC236}">
                <a16:creationId xmlns:a16="http://schemas.microsoft.com/office/drawing/2014/main" id="{2D255618-48F6-A770-63CF-D66E0C542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799" y="2170857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MODERADO</a:t>
            </a:r>
            <a:endParaRPr lang="es-CL" sz="1600" b="1" dirty="0"/>
          </a:p>
        </p:txBody>
      </p:sp>
      <p:sp>
        <p:nvSpPr>
          <p:cNvPr id="46" name="39 CuadroTexto">
            <a:extLst>
              <a:ext uri="{FF2B5EF4-FFF2-40B4-BE49-F238E27FC236}">
                <a16:creationId xmlns:a16="http://schemas.microsoft.com/office/drawing/2014/main" id="{459AA89B-325A-A7A9-3876-841FA2F69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7278" y="2165368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47" name="40 CuadroTexto">
            <a:extLst>
              <a:ext uri="{FF2B5EF4-FFF2-40B4-BE49-F238E27FC236}">
                <a16:creationId xmlns:a16="http://schemas.microsoft.com/office/drawing/2014/main" id="{B80D764E-C81E-EEB7-5109-963545667E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8924" y="2133962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48" name="41 CuadroTexto">
            <a:extLst>
              <a:ext uri="{FF2B5EF4-FFF2-40B4-BE49-F238E27FC236}">
                <a16:creationId xmlns:a16="http://schemas.microsoft.com/office/drawing/2014/main" id="{6E6FAE27-539C-198C-0CCB-B461481C4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9584" y="2165621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SERIO</a:t>
            </a:r>
            <a:endParaRPr lang="es-CL" sz="1600" b="1" dirty="0"/>
          </a:p>
        </p:txBody>
      </p:sp>
      <p:sp>
        <p:nvSpPr>
          <p:cNvPr id="49" name="8 Triángulo isósceles">
            <a:extLst>
              <a:ext uri="{FF2B5EF4-FFF2-40B4-BE49-F238E27FC236}">
                <a16:creationId xmlns:a16="http://schemas.microsoft.com/office/drawing/2014/main" id="{7E4FFB64-FC98-55A8-929B-352C5F3612BD}"/>
              </a:ext>
            </a:extLst>
          </p:cNvPr>
          <p:cNvSpPr/>
          <p:nvPr/>
        </p:nvSpPr>
        <p:spPr>
          <a:xfrm>
            <a:off x="4721226" y="1821737"/>
            <a:ext cx="256116" cy="29633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50" name="42 Triángulo isósceles">
            <a:extLst>
              <a:ext uri="{FF2B5EF4-FFF2-40B4-BE49-F238E27FC236}">
                <a16:creationId xmlns:a16="http://schemas.microsoft.com/office/drawing/2014/main" id="{2AF3FA83-AA25-2DCE-17D3-B072E953AE6F}"/>
              </a:ext>
            </a:extLst>
          </p:cNvPr>
          <p:cNvSpPr/>
          <p:nvPr/>
        </p:nvSpPr>
        <p:spPr>
          <a:xfrm>
            <a:off x="6682156" y="1825750"/>
            <a:ext cx="256117" cy="296333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51" name="10 Conector recto de flecha">
            <a:extLst>
              <a:ext uri="{FF2B5EF4-FFF2-40B4-BE49-F238E27FC236}">
                <a16:creationId xmlns:a16="http://schemas.microsoft.com/office/drawing/2014/main" id="{35118154-9BC0-64EB-F09B-03C120316135}"/>
              </a:ext>
            </a:extLst>
          </p:cNvPr>
          <p:cNvCxnSpPr/>
          <p:nvPr/>
        </p:nvCxnSpPr>
        <p:spPr>
          <a:xfrm>
            <a:off x="5029040" y="1980822"/>
            <a:ext cx="165311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1 CuadroTexto">
            <a:extLst>
              <a:ext uri="{FF2B5EF4-FFF2-40B4-BE49-F238E27FC236}">
                <a16:creationId xmlns:a16="http://schemas.microsoft.com/office/drawing/2014/main" id="{0FFA41B2-8C04-3FE6-5FCC-9536DC278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2618" y="1545570"/>
            <a:ext cx="31453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OPERACIONES </a:t>
            </a: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AÉREAS</a:t>
            </a:r>
            <a:endParaRPr lang="es-CL" b="1" dirty="0">
              <a:latin typeface="Arial Black" panose="020B0A04020102020204" pitchFamily="34" charset="0"/>
            </a:endParaRPr>
          </a:p>
        </p:txBody>
      </p:sp>
      <p:sp>
        <p:nvSpPr>
          <p:cNvPr id="53" name="76 CuadroTexto">
            <a:extLst>
              <a:ext uri="{FF2B5EF4-FFF2-40B4-BE49-F238E27FC236}">
                <a16:creationId xmlns:a16="http://schemas.microsoft.com/office/drawing/2014/main" id="{6661B61F-F9AE-9E6E-1947-A2F55C7CF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3363" y="1513845"/>
            <a:ext cx="89737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 BRIEFING – EQUIPAMIENTO – UNIDADES ENTRENADAS –METEOROLOGÍA (O.C.E.)</a:t>
            </a:r>
            <a:endParaRPr lang="es-CL" sz="1600" b="1" dirty="0"/>
          </a:p>
        </p:txBody>
      </p:sp>
      <p:sp>
        <p:nvSpPr>
          <p:cNvPr id="54" name="4 Rectángulo redondeado">
            <a:extLst>
              <a:ext uri="{FF2B5EF4-FFF2-40B4-BE49-F238E27FC236}">
                <a16:creationId xmlns:a16="http://schemas.microsoft.com/office/drawing/2014/main" id="{9E507F5E-81E5-2942-A115-7FFFE0FC151B}"/>
              </a:ext>
            </a:extLst>
          </p:cNvPr>
          <p:cNvSpPr/>
          <p:nvPr/>
        </p:nvSpPr>
        <p:spPr>
          <a:xfrm>
            <a:off x="2833572" y="3257688"/>
            <a:ext cx="8360881" cy="283218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55" name="7 CuadroTexto">
            <a:extLst>
              <a:ext uri="{FF2B5EF4-FFF2-40B4-BE49-F238E27FC236}">
                <a16:creationId xmlns:a16="http://schemas.microsoft.com/office/drawing/2014/main" id="{BDB77651-F701-4CC6-AA2A-DB4032DF0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3179" y="5045069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MODERADO</a:t>
            </a:r>
            <a:endParaRPr lang="es-CL" sz="1600" b="1" dirty="0"/>
          </a:p>
        </p:txBody>
      </p:sp>
      <p:sp>
        <p:nvSpPr>
          <p:cNvPr id="56" name="34 CuadroTexto">
            <a:extLst>
              <a:ext uri="{FF2B5EF4-FFF2-40B4-BE49-F238E27FC236}">
                <a16:creationId xmlns:a16="http://schemas.microsoft.com/office/drawing/2014/main" id="{8809C654-DB10-A056-9CB2-2A2D4012B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0662" y="3592378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MODERADO</a:t>
            </a:r>
            <a:endParaRPr lang="es-CL" sz="1600" b="1" dirty="0"/>
          </a:p>
        </p:txBody>
      </p:sp>
      <p:sp>
        <p:nvSpPr>
          <p:cNvPr id="57" name="39 CuadroTexto">
            <a:extLst>
              <a:ext uri="{FF2B5EF4-FFF2-40B4-BE49-F238E27FC236}">
                <a16:creationId xmlns:a16="http://schemas.microsoft.com/office/drawing/2014/main" id="{7DBCF13D-233C-74CD-C003-A57EE1C8D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3653" y="3601818"/>
            <a:ext cx="14922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 dirty="0"/>
              <a:t>DESPRECIABLE</a:t>
            </a:r>
            <a:endParaRPr lang="es-CL" sz="1600" b="1" dirty="0"/>
          </a:p>
        </p:txBody>
      </p:sp>
      <p:sp>
        <p:nvSpPr>
          <p:cNvPr id="58" name="40 CuadroTexto">
            <a:extLst>
              <a:ext uri="{FF2B5EF4-FFF2-40B4-BE49-F238E27FC236}">
                <a16:creationId xmlns:a16="http://schemas.microsoft.com/office/drawing/2014/main" id="{A37611C2-D047-0640-04EA-928D580B72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1477" y="3583823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MENOR</a:t>
            </a:r>
            <a:endParaRPr lang="es-CL" sz="1600" b="1" dirty="0"/>
          </a:p>
        </p:txBody>
      </p:sp>
      <p:sp>
        <p:nvSpPr>
          <p:cNvPr id="59" name="41 CuadroTexto">
            <a:extLst>
              <a:ext uri="{FF2B5EF4-FFF2-40B4-BE49-F238E27FC236}">
                <a16:creationId xmlns:a16="http://schemas.microsoft.com/office/drawing/2014/main" id="{5805FC1C-C374-DA35-B1CA-BDAE309FB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2693" y="3597716"/>
            <a:ext cx="14033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dirty="0"/>
              <a:t>SERIO</a:t>
            </a:r>
            <a:endParaRPr lang="es-CL" sz="1600" b="1" dirty="0"/>
          </a:p>
        </p:txBody>
      </p:sp>
      <p:sp>
        <p:nvSpPr>
          <p:cNvPr id="60" name="8 Triángulo isósceles">
            <a:extLst>
              <a:ext uri="{FF2B5EF4-FFF2-40B4-BE49-F238E27FC236}">
                <a16:creationId xmlns:a16="http://schemas.microsoft.com/office/drawing/2014/main" id="{AE3A3A6F-124F-0724-8D4A-322DEB155EE0}"/>
              </a:ext>
            </a:extLst>
          </p:cNvPr>
          <p:cNvSpPr/>
          <p:nvPr/>
        </p:nvSpPr>
        <p:spPr>
          <a:xfrm>
            <a:off x="4723342" y="3237576"/>
            <a:ext cx="254000" cy="29844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61" name="42 Triángulo isósceles">
            <a:extLst>
              <a:ext uri="{FF2B5EF4-FFF2-40B4-BE49-F238E27FC236}">
                <a16:creationId xmlns:a16="http://schemas.microsoft.com/office/drawing/2014/main" id="{B7FD6B05-46C8-FC30-ED41-512AA41E3752}"/>
              </a:ext>
            </a:extLst>
          </p:cNvPr>
          <p:cNvSpPr/>
          <p:nvPr/>
        </p:nvSpPr>
        <p:spPr>
          <a:xfrm>
            <a:off x="6711809" y="3231702"/>
            <a:ext cx="254000" cy="298449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62" name="10 Conector recto de flecha">
            <a:extLst>
              <a:ext uri="{FF2B5EF4-FFF2-40B4-BE49-F238E27FC236}">
                <a16:creationId xmlns:a16="http://schemas.microsoft.com/office/drawing/2014/main" id="{54739989-D6E5-A61F-E698-7B036CAF3356}"/>
              </a:ext>
            </a:extLst>
          </p:cNvPr>
          <p:cNvCxnSpPr/>
          <p:nvPr/>
        </p:nvCxnSpPr>
        <p:spPr>
          <a:xfrm>
            <a:off x="5023137" y="3398531"/>
            <a:ext cx="165311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11 CuadroTexto">
            <a:extLst>
              <a:ext uri="{FF2B5EF4-FFF2-40B4-BE49-F238E27FC236}">
                <a16:creationId xmlns:a16="http://schemas.microsoft.com/office/drawing/2014/main" id="{A50088D9-B091-276D-BFC6-A78629751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653" y="2952170"/>
            <a:ext cx="2959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DESEMBARCO</a:t>
            </a: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 BAA </a:t>
            </a:r>
            <a:endParaRPr lang="es-CL" b="1" dirty="0">
              <a:latin typeface="Arial Black" panose="020B0A04020102020204" pitchFamily="34" charset="0"/>
            </a:endParaRPr>
          </a:p>
        </p:txBody>
      </p:sp>
      <p:sp>
        <p:nvSpPr>
          <p:cNvPr id="5120" name="76 CuadroTexto">
            <a:extLst>
              <a:ext uri="{FF2B5EF4-FFF2-40B4-BE49-F238E27FC236}">
                <a16:creationId xmlns:a16="http://schemas.microsoft.com/office/drawing/2014/main" id="{A6C452D9-9EC8-B1B2-7254-89A207697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5356" y="2928358"/>
            <a:ext cx="859748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MATERIAL EN BUENAS CONDICIONES. (O.C.E.) </a:t>
            </a:r>
            <a:endParaRPr lang="es-CL" sz="1600" b="1" dirty="0"/>
          </a:p>
        </p:txBody>
      </p:sp>
      <p:sp>
        <p:nvSpPr>
          <p:cNvPr id="5121" name="76 CuadroTexto">
            <a:extLst>
              <a:ext uri="{FF2B5EF4-FFF2-40B4-BE49-F238E27FC236}">
                <a16:creationId xmlns:a16="http://schemas.microsoft.com/office/drawing/2014/main" id="{89B36B13-A201-38E3-8E94-7BF5DAF5E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057" y="4277046"/>
            <a:ext cx="89737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dirty="0"/>
              <a:t>MITIGACIÓN: BRIEFING – EQUIPAMIENTO – UNIDADES ENTRENADAS – METEOROLOGÍA (O.C.E.)</a:t>
            </a:r>
            <a:endParaRPr lang="es-CL" sz="1600" b="1" dirty="0"/>
          </a:p>
        </p:txBody>
      </p:sp>
      <p:sp>
        <p:nvSpPr>
          <p:cNvPr id="5122" name="11 CuadroTexto">
            <a:extLst>
              <a:ext uri="{FF2B5EF4-FFF2-40B4-BE49-F238E27FC236}">
                <a16:creationId xmlns:a16="http://schemas.microsoft.com/office/drawing/2014/main" id="{296DE8CB-11CA-201A-CD7D-335897890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653" y="4498074"/>
            <a:ext cx="2959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DESEMBARCO</a:t>
            </a: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 LST</a:t>
            </a:r>
            <a:endParaRPr lang="es-CL" b="1" dirty="0">
              <a:latin typeface="Arial Black" panose="020B0A04020102020204" pitchFamily="34" charset="0"/>
            </a:endParaRPr>
          </a:p>
        </p:txBody>
      </p:sp>
      <p:sp>
        <p:nvSpPr>
          <p:cNvPr id="5123" name="4 Rectángulo redondeado">
            <a:extLst>
              <a:ext uri="{FF2B5EF4-FFF2-40B4-BE49-F238E27FC236}">
                <a16:creationId xmlns:a16="http://schemas.microsoft.com/office/drawing/2014/main" id="{8A5748C7-906F-6603-AB51-A1891AAAE59A}"/>
              </a:ext>
            </a:extLst>
          </p:cNvPr>
          <p:cNvSpPr/>
          <p:nvPr/>
        </p:nvSpPr>
        <p:spPr>
          <a:xfrm>
            <a:off x="2817900" y="4657682"/>
            <a:ext cx="8295817" cy="338554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sp>
        <p:nvSpPr>
          <p:cNvPr id="5125" name="7 CuadroTexto">
            <a:extLst>
              <a:ext uri="{FF2B5EF4-FFF2-40B4-BE49-F238E27FC236}">
                <a16:creationId xmlns:a16="http://schemas.microsoft.com/office/drawing/2014/main" id="{3D9D1264-9904-78D7-D03A-A3421668F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1048" y="5030332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CRÍTICO</a:t>
            </a:r>
            <a:endParaRPr lang="es-CL" sz="1600" b="1" dirty="0"/>
          </a:p>
        </p:txBody>
      </p:sp>
      <p:sp>
        <p:nvSpPr>
          <p:cNvPr id="5126" name="7 CuadroTexto">
            <a:extLst>
              <a:ext uri="{FF2B5EF4-FFF2-40B4-BE49-F238E27FC236}">
                <a16:creationId xmlns:a16="http://schemas.microsoft.com/office/drawing/2014/main" id="{E085EDFA-52C6-38DA-A3DB-B4428BD86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6279" y="5014221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SERIO</a:t>
            </a:r>
            <a:endParaRPr lang="es-CL" sz="1600" b="1" dirty="0"/>
          </a:p>
        </p:txBody>
      </p:sp>
      <p:sp>
        <p:nvSpPr>
          <p:cNvPr id="5127" name="7 CuadroTexto">
            <a:extLst>
              <a:ext uri="{FF2B5EF4-FFF2-40B4-BE49-F238E27FC236}">
                <a16:creationId xmlns:a16="http://schemas.microsoft.com/office/drawing/2014/main" id="{E419A0A4-98D1-088F-9040-7A57279D9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6235" y="3536804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/>
              <a:t>CRÍTICO</a:t>
            </a:r>
            <a:endParaRPr lang="es-CL" sz="1600" b="1" dirty="0"/>
          </a:p>
        </p:txBody>
      </p:sp>
      <p:sp>
        <p:nvSpPr>
          <p:cNvPr id="5128" name="7 CuadroTexto">
            <a:extLst>
              <a:ext uri="{FF2B5EF4-FFF2-40B4-BE49-F238E27FC236}">
                <a16:creationId xmlns:a16="http://schemas.microsoft.com/office/drawing/2014/main" id="{137A22C2-E0EF-236F-7875-E8B994320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0080" y="5030765"/>
            <a:ext cx="14033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1600" b="1" dirty="0"/>
              <a:t>MENOR</a:t>
            </a:r>
          </a:p>
        </p:txBody>
      </p:sp>
      <p:sp>
        <p:nvSpPr>
          <p:cNvPr id="5130" name="7 CuadroTexto">
            <a:extLst>
              <a:ext uri="{FF2B5EF4-FFF2-40B4-BE49-F238E27FC236}">
                <a16:creationId xmlns:a16="http://schemas.microsoft.com/office/drawing/2014/main" id="{EA5480CF-45F4-61E6-D3F9-8B9DE1D9F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4255" y="5030765"/>
            <a:ext cx="15602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1600" b="1" dirty="0"/>
              <a:t>DESPRECIABLE</a:t>
            </a:r>
          </a:p>
        </p:txBody>
      </p:sp>
      <p:sp>
        <p:nvSpPr>
          <p:cNvPr id="5131" name="8 Triángulo isósceles">
            <a:extLst>
              <a:ext uri="{FF2B5EF4-FFF2-40B4-BE49-F238E27FC236}">
                <a16:creationId xmlns:a16="http://schemas.microsoft.com/office/drawing/2014/main" id="{75BCBC7B-2B98-6834-FCF1-6A139940A53E}"/>
              </a:ext>
            </a:extLst>
          </p:cNvPr>
          <p:cNvSpPr/>
          <p:nvPr/>
        </p:nvSpPr>
        <p:spPr>
          <a:xfrm>
            <a:off x="4686301" y="4660870"/>
            <a:ext cx="254000" cy="29844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cxnSp>
        <p:nvCxnSpPr>
          <p:cNvPr id="5132" name="10 Conector recto de flecha">
            <a:extLst>
              <a:ext uri="{FF2B5EF4-FFF2-40B4-BE49-F238E27FC236}">
                <a16:creationId xmlns:a16="http://schemas.microsoft.com/office/drawing/2014/main" id="{FF78A874-FAEF-E60A-2352-D4D366868C36}"/>
              </a:ext>
            </a:extLst>
          </p:cNvPr>
          <p:cNvCxnSpPr/>
          <p:nvPr/>
        </p:nvCxnSpPr>
        <p:spPr>
          <a:xfrm flipV="1">
            <a:off x="4927010" y="4810094"/>
            <a:ext cx="1794464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3" name="42 Triángulo isósceles">
            <a:extLst>
              <a:ext uri="{FF2B5EF4-FFF2-40B4-BE49-F238E27FC236}">
                <a16:creationId xmlns:a16="http://schemas.microsoft.com/office/drawing/2014/main" id="{1A991EAB-5B96-CF6D-1061-CDA1D424919C}"/>
              </a:ext>
            </a:extLst>
          </p:cNvPr>
          <p:cNvSpPr/>
          <p:nvPr/>
        </p:nvSpPr>
        <p:spPr>
          <a:xfrm>
            <a:off x="6775472" y="4672016"/>
            <a:ext cx="254000" cy="298449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2400">
              <a:solidFill>
                <a:schemeClr val="tx1"/>
              </a:solidFill>
            </a:endParaRPr>
          </a:p>
        </p:txBody>
      </p:sp>
      <p:pic>
        <p:nvPicPr>
          <p:cNvPr id="5134" name="Picture 2" descr="Resultado de imagen para AS332 helicopter png">
            <a:hlinkClick r:id="" action="ppaction://noaction"/>
            <a:extLst>
              <a:ext uri="{FF2B5EF4-FFF2-40B4-BE49-F238E27FC236}">
                <a16:creationId xmlns:a16="http://schemas.microsoft.com/office/drawing/2014/main" id="{6D80F77A-97BA-9FE5-A6F7-3D544A596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13244" y="1918960"/>
            <a:ext cx="841192" cy="841192"/>
          </a:xfrm>
          <a:prstGeom prst="rect">
            <a:avLst/>
          </a:prstGeom>
          <a:noFill/>
        </p:spPr>
      </p:pic>
      <p:pic>
        <p:nvPicPr>
          <p:cNvPr id="5135" name="Picture 4" descr="Imagen relacionada">
            <a:hlinkClick r:id="" action="ppaction://noaction"/>
            <a:extLst>
              <a:ext uri="{FF2B5EF4-FFF2-40B4-BE49-F238E27FC236}">
                <a16:creationId xmlns:a16="http://schemas.microsoft.com/office/drawing/2014/main" id="{2A0D9DBD-3462-6329-BAFB-9AD11A69A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lum bright="-27000" contrast="-31000"/>
          </a:blip>
          <a:srcRect/>
          <a:stretch>
            <a:fillRect/>
          </a:stretch>
        </p:blipFill>
        <p:spPr bwMode="auto">
          <a:xfrm flipH="1">
            <a:off x="1155474" y="3651164"/>
            <a:ext cx="608355" cy="237315"/>
          </a:xfrm>
          <a:prstGeom prst="rect">
            <a:avLst/>
          </a:prstGeom>
          <a:noFill/>
        </p:spPr>
      </p:pic>
      <p:pic>
        <p:nvPicPr>
          <p:cNvPr id="5136" name="Imagen 5135">
            <a:hlinkClick r:id="" action="ppaction://noaction"/>
            <a:extLst>
              <a:ext uri="{FF2B5EF4-FFF2-40B4-BE49-F238E27FC236}">
                <a16:creationId xmlns:a16="http://schemas.microsoft.com/office/drawing/2014/main" id="{FE8116D5-07CD-1F79-5B3F-81916A730A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63084" y="5105243"/>
            <a:ext cx="436107" cy="41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8030"/>
      </p:ext>
    </p:extLst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13E9E8-BBCB-8F40-9379-592A30FED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24" y="0"/>
            <a:ext cx="12214224" cy="6858000"/>
          </a:xfrm>
          <a:prstGeom prst="rect">
            <a:avLst/>
          </a:prstGeom>
        </p:spPr>
      </p:pic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0EF4EC85-F800-D149-9E38-773F9611A46C}"/>
              </a:ext>
            </a:extLst>
          </p:cNvPr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" name="Rectángulo 1">
            <a:extLst>
              <a:ext uri="{FF2B5EF4-FFF2-40B4-BE49-F238E27FC236}">
                <a16:creationId xmlns:a16="http://schemas.microsoft.com/office/drawing/2014/main" id="{ED642B24-E214-4727-821D-B56754C23454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4D284DAC-1E59-4331-9F9D-C46C1735A474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>
            <a:extLst>
              <a:ext uri="{FF2B5EF4-FFF2-40B4-BE49-F238E27FC236}">
                <a16:creationId xmlns:a16="http://schemas.microsoft.com/office/drawing/2014/main" id="{BDB2A042-6A78-4914-8F90-C2D24EE94A51}"/>
              </a:ext>
            </a:extLst>
          </p:cNvPr>
          <p:cNvSpPr/>
          <p:nvPr/>
        </p:nvSpPr>
        <p:spPr>
          <a:xfrm>
            <a:off x="469558" y="3317973"/>
            <a:ext cx="11207578" cy="1100455"/>
          </a:xfrm>
          <a:prstGeom prst="rect">
            <a:avLst/>
          </a:prstGeom>
          <a:solidFill>
            <a:schemeClr val="bg1">
              <a:lumMod val="50000"/>
              <a:alpha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CL" sz="3200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ORDEN DE OPERACIÓN </a:t>
            </a:r>
          </a:p>
          <a:p>
            <a:pPr algn="ctr">
              <a:defRPr/>
            </a:pPr>
            <a:r>
              <a:rPr lang="es-CL" sz="3200" b="1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“ALAS CELTA”</a:t>
            </a:r>
            <a:endParaRPr lang="es-CL" sz="3200" b="1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4101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4106" name="19 CuadroTexto"/>
          <p:cNvSpPr txBox="1">
            <a:spLocks noChangeArrowheads="1"/>
          </p:cNvSpPr>
          <p:nvPr/>
        </p:nvSpPr>
        <p:spPr bwMode="auto">
          <a:xfrm>
            <a:off x="6073347" y="5826504"/>
            <a:ext cx="8003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En </a:t>
            </a:r>
            <a:r>
              <a:rPr lang="es-CL" altLang="es-CL" sz="1600" b="1" dirty="0" err="1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Pichicuy</a:t>
            </a:r>
            <a:r>
              <a:rPr lang="es-CL" altLang="es-CL" sz="1600" b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07 </a:t>
            </a: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 abril de 2035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>
          <a:xfrm>
            <a:off x="949266" y="1007018"/>
            <a:ext cx="10295907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C00000"/>
              </a:solidFill>
            </a:endParaRPr>
          </a:p>
        </p:txBody>
      </p:sp>
      <p:pic>
        <p:nvPicPr>
          <p:cNvPr id="4113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7" y="43230"/>
            <a:ext cx="787581" cy="1100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AE2B7D5-FB44-474B-B06B-23D9722EEA1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56" y="-374901"/>
            <a:ext cx="1914322" cy="1914322"/>
          </a:xfrm>
          <a:prstGeom prst="rect">
            <a:avLst/>
          </a:prstGeom>
        </p:spPr>
      </p:pic>
      <p:sp>
        <p:nvSpPr>
          <p:cNvPr id="26" name="Rectángulo 11">
            <a:extLst>
              <a:ext uri="{FF2B5EF4-FFF2-40B4-BE49-F238E27FC236}">
                <a16:creationId xmlns:a16="http://schemas.microsoft.com/office/drawing/2014/main" id="{2018FD7B-79EE-394C-9A8E-DF4BB1C34B72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32" name="Proceso alternativo 5">
            <a:extLst>
              <a:ext uri="{FF2B5EF4-FFF2-40B4-BE49-F238E27FC236}">
                <a16:creationId xmlns:a16="http://schemas.microsoft.com/office/drawing/2014/main" id="{9EBFF712-0351-8742-9D82-CD93F3D4F150}"/>
              </a:ext>
            </a:extLst>
          </p:cNvPr>
          <p:cNvSpPr/>
          <p:nvPr/>
        </p:nvSpPr>
        <p:spPr>
          <a:xfrm>
            <a:off x="22837" y="619133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3" name="15 Rectángulo">
            <a:extLst>
              <a:ext uri="{FF2B5EF4-FFF2-40B4-BE49-F238E27FC236}">
                <a16:creationId xmlns:a16="http://schemas.microsoft.com/office/drawing/2014/main" id="{186955D2-7837-8549-BA9F-40E0EC5555EE}"/>
              </a:ext>
            </a:extLst>
          </p:cNvPr>
          <p:cNvSpPr/>
          <p:nvPr/>
        </p:nvSpPr>
        <p:spPr>
          <a:xfrm>
            <a:off x="11114" y="6234114"/>
            <a:ext cx="12169775" cy="597023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1200" b="1" dirty="0">
                <a:solidFill>
                  <a:srgbClr val="FFFF00"/>
                </a:solidFill>
              </a:rPr>
              <a:t>P A T R I O T I S M O </a:t>
            </a:r>
            <a:endParaRPr lang="es-CL" sz="12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</p:spTree>
    <p:extLst>
      <p:ext uri="{BB962C8B-B14F-4D97-AF65-F5344CB8AC3E}">
        <p14:creationId xmlns:p14="http://schemas.microsoft.com/office/powerpoint/2010/main" val="42279011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198*50"/>
  <p:tag name="TABLE_ENDDRAG_RECT" val="196*224*198*5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6772</TotalTime>
  <Words>1721</Words>
  <Application>Microsoft Office PowerPoint</Application>
  <PresentationFormat>Panorámica</PresentationFormat>
  <Paragraphs>595</Paragraphs>
  <Slides>18</Slides>
  <Notes>16</Notes>
  <HiddenSlides>2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9" baseType="lpstr">
      <vt:lpstr> Arial</vt:lpstr>
      <vt:lpstr>Apple Chancery</vt:lpstr>
      <vt:lpstr>Arial</vt:lpstr>
      <vt:lpstr>Arial Black</vt:lpstr>
      <vt:lpstr>Book Antiqua</vt:lpstr>
      <vt:lpstr>Calibri</vt:lpstr>
      <vt:lpstr>Calibri Light</vt:lpstr>
      <vt:lpstr>Courier New</vt:lpstr>
      <vt:lpstr>Times New Roman</vt:lpstr>
      <vt:lpstr>Times New Roman (Cuerpo en alfa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AGUSTÍN PÁJARO</dc:creator>
  <cp:lastModifiedBy>esteban bobadilla</cp:lastModifiedBy>
  <cp:revision>247</cp:revision>
  <dcterms:created xsi:type="dcterms:W3CDTF">2021-02-02T13:50:12Z</dcterms:created>
  <dcterms:modified xsi:type="dcterms:W3CDTF">2025-11-24T14:01:58Z</dcterms:modified>
</cp:coreProperties>
</file>