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76" r:id="rId3"/>
    <p:sldId id="829" r:id="rId4"/>
    <p:sldId id="292" r:id="rId5"/>
    <p:sldId id="275" r:id="rId6"/>
    <p:sldId id="828" r:id="rId7"/>
    <p:sldId id="277" r:id="rId8"/>
    <p:sldId id="830" r:id="rId9"/>
    <p:sldId id="832" r:id="rId10"/>
    <p:sldId id="278" r:id="rId11"/>
    <p:sldId id="831" r:id="rId12"/>
    <p:sldId id="833" r:id="rId13"/>
  </p:sldIdLst>
  <p:sldSz cx="12192000" cy="6858000"/>
  <p:notesSz cx="6797675" cy="9929813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8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1998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C96263-74A4-4412-84F4-F12ED91DED57}" type="doc">
      <dgm:prSet loTypeId="urn:microsoft.com/office/officeart/2005/8/layout/cycle8" loCatId="cycle" qsTypeId="urn:microsoft.com/office/officeart/2005/8/quickstyle/simple4" qsCatId="simple" csTypeId="urn:microsoft.com/office/officeart/2005/8/colors/accent0_3" csCatId="mainScheme" phldr="1"/>
      <dgm:spPr/>
    </dgm:pt>
    <dgm:pt modelId="{57332CC2-E3F2-4C1B-BA5C-04C6A939DCE0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EJECUCIÓN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89818996-05B0-4C70-AA79-C3BE3A72452C}" type="parTrans" cxnId="{8EDA4FCC-D780-4284-84BB-3BB860DC55A6}">
      <dgm:prSet/>
      <dgm:spPr/>
      <dgm:t>
        <a:bodyPr/>
        <a:lstStyle/>
        <a:p>
          <a:endParaRPr lang="es-MX"/>
        </a:p>
      </dgm:t>
    </dgm:pt>
    <dgm:pt modelId="{5F87D269-653A-4C81-B593-05422271630C}" type="sibTrans" cxnId="{8EDA4FCC-D780-4284-84BB-3BB860DC55A6}">
      <dgm:prSet/>
      <dgm:spPr/>
      <dgm:t>
        <a:bodyPr/>
        <a:lstStyle/>
        <a:p>
          <a:endParaRPr lang="es-MX"/>
        </a:p>
      </dgm:t>
    </dgm:pt>
    <dgm:pt modelId="{1DC5CC5C-B0B8-4B55-B6BE-F4A6A641C93D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EVALUACIÓN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4859DA64-9C8E-4A0E-B926-6E53FB478BFD}" type="parTrans" cxnId="{CC5BE9F5-6782-454E-BB72-EAA2D0440121}">
      <dgm:prSet/>
      <dgm:spPr/>
      <dgm:t>
        <a:bodyPr/>
        <a:lstStyle/>
        <a:p>
          <a:endParaRPr lang="es-MX"/>
        </a:p>
      </dgm:t>
    </dgm:pt>
    <dgm:pt modelId="{57A997DD-A8D9-455D-A2FC-4EDC952A931D}" type="sibTrans" cxnId="{CC5BE9F5-6782-454E-BB72-EAA2D0440121}">
      <dgm:prSet/>
      <dgm:spPr/>
      <dgm:t>
        <a:bodyPr/>
        <a:lstStyle/>
        <a:p>
          <a:endParaRPr lang="es-MX"/>
        </a:p>
      </dgm:t>
    </dgm:pt>
    <dgm:pt modelId="{AD020F47-495C-4C85-944C-EBEE01C6D130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DISCUSIÓN Y APROBACIÓN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FA90A204-FDF1-42FC-8C1C-122C30E78DDE}" type="parTrans" cxnId="{D35A3EF0-7846-4E38-8857-D9B62D8C38A1}">
      <dgm:prSet/>
      <dgm:spPr/>
      <dgm:t>
        <a:bodyPr/>
        <a:lstStyle/>
        <a:p>
          <a:endParaRPr lang="es-MX"/>
        </a:p>
      </dgm:t>
    </dgm:pt>
    <dgm:pt modelId="{95ED1B68-175E-4E39-9AAF-E7E5F3A3511E}" type="sibTrans" cxnId="{D35A3EF0-7846-4E38-8857-D9B62D8C38A1}">
      <dgm:prSet/>
      <dgm:spPr/>
      <dgm:t>
        <a:bodyPr/>
        <a:lstStyle/>
        <a:p>
          <a:endParaRPr lang="es-MX"/>
        </a:p>
      </dgm:t>
    </dgm:pt>
    <dgm:pt modelId="{168B714D-5C2D-47BD-8BB0-3963525048C8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FORMULACIÓN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D796A31C-67C7-4AA4-B3CE-78DA092B830C}" type="parTrans" cxnId="{5BD6932F-80FB-479C-93A6-57E9C28F4818}">
      <dgm:prSet/>
      <dgm:spPr/>
      <dgm:t>
        <a:bodyPr/>
        <a:lstStyle/>
        <a:p>
          <a:endParaRPr lang="es-MX"/>
        </a:p>
      </dgm:t>
    </dgm:pt>
    <dgm:pt modelId="{637A1BE4-69C0-4A8E-9F5D-22FC27796DCF}" type="sibTrans" cxnId="{5BD6932F-80FB-479C-93A6-57E9C28F4818}">
      <dgm:prSet/>
      <dgm:spPr/>
      <dgm:t>
        <a:bodyPr/>
        <a:lstStyle/>
        <a:p>
          <a:endParaRPr lang="es-MX"/>
        </a:p>
      </dgm:t>
    </dgm:pt>
    <dgm:pt modelId="{B93806FA-B538-4DC2-BFE2-BC423B9103B1}" type="pres">
      <dgm:prSet presAssocID="{9BC96263-74A4-4412-84F4-F12ED91DED57}" presName="compositeShape" presStyleCnt="0">
        <dgm:presLayoutVars>
          <dgm:chMax val="7"/>
          <dgm:dir/>
          <dgm:resizeHandles val="exact"/>
        </dgm:presLayoutVars>
      </dgm:prSet>
      <dgm:spPr/>
    </dgm:pt>
    <dgm:pt modelId="{727D6E42-CCAF-4063-A95C-84AB6412A33A}" type="pres">
      <dgm:prSet presAssocID="{9BC96263-74A4-4412-84F4-F12ED91DED57}" presName="wedge1" presStyleLbl="node1" presStyleIdx="0" presStyleCnt="4"/>
      <dgm:spPr/>
      <dgm:t>
        <a:bodyPr/>
        <a:lstStyle/>
        <a:p>
          <a:endParaRPr lang="es-MX"/>
        </a:p>
      </dgm:t>
    </dgm:pt>
    <dgm:pt modelId="{F7694B8B-9F56-4CDC-8A10-77A42598031C}" type="pres">
      <dgm:prSet presAssocID="{9BC96263-74A4-4412-84F4-F12ED91DED57}" presName="dummy1a" presStyleCnt="0"/>
      <dgm:spPr/>
    </dgm:pt>
    <dgm:pt modelId="{E00609FC-A279-40BB-8635-DB230133A2AF}" type="pres">
      <dgm:prSet presAssocID="{9BC96263-74A4-4412-84F4-F12ED91DED57}" presName="dummy1b" presStyleCnt="0"/>
      <dgm:spPr/>
    </dgm:pt>
    <dgm:pt modelId="{7D243FB4-69BD-4E2F-9FDF-DA77BF550422}" type="pres">
      <dgm:prSet presAssocID="{9BC96263-74A4-4412-84F4-F12ED91DED57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B8475B9-D36F-45FC-A7D2-EBDC40348797}" type="pres">
      <dgm:prSet presAssocID="{9BC96263-74A4-4412-84F4-F12ED91DED57}" presName="wedge2" presStyleLbl="node1" presStyleIdx="1" presStyleCnt="4"/>
      <dgm:spPr/>
      <dgm:t>
        <a:bodyPr/>
        <a:lstStyle/>
        <a:p>
          <a:endParaRPr lang="es-MX"/>
        </a:p>
      </dgm:t>
    </dgm:pt>
    <dgm:pt modelId="{F21A238C-D839-4000-983B-CE1DFD8C7468}" type="pres">
      <dgm:prSet presAssocID="{9BC96263-74A4-4412-84F4-F12ED91DED57}" presName="dummy2a" presStyleCnt="0"/>
      <dgm:spPr/>
    </dgm:pt>
    <dgm:pt modelId="{F3D86F1D-FA80-4DB4-AEEC-6E4C3F30BD2D}" type="pres">
      <dgm:prSet presAssocID="{9BC96263-74A4-4412-84F4-F12ED91DED57}" presName="dummy2b" presStyleCnt="0"/>
      <dgm:spPr/>
    </dgm:pt>
    <dgm:pt modelId="{43F207BD-FEFB-4D21-BE28-4725F1C655A8}" type="pres">
      <dgm:prSet presAssocID="{9BC96263-74A4-4412-84F4-F12ED91DED57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550CD10-CF02-4B7B-80EF-4A12D5F4AA2B}" type="pres">
      <dgm:prSet presAssocID="{9BC96263-74A4-4412-84F4-F12ED91DED57}" presName="wedge3" presStyleLbl="node1" presStyleIdx="2" presStyleCnt="4"/>
      <dgm:spPr/>
      <dgm:t>
        <a:bodyPr/>
        <a:lstStyle/>
        <a:p>
          <a:endParaRPr lang="es-ES"/>
        </a:p>
      </dgm:t>
    </dgm:pt>
    <dgm:pt modelId="{04524D1B-1671-465B-A7C0-2313CCB1D0D6}" type="pres">
      <dgm:prSet presAssocID="{9BC96263-74A4-4412-84F4-F12ED91DED57}" presName="dummy3a" presStyleCnt="0"/>
      <dgm:spPr/>
    </dgm:pt>
    <dgm:pt modelId="{BA1B756C-D169-41F5-B894-847112F3DFBD}" type="pres">
      <dgm:prSet presAssocID="{9BC96263-74A4-4412-84F4-F12ED91DED57}" presName="dummy3b" presStyleCnt="0"/>
      <dgm:spPr/>
    </dgm:pt>
    <dgm:pt modelId="{FA0C35DF-9931-484A-A858-9E6892FD2B9C}" type="pres">
      <dgm:prSet presAssocID="{9BC96263-74A4-4412-84F4-F12ED91DED57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2F585B4-3A91-4265-88C2-79B47A6F80AB}" type="pres">
      <dgm:prSet presAssocID="{9BC96263-74A4-4412-84F4-F12ED91DED57}" presName="wedge4" presStyleLbl="node1" presStyleIdx="3" presStyleCnt="4"/>
      <dgm:spPr/>
      <dgm:t>
        <a:bodyPr/>
        <a:lstStyle/>
        <a:p>
          <a:endParaRPr lang="es-MX"/>
        </a:p>
      </dgm:t>
    </dgm:pt>
    <dgm:pt modelId="{C39E35ED-2BA6-4CAB-BAFE-15C6DB3185C2}" type="pres">
      <dgm:prSet presAssocID="{9BC96263-74A4-4412-84F4-F12ED91DED57}" presName="dummy4a" presStyleCnt="0"/>
      <dgm:spPr/>
    </dgm:pt>
    <dgm:pt modelId="{46C66C14-906D-4529-B344-47AD7035A4A8}" type="pres">
      <dgm:prSet presAssocID="{9BC96263-74A4-4412-84F4-F12ED91DED57}" presName="dummy4b" presStyleCnt="0"/>
      <dgm:spPr/>
    </dgm:pt>
    <dgm:pt modelId="{E22BAE42-F059-46C3-B3F2-D8EF7FDE5516}" type="pres">
      <dgm:prSet presAssocID="{9BC96263-74A4-4412-84F4-F12ED91DED57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FA04C0CF-BA87-4108-BDCA-9622F17CD0D7}" type="pres">
      <dgm:prSet presAssocID="{95ED1B68-175E-4E39-9AAF-E7E5F3A3511E}" presName="arrowWedge1" presStyleLbl="fgSibTrans2D1" presStyleIdx="0" presStyleCnt="4"/>
      <dgm:spPr/>
    </dgm:pt>
    <dgm:pt modelId="{9D49B0AF-A067-4762-84D3-D1825B3814D1}" type="pres">
      <dgm:prSet presAssocID="{5F87D269-653A-4C81-B593-05422271630C}" presName="arrowWedge2" presStyleLbl="fgSibTrans2D1" presStyleIdx="1" presStyleCnt="4"/>
      <dgm:spPr/>
    </dgm:pt>
    <dgm:pt modelId="{D8F8DC36-9FCC-40B2-B2C6-051238C6B63E}" type="pres">
      <dgm:prSet presAssocID="{57A997DD-A8D9-455D-A2FC-4EDC952A931D}" presName="arrowWedge3" presStyleLbl="fgSibTrans2D1" presStyleIdx="2" presStyleCnt="4"/>
      <dgm:spPr/>
    </dgm:pt>
    <dgm:pt modelId="{36A490A1-16E4-47B4-8B94-D033D6BA535E}" type="pres">
      <dgm:prSet presAssocID="{637A1BE4-69C0-4A8E-9F5D-22FC27796DCF}" presName="arrowWedge4" presStyleLbl="fgSibTrans2D1" presStyleIdx="3" presStyleCnt="4"/>
      <dgm:spPr/>
    </dgm:pt>
  </dgm:ptLst>
  <dgm:cxnLst>
    <dgm:cxn modelId="{5BD6932F-80FB-479C-93A6-57E9C28F4818}" srcId="{9BC96263-74A4-4412-84F4-F12ED91DED57}" destId="{168B714D-5C2D-47BD-8BB0-3963525048C8}" srcOrd="3" destOrd="0" parTransId="{D796A31C-67C7-4AA4-B3CE-78DA092B830C}" sibTransId="{637A1BE4-69C0-4A8E-9F5D-22FC27796DCF}"/>
    <dgm:cxn modelId="{CC5BE9F5-6782-454E-BB72-EAA2D0440121}" srcId="{9BC96263-74A4-4412-84F4-F12ED91DED57}" destId="{1DC5CC5C-B0B8-4B55-B6BE-F4A6A641C93D}" srcOrd="2" destOrd="0" parTransId="{4859DA64-9C8E-4A0E-B926-6E53FB478BFD}" sibTransId="{57A997DD-A8D9-455D-A2FC-4EDC952A931D}"/>
    <dgm:cxn modelId="{92977A08-4CFD-483D-BEC2-8A73FB6496A2}" type="presOf" srcId="{57332CC2-E3F2-4C1B-BA5C-04C6A939DCE0}" destId="{2B8475B9-D36F-45FC-A7D2-EBDC40348797}" srcOrd="0" destOrd="0" presId="urn:microsoft.com/office/officeart/2005/8/layout/cycle8"/>
    <dgm:cxn modelId="{6603C50E-94CF-4602-A7B8-396F71FB10C0}" type="presOf" srcId="{57332CC2-E3F2-4C1B-BA5C-04C6A939DCE0}" destId="{43F207BD-FEFB-4D21-BE28-4725F1C655A8}" srcOrd="1" destOrd="0" presId="urn:microsoft.com/office/officeart/2005/8/layout/cycle8"/>
    <dgm:cxn modelId="{2ACB319F-70BE-4F56-B829-E6CE3A095692}" type="presOf" srcId="{9BC96263-74A4-4412-84F4-F12ED91DED57}" destId="{B93806FA-B538-4DC2-BFE2-BC423B9103B1}" srcOrd="0" destOrd="0" presId="urn:microsoft.com/office/officeart/2005/8/layout/cycle8"/>
    <dgm:cxn modelId="{88256355-DDDC-4C77-B027-54E58D7E691D}" type="presOf" srcId="{AD020F47-495C-4C85-944C-EBEE01C6D130}" destId="{727D6E42-CCAF-4063-A95C-84AB6412A33A}" srcOrd="0" destOrd="0" presId="urn:microsoft.com/office/officeart/2005/8/layout/cycle8"/>
    <dgm:cxn modelId="{065CF00B-F6DF-499A-9B3D-6073C0A77D36}" type="presOf" srcId="{AD020F47-495C-4C85-944C-EBEE01C6D130}" destId="{7D243FB4-69BD-4E2F-9FDF-DA77BF550422}" srcOrd="1" destOrd="0" presId="urn:microsoft.com/office/officeart/2005/8/layout/cycle8"/>
    <dgm:cxn modelId="{68174E6F-898C-4B1A-B2A4-A9D61AE1C145}" type="presOf" srcId="{1DC5CC5C-B0B8-4B55-B6BE-F4A6A641C93D}" destId="{FA0C35DF-9931-484A-A858-9E6892FD2B9C}" srcOrd="1" destOrd="0" presId="urn:microsoft.com/office/officeart/2005/8/layout/cycle8"/>
    <dgm:cxn modelId="{78BAE2E5-A167-4FDA-916D-99C75BF6D090}" type="presOf" srcId="{1DC5CC5C-B0B8-4B55-B6BE-F4A6A641C93D}" destId="{6550CD10-CF02-4B7B-80EF-4A12D5F4AA2B}" srcOrd="0" destOrd="0" presId="urn:microsoft.com/office/officeart/2005/8/layout/cycle8"/>
    <dgm:cxn modelId="{B9F357F3-240B-4E21-AFA7-B965976DCF02}" type="presOf" srcId="{168B714D-5C2D-47BD-8BB0-3963525048C8}" destId="{E22BAE42-F059-46C3-B3F2-D8EF7FDE5516}" srcOrd="1" destOrd="0" presId="urn:microsoft.com/office/officeart/2005/8/layout/cycle8"/>
    <dgm:cxn modelId="{D35A3EF0-7846-4E38-8857-D9B62D8C38A1}" srcId="{9BC96263-74A4-4412-84F4-F12ED91DED57}" destId="{AD020F47-495C-4C85-944C-EBEE01C6D130}" srcOrd="0" destOrd="0" parTransId="{FA90A204-FDF1-42FC-8C1C-122C30E78DDE}" sibTransId="{95ED1B68-175E-4E39-9AAF-E7E5F3A3511E}"/>
    <dgm:cxn modelId="{8EDA4FCC-D780-4284-84BB-3BB860DC55A6}" srcId="{9BC96263-74A4-4412-84F4-F12ED91DED57}" destId="{57332CC2-E3F2-4C1B-BA5C-04C6A939DCE0}" srcOrd="1" destOrd="0" parTransId="{89818996-05B0-4C70-AA79-C3BE3A72452C}" sibTransId="{5F87D269-653A-4C81-B593-05422271630C}"/>
    <dgm:cxn modelId="{076053B4-0955-4E94-8D0B-86D061FF5713}" type="presOf" srcId="{168B714D-5C2D-47BD-8BB0-3963525048C8}" destId="{02F585B4-3A91-4265-88C2-79B47A6F80AB}" srcOrd="0" destOrd="0" presId="urn:microsoft.com/office/officeart/2005/8/layout/cycle8"/>
    <dgm:cxn modelId="{42C7B1D8-92D4-4A45-A736-E8ECB62E6CCA}" type="presParOf" srcId="{B93806FA-B538-4DC2-BFE2-BC423B9103B1}" destId="{727D6E42-CCAF-4063-A95C-84AB6412A33A}" srcOrd="0" destOrd="0" presId="urn:microsoft.com/office/officeart/2005/8/layout/cycle8"/>
    <dgm:cxn modelId="{B460AD7B-1235-4875-AE31-1039EE5B26FF}" type="presParOf" srcId="{B93806FA-B538-4DC2-BFE2-BC423B9103B1}" destId="{F7694B8B-9F56-4CDC-8A10-77A42598031C}" srcOrd="1" destOrd="0" presId="urn:microsoft.com/office/officeart/2005/8/layout/cycle8"/>
    <dgm:cxn modelId="{637D76BE-7A36-442B-8EC1-0CB363E93724}" type="presParOf" srcId="{B93806FA-B538-4DC2-BFE2-BC423B9103B1}" destId="{E00609FC-A279-40BB-8635-DB230133A2AF}" srcOrd="2" destOrd="0" presId="urn:microsoft.com/office/officeart/2005/8/layout/cycle8"/>
    <dgm:cxn modelId="{97447839-936E-4A91-9E1A-71EDF7AA0E3D}" type="presParOf" srcId="{B93806FA-B538-4DC2-BFE2-BC423B9103B1}" destId="{7D243FB4-69BD-4E2F-9FDF-DA77BF550422}" srcOrd="3" destOrd="0" presId="urn:microsoft.com/office/officeart/2005/8/layout/cycle8"/>
    <dgm:cxn modelId="{180CD7B6-8D0F-4CD4-AF64-8DE66ABE6161}" type="presParOf" srcId="{B93806FA-B538-4DC2-BFE2-BC423B9103B1}" destId="{2B8475B9-D36F-45FC-A7D2-EBDC40348797}" srcOrd="4" destOrd="0" presId="urn:microsoft.com/office/officeart/2005/8/layout/cycle8"/>
    <dgm:cxn modelId="{287A79A8-9AC9-4CAE-BC8F-F5CDB5AA448D}" type="presParOf" srcId="{B93806FA-B538-4DC2-BFE2-BC423B9103B1}" destId="{F21A238C-D839-4000-983B-CE1DFD8C7468}" srcOrd="5" destOrd="0" presId="urn:microsoft.com/office/officeart/2005/8/layout/cycle8"/>
    <dgm:cxn modelId="{671DA452-640B-4ADA-A48D-164A761B2FAE}" type="presParOf" srcId="{B93806FA-B538-4DC2-BFE2-BC423B9103B1}" destId="{F3D86F1D-FA80-4DB4-AEEC-6E4C3F30BD2D}" srcOrd="6" destOrd="0" presId="urn:microsoft.com/office/officeart/2005/8/layout/cycle8"/>
    <dgm:cxn modelId="{F5DB95C2-1B55-47CE-84A7-9C8A1D03C39D}" type="presParOf" srcId="{B93806FA-B538-4DC2-BFE2-BC423B9103B1}" destId="{43F207BD-FEFB-4D21-BE28-4725F1C655A8}" srcOrd="7" destOrd="0" presId="urn:microsoft.com/office/officeart/2005/8/layout/cycle8"/>
    <dgm:cxn modelId="{9204A5CB-4147-48DF-8B11-CD3AA8028E38}" type="presParOf" srcId="{B93806FA-B538-4DC2-BFE2-BC423B9103B1}" destId="{6550CD10-CF02-4B7B-80EF-4A12D5F4AA2B}" srcOrd="8" destOrd="0" presId="urn:microsoft.com/office/officeart/2005/8/layout/cycle8"/>
    <dgm:cxn modelId="{84635BBD-412F-43C4-A218-F06069B1899D}" type="presParOf" srcId="{B93806FA-B538-4DC2-BFE2-BC423B9103B1}" destId="{04524D1B-1671-465B-A7C0-2313CCB1D0D6}" srcOrd="9" destOrd="0" presId="urn:microsoft.com/office/officeart/2005/8/layout/cycle8"/>
    <dgm:cxn modelId="{AEB69E84-27A3-4881-AAC7-9A3C0C394A31}" type="presParOf" srcId="{B93806FA-B538-4DC2-BFE2-BC423B9103B1}" destId="{BA1B756C-D169-41F5-B894-847112F3DFBD}" srcOrd="10" destOrd="0" presId="urn:microsoft.com/office/officeart/2005/8/layout/cycle8"/>
    <dgm:cxn modelId="{EE992C51-0D03-4B15-B4A8-77352627066B}" type="presParOf" srcId="{B93806FA-B538-4DC2-BFE2-BC423B9103B1}" destId="{FA0C35DF-9931-484A-A858-9E6892FD2B9C}" srcOrd="11" destOrd="0" presId="urn:microsoft.com/office/officeart/2005/8/layout/cycle8"/>
    <dgm:cxn modelId="{AB52F75F-03B9-4D7A-A969-47B60AF4130D}" type="presParOf" srcId="{B93806FA-B538-4DC2-BFE2-BC423B9103B1}" destId="{02F585B4-3A91-4265-88C2-79B47A6F80AB}" srcOrd="12" destOrd="0" presId="urn:microsoft.com/office/officeart/2005/8/layout/cycle8"/>
    <dgm:cxn modelId="{DB5BE23F-6974-4630-B515-F0A0D67B693B}" type="presParOf" srcId="{B93806FA-B538-4DC2-BFE2-BC423B9103B1}" destId="{C39E35ED-2BA6-4CAB-BAFE-15C6DB3185C2}" srcOrd="13" destOrd="0" presId="urn:microsoft.com/office/officeart/2005/8/layout/cycle8"/>
    <dgm:cxn modelId="{CED73195-7BCC-4685-A04B-4FFFA686D7A1}" type="presParOf" srcId="{B93806FA-B538-4DC2-BFE2-BC423B9103B1}" destId="{46C66C14-906D-4529-B344-47AD7035A4A8}" srcOrd="14" destOrd="0" presId="urn:microsoft.com/office/officeart/2005/8/layout/cycle8"/>
    <dgm:cxn modelId="{90A80F04-F880-498F-BC50-82C2EE444D1E}" type="presParOf" srcId="{B93806FA-B538-4DC2-BFE2-BC423B9103B1}" destId="{E22BAE42-F059-46C3-B3F2-D8EF7FDE5516}" srcOrd="15" destOrd="0" presId="urn:microsoft.com/office/officeart/2005/8/layout/cycle8"/>
    <dgm:cxn modelId="{5F13EFC4-98B1-42C2-AB8E-E2AE786B87CF}" type="presParOf" srcId="{B93806FA-B538-4DC2-BFE2-BC423B9103B1}" destId="{FA04C0CF-BA87-4108-BDCA-9622F17CD0D7}" srcOrd="16" destOrd="0" presId="urn:microsoft.com/office/officeart/2005/8/layout/cycle8"/>
    <dgm:cxn modelId="{24DD7ADB-7FDE-46C1-92E4-07D017D04BF2}" type="presParOf" srcId="{B93806FA-B538-4DC2-BFE2-BC423B9103B1}" destId="{9D49B0AF-A067-4762-84D3-D1825B3814D1}" srcOrd="17" destOrd="0" presId="urn:microsoft.com/office/officeart/2005/8/layout/cycle8"/>
    <dgm:cxn modelId="{12ABBD98-A4BF-4D0A-A221-8F3E4515B79A}" type="presParOf" srcId="{B93806FA-B538-4DC2-BFE2-BC423B9103B1}" destId="{D8F8DC36-9FCC-40B2-B2C6-051238C6B63E}" srcOrd="18" destOrd="0" presId="urn:microsoft.com/office/officeart/2005/8/layout/cycle8"/>
    <dgm:cxn modelId="{AB9051C2-C74A-451A-9912-0DED87FE1E93}" type="presParOf" srcId="{B93806FA-B538-4DC2-BFE2-BC423B9103B1}" destId="{36A490A1-16E4-47B4-8B94-D033D6BA535E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D6E42-CCAF-4063-A95C-84AB6412A33A}">
      <dsp:nvSpPr>
        <dsp:cNvPr id="0" name=""/>
        <dsp:cNvSpPr/>
      </dsp:nvSpPr>
      <dsp:spPr>
        <a:xfrm>
          <a:off x="1564317" y="305721"/>
          <a:ext cx="4126348" cy="4126348"/>
        </a:xfrm>
        <a:prstGeom prst="pie">
          <a:avLst>
            <a:gd name="adj1" fmla="val 16200000"/>
            <a:gd name="adj2" fmla="val 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500" b="1" kern="1200" dirty="0" smtClean="0">
              <a:latin typeface="Arial" pitchFamily="34" charset="0"/>
              <a:cs typeface="Arial" pitchFamily="34" charset="0"/>
            </a:rPr>
            <a:t>DISCUSIÓN Y APROBACIÓN</a:t>
          </a:r>
          <a:endParaRPr lang="es-MX" sz="1500" b="1" kern="1200" dirty="0">
            <a:latin typeface="Arial" pitchFamily="34" charset="0"/>
            <a:cs typeface="Arial" pitchFamily="34" charset="0"/>
          </a:endParaRPr>
        </a:p>
      </dsp:txBody>
      <dsp:txXfrm>
        <a:off x="3754720" y="1160956"/>
        <a:ext cx="1522819" cy="1129833"/>
      </dsp:txXfrm>
    </dsp:sp>
    <dsp:sp modelId="{2B8475B9-D36F-45FC-A7D2-EBDC40348797}">
      <dsp:nvSpPr>
        <dsp:cNvPr id="0" name=""/>
        <dsp:cNvSpPr/>
      </dsp:nvSpPr>
      <dsp:spPr>
        <a:xfrm>
          <a:off x="1564317" y="444249"/>
          <a:ext cx="4126348" cy="4126348"/>
        </a:xfrm>
        <a:prstGeom prst="pie">
          <a:avLst>
            <a:gd name="adj1" fmla="val 0"/>
            <a:gd name="adj2" fmla="val 54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500" b="1" kern="1200" dirty="0" smtClean="0">
              <a:latin typeface="Arial" pitchFamily="34" charset="0"/>
              <a:cs typeface="Arial" pitchFamily="34" charset="0"/>
            </a:rPr>
            <a:t>EJECUCIÓN</a:t>
          </a:r>
          <a:endParaRPr lang="es-MX" sz="1500" b="1" kern="1200" dirty="0">
            <a:latin typeface="Arial" pitchFamily="34" charset="0"/>
            <a:cs typeface="Arial" pitchFamily="34" charset="0"/>
          </a:endParaRPr>
        </a:p>
      </dsp:txBody>
      <dsp:txXfrm>
        <a:off x="3754720" y="2585529"/>
        <a:ext cx="1522819" cy="1129833"/>
      </dsp:txXfrm>
    </dsp:sp>
    <dsp:sp modelId="{6550CD10-CF02-4B7B-80EF-4A12D5F4AA2B}">
      <dsp:nvSpPr>
        <dsp:cNvPr id="0" name=""/>
        <dsp:cNvSpPr/>
      </dsp:nvSpPr>
      <dsp:spPr>
        <a:xfrm>
          <a:off x="1425789" y="444249"/>
          <a:ext cx="4126348" cy="4126348"/>
        </a:xfrm>
        <a:prstGeom prst="pie">
          <a:avLst>
            <a:gd name="adj1" fmla="val 5400000"/>
            <a:gd name="adj2" fmla="val 108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500" b="1" kern="1200" dirty="0" smtClean="0">
              <a:latin typeface="Arial" pitchFamily="34" charset="0"/>
              <a:cs typeface="Arial" pitchFamily="34" charset="0"/>
            </a:rPr>
            <a:t>EVALUACIÓN</a:t>
          </a:r>
          <a:endParaRPr lang="es-MX" sz="1500" b="1" kern="1200" dirty="0">
            <a:latin typeface="Arial" pitchFamily="34" charset="0"/>
            <a:cs typeface="Arial" pitchFamily="34" charset="0"/>
          </a:endParaRPr>
        </a:p>
      </dsp:txBody>
      <dsp:txXfrm>
        <a:off x="1838915" y="2585529"/>
        <a:ext cx="1522819" cy="1129833"/>
      </dsp:txXfrm>
    </dsp:sp>
    <dsp:sp modelId="{02F585B4-3A91-4265-88C2-79B47A6F80AB}">
      <dsp:nvSpPr>
        <dsp:cNvPr id="0" name=""/>
        <dsp:cNvSpPr/>
      </dsp:nvSpPr>
      <dsp:spPr>
        <a:xfrm>
          <a:off x="1425789" y="305721"/>
          <a:ext cx="4126348" cy="4126348"/>
        </a:xfrm>
        <a:prstGeom prst="pie">
          <a:avLst>
            <a:gd name="adj1" fmla="val 108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500" b="1" kern="1200" dirty="0" smtClean="0">
              <a:latin typeface="Arial" pitchFamily="34" charset="0"/>
              <a:cs typeface="Arial" pitchFamily="34" charset="0"/>
            </a:rPr>
            <a:t>FORMULACIÓN</a:t>
          </a:r>
          <a:endParaRPr lang="es-MX" sz="1500" b="1" kern="1200" dirty="0">
            <a:latin typeface="Arial" pitchFamily="34" charset="0"/>
            <a:cs typeface="Arial" pitchFamily="34" charset="0"/>
          </a:endParaRPr>
        </a:p>
      </dsp:txBody>
      <dsp:txXfrm>
        <a:off x="1838915" y="1160956"/>
        <a:ext cx="1522819" cy="1129833"/>
      </dsp:txXfrm>
    </dsp:sp>
    <dsp:sp modelId="{FA04C0CF-BA87-4108-BDCA-9622F17CD0D7}">
      <dsp:nvSpPr>
        <dsp:cNvPr id="0" name=""/>
        <dsp:cNvSpPr/>
      </dsp:nvSpPr>
      <dsp:spPr>
        <a:xfrm>
          <a:off x="1308876" y="50281"/>
          <a:ext cx="4637230" cy="4637230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49B0AF-A067-4762-84D3-D1825B3814D1}">
      <dsp:nvSpPr>
        <dsp:cNvPr id="0" name=""/>
        <dsp:cNvSpPr/>
      </dsp:nvSpPr>
      <dsp:spPr>
        <a:xfrm>
          <a:off x="1308876" y="188808"/>
          <a:ext cx="4637230" cy="4637230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F8DC36-9FCC-40B2-B2C6-051238C6B63E}">
      <dsp:nvSpPr>
        <dsp:cNvPr id="0" name=""/>
        <dsp:cNvSpPr/>
      </dsp:nvSpPr>
      <dsp:spPr>
        <a:xfrm>
          <a:off x="1170349" y="188808"/>
          <a:ext cx="4637230" cy="4637230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6A490A1-16E4-47B4-8B94-D033D6BA535E}">
      <dsp:nvSpPr>
        <dsp:cNvPr id="0" name=""/>
        <dsp:cNvSpPr/>
      </dsp:nvSpPr>
      <dsp:spPr>
        <a:xfrm>
          <a:off x="1170349" y="50281"/>
          <a:ext cx="4637230" cy="4637230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4AC3D-1E81-4C08-B9DF-78608DD2391B}" type="datetimeFigureOut">
              <a:rPr lang="es-ES" smtClean="0"/>
              <a:t>04/08/2023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89F5F-9EDD-45D2-B940-269DD91402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8073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E65EF6-21D7-4C41-99EC-83E924297A37}" type="datetimeFigureOut">
              <a:rPr lang="es-ES" smtClean="0"/>
              <a:t>04/08/2023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80644-7CBB-4F1B-8FCC-C4FC02C89D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2124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/>
              <a:pPr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8283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2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584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3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934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4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24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5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113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6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693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7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85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8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868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9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862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10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3915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>
                <a:solidFill>
                  <a:prstClr val="black"/>
                </a:solidFill>
              </a:rPr>
              <a:pPr/>
              <a:t>11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09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2C6A8-4FA5-4C8E-A08F-FEE84E781BDB}" type="slidenum">
              <a:rPr lang="es-CL" smtClean="0"/>
              <a:pPr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7220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59762-31BC-48D9-B755-966386518AD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4819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19A64-6B15-4462-8826-A8C74B01E04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349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06A65-CC47-4D5E-8E5A-060216E112C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670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63DC3-8CD5-4FDC-BC2F-E4D44D75C17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38100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2BB6F-2159-420F-85C4-A8E45DB66E0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7798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21916-1C4F-43CE-ABE7-46E710F6F3C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3167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ED791-F6B1-4BC5-A778-B58DF23CA86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cxnSp>
        <p:nvCxnSpPr>
          <p:cNvPr id="6" name="5 Conector recto"/>
          <p:cNvCxnSpPr/>
          <p:nvPr userDrawn="1"/>
        </p:nvCxnSpPr>
        <p:spPr>
          <a:xfrm>
            <a:off x="1391477" y="692696"/>
            <a:ext cx="10800523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8" name="Picture 8" descr="N:\rk\icons\jefmayor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39" y="142745"/>
            <a:ext cx="1051157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798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39E37-36DA-4963-97D7-21FF282C215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1726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4DE43-3797-4E7D-9D06-D0722F6D872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7177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6F20D-2D58-48FC-9E71-62AA6D0C83D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695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0021B-88F8-4BB6-8CD9-C0ECF6CFE3E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728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7E85C7-6B39-4976-8F10-826246C2AED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42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Hoja_de_c_lculo_de_Microsoft_Excel1.xlsx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CuadroTexto"/>
          <p:cNvSpPr txBox="1"/>
          <p:nvPr/>
        </p:nvSpPr>
        <p:spPr>
          <a:xfrm>
            <a:off x="2279576" y="4437112"/>
            <a:ext cx="7776864" cy="1569660"/>
          </a:xfrm>
          <a:prstGeom prst="rect">
            <a:avLst/>
          </a:prstGeom>
          <a:noFill/>
          <a:ln w="76200" cap="rnd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 smtClean="0">
                <a:ln cap="rnd" cmpd="tri"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PROCESO FORMULACIÓN</a:t>
            </a:r>
          </a:p>
          <a:p>
            <a:pPr algn="ctr"/>
            <a:r>
              <a:rPr lang="es-CL" sz="3200" b="1" dirty="0" smtClean="0">
                <a:ln cap="rnd" cmpd="tri"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PRESUPUESTARIA</a:t>
            </a:r>
            <a:endParaRPr lang="es-CL" sz="3200" b="1" dirty="0">
              <a:ln cap="rnd" cmpd="tri">
                <a:solidFill>
                  <a:srgbClr val="002060"/>
                </a:solidFill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CL" sz="3200" b="1" dirty="0">
                <a:ln cap="rnd" cmpd="tri"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(Capítulo-05)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/>
              <a:pPr/>
              <a:t>1</a:t>
            </a:fld>
            <a:endParaRPr lang="es-CL"/>
          </a:p>
        </p:txBody>
      </p:sp>
      <p:pic>
        <p:nvPicPr>
          <p:cNvPr id="7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532" y="434423"/>
            <a:ext cx="2256290" cy="3475693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96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9 Conector recto"/>
          <p:cNvCxnSpPr/>
          <p:nvPr/>
        </p:nvCxnSpPr>
        <p:spPr>
          <a:xfrm flipV="1">
            <a:off x="1285103" y="915231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70021" y="317042"/>
            <a:ext cx="84249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MX" sz="2800" b="1" dirty="0">
                <a:solidFill>
                  <a:srgbClr val="4F81BD">
                    <a:lumMod val="50000"/>
                  </a:srgbClr>
                </a:solidFill>
                <a:latin typeface="Tahoma" pitchFamily="34" charset="0"/>
                <a:cs typeface="Tahoma" pitchFamily="34" charset="0"/>
              </a:rPr>
              <a:t>TEMARIO.</a:t>
            </a:r>
            <a:endParaRPr lang="es-ES" sz="2800" b="1" dirty="0">
              <a:solidFill>
                <a:srgbClr val="4F81BD">
                  <a:lumMod val="50000"/>
                </a:srgb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1823708" y="2021984"/>
            <a:ext cx="8077938" cy="2477602"/>
          </a:xfrm>
          <a:prstGeom prst="rect">
            <a:avLst/>
          </a:prstGeom>
          <a:gradFill rotWithShape="1">
            <a:gsLst>
              <a:gs pos="0">
                <a:srgbClr val="00185E"/>
              </a:gs>
              <a:gs pos="50000">
                <a:srgbClr val="0033CC"/>
              </a:gs>
              <a:gs pos="100000">
                <a:srgbClr val="00185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latin typeface="Tahoma"/>
                <a:cs typeface="Tahoma"/>
              </a:rPr>
              <a:t>CICLO PRESUPUESTO.</a:t>
            </a:r>
            <a:endParaRPr lang="es-ES" sz="2400" b="1" dirty="0">
              <a:solidFill>
                <a:schemeClr val="bg1"/>
              </a:solidFill>
              <a:latin typeface="Tahoma"/>
              <a:cs typeface="Tahoma"/>
            </a:endParaRP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latin typeface="Tahoma"/>
                <a:cs typeface="Tahoma"/>
              </a:rPr>
              <a:t>PROCESO PLANIFICACIÓN.</a:t>
            </a:r>
            <a:endParaRPr lang="es-ES" sz="2400" b="1" dirty="0">
              <a:solidFill>
                <a:schemeClr val="bg1"/>
              </a:solidFill>
              <a:latin typeface="Tahoma"/>
              <a:cs typeface="Tahoma"/>
            </a:endParaRP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latin typeface="Tahoma"/>
                <a:cs typeface="Tahoma"/>
              </a:rPr>
              <a:t>MARCO COMUNICADO.</a:t>
            </a:r>
            <a:endParaRPr lang="es-ES" sz="2400" b="1" dirty="0">
              <a:solidFill>
                <a:schemeClr val="bg1"/>
              </a:solidFill>
              <a:latin typeface="Tahoma"/>
              <a:cs typeface="Tahoma"/>
            </a:endParaRP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latin typeface="Tahoma"/>
                <a:cs typeface="Tahoma"/>
              </a:rPr>
              <a:t>MARCO DEFINITIVO.</a:t>
            </a:r>
            <a:endParaRPr lang="es-ES" sz="2400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69365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9 Conector recto"/>
          <p:cNvCxnSpPr/>
          <p:nvPr/>
        </p:nvCxnSpPr>
        <p:spPr>
          <a:xfrm flipV="1">
            <a:off x="1285103" y="915231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70021" y="317042"/>
            <a:ext cx="84249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MX" sz="2800" b="1" dirty="0">
                <a:solidFill>
                  <a:srgbClr val="4F81BD">
                    <a:lumMod val="50000"/>
                  </a:srgbClr>
                </a:solidFill>
                <a:latin typeface="Tahoma" pitchFamily="34" charset="0"/>
                <a:cs typeface="Tahoma" pitchFamily="34" charset="0"/>
              </a:rPr>
              <a:t>TEMARIO.</a:t>
            </a:r>
            <a:endParaRPr lang="es-ES" sz="2800" b="1" dirty="0">
              <a:solidFill>
                <a:srgbClr val="4F81BD">
                  <a:lumMod val="50000"/>
                </a:srgb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1823708" y="2021984"/>
            <a:ext cx="8077938" cy="2477602"/>
          </a:xfrm>
          <a:prstGeom prst="rect">
            <a:avLst/>
          </a:prstGeom>
          <a:gradFill rotWithShape="1">
            <a:gsLst>
              <a:gs pos="0">
                <a:srgbClr val="00185E"/>
              </a:gs>
              <a:gs pos="50000">
                <a:srgbClr val="0033CC"/>
              </a:gs>
              <a:gs pos="100000">
                <a:srgbClr val="00185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latin typeface="Tahoma"/>
                <a:cs typeface="Tahoma"/>
              </a:rPr>
              <a:t>CICLO PRESUPUESTO.</a:t>
            </a:r>
            <a:endParaRPr lang="es-ES" sz="2400" b="1" dirty="0">
              <a:solidFill>
                <a:schemeClr val="bg1"/>
              </a:solidFill>
              <a:latin typeface="Tahoma"/>
              <a:cs typeface="Tahoma"/>
            </a:endParaRP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>
                <a:solidFill>
                  <a:schemeClr val="bg1">
                    <a:lumMod val="50000"/>
                  </a:schemeClr>
                </a:solidFill>
                <a:latin typeface="Tahoma"/>
                <a:cs typeface="Tahoma"/>
              </a:rPr>
              <a:t>PROCESO PLANIFICACIÓN.</a:t>
            </a: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>
                <a:solidFill>
                  <a:schemeClr val="bg1">
                    <a:lumMod val="50000"/>
                  </a:schemeClr>
                </a:solidFill>
                <a:latin typeface="Tahoma"/>
                <a:cs typeface="Tahoma"/>
              </a:rPr>
              <a:t>MARCO COMUNICADO.</a:t>
            </a: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>
                <a:solidFill>
                  <a:schemeClr val="bg1">
                    <a:lumMod val="50000"/>
                  </a:schemeClr>
                </a:solidFill>
                <a:latin typeface="Tahoma"/>
                <a:cs typeface="Tahoma"/>
              </a:rPr>
              <a:t>MARCO DEFINITIVO.</a:t>
            </a:r>
          </a:p>
        </p:txBody>
      </p:sp>
    </p:spTree>
    <p:extLst>
      <p:ext uri="{BB962C8B-B14F-4D97-AF65-F5344CB8AC3E}">
        <p14:creationId xmlns:p14="http://schemas.microsoft.com/office/powerpoint/2010/main" val="180326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2 Diagrama"/>
          <p:cNvGraphicFramePr/>
          <p:nvPr>
            <p:extLst>
              <p:ext uri="{D42A27DB-BD31-4B8C-83A1-F6EECF244321}">
                <p14:modId xmlns:p14="http://schemas.microsoft.com/office/powerpoint/2010/main" val="379368204"/>
              </p:ext>
            </p:extLst>
          </p:nvPr>
        </p:nvGraphicFramePr>
        <p:xfrm>
          <a:off x="2431926" y="1444031"/>
          <a:ext cx="7152456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771525" y="1914525"/>
            <a:ext cx="25241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Primer semestre, construcción anteproyecto de </a:t>
            </a:r>
            <a:r>
              <a:rPr lang="es-ES" dirty="0" smtClean="0"/>
              <a:t>Presupuesto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10" name="CuadroTexto 9"/>
          <p:cNvSpPr txBox="1"/>
          <p:nvPr/>
        </p:nvSpPr>
        <p:spPr>
          <a:xfrm>
            <a:off x="771525" y="4943474"/>
            <a:ext cx="25241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Primer semestre, construcción anteproyecto de </a:t>
            </a:r>
            <a:r>
              <a:rPr lang="es-ES" dirty="0" smtClean="0"/>
              <a:t>Presupuesto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11" name="CuadroTexto 10"/>
          <p:cNvSpPr txBox="1"/>
          <p:nvPr/>
        </p:nvSpPr>
        <p:spPr>
          <a:xfrm>
            <a:off x="8737599" y="4943475"/>
            <a:ext cx="25241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Primer semestre, construcción anteproyecto de </a:t>
            </a:r>
            <a:r>
              <a:rPr lang="es-ES" dirty="0" smtClean="0"/>
              <a:t>Presupuesto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12" name="CuadroTexto 11"/>
          <p:cNvSpPr txBox="1"/>
          <p:nvPr/>
        </p:nvSpPr>
        <p:spPr>
          <a:xfrm>
            <a:off x="8737600" y="1742734"/>
            <a:ext cx="252412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ES" dirty="0" smtClean="0"/>
              <a:t>Ingreso Proyecto.</a:t>
            </a:r>
          </a:p>
          <a:p>
            <a:pPr marL="285750" indent="-285750">
              <a:buFontTx/>
              <a:buChar char="-"/>
            </a:pPr>
            <a:r>
              <a:rPr lang="es-ES" dirty="0" smtClean="0"/>
              <a:t>Comisión Mixta.</a:t>
            </a:r>
          </a:p>
          <a:p>
            <a:pPr marL="285750" indent="-285750">
              <a:buFontTx/>
              <a:buChar char="-"/>
            </a:pPr>
            <a:r>
              <a:rPr lang="es-ES" dirty="0" smtClean="0"/>
              <a:t>Cámara Diputados.</a:t>
            </a:r>
          </a:p>
          <a:p>
            <a:pPr marL="285750" indent="-285750">
              <a:buFontTx/>
              <a:buChar char="-"/>
            </a:pPr>
            <a:r>
              <a:rPr lang="es-ES" dirty="0" smtClean="0"/>
              <a:t>Senado.</a:t>
            </a:r>
          </a:p>
          <a:p>
            <a:pPr marL="285750" indent="-285750">
              <a:buFontTx/>
              <a:buChar char="-"/>
            </a:pPr>
            <a:r>
              <a:rPr lang="es-ES" dirty="0" smtClean="0"/>
              <a:t>Comisión Mixta.</a:t>
            </a:r>
          </a:p>
          <a:p>
            <a:pPr marL="285750" indent="-285750">
              <a:buFontTx/>
              <a:buChar char="-"/>
            </a:pPr>
            <a:r>
              <a:rPr lang="es-ES" dirty="0" smtClean="0"/>
              <a:t>Promulgación.</a:t>
            </a:r>
            <a:endParaRPr lang="es-ES" dirty="0"/>
          </a:p>
        </p:txBody>
      </p:sp>
      <p:sp>
        <p:nvSpPr>
          <p:cNvPr id="13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s-MX" sz="1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CICLO PRESUP.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2.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3.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COMUNICADO–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DEFINITIVO</a:t>
            </a:r>
            <a:endParaRPr lang="es-ES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22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9 Conector recto"/>
          <p:cNvCxnSpPr/>
          <p:nvPr/>
        </p:nvCxnSpPr>
        <p:spPr>
          <a:xfrm flipV="1">
            <a:off x="1285103" y="915231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70021" y="317042"/>
            <a:ext cx="84249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MX" sz="2800" b="1" dirty="0">
                <a:solidFill>
                  <a:srgbClr val="4F81BD">
                    <a:lumMod val="50000"/>
                  </a:srgbClr>
                </a:solidFill>
                <a:latin typeface="Tahoma" pitchFamily="34" charset="0"/>
                <a:cs typeface="Tahoma" pitchFamily="34" charset="0"/>
              </a:rPr>
              <a:t>TEMARIO.</a:t>
            </a:r>
            <a:endParaRPr lang="es-ES" sz="2800" b="1" dirty="0">
              <a:solidFill>
                <a:srgbClr val="4F81BD">
                  <a:lumMod val="50000"/>
                </a:srgb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823708" y="2021984"/>
            <a:ext cx="8077938" cy="2477602"/>
          </a:xfrm>
          <a:prstGeom prst="rect">
            <a:avLst/>
          </a:prstGeom>
          <a:gradFill rotWithShape="1">
            <a:gsLst>
              <a:gs pos="0">
                <a:srgbClr val="00185E"/>
              </a:gs>
              <a:gs pos="50000">
                <a:srgbClr val="0033CC"/>
              </a:gs>
              <a:gs pos="100000">
                <a:srgbClr val="00185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>
                <a:solidFill>
                  <a:schemeClr val="bg1">
                    <a:lumMod val="50000"/>
                  </a:schemeClr>
                </a:solidFill>
                <a:latin typeface="Tahoma"/>
                <a:cs typeface="Tahoma"/>
              </a:rPr>
              <a:t>CICLO PRESUPUESTO.</a:t>
            </a: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 smtClean="0">
                <a:solidFill>
                  <a:schemeClr val="bg1"/>
                </a:solidFill>
                <a:latin typeface="Tahoma"/>
                <a:cs typeface="Tahoma"/>
              </a:rPr>
              <a:t>PROCESO PLANIFICACIÓN.</a:t>
            </a:r>
            <a:endParaRPr lang="es-ES" sz="2400" b="1" dirty="0">
              <a:solidFill>
                <a:schemeClr val="bg1"/>
              </a:solidFill>
              <a:latin typeface="Tahoma"/>
              <a:cs typeface="Tahoma"/>
            </a:endParaRP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>
                <a:solidFill>
                  <a:schemeClr val="bg1">
                    <a:lumMod val="50000"/>
                  </a:schemeClr>
                </a:solidFill>
                <a:latin typeface="Tahoma"/>
                <a:cs typeface="Tahoma"/>
              </a:rPr>
              <a:t>MARCO COMUNICADO.</a:t>
            </a: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  <a:buFont typeface="Arial" charset="0"/>
              <a:buAutoNum type="arabicPeriod"/>
            </a:pPr>
            <a:r>
              <a:rPr lang="es-ES" sz="2400" b="1" dirty="0">
                <a:solidFill>
                  <a:schemeClr val="bg1">
                    <a:lumMod val="50000"/>
                  </a:schemeClr>
                </a:solidFill>
                <a:latin typeface="Tahoma"/>
                <a:cs typeface="Tahoma"/>
              </a:rPr>
              <a:t>MARCO DEFINITIVO.</a:t>
            </a:r>
          </a:p>
        </p:txBody>
      </p:sp>
    </p:spTree>
    <p:extLst>
      <p:ext uri="{BB962C8B-B14F-4D97-AF65-F5344CB8AC3E}">
        <p14:creationId xmlns:p14="http://schemas.microsoft.com/office/powerpoint/2010/main" val="167360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1869588"/>
              </p:ext>
            </p:extLst>
          </p:nvPr>
        </p:nvGraphicFramePr>
        <p:xfrm>
          <a:off x="1832822" y="1698129"/>
          <a:ext cx="8427589" cy="1128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Hoja de cálculo" r:id="rId5" imgW="12735000" imgH="1704900" progId="Excel.Sheet.12">
                  <p:embed/>
                </p:oleObj>
              </mc:Choice>
              <mc:Fallback>
                <p:oleObj name="Hoja de cálculo" r:id="rId5" imgW="12735000" imgH="17049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32822" y="1698129"/>
                        <a:ext cx="8427589" cy="11280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CICLO PRESUP. – </a:t>
            </a:r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2. 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3.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COMUNICADO–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DEFINITIVO</a:t>
            </a:r>
            <a:endParaRPr lang="es-ES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629150" y="1162050"/>
            <a:ext cx="2409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2024</a:t>
            </a:r>
            <a:endParaRPr lang="es-ES" sz="2400" dirty="0"/>
          </a:p>
        </p:txBody>
      </p:sp>
      <p:sp>
        <p:nvSpPr>
          <p:cNvPr id="4" name="Rectángulo 3"/>
          <p:cNvSpPr/>
          <p:nvPr/>
        </p:nvSpPr>
        <p:spPr>
          <a:xfrm>
            <a:off x="83800" y="3004995"/>
            <a:ext cx="1353301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EXPLORATORIO (FEB 27)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1066801" y="3885525"/>
            <a:ext cx="1651000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TRABAJO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 (MAR 03  - MAY 02)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2599267" y="4766058"/>
            <a:ext cx="939800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MARCO 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COM.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 (MAY 05)</a:t>
            </a:r>
          </a:p>
        </p:txBody>
      </p:sp>
      <p:cxnSp>
        <p:nvCxnSpPr>
          <p:cNvPr id="7" name="Conector recto 6"/>
          <p:cNvCxnSpPr/>
          <p:nvPr/>
        </p:nvCxnSpPr>
        <p:spPr>
          <a:xfrm>
            <a:off x="83800" y="2902400"/>
            <a:ext cx="118542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/>
          <p:cNvSpPr/>
          <p:nvPr/>
        </p:nvSpPr>
        <p:spPr>
          <a:xfrm>
            <a:off x="2717800" y="5657834"/>
            <a:ext cx="1269999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EXPO SSFFAA</a:t>
            </a:r>
          </a:p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 (MAY 18 y 30)</a:t>
            </a:r>
          </a:p>
        </p:txBody>
      </p:sp>
      <p:sp>
        <p:nvSpPr>
          <p:cNvPr id="23" name="Rectángulo 22"/>
          <p:cNvSpPr/>
          <p:nvPr/>
        </p:nvSpPr>
        <p:spPr>
          <a:xfrm>
            <a:off x="4047068" y="5657834"/>
            <a:ext cx="3251196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CONSULTAS POR PARTE DIPRES</a:t>
            </a:r>
          </a:p>
        </p:txBody>
      </p:sp>
      <p:sp>
        <p:nvSpPr>
          <p:cNvPr id="24" name="Rectángulo 23"/>
          <p:cNvSpPr/>
          <p:nvPr/>
        </p:nvSpPr>
        <p:spPr>
          <a:xfrm>
            <a:off x="5146675" y="3141674"/>
            <a:ext cx="4293657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EXPLORATORIO 2025</a:t>
            </a:r>
          </a:p>
        </p:txBody>
      </p:sp>
      <p:sp>
        <p:nvSpPr>
          <p:cNvPr id="25" name="Rectángulo 24"/>
          <p:cNvSpPr/>
          <p:nvPr/>
        </p:nvSpPr>
        <p:spPr>
          <a:xfrm>
            <a:off x="7395633" y="5657833"/>
            <a:ext cx="1189567" cy="78918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rgbClr val="FF0000"/>
                </a:solidFill>
              </a:rPr>
              <a:t>LEY 2024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9435572" y="4136162"/>
            <a:ext cx="1774296" cy="78918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</a:rPr>
              <a:t>EXPLORATORIO 2025</a:t>
            </a:r>
          </a:p>
        </p:txBody>
      </p:sp>
    </p:spTree>
    <p:extLst>
      <p:ext uri="{BB962C8B-B14F-4D97-AF65-F5344CB8AC3E}">
        <p14:creationId xmlns:p14="http://schemas.microsoft.com/office/powerpoint/2010/main" val="31085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CICLO PRESUP. – 2.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3. MARCO </a:t>
            </a:r>
            <a:r>
              <a:rPr lang="es-MX" sz="1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COMUNICADO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DEFINITIVO</a:t>
            </a:r>
            <a:endParaRPr lang="es-ES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79" y="1399017"/>
            <a:ext cx="6731000" cy="522337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3055" y="1200666"/>
            <a:ext cx="4358945" cy="234256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6945680" y="2531533"/>
            <a:ext cx="843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0000"/>
                </a:solidFill>
              </a:rPr>
              <a:t>-2.94%</a:t>
            </a:r>
            <a:endParaRPr lang="es-ES" sz="1600" dirty="0">
              <a:solidFill>
                <a:srgbClr val="FF0000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6967540" y="3107267"/>
            <a:ext cx="843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0000"/>
                </a:solidFill>
              </a:rPr>
              <a:t>-13.2%</a:t>
            </a:r>
            <a:endParaRPr lang="es-ES" sz="1600" dirty="0">
              <a:solidFill>
                <a:srgbClr val="FF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856133" y="4499647"/>
            <a:ext cx="2479716" cy="9002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solidFill>
                  <a:srgbClr val="FF0000"/>
                </a:solidFill>
              </a:rPr>
              <a:t>-$6.600.000.000</a:t>
            </a:r>
            <a:endParaRPr lang="es-ES" sz="2400" dirty="0">
              <a:solidFill>
                <a:srgbClr val="FF0000"/>
              </a:solidFill>
            </a:endParaRPr>
          </a:p>
        </p:txBody>
      </p:sp>
      <p:cxnSp>
        <p:nvCxnSpPr>
          <p:cNvPr id="15" name="Conector recto de flecha 14"/>
          <p:cNvCxnSpPr/>
          <p:nvPr/>
        </p:nvCxnSpPr>
        <p:spPr>
          <a:xfrm>
            <a:off x="7728033" y="3445821"/>
            <a:ext cx="950300" cy="863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828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CICLO PRESUP. – 2.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3. MARCO </a:t>
            </a:r>
            <a:r>
              <a:rPr lang="es-MX" sz="1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COMUNICADO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DEFINITIVO</a:t>
            </a:r>
            <a:endParaRPr lang="es-ES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xmlns="" id="{242ED872-7229-4585-B91E-4CBAF0615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2163" y="1274046"/>
            <a:ext cx="8458290" cy="49602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8997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CICLO PRESUP. – 2.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3. MARCO </a:t>
            </a:r>
            <a:r>
              <a:rPr lang="es-MX" sz="1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COMUNICADO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DEFINITIVO</a:t>
            </a:r>
            <a:endParaRPr lang="es-ES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10" y="1381642"/>
            <a:ext cx="5719120" cy="515727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Rectángulo 15"/>
          <p:cNvSpPr/>
          <p:nvPr/>
        </p:nvSpPr>
        <p:spPr>
          <a:xfrm>
            <a:off x="7907867" y="2491850"/>
            <a:ext cx="2111109" cy="594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</a:rPr>
              <a:t>Alimentación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7907867" y="3311323"/>
            <a:ext cx="2111109" cy="594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</a:rPr>
              <a:t>Vestuario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7907867" y="4058862"/>
            <a:ext cx="2111109" cy="594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</a:rPr>
              <a:t>Consumos básicos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7907867" y="4861551"/>
            <a:ext cx="2111109" cy="594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>
                <a:solidFill>
                  <a:schemeClr val="tx1"/>
                </a:solidFill>
              </a:rPr>
              <a:t>Contratos</a:t>
            </a:r>
          </a:p>
        </p:txBody>
      </p:sp>
    </p:spTree>
    <p:extLst>
      <p:ext uri="{BB962C8B-B14F-4D97-AF65-F5344CB8AC3E}">
        <p14:creationId xmlns:p14="http://schemas.microsoft.com/office/powerpoint/2010/main" val="281196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CICLO PRESUP. – 2.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3. MARCO </a:t>
            </a:r>
            <a:r>
              <a:rPr lang="es-MX" sz="1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COMUNICADO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MARCO DEFINITIVO</a:t>
            </a:r>
            <a:endParaRPr lang="es-ES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10" name="Picture 14" descr="Thinking PNG, Person Thinking, Emoji Thinking, Boy, Cartoon Images Free  Download - Free Transparent PNG Log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570" y="5171303"/>
            <a:ext cx="1686697" cy="168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utoShape 16" descr="Download Free THOUGHT BUBBLE PNG transparent background and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" name="Llamada ovalada 25"/>
          <p:cNvSpPr/>
          <p:nvPr/>
        </p:nvSpPr>
        <p:spPr>
          <a:xfrm>
            <a:off x="2481220" y="1044776"/>
            <a:ext cx="7678780" cy="3841418"/>
          </a:xfrm>
          <a:prstGeom prst="wedgeEllipseCallout">
            <a:avLst>
              <a:gd name="adj1" fmla="val -36928"/>
              <a:gd name="adj2" fmla="val 688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Marco comunicado a los MM.AA.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Revisión de </a:t>
            </a:r>
            <a:r>
              <a:rPr lang="es-ES" sz="2400" dirty="0" err="1" smtClean="0"/>
              <a:t>itemización</a:t>
            </a:r>
            <a:r>
              <a:rPr lang="es-ES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Priorización de sus necesidades.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Control en la ejecución.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227729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" y="93459"/>
            <a:ext cx="788368" cy="11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9 Conector recto"/>
          <p:cNvCxnSpPr/>
          <p:nvPr/>
        </p:nvCxnSpPr>
        <p:spPr>
          <a:xfrm flipV="1">
            <a:off x="1285103" y="706222"/>
            <a:ext cx="9712411" cy="238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11 CuadroTexto"/>
          <p:cNvSpPr txBox="1"/>
          <p:nvPr/>
        </p:nvSpPr>
        <p:spPr>
          <a:xfrm>
            <a:off x="1564103" y="375976"/>
            <a:ext cx="9517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CICLO PRESUP. – 2.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PROCESO PLAN. </a:t>
            </a:r>
            <a:r>
              <a:rPr lang="es-MX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3. MARCO COMUNICADO </a:t>
            </a:r>
            <a:r>
              <a:rPr lang="es-MX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s-MX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4. MARCO DEFINITIVO</a:t>
            </a:r>
            <a:endParaRPr lang="es-ES" sz="16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33" y="785041"/>
            <a:ext cx="5134072" cy="6072959"/>
          </a:xfrm>
          <a:prstGeom prst="rect">
            <a:avLst/>
          </a:prstGeom>
        </p:spPr>
      </p:pic>
      <p:cxnSp>
        <p:nvCxnSpPr>
          <p:cNvPr id="6" name="Conector recto de flecha 5"/>
          <p:cNvCxnSpPr/>
          <p:nvPr/>
        </p:nvCxnSpPr>
        <p:spPr>
          <a:xfrm>
            <a:off x="8097405" y="1274046"/>
            <a:ext cx="775662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9059334" y="880533"/>
            <a:ext cx="1329266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Número de Partida, Capítulo y Programa</a:t>
            </a:r>
            <a:endParaRPr lang="es-ES" sz="1400" dirty="0"/>
          </a:p>
        </p:txBody>
      </p:sp>
      <p:sp>
        <p:nvSpPr>
          <p:cNvPr id="9" name="Abrir llave 8"/>
          <p:cNvSpPr/>
          <p:nvPr/>
        </p:nvSpPr>
        <p:spPr>
          <a:xfrm>
            <a:off x="2853267" y="2023533"/>
            <a:ext cx="110066" cy="1905000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Abrir llave 20"/>
          <p:cNvSpPr/>
          <p:nvPr/>
        </p:nvSpPr>
        <p:spPr>
          <a:xfrm>
            <a:off x="2853267" y="4064000"/>
            <a:ext cx="110066" cy="2657476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CuadroTexto 21"/>
          <p:cNvSpPr txBox="1"/>
          <p:nvPr/>
        </p:nvSpPr>
        <p:spPr>
          <a:xfrm>
            <a:off x="1852902" y="5238849"/>
            <a:ext cx="720340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Gastos</a:t>
            </a:r>
            <a:endParaRPr lang="es-ES" sz="1400" dirty="0"/>
          </a:p>
        </p:txBody>
      </p:sp>
      <p:sp>
        <p:nvSpPr>
          <p:cNvPr id="23" name="CuadroTexto 22"/>
          <p:cNvSpPr txBox="1"/>
          <p:nvPr/>
        </p:nvSpPr>
        <p:spPr>
          <a:xfrm>
            <a:off x="1797869" y="2830588"/>
            <a:ext cx="83040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Ingresos</a:t>
            </a:r>
            <a:endParaRPr lang="es-ES" sz="1400" dirty="0"/>
          </a:p>
        </p:txBody>
      </p:sp>
      <p:sp>
        <p:nvSpPr>
          <p:cNvPr id="24" name="Abrir llave 23"/>
          <p:cNvSpPr/>
          <p:nvPr/>
        </p:nvSpPr>
        <p:spPr>
          <a:xfrm flipH="1">
            <a:off x="8097405" y="2023532"/>
            <a:ext cx="176164" cy="1797987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Abrir llave 24"/>
          <p:cNvSpPr/>
          <p:nvPr/>
        </p:nvSpPr>
        <p:spPr>
          <a:xfrm flipH="1">
            <a:off x="8119389" y="4064000"/>
            <a:ext cx="176164" cy="2657476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CuadroTexto 25"/>
          <p:cNvSpPr txBox="1"/>
          <p:nvPr/>
        </p:nvSpPr>
        <p:spPr>
          <a:xfrm>
            <a:off x="8485235" y="5236241"/>
            <a:ext cx="1903363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Uso de los recursos</a:t>
            </a:r>
            <a:endParaRPr lang="es-ES" sz="1400" dirty="0"/>
          </a:p>
        </p:txBody>
      </p:sp>
      <p:sp>
        <p:nvSpPr>
          <p:cNvPr id="27" name="CuadroTexto 26"/>
          <p:cNvSpPr txBox="1"/>
          <p:nvPr/>
        </p:nvSpPr>
        <p:spPr>
          <a:xfrm>
            <a:off x="8383634" y="2768636"/>
            <a:ext cx="2004965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Fuente de los recursos</a:t>
            </a:r>
            <a:endParaRPr lang="es-ES" sz="1400" dirty="0"/>
          </a:p>
        </p:txBody>
      </p:sp>
    </p:spTree>
    <p:extLst>
      <p:ext uri="{BB962C8B-B14F-4D97-AF65-F5344CB8AC3E}">
        <p14:creationId xmlns:p14="http://schemas.microsoft.com/office/powerpoint/2010/main" val="336049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CuadroTexto"/>
          <p:cNvSpPr txBox="1"/>
          <p:nvPr/>
        </p:nvSpPr>
        <p:spPr>
          <a:xfrm>
            <a:off x="2279576" y="4437112"/>
            <a:ext cx="7776864" cy="1569660"/>
          </a:xfrm>
          <a:prstGeom prst="rect">
            <a:avLst/>
          </a:prstGeom>
          <a:noFill/>
          <a:ln w="76200" cap="rnd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 smtClean="0">
                <a:ln cap="rnd" cmpd="tri"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PROCESO FORMULACIÓN</a:t>
            </a:r>
          </a:p>
          <a:p>
            <a:pPr algn="ctr"/>
            <a:r>
              <a:rPr lang="es-CL" sz="3200" b="1" dirty="0" smtClean="0">
                <a:ln cap="rnd" cmpd="tri"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PRESUPUESTARIA</a:t>
            </a:r>
            <a:endParaRPr lang="es-CL" sz="3200" b="1" dirty="0">
              <a:ln cap="rnd" cmpd="tri">
                <a:solidFill>
                  <a:srgbClr val="002060"/>
                </a:solidFill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CL" sz="3200" b="1" dirty="0">
                <a:ln cap="rnd" cmpd="tri">
                  <a:solidFill>
                    <a:srgbClr val="002060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(Capítulo-05)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283F-8AD7-4232-A26E-4DE3DE96526B}" type="slidenum">
              <a:rPr lang="es-CL" smtClean="0"/>
              <a:pPr/>
              <a:t>12</a:t>
            </a:fld>
            <a:endParaRPr lang="es-CL"/>
          </a:p>
        </p:txBody>
      </p:sp>
      <p:pic>
        <p:nvPicPr>
          <p:cNvPr id="7" name="Picture 8" descr="N:\rk\icons\jefmay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532" y="434423"/>
            <a:ext cx="2256290" cy="3475693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18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7417</TotalTime>
  <Words>363</Words>
  <Application>Microsoft Office PowerPoint</Application>
  <PresentationFormat>Panorámica</PresentationFormat>
  <Paragraphs>95</Paragraphs>
  <Slides>12</Slides>
  <Notes>12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Tahoma</vt:lpstr>
      <vt:lpstr>2_Tema de Office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Machuca Romina</dc:creator>
  <cp:lastModifiedBy>Fritz Hans</cp:lastModifiedBy>
  <cp:revision>196</cp:revision>
  <cp:lastPrinted>2020-11-03T19:45:09Z</cp:lastPrinted>
  <dcterms:created xsi:type="dcterms:W3CDTF">2020-10-27T17:56:43Z</dcterms:created>
  <dcterms:modified xsi:type="dcterms:W3CDTF">2023-08-04T16:07:53Z</dcterms:modified>
</cp:coreProperties>
</file>