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17938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53747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2863929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3907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780628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6592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86830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6483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4888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235374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07603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99D93-9B63-43EA-804E-809FFF98C47D}" type="datetimeFigureOut">
              <a:rPr lang="es-419" smtClean="0"/>
              <a:t>30/4/2018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94434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419" dirty="0" smtClean="0"/>
              <a:t>El modelo y su búsqueda </a:t>
            </a:r>
            <a:endParaRPr lang="es-419" dirty="0"/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419" dirty="0" smtClean="0"/>
              <a:t>1 S 2018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288689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220891" y="2282944"/>
            <a:ext cx="3971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Definir variables dependientes e independientes.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 smtClean="0">
                <a:solidFill>
                  <a:srgbClr val="002060"/>
                </a:solidFill>
              </a:rPr>
              <a:t>Diseño de un experimento</a:t>
            </a:r>
          </a:p>
          <a:p>
            <a:endParaRPr lang="es-419" b="1" dirty="0" smtClean="0">
              <a:solidFill>
                <a:srgbClr val="002060"/>
              </a:solidFill>
            </a:endParaRPr>
          </a:p>
          <a:p>
            <a:r>
              <a:rPr lang="es-419" b="1" dirty="0" smtClean="0">
                <a:solidFill>
                  <a:srgbClr val="002060"/>
                </a:solidFill>
              </a:rPr>
              <a:t>Recolección de datos  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96388" y="4779801"/>
            <a:ext cx="3971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Gráficos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 smtClean="0">
                <a:solidFill>
                  <a:srgbClr val="002060"/>
                </a:solidFill>
              </a:rPr>
              <a:t>Modelos matemáticos </a:t>
            </a:r>
            <a:endParaRPr lang="es-419" b="1" dirty="0">
              <a:solidFill>
                <a:srgbClr val="002060"/>
              </a:solidFill>
            </a:endParaRPr>
          </a:p>
        </p:txBody>
      </p:sp>
      <p:pic>
        <p:nvPicPr>
          <p:cNvPr id="1032" name="Picture 8" descr="Scientific Meth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436" y="572156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H="1">
            <a:off x="2481943" y="3649764"/>
            <a:ext cx="1447223" cy="1022385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/>
          <p:cNvCxnSpPr/>
          <p:nvPr/>
        </p:nvCxnSpPr>
        <p:spPr>
          <a:xfrm>
            <a:off x="6505303" y="2168434"/>
            <a:ext cx="1410788" cy="418012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5682343" y="572156"/>
            <a:ext cx="5656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 científico</a:t>
            </a:r>
            <a:endParaRPr lang="es-419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41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83325" y="271711"/>
            <a:ext cx="10776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Ejemplo: ¿Cómo cambia la presión atmosférica a medida que se asciende por una montaña?</a:t>
            </a:r>
            <a:endParaRPr lang="es-419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35" y="2560321"/>
            <a:ext cx="5920796" cy="444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942218" y="163699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Hipótesis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942218" y="2375655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Experimento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7093131" y="3217714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Variables : Presión, altura, humedad, temperatura 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093131" y="3875107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Variable Dependiente: Presión  P 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093131" y="4448192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Variable Independiente: Altura  h 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327570" y="5355715"/>
            <a:ext cx="1900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b="1" dirty="0" smtClean="0">
                <a:solidFill>
                  <a:srgbClr val="002060"/>
                </a:solidFill>
              </a:rPr>
              <a:t>P=P(h)</a:t>
            </a:r>
            <a:endParaRPr lang="es-419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28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724417"/>
              </p:ext>
            </p:extLst>
          </p:nvPr>
        </p:nvGraphicFramePr>
        <p:xfrm>
          <a:off x="791029" y="1320558"/>
          <a:ext cx="276207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035">
                  <a:extLst>
                    <a:ext uri="{9D8B030D-6E8A-4147-A177-3AD203B41FA5}">
                      <a16:colId xmlns:a16="http://schemas.microsoft.com/office/drawing/2014/main" val="4072715806"/>
                    </a:ext>
                  </a:extLst>
                </a:gridCol>
                <a:gridCol w="1381035">
                  <a:extLst>
                    <a:ext uri="{9D8B030D-6E8A-4147-A177-3AD203B41FA5}">
                      <a16:colId xmlns:a16="http://schemas.microsoft.com/office/drawing/2014/main" val="7112061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dirty="0" smtClean="0"/>
                        <a:t>H [ft]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dirty="0" smtClean="0"/>
                        <a:t>P[</a:t>
                      </a:r>
                      <a:r>
                        <a:rPr lang="es-419" dirty="0" err="1" smtClean="0"/>
                        <a:t>kPa</a:t>
                      </a:r>
                      <a:r>
                        <a:rPr lang="es-419" dirty="0" smtClean="0"/>
                        <a:t>]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66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101,33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166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500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99,49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27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1000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97,63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106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1500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95,91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855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2000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94,19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39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3000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90,81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967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4500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85,91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503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7000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78,19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136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9000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72,40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3462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10000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69,64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30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20000</a:t>
                      </a:r>
                      <a:endParaRPr lang="es-419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 smtClean="0"/>
                        <a:t>46,61</a:t>
                      </a:r>
                      <a:endParaRPr lang="es-419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935305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211944" y="61808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Tabla de datos</a:t>
            </a:r>
            <a:endParaRPr lang="es-419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Image result for millimeter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848" y="1320558"/>
            <a:ext cx="4259671" cy="42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Conector recto de flecha 8"/>
          <p:cNvCxnSpPr/>
          <p:nvPr/>
        </p:nvCxnSpPr>
        <p:spPr>
          <a:xfrm>
            <a:off x="5615848" y="5580231"/>
            <a:ext cx="480831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5615848" y="987419"/>
            <a:ext cx="0" cy="45928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/>
          <p:cNvSpPr txBox="1"/>
          <p:nvPr/>
        </p:nvSpPr>
        <p:spPr>
          <a:xfrm>
            <a:off x="10222275" y="5585972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h</a:t>
            </a:r>
            <a:r>
              <a:rPr lang="es-419" b="1" dirty="0" smtClean="0">
                <a:solidFill>
                  <a:srgbClr val="002060"/>
                </a:solidFill>
              </a:rPr>
              <a:t> [ft]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679270" y="78465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P</a:t>
            </a:r>
            <a:r>
              <a:rPr lang="es-419" b="1" dirty="0" smtClean="0">
                <a:solidFill>
                  <a:srgbClr val="002060"/>
                </a:solidFill>
              </a:rPr>
              <a:t> [kPa]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6973910" y="599991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Presión vs altura</a:t>
            </a:r>
            <a:endParaRPr lang="es-419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4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3296"/>
            <a:ext cx="4924425" cy="42291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24040" y="4195397"/>
            <a:ext cx="409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L</a:t>
            </a:r>
            <a:endParaRPr lang="es-419" b="1" dirty="0">
              <a:solidFill>
                <a:srgbClr val="002060"/>
              </a:solidFill>
            </a:endParaRPr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744583" y="4258491"/>
            <a:ext cx="2965268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7087121" y="752391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Escala Lineal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992777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h mínimo</a:t>
            </a:r>
            <a:endParaRPr lang="es-419" b="1" dirty="0">
              <a:solidFill>
                <a:srgbClr val="00206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249239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h máximo</a:t>
            </a:r>
            <a:endParaRPr lang="es-419" b="1" dirty="0">
              <a:solidFill>
                <a:srgbClr val="002060"/>
              </a:solidFill>
            </a:endParaRPr>
          </a:p>
        </p:txBody>
      </p:sp>
      <p:cxnSp>
        <p:nvCxnSpPr>
          <p:cNvPr id="12" name="Conector recto 11"/>
          <p:cNvCxnSpPr/>
          <p:nvPr/>
        </p:nvCxnSpPr>
        <p:spPr>
          <a:xfrm>
            <a:off x="3709851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/>
        </p:nvCxnSpPr>
        <p:spPr>
          <a:xfrm>
            <a:off x="766354" y="3876325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/>
          <p:cNvCxnSpPr/>
          <p:nvPr/>
        </p:nvCxnSpPr>
        <p:spPr>
          <a:xfrm flipH="1">
            <a:off x="794064" y="3605655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/>
          <p:cNvCxnSpPr/>
          <p:nvPr/>
        </p:nvCxnSpPr>
        <p:spPr>
          <a:xfrm flipH="1">
            <a:off x="3785458" y="3535986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6092606" y="1203099"/>
            <a:ext cx="2685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¿Dónde ubico h? </a:t>
            </a:r>
            <a:endParaRPr lang="es-419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CuadroTexto 18"/>
              <p:cNvSpPr txBox="1"/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𝑚𝑎𝑥𝑖𝑚𝑜</m:t>
                            </m:r>
                          </m:sub>
                        </m:sSub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r>
                  <a:rPr lang="es-419" sz="3600" dirty="0" smtClean="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endParaRPr lang="es-419" sz="36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19" name="CuadroTex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blipFill>
                <a:blip r:embed="rId3"/>
                <a:stretch>
                  <a:fillRect t="-1527" b="-19847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Conector recto de flecha 21"/>
          <p:cNvCxnSpPr/>
          <p:nvPr/>
        </p:nvCxnSpPr>
        <p:spPr>
          <a:xfrm>
            <a:off x="744583" y="4588382"/>
            <a:ext cx="1957053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2701636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CuadroTexto 24"/>
              <p:cNvSpPr txBox="1"/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es-419" dirty="0"/>
              </a:p>
            </p:txBody>
          </p:sp>
        </mc:Choice>
        <mc:Fallback>
          <p:sp>
            <p:nvSpPr>
              <p:cNvPr id="25" name="CuadroTexto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592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8" grpId="0"/>
      <p:bldP spid="19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029063" y="474396"/>
            <a:ext cx="584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 smtClean="0">
                <a:solidFill>
                  <a:srgbClr val="002060"/>
                </a:solidFill>
              </a:rPr>
              <a:t>Actividad</a:t>
            </a:r>
          </a:p>
          <a:p>
            <a:r>
              <a:rPr lang="es-419" b="1" dirty="0" smtClean="0">
                <a:solidFill>
                  <a:srgbClr val="002060"/>
                </a:solidFill>
              </a:rPr>
              <a:t>Confeccione el grafico Presión vs altura </a:t>
            </a:r>
            <a:endParaRPr lang="es-419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78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128</Words>
  <Application>Microsoft Office PowerPoint</Application>
  <PresentationFormat>Panorámica</PresentationFormat>
  <Paragraphs>55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Tema de Office</vt:lpstr>
      <vt:lpstr>El modelo y su búsqueda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modelo y su búsqueda</dc:title>
  <dc:creator>Profesores02</dc:creator>
  <cp:lastModifiedBy>Profesores02</cp:lastModifiedBy>
  <cp:revision>10</cp:revision>
  <dcterms:created xsi:type="dcterms:W3CDTF">2018-04-30T16:00:20Z</dcterms:created>
  <dcterms:modified xsi:type="dcterms:W3CDTF">2018-04-30T17:30:25Z</dcterms:modified>
</cp:coreProperties>
</file>