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 id="2147483757" r:id="rId4"/>
    <p:sldMasterId id="2147483793" r:id="rId5"/>
    <p:sldMasterId id="2147483805" r:id="rId6"/>
    <p:sldMasterId id="2147483817" r:id="rId7"/>
    <p:sldMasterId id="2147483841" r:id="rId8"/>
    <p:sldMasterId id="2147483853" r:id="rId9"/>
  </p:sldMasterIdLst>
  <p:notesMasterIdLst>
    <p:notesMasterId r:id="rId38"/>
  </p:notesMasterIdLst>
  <p:sldIdLst>
    <p:sldId id="256" r:id="rId10"/>
    <p:sldId id="257" r:id="rId11"/>
    <p:sldId id="320" r:id="rId12"/>
    <p:sldId id="284" r:id="rId13"/>
    <p:sldId id="326" r:id="rId14"/>
    <p:sldId id="321" r:id="rId15"/>
    <p:sldId id="330" r:id="rId16"/>
    <p:sldId id="335" r:id="rId17"/>
    <p:sldId id="336" r:id="rId18"/>
    <p:sldId id="337" r:id="rId19"/>
    <p:sldId id="344" r:id="rId20"/>
    <p:sldId id="338" r:id="rId21"/>
    <p:sldId id="339" r:id="rId22"/>
    <p:sldId id="340" r:id="rId23"/>
    <p:sldId id="322" r:id="rId24"/>
    <p:sldId id="262" r:id="rId25"/>
    <p:sldId id="314" r:id="rId26"/>
    <p:sldId id="323" r:id="rId27"/>
    <p:sldId id="268" r:id="rId28"/>
    <p:sldId id="343" r:id="rId29"/>
    <p:sldId id="269" r:id="rId30"/>
    <p:sldId id="270" r:id="rId31"/>
    <p:sldId id="324" r:id="rId32"/>
    <p:sldId id="316" r:id="rId33"/>
    <p:sldId id="315" r:id="rId34"/>
    <p:sldId id="318" r:id="rId35"/>
    <p:sldId id="341" r:id="rId36"/>
    <p:sldId id="33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4" autoAdjust="0"/>
    <p:restoredTop sz="86768" autoAdjust="0"/>
  </p:normalViewPr>
  <p:slideViewPr>
    <p:cSldViewPr snapToGrid="0">
      <p:cViewPr>
        <p:scale>
          <a:sx n="100" d="100"/>
          <a:sy n="100" d="100"/>
        </p:scale>
        <p:origin x="330" y="72"/>
      </p:cViewPr>
      <p:guideLst>
        <p:guide orient="horz" pos="2160"/>
        <p:guide pos="3840"/>
      </p:guideLst>
    </p:cSldViewPr>
  </p:slideViewPr>
  <p:notesTextViewPr>
    <p:cViewPr>
      <p:scale>
        <a:sx n="1" d="1"/>
        <a:sy n="1" d="1"/>
      </p:scale>
      <p:origin x="0" y="0"/>
    </p:cViewPr>
  </p:notesTextViewPr>
  <p:sorterViewPr>
    <p:cViewPr varScale="1">
      <p:scale>
        <a:sx n="1" d="1"/>
        <a:sy n="1" d="1"/>
      </p:scale>
      <p:origin x="0" y="-55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presProps" Target="presProps.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B97C9A-80AE-4030-8CB3-D8DB64BDBBAE}" type="datetimeFigureOut">
              <a:rPr lang="en-US" smtClean="0"/>
              <a:pPr/>
              <a:t>7/23/2026</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DBEDDD-6949-4FA6-AB75-7BEA6AEED7A7}" type="slidenum">
              <a:rPr lang="en-US" smtClean="0"/>
              <a:pPr/>
              <a:t>‹Nº›</a:t>
            </a:fld>
            <a:endParaRPr lang="en-US"/>
          </a:p>
        </p:txBody>
      </p:sp>
    </p:spTree>
    <p:extLst>
      <p:ext uri="{BB962C8B-B14F-4D97-AF65-F5344CB8AC3E}">
        <p14:creationId xmlns:p14="http://schemas.microsoft.com/office/powerpoint/2010/main" val="2313078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1BDBEDDD-6949-4FA6-AB75-7BEA6AEED7A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Muy buenos días a todos!!</a:t>
            </a:r>
          </a:p>
          <a:p>
            <a:r>
              <a:rPr lang="es-ES" dirty="0"/>
              <a:t>Soy el CN Juan  Pablo Castro </a:t>
            </a:r>
            <a:r>
              <a:rPr lang="es-ES" dirty="0" err="1"/>
              <a:t>Brahm</a:t>
            </a:r>
            <a:r>
              <a:rPr lang="es-ES" dirty="0"/>
              <a:t>, feliz y orgulloso Director de la Escuela Naval Arturo Prat.</a:t>
            </a:r>
          </a:p>
          <a:p>
            <a:r>
              <a:rPr lang="es-ES" dirty="0"/>
              <a:t>Les quiero desear a todos una cordial bienvenida al Alma Mater de  los Oficiales de Marina, con 207 años de historia, tradición y servicio a la Patria y a nuestra Armada.</a:t>
            </a:r>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a:t>
            </a:fld>
            <a:endParaRPr lang="en-US"/>
          </a:p>
        </p:txBody>
      </p:sp>
    </p:spTree>
    <p:extLst>
      <p:ext uri="{BB962C8B-B14F-4D97-AF65-F5344CB8AC3E}">
        <p14:creationId xmlns:p14="http://schemas.microsoft.com/office/powerpoint/2010/main" val="3243079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34076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1BDBEDDD-6949-4FA6-AB75-7BEA6AEED7A7}" type="slidenum">
              <a:rPr lang="en-US" smtClean="0"/>
              <a:pPr/>
              <a:t>4</a:t>
            </a:fld>
            <a:endParaRPr lang="en-US"/>
          </a:p>
        </p:txBody>
      </p:sp>
    </p:spTree>
    <p:extLst>
      <p:ext uri="{BB962C8B-B14F-4D97-AF65-F5344CB8AC3E}">
        <p14:creationId xmlns:p14="http://schemas.microsoft.com/office/powerpoint/2010/main" val="1856444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1BDBEDDD-6949-4FA6-AB75-7BEA6AEED7A7}" type="slidenum">
              <a:rPr lang="en-US" smtClean="0"/>
              <a:pPr/>
              <a:t>5</a:t>
            </a:fld>
            <a:endParaRPr lang="en-US"/>
          </a:p>
        </p:txBody>
      </p:sp>
    </p:spTree>
    <p:extLst>
      <p:ext uri="{BB962C8B-B14F-4D97-AF65-F5344CB8AC3E}">
        <p14:creationId xmlns:p14="http://schemas.microsoft.com/office/powerpoint/2010/main" val="932866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31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kumimoji="0" lang="es-ES" sz="1200" b="1" i="0" u="sng" strike="noStrike" kern="1200" cap="none" spc="0" normalizeH="0" baseline="0" noProof="0" dirty="0" smtClean="0">
                <a:ln>
                  <a:noFill/>
                </a:ln>
                <a:solidFill>
                  <a:prstClr val="black"/>
                </a:solidFill>
                <a:effectLst/>
                <a:uLnTx/>
                <a:uFillTx/>
                <a:latin typeface="+mn-lt"/>
                <a:ea typeface="+mn-ea"/>
                <a:cs typeface="+mn-cs"/>
              </a:rPr>
              <a:t>PROYECTO EDUCATIVO, INNOVADOR Y EXIGENTE:</a:t>
            </a:r>
          </a:p>
          <a:p>
            <a:endParaRPr lang="es-ES" dirty="0" smtClean="0"/>
          </a:p>
          <a:p>
            <a:r>
              <a:rPr lang="es-ES" dirty="0" smtClean="0"/>
              <a:t>• Nuestro Modelo Educativo</a:t>
            </a:r>
            <a:r>
              <a:rPr lang="es-ES" baseline="0" dirty="0" smtClean="0"/>
              <a:t> se basa </a:t>
            </a:r>
            <a:r>
              <a:rPr lang="es-ES" dirty="0" smtClean="0"/>
              <a:t>en seis modelos de formación, lo que lo hace dinámico y único.</a:t>
            </a:r>
          </a:p>
          <a:p>
            <a:r>
              <a:rPr lang="es-ES" dirty="0" smtClean="0"/>
              <a:t>	Valórico / Cultural /</a:t>
            </a:r>
            <a:r>
              <a:rPr lang="es-ES" baseline="0" dirty="0" smtClean="0"/>
              <a:t> Académico / Físico deportivo / Profesional / Militar Naval</a:t>
            </a:r>
            <a:endParaRPr lang="es-ES" dirty="0" smtClean="0"/>
          </a:p>
          <a:p>
            <a:endParaRPr lang="es-ES" dirty="0" smtClean="0"/>
          </a:p>
          <a:p>
            <a:r>
              <a:rPr lang="es-ES" dirty="0" smtClean="0"/>
              <a:t>• Su formación de internado, incluye períodos de embarcos, campañas y experiencias prácticas a lo largo de todo su proceso educativo.</a:t>
            </a:r>
          </a:p>
          <a:p>
            <a:r>
              <a:rPr lang="es-ES" dirty="0" smtClean="0"/>
              <a:t>• Diseñado para desarrollar habilidades y competencias de liderazgo, disciplina, trabajo en equipo, lealtad y resiliencia en los cadetes.</a:t>
            </a:r>
          </a:p>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BEDDD-6949-4FA6-AB75-7BEA6AEED7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1352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036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b="1" kern="1200" dirty="0">
              <a:solidFill>
                <a:schemeClr val="tx1"/>
              </a:solidFill>
              <a:effectLst/>
              <a:latin typeface="Arial" charset="0"/>
              <a:ea typeface="+mn-ea"/>
              <a:cs typeface="+mn-cs"/>
            </a:endParaRPr>
          </a:p>
          <a:p>
            <a:pPr marL="228600" indent="-228600">
              <a:buAutoNum type="arabicPeriod" startAt="2"/>
            </a:pPr>
            <a:r>
              <a:rPr lang="es-ES" dirty="0" smtClean="0"/>
              <a:t>Sistema de Formación Naval</a:t>
            </a:r>
          </a:p>
          <a:p>
            <a:pPr marL="228600" indent="-228600">
              <a:buAutoNum type="arabicPeriod" startAt="2"/>
            </a:pPr>
            <a:endParaRPr lang="es-ES" dirty="0" smtClean="0"/>
          </a:p>
          <a:p>
            <a:r>
              <a:rPr lang="es-ES" dirty="0" smtClean="0"/>
              <a:t>-</a:t>
            </a:r>
            <a:r>
              <a:rPr lang="es-ES" baseline="0" dirty="0" smtClean="0"/>
              <a:t> </a:t>
            </a:r>
            <a:r>
              <a:rPr lang="es-ES" dirty="0" smtClean="0"/>
              <a:t>Primer eslabón de un proceso formativo articulado y exigente que involucra diversas instituciones y programas.</a:t>
            </a:r>
          </a:p>
          <a:p>
            <a:r>
              <a:rPr lang="es-ES" dirty="0" smtClean="0"/>
              <a:t>-</a:t>
            </a:r>
            <a:r>
              <a:rPr lang="es-ES" baseline="0" dirty="0" smtClean="0"/>
              <a:t> </a:t>
            </a:r>
            <a:r>
              <a:rPr lang="es-ES" dirty="0" smtClean="0"/>
              <a:t>Su misión trasciende la instrucción académica, incluyendo un riguroso proceso de selección y formación de futuros oficiales.</a:t>
            </a:r>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BEDDD-6949-4FA6-AB75-7BEA6AEED7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1850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43725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s-ES" sz="1200" b="0" i="0" u="none" strike="noStrike" kern="1200" cap="none" spc="0" normalizeH="0" baseline="0" noProof="0" dirty="0">
                <a:ln>
                  <a:noFill/>
                </a:ln>
                <a:solidFill>
                  <a:srgbClr val="000000"/>
                </a:solidFill>
                <a:effectLst/>
                <a:uLnTx/>
                <a:uFillTx/>
                <a:latin typeface="Arial" charset="0"/>
                <a:ea typeface="+mn-ea"/>
                <a:cs typeface="+mn-cs"/>
              </a:rPr>
              <a:t>La Escuela Naval, ubicada en el sector de Playa Ancha, Valparaíso cuenta con un terreno </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de </a:t>
            </a:r>
            <a:r>
              <a:rPr kumimoji="0" lang="es-ES" sz="1200" b="0" i="0" u="none" strike="noStrike" kern="1200" cap="none" spc="0" normalizeH="0" baseline="0" noProof="0" dirty="0">
                <a:ln>
                  <a:noFill/>
                </a:ln>
                <a:solidFill>
                  <a:srgbClr val="FF0000"/>
                </a:solidFill>
                <a:effectLst/>
                <a:highlight>
                  <a:srgbClr val="FFFF00"/>
                </a:highlight>
                <a:uLnTx/>
                <a:uFillTx/>
                <a:latin typeface="Arial" charset="0"/>
                <a:ea typeface="+mn-ea"/>
                <a:cs typeface="+mn-cs"/>
              </a:rPr>
              <a:t>XXXXX M2</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 </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destacando Pista Atlética, Cancha de Futbol,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a:t>
            </a:r>
            <a:endParaRPr kumimoji="0" lang="es-CL" sz="1200" b="0" i="0" u="none" strike="noStrike" kern="1200" cap="none" spc="0" normalizeH="0" baseline="0" noProof="0" dirty="0">
              <a:ln>
                <a:noFill/>
              </a:ln>
              <a:solidFill>
                <a:srgbClr val="000000"/>
              </a:solidFill>
              <a:effectLst/>
              <a:uLnTx/>
              <a:uFillTx/>
              <a:latin typeface="Arial" charset="0"/>
              <a:ea typeface="+mn-ea"/>
              <a:cs typeface="+mn-cs"/>
            </a:endParaRP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19</a:t>
            </a:fld>
            <a:endParaRPr lang="en-US"/>
          </a:p>
        </p:txBody>
      </p:sp>
    </p:spTree>
    <p:extLst>
      <p:ext uri="{BB962C8B-B14F-4D97-AF65-F5344CB8AC3E}">
        <p14:creationId xmlns:p14="http://schemas.microsoft.com/office/powerpoint/2010/main" val="15017828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s-ES" sz="1200" b="0" i="0" u="none" strike="noStrike" kern="1200" cap="none" spc="0" normalizeH="0" baseline="0" noProof="0" dirty="0">
                <a:ln>
                  <a:noFill/>
                </a:ln>
                <a:solidFill>
                  <a:srgbClr val="000000"/>
                </a:solidFill>
                <a:effectLst/>
                <a:uLnTx/>
                <a:uFillTx/>
                <a:latin typeface="Arial" charset="0"/>
                <a:ea typeface="+mn-ea"/>
                <a:cs typeface="+mn-cs"/>
              </a:rPr>
              <a:t>La Escuela Naval, ubicada en el sector de Playa Ancha, Valparaíso cuenta con un terreno </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de </a:t>
            </a:r>
            <a:r>
              <a:rPr kumimoji="0" lang="es-ES" sz="1200" b="0" i="0" u="none" strike="noStrike" kern="1200" cap="none" spc="0" normalizeH="0" baseline="0" noProof="0" dirty="0">
                <a:ln>
                  <a:noFill/>
                </a:ln>
                <a:solidFill>
                  <a:srgbClr val="FF0000"/>
                </a:solidFill>
                <a:effectLst/>
                <a:highlight>
                  <a:srgbClr val="FFFF00"/>
                </a:highlight>
                <a:uLnTx/>
                <a:uFillTx/>
                <a:latin typeface="Arial" charset="0"/>
                <a:ea typeface="+mn-ea"/>
                <a:cs typeface="+mn-cs"/>
              </a:rPr>
              <a:t>XXXXX M2</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 </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destacando Pista Atlética, Cancha de Futbol,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a:t>
            </a:r>
            <a:endParaRPr kumimoji="0" lang="es-CL" sz="1200" b="0" i="0" u="none" strike="noStrike" kern="1200" cap="none" spc="0" normalizeH="0" baseline="0" noProof="0" dirty="0">
              <a:ln>
                <a:noFill/>
              </a:ln>
              <a:solidFill>
                <a:srgbClr val="000000"/>
              </a:solidFill>
              <a:effectLst/>
              <a:uLnTx/>
              <a:uFillTx/>
              <a:latin typeface="Arial" charset="0"/>
              <a:ea typeface="+mn-ea"/>
              <a:cs typeface="+mn-cs"/>
            </a:endParaRP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20</a:t>
            </a:fld>
            <a:endParaRPr lang="en-US"/>
          </a:p>
        </p:txBody>
      </p:sp>
    </p:spTree>
    <p:extLst>
      <p:ext uri="{BB962C8B-B14F-4D97-AF65-F5344CB8AC3E}">
        <p14:creationId xmlns:p14="http://schemas.microsoft.com/office/powerpoint/2010/main" val="915290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75682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b="0" kern="1200" dirty="0" smtClean="0">
              <a:solidFill>
                <a:schemeClr val="tx1"/>
              </a:solidFill>
              <a:effectLst/>
              <a:latin typeface="Arial" charset="0"/>
              <a:ea typeface="+mn-ea"/>
              <a:cs typeface="+mn-cs"/>
            </a:endParaRPr>
          </a:p>
          <a:p>
            <a:pPr lvl="0">
              <a:tabLst>
                <a:tab pos="0" algn="l"/>
              </a:tabLst>
              <a:defRPr/>
            </a:pPr>
            <a:r>
              <a:rPr lang="es-ES" altLang="es-CL" sz="1200" b="1" u="sng" dirty="0" smtClean="0">
                <a:solidFill>
                  <a:schemeClr val="bg1"/>
                </a:solidFill>
              </a:rPr>
              <a:t>COMPROMISO CON LA MEJORA CONTINUA Y EL ASEGURAMIENTO DE LA CALIDAD</a:t>
            </a:r>
            <a:endParaRPr kumimoji="0" lang="es-CL" altLang="es-CL" sz="1200" b="1" i="0" u="sng" strike="noStrike" kern="1200" cap="none" spc="0" normalizeH="0" baseline="0" noProof="0" dirty="0" smtClean="0">
              <a:ln>
                <a:noFill/>
              </a:ln>
              <a:solidFill>
                <a:schemeClr val="bg1"/>
              </a:solidFill>
              <a:effectLst/>
              <a:uLnTx/>
              <a:uFillTx/>
            </a:endParaRPr>
          </a:p>
          <a:p>
            <a:endParaRPr lang="es-ES" sz="1200" b="0" kern="1200" dirty="0" smtClean="0">
              <a:solidFill>
                <a:schemeClr val="tx1"/>
              </a:solidFill>
              <a:effectLst/>
              <a:latin typeface="Arial" charset="0"/>
              <a:ea typeface="+mn-ea"/>
              <a:cs typeface="+mn-cs"/>
            </a:endParaRPr>
          </a:p>
          <a:p>
            <a:pPr marL="171450" indent="-171450">
              <a:buFont typeface="Arial" panose="020B0604020202020204" pitchFamily="34" charset="0"/>
              <a:buChar char="•"/>
            </a:pPr>
            <a:r>
              <a:rPr lang="es-ES" sz="1200" b="0" kern="1200" dirty="0" smtClean="0">
                <a:solidFill>
                  <a:schemeClr val="tx1"/>
                </a:solidFill>
                <a:effectLst/>
                <a:latin typeface="Arial" charset="0"/>
                <a:ea typeface="+mn-ea"/>
                <a:cs typeface="+mn-cs"/>
              </a:rPr>
              <a:t>Para finalizar, quisiera expresar que independientemente de la rotación de Directores que </a:t>
            </a:r>
            <a:r>
              <a:rPr lang="es-ES" sz="1200" b="0" kern="1200" baseline="0" dirty="0" smtClean="0">
                <a:solidFill>
                  <a:schemeClr val="tx1"/>
                </a:solidFill>
                <a:effectLst/>
                <a:latin typeface="Arial" charset="0"/>
                <a:ea typeface="+mn-ea"/>
                <a:cs typeface="+mn-cs"/>
              </a:rPr>
              <a:t>ha tenido en su historia, hemos mantenido siempre el compromiso de una </a:t>
            </a:r>
            <a:r>
              <a:rPr kumimoji="0" lang="es-ES" sz="1200" b="0" i="0" u="none" strike="noStrike" kern="1200" cap="none" spc="0" normalizeH="0" baseline="0" noProof="0" dirty="0" smtClean="0">
                <a:ln>
                  <a:noFill/>
                </a:ln>
                <a:solidFill>
                  <a:prstClr val="black"/>
                </a:solidFill>
                <a:effectLst/>
                <a:uLnTx/>
                <a:uFillTx/>
                <a:latin typeface="+mn-lt"/>
                <a:ea typeface="+mn-ea"/>
                <a:cs typeface="+mn-cs"/>
              </a:rPr>
              <a:t>Mejora Continua y de Aseguramiento de la Calidad, que gracias a los diferentes Planes Estratégicos y Políticas establecidas por nuestra Escuela – </a:t>
            </a:r>
            <a:r>
              <a:rPr kumimoji="0" lang="es-ES" sz="1200" b="0" i="0" u="none" strike="sngStrike" kern="1200" cap="none" spc="0" normalizeH="0" baseline="0" noProof="0" dirty="0" smtClean="0">
                <a:ln>
                  <a:noFill/>
                </a:ln>
                <a:solidFill>
                  <a:prstClr val="black"/>
                </a:solidFill>
                <a:effectLst/>
                <a:uLnTx/>
                <a:uFillTx/>
                <a:latin typeface="+mn-lt"/>
                <a:ea typeface="+mn-ea"/>
                <a:cs typeface="+mn-cs"/>
              </a:rPr>
              <a:t>Sin embargo, el último Plan Estratégico con vigencia entre los años 2020/2025, ha permitido unificar criterios y orientar los esfuerzos para poder superar debilidades y capitalizar oportunidades de mejora</a:t>
            </a:r>
            <a:r>
              <a:rPr kumimoji="0" lang="es-ES" sz="1200" b="0" i="0" u="none" strike="noStrike" kern="1200" cap="none" spc="0" normalizeH="0" baseline="0" noProof="0" dirty="0" smtClean="0">
                <a:ln>
                  <a:noFill/>
                </a:ln>
                <a:solidFill>
                  <a:prstClr val="black"/>
                </a:solidFill>
                <a:effectLst/>
                <a:uLnTx/>
                <a:uFillTx/>
                <a:latin typeface="+mn-lt"/>
                <a:ea typeface="+mn-ea"/>
                <a:cs typeface="+mn-cs"/>
              </a:rPr>
              <a:t>.</a:t>
            </a:r>
          </a:p>
          <a:p>
            <a:r>
              <a:rPr kumimoji="0" lang="es-ES" sz="1200" b="0" i="0" u="none" strike="noStrike" kern="1200" cap="none" spc="0" normalizeH="0" baseline="0" noProof="0" dirty="0" smtClean="0">
                <a:ln>
                  <a:noFill/>
                </a:ln>
                <a:solidFill>
                  <a:prstClr val="black"/>
                </a:solidFill>
                <a:effectLst/>
                <a:uLnTx/>
                <a:uFillTx/>
                <a:latin typeface="+mn-lt"/>
                <a:ea typeface="+mn-ea"/>
                <a:cs typeface="+mn-cs"/>
              </a:rPr>
              <a:t>	</a:t>
            </a:r>
          </a:p>
          <a:p>
            <a:r>
              <a:rPr kumimoji="0" lang="es-ES" sz="1200" b="0" i="0" u="none" strike="noStrike" kern="1200" cap="none" spc="0" normalizeH="0" baseline="0" noProof="0" dirty="0" smtClean="0">
                <a:ln>
                  <a:noFill/>
                </a:ln>
                <a:solidFill>
                  <a:prstClr val="black"/>
                </a:solidFill>
                <a:effectLst/>
                <a:uLnTx/>
                <a:uFillTx/>
                <a:latin typeface="+mn-lt"/>
                <a:ea typeface="+mn-ea"/>
                <a:cs typeface="+mn-cs"/>
              </a:rPr>
              <a:t>	Ejemplo de ello fue la constatación por parte de los Pares Evaluadores del cumplimiento de compromisos y avances significativos durante el actual proceso de Acreditación, siendo este el 4to proceso que participa el establecimiento manteniéndose acreditada desde el año 2008.</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dirty="0" smtClean="0">
              <a:ln>
                <a:noFill/>
              </a:ln>
              <a:solidFill>
                <a:prstClr val="black"/>
              </a:solidFill>
              <a:effectLst/>
              <a:uLnTx/>
              <a:uFillTx/>
              <a:latin typeface="+mn-lt"/>
              <a:ea typeface="+mn-ea"/>
              <a:cs typeface="+mn-cs"/>
            </a:endParaRPr>
          </a:p>
          <a:p>
            <a:endParaRPr lang="es-ES" dirty="0" smtClean="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200" b="0" i="0" u="none" strike="noStrike" kern="1200" cap="none" spc="0" normalizeH="0" baseline="0" noProof="0" dirty="0" smtClean="0">
                <a:ln>
                  <a:noFill/>
                </a:ln>
                <a:solidFill>
                  <a:prstClr val="black"/>
                </a:solidFill>
                <a:effectLst/>
                <a:uLnTx/>
                <a:uFillTx/>
                <a:latin typeface="+mn-lt"/>
                <a:ea typeface="+mn-ea"/>
                <a:cs typeface="+mn-cs"/>
              </a:rPr>
              <a:t>Qué se busca con esta nueva acreditación???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200" b="0" i="0" u="none" strike="noStrike" kern="1200" cap="none" spc="0" normalizeH="0" baseline="0" noProof="0" dirty="0" smtClean="0">
                <a:ln>
                  <a:noFill/>
                </a:ln>
                <a:solidFill>
                  <a:prstClr val="black"/>
                </a:solidFill>
                <a:effectLst/>
                <a:uLnTx/>
                <a:uFillTx/>
                <a:latin typeface="+mn-lt"/>
                <a:ea typeface="+mn-ea"/>
                <a:cs typeface="+mn-cs"/>
              </a:rPr>
              <a:t>Continuar siendo una Institución de Educación Superior Referente para el resto de las Escuelas Matrices, por medio de una mejora continua, con trazabilidad y control de sus procesos.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200" b="0" i="0" u="none" strike="noStrike" kern="1200" cap="none" spc="0" normalizeH="0" baseline="0" noProof="0" dirty="0" smtClean="0">
                <a:ln>
                  <a:noFill/>
                </a:ln>
                <a:solidFill>
                  <a:prstClr val="black"/>
                </a:solidFill>
                <a:effectLst/>
                <a:uLnTx/>
                <a:uFillTx/>
                <a:latin typeface="+mn-lt"/>
                <a:ea typeface="+mn-ea"/>
                <a:cs typeface="+mn-cs"/>
              </a:rPr>
              <a:t>Asumimos el desafío de </a:t>
            </a:r>
            <a:r>
              <a:rPr kumimoji="0" lang="es-ES" sz="1200" b="1" i="0" u="none" strike="noStrike" kern="1200" cap="none" spc="0" normalizeH="0" baseline="0" noProof="0" dirty="0" smtClean="0">
                <a:ln>
                  <a:noFill/>
                </a:ln>
                <a:solidFill>
                  <a:prstClr val="black"/>
                </a:solidFill>
                <a:effectLst/>
                <a:uLnTx/>
                <a:uFillTx/>
                <a:latin typeface="+mn-lt"/>
                <a:ea typeface="+mn-ea"/>
                <a:cs typeface="+mn-cs"/>
              </a:rPr>
              <a:t>postular</a:t>
            </a:r>
            <a:r>
              <a:rPr kumimoji="0" lang="es-ES" sz="1200" b="0" i="0" u="none" strike="noStrike" kern="1200" cap="none" spc="0" normalizeH="0" baseline="0" noProof="0" dirty="0" smtClean="0">
                <a:ln>
                  <a:noFill/>
                </a:ln>
                <a:solidFill>
                  <a:prstClr val="black"/>
                </a:solidFill>
                <a:effectLst/>
                <a:uLnTx/>
                <a:uFillTx/>
                <a:latin typeface="+mn-lt"/>
                <a:ea typeface="+mn-ea"/>
                <a:cs typeface="+mn-cs"/>
              </a:rPr>
              <a:t> (a los 7 años) en la dimensión de Investigación, creación e Innovación, con el propósito de fortalecer y optimizar la formación de nuestros cadetes, asegurando una educación de excelencia. </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es-E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smtClean="0">
                <a:ln>
                  <a:noFill/>
                </a:ln>
                <a:solidFill>
                  <a:prstClr val="black"/>
                </a:solidFill>
                <a:effectLst/>
                <a:uLnTx/>
                <a:uFillTx/>
                <a:latin typeface="+mn-lt"/>
                <a:ea typeface="+mn-ea"/>
                <a:cs typeface="+mn-cs"/>
              </a:rPr>
              <a:t>Muchas gracias!!!! </a:t>
            </a:r>
          </a:p>
          <a:p>
            <a:endParaRPr lang="es-CL" dirty="0" smtClean="0"/>
          </a:p>
          <a:p>
            <a:endParaRPr lang="es-CL"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s-MX" b="1" dirty="0" smtClean="0">
                <a:solidFill>
                  <a:srgbClr val="FF0000"/>
                </a:solidFill>
              </a:rPr>
              <a:t>- diapositiva 9:</a:t>
            </a:r>
            <a:br>
              <a:rPr lang="es-MX" b="1" dirty="0" smtClean="0">
                <a:solidFill>
                  <a:srgbClr val="FF0000"/>
                </a:solidFill>
              </a:rPr>
            </a:br>
            <a:r>
              <a:rPr lang="es-MX" b="1" dirty="0" smtClean="0">
                <a:solidFill>
                  <a:srgbClr val="FF0000"/>
                </a:solidFill>
              </a:rPr>
              <a:t>* recomiendo no hacer referencia a la rotación de Directores y oficiales en la ESNAVAL. Si surge el tema que sea en las preguntas y ahí se responde como una fortaleza, tal como lo vimos. Propongo señalarlo de otra forma: el aseguramiento de la calidad y el mejoramiento continuo ocurren y se basan en la trayectoria y estabilidad institucional, soportada por un cuerpo docente y administrativo permanente.</a:t>
            </a:r>
          </a:p>
          <a:p>
            <a:endParaRPr lang="en-US"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BEDDD-6949-4FA6-AB75-7BEA6AEED7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22487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b="1" u="sng" dirty="0" smtClean="0"/>
              <a:t>VINCULACIÓN CON EL MEDIO</a:t>
            </a:r>
          </a:p>
          <a:p>
            <a:endParaRPr lang="es-ES" dirty="0" smtClean="0"/>
          </a:p>
          <a:p>
            <a:r>
              <a:rPr lang="es-ES" dirty="0" smtClean="0"/>
              <a:t>• Es Fundamental para la formación integral de los cadetes,</a:t>
            </a:r>
            <a:r>
              <a:rPr lang="es-ES" baseline="0" dirty="0" smtClean="0"/>
              <a:t> siendo </a:t>
            </a:r>
            <a:r>
              <a:rPr lang="es-ES" dirty="0" smtClean="0"/>
              <a:t>La Armada de Chile el principal</a:t>
            </a:r>
            <a:r>
              <a:rPr lang="es-ES" baseline="0" dirty="0" smtClean="0"/>
              <a:t> </a:t>
            </a:r>
            <a:r>
              <a:rPr lang="es-ES" dirty="0" smtClean="0"/>
              <a:t>“ENTORNO RELEVANTE” y natural de vinculación, para</a:t>
            </a:r>
            <a:r>
              <a:rPr lang="es-ES" baseline="0" dirty="0" smtClean="0"/>
              <a:t> el </a:t>
            </a:r>
            <a:r>
              <a:rPr lang="es-ES" dirty="0" smtClean="0"/>
              <a:t>fortalecimiento del futuro servicio a la Patria.</a:t>
            </a:r>
          </a:p>
          <a:p>
            <a:r>
              <a:rPr lang="es-ES" dirty="0" smtClean="0"/>
              <a:t>Para lograr</a:t>
            </a:r>
            <a:r>
              <a:rPr lang="es-ES" baseline="0" dirty="0" smtClean="0"/>
              <a:t> lo anterior, los Cadetes de los distintos escalafones durante sus 4 años de formación, realizan actividades de vinculación en áreas profesionales, instituciones civiles y con la comunidad.</a:t>
            </a:r>
          </a:p>
          <a:p>
            <a:endParaRPr lang="es-ES"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s-ES" dirty="0" smtClean="0"/>
              <a:t>• Cabe destacar que La Escuela Naval, a través de la Dirección de Educación de la</a:t>
            </a:r>
            <a:r>
              <a:rPr lang="es-ES" baseline="0" dirty="0" smtClean="0"/>
              <a:t> Armada, genera </a:t>
            </a:r>
            <a:r>
              <a:rPr lang="es-ES" dirty="0" smtClean="0"/>
              <a:t>Estrategias de Medición del impacto de las actividades de vinculación, por medio de encuestas</a:t>
            </a:r>
            <a:r>
              <a:rPr lang="es-ES" baseline="0" dirty="0" smtClean="0"/>
              <a:t> realizadas a nivel Institucional, tanto para los Cadetes egresados como Oficiales de Marina (UURR del país) . Con el propósito de verificar la </a:t>
            </a:r>
            <a:r>
              <a:rPr lang="es-ES" dirty="0" smtClean="0"/>
              <a:t>mejora continua y el aseguramiento</a:t>
            </a:r>
            <a:r>
              <a:rPr lang="es-ES" baseline="0" dirty="0" smtClean="0"/>
              <a:t> de la calidad educativa impartida en el establecimiento. </a:t>
            </a:r>
          </a:p>
          <a:p>
            <a:pPr marL="0" marR="0" indent="0" algn="l" defTabSz="914400" rtl="0" eaLnBrk="1" fontAlgn="auto" latinLnBrk="0" hangingPunct="1">
              <a:lnSpc>
                <a:spcPct val="100000"/>
              </a:lnSpc>
              <a:spcBef>
                <a:spcPts val="0"/>
              </a:spcBef>
              <a:spcAft>
                <a:spcPts val="0"/>
              </a:spcAft>
              <a:buClrTx/>
              <a:buSzTx/>
              <a:buFontTx/>
              <a:buNone/>
              <a:tabLst/>
              <a:defRPr/>
            </a:pPr>
            <a:endParaRPr lang="es-ES" baseline="0" dirty="0" smtClean="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8A9BB5-FB89-489C-A852-C8D2A02842AB}" type="slidenum">
              <a:rPr kumimoji="0" lang="es-C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s-C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01644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b="1" u="sng" dirty="0" smtClean="0"/>
              <a:t>EXCELENCIA Y RECONOCIMIENTO NACIONAL E INTERNACIONAL: </a:t>
            </a:r>
          </a:p>
          <a:p>
            <a:endParaRPr lang="es-ES" dirty="0" smtClean="0"/>
          </a:p>
          <a:p>
            <a:pPr marL="171450" indent="-171450">
              <a:buFont typeface="Arial" panose="020B0604020202020204" pitchFamily="34" charset="0"/>
              <a:buChar char="•"/>
            </a:pPr>
            <a:r>
              <a:rPr lang="es-ES" dirty="0" smtClean="0"/>
              <a:t>A nivel nacional, la Escuela</a:t>
            </a:r>
            <a:r>
              <a:rPr lang="es-ES" baseline="0" dirty="0" smtClean="0"/>
              <a:t> Naval es r</a:t>
            </a:r>
            <a:r>
              <a:rPr lang="es-ES" dirty="0" smtClean="0"/>
              <a:t>econocida como una Institución de Educación Superior de Excelencia.</a:t>
            </a:r>
          </a:p>
          <a:p>
            <a:pPr marL="171450" indent="-171450">
              <a:buFont typeface="Arial" panose="020B0604020202020204" pitchFamily="34" charset="0"/>
              <a:buChar char="•"/>
            </a:pPr>
            <a:r>
              <a:rPr lang="es-ES" dirty="0" smtClean="0"/>
              <a:t>A nivel internacional, somos una institución reconocida por las </a:t>
            </a:r>
            <a:r>
              <a:rPr lang="es-ES" baseline="0" dirty="0" smtClean="0"/>
              <a:t>Marinas y Organismos de todo el mundo</a:t>
            </a:r>
            <a:r>
              <a:rPr lang="es-ES" dirty="0" smtClean="0"/>
              <a:t>, quienes</a:t>
            </a:r>
            <a:r>
              <a:rPr lang="es-ES" baseline="0" dirty="0" smtClean="0"/>
              <a:t> nos distinguen por nuestro </a:t>
            </a:r>
            <a:r>
              <a:rPr lang="es-ES" dirty="0" smtClean="0"/>
              <a:t>liderazgo en la formación naval.</a:t>
            </a:r>
          </a:p>
          <a:p>
            <a:endParaRPr lang="es-ES" dirty="0" smtClean="0"/>
          </a:p>
          <a:p>
            <a:r>
              <a:rPr lang="es-ES" dirty="0" smtClean="0"/>
              <a:t>Como</a:t>
            </a:r>
            <a:r>
              <a:rPr lang="es-ES" baseline="0" dirty="0" smtClean="0"/>
              <a:t> </a:t>
            </a:r>
            <a:r>
              <a:rPr lang="es-ES" dirty="0" smtClean="0"/>
              <a:t>ejemplo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baseline="0" dirty="0" smtClean="0"/>
              <a:t>Se destaca la confianza depositada a lo largo de los años por las Armadas de USA, Colombia, El Salvador y Panamá, entre otros países, para formar en nuestra Escuela a sus futuros Oficiales de Marina, egresando el año pasado 01 Cadete salvadoreño, teniendo además actualmente a 02 cadetes panameños en 1° año y 02 colombianos en 4to año, quienes luego de completar sus 4 años de formación, egresarán a fin de año como Oficiales de Marina.</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baseline="0" dirty="0" smtClean="0"/>
              <a:t>Participación de Cadetes Navales Chilenos en intercambios profesionales y deportivos con las Escuelas Navales de Italia, China, España, entre otros.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baseline="0" dirty="0" smtClean="0"/>
              <a:t>Por segundo año consecutivo Cadetes de último año, participaron en el Seminario de Liderazgo realizado en Annapolis USA</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dirty="0" smtClean="0"/>
              <a:t>Para este año quien les habla participará en el mes de Abril,</a:t>
            </a:r>
            <a:r>
              <a:rPr lang="es-ES" baseline="0" dirty="0" smtClean="0"/>
              <a:t> en Lima, Perú, </a:t>
            </a:r>
            <a:r>
              <a:rPr lang="es-ES" dirty="0" smtClean="0"/>
              <a:t>de la IV Conferencia</a:t>
            </a:r>
            <a:r>
              <a:rPr lang="es-ES" baseline="0" dirty="0" smtClean="0"/>
              <a:t> Naval Interamericana Especializada de Directores de Academias Navales</a:t>
            </a:r>
            <a:r>
              <a:rPr lang="es-ES" dirty="0" smtClean="0"/>
              <a:t>, exponiendo</a:t>
            </a:r>
            <a:r>
              <a:rPr lang="es-ES" baseline="0" dirty="0" smtClean="0"/>
              <a:t> acerca de “El desarrollo del Liderazgo en la formación de los futuros Oficiales de Marina.</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baseline="0" dirty="0" smtClean="0"/>
              <a:t>Asimismo, el próximo año, este Director está invitado a participar en la Conferencia RIMLAND, la cual está organizada por la Escuela Naval de Annapolis EEUU, en donde participarán los Directores de las Escuelas Navales de países como Australia, Canadá, India, Japón, Nueva Zelandia, Singapur, Vietnam, entre otros, siendo la Escuela Naval de Chile la única escuela matriz hispana hablante considerada participante.</a:t>
            </a:r>
          </a:p>
          <a:p>
            <a:pPr marL="171450" indent="-171450">
              <a:buFont typeface="Arial" panose="020B0604020202020204" pitchFamily="34" charset="0"/>
              <a:buChar char="•"/>
            </a:pPr>
            <a:endParaRPr lang="es-ES" baseline="0" dirty="0" smtClean="0"/>
          </a:p>
        </p:txBody>
      </p:sp>
      <p:sp>
        <p:nvSpPr>
          <p:cNvPr id="4" name="Marcador de número de diapositiva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07BA5CBF-A4DB-4EFF-BA94-B5A381FC3C9E}"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8479589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BEDDD-6949-4FA6-AB75-7BEA6AEED7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72148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fld id="{5EFE1DA7-BBDA-4462-9095-0F676685F32F}" type="datetimeFigureOut">
              <a:rPr lang="en-US" smtClean="0"/>
              <a:pPr/>
              <a:t>7/23/2026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670248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5EFE1DA7-BBDA-4462-9095-0F676685F32F}" type="datetimeFigureOut">
              <a:rPr lang="en-US" smtClean="0"/>
              <a:pPr/>
              <a:t>7/23/2026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2466195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5EFE1DA7-BBDA-4462-9095-0F676685F32F}" type="datetimeFigureOut">
              <a:rPr lang="en-US" smtClean="0"/>
              <a:pPr/>
              <a:t>7/23/2026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589908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5EFE1DA7-BBDA-4462-9095-0F676685F32F}" type="datetimeFigureOut">
              <a:rPr lang="en-US" smtClean="0"/>
              <a:pPr/>
              <a:t>7/23/2026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0070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5EFE1DA7-BBDA-4462-9095-0F676685F32F}" type="datetimeFigureOut">
              <a:rPr lang="en-US" smtClean="0"/>
              <a:pPr/>
              <a:t>7/23/2026</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812786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fld id="{5EFE1DA7-BBDA-4462-9095-0F676685F32F}" type="datetimeFigureOut">
              <a:rPr lang="en-US" smtClean="0"/>
              <a:pPr/>
              <a:t>7/23/2026</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2513138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EFE1DA7-BBDA-4462-9095-0F676685F32F}" type="datetimeFigureOut">
              <a:rPr lang="en-US" smtClean="0"/>
              <a:pPr/>
              <a:t>7/23/2026</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42812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EFE1DA7-BBDA-4462-9095-0F676685F32F}" type="datetimeFigureOut">
              <a:rPr lang="en-US" smtClean="0"/>
              <a:pPr/>
              <a:t>7/23/2026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466416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EFE1DA7-BBDA-4462-9095-0F676685F32F}" type="datetimeFigureOut">
              <a:rPr lang="en-US" smtClean="0"/>
              <a:pPr/>
              <a:t>7/23/2026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753170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5EFE1DA7-BBDA-4462-9095-0F676685F32F}" type="datetimeFigureOut">
              <a:rPr lang="en-US" smtClean="0"/>
              <a:pPr/>
              <a:t>7/23/2026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3734954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5EFE1DA7-BBDA-4462-9095-0F676685F32F}" type="datetimeFigureOut">
              <a:rPr lang="en-US" smtClean="0"/>
              <a:pPr/>
              <a:t>7/23/2026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35050257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024922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172366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049240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686225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7453724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9093474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0831252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0490616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4312972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415584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8220301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1357650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1769459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8061918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4571774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1265752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41392215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372903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5324697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6906045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4867066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1496769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6895600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7170876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6223356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4738948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03218502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171289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37113097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61956915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84815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11866143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9929831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66163750"/>
      </p:ext>
    </p:extLst>
  </p:cSld>
  <p:clrMapOvr>
    <a:masterClrMapping/>
  </p:clrMapOvr>
  <p:transition spd="slow">
    <p:push/>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4623626"/>
      </p:ext>
    </p:extLst>
  </p:cSld>
  <p:clrMapOvr>
    <a:masterClrMapping/>
  </p:clrMapOvr>
  <p:transition spd="slow">
    <p:push/>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76150938"/>
      </p:ext>
    </p:extLst>
  </p:cSld>
  <p:clrMapOvr>
    <a:masterClrMapping/>
  </p:clrMapOvr>
  <p:transition spd="slow">
    <p:push/>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16684715"/>
      </p:ext>
    </p:extLst>
  </p:cSld>
  <p:clrMapOvr>
    <a:masterClrMapping/>
  </p:clrMapOvr>
  <p:transition spd="slow">
    <p:push/>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3294985"/>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53346517"/>
      </p:ext>
    </p:extLst>
  </p:cSld>
  <p:clrMapOvr>
    <a:masterClrMapping/>
  </p:clrMapOvr>
  <p:transition spd="slow">
    <p:push/>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09169097"/>
      </p:ext>
    </p:extLst>
  </p:cSld>
  <p:clrMapOvr>
    <a:masterClrMapping/>
  </p:clrMapOvr>
  <p:transition spd="slow">
    <p:push/>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7770329"/>
      </p:ext>
    </p:extLst>
  </p:cSld>
  <p:clrMapOvr>
    <a:masterClrMapping/>
  </p:clrMapOvr>
  <p:transition spd="slow">
    <p:push/>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22374382"/>
      </p:ext>
    </p:extLst>
  </p:cSld>
  <p:clrMapOvr>
    <a:masterClrMapping/>
  </p:clrMapOvr>
  <p:transition spd="slow">
    <p:push/>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62524455"/>
      </p:ext>
    </p:extLst>
  </p:cSld>
  <p:clrMapOvr>
    <a:masterClrMapping/>
  </p:clrMapOvr>
  <p:transition spd="slow">
    <p:push/>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96440278"/>
      </p:ext>
    </p:extLst>
  </p:cSld>
  <p:clrMapOvr>
    <a:masterClrMapping/>
  </p:clrMapOvr>
  <p:transition spd="slow">
    <p:push/>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9"/>
            <a:ext cx="10363200" cy="1470025"/>
          </a:xfrm>
        </p:spPr>
        <p:txBody>
          <a:bodyPr/>
          <a:lstStyle/>
          <a:p>
            <a:r>
              <a:rPr lang="es-ES"/>
              <a:t>Haga clic para modificar el estilo de título del patrón</a:t>
            </a:r>
            <a:endParaRPr lang="en-US"/>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a:t>Haga clic para modificar el estilo de subtítulo del patrón</a:t>
            </a:r>
            <a:endParaRPr lang="en-US"/>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70A2A939-9FEF-4639-B2F1-82551E248011}"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F9C60F1C-B16C-4B92-866F-191DDA408251}"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441133221"/>
      </p:ext>
    </p:extLst>
  </p:cSld>
  <p:clrMapOvr>
    <a:masterClrMapping/>
  </p:clrMapOvr>
  <p:transition spd="slow">
    <p:push/>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FB07A694-042E-46C1-A884-CEC13ACE9BA3}"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2529CE4B-F845-45E2-BAA6-F14479BA3DC3}"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042655434"/>
      </p:ext>
    </p:extLst>
  </p:cSld>
  <p:clrMapOvr>
    <a:masterClrMapping/>
  </p:clrMapOvr>
  <p:transition spd="slow">
    <p:push/>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n-U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lvl1pPr>
            <a:lvl2pPr marL="609585" indent="0">
              <a:buNone/>
              <a:defRPr sz="2400"/>
            </a:lvl2pPr>
            <a:lvl3pPr marL="1219170" indent="0">
              <a:buNone/>
              <a:defRPr sz="2133"/>
            </a:lvl3pPr>
            <a:lvl4pPr marL="1828754" indent="0">
              <a:buNone/>
              <a:defRPr sz="1867"/>
            </a:lvl4pPr>
            <a:lvl5pPr marL="2438339" indent="0">
              <a:buNone/>
              <a:defRPr sz="1867"/>
            </a:lvl5pPr>
            <a:lvl6pPr marL="3047924" indent="0">
              <a:buNone/>
              <a:defRPr sz="1867"/>
            </a:lvl6pPr>
            <a:lvl7pPr marL="3657509" indent="0">
              <a:buNone/>
              <a:defRPr sz="1867"/>
            </a:lvl7pPr>
            <a:lvl8pPr marL="4267093" indent="0">
              <a:buNone/>
              <a:defRPr sz="1867"/>
            </a:lvl8pPr>
            <a:lvl9pPr marL="4876678" indent="0">
              <a:buNone/>
              <a:defRPr sz="1867"/>
            </a:lvl9pPr>
          </a:lstStyle>
          <a:p>
            <a:pPr lvl="0"/>
            <a:r>
              <a:rPr lang="es-ES"/>
              <a:t>Haga clic para modificar el estilo de texto del patrón</a:t>
            </a:r>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E221F61A-B7C3-4D82-BD14-C985B9C54DD7}"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E407B3F4-D49F-43BF-89A8-C8FC4F96C960}"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4022268060"/>
      </p:ext>
    </p:extLst>
  </p:cSld>
  <p:clrMapOvr>
    <a:masterClrMapping/>
  </p:clrMapOvr>
  <p:transition spd="slow">
    <p:push/>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477C68DB-1B69-43B5-B3F6-E3CBBF828CCD}"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7"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5352AAB9-A5D9-4856-B4DA-C9E1222C25FD}"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3482123306"/>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n-US"/>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texto"/>
          <p:cNvSpPr>
            <a:spLocks noGrp="1"/>
          </p:cNvSpPr>
          <p:nvPr>
            <p:ph type="body" sz="quarter" idx="3"/>
          </p:nvPr>
        </p:nvSpPr>
        <p:spPr>
          <a:xfrm>
            <a:off x="6193374"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C57FC9DD-FCB6-4960-9A05-B5E7BFBD41CA}"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8"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9"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21EAA90E-4C6D-4DCD-AE81-1F1CE9752775}"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381481614"/>
      </p:ext>
    </p:extLst>
  </p:cSld>
  <p:clrMapOvr>
    <a:masterClrMapping/>
  </p:clrMapOvr>
  <p:transition spd="slow">
    <p:push/>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9B1990CC-15DE-483F-8E05-78A22831E514}"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4"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DF2A083-42E4-4461-90AF-BB1AC8BDFE94}"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028356864"/>
      </p:ext>
    </p:extLst>
  </p:cSld>
  <p:clrMapOvr>
    <a:masterClrMapping/>
  </p:clrMapOvr>
  <p:transition spd="slow">
    <p:push/>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1DAF357D-06F9-48C7-9254-352BBE44C163}"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3"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4"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CF7477D-8DB0-4D2D-A932-D91C2C2AC058}"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1229236693"/>
      </p:ext>
    </p:extLst>
  </p:cSld>
  <p:clrMapOvr>
    <a:masterClrMapping/>
  </p:clrMapOvr>
  <p:transition spd="slow">
    <p:push/>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49"/>
            <a:ext cx="4011084" cy="1162051"/>
          </a:xfrm>
        </p:spPr>
        <p:txBody>
          <a:bodyPr anchor="b"/>
          <a:lstStyle>
            <a:lvl1pPr algn="l">
              <a:defRPr sz="2667" b="1"/>
            </a:lvl1pPr>
          </a:lstStyle>
          <a:p>
            <a:r>
              <a:rPr lang="es-ES"/>
              <a:t>Haga clic para modificar el estilo de título del patrón</a:t>
            </a:r>
            <a:endParaRPr lang="en-US"/>
          </a:p>
        </p:txBody>
      </p:sp>
      <p:sp>
        <p:nvSpPr>
          <p:cNvPr id="3" name="2 Marcador de contenido"/>
          <p:cNvSpPr>
            <a:spLocks noGrp="1"/>
          </p:cNvSpPr>
          <p:nvPr>
            <p:ph idx="1"/>
          </p:nvPr>
        </p:nvSpPr>
        <p:spPr>
          <a:xfrm>
            <a:off x="4766733" y="273054"/>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texto"/>
          <p:cNvSpPr>
            <a:spLocks noGrp="1"/>
          </p:cNvSpPr>
          <p:nvPr>
            <p:ph type="body" sz="half" idx="2"/>
          </p:nvPr>
        </p:nvSpPr>
        <p:spPr>
          <a:xfrm>
            <a:off x="609603" y="1435104"/>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B4E9ED3D-3BF5-463C-B8BD-C2C94E03FF4A}"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7"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7EEEF89-E0C1-4F93-BFB7-4263213F8EB4}"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318100055"/>
      </p:ext>
    </p:extLst>
  </p:cSld>
  <p:clrMapOvr>
    <a:masterClrMapping/>
  </p:clrMapOvr>
  <p:transition spd="slow">
    <p:push/>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1"/>
            <a:ext cx="7315200" cy="566739"/>
          </a:xfrm>
        </p:spPr>
        <p:txBody>
          <a:bodyPr anchor="b"/>
          <a:lstStyle>
            <a:lvl1pPr algn="l">
              <a:defRPr sz="2667" b="1"/>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n-US" noProof="0"/>
          </a:p>
        </p:txBody>
      </p:sp>
      <p:sp>
        <p:nvSpPr>
          <p:cNvPr id="4" name="3 Marcador de texto"/>
          <p:cNvSpPr>
            <a:spLocks noGrp="1"/>
          </p:cNvSpPr>
          <p:nvPr>
            <p:ph type="body" sz="half" idx="2"/>
          </p:nvPr>
        </p:nvSpPr>
        <p:spPr>
          <a:xfrm>
            <a:off x="2389717" y="5367341"/>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A6947764-1D08-406C-8248-2FE07BF9C1C8}"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7"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BB0D607A-1706-4D6C-8B90-FB2926F06326}"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4149274444"/>
      </p:ext>
    </p:extLst>
  </p:cSld>
  <p:clrMapOvr>
    <a:masterClrMapping/>
  </p:clrMapOvr>
  <p:transition spd="slow">
    <p:push/>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F8D1FE3C-112D-4CCC-BE46-79A4E2BEF720}"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B03AB340-E488-4574-9D94-07451A217250}"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3455429180"/>
      </p:ext>
    </p:extLst>
  </p:cSld>
  <p:clrMapOvr>
    <a:masterClrMapping/>
  </p:clrMapOvr>
  <p:transition spd="slow">
    <p:push/>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AF6687F8-96A1-4C84-AECF-589103B91475}"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5CA7E89D-2D33-4C4F-9D94-08B11A55F270}"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350379870"/>
      </p:ext>
    </p:extLst>
  </p:cSld>
  <p:clrMapOvr>
    <a:masterClrMapping/>
  </p:clrMapOvr>
  <p:transition spd="slow">
    <p:push/>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5E32F51-83E0-4D9F-BD91-BD0D145E0D5B}"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00010569"/>
      </p:ext>
    </p:extLst>
  </p:cSld>
  <p:clrMapOvr>
    <a:masterClrMapping/>
  </p:clrMapOvr>
  <p:transition spd="slow">
    <p:push/>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8E7B49-02D8-4DFC-86CC-86E3CC9BD77E}"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784945043"/>
      </p:ext>
    </p:extLst>
  </p:cSld>
  <p:clrMapOvr>
    <a:masterClrMapping/>
  </p:clrMapOvr>
  <p:transition spd="slow">
    <p:push/>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3E2CF01-5198-4355-8B2B-B1A5FA1D720B}"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66422237"/>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7" name="6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904C514-4F87-495B-A4CB-A4A7A361365E}"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133885481"/>
      </p:ext>
    </p:extLst>
  </p:cSld>
  <p:clrMapOvr>
    <a:masterClrMapping/>
  </p:clrMapOvr>
  <p:transition spd="slow">
    <p:push/>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8" name="7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9" name="8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E926E2E-3E7A-496E-8BAE-7DB158B5BFA6}"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843814742"/>
      </p:ext>
    </p:extLst>
  </p:cSld>
  <p:clrMapOvr>
    <a:masterClrMapping/>
  </p:clrMapOvr>
  <p:transition spd="slow">
    <p:push/>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4" name="3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5BF49C-48A0-4152-B29A-C6C25D61AB45}"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953035960"/>
      </p:ext>
    </p:extLst>
  </p:cSld>
  <p:clrMapOvr>
    <a:masterClrMapping/>
  </p:clrMapOvr>
  <p:transition spd="slow">
    <p:push/>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3" name="2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4" name="3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4FF47D3-71D3-4EBD-9590-9271740A37AD}"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650198017"/>
      </p:ext>
    </p:extLst>
  </p:cSld>
  <p:clrMapOvr>
    <a:masterClrMapping/>
  </p:clrMapOvr>
  <p:transition spd="slow">
    <p:push/>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7" name="6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587CCC9-B8A0-4AC2-B423-50AE0980E9B7}"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3964849354"/>
      </p:ext>
    </p:extLst>
  </p:cSld>
  <p:clrMapOvr>
    <a:masterClrMapping/>
  </p:clrMapOvr>
  <p:transition spd="slow">
    <p:push/>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7" name="6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D6845D9-8122-4E97-8E41-FA65E85776BA}"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561807564"/>
      </p:ext>
    </p:extLst>
  </p:cSld>
  <p:clrMapOvr>
    <a:masterClrMapping/>
  </p:clrMapOvr>
  <p:transition spd="slow">
    <p:push/>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715360A-BAC8-4420-9534-8CB536773A7F}"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4213333494"/>
      </p:ext>
    </p:extLst>
  </p:cSld>
  <p:clrMapOvr>
    <a:masterClrMapping/>
  </p:clrMapOvr>
  <p:transition spd="slow">
    <p:push/>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261B99E-ADE6-449B-876B-CF6D602A0CF9}"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754687847"/>
      </p:ext>
    </p:extLst>
  </p:cSld>
  <p:clrMapOvr>
    <a:masterClrMapping/>
  </p:clrMapOvr>
  <p:transition spd="slow">
    <p:push/>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70" indent="0" algn="ctr">
              <a:buNone/>
              <a:defRPr>
                <a:solidFill>
                  <a:schemeClr val="tx1">
                    <a:tint val="75000"/>
                  </a:schemeClr>
                </a:solidFill>
              </a:defRPr>
            </a:lvl2pPr>
            <a:lvl3pPr marL="1219140" indent="0" algn="ctr">
              <a:buNone/>
              <a:defRPr>
                <a:solidFill>
                  <a:schemeClr val="tx1">
                    <a:tint val="75000"/>
                  </a:schemeClr>
                </a:solidFill>
              </a:defRPr>
            </a:lvl3pPr>
            <a:lvl4pPr marL="1828709" indent="0" algn="ctr">
              <a:buNone/>
              <a:defRPr>
                <a:solidFill>
                  <a:schemeClr val="tx1">
                    <a:tint val="75000"/>
                  </a:schemeClr>
                </a:solidFill>
              </a:defRPr>
            </a:lvl4pPr>
            <a:lvl5pPr marL="2438278" indent="0" algn="ctr">
              <a:buNone/>
              <a:defRPr>
                <a:solidFill>
                  <a:schemeClr val="tx1">
                    <a:tint val="75000"/>
                  </a:schemeClr>
                </a:solidFill>
              </a:defRPr>
            </a:lvl5pPr>
            <a:lvl6pPr marL="3047848" indent="0" algn="ctr">
              <a:buNone/>
              <a:defRPr>
                <a:solidFill>
                  <a:schemeClr val="tx1">
                    <a:tint val="75000"/>
                  </a:schemeClr>
                </a:solidFill>
              </a:defRPr>
            </a:lvl6pPr>
            <a:lvl7pPr marL="3657418" indent="0" algn="ctr">
              <a:buNone/>
              <a:defRPr>
                <a:solidFill>
                  <a:schemeClr val="tx1">
                    <a:tint val="75000"/>
                  </a:schemeClr>
                </a:solidFill>
              </a:defRPr>
            </a:lvl7pPr>
            <a:lvl8pPr marL="4266987" indent="0" algn="ctr">
              <a:buNone/>
              <a:defRPr>
                <a:solidFill>
                  <a:schemeClr val="tx1">
                    <a:tint val="75000"/>
                  </a:schemeClr>
                </a:solidFill>
              </a:defRPr>
            </a:lvl8pPr>
            <a:lvl9pPr marL="4876557"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138629995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364847104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70" indent="0">
              <a:buNone/>
              <a:defRPr sz="2400">
                <a:solidFill>
                  <a:schemeClr val="tx1">
                    <a:tint val="75000"/>
                  </a:schemeClr>
                </a:solidFill>
              </a:defRPr>
            </a:lvl2pPr>
            <a:lvl3pPr marL="1219140" indent="0">
              <a:buNone/>
              <a:defRPr sz="2133">
                <a:solidFill>
                  <a:schemeClr val="tx1">
                    <a:tint val="75000"/>
                  </a:schemeClr>
                </a:solidFill>
              </a:defRPr>
            </a:lvl3pPr>
            <a:lvl4pPr marL="1828709" indent="0">
              <a:buNone/>
              <a:defRPr sz="1867">
                <a:solidFill>
                  <a:schemeClr val="tx1">
                    <a:tint val="75000"/>
                  </a:schemeClr>
                </a:solidFill>
              </a:defRPr>
            </a:lvl4pPr>
            <a:lvl5pPr marL="2438278" indent="0">
              <a:buNone/>
              <a:defRPr sz="1867">
                <a:solidFill>
                  <a:schemeClr val="tx1">
                    <a:tint val="75000"/>
                  </a:schemeClr>
                </a:solidFill>
              </a:defRPr>
            </a:lvl5pPr>
            <a:lvl6pPr marL="3047848" indent="0">
              <a:buNone/>
              <a:defRPr sz="1867">
                <a:solidFill>
                  <a:schemeClr val="tx1">
                    <a:tint val="75000"/>
                  </a:schemeClr>
                </a:solidFill>
              </a:defRPr>
            </a:lvl6pPr>
            <a:lvl7pPr marL="3657418" indent="0">
              <a:buNone/>
              <a:defRPr sz="1867">
                <a:solidFill>
                  <a:schemeClr val="tx1">
                    <a:tint val="75000"/>
                  </a:schemeClr>
                </a:solidFill>
              </a:defRPr>
            </a:lvl7pPr>
            <a:lvl8pPr marL="4266987" indent="0">
              <a:buNone/>
              <a:defRPr sz="1867">
                <a:solidFill>
                  <a:schemeClr val="tx1">
                    <a:tint val="75000"/>
                  </a:schemeClr>
                </a:solidFill>
              </a:defRPr>
            </a:lvl8pPr>
            <a:lvl9pPr marL="4876557"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78432241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2"/>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2"/>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16345257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85946086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36469826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34905961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3"/>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3" y="1435103"/>
            <a:ext cx="4011084" cy="4691063"/>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56101796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1"/>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40" indent="0">
              <a:buNone/>
              <a:defRPr sz="3200"/>
            </a:lvl3pPr>
            <a:lvl4pPr marL="1828709" indent="0">
              <a:buNone/>
              <a:defRPr sz="2667"/>
            </a:lvl4pPr>
            <a:lvl5pPr marL="2438278" indent="0">
              <a:buNone/>
              <a:defRPr sz="2667"/>
            </a:lvl5pPr>
            <a:lvl6pPr marL="3047848" indent="0">
              <a:buNone/>
              <a:defRPr sz="2667"/>
            </a:lvl6pPr>
            <a:lvl7pPr marL="3657418" indent="0">
              <a:buNone/>
              <a:defRPr sz="2667"/>
            </a:lvl7pPr>
            <a:lvl8pPr marL="4266987" indent="0">
              <a:buNone/>
              <a:defRPr sz="2667"/>
            </a:lvl8pPr>
            <a:lvl9pPr marL="4876557" indent="0">
              <a:buNone/>
              <a:defRPr sz="2667"/>
            </a:lvl9pPr>
          </a:lstStyle>
          <a:p>
            <a:endParaRPr lang="es-CL"/>
          </a:p>
        </p:txBody>
      </p:sp>
      <p:sp>
        <p:nvSpPr>
          <p:cNvPr id="4" name="3 Marcador de texto"/>
          <p:cNvSpPr>
            <a:spLocks noGrp="1"/>
          </p:cNvSpPr>
          <p:nvPr>
            <p:ph type="body" sz="half" idx="2"/>
          </p:nvPr>
        </p:nvSpPr>
        <p:spPr>
          <a:xfrm>
            <a:off x="2389717" y="5367339"/>
            <a:ext cx="7315200" cy="804863"/>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6171959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78799256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6"/>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6"/>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113011753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52703686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68383719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63607834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95975570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91331259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960245073"/>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76700566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86419527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71343481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7224967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8738585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FE1DA7-BBDA-4462-9095-0F676685F32F}" type="datetimeFigureOut">
              <a:rPr lang="en-US" smtClean="0"/>
              <a:pPr/>
              <a:t>7/23/2026</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5373B6-7767-4500-9CF4-50EDE82A5C85}" type="slidenum">
              <a:rPr lang="en-US" smtClean="0"/>
              <a:pPr/>
              <a:t>‹Nº›</a:t>
            </a:fld>
            <a:endParaRPr lang="en-US"/>
          </a:p>
        </p:txBody>
      </p:sp>
    </p:spTree>
    <p:extLst>
      <p:ext uri="{BB962C8B-B14F-4D97-AF65-F5344CB8AC3E}">
        <p14:creationId xmlns:p14="http://schemas.microsoft.com/office/powerpoint/2010/main" val="1652812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6829134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93983190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926125374"/>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35057546"/>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ransition spd="slow">
    <p:push/>
  </p:transition>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7"/>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16740" name="Rectangle 4"/>
          <p:cNvSpPr>
            <a:spLocks noGrp="1" noChangeArrowheads="1"/>
          </p:cNvSpPr>
          <p:nvPr>
            <p:ph type="dt" sz="half" idx="2"/>
          </p:nvPr>
        </p:nvSpPr>
        <p:spPr bwMode="auto">
          <a:xfrm>
            <a:off x="609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867">
                <a:solidFill>
                  <a:srgbClr val="000000"/>
                </a:solidFill>
                <a:ea typeface="ＭＳ Ｐゴシック" charset="-128"/>
              </a:defRPr>
            </a:lvl1pPr>
          </a:lstStyle>
          <a:p>
            <a:pPr marL="0" marR="0" lvl="0" indent="0" algn="l" defTabSz="1219170" rtl="0" eaLnBrk="1" fontAlgn="auto" latinLnBrk="0" hangingPunct="1">
              <a:lnSpc>
                <a:spcPct val="100000"/>
              </a:lnSpc>
              <a:spcBef>
                <a:spcPts val="0"/>
              </a:spcBef>
              <a:spcAft>
                <a:spcPts val="0"/>
              </a:spcAft>
              <a:buClrTx/>
              <a:buSzTx/>
              <a:buFontTx/>
              <a:buNone/>
              <a:tabLst/>
              <a:defRPr/>
            </a:pPr>
            <a:fld id="{D6910122-A32D-4276-BC95-8AE0C1C45136}"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l" defTabSz="1219170" rtl="0" eaLnBrk="1" fontAlgn="auto" latinLnBrk="0" hangingPunct="1">
                <a:lnSpc>
                  <a:spcPct val="100000"/>
                </a:lnSpc>
                <a:spcBef>
                  <a:spcPts val="0"/>
                </a:spcBef>
                <a:spcAft>
                  <a:spcPts val="0"/>
                </a:spcAft>
                <a:buClrTx/>
                <a:buSzTx/>
                <a:buFontTx/>
                <a:buNone/>
                <a:tabLst/>
                <a:defRPr/>
              </a:pPr>
              <a:t>23/07/2026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116741" name="Rectangle 5"/>
          <p:cNvSpPr>
            <a:spLocks noGrp="1" noChangeArrowheads="1"/>
          </p:cNvSpPr>
          <p:nvPr>
            <p:ph type="ftr" sz="quarter" idx="3"/>
          </p:nvPr>
        </p:nvSpPr>
        <p:spPr bwMode="auto">
          <a:xfrm>
            <a:off x="4165600" y="6245225"/>
            <a:ext cx="3860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867">
                <a:solidFill>
                  <a:srgbClr val="000000"/>
                </a:solidFill>
                <a:ea typeface="ＭＳ Ｐゴシック" charset="-128"/>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116742" name="Rectangle 6"/>
          <p:cNvSpPr>
            <a:spLocks noGrp="1" noChangeArrowheads="1"/>
          </p:cNvSpPr>
          <p:nvPr>
            <p:ph type="sldNum" sz="quarter" idx="4"/>
          </p:nvPr>
        </p:nvSpPr>
        <p:spPr bwMode="auto">
          <a:xfrm>
            <a:off x="8737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867">
                <a:solidFill>
                  <a:srgbClr val="000000"/>
                </a:solidFill>
                <a:ea typeface="ＭＳ Ｐゴシック" charset="-128"/>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FCA36F3-4BF8-45B1-A6C0-3F77D5A4C2BF}"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445966244"/>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Lst>
  <p:transition spd="slow">
    <p:push/>
  </p:transition>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585" algn="ctr" rtl="0" fontAlgn="base">
        <a:spcBef>
          <a:spcPct val="0"/>
        </a:spcBef>
        <a:spcAft>
          <a:spcPct val="0"/>
        </a:spcAft>
        <a:defRPr sz="5867">
          <a:solidFill>
            <a:schemeClr val="tx2"/>
          </a:solidFill>
          <a:latin typeface="Arial" charset="0"/>
        </a:defRPr>
      </a:lvl6pPr>
      <a:lvl7pPr marL="1219170" algn="ctr" rtl="0" fontAlgn="base">
        <a:spcBef>
          <a:spcPct val="0"/>
        </a:spcBef>
        <a:spcAft>
          <a:spcPct val="0"/>
        </a:spcAft>
        <a:defRPr sz="5867">
          <a:solidFill>
            <a:schemeClr val="tx2"/>
          </a:solidFill>
          <a:latin typeface="Arial" charset="0"/>
        </a:defRPr>
      </a:lvl7pPr>
      <a:lvl8pPr marL="1828754" algn="ctr" rtl="0" fontAlgn="base">
        <a:spcBef>
          <a:spcPct val="0"/>
        </a:spcBef>
        <a:spcAft>
          <a:spcPct val="0"/>
        </a:spcAft>
        <a:defRPr sz="5867">
          <a:solidFill>
            <a:schemeClr val="tx2"/>
          </a:solidFill>
          <a:latin typeface="Arial" charset="0"/>
        </a:defRPr>
      </a:lvl8pPr>
      <a:lvl9pPr marL="2438339" algn="ctr" rtl="0" fontAlgn="base">
        <a:spcBef>
          <a:spcPct val="0"/>
        </a:spcBef>
        <a:spcAft>
          <a:spcPct val="0"/>
        </a:spcAft>
        <a:defRPr sz="5867">
          <a:solidFill>
            <a:schemeClr val="tx2"/>
          </a:solidFill>
          <a:latin typeface="Arial" charset="0"/>
        </a:defRPr>
      </a:lvl9pPr>
    </p:titleStyle>
    <p:bodyStyle>
      <a:lvl1pPr marL="457189" indent="-457189" algn="l" rtl="0" eaLnBrk="0" fontAlgn="base" hangingPunct="0">
        <a:spcBef>
          <a:spcPct val="20000"/>
        </a:spcBef>
        <a:spcAft>
          <a:spcPct val="0"/>
        </a:spcAft>
        <a:buChar char="•"/>
        <a:defRPr sz="4267">
          <a:solidFill>
            <a:schemeClr val="tx1"/>
          </a:solidFill>
          <a:latin typeface="+mn-lt"/>
          <a:ea typeface="+mn-ea"/>
          <a:cs typeface="+mn-cs"/>
        </a:defRPr>
      </a:lvl1pPr>
      <a:lvl2pPr marL="990575" indent="-380990" algn="l" rtl="0" eaLnBrk="0" fontAlgn="base" hangingPunct="0">
        <a:spcBef>
          <a:spcPct val="20000"/>
        </a:spcBef>
        <a:spcAft>
          <a:spcPct val="0"/>
        </a:spcAft>
        <a:buChar char="–"/>
        <a:defRPr sz="3733">
          <a:solidFill>
            <a:schemeClr val="tx1"/>
          </a:solidFill>
          <a:latin typeface="+mn-lt"/>
        </a:defRPr>
      </a:lvl2pPr>
      <a:lvl3pPr marL="1523962" indent="-304792" algn="l" rtl="0" eaLnBrk="0" fontAlgn="base" hangingPunct="0">
        <a:spcBef>
          <a:spcPct val="20000"/>
        </a:spcBef>
        <a:spcAft>
          <a:spcPct val="0"/>
        </a:spcAft>
        <a:buChar char="•"/>
        <a:defRPr sz="3200">
          <a:solidFill>
            <a:schemeClr val="tx1"/>
          </a:solidFill>
          <a:latin typeface="+mn-lt"/>
        </a:defRPr>
      </a:lvl3pPr>
      <a:lvl4pPr marL="2133547" indent="-304792" algn="l" rtl="0" eaLnBrk="0" fontAlgn="base" hangingPunct="0">
        <a:spcBef>
          <a:spcPct val="20000"/>
        </a:spcBef>
        <a:spcAft>
          <a:spcPct val="0"/>
        </a:spcAft>
        <a:buChar char="–"/>
        <a:defRPr sz="2667">
          <a:solidFill>
            <a:schemeClr val="tx1"/>
          </a:solidFill>
          <a:latin typeface="+mn-lt"/>
        </a:defRPr>
      </a:lvl4pPr>
      <a:lvl5pPr marL="2743131" indent="-304792" algn="l" rtl="0" eaLnBrk="0" fontAlgn="base" hangingPunct="0">
        <a:spcBef>
          <a:spcPct val="20000"/>
        </a:spcBef>
        <a:spcAft>
          <a:spcPct val="0"/>
        </a:spcAft>
        <a:buChar char="»"/>
        <a:defRPr sz="2667">
          <a:solidFill>
            <a:schemeClr val="tx1"/>
          </a:solidFill>
          <a:latin typeface="+mn-lt"/>
        </a:defRPr>
      </a:lvl5pPr>
      <a:lvl6pPr marL="3352716" indent="-304792" algn="l" rtl="0" fontAlgn="base">
        <a:spcBef>
          <a:spcPct val="20000"/>
        </a:spcBef>
        <a:spcAft>
          <a:spcPct val="0"/>
        </a:spcAft>
        <a:buChar char="»"/>
        <a:defRPr sz="2667">
          <a:solidFill>
            <a:schemeClr val="tx1"/>
          </a:solidFill>
          <a:latin typeface="+mn-lt"/>
        </a:defRPr>
      </a:lvl6pPr>
      <a:lvl7pPr marL="3962301" indent="-304792" algn="l" rtl="0" fontAlgn="base">
        <a:spcBef>
          <a:spcPct val="20000"/>
        </a:spcBef>
        <a:spcAft>
          <a:spcPct val="0"/>
        </a:spcAft>
        <a:buChar char="»"/>
        <a:defRPr sz="2667">
          <a:solidFill>
            <a:schemeClr val="tx1"/>
          </a:solidFill>
          <a:latin typeface="+mn-lt"/>
        </a:defRPr>
      </a:lvl7pPr>
      <a:lvl8pPr marL="4571886" indent="-304792" algn="l" rtl="0" fontAlgn="base">
        <a:spcBef>
          <a:spcPct val="20000"/>
        </a:spcBef>
        <a:spcAft>
          <a:spcPct val="0"/>
        </a:spcAft>
        <a:buChar char="»"/>
        <a:defRPr sz="2667">
          <a:solidFill>
            <a:schemeClr val="tx1"/>
          </a:solidFill>
          <a:latin typeface="+mn-lt"/>
        </a:defRPr>
      </a:lvl8pPr>
      <a:lvl9pPr marL="5181470" indent="-304792"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900193C-CDFF-4A0D-AE5E-2CFA39F11F22}"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018792239"/>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Lst>
  <p:transition spd="slow">
    <p:push/>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40"/>
            <a:fld id="{BC4FE9E2-0747-4DD4-ACBB-01A0FEF51709}" type="datetimeFigureOut">
              <a:rPr lang="es-CL" smtClean="0">
                <a:solidFill>
                  <a:prstClr val="black">
                    <a:tint val="75000"/>
                  </a:prstClr>
                </a:solidFill>
              </a:rPr>
              <a:pPr defTabSz="1219140"/>
              <a:t>23-07-2026</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4012880515"/>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Lst>
  <p:txStyles>
    <p:titleStyle>
      <a:lvl1pPr algn="ctr" defTabSz="1219140" rtl="0" eaLnBrk="1" latinLnBrk="0" hangingPunct="1">
        <a:spcBef>
          <a:spcPct val="0"/>
        </a:spcBef>
        <a:buNone/>
        <a:defRPr sz="5867"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BC4FE9E2-0747-4DD4-ACBB-01A0FEF51709}" type="datetimeFigureOut">
              <a:rPr lang="es-CL" smtClean="0">
                <a:solidFill>
                  <a:prstClr val="black">
                    <a:tint val="75000"/>
                  </a:prstClr>
                </a:solidFill>
              </a:rPr>
              <a:pPr defTabSz="1219170"/>
              <a:t>23-07-2026</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732009801"/>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jpe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7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7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51.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pn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51.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jpeg"/></Relationships>
</file>

<file path=ppt/slides/_rels/slide9.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51.xml"/><Relationship Id="rId6" Type="http://schemas.openxmlformats.org/officeDocument/2006/relationships/image" Target="../media/image35.jpeg"/><Relationship Id="rId5" Type="http://schemas.openxmlformats.org/officeDocument/2006/relationships/image" Target="../media/image34.jpeg"/><Relationship Id="rId10" Type="http://schemas.openxmlformats.org/officeDocument/2006/relationships/image" Target="../media/image27.png"/><Relationship Id="rId4" Type="http://schemas.openxmlformats.org/officeDocument/2006/relationships/image" Target="../media/image33.jpeg"/><Relationship Id="rId9" Type="http://schemas.openxmlformats.org/officeDocument/2006/relationships/image" Target="../media/image38.jpeg"/></Relationships>
</file>

<file path=ppt/slides/_rels/slide10.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jpeg"/><Relationship Id="rId12" Type="http://schemas.openxmlformats.org/officeDocument/2006/relationships/image" Target="../media/image48.png"/><Relationship Id="rId2" Type="http://schemas.openxmlformats.org/officeDocument/2006/relationships/image" Target="../media/image39.jpeg"/><Relationship Id="rId1" Type="http://schemas.openxmlformats.org/officeDocument/2006/relationships/slideLayout" Target="../slideLayouts/slideLayout51.xml"/><Relationship Id="rId6" Type="http://schemas.openxmlformats.org/officeDocument/2006/relationships/image" Target="../media/image43.jpeg"/><Relationship Id="rId11" Type="http://schemas.openxmlformats.org/officeDocument/2006/relationships/image" Target="../media/image47.jpeg"/><Relationship Id="rId5" Type="http://schemas.openxmlformats.org/officeDocument/2006/relationships/image" Target="../media/image42.jpeg"/><Relationship Id="rId10" Type="http://schemas.openxmlformats.org/officeDocument/2006/relationships/image" Target="../media/image27.png"/><Relationship Id="rId4" Type="http://schemas.openxmlformats.org/officeDocument/2006/relationships/image" Target="../media/image41.jpeg"/><Relationship Id="rId9" Type="http://schemas.openxmlformats.org/officeDocument/2006/relationships/image" Target="../media/image46.jpeg"/></Relationships>
</file>

<file path=ppt/slides/_rels/slide11.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9.jpeg"/><Relationship Id="rId1" Type="http://schemas.openxmlformats.org/officeDocument/2006/relationships/slideLayout" Target="../slideLayouts/slideLayout51.xml"/><Relationship Id="rId6" Type="http://schemas.openxmlformats.org/officeDocument/2006/relationships/image" Target="../media/image43.jpeg"/><Relationship Id="rId11" Type="http://schemas.openxmlformats.org/officeDocument/2006/relationships/image" Target="../media/image47.jpeg"/><Relationship Id="rId5" Type="http://schemas.openxmlformats.org/officeDocument/2006/relationships/image" Target="../media/image42.jpeg"/><Relationship Id="rId10" Type="http://schemas.openxmlformats.org/officeDocument/2006/relationships/image" Target="../media/image27.png"/><Relationship Id="rId4" Type="http://schemas.openxmlformats.org/officeDocument/2006/relationships/image" Target="../media/image41.jpeg"/><Relationship Id="rId9" Type="http://schemas.openxmlformats.org/officeDocument/2006/relationships/image" Target="../media/image46.jpeg"/></Relationships>
</file>

<file path=ppt/slides/_rels/slide12.xml.rels><?xml version="1.0" encoding="UTF-8" standalone="yes"?>
<Relationships xmlns="http://schemas.openxmlformats.org/package/2006/relationships"><Relationship Id="rId8" Type="http://schemas.openxmlformats.org/officeDocument/2006/relationships/image" Target="../media/image54.jpeg"/><Relationship Id="rId13" Type="http://schemas.openxmlformats.org/officeDocument/2006/relationships/image" Target="../media/image59.jpeg"/><Relationship Id="rId3" Type="http://schemas.openxmlformats.org/officeDocument/2006/relationships/image" Target="../media/image49.jpeg"/><Relationship Id="rId7" Type="http://schemas.openxmlformats.org/officeDocument/2006/relationships/image" Target="../media/image53.jpeg"/><Relationship Id="rId12" Type="http://schemas.openxmlformats.org/officeDocument/2006/relationships/image" Target="../media/image58.jpeg"/><Relationship Id="rId2" Type="http://schemas.openxmlformats.org/officeDocument/2006/relationships/image" Target="../media/image27.png"/><Relationship Id="rId1" Type="http://schemas.openxmlformats.org/officeDocument/2006/relationships/slideLayout" Target="../slideLayouts/slideLayout51.xml"/><Relationship Id="rId6" Type="http://schemas.openxmlformats.org/officeDocument/2006/relationships/image" Target="../media/image52.jpeg"/><Relationship Id="rId11" Type="http://schemas.openxmlformats.org/officeDocument/2006/relationships/image" Target="../media/image57.jpeg"/><Relationship Id="rId5" Type="http://schemas.openxmlformats.org/officeDocument/2006/relationships/image" Target="../media/image51.jpeg"/><Relationship Id="rId10" Type="http://schemas.openxmlformats.org/officeDocument/2006/relationships/image" Target="../media/image56.jpeg"/><Relationship Id="rId4" Type="http://schemas.openxmlformats.org/officeDocument/2006/relationships/image" Target="../media/image50.jpeg"/><Relationship Id="rId9" Type="http://schemas.openxmlformats.org/officeDocument/2006/relationships/image" Target="../media/image55.jpeg"/><Relationship Id="rId14" Type="http://schemas.openxmlformats.org/officeDocument/2006/relationships/image" Target="../media/image60.jpeg"/></Relationships>
</file>

<file path=ppt/slides/_rels/slide13.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71.jpeg"/><Relationship Id="rId3" Type="http://schemas.openxmlformats.org/officeDocument/2006/relationships/image" Target="../media/image62.jpeg"/><Relationship Id="rId7" Type="http://schemas.openxmlformats.org/officeDocument/2006/relationships/image" Target="../media/image65.jpeg"/><Relationship Id="rId12" Type="http://schemas.openxmlformats.org/officeDocument/2006/relationships/image" Target="../media/image70.jpeg"/><Relationship Id="rId2" Type="http://schemas.openxmlformats.org/officeDocument/2006/relationships/image" Target="../media/image61.jpeg"/><Relationship Id="rId1" Type="http://schemas.openxmlformats.org/officeDocument/2006/relationships/slideLayout" Target="../slideLayouts/slideLayout51.xml"/><Relationship Id="rId6" Type="http://schemas.openxmlformats.org/officeDocument/2006/relationships/image" Target="../media/image64.jpeg"/><Relationship Id="rId11" Type="http://schemas.openxmlformats.org/officeDocument/2006/relationships/image" Target="../media/image69.jpeg"/><Relationship Id="rId5" Type="http://schemas.openxmlformats.org/officeDocument/2006/relationships/image" Target="../media/image63.jpeg"/><Relationship Id="rId15" Type="http://schemas.openxmlformats.org/officeDocument/2006/relationships/image" Target="../media/image73.jpeg"/><Relationship Id="rId10" Type="http://schemas.openxmlformats.org/officeDocument/2006/relationships/image" Target="../media/image68.png"/><Relationship Id="rId4" Type="http://schemas.openxmlformats.org/officeDocument/2006/relationships/image" Target="../media/image27.png"/><Relationship Id="rId9" Type="http://schemas.openxmlformats.org/officeDocument/2006/relationships/image" Target="../media/image67.jpeg"/><Relationship Id="rId14" Type="http://schemas.openxmlformats.org/officeDocument/2006/relationships/image" Target="../media/image72.jpeg"/></Relationships>
</file>

<file path=ppt/slides/_rels/slide14.xml.rels><?xml version="1.0" encoding="UTF-8" standalone="yes"?>
<Relationships xmlns="http://schemas.openxmlformats.org/package/2006/relationships"><Relationship Id="rId8" Type="http://schemas.openxmlformats.org/officeDocument/2006/relationships/image" Target="../media/image79.jpeg"/><Relationship Id="rId3" Type="http://schemas.openxmlformats.org/officeDocument/2006/relationships/image" Target="../media/image74.jpeg"/><Relationship Id="rId7" Type="http://schemas.openxmlformats.org/officeDocument/2006/relationships/image" Target="../media/image78.jpeg"/><Relationship Id="rId2" Type="http://schemas.openxmlformats.org/officeDocument/2006/relationships/image" Target="../media/image27.png"/><Relationship Id="rId1" Type="http://schemas.openxmlformats.org/officeDocument/2006/relationships/slideLayout" Target="../slideLayouts/slideLayout51.xml"/><Relationship Id="rId6" Type="http://schemas.openxmlformats.org/officeDocument/2006/relationships/image" Target="../media/image77.jpeg"/><Relationship Id="rId5" Type="http://schemas.openxmlformats.org/officeDocument/2006/relationships/image" Target="../media/image76.jpeg"/><Relationship Id="rId10" Type="http://schemas.openxmlformats.org/officeDocument/2006/relationships/image" Target="../media/image81.jpeg"/><Relationship Id="rId4" Type="http://schemas.openxmlformats.org/officeDocument/2006/relationships/image" Target="../media/image75.jpeg"/><Relationship Id="rId9" Type="http://schemas.openxmlformats.org/officeDocument/2006/relationships/image" Target="../media/image80.jpeg"/></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79.xml"/><Relationship Id="rId6" Type="http://schemas.openxmlformats.org/officeDocument/2006/relationships/image" Target="../media/image18.png"/><Relationship Id="rId5" Type="http://schemas.openxmlformats.org/officeDocument/2006/relationships/image" Target="../media/image16.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8" Type="http://schemas.openxmlformats.org/officeDocument/2006/relationships/image" Target="../media/image87.jpeg"/><Relationship Id="rId3" Type="http://schemas.openxmlformats.org/officeDocument/2006/relationships/image" Target="../media/image83.jpeg"/><Relationship Id="rId7" Type="http://schemas.openxmlformats.org/officeDocument/2006/relationships/image" Target="../media/image86.jpeg"/><Relationship Id="rId12" Type="http://schemas.openxmlformats.org/officeDocument/2006/relationships/image" Target="../media/image91.png"/><Relationship Id="rId2" Type="http://schemas.openxmlformats.org/officeDocument/2006/relationships/image" Target="../media/image82.jpeg"/><Relationship Id="rId1" Type="http://schemas.openxmlformats.org/officeDocument/2006/relationships/slideLayout" Target="../slideLayouts/slideLayout18.xml"/><Relationship Id="rId6" Type="http://schemas.openxmlformats.org/officeDocument/2006/relationships/image" Target="../media/image85.png"/><Relationship Id="rId11" Type="http://schemas.openxmlformats.org/officeDocument/2006/relationships/image" Target="../media/image90.jpeg"/><Relationship Id="rId5" Type="http://schemas.openxmlformats.org/officeDocument/2006/relationships/slide" Target="slide13.xml"/><Relationship Id="rId10" Type="http://schemas.openxmlformats.org/officeDocument/2006/relationships/image" Target="../media/image89.jpeg"/><Relationship Id="rId4" Type="http://schemas.openxmlformats.org/officeDocument/2006/relationships/image" Target="../media/image84.jpeg"/><Relationship Id="rId9" Type="http://schemas.openxmlformats.org/officeDocument/2006/relationships/image" Target="../media/image88.jpeg"/></Relationships>
</file>

<file path=ppt/slides/_rels/slide17.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notesSlide" Target="../notesSlides/notesSlide9.xml"/><Relationship Id="rId1" Type="http://schemas.openxmlformats.org/officeDocument/2006/relationships/slideLayout" Target="../slideLayouts/slideLayout51.xml"/><Relationship Id="rId6" Type="http://schemas.openxmlformats.org/officeDocument/2006/relationships/image" Target="../media/image94.png"/><Relationship Id="rId5" Type="http://schemas.microsoft.com/office/2007/relationships/hdphoto" Target="../media/hdphoto1.wdp"/><Relationship Id="rId4" Type="http://schemas.openxmlformats.org/officeDocument/2006/relationships/image" Target="../media/image93.png"/></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82.jpeg"/><Relationship Id="rId7" Type="http://schemas.openxmlformats.org/officeDocument/2006/relationships/image" Target="../media/image98.png"/><Relationship Id="rId2" Type="http://schemas.openxmlformats.org/officeDocument/2006/relationships/notesSlide" Target="../notesSlides/notesSlide11.xml"/><Relationship Id="rId1" Type="http://schemas.openxmlformats.org/officeDocument/2006/relationships/slideLayout" Target="../slideLayouts/slideLayout29.xml"/><Relationship Id="rId6" Type="http://schemas.openxmlformats.org/officeDocument/2006/relationships/image" Target="../media/image97.jpeg"/><Relationship Id="rId5" Type="http://schemas.openxmlformats.org/officeDocument/2006/relationships/image" Target="../media/image96.jpeg"/><Relationship Id="rId4" Type="http://schemas.openxmlformats.org/officeDocument/2006/relationships/image" Target="../media/image95.jpeg"/><Relationship Id="rId9" Type="http://schemas.openxmlformats.org/officeDocument/2006/relationships/image" Target="../media/image100.png"/></Relationships>
</file>

<file path=ppt/slides/_rels/slide2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12.xml"/><Relationship Id="rId1" Type="http://schemas.openxmlformats.org/officeDocument/2006/relationships/slideLayout" Target="../slideLayouts/slideLayout29.xml"/><Relationship Id="rId6" Type="http://schemas.openxmlformats.org/officeDocument/2006/relationships/image" Target="../media/image97.jpeg"/><Relationship Id="rId5" Type="http://schemas.openxmlformats.org/officeDocument/2006/relationships/image" Target="../media/image96.jpeg"/><Relationship Id="rId4" Type="http://schemas.openxmlformats.org/officeDocument/2006/relationships/image" Target="../media/image95.jpeg"/></Relationships>
</file>

<file path=ppt/slides/_rels/slide21.xml.rels><?xml version="1.0" encoding="UTF-8" standalone="yes"?>
<Relationships xmlns="http://schemas.openxmlformats.org/package/2006/relationships"><Relationship Id="rId3" Type="http://schemas.openxmlformats.org/officeDocument/2006/relationships/image" Target="../media/image101.jpeg"/><Relationship Id="rId7" Type="http://schemas.openxmlformats.org/officeDocument/2006/relationships/image" Target="../media/image105.png"/><Relationship Id="rId2" Type="http://schemas.openxmlformats.org/officeDocument/2006/relationships/image" Target="../media/image82.jpeg"/><Relationship Id="rId1" Type="http://schemas.openxmlformats.org/officeDocument/2006/relationships/slideLayout" Target="../slideLayouts/slideLayout29.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22.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image" Target="../media/image106.jpeg"/><Relationship Id="rId7" Type="http://schemas.openxmlformats.org/officeDocument/2006/relationships/image" Target="../media/image110.jpeg"/><Relationship Id="rId2" Type="http://schemas.openxmlformats.org/officeDocument/2006/relationships/image" Target="../media/image82.jpeg"/><Relationship Id="rId1" Type="http://schemas.openxmlformats.org/officeDocument/2006/relationships/slideLayout" Target="../slideLayouts/slideLayout29.xml"/><Relationship Id="rId6" Type="http://schemas.openxmlformats.org/officeDocument/2006/relationships/image" Target="../media/image109.jpeg"/><Relationship Id="rId5" Type="http://schemas.openxmlformats.org/officeDocument/2006/relationships/image" Target="../media/image108.jpeg"/><Relationship Id="rId4" Type="http://schemas.openxmlformats.org/officeDocument/2006/relationships/image" Target="../media/image107.jpeg"/></Relationships>
</file>

<file path=ppt/slides/_rels/slide23.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7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11.jpg"/><Relationship Id="rId2" Type="http://schemas.openxmlformats.org/officeDocument/2006/relationships/notesSlide" Target="../notesSlides/notesSlide14.xml"/><Relationship Id="rId1" Type="http://schemas.openxmlformats.org/officeDocument/2006/relationships/slideLayout" Target="../slideLayouts/slideLayout51.xml"/><Relationship Id="rId4" Type="http://schemas.openxmlformats.org/officeDocument/2006/relationships/image" Target="../media/image112.png"/></Relationships>
</file>

<file path=ppt/slides/_rels/slide25.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image" Target="../media/image113.jpg"/><Relationship Id="rId7" Type="http://schemas.openxmlformats.org/officeDocument/2006/relationships/image" Target="../media/image117.png"/><Relationship Id="rId2" Type="http://schemas.openxmlformats.org/officeDocument/2006/relationships/notesSlide" Target="../notesSlides/notesSlide15.xml"/><Relationship Id="rId1" Type="http://schemas.openxmlformats.org/officeDocument/2006/relationships/slideLayout" Target="../slideLayouts/slideLayout62.xml"/><Relationship Id="rId6" Type="http://schemas.openxmlformats.org/officeDocument/2006/relationships/image" Target="../media/image116.png"/><Relationship Id="rId11" Type="http://schemas.openxmlformats.org/officeDocument/2006/relationships/image" Target="../media/image121.png"/><Relationship Id="rId5" Type="http://schemas.openxmlformats.org/officeDocument/2006/relationships/image" Target="../media/image115.jpeg"/><Relationship Id="rId10" Type="http://schemas.openxmlformats.org/officeDocument/2006/relationships/image" Target="../media/image120.png"/><Relationship Id="rId4" Type="http://schemas.openxmlformats.org/officeDocument/2006/relationships/image" Target="../media/image114.png"/><Relationship Id="rId9" Type="http://schemas.openxmlformats.org/officeDocument/2006/relationships/image" Target="../media/image119.jpeg"/></Relationships>
</file>

<file path=ppt/slides/_rels/slide26.xml.rels><?xml version="1.0" encoding="UTF-8" standalone="yes"?>
<Relationships xmlns="http://schemas.openxmlformats.org/package/2006/relationships"><Relationship Id="rId8" Type="http://schemas.openxmlformats.org/officeDocument/2006/relationships/image" Target="../media/image127.png"/><Relationship Id="rId13" Type="http://schemas.openxmlformats.org/officeDocument/2006/relationships/image" Target="../media/image132.png"/><Relationship Id="rId3" Type="http://schemas.openxmlformats.org/officeDocument/2006/relationships/image" Target="../media/image122.jpeg"/><Relationship Id="rId7" Type="http://schemas.openxmlformats.org/officeDocument/2006/relationships/image" Target="../media/image126.jpg"/><Relationship Id="rId12" Type="http://schemas.openxmlformats.org/officeDocument/2006/relationships/image" Target="../media/image131.png"/><Relationship Id="rId2" Type="http://schemas.openxmlformats.org/officeDocument/2006/relationships/notesSlide" Target="../notesSlides/notesSlide16.xml"/><Relationship Id="rId1" Type="http://schemas.openxmlformats.org/officeDocument/2006/relationships/slideLayout" Target="../slideLayouts/slideLayout73.xml"/><Relationship Id="rId6" Type="http://schemas.openxmlformats.org/officeDocument/2006/relationships/image" Target="../media/image125.jpg"/><Relationship Id="rId11" Type="http://schemas.openxmlformats.org/officeDocument/2006/relationships/image" Target="../media/image130.png"/><Relationship Id="rId5" Type="http://schemas.openxmlformats.org/officeDocument/2006/relationships/image" Target="../media/image124.jpg"/><Relationship Id="rId10" Type="http://schemas.openxmlformats.org/officeDocument/2006/relationships/image" Target="../media/image129.png"/><Relationship Id="rId4" Type="http://schemas.openxmlformats.org/officeDocument/2006/relationships/image" Target="../media/image123.jpg"/><Relationship Id="rId9" Type="http://schemas.openxmlformats.org/officeDocument/2006/relationships/image" Target="../media/image128.png"/></Relationships>
</file>

<file path=ppt/slides/_rels/slide27.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jpeg"/><Relationship Id="rId1" Type="http://schemas.openxmlformats.org/officeDocument/2006/relationships/slideLayout" Target="../slideLayouts/slideLayout95.xml"/></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0080385" y="6581635"/>
            <a:ext cx="1343638" cy="246221"/>
          </a:xfrm>
          <a:prstGeom prst="rect">
            <a:avLst/>
          </a:prstGeom>
          <a:noFill/>
          <a:ln w="9525">
            <a:noFill/>
            <a:miter lim="800000"/>
            <a:headEnd/>
            <a:tailEnd/>
          </a:ln>
        </p:spPr>
        <p:txBody>
          <a:bodyPr wrap="none">
            <a:spAutoFit/>
          </a:bodyPr>
          <a:lstStyle/>
          <a:p>
            <a:pPr algn="l"/>
            <a:r>
              <a:rPr lang="es-CL" altLang="es-CL" sz="1000" b="1" dirty="0">
                <a:solidFill>
                  <a:schemeClr val="bg1">
                    <a:lumMod val="65000"/>
                  </a:schemeClr>
                </a:solidFill>
                <a:ea typeface="ＭＳ Ｐゴシック" pitchFamily="34" charset="-128"/>
              </a:rPr>
              <a:t>Valparaíso, </a:t>
            </a:r>
            <a:r>
              <a:rPr lang="es-CL" altLang="es-CL" sz="1000" b="1" dirty="0" smtClean="0">
                <a:solidFill>
                  <a:schemeClr val="bg1">
                    <a:lumMod val="65000"/>
                  </a:schemeClr>
                </a:solidFill>
                <a:ea typeface="ＭＳ Ｐゴシック" pitchFamily="34" charset="-128"/>
              </a:rPr>
              <a:t>Julio 2026</a:t>
            </a:r>
            <a:endParaRPr lang="es-CL" altLang="es-CL" sz="1000" b="1" dirty="0">
              <a:solidFill>
                <a:schemeClr val="bg1">
                  <a:lumMod val="65000"/>
                </a:schemeClr>
              </a:solidFill>
              <a:ea typeface="ＭＳ Ｐゴシック" pitchFamily="34" charset="-128"/>
            </a:endParaRPr>
          </a:p>
        </p:txBody>
      </p:sp>
      <p:sp>
        <p:nvSpPr>
          <p:cNvPr id="2" name="CuadroTexto 1"/>
          <p:cNvSpPr txBox="1"/>
          <p:nvPr/>
        </p:nvSpPr>
        <p:spPr>
          <a:xfrm>
            <a:off x="9537132" y="5918482"/>
            <a:ext cx="2582427" cy="553998"/>
          </a:xfrm>
          <a:prstGeom prst="rect">
            <a:avLst/>
          </a:prstGeom>
          <a:noFill/>
        </p:spPr>
        <p:txBody>
          <a:bodyPr wrap="square" rtlCol="0">
            <a:spAutoFit/>
          </a:bodyPr>
          <a:lstStyle/>
          <a:p>
            <a:pPr algn="ctr"/>
            <a:r>
              <a:rPr lang="es-CL" sz="1000" b="1" dirty="0" smtClean="0">
                <a:solidFill>
                  <a:schemeClr val="tx1">
                    <a:lumMod val="75000"/>
                    <a:lumOff val="25000"/>
                  </a:schemeClr>
                </a:solidFill>
              </a:rPr>
              <a:t>Cristóbal MELKONIAN Id</a:t>
            </a:r>
          </a:p>
          <a:p>
            <a:pPr algn="ctr"/>
            <a:r>
              <a:rPr lang="es-CL" sz="1000" b="1" dirty="0" smtClean="0">
                <a:solidFill>
                  <a:schemeClr val="tx1">
                    <a:lumMod val="75000"/>
                    <a:lumOff val="25000"/>
                  </a:schemeClr>
                </a:solidFill>
              </a:rPr>
              <a:t>Capitán de Fragata AB</a:t>
            </a:r>
          </a:p>
          <a:p>
            <a:pPr algn="ctr"/>
            <a:r>
              <a:rPr lang="es-CL" sz="1000" b="1" dirty="0" smtClean="0">
                <a:solidFill>
                  <a:schemeClr val="tx1">
                    <a:lumMod val="75000"/>
                    <a:lumOff val="25000"/>
                  </a:schemeClr>
                </a:solidFill>
              </a:rPr>
              <a:t>Jefe Departamento de Abastecimiento</a:t>
            </a:r>
            <a:endParaRPr lang="en-US" sz="1000" b="1" dirty="0">
              <a:solidFill>
                <a:schemeClr val="tx1">
                  <a:lumMod val="75000"/>
                  <a:lumOff val="25000"/>
                </a:schemeClr>
              </a:solidFill>
            </a:endParaRPr>
          </a:p>
        </p:txBody>
      </p:sp>
    </p:spTree>
    <p:extLst>
      <p:ext uri="{BB962C8B-B14F-4D97-AF65-F5344CB8AC3E}">
        <p14:creationId xmlns:p14="http://schemas.microsoft.com/office/powerpoint/2010/main" val="547177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8" name="1 CuadroTexto"/>
          <p:cNvSpPr txBox="1">
            <a:spLocks noChangeArrowheads="1"/>
          </p:cNvSpPr>
          <p:nvPr/>
        </p:nvSpPr>
        <p:spPr bwMode="auto">
          <a:xfrm>
            <a:off x="746589" y="2095494"/>
            <a:ext cx="4851956" cy="4154984"/>
          </a:xfrm>
          <a:prstGeom prst="rect">
            <a:avLst/>
          </a:prstGeom>
          <a:noFill/>
          <a:ln w="9525">
            <a:noFill/>
            <a:miter lim="800000"/>
            <a:headEnd/>
            <a:tailEnd/>
          </a:ln>
        </p:spPr>
        <p:txBody>
          <a:bodyPr wrap="square">
            <a:spAutoFit/>
          </a:bodyPr>
          <a:lstStyle/>
          <a:p>
            <a:r>
              <a:rPr lang="es-CL" altLang="es-CL" sz="4400" b="1" dirty="0">
                <a:solidFill>
                  <a:schemeClr val="tx2">
                    <a:lumMod val="75000"/>
                  </a:schemeClr>
                </a:solidFill>
                <a:latin typeface="Adobe Garamond Pro" panose="02020502060506020403" pitchFamily="18" charset="0"/>
                <a:cs typeface="Times New Roman" panose="02020603050405020304" pitchFamily="18" charset="0"/>
              </a:rPr>
              <a:t>Bienvenidos </a:t>
            </a:r>
            <a:br>
              <a:rPr lang="es-CL" altLang="es-CL" sz="4400" b="1" dirty="0">
                <a:solidFill>
                  <a:schemeClr val="tx2">
                    <a:lumMod val="75000"/>
                  </a:schemeClr>
                </a:solidFill>
                <a:latin typeface="Adobe Garamond Pro" panose="02020502060506020403" pitchFamily="18" charset="0"/>
                <a:cs typeface="Times New Roman" panose="02020603050405020304" pitchFamily="18" charset="0"/>
              </a:rPr>
            </a:br>
            <a:r>
              <a:rPr lang="es-CL" altLang="es-CL" sz="4400" b="1" dirty="0">
                <a:solidFill>
                  <a:schemeClr val="tx2">
                    <a:lumMod val="75000"/>
                  </a:schemeClr>
                </a:solidFill>
                <a:latin typeface="Adobe Garamond Pro" panose="02020502060506020403" pitchFamily="18" charset="0"/>
                <a:cs typeface="Times New Roman" panose="02020603050405020304" pitchFamily="18" charset="0"/>
              </a:rPr>
              <a:t>a una Escuela que tiene </a:t>
            </a:r>
            <a:r>
              <a:rPr lang="es-CL" altLang="es-CL" sz="4400" b="1" dirty="0" smtClean="0">
                <a:solidFill>
                  <a:schemeClr val="tx2">
                    <a:lumMod val="75000"/>
                  </a:schemeClr>
                </a:solidFill>
                <a:latin typeface="Adobe Garamond Pro" panose="02020502060506020403" pitchFamily="18" charset="0"/>
                <a:cs typeface="Times New Roman" panose="02020603050405020304" pitchFamily="18" charset="0"/>
              </a:rPr>
              <a:t>208 </a:t>
            </a:r>
            <a:r>
              <a:rPr lang="es-CL" altLang="es-CL" sz="4400" b="1" dirty="0">
                <a:solidFill>
                  <a:schemeClr val="tx2">
                    <a:lumMod val="75000"/>
                  </a:schemeClr>
                </a:solidFill>
                <a:latin typeface="Adobe Garamond Pro" panose="02020502060506020403" pitchFamily="18" charset="0"/>
                <a:cs typeface="Times New Roman" panose="02020603050405020304" pitchFamily="18" charset="0"/>
              </a:rPr>
              <a:t>años de historia y tradición, al servicio de Chile y la Armada.</a:t>
            </a:r>
          </a:p>
        </p:txBody>
      </p:sp>
      <p:pic>
        <p:nvPicPr>
          <p:cNvPr id="2" name="Imagen 1"/>
          <p:cNvPicPr>
            <a:picLocks noChangeAspect="1"/>
          </p:cNvPicPr>
          <p:nvPr/>
        </p:nvPicPr>
        <p:blipFill>
          <a:blip r:embed="rId4"/>
          <a:stretch>
            <a:fillRect/>
          </a:stretch>
        </p:blipFill>
        <p:spPr>
          <a:xfrm>
            <a:off x="8228327" y="134064"/>
            <a:ext cx="990738" cy="1257475"/>
          </a:xfrm>
          <a:prstGeom prst="rect">
            <a:avLst/>
          </a:prstGeom>
        </p:spPr>
      </p:pic>
      <p:pic>
        <p:nvPicPr>
          <p:cNvPr id="3" name="Imagen 2"/>
          <p:cNvPicPr>
            <a:picLocks noChangeAspect="1"/>
          </p:cNvPicPr>
          <p:nvPr/>
        </p:nvPicPr>
        <p:blipFill>
          <a:blip r:embed="rId5"/>
          <a:stretch>
            <a:fillRect/>
          </a:stretch>
        </p:blipFill>
        <p:spPr>
          <a:xfrm>
            <a:off x="9301062" y="134064"/>
            <a:ext cx="1037589" cy="1257475"/>
          </a:xfrm>
          <a:prstGeom prst="rect">
            <a:avLst/>
          </a:prstGeom>
        </p:spPr>
      </p:pic>
      <p:pic>
        <p:nvPicPr>
          <p:cNvPr id="4" name="Imagen 3"/>
          <p:cNvPicPr>
            <a:picLocks noChangeAspect="1"/>
          </p:cNvPicPr>
          <p:nvPr/>
        </p:nvPicPr>
        <p:blipFill>
          <a:blip r:embed="rId6"/>
          <a:stretch>
            <a:fillRect/>
          </a:stretch>
        </p:blipFill>
        <p:spPr>
          <a:xfrm>
            <a:off x="10420648" y="134064"/>
            <a:ext cx="1109537" cy="1257475"/>
          </a:xfrm>
          <a:prstGeom prst="rect">
            <a:avLst/>
          </a:prstGeom>
        </p:spPr>
      </p:pic>
      <p:pic>
        <p:nvPicPr>
          <p:cNvPr id="5" name="Imagen 4"/>
          <p:cNvPicPr>
            <a:picLocks noChangeAspect="1"/>
          </p:cNvPicPr>
          <p:nvPr/>
        </p:nvPicPr>
        <p:blipFill>
          <a:blip r:embed="rId7"/>
          <a:stretch>
            <a:fillRect/>
          </a:stretch>
        </p:blipFill>
        <p:spPr>
          <a:xfrm>
            <a:off x="8199748" y="1533433"/>
            <a:ext cx="1019317" cy="1314633"/>
          </a:xfrm>
          <a:prstGeom prst="rect">
            <a:avLst/>
          </a:prstGeom>
        </p:spPr>
      </p:pic>
      <p:pic>
        <p:nvPicPr>
          <p:cNvPr id="6" name="Imagen 5"/>
          <p:cNvPicPr>
            <a:picLocks noChangeAspect="1"/>
          </p:cNvPicPr>
          <p:nvPr/>
        </p:nvPicPr>
        <p:blipFill>
          <a:blip r:embed="rId8"/>
          <a:stretch>
            <a:fillRect/>
          </a:stretch>
        </p:blipFill>
        <p:spPr>
          <a:xfrm>
            <a:off x="9301062" y="1533433"/>
            <a:ext cx="1037589" cy="1280774"/>
          </a:xfrm>
          <a:prstGeom prst="rect">
            <a:avLst/>
          </a:prstGeom>
        </p:spPr>
      </p:pic>
      <p:pic>
        <p:nvPicPr>
          <p:cNvPr id="7" name="Imagen 6"/>
          <p:cNvPicPr>
            <a:picLocks noChangeAspect="1"/>
          </p:cNvPicPr>
          <p:nvPr/>
        </p:nvPicPr>
        <p:blipFill>
          <a:blip r:embed="rId9"/>
          <a:stretch>
            <a:fillRect/>
          </a:stretch>
        </p:blipFill>
        <p:spPr>
          <a:xfrm>
            <a:off x="10420649" y="1533434"/>
            <a:ext cx="1141560" cy="1280774"/>
          </a:xfrm>
          <a:prstGeom prst="rect">
            <a:avLst/>
          </a:prstGeom>
        </p:spPr>
      </p:pic>
      <p:pic>
        <p:nvPicPr>
          <p:cNvPr id="9" name="Imagen 8"/>
          <p:cNvPicPr>
            <a:picLocks noChangeAspect="1"/>
          </p:cNvPicPr>
          <p:nvPr/>
        </p:nvPicPr>
        <p:blipFill>
          <a:blip r:embed="rId10"/>
          <a:stretch>
            <a:fillRect/>
          </a:stretch>
        </p:blipFill>
        <p:spPr>
          <a:xfrm>
            <a:off x="8171169" y="2989960"/>
            <a:ext cx="1047896" cy="1305107"/>
          </a:xfrm>
          <a:prstGeom prst="rect">
            <a:avLst/>
          </a:prstGeom>
        </p:spPr>
      </p:pic>
      <p:pic>
        <p:nvPicPr>
          <p:cNvPr id="10" name="Imagen 9"/>
          <p:cNvPicPr>
            <a:picLocks noChangeAspect="1"/>
          </p:cNvPicPr>
          <p:nvPr/>
        </p:nvPicPr>
        <p:blipFill>
          <a:blip r:embed="rId11"/>
          <a:stretch>
            <a:fillRect/>
          </a:stretch>
        </p:blipFill>
        <p:spPr>
          <a:xfrm>
            <a:off x="9301062" y="3046893"/>
            <a:ext cx="919263" cy="1248174"/>
          </a:xfrm>
          <a:prstGeom prst="rect">
            <a:avLst/>
          </a:prstGeom>
        </p:spPr>
      </p:pic>
      <p:pic>
        <p:nvPicPr>
          <p:cNvPr id="11" name="Imagen 10"/>
          <p:cNvPicPr>
            <a:picLocks noChangeAspect="1"/>
          </p:cNvPicPr>
          <p:nvPr/>
        </p:nvPicPr>
        <p:blipFill>
          <a:blip r:embed="rId12"/>
          <a:stretch>
            <a:fillRect/>
          </a:stretch>
        </p:blipFill>
        <p:spPr>
          <a:xfrm>
            <a:off x="10420648" y="3046893"/>
            <a:ext cx="1018877" cy="1248353"/>
          </a:xfrm>
          <a:prstGeom prst="rect">
            <a:avLst/>
          </a:prstGeom>
        </p:spPr>
      </p:pic>
      <p:pic>
        <p:nvPicPr>
          <p:cNvPr id="12" name="Imagen 11"/>
          <p:cNvPicPr>
            <a:picLocks noChangeAspect="1"/>
          </p:cNvPicPr>
          <p:nvPr/>
        </p:nvPicPr>
        <p:blipFill>
          <a:blip r:embed="rId13"/>
          <a:stretch>
            <a:fillRect/>
          </a:stretch>
        </p:blipFill>
        <p:spPr>
          <a:xfrm>
            <a:off x="9219065" y="4527753"/>
            <a:ext cx="1086002" cy="1333686"/>
          </a:xfrm>
          <a:prstGeom prst="rect">
            <a:avLst/>
          </a:prstGeom>
        </p:spPr>
      </p:pic>
    </p:spTree>
    <p:extLst>
      <p:ext uri="{BB962C8B-B14F-4D97-AF65-F5344CB8AC3E}">
        <p14:creationId xmlns:p14="http://schemas.microsoft.com/office/powerpoint/2010/main" val="468501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defTabSz="914377" fontAlgn="base">
              <a:spcBef>
                <a:spcPct val="0"/>
              </a:spcBef>
              <a:spcAft>
                <a:spcPct val="0"/>
              </a:spcAft>
              <a:defRPr/>
            </a:pPr>
            <a:endParaRPr lang="en-US" altLang="es-CL" dirty="0">
              <a:solidFill>
                <a:srgbClr val="000000"/>
              </a:solidFill>
              <a:latin typeface="Arial" charset="0"/>
              <a:ea typeface="ＭＳ Ｐゴシック" pitchFamily="34" charset="-128"/>
            </a:endParaRPr>
          </a:p>
        </p:txBody>
      </p:sp>
      <p:pic>
        <p:nvPicPr>
          <p:cNvPr id="17" name="Imagen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4219" y="3429001"/>
            <a:ext cx="1284685" cy="808015"/>
          </a:xfrm>
          <a:prstGeom prst="rect">
            <a:avLst/>
          </a:prstGeom>
        </p:spPr>
      </p:pic>
      <p:pic>
        <p:nvPicPr>
          <p:cNvPr id="14" name="13 Imagen" descr="PUNTOS.png"/>
          <p:cNvPicPr>
            <a:picLocks noChangeAspect="1"/>
          </p:cNvPicPr>
          <p:nvPr/>
        </p:nvPicPr>
        <p:blipFill>
          <a:blip r:embed="rId5"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defRPr/>
            </a:pPr>
            <a:endParaRPr lang="es-CL" sz="2400">
              <a:solidFill>
                <a:prstClr val="white"/>
              </a:solidFill>
              <a:latin typeface="Calibri"/>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defTabSz="914377">
              <a:lnSpc>
                <a:spcPct val="200000"/>
              </a:lnSpc>
              <a:tabLst>
                <a:tab pos="0" algn="l"/>
              </a:tabLst>
              <a:defRPr/>
            </a:pPr>
            <a:r>
              <a:rPr lang="es-CL" altLang="es-CL" sz="2000" b="1" dirty="0" smtClean="0">
                <a:solidFill>
                  <a:prstClr val="white"/>
                </a:solidFill>
                <a:latin typeface="Calibri"/>
              </a:rPr>
              <a:t>MISIÓN.</a:t>
            </a:r>
          </a:p>
          <a:p>
            <a:pPr defTabSz="914377">
              <a:lnSpc>
                <a:spcPct val="200000"/>
              </a:lnSpc>
              <a:tabLst>
                <a:tab pos="0" algn="l"/>
              </a:tabLst>
              <a:defRPr/>
            </a:pPr>
            <a:r>
              <a:rPr lang="es-CL" altLang="es-CL" sz="2000" b="1" dirty="0" smtClean="0">
                <a:solidFill>
                  <a:prstClr val="white"/>
                </a:solidFill>
                <a:latin typeface="Calibri"/>
              </a:rPr>
              <a:t>MODELOS </a:t>
            </a:r>
            <a:r>
              <a:rPr lang="es-CL" altLang="es-CL" sz="2000" b="1" dirty="0">
                <a:solidFill>
                  <a:prstClr val="white"/>
                </a:solidFill>
                <a:latin typeface="Calibri"/>
              </a:rPr>
              <a:t>DE FORMACIÓN.</a:t>
            </a:r>
          </a:p>
          <a:p>
            <a:pPr defTabSz="914377">
              <a:lnSpc>
                <a:spcPct val="200000"/>
              </a:lnSpc>
              <a:tabLst>
                <a:tab pos="0" algn="l"/>
              </a:tabLst>
              <a:defRPr/>
            </a:pPr>
            <a:r>
              <a:rPr lang="es-CL" altLang="es-CL" sz="2000" b="1" dirty="0">
                <a:solidFill>
                  <a:prstClr val="white"/>
                </a:solidFill>
                <a:latin typeface="Calibri"/>
              </a:rPr>
              <a:t>¿QUÉ SE ESTUDIA</a:t>
            </a:r>
            <a:r>
              <a:rPr lang="es-CL" altLang="es-CL" sz="2000" b="1" dirty="0" smtClean="0">
                <a:solidFill>
                  <a:prstClr val="white"/>
                </a:solidFill>
                <a:latin typeface="Calibri"/>
              </a:rPr>
              <a:t>?. PLAN EDUCACIONAL.</a:t>
            </a:r>
          </a:p>
          <a:p>
            <a:pPr defTabSz="914377">
              <a:lnSpc>
                <a:spcPct val="200000"/>
              </a:lnSpc>
              <a:tabLst>
                <a:tab pos="0" algn="l"/>
              </a:tabLst>
              <a:defRPr/>
            </a:pPr>
            <a:r>
              <a:rPr lang="es-CL" altLang="es-CL" sz="2000" b="1" dirty="0" smtClean="0">
                <a:solidFill>
                  <a:prstClr val="white"/>
                </a:solidFill>
                <a:latin typeface="Calibri"/>
              </a:rPr>
              <a:t>NUESTRAS INSTALACIONES.</a:t>
            </a:r>
          </a:p>
          <a:p>
            <a:pPr defTabSz="914377">
              <a:lnSpc>
                <a:spcPct val="200000"/>
              </a:lnSpc>
              <a:tabLst>
                <a:tab pos="0" algn="l"/>
              </a:tabLst>
              <a:defRPr/>
            </a:pPr>
            <a:r>
              <a:rPr lang="es-CL" altLang="es-CL" sz="2000" b="1" dirty="0" smtClean="0">
                <a:solidFill>
                  <a:prstClr val="white"/>
                </a:solidFill>
                <a:latin typeface="Calibri"/>
              </a:rPr>
              <a:t>ESCUELA NAVAL  DE HOY - ACREDITADA.</a:t>
            </a:r>
          </a:p>
          <a:p>
            <a:pPr defTabSz="914377">
              <a:lnSpc>
                <a:spcPct val="200000"/>
              </a:lnSpc>
              <a:tabLst>
                <a:tab pos="0" algn="l"/>
              </a:tabLst>
              <a:defRPr/>
            </a:pPr>
            <a:endParaRPr lang="es-CL" altLang="es-CL" sz="2000" b="1" dirty="0">
              <a:solidFill>
                <a:prstClr val="white"/>
              </a:solidFill>
              <a:latin typeface="Calibri"/>
            </a:endParaRPr>
          </a:p>
          <a:p>
            <a:pPr defTabSz="914377">
              <a:lnSpc>
                <a:spcPct val="200000"/>
              </a:lnSpc>
              <a:tabLst>
                <a:tab pos="0" algn="l"/>
              </a:tabLst>
              <a:defRPr/>
            </a:pPr>
            <a:endParaRPr lang="en-US" altLang="es-CL" sz="2000" b="1" dirty="0">
              <a:solidFill>
                <a:prstClr val="white"/>
              </a:solidFill>
              <a:latin typeface="Calibri"/>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5" name="Imagen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0452" y="2821769"/>
            <a:ext cx="1284685" cy="808015"/>
          </a:xfrm>
          <a:prstGeom prst="rect">
            <a:avLst/>
          </a:prstGeom>
        </p:spPr>
      </p:pic>
      <p:pic>
        <p:nvPicPr>
          <p:cNvPr id="27" name="Imagen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484" y="4012894"/>
            <a:ext cx="1284685" cy="808015"/>
          </a:xfrm>
          <a:prstGeom prst="rect">
            <a:avLst/>
          </a:prstGeom>
        </p:spPr>
      </p:pic>
      <p:pic>
        <p:nvPicPr>
          <p:cNvPr id="28" name="Imagen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0500" y="4598430"/>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01</a:t>
            </a:r>
            <a:endParaRPr lang="en-US" sz="2400" b="1" dirty="0">
              <a:solidFill>
                <a:prstClr val="white"/>
              </a:solidFill>
              <a:latin typeface="Calibri"/>
            </a:endParaRPr>
          </a:p>
        </p:txBody>
      </p:sp>
      <p:sp>
        <p:nvSpPr>
          <p:cNvPr id="30" name="CuadroTexto 29"/>
          <p:cNvSpPr txBox="1"/>
          <p:nvPr/>
        </p:nvSpPr>
        <p:spPr>
          <a:xfrm>
            <a:off x="2534658" y="3032569"/>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02</a:t>
            </a:r>
            <a:endParaRPr lang="en-US" sz="2400" b="1" dirty="0">
              <a:solidFill>
                <a:prstClr val="white"/>
              </a:solidFill>
              <a:latin typeface="Calibri"/>
            </a:endParaRPr>
          </a:p>
        </p:txBody>
      </p:sp>
      <p:sp>
        <p:nvSpPr>
          <p:cNvPr id="31" name="CuadroTexto 30"/>
          <p:cNvSpPr txBox="1"/>
          <p:nvPr/>
        </p:nvSpPr>
        <p:spPr>
          <a:xfrm>
            <a:off x="2542674" y="3625765"/>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03</a:t>
            </a:r>
            <a:endParaRPr lang="en-US" sz="2400" b="1" dirty="0">
              <a:solidFill>
                <a:prstClr val="white"/>
              </a:solidFill>
              <a:latin typeface="Calibri"/>
            </a:endParaRPr>
          </a:p>
        </p:txBody>
      </p:sp>
      <p:sp>
        <p:nvSpPr>
          <p:cNvPr id="32" name="CuadroTexto 31"/>
          <p:cNvSpPr txBox="1"/>
          <p:nvPr/>
        </p:nvSpPr>
        <p:spPr>
          <a:xfrm>
            <a:off x="2550690" y="4235368"/>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04</a:t>
            </a:r>
            <a:endParaRPr lang="en-US" sz="2400" b="1" dirty="0">
              <a:solidFill>
                <a:prstClr val="white"/>
              </a:solidFill>
              <a:latin typeface="Calibri"/>
            </a:endParaRPr>
          </a:p>
        </p:txBody>
      </p:sp>
      <p:sp>
        <p:nvSpPr>
          <p:cNvPr id="33" name="CuadroTexto 32"/>
          <p:cNvSpPr txBox="1"/>
          <p:nvPr/>
        </p:nvSpPr>
        <p:spPr>
          <a:xfrm>
            <a:off x="2546674" y="4820909"/>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05</a:t>
            </a:r>
            <a:endParaRPr lang="en-US" sz="2400" b="1" dirty="0">
              <a:solidFill>
                <a:prstClr val="white"/>
              </a:solidFill>
              <a:latin typeface="Calibri"/>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spTree>
    <p:extLst>
      <p:ext uri="{BB962C8B-B14F-4D97-AF65-F5344CB8AC3E}">
        <p14:creationId xmlns:p14="http://schemas.microsoft.com/office/powerpoint/2010/main" val="156650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2" name="Rectangle 2"/>
          <p:cNvSpPr>
            <a:spLocks noChangeArrowheads="1"/>
          </p:cNvSpPr>
          <p:nvPr/>
        </p:nvSpPr>
        <p:spPr bwMode="auto">
          <a:xfrm>
            <a:off x="5621462" y="0"/>
            <a:ext cx="6151437" cy="6858000"/>
          </a:xfrm>
          <a:prstGeom prst="rect">
            <a:avLst/>
          </a:prstGeom>
          <a:solidFill>
            <a:schemeClr val="tx1">
              <a:alpha val="66000"/>
            </a:schemeClr>
          </a:solidFill>
          <a:ln w="9525">
            <a:noFill/>
            <a:miter lim="800000"/>
            <a:headEnd/>
            <a:tailEnd/>
          </a:ln>
        </p:spPr>
        <p:txBody>
          <a:bodyPr wrap="none" anchor="ctr"/>
          <a:lstStyle/>
          <a:p>
            <a:pPr fontAlgn="base">
              <a:spcBef>
                <a:spcPct val="0"/>
              </a:spcBef>
              <a:spcAft>
                <a:spcPct val="0"/>
              </a:spcAft>
            </a:pPr>
            <a:endParaRPr lang="en-US" altLang="es-CL" dirty="0">
              <a:solidFill>
                <a:srgbClr val="000000"/>
              </a:solidFill>
              <a:latin typeface="Arial" charset="0"/>
              <a:ea typeface="ＭＳ Ｐゴシック" pitchFamily="34" charset="-128"/>
            </a:endParaRPr>
          </a:p>
        </p:txBody>
      </p:sp>
      <p:sp>
        <p:nvSpPr>
          <p:cNvPr id="2" name="1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sp>
        <p:nvSpPr>
          <p:cNvPr id="6" name="Text Box 12"/>
          <p:cNvSpPr txBox="1">
            <a:spLocks noChangeArrowheads="1"/>
          </p:cNvSpPr>
          <p:nvPr/>
        </p:nvSpPr>
        <p:spPr bwMode="auto">
          <a:xfrm>
            <a:off x="6979200" y="720418"/>
            <a:ext cx="2374368" cy="830997"/>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457189" indent="-457189" defTabSz="1219170">
              <a:defRPr/>
            </a:pPr>
            <a:r>
              <a:rPr lang="es-CL" sz="4800" b="1" dirty="0">
                <a:solidFill>
                  <a:prstClr val="white"/>
                </a:solidFill>
                <a:latin typeface="Arial" pitchFamily="34" charset="0"/>
                <a:ea typeface="ＭＳ Ｐゴシック" charset="-128"/>
                <a:cs typeface="Arial" pitchFamily="34" charset="0"/>
              </a:rPr>
              <a:t>MISIÓN</a:t>
            </a:r>
            <a:endParaRPr lang="es-ES" sz="4800" b="1" dirty="0">
              <a:solidFill>
                <a:prstClr val="white"/>
              </a:solidFill>
              <a:latin typeface="Arial" pitchFamily="34" charset="0"/>
              <a:ea typeface="ＭＳ Ｐゴシック" charset="-128"/>
              <a:cs typeface="Arial" pitchFamily="34" charset="0"/>
            </a:endParaRPr>
          </a:p>
        </p:txBody>
      </p:sp>
      <p:sp>
        <p:nvSpPr>
          <p:cNvPr id="3" name="Rectángulo 2"/>
          <p:cNvSpPr/>
          <p:nvPr/>
        </p:nvSpPr>
        <p:spPr>
          <a:xfrm>
            <a:off x="6182592" y="2358736"/>
            <a:ext cx="1776845"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ángulo 7"/>
          <p:cNvSpPr/>
          <p:nvPr/>
        </p:nvSpPr>
        <p:spPr>
          <a:xfrm>
            <a:off x="8197558" y="2358736"/>
            <a:ext cx="1362077"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ángulo 9"/>
          <p:cNvSpPr/>
          <p:nvPr/>
        </p:nvSpPr>
        <p:spPr>
          <a:xfrm>
            <a:off x="5990317" y="4175844"/>
            <a:ext cx="3569319"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ángulo 10"/>
          <p:cNvSpPr/>
          <p:nvPr/>
        </p:nvSpPr>
        <p:spPr>
          <a:xfrm>
            <a:off x="8478983" y="5297791"/>
            <a:ext cx="2983943"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ángulo 12"/>
          <p:cNvSpPr/>
          <p:nvPr/>
        </p:nvSpPr>
        <p:spPr>
          <a:xfrm>
            <a:off x="5990317" y="5650006"/>
            <a:ext cx="1106675"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ángulo 13"/>
          <p:cNvSpPr/>
          <p:nvPr/>
        </p:nvSpPr>
        <p:spPr>
          <a:xfrm>
            <a:off x="5996377" y="4912925"/>
            <a:ext cx="1362077"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8"/>
          <p:cNvSpPr txBox="1">
            <a:spLocks noChangeArrowheads="1"/>
          </p:cNvSpPr>
          <p:nvPr/>
        </p:nvSpPr>
        <p:spPr bwMode="auto">
          <a:xfrm>
            <a:off x="5966254" y="2258144"/>
            <a:ext cx="5472608" cy="3785652"/>
          </a:xfrm>
          <a:prstGeom prst="rect">
            <a:avLst/>
          </a:prstGeom>
          <a:noFill/>
          <a:ln w="9525">
            <a:noFill/>
            <a:miter lim="800000"/>
            <a:headEnd/>
            <a:tailEnd/>
          </a:ln>
        </p:spPr>
        <p:txBody>
          <a:bodyPr wrap="square" numCol="1">
            <a:spAutoFit/>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es-CL" altLang="es-CL" sz="2400" dirty="0">
                <a:solidFill>
                  <a:schemeClr val="bg1"/>
                </a:solidFill>
              </a:rPr>
              <a:t>“</a:t>
            </a:r>
            <a:r>
              <a:rPr lang="es-CL" altLang="es-CL" sz="2400" b="1" dirty="0">
                <a:solidFill>
                  <a:schemeClr val="bg1"/>
                </a:solidFill>
              </a:rPr>
              <a:t>SELECCIONAR</a:t>
            </a:r>
            <a:r>
              <a:rPr lang="es-CL" altLang="es-CL" sz="2400" dirty="0">
                <a:solidFill>
                  <a:schemeClr val="bg1"/>
                </a:solidFill>
              </a:rPr>
              <a:t> y </a:t>
            </a:r>
            <a:r>
              <a:rPr lang="es-CL" altLang="es-CL" sz="2400" b="1" dirty="0">
                <a:solidFill>
                  <a:schemeClr val="bg1"/>
                </a:solidFill>
              </a:rPr>
              <a:t>FORMAR</a:t>
            </a:r>
            <a:r>
              <a:rPr lang="es-CL" altLang="es-CL" sz="2400" dirty="0">
                <a:solidFill>
                  <a:schemeClr val="bg1"/>
                </a:solidFill>
              </a:rPr>
              <a:t> integralmente a los futuros Oficiales de la Armada de Chile en coherencia con el proyecto educativo institucional, con el propósito de entregar al servicio hombres y mujeres LÍDERES con el carácter para asumir crecientes responsabilidades y con el </a:t>
            </a:r>
            <a:r>
              <a:rPr lang="es-CL" altLang="es-CL" sz="2400" b="1" dirty="0" smtClean="0">
                <a:solidFill>
                  <a:schemeClr val="bg1"/>
                </a:solidFill>
              </a:rPr>
              <a:t>potencial</a:t>
            </a:r>
            <a:r>
              <a:rPr lang="es-CL" altLang="es-CL" sz="2400" dirty="0" smtClean="0">
                <a:solidFill>
                  <a:schemeClr val="bg1"/>
                </a:solidFill>
              </a:rPr>
              <a:t> </a:t>
            </a:r>
            <a:r>
              <a:rPr lang="es-CL" altLang="es-CL" sz="2400" dirty="0">
                <a:solidFill>
                  <a:schemeClr val="bg1"/>
                </a:solidFill>
              </a:rPr>
              <a:t>de conducir los destinos institucionales en tiempo de paz y de guerra”.</a:t>
            </a:r>
            <a:endParaRPr lang="es-ES" altLang="es-CL" sz="2400" dirty="0">
              <a:solidFill>
                <a:schemeClr val="bg1"/>
              </a:solidFill>
            </a:endParaRPr>
          </a:p>
        </p:txBody>
      </p:sp>
    </p:spTree>
    <p:extLst>
      <p:ext uri="{BB962C8B-B14F-4D97-AF65-F5344CB8AC3E}">
        <p14:creationId xmlns:p14="http://schemas.microsoft.com/office/powerpoint/2010/main" val="1613804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2" name="Rectangle 2"/>
          <p:cNvSpPr>
            <a:spLocks noChangeArrowheads="1"/>
          </p:cNvSpPr>
          <p:nvPr/>
        </p:nvSpPr>
        <p:spPr bwMode="auto">
          <a:xfrm>
            <a:off x="5621462" y="0"/>
            <a:ext cx="6151437" cy="6858000"/>
          </a:xfrm>
          <a:prstGeom prst="rect">
            <a:avLst/>
          </a:prstGeom>
          <a:solidFill>
            <a:schemeClr val="tx1">
              <a:alpha val="66000"/>
            </a:schemeClr>
          </a:solidFill>
          <a:ln w="9525">
            <a:noFill/>
            <a:miter lim="800000"/>
            <a:headEnd/>
            <a:tailEnd/>
          </a:ln>
        </p:spPr>
        <p:txBody>
          <a:bodyPr wrap="none" anchor="ctr"/>
          <a:lstStyle/>
          <a:p>
            <a:pPr fontAlgn="base">
              <a:spcBef>
                <a:spcPct val="0"/>
              </a:spcBef>
              <a:spcAft>
                <a:spcPct val="0"/>
              </a:spcAft>
            </a:pPr>
            <a:endParaRPr lang="en-US" altLang="es-CL" dirty="0">
              <a:solidFill>
                <a:srgbClr val="000000"/>
              </a:solidFill>
              <a:latin typeface="Arial" charset="0"/>
              <a:ea typeface="ＭＳ Ｐゴシック" pitchFamily="34" charset="-128"/>
            </a:endParaRPr>
          </a:p>
        </p:txBody>
      </p:sp>
      <p:sp>
        <p:nvSpPr>
          <p:cNvPr id="2" name="1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sp>
        <p:nvSpPr>
          <p:cNvPr id="6" name="Text Box 12"/>
          <p:cNvSpPr txBox="1">
            <a:spLocks noChangeArrowheads="1"/>
          </p:cNvSpPr>
          <p:nvPr/>
        </p:nvSpPr>
        <p:spPr bwMode="auto">
          <a:xfrm>
            <a:off x="6979200" y="720418"/>
            <a:ext cx="2271776" cy="830997"/>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457189" indent="-457189" defTabSz="1219170">
              <a:defRPr/>
            </a:pPr>
            <a:r>
              <a:rPr lang="es-CL" sz="4800" b="1" dirty="0" smtClean="0">
                <a:solidFill>
                  <a:prstClr val="white"/>
                </a:solidFill>
                <a:latin typeface="Arial" pitchFamily="34" charset="0"/>
                <a:ea typeface="ＭＳ Ｐゴシック" charset="-128"/>
                <a:cs typeface="Arial" pitchFamily="34" charset="0"/>
              </a:rPr>
              <a:t>VISIÓN</a:t>
            </a:r>
            <a:endParaRPr lang="es-ES" sz="4800" b="1" dirty="0">
              <a:solidFill>
                <a:prstClr val="white"/>
              </a:solidFill>
              <a:latin typeface="Arial" pitchFamily="34" charset="0"/>
              <a:ea typeface="ＭＳ Ｐゴシック" charset="-128"/>
              <a:cs typeface="Arial" pitchFamily="34" charset="0"/>
            </a:endParaRPr>
          </a:p>
        </p:txBody>
      </p:sp>
      <p:sp>
        <p:nvSpPr>
          <p:cNvPr id="3" name="Rectángulo 2"/>
          <p:cNvSpPr/>
          <p:nvPr/>
        </p:nvSpPr>
        <p:spPr>
          <a:xfrm>
            <a:off x="7474131" y="2489199"/>
            <a:ext cx="3870144"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ángulo 12"/>
          <p:cNvSpPr/>
          <p:nvPr/>
        </p:nvSpPr>
        <p:spPr>
          <a:xfrm>
            <a:off x="7474131" y="5068474"/>
            <a:ext cx="2965269"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ángulo 14"/>
          <p:cNvSpPr/>
          <p:nvPr/>
        </p:nvSpPr>
        <p:spPr>
          <a:xfrm>
            <a:off x="6067652" y="2904698"/>
            <a:ext cx="3427276"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ángulo 15"/>
          <p:cNvSpPr/>
          <p:nvPr/>
        </p:nvSpPr>
        <p:spPr>
          <a:xfrm>
            <a:off x="9250976" y="3757197"/>
            <a:ext cx="1698780"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8"/>
          <p:cNvSpPr txBox="1">
            <a:spLocks noChangeArrowheads="1"/>
          </p:cNvSpPr>
          <p:nvPr/>
        </p:nvSpPr>
        <p:spPr bwMode="auto">
          <a:xfrm>
            <a:off x="5960876" y="2354254"/>
            <a:ext cx="5472608" cy="3108543"/>
          </a:xfrm>
          <a:prstGeom prst="rect">
            <a:avLst/>
          </a:prstGeom>
          <a:noFill/>
          <a:ln w="9525">
            <a:noFill/>
            <a:miter lim="800000"/>
            <a:headEnd/>
            <a:tailEnd/>
          </a:ln>
        </p:spPr>
        <p:txBody>
          <a:bodyPr wrap="square" numCol="1">
            <a:spAutoFit/>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es-CL" altLang="es-CL" sz="2800" dirty="0" smtClean="0">
                <a:solidFill>
                  <a:schemeClr val="bg1"/>
                </a:solidFill>
              </a:rPr>
              <a:t>“Ser una </a:t>
            </a:r>
            <a:r>
              <a:rPr lang="es-CL" altLang="es-CL" sz="2800" b="1" dirty="0" smtClean="0">
                <a:solidFill>
                  <a:schemeClr val="bg1"/>
                </a:solidFill>
              </a:rPr>
              <a:t>Institución de Educación Superior de Excelencia</a:t>
            </a:r>
            <a:r>
              <a:rPr lang="es-CL" altLang="es-CL" sz="2800" dirty="0" smtClean="0">
                <a:solidFill>
                  <a:schemeClr val="bg1"/>
                </a:solidFill>
              </a:rPr>
              <a:t>, reconocida en el ámbito nacional e internacional como la  </a:t>
            </a:r>
            <a:r>
              <a:rPr lang="es-CL" altLang="es-CL" sz="2800" b="1" dirty="0" smtClean="0">
                <a:solidFill>
                  <a:schemeClr val="bg1"/>
                </a:solidFill>
              </a:rPr>
              <a:t>formadora</a:t>
            </a:r>
            <a:r>
              <a:rPr lang="es-CL" altLang="es-CL" sz="2800" dirty="0" smtClean="0">
                <a:solidFill>
                  <a:schemeClr val="bg1"/>
                </a:solidFill>
              </a:rPr>
              <a:t> de Oficiales de Marina íntegros, que mantiene los valores y tradiciones navales al </a:t>
            </a:r>
            <a:r>
              <a:rPr lang="es-CL" altLang="es-CL" sz="2800" b="1" dirty="0" smtClean="0">
                <a:solidFill>
                  <a:schemeClr val="bg1"/>
                </a:solidFill>
              </a:rPr>
              <a:t>servicio de la Patria</a:t>
            </a:r>
            <a:r>
              <a:rPr lang="es-CL" altLang="es-CL" sz="2800" dirty="0" smtClean="0">
                <a:solidFill>
                  <a:schemeClr val="bg1"/>
                </a:solidFill>
              </a:rPr>
              <a:t>”. </a:t>
            </a:r>
            <a:endParaRPr lang="es-ES" altLang="es-CL" sz="2800" dirty="0">
              <a:solidFill>
                <a:schemeClr val="bg1"/>
              </a:solidFill>
            </a:endParaRPr>
          </a:p>
        </p:txBody>
      </p:sp>
    </p:spTree>
    <p:extLst>
      <p:ext uri="{BB962C8B-B14F-4D97-AF65-F5344CB8AC3E}">
        <p14:creationId xmlns:p14="http://schemas.microsoft.com/office/powerpoint/2010/main" val="1804276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7" name="Imagen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4219" y="3429001"/>
            <a:ext cx="1284685" cy="808015"/>
          </a:xfrm>
          <a:prstGeom prst="rect">
            <a:avLst/>
          </a:prstGeom>
        </p:spPr>
      </p:pic>
      <p:pic>
        <p:nvPicPr>
          <p:cNvPr id="14" name="13 Imagen" descr="PUNTOS.png"/>
          <p:cNvPicPr>
            <a:picLocks noChangeAspect="1"/>
          </p:cNvPicPr>
          <p:nvPr/>
        </p:nvPicPr>
        <p:blipFill>
          <a:blip r:embed="rId5"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MISIÓN.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MODELOS </a:t>
            </a: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DE FORMACIÓN.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¿QUÉ SE ESTUDIA</a:t>
            </a: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 PLAN EDUCACIONAL.</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NUESTRAS INSTALACIONES.</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ESCUELA NAVAL  DE HOY - ACREDITADA.</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s-CL" altLang="es-CL" sz="20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n-US" altLang="es-CL" sz="2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7" name="Imagen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484" y="4012894"/>
            <a:ext cx="1284685" cy="808015"/>
          </a:xfrm>
          <a:prstGeom prst="rect">
            <a:avLst/>
          </a:prstGeom>
        </p:spPr>
      </p:pic>
      <p:pic>
        <p:nvPicPr>
          <p:cNvPr id="28" name="Imagen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0500" y="4598430"/>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01</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CuadroTexto 30"/>
          <p:cNvSpPr txBox="1"/>
          <p:nvPr/>
        </p:nvSpPr>
        <p:spPr>
          <a:xfrm>
            <a:off x="2542674" y="3625765"/>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03</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CuadroTexto 31"/>
          <p:cNvSpPr txBox="1"/>
          <p:nvPr/>
        </p:nvSpPr>
        <p:spPr>
          <a:xfrm>
            <a:off x="2550690" y="4235368"/>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04</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3" name="CuadroTexto 32"/>
          <p:cNvSpPr txBox="1"/>
          <p:nvPr/>
        </p:nvSpPr>
        <p:spPr>
          <a:xfrm>
            <a:off x="2546674" y="482090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05</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pic>
        <p:nvPicPr>
          <p:cNvPr id="21" name="Imagen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56171" y="2817751"/>
            <a:ext cx="1284685" cy="808014"/>
          </a:xfrm>
          <a:prstGeom prst="rect">
            <a:avLst/>
          </a:prstGeom>
        </p:spPr>
      </p:pic>
      <p:sp>
        <p:nvSpPr>
          <p:cNvPr id="30" name="CuadroTexto 29"/>
          <p:cNvSpPr txBox="1"/>
          <p:nvPr/>
        </p:nvSpPr>
        <p:spPr>
          <a:xfrm>
            <a:off x="2534658" y="303256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02</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431580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5302" y="3870252"/>
            <a:ext cx="6388430" cy="3551273"/>
          </a:xfrm>
          <a:prstGeom prst="rect">
            <a:avLst/>
          </a:prstGeom>
        </p:spPr>
      </p:pic>
      <p:sp>
        <p:nvSpPr>
          <p:cNvPr id="4" name="3 Rectángulo"/>
          <p:cNvSpPr/>
          <p:nvPr/>
        </p:nvSpPr>
        <p:spPr>
          <a:xfrm>
            <a:off x="285709" y="190481"/>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2168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cstate="print">
            <a:extLst>
              <a:ext uri="{28A0092B-C50C-407E-A947-70E740481C1C}">
                <a14:useLocalDpi xmlns:a14="http://schemas.microsoft.com/office/drawing/2010/main" val="0"/>
              </a:ext>
            </a:extLst>
          </a:blip>
          <a:srcRect b="1702"/>
          <a:stretch/>
        </p:blipFill>
        <p:spPr>
          <a:xfrm>
            <a:off x="173738" y="4379975"/>
            <a:ext cx="3137953" cy="2313389"/>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339" y="139135"/>
            <a:ext cx="4271604" cy="4146336"/>
          </a:xfrm>
          <a:prstGeom prst="rect">
            <a:avLst/>
          </a:prstGeom>
        </p:spPr>
      </p:pic>
      <p:sp>
        <p:nvSpPr>
          <p:cNvPr id="13" name="Rectángulo 12"/>
          <p:cNvSpPr/>
          <p:nvPr/>
        </p:nvSpPr>
        <p:spPr>
          <a:xfrm>
            <a:off x="143339" y="2628623"/>
            <a:ext cx="1824203" cy="244375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pic>
        <p:nvPicPr>
          <p:cNvPr id="16" name="15 Imagen" descr="DSC_8970.JPG"/>
          <p:cNvPicPr>
            <a:picLocks noChangeAspect="1"/>
          </p:cNvPicPr>
          <p:nvPr/>
        </p:nvPicPr>
        <p:blipFill rotWithShape="1">
          <a:blip r:embed="rId4" cstate="print"/>
          <a:srcRect l="22465" r="1546"/>
          <a:stretch/>
        </p:blipFill>
        <p:spPr>
          <a:xfrm>
            <a:off x="7233463" y="145246"/>
            <a:ext cx="4719188" cy="4140225"/>
          </a:xfrm>
          <a:prstGeom prst="rect">
            <a:avLst/>
          </a:prstGeom>
        </p:spPr>
      </p:pic>
      <p:pic>
        <p:nvPicPr>
          <p:cNvPr id="17" name="16 Imagen" descr="WhatsApp Image 2018-03-12 at 09.51.39(4).jpeg"/>
          <p:cNvPicPr>
            <a:picLocks noChangeAspect="1"/>
          </p:cNvPicPr>
          <p:nvPr/>
        </p:nvPicPr>
        <p:blipFill rotWithShape="1">
          <a:blip r:embed="rId5" cstate="print"/>
          <a:srcRect r="13651" b="2091"/>
          <a:stretch/>
        </p:blipFill>
        <p:spPr>
          <a:xfrm>
            <a:off x="3464520" y="4389108"/>
            <a:ext cx="3612789" cy="2304256"/>
          </a:xfrm>
          <a:prstGeom prst="rect">
            <a:avLst/>
          </a:prstGeom>
        </p:spPr>
      </p:pic>
      <p:pic>
        <p:nvPicPr>
          <p:cNvPr id="3" name="Imagen 2"/>
          <p:cNvPicPr>
            <a:picLocks noChangeAspect="1"/>
          </p:cNvPicPr>
          <p:nvPr/>
        </p:nvPicPr>
        <p:blipFill rotWithShape="1">
          <a:blip r:embed="rId6" cstate="print">
            <a:duotone>
              <a:schemeClr val="accent3">
                <a:shade val="45000"/>
                <a:satMod val="135000"/>
              </a:schemeClr>
              <a:prstClr val="white"/>
            </a:duotone>
            <a:extLst>
              <a:ext uri="{28A0092B-C50C-407E-A947-70E740481C1C}">
                <a14:useLocalDpi xmlns:a14="http://schemas.microsoft.com/office/drawing/2010/main" val="0"/>
              </a:ext>
            </a:extLst>
          </a:blip>
          <a:srcRect l="83673" t="26377" b="14229"/>
          <a:stretch/>
        </p:blipFill>
        <p:spPr>
          <a:xfrm>
            <a:off x="10549720" y="899425"/>
            <a:ext cx="1642281" cy="3360375"/>
          </a:xfrm>
          <a:prstGeom prst="rect">
            <a:avLst/>
          </a:prstGeom>
        </p:spPr>
      </p:pic>
      <p:sp>
        <p:nvSpPr>
          <p:cNvPr id="11" name="Text Box 12">
            <a:extLst>
              <a:ext uri="{FF2B5EF4-FFF2-40B4-BE49-F238E27FC236}">
                <a16:creationId xmlns:a16="http://schemas.microsoft.com/office/drawing/2014/main" id="{9A3BC2E7-B5E8-4B5A-B5ED-2F45ACFBD517}"/>
              </a:ext>
            </a:extLst>
          </p:cNvPr>
          <p:cNvSpPr txBox="1">
            <a:spLocks noChangeArrowheads="1"/>
          </p:cNvSpPr>
          <p:nvPr/>
        </p:nvSpPr>
        <p:spPr bwMode="auto">
          <a:xfrm>
            <a:off x="4614692" y="3455447"/>
            <a:ext cx="2347117" cy="748988"/>
          </a:xfrm>
          <a:prstGeom prst="rect">
            <a:avLst/>
          </a:prstGeom>
          <a:noFill/>
          <a:ln w="9525">
            <a:noFill/>
            <a:miter lim="800000"/>
            <a:headEnd/>
            <a:tailEnd/>
          </a:ln>
          <a:effectLst/>
        </p:spPr>
        <p:txBody>
          <a:bodyPr wrap="none">
            <a:spAutoFit/>
          </a:bodyPr>
          <a:lstStyle/>
          <a:p>
            <a:pPr marL="342891" indent="-342891" defTabSz="914377" fontAlgn="base">
              <a:spcBef>
                <a:spcPct val="0"/>
              </a:spcBef>
              <a:spcAft>
                <a:spcPct val="0"/>
              </a:spcAft>
              <a:defRPr/>
            </a:pPr>
            <a:r>
              <a:rPr lang="es-CL" sz="4267" b="1" kern="0" dirty="0">
                <a:solidFill>
                  <a:schemeClr val="bg1">
                    <a:lumMod val="50000"/>
                  </a:schemeClr>
                </a:solidFill>
                <a:latin typeface="Arial"/>
                <a:ea typeface="ＭＳ Ｐゴシック" charset="-128"/>
              </a:rPr>
              <a:t>Valórico</a:t>
            </a:r>
            <a:endParaRPr lang="es-ES" sz="4267" b="1" kern="0" dirty="0">
              <a:solidFill>
                <a:schemeClr val="bg1">
                  <a:lumMod val="50000"/>
                </a:schemeClr>
              </a:solidFill>
              <a:latin typeface="Arial"/>
              <a:ea typeface="ＭＳ Ｐゴシック" charset="-128"/>
            </a:endParaRPr>
          </a:p>
        </p:txBody>
      </p:sp>
      <p:sp>
        <p:nvSpPr>
          <p:cNvPr id="119814" name="8 CuadroTexto"/>
          <p:cNvSpPr txBox="1">
            <a:spLocks noChangeArrowheads="1"/>
          </p:cNvSpPr>
          <p:nvPr/>
        </p:nvSpPr>
        <p:spPr bwMode="auto">
          <a:xfrm>
            <a:off x="8288021" y="4542329"/>
            <a:ext cx="2552268" cy="1816266"/>
          </a:xfrm>
          <a:prstGeom prst="rect">
            <a:avLst/>
          </a:prstGeom>
          <a:noFill/>
          <a:ln w="9525">
            <a:noFill/>
            <a:miter lim="800000"/>
            <a:headEnd/>
            <a:tailEnd/>
          </a:ln>
        </p:spPr>
        <p:txBody>
          <a:bodyPr wrap="square">
            <a:spAutoFit/>
          </a:bodyPr>
          <a:lstStyle/>
          <a:p>
            <a:pPr defTabSz="1219140"/>
            <a:r>
              <a:rPr lang="es-CL" altLang="es-CL" sz="1867" dirty="0">
                <a:solidFill>
                  <a:srgbClr val="FFFFFF"/>
                </a:solidFill>
                <a:latin typeface="Calibri" pitchFamily="34" charset="0"/>
                <a:ea typeface="ＭＳ Ｐゴシック" pitchFamily="34" charset="-128"/>
              </a:rPr>
              <a:t>Apoyo en incendios, Hogar Arturo Prat</a:t>
            </a:r>
          </a:p>
          <a:p>
            <a:pPr defTabSz="1219140"/>
            <a:r>
              <a:rPr lang="es-CL" altLang="es-CL" sz="1867" dirty="0">
                <a:solidFill>
                  <a:srgbClr val="FFFFFF"/>
                </a:solidFill>
                <a:latin typeface="Calibri" pitchFamily="34" charset="0"/>
                <a:ea typeface="ＭＳ Ｐゴシック" pitchFamily="34" charset="-128"/>
              </a:rPr>
              <a:t>Hogar de las Hermanitas de los Pobres</a:t>
            </a:r>
          </a:p>
          <a:p>
            <a:pPr defTabSz="1219140"/>
            <a:r>
              <a:rPr lang="es-CL" altLang="es-CL" sz="1867" dirty="0">
                <a:solidFill>
                  <a:srgbClr val="FFFFFF"/>
                </a:solidFill>
                <a:latin typeface="Calibri" pitchFamily="34" charset="0"/>
                <a:ea typeface="ＭＳ Ｐゴシック" pitchFamily="34" charset="-128"/>
              </a:rPr>
              <a:t>Apoyo a la comunidad porteña/situación calle</a:t>
            </a:r>
          </a:p>
        </p:txBody>
      </p:sp>
      <p:pic>
        <p:nvPicPr>
          <p:cNvPr id="7" name="Imagen 6"/>
          <p:cNvPicPr>
            <a:picLocks noChangeAspect="1"/>
          </p:cNvPicPr>
          <p:nvPr/>
        </p:nvPicPr>
        <p:blipFill rotWithShape="1">
          <a:blip r:embed="rId7" cstate="print">
            <a:extLst>
              <a:ext uri="{28A0092B-C50C-407E-A947-70E740481C1C}">
                <a14:useLocalDpi xmlns:a14="http://schemas.microsoft.com/office/drawing/2010/main" val="0"/>
              </a:ext>
            </a:extLst>
          </a:blip>
          <a:srcRect t="9045"/>
          <a:stretch/>
        </p:blipFill>
        <p:spPr>
          <a:xfrm>
            <a:off x="4486775" y="148424"/>
            <a:ext cx="2599947" cy="3153061"/>
          </a:xfrm>
          <a:prstGeom prst="rect">
            <a:avLst/>
          </a:prstGeom>
        </p:spPr>
      </p:pic>
      <p:pic>
        <p:nvPicPr>
          <p:cNvPr id="9" name="Imagen 8"/>
          <p:cNvPicPr>
            <a:picLocks noChangeAspect="1"/>
          </p:cNvPicPr>
          <p:nvPr/>
        </p:nvPicPr>
        <p:blipFill rotWithShape="1">
          <a:blip r:embed="rId8" cstate="print">
            <a:extLst>
              <a:ext uri="{28A0092B-C50C-407E-A947-70E740481C1C}">
                <a14:useLocalDpi xmlns:a14="http://schemas.microsoft.com/office/drawing/2010/main" val="0"/>
              </a:ext>
            </a:extLst>
          </a:blip>
          <a:srcRect l="1993" b="35942"/>
          <a:stretch/>
        </p:blipFill>
        <p:spPr>
          <a:xfrm>
            <a:off x="7248129" y="4379975"/>
            <a:ext cx="4719191" cy="2313389"/>
          </a:xfrm>
          <a:prstGeom prst="rect">
            <a:avLst/>
          </a:prstGeom>
        </p:spPr>
      </p:pic>
      <p:pic>
        <p:nvPicPr>
          <p:cNvPr id="18" name="Imagen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73738" y="2713434"/>
            <a:ext cx="1697793" cy="2263724"/>
          </a:xfrm>
          <a:prstGeom prst="rect">
            <a:avLst/>
          </a:prstGeom>
        </p:spPr>
      </p:pic>
    </p:spTree>
    <p:extLst>
      <p:ext uri="{BB962C8B-B14F-4D97-AF65-F5344CB8AC3E}">
        <p14:creationId xmlns:p14="http://schemas.microsoft.com/office/powerpoint/2010/main" val="1891994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l="34643" r="7695"/>
          <a:stretch/>
        </p:blipFill>
        <p:spPr>
          <a:xfrm>
            <a:off x="10224459" y="3044957"/>
            <a:ext cx="1801264" cy="2085136"/>
          </a:xfrm>
          <a:prstGeom prst="rect">
            <a:avLst/>
          </a:prstGeom>
        </p:spPr>
      </p:pic>
      <p:pic>
        <p:nvPicPr>
          <p:cNvPr id="4" name="Imagen 3"/>
          <p:cNvPicPr>
            <a:picLocks noChangeAspect="1"/>
          </p:cNvPicPr>
          <p:nvPr/>
        </p:nvPicPr>
        <p:blipFill rotWithShape="1">
          <a:blip r:embed="rId3" cstate="print">
            <a:extLst>
              <a:ext uri="{28A0092B-C50C-407E-A947-70E740481C1C}">
                <a14:useLocalDpi xmlns:a14="http://schemas.microsoft.com/office/drawing/2010/main" val="0"/>
              </a:ext>
            </a:extLst>
          </a:blip>
          <a:srcRect t="19663" b="1252"/>
          <a:stretch/>
        </p:blipFill>
        <p:spPr>
          <a:xfrm>
            <a:off x="3115218" y="4720921"/>
            <a:ext cx="3657309" cy="1930815"/>
          </a:xfrm>
          <a:prstGeom prst="rect">
            <a:avLst/>
          </a:prstGeom>
        </p:spPr>
      </p:pic>
      <p:sp>
        <p:nvSpPr>
          <p:cNvPr id="10" name="Text Box 12">
            <a:extLst>
              <a:ext uri="{FF2B5EF4-FFF2-40B4-BE49-F238E27FC236}">
                <a16:creationId xmlns:a16="http://schemas.microsoft.com/office/drawing/2014/main" id="{A14F108F-1CB9-4CE7-BEF6-18A4F38B72C0}"/>
              </a:ext>
            </a:extLst>
          </p:cNvPr>
          <p:cNvSpPr txBox="1">
            <a:spLocks noChangeArrowheads="1"/>
          </p:cNvSpPr>
          <p:nvPr/>
        </p:nvSpPr>
        <p:spPr bwMode="auto">
          <a:xfrm rot="16200000">
            <a:off x="8825044" y="801387"/>
            <a:ext cx="1991251" cy="666786"/>
          </a:xfrm>
          <a:prstGeom prst="rect">
            <a:avLst/>
          </a:prstGeom>
          <a:noFill/>
          <a:ln w="9525">
            <a:noFill/>
            <a:miter lim="800000"/>
            <a:headEnd/>
            <a:tailEnd/>
          </a:ln>
          <a:effectLst/>
        </p:spPr>
        <p:txBody>
          <a:bodyPr wrap="none">
            <a:spAutoFit/>
          </a:bodyPr>
          <a:lstStyle/>
          <a:p>
            <a:pPr marL="342891" indent="-342891" defTabSz="914377" fontAlgn="base">
              <a:spcBef>
                <a:spcPct val="0"/>
              </a:spcBef>
              <a:spcAft>
                <a:spcPct val="0"/>
              </a:spcAft>
              <a:defRPr/>
            </a:pPr>
            <a:r>
              <a:rPr lang="es-ES" sz="3733" b="1" kern="0" dirty="0">
                <a:solidFill>
                  <a:schemeClr val="bg1">
                    <a:lumMod val="50000"/>
                  </a:schemeClr>
                </a:solidFill>
                <a:latin typeface="Arial"/>
                <a:ea typeface="ＭＳ Ｐゴシック" charset="-128"/>
              </a:rPr>
              <a:t>C</a:t>
            </a:r>
            <a:r>
              <a:rPr lang="es-CL" sz="3733" b="1" kern="0" dirty="0">
                <a:solidFill>
                  <a:schemeClr val="bg1">
                    <a:lumMod val="50000"/>
                  </a:schemeClr>
                </a:solidFill>
                <a:latin typeface="Arial"/>
                <a:ea typeface="ＭＳ Ｐゴシック" charset="-128"/>
              </a:rPr>
              <a:t>ultural</a:t>
            </a:r>
            <a:endParaRPr lang="es-ES" sz="3733" b="1" kern="0" dirty="0">
              <a:solidFill>
                <a:schemeClr val="bg1">
                  <a:lumMod val="50000"/>
                </a:schemeClr>
              </a:solidFill>
              <a:latin typeface="Arial"/>
              <a:ea typeface="ＭＳ Ｐゴシック" charset="-128"/>
            </a:endParaRPr>
          </a:p>
        </p:txBody>
      </p:sp>
      <p:pic>
        <p:nvPicPr>
          <p:cNvPr id="5" name="Imagen 4"/>
          <p:cNvPicPr>
            <a:picLocks noChangeAspect="1"/>
          </p:cNvPicPr>
          <p:nvPr/>
        </p:nvPicPr>
        <p:blipFill rotWithShape="1">
          <a:blip r:embed="rId4" cstate="print">
            <a:extLst>
              <a:ext uri="{28A0092B-C50C-407E-A947-70E740481C1C}">
                <a14:useLocalDpi xmlns:a14="http://schemas.microsoft.com/office/drawing/2010/main" val="0"/>
              </a:ext>
            </a:extLst>
          </a:blip>
          <a:srcRect l="5839"/>
          <a:stretch/>
        </p:blipFill>
        <p:spPr>
          <a:xfrm>
            <a:off x="143339" y="164637"/>
            <a:ext cx="6192787" cy="4390384"/>
          </a:xfrm>
          <a:prstGeom prst="rect">
            <a:avLst/>
          </a:prstGeom>
        </p:spPr>
      </p:pic>
      <p:pic>
        <p:nvPicPr>
          <p:cNvPr id="6" name="Imagen 5"/>
          <p:cNvPicPr>
            <a:picLocks noChangeAspect="1"/>
          </p:cNvPicPr>
          <p:nvPr/>
        </p:nvPicPr>
        <p:blipFill rotWithShape="1">
          <a:blip r:embed="rId5" cstate="print">
            <a:extLst>
              <a:ext uri="{28A0092B-C50C-407E-A947-70E740481C1C}">
                <a14:useLocalDpi xmlns:a14="http://schemas.microsoft.com/office/drawing/2010/main" val="0"/>
              </a:ext>
            </a:extLst>
          </a:blip>
          <a:srcRect l="12888" t="18010" r="11217" b="3591"/>
          <a:stretch/>
        </p:blipFill>
        <p:spPr>
          <a:xfrm>
            <a:off x="143339" y="4725393"/>
            <a:ext cx="2793504" cy="1926343"/>
          </a:xfrm>
          <a:prstGeom prst="rect">
            <a:avLst/>
          </a:prstGeom>
        </p:spPr>
      </p:pic>
      <p:pic>
        <p:nvPicPr>
          <p:cNvPr id="12" name="Imagen 11"/>
          <p:cNvPicPr>
            <a:picLocks noChangeAspect="1"/>
          </p:cNvPicPr>
          <p:nvPr/>
        </p:nvPicPr>
        <p:blipFill rotWithShape="1">
          <a:blip r:embed="rId6" cstate="print">
            <a:extLst>
              <a:ext uri="{28A0092B-C50C-407E-A947-70E740481C1C}">
                <a14:useLocalDpi xmlns:a14="http://schemas.microsoft.com/office/drawing/2010/main" val="0"/>
              </a:ext>
            </a:extLst>
          </a:blip>
          <a:srcRect b="25808"/>
          <a:stretch/>
        </p:blipFill>
        <p:spPr>
          <a:xfrm>
            <a:off x="6900344" y="5288819"/>
            <a:ext cx="2844061" cy="1404544"/>
          </a:xfrm>
          <a:prstGeom prst="rect">
            <a:avLst/>
          </a:prstGeom>
        </p:spPr>
      </p:pic>
      <p:sp>
        <p:nvSpPr>
          <p:cNvPr id="13" name="Rectángulo 12"/>
          <p:cNvSpPr/>
          <p:nvPr/>
        </p:nvSpPr>
        <p:spPr>
          <a:xfrm>
            <a:off x="6336125" y="4101075"/>
            <a:ext cx="1392056" cy="11521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7" name="Imagen 6"/>
          <p:cNvPicPr>
            <a:picLocks noChangeAspect="1"/>
          </p:cNvPicPr>
          <p:nvPr/>
        </p:nvPicPr>
        <p:blipFill rotWithShape="1">
          <a:blip r:embed="rId7" cstate="print">
            <a:extLst>
              <a:ext uri="{28A0092B-C50C-407E-A947-70E740481C1C}">
                <a14:useLocalDpi xmlns:a14="http://schemas.microsoft.com/office/drawing/2010/main" val="0"/>
              </a:ext>
            </a:extLst>
          </a:blip>
          <a:srcRect l="8882" r="8499"/>
          <a:stretch/>
        </p:blipFill>
        <p:spPr>
          <a:xfrm>
            <a:off x="6456903" y="2180861"/>
            <a:ext cx="3657600" cy="2949232"/>
          </a:xfrm>
          <a:prstGeom prst="rect">
            <a:avLst/>
          </a:prstGeom>
        </p:spPr>
      </p:pic>
      <p:pic>
        <p:nvPicPr>
          <p:cNvPr id="15" name="Imagen 14"/>
          <p:cNvPicPr>
            <a:picLocks noChangeAspect="1"/>
          </p:cNvPicPr>
          <p:nvPr/>
        </p:nvPicPr>
        <p:blipFill rotWithShape="1">
          <a:blip r:embed="rId8" cstate="print">
            <a:extLst>
              <a:ext uri="{28A0092B-C50C-407E-A947-70E740481C1C}">
                <a14:useLocalDpi xmlns:a14="http://schemas.microsoft.com/office/drawing/2010/main" val="0"/>
              </a:ext>
            </a:extLst>
          </a:blip>
          <a:srcRect l="60390" t="10986"/>
          <a:stretch/>
        </p:blipFill>
        <p:spPr>
          <a:xfrm>
            <a:off x="10224460" y="164638"/>
            <a:ext cx="1809161" cy="2710445"/>
          </a:xfrm>
          <a:prstGeom prst="rect">
            <a:avLst/>
          </a:prstGeom>
        </p:spPr>
      </p:pic>
      <p:pic>
        <p:nvPicPr>
          <p:cNvPr id="16" name="Imagen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834833" y="5253202"/>
            <a:ext cx="2173171" cy="1448780"/>
          </a:xfrm>
          <a:prstGeom prst="rect">
            <a:avLst/>
          </a:prstGeom>
        </p:spPr>
      </p:pic>
      <p:pic>
        <p:nvPicPr>
          <p:cNvPr id="9" name="Imagen 8"/>
          <p:cNvPicPr>
            <a:picLocks noChangeAspect="1"/>
          </p:cNvPicPr>
          <p:nvPr/>
        </p:nvPicPr>
        <p:blipFill rotWithShape="1">
          <a:blip r:embed="rId10" cstate="print">
            <a:duotone>
              <a:schemeClr val="accent3">
                <a:shade val="45000"/>
                <a:satMod val="135000"/>
              </a:schemeClr>
              <a:prstClr val="white"/>
            </a:duotone>
            <a:extLst>
              <a:ext uri="{28A0092B-C50C-407E-A947-70E740481C1C}">
                <a14:useLocalDpi xmlns:a14="http://schemas.microsoft.com/office/drawing/2010/main" val="0"/>
              </a:ext>
            </a:extLst>
          </a:blip>
          <a:srcRect l="83673" t="28848" b="16849"/>
          <a:stretch/>
        </p:blipFill>
        <p:spPr>
          <a:xfrm>
            <a:off x="10549720" y="452670"/>
            <a:ext cx="1642281" cy="3072341"/>
          </a:xfrm>
          <a:prstGeom prst="rect">
            <a:avLst/>
          </a:prstGeom>
        </p:spPr>
      </p:pic>
    </p:spTree>
    <p:extLst>
      <p:ext uri="{BB962C8B-B14F-4D97-AF65-F5344CB8AC3E}">
        <p14:creationId xmlns:p14="http://schemas.microsoft.com/office/powerpoint/2010/main" val="537612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 name="Imagen 11"/>
          <p:cNvPicPr>
            <a:picLocks noChangeAspect="1"/>
          </p:cNvPicPr>
          <p:nvPr/>
        </p:nvPicPr>
        <p:blipFill rotWithShape="1">
          <a:blip r:embed="rId2" cstate="print">
            <a:extLst>
              <a:ext uri="{28A0092B-C50C-407E-A947-70E740481C1C}">
                <a14:useLocalDpi xmlns:a14="http://schemas.microsoft.com/office/drawing/2010/main" val="0"/>
              </a:ext>
            </a:extLst>
          </a:blip>
          <a:srcRect b="3114"/>
          <a:stretch/>
        </p:blipFill>
        <p:spPr>
          <a:xfrm>
            <a:off x="7343967" y="153536"/>
            <a:ext cx="4618943" cy="2987432"/>
          </a:xfrm>
          <a:prstGeom prst="rect">
            <a:avLst/>
          </a:prstGeom>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349" y="164638"/>
            <a:ext cx="6990323" cy="4660215"/>
          </a:xfrm>
          <a:prstGeom prst="rect">
            <a:avLst/>
          </a:prstGeom>
        </p:spPr>
      </p:pic>
      <p:sp>
        <p:nvSpPr>
          <p:cNvPr id="15" name="Rectángulo 14"/>
          <p:cNvSpPr/>
          <p:nvPr/>
        </p:nvSpPr>
        <p:spPr>
          <a:xfrm>
            <a:off x="400541" y="3641645"/>
            <a:ext cx="875712" cy="3216356"/>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Rectángulo 7"/>
          <p:cNvSpPr/>
          <p:nvPr/>
        </p:nvSpPr>
        <p:spPr>
          <a:xfrm>
            <a:off x="5807968" y="3140968"/>
            <a:ext cx="2112235" cy="2641416"/>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5" name="Imagen 4"/>
          <p:cNvPicPr>
            <a:picLocks noChangeAspect="1"/>
          </p:cNvPicPr>
          <p:nvPr/>
        </p:nvPicPr>
        <p:blipFill rotWithShape="1">
          <a:blip r:embed="rId4" cstate="print">
            <a:extLst>
              <a:ext uri="{28A0092B-C50C-407E-A947-70E740481C1C}">
                <a14:useLocalDpi xmlns:a14="http://schemas.microsoft.com/office/drawing/2010/main" val="0"/>
              </a:ext>
            </a:extLst>
          </a:blip>
          <a:srcRect l="9803" r="13877"/>
          <a:stretch/>
        </p:blipFill>
        <p:spPr>
          <a:xfrm>
            <a:off x="9840416" y="4869160"/>
            <a:ext cx="2112235" cy="1847493"/>
          </a:xfrm>
          <a:prstGeom prst="rect">
            <a:avLst/>
          </a:prstGeom>
        </p:spPr>
      </p:pic>
      <p:sp>
        <p:nvSpPr>
          <p:cNvPr id="9" name="Text Box 12">
            <a:extLst>
              <a:ext uri="{FF2B5EF4-FFF2-40B4-BE49-F238E27FC236}">
                <a16:creationId xmlns:a16="http://schemas.microsoft.com/office/drawing/2014/main" id="{116AD886-E7D8-4B61-949A-864CD85CB08C}"/>
              </a:ext>
            </a:extLst>
          </p:cNvPr>
          <p:cNvSpPr txBox="1">
            <a:spLocks noChangeArrowheads="1"/>
          </p:cNvSpPr>
          <p:nvPr/>
        </p:nvSpPr>
        <p:spPr bwMode="auto">
          <a:xfrm rot="16200000">
            <a:off x="-763879" y="4847926"/>
            <a:ext cx="3108543" cy="748988"/>
          </a:xfrm>
          <a:prstGeom prst="rect">
            <a:avLst/>
          </a:prstGeom>
          <a:noFill/>
          <a:ln w="9525">
            <a:noFill/>
            <a:miter lim="800000"/>
            <a:headEnd/>
            <a:tailEnd/>
          </a:ln>
          <a:effectLst/>
        </p:spPr>
        <p:txBody>
          <a:bodyPr wrap="none">
            <a:spAutoFit/>
          </a:bodyPr>
          <a:lstStyle/>
          <a:p>
            <a:pPr marL="342891" indent="-342891" defTabSz="914377" fontAlgn="base">
              <a:spcBef>
                <a:spcPct val="0"/>
              </a:spcBef>
              <a:spcAft>
                <a:spcPct val="0"/>
              </a:spcAft>
              <a:defRPr/>
            </a:pPr>
            <a:r>
              <a:rPr lang="es-ES" sz="4267" b="1" kern="0" dirty="0">
                <a:solidFill>
                  <a:schemeClr val="bg1">
                    <a:lumMod val="50000"/>
                  </a:schemeClr>
                </a:solidFill>
                <a:latin typeface="Arial"/>
                <a:ea typeface="ＭＳ Ｐゴシック" charset="-128"/>
              </a:rPr>
              <a:t>Académico</a:t>
            </a:r>
          </a:p>
        </p:txBody>
      </p:sp>
      <p:pic>
        <p:nvPicPr>
          <p:cNvPr id="4" name="Imagen 3"/>
          <p:cNvPicPr>
            <a:picLocks noChangeAspect="1"/>
          </p:cNvPicPr>
          <p:nvPr/>
        </p:nvPicPr>
        <p:blipFill rotWithShape="1">
          <a:blip r:embed="rId5" cstate="print">
            <a:extLst>
              <a:ext uri="{28A0092B-C50C-407E-A947-70E740481C1C}">
                <a14:useLocalDpi xmlns:a14="http://schemas.microsoft.com/office/drawing/2010/main" val="0"/>
              </a:ext>
            </a:extLst>
          </a:blip>
          <a:srcRect b="2005"/>
          <a:stretch/>
        </p:blipFill>
        <p:spPr>
          <a:xfrm>
            <a:off x="5984919" y="3290584"/>
            <a:ext cx="3674091" cy="2400267"/>
          </a:xfrm>
          <a:prstGeom prst="rect">
            <a:avLst/>
          </a:prstGeom>
        </p:spPr>
      </p:pic>
      <p:pic>
        <p:nvPicPr>
          <p:cNvPr id="16" name="Imagen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79115" y="5829267"/>
            <a:ext cx="1397227" cy="932723"/>
          </a:xfrm>
          <a:prstGeom prst="rect">
            <a:avLst/>
          </a:prstGeom>
        </p:spPr>
      </p:pic>
      <p:pic>
        <p:nvPicPr>
          <p:cNvPr id="18" name="Imagen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78397" y="5829267"/>
            <a:ext cx="1399084" cy="932723"/>
          </a:xfrm>
          <a:prstGeom prst="rect">
            <a:avLst/>
          </a:prstGeom>
        </p:spPr>
      </p:pic>
      <p:pic>
        <p:nvPicPr>
          <p:cNvPr id="19" name="Imagen 18"/>
          <p:cNvPicPr>
            <a:picLocks noChangeAspect="1"/>
          </p:cNvPicPr>
          <p:nvPr/>
        </p:nvPicPr>
        <p:blipFill rotWithShape="1">
          <a:blip r:embed="rId8" cstate="print">
            <a:extLst>
              <a:ext uri="{28A0092B-C50C-407E-A947-70E740481C1C}">
                <a14:useLocalDpi xmlns:a14="http://schemas.microsoft.com/office/drawing/2010/main" val="0"/>
              </a:ext>
            </a:extLst>
          </a:blip>
          <a:srcRect l="11533" t="8951" r="3889"/>
          <a:stretch/>
        </p:blipFill>
        <p:spPr>
          <a:xfrm>
            <a:off x="9840416" y="3259725"/>
            <a:ext cx="2112235" cy="1517903"/>
          </a:xfrm>
          <a:prstGeom prst="rect">
            <a:avLst/>
          </a:prstGeom>
        </p:spPr>
      </p:pic>
      <p:pic>
        <p:nvPicPr>
          <p:cNvPr id="22" name="Imagen 21"/>
          <p:cNvPicPr>
            <a:picLocks noChangeAspect="1"/>
          </p:cNvPicPr>
          <p:nvPr/>
        </p:nvPicPr>
        <p:blipFill rotWithShape="1">
          <a:blip r:embed="rId9" cstate="print">
            <a:extLst>
              <a:ext uri="{28A0092B-C50C-407E-A947-70E740481C1C}">
                <a14:useLocalDpi xmlns:a14="http://schemas.microsoft.com/office/drawing/2010/main" val="0"/>
              </a:ext>
            </a:extLst>
          </a:blip>
          <a:srcRect l="7282" r="14348"/>
          <a:stretch/>
        </p:blipFill>
        <p:spPr>
          <a:xfrm>
            <a:off x="1295468" y="4919835"/>
            <a:ext cx="2112235" cy="1796819"/>
          </a:xfrm>
          <a:prstGeom prst="rect">
            <a:avLst/>
          </a:prstGeom>
        </p:spPr>
      </p:pic>
      <p:pic>
        <p:nvPicPr>
          <p:cNvPr id="14" name="Imagen 13"/>
          <p:cNvPicPr>
            <a:picLocks noChangeAspect="1"/>
          </p:cNvPicPr>
          <p:nvPr/>
        </p:nvPicPr>
        <p:blipFill rotWithShape="1">
          <a:blip r:embed="rId10" cstate="print">
            <a:duotone>
              <a:schemeClr val="accent3">
                <a:shade val="45000"/>
                <a:satMod val="135000"/>
              </a:schemeClr>
              <a:prstClr val="white"/>
            </a:duotone>
            <a:extLst>
              <a:ext uri="{28A0092B-C50C-407E-A947-70E740481C1C}">
                <a14:useLocalDpi xmlns:a14="http://schemas.microsoft.com/office/drawing/2010/main" val="0"/>
              </a:ext>
            </a:extLst>
          </a:blip>
          <a:srcRect l="83673" t="28848" b="15153"/>
          <a:stretch/>
        </p:blipFill>
        <p:spPr>
          <a:xfrm>
            <a:off x="10549720" y="3525011"/>
            <a:ext cx="1642281" cy="3168352"/>
          </a:xfrm>
          <a:prstGeom prst="rect">
            <a:avLst/>
          </a:prstGeom>
        </p:spPr>
      </p:pic>
      <p:sp>
        <p:nvSpPr>
          <p:cNvPr id="25" name="Rectángulo 24"/>
          <p:cNvSpPr/>
          <p:nvPr/>
        </p:nvSpPr>
        <p:spPr>
          <a:xfrm>
            <a:off x="5039884" y="4824852"/>
            <a:ext cx="1738513" cy="1470776"/>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26" name="Imagen 25"/>
          <p:cNvPicPr>
            <a:picLocks noChangeAspect="1"/>
          </p:cNvPicPr>
          <p:nvPr/>
        </p:nvPicPr>
        <p:blipFill rotWithShape="1">
          <a:blip r:embed="rId11" cstate="print">
            <a:extLst>
              <a:ext uri="{28A0092B-C50C-407E-A947-70E740481C1C}">
                <a14:useLocalDpi xmlns:a14="http://schemas.microsoft.com/office/drawing/2010/main" val="0"/>
              </a:ext>
            </a:extLst>
          </a:blip>
          <a:srcRect t="11272" b="4605"/>
          <a:stretch/>
        </p:blipFill>
        <p:spPr>
          <a:xfrm>
            <a:off x="3548941" y="4950132"/>
            <a:ext cx="3123123" cy="1753832"/>
          </a:xfrm>
          <a:prstGeom prst="rect">
            <a:avLst/>
          </a:prstGeom>
        </p:spPr>
      </p:pic>
      <p:pic>
        <p:nvPicPr>
          <p:cNvPr id="2" name="Imagen 1"/>
          <p:cNvPicPr>
            <a:picLocks noChangeAspect="1"/>
          </p:cNvPicPr>
          <p:nvPr/>
        </p:nvPicPr>
        <p:blipFill>
          <a:blip r:embed="rId12"/>
          <a:stretch>
            <a:fillRect/>
          </a:stretch>
        </p:blipFill>
        <p:spPr>
          <a:xfrm>
            <a:off x="1437445" y="1359669"/>
            <a:ext cx="10121858" cy="4200571"/>
          </a:xfrm>
          <a:prstGeom prst="rect">
            <a:avLst/>
          </a:prstGeom>
          <a:effectLst>
            <a:softEdge rad="25400"/>
          </a:effectLst>
        </p:spPr>
      </p:pic>
    </p:spTree>
    <p:extLst>
      <p:ext uri="{BB962C8B-B14F-4D97-AF65-F5344CB8AC3E}">
        <p14:creationId xmlns:p14="http://schemas.microsoft.com/office/powerpoint/2010/main" val="1767308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 name="Imagen 11"/>
          <p:cNvPicPr>
            <a:picLocks noChangeAspect="1"/>
          </p:cNvPicPr>
          <p:nvPr/>
        </p:nvPicPr>
        <p:blipFill rotWithShape="1">
          <a:blip r:embed="rId2" cstate="print">
            <a:extLst>
              <a:ext uri="{28A0092B-C50C-407E-A947-70E740481C1C}">
                <a14:useLocalDpi xmlns:a14="http://schemas.microsoft.com/office/drawing/2010/main" val="0"/>
              </a:ext>
            </a:extLst>
          </a:blip>
          <a:srcRect b="3114"/>
          <a:stretch/>
        </p:blipFill>
        <p:spPr>
          <a:xfrm>
            <a:off x="7343967" y="153536"/>
            <a:ext cx="4618943" cy="2987432"/>
          </a:xfrm>
          <a:prstGeom prst="rect">
            <a:avLst/>
          </a:prstGeom>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349" y="164638"/>
            <a:ext cx="6990323" cy="4660215"/>
          </a:xfrm>
          <a:prstGeom prst="rect">
            <a:avLst/>
          </a:prstGeom>
        </p:spPr>
      </p:pic>
      <p:sp>
        <p:nvSpPr>
          <p:cNvPr id="15" name="Rectángulo 14"/>
          <p:cNvSpPr/>
          <p:nvPr/>
        </p:nvSpPr>
        <p:spPr>
          <a:xfrm>
            <a:off x="400541" y="3641645"/>
            <a:ext cx="875712" cy="3216356"/>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Rectángulo 7"/>
          <p:cNvSpPr/>
          <p:nvPr/>
        </p:nvSpPr>
        <p:spPr>
          <a:xfrm>
            <a:off x="5807968" y="3140968"/>
            <a:ext cx="2112235" cy="2641416"/>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5" name="Imagen 4"/>
          <p:cNvPicPr>
            <a:picLocks noChangeAspect="1"/>
          </p:cNvPicPr>
          <p:nvPr/>
        </p:nvPicPr>
        <p:blipFill rotWithShape="1">
          <a:blip r:embed="rId4" cstate="print">
            <a:extLst>
              <a:ext uri="{28A0092B-C50C-407E-A947-70E740481C1C}">
                <a14:useLocalDpi xmlns:a14="http://schemas.microsoft.com/office/drawing/2010/main" val="0"/>
              </a:ext>
            </a:extLst>
          </a:blip>
          <a:srcRect l="9803" r="13877"/>
          <a:stretch/>
        </p:blipFill>
        <p:spPr>
          <a:xfrm>
            <a:off x="9840416" y="4869160"/>
            <a:ext cx="2112235" cy="1847493"/>
          </a:xfrm>
          <a:prstGeom prst="rect">
            <a:avLst/>
          </a:prstGeom>
        </p:spPr>
      </p:pic>
      <p:sp>
        <p:nvSpPr>
          <p:cNvPr id="9" name="Text Box 12">
            <a:extLst>
              <a:ext uri="{FF2B5EF4-FFF2-40B4-BE49-F238E27FC236}">
                <a16:creationId xmlns:a16="http://schemas.microsoft.com/office/drawing/2014/main" id="{116AD886-E7D8-4B61-949A-864CD85CB08C}"/>
              </a:ext>
            </a:extLst>
          </p:cNvPr>
          <p:cNvSpPr txBox="1">
            <a:spLocks noChangeArrowheads="1"/>
          </p:cNvSpPr>
          <p:nvPr/>
        </p:nvSpPr>
        <p:spPr bwMode="auto">
          <a:xfrm rot="16200000">
            <a:off x="-763879" y="4847926"/>
            <a:ext cx="3108543" cy="748988"/>
          </a:xfrm>
          <a:prstGeom prst="rect">
            <a:avLst/>
          </a:prstGeom>
          <a:noFill/>
          <a:ln w="9525">
            <a:noFill/>
            <a:miter lim="800000"/>
            <a:headEnd/>
            <a:tailEnd/>
          </a:ln>
          <a:effectLst/>
        </p:spPr>
        <p:txBody>
          <a:bodyPr wrap="none">
            <a:spAutoFit/>
          </a:bodyPr>
          <a:lstStyle/>
          <a:p>
            <a:pPr marL="342891" indent="-342891" defTabSz="914377" fontAlgn="base">
              <a:spcBef>
                <a:spcPct val="0"/>
              </a:spcBef>
              <a:spcAft>
                <a:spcPct val="0"/>
              </a:spcAft>
              <a:defRPr/>
            </a:pPr>
            <a:r>
              <a:rPr lang="es-ES" sz="4267" b="1" kern="0" dirty="0">
                <a:solidFill>
                  <a:schemeClr val="bg1">
                    <a:lumMod val="50000"/>
                  </a:schemeClr>
                </a:solidFill>
                <a:latin typeface="Arial"/>
                <a:ea typeface="ＭＳ Ｐゴシック" charset="-128"/>
              </a:rPr>
              <a:t>Académico</a:t>
            </a:r>
          </a:p>
        </p:txBody>
      </p:sp>
      <p:pic>
        <p:nvPicPr>
          <p:cNvPr id="4" name="Imagen 3"/>
          <p:cNvPicPr>
            <a:picLocks noChangeAspect="1"/>
          </p:cNvPicPr>
          <p:nvPr/>
        </p:nvPicPr>
        <p:blipFill rotWithShape="1">
          <a:blip r:embed="rId5" cstate="print">
            <a:extLst>
              <a:ext uri="{28A0092B-C50C-407E-A947-70E740481C1C}">
                <a14:useLocalDpi xmlns:a14="http://schemas.microsoft.com/office/drawing/2010/main" val="0"/>
              </a:ext>
            </a:extLst>
          </a:blip>
          <a:srcRect b="2005"/>
          <a:stretch/>
        </p:blipFill>
        <p:spPr>
          <a:xfrm>
            <a:off x="5984919" y="3290584"/>
            <a:ext cx="3674091" cy="2400267"/>
          </a:xfrm>
          <a:prstGeom prst="rect">
            <a:avLst/>
          </a:prstGeom>
        </p:spPr>
      </p:pic>
      <p:pic>
        <p:nvPicPr>
          <p:cNvPr id="16" name="Imagen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79115" y="5829267"/>
            <a:ext cx="1397227" cy="932723"/>
          </a:xfrm>
          <a:prstGeom prst="rect">
            <a:avLst/>
          </a:prstGeom>
        </p:spPr>
      </p:pic>
      <p:pic>
        <p:nvPicPr>
          <p:cNvPr id="18" name="Imagen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78397" y="5829267"/>
            <a:ext cx="1399084" cy="932723"/>
          </a:xfrm>
          <a:prstGeom prst="rect">
            <a:avLst/>
          </a:prstGeom>
        </p:spPr>
      </p:pic>
      <p:pic>
        <p:nvPicPr>
          <p:cNvPr id="19" name="Imagen 18"/>
          <p:cNvPicPr>
            <a:picLocks noChangeAspect="1"/>
          </p:cNvPicPr>
          <p:nvPr/>
        </p:nvPicPr>
        <p:blipFill rotWithShape="1">
          <a:blip r:embed="rId8" cstate="print">
            <a:extLst>
              <a:ext uri="{28A0092B-C50C-407E-A947-70E740481C1C}">
                <a14:useLocalDpi xmlns:a14="http://schemas.microsoft.com/office/drawing/2010/main" val="0"/>
              </a:ext>
            </a:extLst>
          </a:blip>
          <a:srcRect l="11533" t="8951" r="3889"/>
          <a:stretch/>
        </p:blipFill>
        <p:spPr>
          <a:xfrm>
            <a:off x="9840416" y="3259725"/>
            <a:ext cx="2112235" cy="1517903"/>
          </a:xfrm>
          <a:prstGeom prst="rect">
            <a:avLst/>
          </a:prstGeom>
        </p:spPr>
      </p:pic>
      <p:pic>
        <p:nvPicPr>
          <p:cNvPr id="22" name="Imagen 21"/>
          <p:cNvPicPr>
            <a:picLocks noChangeAspect="1"/>
          </p:cNvPicPr>
          <p:nvPr/>
        </p:nvPicPr>
        <p:blipFill rotWithShape="1">
          <a:blip r:embed="rId9" cstate="print">
            <a:extLst>
              <a:ext uri="{28A0092B-C50C-407E-A947-70E740481C1C}">
                <a14:useLocalDpi xmlns:a14="http://schemas.microsoft.com/office/drawing/2010/main" val="0"/>
              </a:ext>
            </a:extLst>
          </a:blip>
          <a:srcRect l="7282" r="14348"/>
          <a:stretch/>
        </p:blipFill>
        <p:spPr>
          <a:xfrm>
            <a:off x="1295468" y="4919835"/>
            <a:ext cx="2112235" cy="1796819"/>
          </a:xfrm>
          <a:prstGeom prst="rect">
            <a:avLst/>
          </a:prstGeom>
        </p:spPr>
      </p:pic>
      <p:pic>
        <p:nvPicPr>
          <p:cNvPr id="14" name="Imagen 13"/>
          <p:cNvPicPr>
            <a:picLocks noChangeAspect="1"/>
          </p:cNvPicPr>
          <p:nvPr/>
        </p:nvPicPr>
        <p:blipFill rotWithShape="1">
          <a:blip r:embed="rId10" cstate="print">
            <a:duotone>
              <a:schemeClr val="accent3">
                <a:shade val="45000"/>
                <a:satMod val="135000"/>
              </a:schemeClr>
              <a:prstClr val="white"/>
            </a:duotone>
            <a:extLst>
              <a:ext uri="{28A0092B-C50C-407E-A947-70E740481C1C}">
                <a14:useLocalDpi xmlns:a14="http://schemas.microsoft.com/office/drawing/2010/main" val="0"/>
              </a:ext>
            </a:extLst>
          </a:blip>
          <a:srcRect l="83673" t="28848" b="15153"/>
          <a:stretch/>
        </p:blipFill>
        <p:spPr>
          <a:xfrm>
            <a:off x="10549720" y="3525011"/>
            <a:ext cx="1642281" cy="3168352"/>
          </a:xfrm>
          <a:prstGeom prst="rect">
            <a:avLst/>
          </a:prstGeom>
        </p:spPr>
      </p:pic>
      <p:sp>
        <p:nvSpPr>
          <p:cNvPr id="25" name="Rectángulo 24"/>
          <p:cNvSpPr/>
          <p:nvPr/>
        </p:nvSpPr>
        <p:spPr>
          <a:xfrm>
            <a:off x="5039884" y="4824852"/>
            <a:ext cx="1738513" cy="1470776"/>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26" name="Imagen 25"/>
          <p:cNvPicPr>
            <a:picLocks noChangeAspect="1"/>
          </p:cNvPicPr>
          <p:nvPr/>
        </p:nvPicPr>
        <p:blipFill rotWithShape="1">
          <a:blip r:embed="rId11" cstate="print">
            <a:extLst>
              <a:ext uri="{28A0092B-C50C-407E-A947-70E740481C1C}">
                <a14:useLocalDpi xmlns:a14="http://schemas.microsoft.com/office/drawing/2010/main" val="0"/>
              </a:ext>
            </a:extLst>
          </a:blip>
          <a:srcRect t="11272" b="4605"/>
          <a:stretch/>
        </p:blipFill>
        <p:spPr>
          <a:xfrm>
            <a:off x="3548941" y="4950132"/>
            <a:ext cx="3123123" cy="1753832"/>
          </a:xfrm>
          <a:prstGeom prst="rect">
            <a:avLst/>
          </a:prstGeom>
        </p:spPr>
      </p:pic>
    </p:spTree>
    <p:extLst>
      <p:ext uri="{BB962C8B-B14F-4D97-AF65-F5344CB8AC3E}">
        <p14:creationId xmlns:p14="http://schemas.microsoft.com/office/powerpoint/2010/main" val="307990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 name="Imagen 7"/>
          <p:cNvPicPr>
            <a:picLocks noChangeAspect="1"/>
          </p:cNvPicPr>
          <p:nvPr/>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val="0"/>
              </a:ext>
            </a:extLst>
          </a:blip>
          <a:srcRect l="83673" t="28848" b="15153"/>
          <a:stretch/>
        </p:blipFill>
        <p:spPr>
          <a:xfrm>
            <a:off x="13008768" y="2276872"/>
            <a:ext cx="1642281" cy="3168352"/>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339" y="206423"/>
            <a:ext cx="3811051" cy="2544079"/>
          </a:xfrm>
          <a:prstGeom prst="rect">
            <a:avLst/>
          </a:prstGeom>
        </p:spPr>
      </p:pic>
      <p:sp>
        <p:nvSpPr>
          <p:cNvPr id="9" name="Text Box 12">
            <a:extLst>
              <a:ext uri="{FF2B5EF4-FFF2-40B4-BE49-F238E27FC236}">
                <a16:creationId xmlns:a16="http://schemas.microsoft.com/office/drawing/2014/main" id="{29BED1B2-35D4-4E2C-A010-9D71C3C11F8E}"/>
              </a:ext>
            </a:extLst>
          </p:cNvPr>
          <p:cNvSpPr txBox="1">
            <a:spLocks noChangeArrowheads="1"/>
          </p:cNvSpPr>
          <p:nvPr/>
        </p:nvSpPr>
        <p:spPr bwMode="auto">
          <a:xfrm rot="16200000">
            <a:off x="10005265" y="1827585"/>
            <a:ext cx="3416320" cy="584775"/>
          </a:xfrm>
          <a:prstGeom prst="rect">
            <a:avLst/>
          </a:prstGeom>
          <a:noFill/>
          <a:ln w="9525">
            <a:noFill/>
            <a:miter lim="800000"/>
            <a:headEnd/>
            <a:tailEnd/>
          </a:ln>
          <a:effectLst/>
        </p:spPr>
        <p:txBody>
          <a:bodyPr wrap="none">
            <a:spAutoFit/>
          </a:bodyPr>
          <a:lstStyle/>
          <a:p>
            <a:pPr marL="342891" indent="-342891" defTabSz="914377" fontAlgn="base">
              <a:spcBef>
                <a:spcPct val="0"/>
              </a:spcBef>
              <a:spcAft>
                <a:spcPct val="0"/>
              </a:spcAft>
              <a:defRPr/>
            </a:pPr>
            <a:r>
              <a:rPr lang="es-ES" sz="3200" b="1" kern="0" dirty="0">
                <a:solidFill>
                  <a:schemeClr val="bg1">
                    <a:lumMod val="50000"/>
                  </a:schemeClr>
                </a:solidFill>
                <a:latin typeface="Arial"/>
                <a:ea typeface="ＭＳ Ｐゴシック" charset="-128"/>
              </a:rPr>
              <a:t>Físico-Deportivo</a:t>
            </a:r>
          </a:p>
        </p:txBody>
      </p:sp>
      <p:pic>
        <p:nvPicPr>
          <p:cNvPr id="5" name="Imagen 4"/>
          <p:cNvPicPr>
            <a:picLocks noChangeAspect="1"/>
          </p:cNvPicPr>
          <p:nvPr/>
        </p:nvPicPr>
        <p:blipFill rotWithShape="1">
          <a:blip r:embed="rId4" cstate="print">
            <a:extLst>
              <a:ext uri="{28A0092B-C50C-407E-A947-70E740481C1C}">
                <a14:useLocalDpi xmlns:a14="http://schemas.microsoft.com/office/drawing/2010/main" val="0"/>
              </a:ext>
            </a:extLst>
          </a:blip>
          <a:srcRect l="27639"/>
          <a:stretch/>
        </p:blipFill>
        <p:spPr>
          <a:xfrm>
            <a:off x="4079777" y="206424"/>
            <a:ext cx="2262319" cy="2084625"/>
          </a:xfrm>
          <a:prstGeom prst="rect">
            <a:avLst/>
          </a:prstGeom>
        </p:spPr>
      </p:pic>
      <p:pic>
        <p:nvPicPr>
          <p:cNvPr id="11" name="Imagen 10"/>
          <p:cNvPicPr>
            <a:picLocks noChangeAspect="1"/>
          </p:cNvPicPr>
          <p:nvPr/>
        </p:nvPicPr>
        <p:blipFill rotWithShape="1">
          <a:blip r:embed="rId5" cstate="print">
            <a:extLst>
              <a:ext uri="{28A0092B-C50C-407E-A947-70E740481C1C}">
                <a14:useLocalDpi xmlns:a14="http://schemas.microsoft.com/office/drawing/2010/main" val="0"/>
              </a:ext>
            </a:extLst>
          </a:blip>
          <a:srcRect l="14979"/>
          <a:stretch/>
        </p:blipFill>
        <p:spPr>
          <a:xfrm>
            <a:off x="1871531" y="2858005"/>
            <a:ext cx="2082859" cy="1627113"/>
          </a:xfrm>
          <a:prstGeom prst="rect">
            <a:avLst/>
          </a:prstGeom>
        </p:spPr>
      </p:pic>
      <p:pic>
        <p:nvPicPr>
          <p:cNvPr id="12" name="Imagen 11"/>
          <p:cNvPicPr>
            <a:picLocks noChangeAspect="1"/>
          </p:cNvPicPr>
          <p:nvPr/>
        </p:nvPicPr>
        <p:blipFill rotWithShape="1">
          <a:blip r:embed="rId6" cstate="print">
            <a:extLst>
              <a:ext uri="{28A0092B-C50C-407E-A947-70E740481C1C}">
                <a14:useLocalDpi xmlns:a14="http://schemas.microsoft.com/office/drawing/2010/main" val="0"/>
              </a:ext>
            </a:extLst>
          </a:blip>
          <a:srcRect t="13772" b="6159"/>
          <a:stretch/>
        </p:blipFill>
        <p:spPr>
          <a:xfrm>
            <a:off x="8355670" y="1604798"/>
            <a:ext cx="2078457" cy="2496277"/>
          </a:xfrm>
          <a:prstGeom prst="rect">
            <a:avLst/>
          </a:prstGeom>
        </p:spPr>
      </p:pic>
      <p:pic>
        <p:nvPicPr>
          <p:cNvPr id="13" name="Imagen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3339" y="2843536"/>
            <a:ext cx="1613925" cy="2420888"/>
          </a:xfrm>
          <a:prstGeom prst="rect">
            <a:avLst/>
          </a:prstGeom>
        </p:spPr>
      </p:pic>
      <p:pic>
        <p:nvPicPr>
          <p:cNvPr id="15" name="Imagen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56969" y="4210778"/>
            <a:ext cx="3703340" cy="2468893"/>
          </a:xfrm>
          <a:prstGeom prst="rect">
            <a:avLst/>
          </a:prstGeom>
        </p:spPr>
      </p:pic>
      <p:pic>
        <p:nvPicPr>
          <p:cNvPr id="16" name="Imagen 15"/>
          <p:cNvPicPr>
            <a:picLocks noChangeAspect="1"/>
          </p:cNvPicPr>
          <p:nvPr/>
        </p:nvPicPr>
        <p:blipFill rotWithShape="1">
          <a:blip r:embed="rId9" cstate="print">
            <a:extLst>
              <a:ext uri="{28A0092B-C50C-407E-A947-70E740481C1C}">
                <a14:useLocalDpi xmlns:a14="http://schemas.microsoft.com/office/drawing/2010/main" val="0"/>
              </a:ext>
            </a:extLst>
          </a:blip>
          <a:srcRect l="20892" t="20217" r="15443" b="32035"/>
          <a:stretch/>
        </p:blipFill>
        <p:spPr>
          <a:xfrm>
            <a:off x="1871531" y="4581127"/>
            <a:ext cx="2112235" cy="2112236"/>
          </a:xfrm>
          <a:prstGeom prst="rect">
            <a:avLst/>
          </a:prstGeom>
        </p:spPr>
      </p:pic>
      <p:pic>
        <p:nvPicPr>
          <p:cNvPr id="20" name="Imagen 19"/>
          <p:cNvPicPr>
            <a:picLocks noChangeAspect="1"/>
          </p:cNvPicPr>
          <p:nvPr/>
        </p:nvPicPr>
        <p:blipFill rotWithShape="1">
          <a:blip r:embed="rId10" cstate="print">
            <a:extLst>
              <a:ext uri="{28A0092B-C50C-407E-A947-70E740481C1C}">
                <a14:useLocalDpi xmlns:a14="http://schemas.microsoft.com/office/drawing/2010/main" val="0"/>
              </a:ext>
            </a:extLst>
          </a:blip>
          <a:srcRect b="10553"/>
          <a:stretch/>
        </p:blipFill>
        <p:spPr>
          <a:xfrm>
            <a:off x="4125364" y="2406448"/>
            <a:ext cx="4092713" cy="2441509"/>
          </a:xfrm>
          <a:prstGeom prst="rect">
            <a:avLst/>
          </a:prstGeom>
        </p:spPr>
      </p:pic>
      <p:pic>
        <p:nvPicPr>
          <p:cNvPr id="22" name="Imagen 21"/>
          <p:cNvPicPr>
            <a:picLocks noChangeAspect="1"/>
          </p:cNvPicPr>
          <p:nvPr/>
        </p:nvPicPr>
        <p:blipFill rotWithShape="1">
          <a:blip r:embed="rId11" cstate="print">
            <a:extLst>
              <a:ext uri="{28A0092B-C50C-407E-A947-70E740481C1C}">
                <a14:useLocalDpi xmlns:a14="http://schemas.microsoft.com/office/drawing/2010/main" val="0"/>
              </a:ext>
            </a:extLst>
          </a:blip>
          <a:srcRect r="4898"/>
          <a:stretch/>
        </p:blipFill>
        <p:spPr>
          <a:xfrm>
            <a:off x="4133538" y="4965171"/>
            <a:ext cx="2442517" cy="1714500"/>
          </a:xfrm>
          <a:prstGeom prst="rect">
            <a:avLst/>
          </a:prstGeom>
        </p:spPr>
      </p:pic>
      <p:pic>
        <p:nvPicPr>
          <p:cNvPr id="23" name="Imagen 22"/>
          <p:cNvPicPr>
            <a:picLocks noChangeAspect="1"/>
          </p:cNvPicPr>
          <p:nvPr/>
        </p:nvPicPr>
        <p:blipFill rotWithShape="1">
          <a:blip r:embed="rId12" cstate="print">
            <a:extLst>
              <a:ext uri="{28A0092B-C50C-407E-A947-70E740481C1C}">
                <a14:useLocalDpi xmlns:a14="http://schemas.microsoft.com/office/drawing/2010/main" val="0"/>
              </a:ext>
            </a:extLst>
          </a:blip>
          <a:srcRect l="11168" r="29273"/>
          <a:stretch/>
        </p:blipFill>
        <p:spPr>
          <a:xfrm>
            <a:off x="6672064" y="4956331"/>
            <a:ext cx="1536171" cy="1721763"/>
          </a:xfrm>
          <a:prstGeom prst="rect">
            <a:avLst/>
          </a:prstGeom>
        </p:spPr>
      </p:pic>
      <p:pic>
        <p:nvPicPr>
          <p:cNvPr id="24" name="Imagen 23"/>
          <p:cNvPicPr>
            <a:picLocks noChangeAspect="1"/>
          </p:cNvPicPr>
          <p:nvPr/>
        </p:nvPicPr>
        <p:blipFill rotWithShape="1">
          <a:blip r:embed="rId13" cstate="print">
            <a:extLst>
              <a:ext uri="{28A0092B-C50C-407E-A947-70E740481C1C}">
                <a14:useLocalDpi xmlns:a14="http://schemas.microsoft.com/office/drawing/2010/main" val="0"/>
              </a:ext>
            </a:extLst>
          </a:blip>
          <a:srcRect l="10638" r="6968"/>
          <a:stretch/>
        </p:blipFill>
        <p:spPr>
          <a:xfrm>
            <a:off x="143339" y="5357459"/>
            <a:ext cx="1632181" cy="1320635"/>
          </a:xfrm>
          <a:prstGeom prst="rect">
            <a:avLst/>
          </a:prstGeom>
        </p:spPr>
      </p:pic>
      <p:sp>
        <p:nvSpPr>
          <p:cNvPr id="26" name="Rectángulo 25"/>
          <p:cNvSpPr/>
          <p:nvPr/>
        </p:nvSpPr>
        <p:spPr>
          <a:xfrm>
            <a:off x="7440149" y="206421"/>
            <a:ext cx="1536171" cy="220002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25" name="Imagen 24"/>
          <p:cNvPicPr>
            <a:picLocks noChangeAspect="1"/>
          </p:cNvPicPr>
          <p:nvPr/>
        </p:nvPicPr>
        <p:blipFill rotWithShape="1">
          <a:blip r:embed="rId14" cstate="print">
            <a:extLst>
              <a:ext uri="{28A0092B-C50C-407E-A947-70E740481C1C}">
                <a14:useLocalDpi xmlns:a14="http://schemas.microsoft.com/office/drawing/2010/main" val="0"/>
              </a:ext>
            </a:extLst>
          </a:blip>
          <a:srcRect l="12029" t="25274" r="33605"/>
          <a:stretch/>
        </p:blipFill>
        <p:spPr>
          <a:xfrm>
            <a:off x="6480043" y="164637"/>
            <a:ext cx="2304256" cy="2114296"/>
          </a:xfrm>
          <a:prstGeom prst="rect">
            <a:avLst/>
          </a:prstGeom>
        </p:spPr>
      </p:pic>
    </p:spTree>
    <p:extLst>
      <p:ext uri="{BB962C8B-B14F-4D97-AF65-F5344CB8AC3E}">
        <p14:creationId xmlns:p14="http://schemas.microsoft.com/office/powerpoint/2010/main" val="2132441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249" y="4005064"/>
            <a:ext cx="3507495" cy="2632813"/>
          </a:xfrm>
          <a:prstGeom prst="rect">
            <a:avLst/>
          </a:prstGeom>
        </p:spPr>
      </p:pic>
      <p:pic>
        <p:nvPicPr>
          <p:cNvPr id="3" name="Imagen 2"/>
          <p:cNvPicPr>
            <a:picLocks noChangeAspect="1"/>
          </p:cNvPicPr>
          <p:nvPr/>
        </p:nvPicPr>
        <p:blipFill rotWithShape="1">
          <a:blip r:embed="rId3" cstate="print">
            <a:extLst>
              <a:ext uri="{28A0092B-C50C-407E-A947-70E740481C1C}">
                <a14:useLocalDpi xmlns:a14="http://schemas.microsoft.com/office/drawing/2010/main" val="0"/>
              </a:ext>
            </a:extLst>
          </a:blip>
          <a:srcRect r="3666" b="3150"/>
          <a:stretch/>
        </p:blipFill>
        <p:spPr>
          <a:xfrm>
            <a:off x="5977066" y="197058"/>
            <a:ext cx="3267623" cy="2463857"/>
          </a:xfrm>
          <a:prstGeom prst="rect">
            <a:avLst/>
          </a:prstGeom>
        </p:spPr>
      </p:pic>
      <p:pic>
        <p:nvPicPr>
          <p:cNvPr id="9" name="Imagen 8"/>
          <p:cNvPicPr>
            <a:picLocks noChangeAspect="1"/>
          </p:cNvPicPr>
          <p:nvPr/>
        </p:nvPicPr>
        <p:blipFill rotWithShape="1">
          <a:blip r:embed="rId4" cstate="print">
            <a:duotone>
              <a:schemeClr val="accent3">
                <a:shade val="45000"/>
                <a:satMod val="135000"/>
              </a:schemeClr>
              <a:prstClr val="white"/>
            </a:duotone>
            <a:extLst>
              <a:ext uri="{28A0092B-C50C-407E-A947-70E740481C1C}">
                <a14:useLocalDpi xmlns:a14="http://schemas.microsoft.com/office/drawing/2010/main" val="0"/>
              </a:ext>
            </a:extLst>
          </a:blip>
          <a:srcRect l="83673" t="27151" b="15153"/>
          <a:stretch/>
        </p:blipFill>
        <p:spPr>
          <a:xfrm>
            <a:off x="10549214" y="2684921"/>
            <a:ext cx="1642281" cy="3264363"/>
          </a:xfrm>
          <a:prstGeom prst="rect">
            <a:avLst/>
          </a:prstGeom>
        </p:spPr>
      </p:pic>
      <p:pic>
        <p:nvPicPr>
          <p:cNvPr id="6" name="Image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4250" y="197058"/>
            <a:ext cx="5528799" cy="3684965"/>
          </a:xfrm>
          <a:prstGeom prst="rect">
            <a:avLst/>
          </a:prstGeom>
        </p:spPr>
      </p:pic>
      <p:pic>
        <p:nvPicPr>
          <p:cNvPr id="13" name="Imagen 12"/>
          <p:cNvPicPr>
            <a:picLocks noChangeAspect="1"/>
          </p:cNvPicPr>
          <p:nvPr/>
        </p:nvPicPr>
        <p:blipFill rotWithShape="1">
          <a:blip r:embed="rId6" cstate="print">
            <a:extLst>
              <a:ext uri="{28A0092B-C50C-407E-A947-70E740481C1C}">
                <a14:useLocalDpi xmlns:a14="http://schemas.microsoft.com/office/drawing/2010/main" val="0"/>
              </a:ext>
            </a:extLst>
          </a:blip>
          <a:srcRect l="21534" r="28275" b="11481"/>
          <a:stretch/>
        </p:blipFill>
        <p:spPr>
          <a:xfrm>
            <a:off x="7536160" y="2772336"/>
            <a:ext cx="2519851" cy="2960921"/>
          </a:xfrm>
          <a:prstGeom prst="rect">
            <a:avLst/>
          </a:prstGeom>
        </p:spPr>
      </p:pic>
      <p:pic>
        <p:nvPicPr>
          <p:cNvPr id="15" name="Imagen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38306" y="4003375"/>
            <a:ext cx="1874743" cy="1249828"/>
          </a:xfrm>
          <a:prstGeom prst="rect">
            <a:avLst/>
          </a:prstGeom>
        </p:spPr>
      </p:pic>
      <p:pic>
        <p:nvPicPr>
          <p:cNvPr id="16" name="Imagen 15"/>
          <p:cNvPicPr>
            <a:picLocks noChangeAspect="1"/>
          </p:cNvPicPr>
          <p:nvPr/>
        </p:nvPicPr>
        <p:blipFill rotWithShape="1">
          <a:blip r:embed="rId8" cstate="print">
            <a:extLst>
              <a:ext uri="{28A0092B-C50C-407E-A947-70E740481C1C}">
                <a14:useLocalDpi xmlns:a14="http://schemas.microsoft.com/office/drawing/2010/main" val="0"/>
              </a:ext>
            </a:extLst>
          </a:blip>
          <a:srcRect r="3492" b="5660"/>
          <a:stretch/>
        </p:blipFill>
        <p:spPr>
          <a:xfrm>
            <a:off x="3973933" y="5349214"/>
            <a:ext cx="1834035" cy="1344149"/>
          </a:xfrm>
          <a:prstGeom prst="rect">
            <a:avLst/>
          </a:prstGeom>
        </p:spPr>
      </p:pic>
      <p:pic>
        <p:nvPicPr>
          <p:cNvPr id="17" name="Imagen 16"/>
          <p:cNvPicPr>
            <a:picLocks noChangeAspect="1"/>
          </p:cNvPicPr>
          <p:nvPr/>
        </p:nvPicPr>
        <p:blipFill rotWithShape="1">
          <a:blip r:embed="rId9" cstate="print">
            <a:extLst>
              <a:ext uri="{28A0092B-C50C-407E-A947-70E740481C1C}">
                <a14:useLocalDpi xmlns:a14="http://schemas.microsoft.com/office/drawing/2010/main" val="0"/>
              </a:ext>
            </a:extLst>
          </a:blip>
          <a:srcRect r="23747"/>
          <a:stretch/>
        </p:blipFill>
        <p:spPr>
          <a:xfrm>
            <a:off x="10198847" y="3829284"/>
            <a:ext cx="1849815" cy="1619403"/>
          </a:xfrm>
          <a:prstGeom prst="rect">
            <a:avLst/>
          </a:prstGeom>
        </p:spPr>
      </p:pic>
      <p:pic>
        <p:nvPicPr>
          <p:cNvPr id="19" name="Imagen 18"/>
          <p:cNvPicPr>
            <a:picLocks noChangeAspect="1"/>
          </p:cNvPicPr>
          <p:nvPr/>
        </p:nvPicPr>
        <p:blipFill rotWithShape="1">
          <a:blip r:embed="rId10" cstate="print">
            <a:extLst>
              <a:ext uri="{28A0092B-C50C-407E-A947-70E740481C1C}">
                <a14:useLocalDpi xmlns:a14="http://schemas.microsoft.com/office/drawing/2010/main" val="0"/>
              </a:ext>
            </a:extLst>
          </a:blip>
          <a:srcRect t="6775" b="10151"/>
          <a:stretch/>
        </p:blipFill>
        <p:spPr>
          <a:xfrm>
            <a:off x="10198847" y="5541235"/>
            <a:ext cx="1849815" cy="1152128"/>
          </a:xfrm>
          <a:prstGeom prst="rect">
            <a:avLst/>
          </a:prstGeom>
        </p:spPr>
      </p:pic>
      <p:pic>
        <p:nvPicPr>
          <p:cNvPr id="21" name="Imagen 20"/>
          <p:cNvPicPr>
            <a:picLocks noChangeAspect="1"/>
          </p:cNvPicPr>
          <p:nvPr/>
        </p:nvPicPr>
        <p:blipFill rotWithShape="1">
          <a:blip r:embed="rId11" cstate="print">
            <a:extLst>
              <a:ext uri="{28A0092B-C50C-407E-A947-70E740481C1C}">
                <a14:useLocalDpi xmlns:a14="http://schemas.microsoft.com/office/drawing/2010/main" val="0"/>
              </a:ext>
            </a:extLst>
          </a:blip>
          <a:srcRect l="33806" r="12210"/>
          <a:stretch/>
        </p:blipFill>
        <p:spPr>
          <a:xfrm>
            <a:off x="5970493" y="2772335"/>
            <a:ext cx="1440160" cy="2000815"/>
          </a:xfrm>
          <a:prstGeom prst="rect">
            <a:avLst/>
          </a:prstGeom>
        </p:spPr>
      </p:pic>
      <p:pic>
        <p:nvPicPr>
          <p:cNvPr id="1026" name="Picture 2" descr="https://escuelanaval.cl/wp-content/uploads/2026/03/ESC_5045.jpg"/>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22630" r="4631"/>
          <a:stretch/>
        </p:blipFill>
        <p:spPr bwMode="auto">
          <a:xfrm>
            <a:off x="9360363" y="197058"/>
            <a:ext cx="2688299" cy="2463857"/>
          </a:xfrm>
          <a:prstGeom prst="rect">
            <a:avLst/>
          </a:prstGeom>
          <a:noFill/>
          <a:extLst>
            <a:ext uri="{909E8E84-426E-40DD-AFC4-6F175D3DCCD1}">
              <a14:hiddenFill xmlns:a14="http://schemas.microsoft.com/office/drawing/2010/main">
                <a:solidFill>
                  <a:srgbClr val="FFFFFF"/>
                </a:solidFill>
              </a14:hiddenFill>
            </a:ext>
          </a:extLst>
        </p:spPr>
      </p:pic>
      <p:sp>
        <p:nvSpPr>
          <p:cNvPr id="22" name="Rectángulo 21"/>
          <p:cNvSpPr/>
          <p:nvPr/>
        </p:nvSpPr>
        <p:spPr>
          <a:xfrm>
            <a:off x="10056011" y="2420898"/>
            <a:ext cx="2135989" cy="528049"/>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14" name="Imagen 1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198846" y="2513446"/>
            <a:ext cx="1849815" cy="1233511"/>
          </a:xfrm>
          <a:prstGeom prst="rect">
            <a:avLst/>
          </a:prstGeom>
        </p:spPr>
      </p:pic>
      <p:pic>
        <p:nvPicPr>
          <p:cNvPr id="24" name="Imagen 2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965614" y="4759789"/>
            <a:ext cx="1458261" cy="973467"/>
          </a:xfrm>
          <a:prstGeom prst="rect">
            <a:avLst/>
          </a:prstGeom>
        </p:spPr>
      </p:pic>
      <p:sp>
        <p:nvSpPr>
          <p:cNvPr id="26" name="Rectángulo 25"/>
          <p:cNvSpPr/>
          <p:nvPr/>
        </p:nvSpPr>
        <p:spPr>
          <a:xfrm>
            <a:off x="3215682" y="3909055"/>
            <a:ext cx="576063" cy="2855912"/>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0" name="Text Box 12">
            <a:extLst>
              <a:ext uri="{FF2B5EF4-FFF2-40B4-BE49-F238E27FC236}">
                <a16:creationId xmlns:a16="http://schemas.microsoft.com/office/drawing/2014/main" id="{DA50D57D-575C-4985-A1DE-3364D8FE1F7E}"/>
              </a:ext>
            </a:extLst>
          </p:cNvPr>
          <p:cNvSpPr txBox="1">
            <a:spLocks noChangeArrowheads="1"/>
          </p:cNvSpPr>
          <p:nvPr/>
        </p:nvSpPr>
        <p:spPr bwMode="auto">
          <a:xfrm rot="16200000">
            <a:off x="2156270" y="5003616"/>
            <a:ext cx="2787943" cy="666786"/>
          </a:xfrm>
          <a:prstGeom prst="rect">
            <a:avLst/>
          </a:prstGeom>
          <a:noFill/>
          <a:ln w="9525">
            <a:noFill/>
            <a:miter lim="800000"/>
            <a:headEnd/>
            <a:tailEnd/>
          </a:ln>
          <a:effectLst/>
        </p:spPr>
        <p:txBody>
          <a:bodyPr wrap="none">
            <a:spAutoFit/>
          </a:bodyPr>
          <a:lstStyle/>
          <a:p>
            <a:pPr marL="342891" indent="-342891" defTabSz="914377" fontAlgn="base">
              <a:spcBef>
                <a:spcPct val="0"/>
              </a:spcBef>
              <a:spcAft>
                <a:spcPct val="0"/>
              </a:spcAft>
              <a:defRPr/>
            </a:pPr>
            <a:r>
              <a:rPr lang="es-ES" sz="3733" b="1" kern="0" dirty="0">
                <a:solidFill>
                  <a:schemeClr val="bg1">
                    <a:lumMod val="50000"/>
                  </a:schemeClr>
                </a:solidFill>
                <a:latin typeface="Arial"/>
                <a:ea typeface="ＭＳ Ｐゴシック" charset="-128"/>
              </a:rPr>
              <a:t>Profesional</a:t>
            </a:r>
          </a:p>
        </p:txBody>
      </p:sp>
      <p:pic>
        <p:nvPicPr>
          <p:cNvPr id="27" name="Imagen 26"/>
          <p:cNvPicPr>
            <a:picLocks noChangeAspect="1"/>
          </p:cNvPicPr>
          <p:nvPr/>
        </p:nvPicPr>
        <p:blipFill rotWithShape="1">
          <a:blip r:embed="rId15" cstate="print">
            <a:extLst>
              <a:ext uri="{28A0092B-C50C-407E-A947-70E740481C1C}">
                <a14:useLocalDpi xmlns:a14="http://schemas.microsoft.com/office/drawing/2010/main" val="0"/>
              </a:ext>
            </a:extLst>
          </a:blip>
          <a:srcRect t="7990" b="59778"/>
          <a:stretch/>
        </p:blipFill>
        <p:spPr>
          <a:xfrm>
            <a:off x="5935388" y="5846600"/>
            <a:ext cx="3505571" cy="847432"/>
          </a:xfrm>
          <a:prstGeom prst="rect">
            <a:avLst/>
          </a:prstGeom>
        </p:spPr>
      </p:pic>
    </p:spTree>
    <p:extLst>
      <p:ext uri="{BB962C8B-B14F-4D97-AF65-F5344CB8AC3E}">
        <p14:creationId xmlns:p14="http://schemas.microsoft.com/office/powerpoint/2010/main" val="4103668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1" name="Imagen 10"/>
          <p:cNvPicPr>
            <a:picLocks noChangeAspect="1"/>
          </p:cNvPicPr>
          <p:nvPr/>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10566056" y="541497"/>
            <a:ext cx="1642281" cy="5657851"/>
          </a:xfrm>
          <a:prstGeom prst="rect">
            <a:avLst/>
          </a:prstGeom>
        </p:spPr>
      </p:pic>
      <p:sp>
        <p:nvSpPr>
          <p:cNvPr id="12" name="Text Box 12">
            <a:extLst>
              <a:ext uri="{FF2B5EF4-FFF2-40B4-BE49-F238E27FC236}">
                <a16:creationId xmlns:a16="http://schemas.microsoft.com/office/drawing/2014/main" id="{6EF5A21E-32A2-4110-9671-51FFB2C3A2C4}"/>
              </a:ext>
            </a:extLst>
          </p:cNvPr>
          <p:cNvSpPr txBox="1">
            <a:spLocks noChangeArrowheads="1"/>
          </p:cNvSpPr>
          <p:nvPr/>
        </p:nvSpPr>
        <p:spPr bwMode="auto">
          <a:xfrm rot="16200000">
            <a:off x="936751" y="1407469"/>
            <a:ext cx="2848857" cy="584775"/>
          </a:xfrm>
          <a:prstGeom prst="rect">
            <a:avLst/>
          </a:prstGeom>
          <a:noFill/>
          <a:ln w="9525">
            <a:noFill/>
            <a:miter lim="800000"/>
            <a:headEnd/>
            <a:tailEnd/>
          </a:ln>
          <a:effectLst/>
        </p:spPr>
        <p:txBody>
          <a:bodyPr wrap="none">
            <a:spAutoFit/>
          </a:bodyPr>
          <a:lstStyle/>
          <a:p>
            <a:pPr marL="342891" indent="-342891" defTabSz="914377" fontAlgn="base">
              <a:spcBef>
                <a:spcPct val="0"/>
              </a:spcBef>
              <a:spcAft>
                <a:spcPct val="0"/>
              </a:spcAft>
              <a:defRPr/>
            </a:pPr>
            <a:r>
              <a:rPr lang="es-ES" sz="3200" b="1" kern="0" dirty="0">
                <a:solidFill>
                  <a:schemeClr val="bg1">
                    <a:lumMod val="50000"/>
                  </a:schemeClr>
                </a:solidFill>
                <a:latin typeface="Arial"/>
                <a:ea typeface="ＭＳ Ｐゴシック" charset="-128"/>
              </a:rPr>
              <a:t>Militar - Naval</a:t>
            </a:r>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4008" y="164638"/>
            <a:ext cx="4608512" cy="3072341"/>
          </a:xfrm>
          <a:prstGeom prst="rect">
            <a:avLst/>
          </a:prstGeom>
        </p:spPr>
      </p:pic>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72331" y="3332991"/>
            <a:ext cx="2990189" cy="1993459"/>
          </a:xfrm>
          <a:prstGeom prst="rect">
            <a:avLst/>
          </a:prstGeom>
        </p:spPr>
      </p:pic>
      <p:pic>
        <p:nvPicPr>
          <p:cNvPr id="5" name="Imagen 4"/>
          <p:cNvPicPr>
            <a:picLocks noChangeAspect="1"/>
          </p:cNvPicPr>
          <p:nvPr/>
        </p:nvPicPr>
        <p:blipFill rotWithShape="1">
          <a:blip r:embed="rId5" cstate="print">
            <a:extLst>
              <a:ext uri="{28A0092B-C50C-407E-A947-70E740481C1C}">
                <a14:useLocalDpi xmlns:a14="http://schemas.microsoft.com/office/drawing/2010/main" val="0"/>
              </a:ext>
            </a:extLst>
          </a:blip>
          <a:srcRect b="36188"/>
          <a:stretch/>
        </p:blipFill>
        <p:spPr>
          <a:xfrm>
            <a:off x="9072331" y="5422462"/>
            <a:ext cx="2987448" cy="1270901"/>
          </a:xfrm>
          <a:prstGeom prst="rect">
            <a:avLst/>
          </a:prstGeom>
        </p:spPr>
      </p:pic>
      <p:pic>
        <p:nvPicPr>
          <p:cNvPr id="7" name="Imagen 6"/>
          <p:cNvPicPr>
            <a:picLocks noChangeAspect="1"/>
          </p:cNvPicPr>
          <p:nvPr/>
        </p:nvPicPr>
        <p:blipFill rotWithShape="1">
          <a:blip r:embed="rId6" cstate="print">
            <a:extLst>
              <a:ext uri="{28A0092B-C50C-407E-A947-70E740481C1C}">
                <a14:useLocalDpi xmlns:a14="http://schemas.microsoft.com/office/drawing/2010/main" val="0"/>
              </a:ext>
            </a:extLst>
          </a:blip>
          <a:srcRect l="9355"/>
          <a:stretch/>
        </p:blipFill>
        <p:spPr>
          <a:xfrm>
            <a:off x="3887755" y="3370423"/>
            <a:ext cx="4942099" cy="3322940"/>
          </a:xfrm>
          <a:prstGeom prst="rect">
            <a:avLst/>
          </a:prstGeom>
        </p:spPr>
      </p:pic>
      <p:pic>
        <p:nvPicPr>
          <p:cNvPr id="13" name="Imagen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18942" y="162734"/>
            <a:ext cx="4605244" cy="3074245"/>
          </a:xfrm>
          <a:prstGeom prst="rect">
            <a:avLst/>
          </a:prstGeom>
        </p:spPr>
      </p:pic>
      <p:pic>
        <p:nvPicPr>
          <p:cNvPr id="15" name="Imagen 14"/>
          <p:cNvPicPr>
            <a:picLocks noChangeAspect="1"/>
          </p:cNvPicPr>
          <p:nvPr/>
        </p:nvPicPr>
        <p:blipFill rotWithShape="1">
          <a:blip r:embed="rId8" cstate="print">
            <a:extLst>
              <a:ext uri="{28A0092B-C50C-407E-A947-70E740481C1C}">
                <a14:useLocalDpi xmlns:a14="http://schemas.microsoft.com/office/drawing/2010/main" val="0"/>
              </a:ext>
            </a:extLst>
          </a:blip>
          <a:srcRect l="40626" r="19893"/>
          <a:stretch/>
        </p:blipFill>
        <p:spPr>
          <a:xfrm>
            <a:off x="239349" y="162734"/>
            <a:ext cx="1773071" cy="2993933"/>
          </a:xfrm>
          <a:prstGeom prst="rect">
            <a:avLst/>
          </a:prstGeom>
        </p:spPr>
      </p:pic>
      <p:pic>
        <p:nvPicPr>
          <p:cNvPr id="2050" name="Picture 2" descr="https://escuelanaval.cl/wp-content/uploads/2023/10/IMG_1499.jp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9938" r="20166"/>
          <a:stretch/>
        </p:blipFill>
        <p:spPr bwMode="auto">
          <a:xfrm>
            <a:off x="239349" y="3368829"/>
            <a:ext cx="3485555" cy="3324535"/>
          </a:xfrm>
          <a:prstGeom prst="rect">
            <a:avLst/>
          </a:prstGeom>
          <a:noFill/>
          <a:extLst>
            <a:ext uri="{909E8E84-426E-40DD-AFC4-6F175D3DCCD1}">
              <a14:hiddenFill xmlns:a14="http://schemas.microsoft.com/office/drawing/2010/main">
                <a:solidFill>
                  <a:srgbClr val="FFFFFF"/>
                </a:solidFill>
              </a14:hiddenFill>
            </a:ext>
          </a:extLst>
        </p:spPr>
      </p:pic>
      <p:pic>
        <p:nvPicPr>
          <p:cNvPr id="14" name="Imagen 13"/>
          <p:cNvPicPr>
            <a:picLocks noChangeAspect="1"/>
          </p:cNvPicPr>
          <p:nvPr/>
        </p:nvPicPr>
        <p:blipFill rotWithShape="1">
          <a:blip r:embed="rId10" cstate="print">
            <a:extLst>
              <a:ext uri="{28A0092B-C50C-407E-A947-70E740481C1C}">
                <a14:useLocalDpi xmlns:a14="http://schemas.microsoft.com/office/drawing/2010/main" val="0"/>
              </a:ext>
            </a:extLst>
          </a:blip>
          <a:srcRect l="6323"/>
          <a:stretch/>
        </p:blipFill>
        <p:spPr>
          <a:xfrm>
            <a:off x="2690807" y="2782321"/>
            <a:ext cx="3161004" cy="2249572"/>
          </a:xfrm>
          <a:prstGeom prst="rect">
            <a:avLst/>
          </a:prstGeom>
          <a:ln w="101600">
            <a:solidFill>
              <a:schemeClr val="bg1"/>
            </a:solidFill>
            <a:miter lim="800000"/>
          </a:ln>
        </p:spPr>
      </p:pic>
    </p:spTree>
    <p:extLst>
      <p:ext uri="{BB962C8B-B14F-4D97-AF65-F5344CB8AC3E}">
        <p14:creationId xmlns:p14="http://schemas.microsoft.com/office/powerpoint/2010/main" val="2949740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4" name="13 Imagen" descr="PUNTOS.png"/>
          <p:cNvPicPr>
            <a:picLocks noChangeAspect="1"/>
          </p:cNvPicPr>
          <p:nvPr/>
        </p:nvPicPr>
        <p:blipFill>
          <a:blip r:embed="rId4"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MISIÓN.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MODELOS </a:t>
            </a: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DE FORMACIÓN.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¿QUÉ SE ESTUDIA</a:t>
            </a: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 PLAN EDUCACIONAL.</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NUESTRAS INSTALACIONES.</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ESCUELA NAVAL  DE HOY - ACREDITADA.</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s-CL" altLang="es-CL" sz="20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n-US" altLang="es-CL" sz="2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5" name="Imagen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40452" y="2821769"/>
            <a:ext cx="1284685" cy="808015"/>
          </a:xfrm>
          <a:prstGeom prst="rect">
            <a:avLst/>
          </a:prstGeom>
        </p:spPr>
      </p:pic>
      <p:pic>
        <p:nvPicPr>
          <p:cNvPr id="27" name="Imagen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52484" y="4012894"/>
            <a:ext cx="1284685" cy="808015"/>
          </a:xfrm>
          <a:prstGeom prst="rect">
            <a:avLst/>
          </a:prstGeom>
        </p:spPr>
      </p:pic>
      <p:pic>
        <p:nvPicPr>
          <p:cNvPr id="28" name="Imagen 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60500" y="4598430"/>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01</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CuadroTexto 29"/>
          <p:cNvSpPr txBox="1"/>
          <p:nvPr/>
        </p:nvSpPr>
        <p:spPr>
          <a:xfrm>
            <a:off x="2534658" y="303256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02</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CuadroTexto 31"/>
          <p:cNvSpPr txBox="1"/>
          <p:nvPr/>
        </p:nvSpPr>
        <p:spPr>
          <a:xfrm>
            <a:off x="2550690" y="4235368"/>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04</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3" name="CuadroTexto 32"/>
          <p:cNvSpPr txBox="1"/>
          <p:nvPr/>
        </p:nvSpPr>
        <p:spPr>
          <a:xfrm>
            <a:off x="2546674" y="482090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05</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pic>
        <p:nvPicPr>
          <p:cNvPr id="21" name="Imagen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60500" y="3408477"/>
            <a:ext cx="1284685" cy="808014"/>
          </a:xfrm>
          <a:prstGeom prst="rect">
            <a:avLst/>
          </a:prstGeom>
        </p:spPr>
      </p:pic>
      <p:sp>
        <p:nvSpPr>
          <p:cNvPr id="31" name="CuadroTexto 30"/>
          <p:cNvSpPr txBox="1"/>
          <p:nvPr/>
        </p:nvSpPr>
        <p:spPr>
          <a:xfrm>
            <a:off x="2542674" y="3625765"/>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03</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7797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8" name="39 Rectángulo"/>
          <p:cNvSpPr/>
          <p:nvPr/>
        </p:nvSpPr>
        <p:spPr>
          <a:xfrm>
            <a:off x="2572905" y="0"/>
            <a:ext cx="8981786" cy="6858000"/>
          </a:xfrm>
          <a:prstGeom prst="rect">
            <a:avLst/>
          </a:prstGeom>
          <a:solidFill>
            <a:schemeClr val="tx1">
              <a:alpha val="19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eaLnBrk="0" hangingPunct="0">
              <a:defRPr/>
            </a:pPr>
            <a:endParaRPr lang="es-CL" sz="1800">
              <a:solidFill>
                <a:schemeClr val="bg1"/>
              </a:solidFill>
            </a:endParaRPr>
          </a:p>
        </p:txBody>
      </p:sp>
      <p:sp>
        <p:nvSpPr>
          <p:cNvPr id="39" name="37 Rectángulo"/>
          <p:cNvSpPr/>
          <p:nvPr/>
        </p:nvSpPr>
        <p:spPr>
          <a:xfrm>
            <a:off x="8873675" y="2212359"/>
            <a:ext cx="396875" cy="2692400"/>
          </a:xfrm>
          <a:prstGeom prst="rect">
            <a:avLst/>
          </a:prstGeom>
          <a:solidFill>
            <a:schemeClr val="bg1">
              <a:lumMod val="7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40" name="33 Rectángulo"/>
          <p:cNvSpPr/>
          <p:nvPr/>
        </p:nvSpPr>
        <p:spPr>
          <a:xfrm>
            <a:off x="9368031" y="2208703"/>
            <a:ext cx="1858962" cy="41862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41" name="1 Rectángulo"/>
          <p:cNvSpPr/>
          <p:nvPr/>
        </p:nvSpPr>
        <p:spPr>
          <a:xfrm>
            <a:off x="2174910" y="2577499"/>
            <a:ext cx="1511515" cy="334787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42" name="26 Rectángulo"/>
          <p:cNvSpPr/>
          <p:nvPr/>
        </p:nvSpPr>
        <p:spPr>
          <a:xfrm>
            <a:off x="4207420" y="2625000"/>
            <a:ext cx="4376657" cy="322594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43" name="2 CuadroTexto"/>
          <p:cNvSpPr txBox="1">
            <a:spLocks noChangeArrowheads="1"/>
          </p:cNvSpPr>
          <p:nvPr/>
        </p:nvSpPr>
        <p:spPr bwMode="auto">
          <a:xfrm>
            <a:off x="2326671" y="3071334"/>
            <a:ext cx="14382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s-CL" altLang="es-CL" sz="2000" dirty="0">
                <a:solidFill>
                  <a:schemeClr val="accent6">
                    <a:lumMod val="75000"/>
                  </a:schemeClr>
                </a:solidFill>
                <a:latin typeface="Candara" panose="020E0502030303020204" pitchFamily="34" charset="0"/>
              </a:rPr>
              <a:t>Plan Común </a:t>
            </a:r>
            <a:br>
              <a:rPr lang="es-CL" altLang="es-CL" sz="2000" dirty="0">
                <a:solidFill>
                  <a:schemeClr val="accent6">
                    <a:lumMod val="75000"/>
                  </a:schemeClr>
                </a:solidFill>
                <a:latin typeface="Candara" panose="020E0502030303020204" pitchFamily="34" charset="0"/>
              </a:rPr>
            </a:br>
            <a:r>
              <a:rPr lang="es-CL" altLang="es-CL" sz="2000" dirty="0">
                <a:solidFill>
                  <a:schemeClr val="accent6">
                    <a:lumMod val="75000"/>
                  </a:schemeClr>
                </a:solidFill>
                <a:latin typeface="Candara" panose="020E0502030303020204" pitchFamily="34" charset="0"/>
              </a:rPr>
              <a:t>1er. Año</a:t>
            </a:r>
          </a:p>
        </p:txBody>
      </p:sp>
      <p:sp>
        <p:nvSpPr>
          <p:cNvPr id="44" name="29 CuadroTexto"/>
          <p:cNvSpPr txBox="1">
            <a:spLocks noChangeArrowheads="1"/>
          </p:cNvSpPr>
          <p:nvPr/>
        </p:nvSpPr>
        <p:spPr bwMode="auto">
          <a:xfrm>
            <a:off x="4627613" y="3142587"/>
            <a:ext cx="2023623" cy="1461939"/>
          </a:xfrm>
          <a:prstGeom prst="rect">
            <a:avLst/>
          </a:prstGeom>
          <a:noFill/>
          <a:ln w="9525">
            <a:noFill/>
            <a:miter lim="800000"/>
            <a:headEnd/>
            <a:tailEnd/>
          </a:ln>
        </p:spPr>
        <p:txBody>
          <a:bodyPr wrap="square">
            <a:spAutoFit/>
          </a:bodyPr>
          <a:lstStyle/>
          <a:p>
            <a:pPr eaLnBrk="1" hangingPunct="1"/>
            <a:r>
              <a:rPr lang="es-CL" altLang="es-CL" sz="2400" b="1" dirty="0">
                <a:solidFill>
                  <a:schemeClr val="bg1"/>
                </a:solidFill>
                <a:latin typeface="Candara" pitchFamily="34" charset="0"/>
              </a:rPr>
              <a:t>Cadetes:</a:t>
            </a:r>
            <a:r>
              <a:rPr lang="es-CL" altLang="es-CL" sz="2000" b="1" dirty="0">
                <a:solidFill>
                  <a:schemeClr val="bg1"/>
                </a:solidFill>
                <a:latin typeface="Candara" pitchFamily="34" charset="0"/>
              </a:rPr>
              <a:t/>
            </a:r>
            <a:br>
              <a:rPr lang="es-CL" altLang="es-CL" sz="2000" b="1" dirty="0">
                <a:solidFill>
                  <a:schemeClr val="bg1"/>
                </a:solidFill>
                <a:latin typeface="Candara" pitchFamily="34" charset="0"/>
              </a:rPr>
            </a:br>
            <a:r>
              <a:rPr lang="es-CL" altLang="es-CL" sz="2000" b="1" dirty="0">
                <a:solidFill>
                  <a:schemeClr val="bg1"/>
                </a:solidFill>
                <a:latin typeface="Candara" pitchFamily="34" charset="0"/>
              </a:rPr>
              <a:t>- </a:t>
            </a:r>
            <a:r>
              <a:rPr lang="es-CL" altLang="es-CL" sz="1500" b="1" dirty="0">
                <a:solidFill>
                  <a:schemeClr val="bg1"/>
                </a:solidFill>
                <a:latin typeface="Candara" pitchFamily="34" charset="0"/>
              </a:rPr>
              <a:t>Ejecutivo</a:t>
            </a:r>
            <a:br>
              <a:rPr lang="es-CL" altLang="es-CL" sz="1500" b="1" dirty="0">
                <a:solidFill>
                  <a:schemeClr val="bg1"/>
                </a:solidFill>
                <a:latin typeface="Candara" pitchFamily="34" charset="0"/>
              </a:rPr>
            </a:br>
            <a:r>
              <a:rPr lang="es-CL" altLang="es-CL" sz="1500" b="1" dirty="0">
                <a:solidFill>
                  <a:schemeClr val="bg1"/>
                </a:solidFill>
                <a:latin typeface="Candara" pitchFamily="34" charset="0"/>
              </a:rPr>
              <a:t>- Infantes de Marina</a:t>
            </a:r>
            <a:br>
              <a:rPr lang="es-CL" altLang="es-CL" sz="1500" b="1" dirty="0">
                <a:solidFill>
                  <a:schemeClr val="bg1"/>
                </a:solidFill>
                <a:latin typeface="Candara" pitchFamily="34" charset="0"/>
              </a:rPr>
            </a:br>
            <a:r>
              <a:rPr lang="es-CL" altLang="es-CL" sz="1500" b="1" dirty="0">
                <a:solidFill>
                  <a:schemeClr val="bg1"/>
                </a:solidFill>
                <a:latin typeface="Candara" pitchFamily="34" charset="0"/>
              </a:rPr>
              <a:t>- Abastecimiento</a:t>
            </a:r>
          </a:p>
          <a:p>
            <a:pPr eaLnBrk="1" hangingPunct="1"/>
            <a:r>
              <a:rPr lang="es-CL" altLang="es-CL" sz="1500" b="1" dirty="0">
                <a:solidFill>
                  <a:schemeClr val="bg1"/>
                </a:solidFill>
                <a:latin typeface="Candara" pitchFamily="34" charset="0"/>
              </a:rPr>
              <a:t>- Litoral</a:t>
            </a:r>
          </a:p>
        </p:txBody>
      </p:sp>
      <p:pic>
        <p:nvPicPr>
          <p:cNvPr id="46" name="Picture 26" descr="Resultado de imagen para buque escuela esmeralda"/>
          <p:cNvPicPr>
            <a:picLocks noChangeAspect="1" noChangeArrowheads="1"/>
          </p:cNvPicPr>
          <p:nvPr/>
        </p:nvPicPr>
        <p:blipFill>
          <a:blip r:embed="rId3" cstate="print"/>
          <a:srcRect/>
          <a:stretch>
            <a:fillRect/>
          </a:stretch>
        </p:blipFill>
        <p:spPr bwMode="auto">
          <a:xfrm>
            <a:off x="9520431" y="4039091"/>
            <a:ext cx="1597025" cy="1065212"/>
          </a:xfrm>
          <a:prstGeom prst="rect">
            <a:avLst/>
          </a:prstGeom>
          <a:noFill/>
          <a:ln w="9525">
            <a:noFill/>
            <a:miter lim="800000"/>
            <a:headEnd/>
            <a:tailEnd/>
          </a:ln>
        </p:spPr>
      </p:pic>
      <p:pic>
        <p:nvPicPr>
          <p:cNvPr id="47" name="Picture 28" descr="Resultado de imagen para buque escuela esmeralda"/>
          <p:cNvPicPr>
            <a:picLocks noChangeAspect="1" noChangeArrowheads="1"/>
          </p:cNvPicPr>
          <p:nvPr/>
        </p:nvPicPr>
        <p:blipFill>
          <a:blip r:embed="rId4" cstate="print"/>
          <a:srcRect/>
          <a:stretch>
            <a:fillRect/>
          </a:stretch>
        </p:blipFill>
        <p:spPr bwMode="auto">
          <a:xfrm>
            <a:off x="9520431" y="5140816"/>
            <a:ext cx="1614487" cy="1065212"/>
          </a:xfrm>
          <a:prstGeom prst="rect">
            <a:avLst/>
          </a:prstGeom>
          <a:noFill/>
          <a:ln w="9525">
            <a:noFill/>
            <a:miter lim="800000"/>
            <a:headEnd/>
            <a:tailEnd/>
          </a:ln>
        </p:spPr>
      </p:pic>
      <p:sp>
        <p:nvSpPr>
          <p:cNvPr id="48" name="36 CuadroTexto"/>
          <p:cNvSpPr txBox="1">
            <a:spLocks noChangeArrowheads="1"/>
          </p:cNvSpPr>
          <p:nvPr/>
        </p:nvSpPr>
        <p:spPr bwMode="auto">
          <a:xfrm rot="-5400000">
            <a:off x="7818781" y="3287890"/>
            <a:ext cx="2493963" cy="307975"/>
          </a:xfrm>
          <a:prstGeom prst="rect">
            <a:avLst/>
          </a:prstGeom>
          <a:noFill/>
          <a:ln w="9525">
            <a:noFill/>
            <a:miter lim="800000"/>
            <a:headEnd/>
            <a:tailEnd/>
          </a:ln>
        </p:spPr>
        <p:txBody>
          <a:bodyPr wrap="none">
            <a:spAutoFit/>
          </a:bodyPr>
          <a:lstStyle/>
          <a:p>
            <a:pPr eaLnBrk="1" hangingPunct="1"/>
            <a:r>
              <a:rPr lang="es-CL" altLang="es-CL" sz="1400" b="1" dirty="0">
                <a:solidFill>
                  <a:schemeClr val="bg1"/>
                </a:solidFill>
                <a:latin typeface="Century Gothic" pitchFamily="34" charset="0"/>
              </a:rPr>
              <a:t>EGRESO GUARDIAMARINA</a:t>
            </a:r>
          </a:p>
        </p:txBody>
      </p:sp>
      <p:pic>
        <p:nvPicPr>
          <p:cNvPr id="50" name="Picture 7" descr="esmeralda">
            <a:hlinkClick r:id="rId5" action="ppaction://hlinksldjump"/>
          </p:cNvPr>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9577581" y="4796328"/>
            <a:ext cx="347662" cy="501650"/>
          </a:xfrm>
          <a:prstGeom prst="rect">
            <a:avLst/>
          </a:prstGeom>
          <a:noFill/>
          <a:ln w="9525">
            <a:noFill/>
            <a:miter lim="800000"/>
            <a:headEnd/>
            <a:tailEnd/>
          </a:ln>
        </p:spPr>
      </p:pic>
      <p:sp>
        <p:nvSpPr>
          <p:cNvPr id="51" name="41 CuadroTexto"/>
          <p:cNvSpPr txBox="1">
            <a:spLocks noChangeArrowheads="1"/>
          </p:cNvSpPr>
          <p:nvPr/>
        </p:nvSpPr>
        <p:spPr bwMode="auto">
          <a:xfrm>
            <a:off x="9520431" y="2794493"/>
            <a:ext cx="15970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s-CL" altLang="es-CL" sz="2000" dirty="0">
                <a:solidFill>
                  <a:schemeClr val="accent2">
                    <a:lumMod val="50000"/>
                  </a:schemeClr>
                </a:solidFill>
                <a:latin typeface="Candara" panose="020E0502030303020204" pitchFamily="34" charset="0"/>
              </a:rPr>
              <a:t>Buque</a:t>
            </a:r>
            <a:br>
              <a:rPr lang="es-CL" altLang="es-CL" sz="2000" dirty="0">
                <a:solidFill>
                  <a:schemeClr val="accent2">
                    <a:lumMod val="50000"/>
                  </a:schemeClr>
                </a:solidFill>
                <a:latin typeface="Candara" panose="020E0502030303020204" pitchFamily="34" charset="0"/>
              </a:rPr>
            </a:br>
            <a:r>
              <a:rPr lang="es-CL" altLang="es-CL" sz="2000" dirty="0">
                <a:solidFill>
                  <a:schemeClr val="accent2">
                    <a:lumMod val="50000"/>
                  </a:schemeClr>
                </a:solidFill>
                <a:latin typeface="Candara" panose="020E0502030303020204" pitchFamily="34" charset="0"/>
              </a:rPr>
              <a:t>Escuela</a:t>
            </a:r>
            <a:br>
              <a:rPr lang="es-CL" altLang="es-CL" sz="2000" dirty="0">
                <a:solidFill>
                  <a:schemeClr val="accent2">
                    <a:lumMod val="50000"/>
                  </a:schemeClr>
                </a:solidFill>
                <a:latin typeface="Candara" panose="020E0502030303020204" pitchFamily="34" charset="0"/>
              </a:rPr>
            </a:br>
            <a:r>
              <a:rPr lang="es-CL" altLang="es-CL" sz="2000" dirty="0">
                <a:solidFill>
                  <a:schemeClr val="accent2">
                    <a:lumMod val="50000"/>
                  </a:schemeClr>
                </a:solidFill>
                <a:latin typeface="Candara" panose="020E0502030303020204" pitchFamily="34" charset="0"/>
              </a:rPr>
              <a:t>Esmeralda</a:t>
            </a:r>
          </a:p>
        </p:txBody>
      </p:sp>
      <p:sp>
        <p:nvSpPr>
          <p:cNvPr id="52" name="4 CuadroTexto"/>
          <p:cNvSpPr txBox="1">
            <a:spLocks noChangeArrowheads="1"/>
          </p:cNvSpPr>
          <p:nvPr/>
        </p:nvSpPr>
        <p:spPr bwMode="auto">
          <a:xfrm>
            <a:off x="2528923" y="4993178"/>
            <a:ext cx="755650" cy="523875"/>
          </a:xfrm>
          <a:prstGeom prst="rect">
            <a:avLst/>
          </a:prstGeom>
          <a:noFill/>
          <a:ln w="9525">
            <a:noFill/>
            <a:miter lim="800000"/>
            <a:headEnd/>
            <a:tailEnd/>
          </a:ln>
        </p:spPr>
        <p:txBody>
          <a:bodyPr wrap="none">
            <a:spAutoFit/>
          </a:bodyPr>
          <a:lstStyle/>
          <a:p>
            <a:pPr eaLnBrk="1" hangingPunct="1"/>
            <a:r>
              <a:rPr lang="es-CL" altLang="es-CL">
                <a:latin typeface="Politica" pitchFamily="2" charset="0"/>
              </a:rPr>
              <a:t>1 Año</a:t>
            </a:r>
          </a:p>
        </p:txBody>
      </p:sp>
      <p:sp>
        <p:nvSpPr>
          <p:cNvPr id="53" name="43 CuadroTexto"/>
          <p:cNvSpPr txBox="1">
            <a:spLocks noChangeArrowheads="1"/>
          </p:cNvSpPr>
          <p:nvPr/>
        </p:nvSpPr>
        <p:spPr bwMode="auto">
          <a:xfrm>
            <a:off x="5322761" y="4996353"/>
            <a:ext cx="949299" cy="523220"/>
          </a:xfrm>
          <a:prstGeom prst="rect">
            <a:avLst/>
          </a:prstGeom>
          <a:noFill/>
          <a:ln w="9525">
            <a:noFill/>
            <a:miter lim="800000"/>
            <a:headEnd/>
            <a:tailEnd/>
          </a:ln>
        </p:spPr>
        <p:txBody>
          <a:bodyPr wrap="none">
            <a:spAutoFit/>
          </a:bodyPr>
          <a:lstStyle/>
          <a:p>
            <a:pPr eaLnBrk="1" hangingPunct="1"/>
            <a:r>
              <a:rPr lang="es-CL" altLang="es-CL" dirty="0">
                <a:solidFill>
                  <a:schemeClr val="bg1"/>
                </a:solidFill>
                <a:latin typeface="Politica" pitchFamily="2" charset="0"/>
              </a:rPr>
              <a:t>3 Años</a:t>
            </a:r>
          </a:p>
        </p:txBody>
      </p:sp>
      <p:sp>
        <p:nvSpPr>
          <p:cNvPr id="55" name="9 CuadroTexto"/>
          <p:cNvSpPr txBox="1"/>
          <p:nvPr/>
        </p:nvSpPr>
        <p:spPr>
          <a:xfrm rot="16200000">
            <a:off x="2463623" y="4539966"/>
            <a:ext cx="2060568" cy="338137"/>
          </a:xfrm>
          <a:prstGeom prst="rect">
            <a:avLst/>
          </a:prstGeom>
          <a:noFill/>
        </p:spPr>
        <p:txBody>
          <a:bodyPr wrap="square">
            <a:spAutoFit/>
          </a:bodyPr>
          <a:lstStyle/>
          <a:p>
            <a:pPr eaLnBrk="1" hangingPunct="1">
              <a:defRPr/>
            </a:pPr>
            <a:r>
              <a:rPr lang="es-CL" sz="1600" dirty="0">
                <a:solidFill>
                  <a:schemeClr val="bg2">
                    <a:lumMod val="50000"/>
                  </a:schemeClr>
                </a:solidFill>
                <a:latin typeface="Calibri" panose="020F0502020204030204" pitchFamily="34" charset="0"/>
                <a:cs typeface="Arial" charset="0"/>
              </a:rPr>
              <a:t>Escuela Naval</a:t>
            </a:r>
          </a:p>
        </p:txBody>
      </p:sp>
      <p:sp>
        <p:nvSpPr>
          <p:cNvPr id="56" name="49 CuadroTexto"/>
          <p:cNvSpPr txBox="1"/>
          <p:nvPr/>
        </p:nvSpPr>
        <p:spPr>
          <a:xfrm rot="16200000">
            <a:off x="7195225" y="4444697"/>
            <a:ext cx="2345362" cy="339725"/>
          </a:xfrm>
          <a:prstGeom prst="rect">
            <a:avLst/>
          </a:prstGeom>
          <a:noFill/>
        </p:spPr>
        <p:txBody>
          <a:bodyPr wrap="square">
            <a:spAutoFit/>
          </a:bodyPr>
          <a:lstStyle/>
          <a:p>
            <a:pPr eaLnBrk="1" hangingPunct="1">
              <a:defRPr/>
            </a:pPr>
            <a:r>
              <a:rPr lang="es-CL" sz="1600" dirty="0">
                <a:solidFill>
                  <a:schemeClr val="bg1"/>
                </a:solidFill>
                <a:latin typeface="Calibri" panose="020F0502020204030204" pitchFamily="34" charset="0"/>
                <a:cs typeface="Arial" charset="0"/>
              </a:rPr>
              <a:t>Escuela Naval</a:t>
            </a:r>
          </a:p>
        </p:txBody>
      </p:sp>
      <p:sp>
        <p:nvSpPr>
          <p:cNvPr id="57" name="24 CuadroTexto"/>
          <p:cNvSpPr txBox="1"/>
          <p:nvPr/>
        </p:nvSpPr>
        <p:spPr>
          <a:xfrm>
            <a:off x="2591268" y="1831844"/>
            <a:ext cx="875753" cy="338554"/>
          </a:xfrm>
          <a:prstGeom prst="rect">
            <a:avLst/>
          </a:prstGeom>
          <a:noFill/>
        </p:spPr>
        <p:txBody>
          <a:bodyPr wrap="none" rtlCol="0">
            <a:spAutoFit/>
          </a:bodyPr>
          <a:lstStyle/>
          <a:p>
            <a:r>
              <a:rPr lang="es-CL" sz="1600" dirty="0">
                <a:solidFill>
                  <a:schemeClr val="bg1"/>
                </a:solidFill>
                <a:latin typeface="Calibri" pitchFamily="34" charset="0"/>
                <a:cs typeface="Calibri" pitchFamily="34" charset="0"/>
              </a:rPr>
              <a:t>1er. Año</a:t>
            </a:r>
          </a:p>
        </p:txBody>
      </p:sp>
      <p:sp>
        <p:nvSpPr>
          <p:cNvPr id="58" name="25 CuadroTexto"/>
          <p:cNvSpPr txBox="1"/>
          <p:nvPr/>
        </p:nvSpPr>
        <p:spPr>
          <a:xfrm>
            <a:off x="4274820" y="1824749"/>
            <a:ext cx="938077" cy="338554"/>
          </a:xfrm>
          <a:prstGeom prst="rect">
            <a:avLst/>
          </a:prstGeom>
          <a:noFill/>
        </p:spPr>
        <p:txBody>
          <a:bodyPr wrap="none" rtlCol="0">
            <a:spAutoFit/>
          </a:bodyPr>
          <a:lstStyle/>
          <a:p>
            <a:r>
              <a:rPr lang="es-CL" sz="1600" dirty="0">
                <a:solidFill>
                  <a:schemeClr val="bg1"/>
                </a:solidFill>
                <a:latin typeface="Calibri" pitchFamily="34" charset="0"/>
                <a:cs typeface="Calibri" pitchFamily="34" charset="0"/>
              </a:rPr>
              <a:t>2do. Año</a:t>
            </a:r>
          </a:p>
        </p:txBody>
      </p:sp>
      <p:sp>
        <p:nvSpPr>
          <p:cNvPr id="59" name="28 CuadroTexto"/>
          <p:cNvSpPr txBox="1"/>
          <p:nvPr/>
        </p:nvSpPr>
        <p:spPr>
          <a:xfrm>
            <a:off x="5299126" y="1828287"/>
            <a:ext cx="875753" cy="338554"/>
          </a:xfrm>
          <a:prstGeom prst="rect">
            <a:avLst/>
          </a:prstGeom>
          <a:noFill/>
        </p:spPr>
        <p:txBody>
          <a:bodyPr wrap="none" rtlCol="0">
            <a:spAutoFit/>
          </a:bodyPr>
          <a:lstStyle/>
          <a:p>
            <a:r>
              <a:rPr lang="es-CL" sz="1600" dirty="0">
                <a:solidFill>
                  <a:schemeClr val="bg1"/>
                </a:solidFill>
                <a:latin typeface="Calibri" pitchFamily="34" charset="0"/>
                <a:cs typeface="Calibri" pitchFamily="34" charset="0"/>
              </a:rPr>
              <a:t>3er. Año</a:t>
            </a:r>
          </a:p>
        </p:txBody>
      </p:sp>
      <p:sp>
        <p:nvSpPr>
          <p:cNvPr id="60" name="29 CuadroTexto"/>
          <p:cNvSpPr txBox="1"/>
          <p:nvPr/>
        </p:nvSpPr>
        <p:spPr>
          <a:xfrm>
            <a:off x="6771403" y="1831825"/>
            <a:ext cx="897618" cy="338554"/>
          </a:xfrm>
          <a:prstGeom prst="rect">
            <a:avLst/>
          </a:prstGeom>
          <a:noFill/>
        </p:spPr>
        <p:txBody>
          <a:bodyPr wrap="none" rtlCol="0">
            <a:spAutoFit/>
          </a:bodyPr>
          <a:lstStyle/>
          <a:p>
            <a:r>
              <a:rPr lang="es-CL" sz="1600" dirty="0">
                <a:solidFill>
                  <a:schemeClr val="bg1"/>
                </a:solidFill>
                <a:latin typeface="Calibri" pitchFamily="34" charset="0"/>
                <a:cs typeface="Calibri" pitchFamily="34" charset="0"/>
              </a:rPr>
              <a:t>4to. Año</a:t>
            </a:r>
          </a:p>
        </p:txBody>
      </p:sp>
      <p:cxnSp>
        <p:nvCxnSpPr>
          <p:cNvPr id="61" name="32 Conector recto"/>
          <p:cNvCxnSpPr/>
          <p:nvPr/>
        </p:nvCxnSpPr>
        <p:spPr>
          <a:xfrm rot="5400000">
            <a:off x="4047831" y="4080716"/>
            <a:ext cx="4646428" cy="1588"/>
          </a:xfrm>
          <a:prstGeom prst="line">
            <a:avLst/>
          </a:prstGeom>
          <a:ln cmpd="sng">
            <a:prstDash val="dash"/>
          </a:ln>
        </p:spPr>
        <p:style>
          <a:lnRef idx="1">
            <a:schemeClr val="accent1"/>
          </a:lnRef>
          <a:fillRef idx="0">
            <a:schemeClr val="accent1"/>
          </a:fillRef>
          <a:effectRef idx="0">
            <a:schemeClr val="accent1"/>
          </a:effectRef>
          <a:fontRef idx="minor">
            <a:schemeClr val="tx1"/>
          </a:fontRef>
        </p:style>
      </p:cxnSp>
      <p:cxnSp>
        <p:nvCxnSpPr>
          <p:cNvPr id="62" name="34 Conector recto"/>
          <p:cNvCxnSpPr/>
          <p:nvPr/>
        </p:nvCxnSpPr>
        <p:spPr>
          <a:xfrm rot="5400000">
            <a:off x="6464179" y="4126698"/>
            <a:ext cx="4646428" cy="1588"/>
          </a:xfrm>
          <a:prstGeom prst="line">
            <a:avLst/>
          </a:prstGeom>
          <a:ln cmpd="sng">
            <a:prstDash val="dash"/>
          </a:ln>
        </p:spPr>
        <p:style>
          <a:lnRef idx="1">
            <a:schemeClr val="accent1"/>
          </a:lnRef>
          <a:fillRef idx="0">
            <a:schemeClr val="accent1"/>
          </a:fillRef>
          <a:effectRef idx="0">
            <a:schemeClr val="accent1"/>
          </a:effectRef>
          <a:fontRef idx="minor">
            <a:schemeClr val="tx1"/>
          </a:fontRef>
        </p:style>
      </p:cxnSp>
      <p:sp>
        <p:nvSpPr>
          <p:cNvPr id="64" name="40 CuadroTexto"/>
          <p:cNvSpPr txBox="1">
            <a:spLocks noChangeArrowheads="1"/>
          </p:cNvSpPr>
          <p:nvPr/>
        </p:nvSpPr>
        <p:spPr bwMode="auto">
          <a:xfrm>
            <a:off x="6384821" y="5912268"/>
            <a:ext cx="238879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s-CL" altLang="es-CL" sz="1000" b="1" dirty="0" smtClean="0">
                <a:solidFill>
                  <a:schemeClr val="bg1"/>
                </a:solidFill>
                <a:latin typeface="Century Gothic" panose="020B0502020202020204" pitchFamily="34" charset="0"/>
              </a:rPr>
              <a:t>Grado Académico : Licenciado en </a:t>
            </a:r>
          </a:p>
          <a:p>
            <a:pPr eaLnBrk="1" hangingPunct="1">
              <a:spcBef>
                <a:spcPct val="0"/>
              </a:spcBef>
              <a:buFontTx/>
              <a:buNone/>
              <a:defRPr/>
            </a:pPr>
            <a:r>
              <a:rPr lang="es-CL" altLang="es-CL" sz="1000" b="1" dirty="0" smtClean="0">
                <a:solidFill>
                  <a:schemeClr val="bg1"/>
                </a:solidFill>
                <a:latin typeface="Century Gothic" panose="020B0502020202020204" pitchFamily="34" charset="0"/>
              </a:rPr>
              <a:t>Ciencias Navales y Marítimas</a:t>
            </a:r>
          </a:p>
          <a:p>
            <a:pPr eaLnBrk="1" hangingPunct="1">
              <a:spcBef>
                <a:spcPct val="0"/>
              </a:spcBef>
              <a:buFontTx/>
              <a:buNone/>
              <a:defRPr/>
            </a:pPr>
            <a:r>
              <a:rPr lang="es-CL" altLang="es-CL" sz="1000" b="1" dirty="0" smtClean="0">
                <a:solidFill>
                  <a:schemeClr val="bg1"/>
                </a:solidFill>
                <a:latin typeface="Century Gothic" panose="020B0502020202020204" pitchFamily="34" charset="0"/>
              </a:rPr>
              <a:t>Título Profesional : Oficial de Marina</a:t>
            </a:r>
            <a:endParaRPr lang="es-CL" altLang="es-CL" sz="1000" b="1" dirty="0">
              <a:solidFill>
                <a:schemeClr val="bg1"/>
              </a:solidFill>
              <a:latin typeface="Century Gothic" panose="020B0502020202020204" pitchFamily="34" charset="0"/>
            </a:endParaRPr>
          </a:p>
        </p:txBody>
      </p:sp>
      <p:sp>
        <p:nvSpPr>
          <p:cNvPr id="65" name="36 Rectángulo"/>
          <p:cNvSpPr/>
          <p:nvPr/>
        </p:nvSpPr>
        <p:spPr>
          <a:xfrm>
            <a:off x="3758531" y="2215904"/>
            <a:ext cx="396875" cy="3990124"/>
          </a:xfrm>
          <a:prstGeom prst="rect">
            <a:avLst/>
          </a:prstGeom>
          <a:solidFill>
            <a:schemeClr val="bg1">
              <a:lumMod val="6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66" name="3 CuadroTexto"/>
          <p:cNvSpPr txBox="1">
            <a:spLocks noChangeArrowheads="1"/>
          </p:cNvSpPr>
          <p:nvPr/>
        </p:nvSpPr>
        <p:spPr bwMode="auto">
          <a:xfrm rot="-5400000">
            <a:off x="2805412" y="3313452"/>
            <a:ext cx="2419350" cy="307975"/>
          </a:xfrm>
          <a:prstGeom prst="rect">
            <a:avLst/>
          </a:prstGeom>
          <a:noFill/>
          <a:ln w="9525">
            <a:noFill/>
            <a:miter lim="800000"/>
            <a:headEnd/>
            <a:tailEnd/>
          </a:ln>
        </p:spPr>
        <p:txBody>
          <a:bodyPr wrap="none">
            <a:spAutoFit/>
          </a:bodyPr>
          <a:lstStyle/>
          <a:p>
            <a:pPr eaLnBrk="1" hangingPunct="1"/>
            <a:r>
              <a:rPr lang="es-CL" altLang="es-CL" sz="1400" b="1" dirty="0">
                <a:solidFill>
                  <a:schemeClr val="bg1"/>
                </a:solidFill>
                <a:latin typeface="Century Gothic" pitchFamily="34" charset="0"/>
              </a:rPr>
              <a:t>ELECCIÓN DE ESCALAFÓN</a:t>
            </a:r>
          </a:p>
        </p:txBody>
      </p:sp>
      <p:pic>
        <p:nvPicPr>
          <p:cNvPr id="67" name="40 Imagen" descr="cadete_1.jpg"/>
          <p:cNvPicPr>
            <a:picLocks noChangeAspect="1"/>
          </p:cNvPicPr>
          <p:nvPr/>
        </p:nvPicPr>
        <p:blipFill>
          <a:blip r:embed="rId7" cstate="print"/>
          <a:stretch>
            <a:fillRect/>
          </a:stretch>
        </p:blipFill>
        <p:spPr>
          <a:xfrm>
            <a:off x="2714635" y="2126235"/>
            <a:ext cx="357312" cy="708932"/>
          </a:xfrm>
          <a:prstGeom prst="rect">
            <a:avLst/>
          </a:prstGeom>
        </p:spPr>
      </p:pic>
      <p:pic>
        <p:nvPicPr>
          <p:cNvPr id="68" name="41 Imagen" descr="cadete_2.jpg"/>
          <p:cNvPicPr>
            <a:picLocks noChangeAspect="1"/>
          </p:cNvPicPr>
          <p:nvPr/>
        </p:nvPicPr>
        <p:blipFill>
          <a:blip r:embed="rId8" cstate="print"/>
          <a:stretch>
            <a:fillRect/>
          </a:stretch>
        </p:blipFill>
        <p:spPr>
          <a:xfrm>
            <a:off x="4365304" y="2183262"/>
            <a:ext cx="424521" cy="709200"/>
          </a:xfrm>
          <a:prstGeom prst="rect">
            <a:avLst/>
          </a:prstGeom>
        </p:spPr>
      </p:pic>
      <p:pic>
        <p:nvPicPr>
          <p:cNvPr id="69" name="42 Imagen" descr="cadete_3.jpg"/>
          <p:cNvPicPr>
            <a:picLocks noChangeAspect="1"/>
          </p:cNvPicPr>
          <p:nvPr/>
        </p:nvPicPr>
        <p:blipFill>
          <a:blip r:embed="rId9" cstate="print"/>
          <a:stretch>
            <a:fillRect/>
          </a:stretch>
        </p:blipFill>
        <p:spPr>
          <a:xfrm>
            <a:off x="5422204" y="2195137"/>
            <a:ext cx="424521" cy="709200"/>
          </a:xfrm>
          <a:prstGeom prst="rect">
            <a:avLst/>
          </a:prstGeom>
        </p:spPr>
      </p:pic>
      <p:pic>
        <p:nvPicPr>
          <p:cNvPr id="70" name="43 Imagen" descr="brigadier.jpg"/>
          <p:cNvPicPr>
            <a:picLocks noChangeAspect="1"/>
          </p:cNvPicPr>
          <p:nvPr/>
        </p:nvPicPr>
        <p:blipFill>
          <a:blip r:embed="rId10" cstate="print"/>
          <a:stretch>
            <a:fillRect/>
          </a:stretch>
        </p:blipFill>
        <p:spPr>
          <a:xfrm>
            <a:off x="6903875" y="2195137"/>
            <a:ext cx="424521" cy="709200"/>
          </a:xfrm>
          <a:prstGeom prst="rect">
            <a:avLst/>
          </a:prstGeom>
        </p:spPr>
      </p:pic>
      <p:pic>
        <p:nvPicPr>
          <p:cNvPr id="71" name="44 Imagen" descr="guardiamarina.jpg"/>
          <p:cNvPicPr>
            <a:picLocks noChangeAspect="1"/>
          </p:cNvPicPr>
          <p:nvPr/>
        </p:nvPicPr>
        <p:blipFill>
          <a:blip r:embed="rId11" cstate="print"/>
          <a:stretch>
            <a:fillRect/>
          </a:stretch>
        </p:blipFill>
        <p:spPr>
          <a:xfrm>
            <a:off x="10499454" y="1732001"/>
            <a:ext cx="598518" cy="999877"/>
          </a:xfrm>
          <a:prstGeom prst="rect">
            <a:avLst/>
          </a:prstGeom>
        </p:spPr>
      </p:pic>
      <p:pic>
        <p:nvPicPr>
          <p:cNvPr id="2" name="Imagen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097" y="-657328"/>
            <a:ext cx="5998150" cy="3334319"/>
          </a:xfrm>
          <a:prstGeom prst="rect">
            <a:avLst/>
          </a:prstGeom>
        </p:spPr>
      </p:pic>
    </p:spTree>
    <p:extLst>
      <p:ext uri="{BB962C8B-B14F-4D97-AF65-F5344CB8AC3E}">
        <p14:creationId xmlns:p14="http://schemas.microsoft.com/office/powerpoint/2010/main" val="3904079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BEBA8EAE-BF5A-486C-A8C5-ECC9F3942E4B}">
                <a14:imgProps xmlns:a14="http://schemas.microsoft.com/office/drawing/2010/main">
                  <a14:imgLayer r:embed="rId5">
                    <a14:imgEffect>
                      <a14:brightnessContrast contrast="40000"/>
                    </a14:imgEffect>
                  </a14:imgLayer>
                </a14:imgProps>
              </a:ext>
            </a:extLst>
          </a:blip>
          <a:stretch>
            <a:fillRect/>
          </a:stretch>
        </p:blipFill>
        <p:spPr>
          <a:xfrm>
            <a:off x="1375442" y="1158949"/>
            <a:ext cx="10505353" cy="5603358"/>
          </a:xfrm>
          <a:prstGeom prst="rect">
            <a:avLst/>
          </a:prstGeom>
        </p:spPr>
      </p:pic>
      <p:pic>
        <p:nvPicPr>
          <p:cNvPr id="12" name="Imagen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28119" y="-325535"/>
            <a:ext cx="6031966" cy="2176238"/>
          </a:xfrm>
          <a:prstGeom prst="rect">
            <a:avLst/>
          </a:prstGeom>
        </p:spPr>
      </p:pic>
    </p:spTree>
    <p:extLst>
      <p:ext uri="{BB962C8B-B14F-4D97-AF65-F5344CB8AC3E}">
        <p14:creationId xmlns:p14="http://schemas.microsoft.com/office/powerpoint/2010/main" val="2094762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7" name="Imagen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4219" y="3429001"/>
            <a:ext cx="1284685" cy="808015"/>
          </a:xfrm>
          <a:prstGeom prst="rect">
            <a:avLst/>
          </a:prstGeom>
        </p:spPr>
      </p:pic>
      <p:pic>
        <p:nvPicPr>
          <p:cNvPr id="14" name="13 Imagen" descr="PUNTOS.png"/>
          <p:cNvPicPr>
            <a:picLocks noChangeAspect="1"/>
          </p:cNvPicPr>
          <p:nvPr/>
        </p:nvPicPr>
        <p:blipFill>
          <a:blip r:embed="rId5"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MISIÓN.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MODELOS </a:t>
            </a: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DE FORMACIÓN.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¿QUÉ SE ESTUDIA</a:t>
            </a: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 PLAN EDUCACIONAL.</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NUESTRAS INSTALACIONES.</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ESCUELA NAVAL  DE HOY - ACREDITADA.</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s-CL" altLang="es-CL" sz="20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n-US" altLang="es-CL" sz="2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5" name="Imagen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0452" y="2821769"/>
            <a:ext cx="1284685" cy="808015"/>
          </a:xfrm>
          <a:prstGeom prst="rect">
            <a:avLst/>
          </a:prstGeom>
        </p:spPr>
      </p:pic>
      <p:pic>
        <p:nvPicPr>
          <p:cNvPr id="28" name="Imagen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0500" y="4598430"/>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01</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CuadroTexto 29"/>
          <p:cNvSpPr txBox="1"/>
          <p:nvPr/>
        </p:nvSpPr>
        <p:spPr>
          <a:xfrm>
            <a:off x="2534658" y="303256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02</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CuadroTexto 30"/>
          <p:cNvSpPr txBox="1"/>
          <p:nvPr/>
        </p:nvSpPr>
        <p:spPr>
          <a:xfrm>
            <a:off x="2542674" y="3625765"/>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03</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3" name="CuadroTexto 32"/>
          <p:cNvSpPr txBox="1"/>
          <p:nvPr/>
        </p:nvSpPr>
        <p:spPr>
          <a:xfrm>
            <a:off x="2546674" y="482090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05</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pic>
        <p:nvPicPr>
          <p:cNvPr id="21" name="Imagen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60499" y="4012894"/>
            <a:ext cx="1284685" cy="808014"/>
          </a:xfrm>
          <a:prstGeom prst="rect">
            <a:avLst/>
          </a:prstGeom>
        </p:spPr>
      </p:pic>
      <p:sp>
        <p:nvSpPr>
          <p:cNvPr id="32" name="CuadroTexto 31"/>
          <p:cNvSpPr txBox="1"/>
          <p:nvPr/>
        </p:nvSpPr>
        <p:spPr>
          <a:xfrm>
            <a:off x="2550690" y="4235368"/>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04</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64580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8" name="7 Imagen" descr="fondo ppt3.jpg"/>
          <p:cNvPicPr>
            <a:picLocks noChangeAspect="1"/>
          </p:cNvPicPr>
          <p:nvPr/>
        </p:nvPicPr>
        <p:blipFill>
          <a:blip r:embed="rId4" cstate="print"/>
          <a:stretch>
            <a:fillRect/>
          </a:stretch>
        </p:blipFill>
        <p:spPr>
          <a:xfrm>
            <a:off x="0" y="0"/>
            <a:ext cx="12192000" cy="6858000"/>
          </a:xfrm>
          <a:prstGeom prst="rect">
            <a:avLst/>
          </a:prstGeom>
        </p:spPr>
      </p:pic>
      <p:pic>
        <p:nvPicPr>
          <p:cNvPr id="10" name="9 Imagen" descr="COS_5338.jpg"/>
          <p:cNvPicPr>
            <a:picLocks noChangeAspect="1"/>
          </p:cNvPicPr>
          <p:nvPr/>
        </p:nvPicPr>
        <p:blipFill>
          <a:blip r:embed="rId5" cstate="print"/>
          <a:stretch>
            <a:fillRect/>
          </a:stretch>
        </p:blipFill>
        <p:spPr>
          <a:xfrm rot="506043">
            <a:off x="3841200" y="4332931"/>
            <a:ext cx="3428605" cy="2285992"/>
          </a:xfrm>
          <a:prstGeom prst="rect">
            <a:avLst/>
          </a:prstGeom>
          <a:ln>
            <a:noFill/>
          </a:ln>
          <a:effectLst>
            <a:outerShdw blurRad="190500" algn="tl" rotWithShape="0">
              <a:srgbClr val="000000">
                <a:alpha val="70000"/>
              </a:srgbClr>
            </a:outerShdw>
          </a:effectLst>
        </p:spPr>
      </p:pic>
      <p:pic>
        <p:nvPicPr>
          <p:cNvPr id="5" name="4 Imagen" descr="Imagen1.jpg"/>
          <p:cNvPicPr>
            <a:picLocks noChangeAspect="1"/>
          </p:cNvPicPr>
          <p:nvPr/>
        </p:nvPicPr>
        <p:blipFill>
          <a:blip r:embed="rId6" cstate="print"/>
          <a:srcRect l="8662" t="29167" r="18706" b="2777"/>
          <a:stretch>
            <a:fillRect/>
          </a:stretch>
        </p:blipFill>
        <p:spPr>
          <a:xfrm rot="21112163">
            <a:off x="328714" y="299181"/>
            <a:ext cx="5538434" cy="38095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Rectángulo 2"/>
          <p:cNvSpPr/>
          <p:nvPr/>
        </p:nvSpPr>
        <p:spPr>
          <a:xfrm>
            <a:off x="0" y="0"/>
            <a:ext cx="12192000"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solidFill>
                <a:sysClr val="windowText" lastClr="000000"/>
              </a:solidFill>
            </a:endParaRPr>
          </a:p>
        </p:txBody>
      </p:sp>
      <p:pic>
        <p:nvPicPr>
          <p:cNvPr id="11" name="Imagen 10"/>
          <p:cNvPicPr>
            <a:picLocks noChangeAspect="1"/>
          </p:cNvPicPr>
          <p:nvPr/>
        </p:nvPicPr>
        <p:blipFill>
          <a:blip r:embed="rId7"/>
          <a:stretch>
            <a:fillRect/>
          </a:stretch>
        </p:blipFill>
        <p:spPr>
          <a:xfrm>
            <a:off x="6814436" y="259482"/>
            <a:ext cx="4497105" cy="6253231"/>
          </a:xfrm>
          <a:prstGeom prst="rect">
            <a:avLst/>
          </a:prstGeom>
          <a:effectLst>
            <a:softEdge rad="88900"/>
          </a:effectLst>
        </p:spPr>
      </p:pic>
      <p:pic>
        <p:nvPicPr>
          <p:cNvPr id="12" name="Imagen 11"/>
          <p:cNvPicPr>
            <a:picLocks noChangeAspect="1"/>
          </p:cNvPicPr>
          <p:nvPr/>
        </p:nvPicPr>
        <p:blipFill>
          <a:blip r:embed="rId8"/>
          <a:stretch>
            <a:fillRect/>
          </a:stretch>
        </p:blipFill>
        <p:spPr>
          <a:xfrm>
            <a:off x="44120" y="137061"/>
            <a:ext cx="4539031" cy="3110077"/>
          </a:xfrm>
          <a:prstGeom prst="rect">
            <a:avLst/>
          </a:prstGeom>
          <a:effectLst>
            <a:softEdge rad="88900"/>
          </a:effectLst>
        </p:spPr>
      </p:pic>
      <p:pic>
        <p:nvPicPr>
          <p:cNvPr id="6" name="Imagen 5"/>
          <p:cNvPicPr>
            <a:picLocks noChangeAspect="1"/>
          </p:cNvPicPr>
          <p:nvPr/>
        </p:nvPicPr>
        <p:blipFill>
          <a:blip r:embed="rId9"/>
          <a:stretch>
            <a:fillRect/>
          </a:stretch>
        </p:blipFill>
        <p:spPr>
          <a:xfrm>
            <a:off x="1314771" y="3406332"/>
            <a:ext cx="4619206" cy="3378696"/>
          </a:xfrm>
          <a:prstGeom prst="rect">
            <a:avLst/>
          </a:prstGeom>
          <a:effectLst>
            <a:softEdge rad="76200"/>
          </a:effectLst>
        </p:spPr>
      </p:pic>
    </p:spTree>
    <p:extLst>
      <p:ext uri="{BB962C8B-B14F-4D97-AF65-F5344CB8AC3E}">
        <p14:creationId xmlns:p14="http://schemas.microsoft.com/office/powerpoint/2010/main" val="932631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8" name="7 Imagen" descr="fondo ppt3.jpg"/>
          <p:cNvPicPr>
            <a:picLocks noChangeAspect="1"/>
          </p:cNvPicPr>
          <p:nvPr/>
        </p:nvPicPr>
        <p:blipFill>
          <a:blip r:embed="rId4" cstate="print"/>
          <a:stretch>
            <a:fillRect/>
          </a:stretch>
        </p:blipFill>
        <p:spPr>
          <a:xfrm>
            <a:off x="0" y="0"/>
            <a:ext cx="12192000" cy="6858000"/>
          </a:xfrm>
          <a:prstGeom prst="rect">
            <a:avLst/>
          </a:prstGeom>
        </p:spPr>
      </p:pic>
      <p:pic>
        <p:nvPicPr>
          <p:cNvPr id="10" name="9 Imagen" descr="COS_5338.jpg"/>
          <p:cNvPicPr>
            <a:picLocks noChangeAspect="1"/>
          </p:cNvPicPr>
          <p:nvPr/>
        </p:nvPicPr>
        <p:blipFill>
          <a:blip r:embed="rId5" cstate="print"/>
          <a:stretch>
            <a:fillRect/>
          </a:stretch>
        </p:blipFill>
        <p:spPr>
          <a:xfrm rot="506043">
            <a:off x="3841200" y="4332931"/>
            <a:ext cx="3428605" cy="2285992"/>
          </a:xfrm>
          <a:prstGeom prst="rect">
            <a:avLst/>
          </a:prstGeom>
          <a:ln>
            <a:noFill/>
          </a:ln>
          <a:effectLst>
            <a:outerShdw blurRad="190500" algn="tl" rotWithShape="0">
              <a:srgbClr val="000000">
                <a:alpha val="70000"/>
              </a:srgbClr>
            </a:outerShdw>
          </a:effectLst>
        </p:spPr>
      </p:pic>
      <p:pic>
        <p:nvPicPr>
          <p:cNvPr id="5" name="4 Imagen" descr="Imagen1.jpg"/>
          <p:cNvPicPr>
            <a:picLocks noChangeAspect="1"/>
          </p:cNvPicPr>
          <p:nvPr/>
        </p:nvPicPr>
        <p:blipFill>
          <a:blip r:embed="rId6" cstate="print"/>
          <a:srcRect l="8662" t="29167" r="18706" b="2777"/>
          <a:stretch>
            <a:fillRect/>
          </a:stretch>
        </p:blipFill>
        <p:spPr>
          <a:xfrm rot="21112163">
            <a:off x="328714" y="299181"/>
            <a:ext cx="5538434" cy="38095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99173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6 Imagen" descr="fondo ppt2.jpg"/>
          <p:cNvPicPr>
            <a:picLocks noChangeAspect="1"/>
          </p:cNvPicPr>
          <p:nvPr/>
        </p:nvPicPr>
        <p:blipFill>
          <a:blip r:embed="rId3" cstate="print"/>
          <a:stretch>
            <a:fillRect/>
          </a:stretch>
        </p:blipFill>
        <p:spPr>
          <a:xfrm>
            <a:off x="0" y="0"/>
            <a:ext cx="12192000" cy="6858000"/>
          </a:xfrm>
          <a:prstGeom prst="rect">
            <a:avLst/>
          </a:prstGeom>
        </p:spPr>
      </p:pic>
      <p:pic>
        <p:nvPicPr>
          <p:cNvPr id="3" name="2 Imagen" descr="DSC_9648.JPG"/>
          <p:cNvPicPr>
            <a:picLocks noChangeAspect="1"/>
          </p:cNvPicPr>
          <p:nvPr/>
        </p:nvPicPr>
        <p:blipFill>
          <a:blip r:embed="rId4" cstate="print"/>
          <a:stretch>
            <a:fillRect/>
          </a:stretch>
        </p:blipFill>
        <p:spPr>
          <a:xfrm rot="396111">
            <a:off x="3274805" y="3826609"/>
            <a:ext cx="3747303" cy="2504991"/>
          </a:xfrm>
          <a:prstGeom prst="rect">
            <a:avLst/>
          </a:prstGeom>
          <a:ln>
            <a:noFill/>
          </a:ln>
          <a:effectLst>
            <a:outerShdw blurRad="190500" algn="tl" rotWithShape="0">
              <a:srgbClr val="000000">
                <a:alpha val="70000"/>
              </a:srgbClr>
            </a:outerShdw>
          </a:effectLst>
        </p:spPr>
      </p:pic>
      <p:pic>
        <p:nvPicPr>
          <p:cNvPr id="6" name="5 Imagen" descr="cross.jpg"/>
          <p:cNvPicPr>
            <a:picLocks noChangeAspect="1"/>
          </p:cNvPicPr>
          <p:nvPr/>
        </p:nvPicPr>
        <p:blipFill>
          <a:blip r:embed="rId5" cstate="print"/>
          <a:stretch>
            <a:fillRect/>
          </a:stretch>
        </p:blipFill>
        <p:spPr>
          <a:xfrm>
            <a:off x="3524232" y="1904990"/>
            <a:ext cx="3592755" cy="220031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4 Imagen" descr="RED_4357.jpg"/>
          <p:cNvPicPr>
            <a:picLocks noChangeAspect="1"/>
          </p:cNvPicPr>
          <p:nvPr/>
        </p:nvPicPr>
        <p:blipFill>
          <a:blip r:embed="rId6" cstate="print"/>
          <a:stretch>
            <a:fillRect/>
          </a:stretch>
        </p:blipFill>
        <p:spPr>
          <a:xfrm rot="618994">
            <a:off x="-366311" y="4049391"/>
            <a:ext cx="3976484" cy="265098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2 Imagen"/>
          <p:cNvPicPr>
            <a:picLocks noChangeAspect="1"/>
          </p:cNvPicPr>
          <p:nvPr/>
        </p:nvPicPr>
        <p:blipFill>
          <a:blip r:embed="rId7" cstate="print"/>
          <a:srcRect/>
          <a:stretch>
            <a:fillRect/>
          </a:stretch>
        </p:blipFill>
        <p:spPr bwMode="auto">
          <a:xfrm>
            <a:off x="4190987" y="1714488"/>
            <a:ext cx="406408" cy="407576"/>
          </a:xfrm>
          <a:prstGeom prst="rect">
            <a:avLst/>
          </a:prstGeom>
          <a:noFill/>
          <a:ln w="9525">
            <a:noFill/>
            <a:miter lim="800000"/>
            <a:headEnd/>
            <a:tailEnd/>
          </a:ln>
        </p:spPr>
      </p:pic>
    </p:spTree>
    <p:extLst>
      <p:ext uri="{BB962C8B-B14F-4D97-AF65-F5344CB8AC3E}">
        <p14:creationId xmlns:p14="http://schemas.microsoft.com/office/powerpoint/2010/main" val="3014959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9" name="8 Imagen" descr="fondo ppt1.jpg"/>
          <p:cNvPicPr>
            <a:picLocks noChangeAspect="1"/>
          </p:cNvPicPr>
          <p:nvPr/>
        </p:nvPicPr>
        <p:blipFill>
          <a:blip r:embed="rId3" cstate="print"/>
          <a:stretch>
            <a:fillRect/>
          </a:stretch>
        </p:blipFill>
        <p:spPr>
          <a:xfrm>
            <a:off x="0" y="0"/>
            <a:ext cx="12192000" cy="6858000"/>
          </a:xfrm>
          <a:prstGeom prst="rect">
            <a:avLst/>
          </a:prstGeom>
        </p:spPr>
      </p:pic>
      <p:pic>
        <p:nvPicPr>
          <p:cNvPr id="5" name="Picture 3" descr="casa yate 2"/>
          <p:cNvPicPr>
            <a:picLocks noChangeAspect="1" noChangeArrowheads="1"/>
          </p:cNvPicPr>
          <p:nvPr/>
        </p:nvPicPr>
        <p:blipFill>
          <a:blip r:embed="rId4" cstate="print"/>
          <a:srcRect/>
          <a:stretch>
            <a:fillRect/>
          </a:stretch>
        </p:blipFill>
        <p:spPr bwMode="auto">
          <a:xfrm>
            <a:off x="7048507" y="4667259"/>
            <a:ext cx="2667019" cy="17793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5 Imagen" descr="CHILOE-(2).jpg"/>
          <p:cNvPicPr>
            <a:picLocks noChangeAspect="1"/>
          </p:cNvPicPr>
          <p:nvPr/>
        </p:nvPicPr>
        <p:blipFill>
          <a:blip r:embed="rId5" cstate="print"/>
          <a:stretch>
            <a:fillRect/>
          </a:stretch>
        </p:blipFill>
        <p:spPr>
          <a:xfrm rot="20955606">
            <a:off x="5954915" y="525644"/>
            <a:ext cx="2842037" cy="28420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descr="H:\2022\0316 FOTOGRAFIAS REMO\DSC_9358.JPG"/>
          <p:cNvPicPr>
            <a:picLocks noChangeAspect="1" noChangeArrowheads="1"/>
          </p:cNvPicPr>
          <p:nvPr/>
        </p:nvPicPr>
        <p:blipFill>
          <a:blip r:embed="rId6" cstate="print"/>
          <a:srcRect/>
          <a:stretch>
            <a:fillRect/>
          </a:stretch>
        </p:blipFill>
        <p:spPr bwMode="auto">
          <a:xfrm>
            <a:off x="380960" y="3333749"/>
            <a:ext cx="3619525" cy="24162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descr="H:\2022\0316 FOTOGRAFIAS REMO\DSC_9772.JPG"/>
          <p:cNvPicPr>
            <a:picLocks noChangeAspect="1" noChangeArrowheads="1"/>
          </p:cNvPicPr>
          <p:nvPr/>
        </p:nvPicPr>
        <p:blipFill>
          <a:blip r:embed="rId7" cstate="print"/>
          <a:srcRect/>
          <a:stretch>
            <a:fillRect/>
          </a:stretch>
        </p:blipFill>
        <p:spPr bwMode="auto">
          <a:xfrm rot="21273429">
            <a:off x="3521411" y="4240099"/>
            <a:ext cx="3143272" cy="20983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2 Imagen"/>
          <p:cNvPicPr>
            <a:picLocks noChangeAspect="1"/>
          </p:cNvPicPr>
          <p:nvPr/>
        </p:nvPicPr>
        <p:blipFill>
          <a:blip r:embed="rId8" cstate="print"/>
          <a:srcRect/>
          <a:stretch>
            <a:fillRect/>
          </a:stretch>
        </p:blipFill>
        <p:spPr bwMode="auto">
          <a:xfrm>
            <a:off x="6356347" y="546549"/>
            <a:ext cx="406408" cy="407576"/>
          </a:xfrm>
          <a:prstGeom prst="rect">
            <a:avLst/>
          </a:prstGeom>
          <a:noFill/>
          <a:ln w="9525">
            <a:noFill/>
            <a:miter lim="800000"/>
            <a:headEnd/>
            <a:tailEnd/>
          </a:ln>
        </p:spPr>
      </p:pic>
    </p:spTree>
    <p:extLst>
      <p:ext uri="{BB962C8B-B14F-4D97-AF65-F5344CB8AC3E}">
        <p14:creationId xmlns:p14="http://schemas.microsoft.com/office/powerpoint/2010/main" val="3138295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7" name="Imagen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4219" y="3429001"/>
            <a:ext cx="1284685" cy="808015"/>
          </a:xfrm>
          <a:prstGeom prst="rect">
            <a:avLst/>
          </a:prstGeom>
        </p:spPr>
      </p:pic>
      <p:pic>
        <p:nvPicPr>
          <p:cNvPr id="14" name="13 Imagen" descr="PUNTOS.png"/>
          <p:cNvPicPr>
            <a:picLocks noChangeAspect="1"/>
          </p:cNvPicPr>
          <p:nvPr/>
        </p:nvPicPr>
        <p:blipFill>
          <a:blip r:embed="rId5"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MISIÓN.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MODELOS </a:t>
            </a: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DE FORMACIÓN.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¿QUÉ SE ESTUDIA</a:t>
            </a: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 PLAN EDUCACIONAL.</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NUESTRAS INSTALACIONES.</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smtClean="0">
                <a:ln>
                  <a:noFill/>
                </a:ln>
                <a:solidFill>
                  <a:prstClr val="white"/>
                </a:solidFill>
                <a:effectLst/>
                <a:uLnTx/>
                <a:uFillTx/>
                <a:latin typeface="Calibri"/>
                <a:ea typeface="+mn-ea"/>
                <a:cs typeface="+mn-cs"/>
              </a:rPr>
              <a:t>ESCUELA NAVAL  DE HOY - ACREDITADA.</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s-CL" altLang="es-CL" sz="20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n-US" altLang="es-CL" sz="2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5" name="Imagen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0452" y="2821769"/>
            <a:ext cx="1284685" cy="808015"/>
          </a:xfrm>
          <a:prstGeom prst="rect">
            <a:avLst/>
          </a:prstGeom>
        </p:spPr>
      </p:pic>
      <p:pic>
        <p:nvPicPr>
          <p:cNvPr id="27" name="Imagen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484" y="4012894"/>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01</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CuadroTexto 29"/>
          <p:cNvSpPr txBox="1"/>
          <p:nvPr/>
        </p:nvSpPr>
        <p:spPr>
          <a:xfrm>
            <a:off x="2534658" y="303256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02</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CuadroTexto 30"/>
          <p:cNvSpPr txBox="1"/>
          <p:nvPr/>
        </p:nvSpPr>
        <p:spPr>
          <a:xfrm>
            <a:off x="2542674" y="3625765"/>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03</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CuadroTexto 31"/>
          <p:cNvSpPr txBox="1"/>
          <p:nvPr/>
        </p:nvSpPr>
        <p:spPr>
          <a:xfrm>
            <a:off x="2550690" y="4235368"/>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04</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pic>
        <p:nvPicPr>
          <p:cNvPr id="21" name="Imagen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58203" y="4586740"/>
            <a:ext cx="1284685" cy="808014"/>
          </a:xfrm>
          <a:prstGeom prst="rect">
            <a:avLst/>
          </a:prstGeom>
        </p:spPr>
      </p:pic>
      <p:sp>
        <p:nvSpPr>
          <p:cNvPr id="33" name="CuadroTexto 32"/>
          <p:cNvSpPr txBox="1"/>
          <p:nvPr/>
        </p:nvSpPr>
        <p:spPr>
          <a:xfrm>
            <a:off x="2546674" y="482090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05</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42832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 name="Text Box 12">
            <a:extLst>
              <a:ext uri="{FF2B5EF4-FFF2-40B4-BE49-F238E27FC236}">
                <a16:creationId xmlns:a16="http://schemas.microsoft.com/office/drawing/2014/main" id="{3EE5B0DA-1A1B-45F8-8E27-229626353C59}"/>
              </a:ext>
            </a:extLst>
          </p:cNvPr>
          <p:cNvSpPr txBox="1">
            <a:spLocks noChangeArrowheads="1"/>
          </p:cNvSpPr>
          <p:nvPr/>
        </p:nvSpPr>
        <p:spPr bwMode="auto">
          <a:xfrm rot="16200000">
            <a:off x="-1956198" y="3490814"/>
            <a:ext cx="5086792" cy="707886"/>
          </a:xfrm>
          <a:prstGeom prst="rect">
            <a:avLst/>
          </a:prstGeom>
          <a:noFill/>
          <a:ln w="9525">
            <a:noFill/>
            <a:miter lim="800000"/>
            <a:headEnd/>
            <a:tailEnd/>
          </a:ln>
          <a:effectLst>
            <a:outerShdw blurRad="63500" dist="17961" dir="2700000" algn="ctr" rotWithShape="0">
              <a:srgbClr val="000000">
                <a:alpha val="74998"/>
              </a:srgbClr>
            </a:outerShdw>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4000" b="1" i="0" u="none" strike="noStrike" kern="1200" cap="none" spc="0" normalizeH="0" baseline="0" noProof="0" dirty="0" smtClean="0">
                <a:ln>
                  <a:noFill/>
                </a:ln>
                <a:solidFill>
                  <a:prstClr val="white"/>
                </a:solidFill>
                <a:effectLst/>
                <a:uLnTx/>
                <a:uFillTx/>
                <a:latin typeface="Bebas Neue" panose="020B0606020202050201" pitchFamily="34" charset="0"/>
                <a:ea typeface="+mn-ea"/>
                <a:cs typeface="+mn-cs"/>
              </a:rPr>
              <a:t>PROCESOS DE ACREDITACIÓN</a:t>
            </a:r>
            <a:endParaRPr kumimoji="0" lang="es-ES" sz="4000" b="1" i="0" u="none" strike="noStrike" kern="1200" cap="none" spc="0" normalizeH="0" baseline="0" noProof="0" dirty="0">
              <a:ln>
                <a:noFill/>
              </a:ln>
              <a:solidFill>
                <a:prstClr val="white"/>
              </a:solidFill>
              <a:effectLst/>
              <a:uLnTx/>
              <a:uFillTx/>
              <a:latin typeface="Bebas Neue" panose="020B0606020202050201" pitchFamily="34" charset="0"/>
              <a:ea typeface="+mn-ea"/>
              <a:cs typeface="+mn-cs"/>
            </a:endParaRPr>
          </a:p>
        </p:txBody>
      </p:sp>
      <p:grpSp>
        <p:nvGrpSpPr>
          <p:cNvPr id="10" name="Grupo 9"/>
          <p:cNvGrpSpPr/>
          <p:nvPr/>
        </p:nvGrpSpPr>
        <p:grpSpPr>
          <a:xfrm>
            <a:off x="1481931" y="1583482"/>
            <a:ext cx="2619375" cy="1047750"/>
            <a:chOff x="2824" y="278970"/>
            <a:chExt cx="2619375" cy="1047750"/>
          </a:xfrm>
        </p:grpSpPr>
        <p:sp>
          <p:nvSpPr>
            <p:cNvPr id="45" name="Cheurón 44"/>
            <p:cNvSpPr/>
            <p:nvPr/>
          </p:nvSpPr>
          <p:spPr>
            <a:xfrm>
              <a:off x="2824" y="278970"/>
              <a:ext cx="2619375" cy="1047750"/>
            </a:xfrm>
            <a:prstGeom prst="chevron">
              <a:avLst/>
            </a:prstGeom>
          </p:spPr>
          <p:style>
            <a:lnRef idx="2">
              <a:schemeClr val="lt1">
                <a:hueOff val="0"/>
                <a:satOff val="0"/>
                <a:lumOff val="0"/>
                <a:alphaOff val="0"/>
              </a:schemeClr>
            </a:lnRef>
            <a:fillRef idx="1">
              <a:schemeClr val="accent4">
                <a:alpha val="90000"/>
                <a:hueOff val="0"/>
                <a:satOff val="0"/>
                <a:lumOff val="0"/>
                <a:alphaOff val="0"/>
              </a:schemeClr>
            </a:fillRef>
            <a:effectRef idx="0">
              <a:schemeClr val="accent4">
                <a:alpha val="90000"/>
                <a:hueOff val="0"/>
                <a:satOff val="0"/>
                <a:lumOff val="0"/>
                <a:alphaOff val="0"/>
              </a:schemeClr>
            </a:effectRef>
            <a:fontRef idx="minor">
              <a:schemeClr val="lt1"/>
            </a:fontRef>
          </p:style>
        </p:sp>
        <p:sp>
          <p:nvSpPr>
            <p:cNvPr id="46" name="Cheurón 4"/>
            <p:cNvSpPr txBox="1"/>
            <p:nvPr/>
          </p:nvSpPr>
          <p:spPr>
            <a:xfrm>
              <a:off x="526699" y="278970"/>
              <a:ext cx="1571625" cy="10477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30480" rIns="0" bIns="30480" numCol="1" spcCol="1270" anchor="ctr" anchorCtr="0">
              <a:noAutofit/>
            </a:bodyPr>
            <a:lstStyle/>
            <a:p>
              <a:pPr marL="0" marR="0" lvl="0" indent="0" algn="ctr" defTabSz="2133600" rtl="0" eaLnBrk="1" fontAlgn="auto" latinLnBrk="0" hangingPunct="1">
                <a:lnSpc>
                  <a:spcPct val="90000"/>
                </a:lnSpc>
                <a:spcBef>
                  <a:spcPct val="0"/>
                </a:spcBef>
                <a:spcAft>
                  <a:spcPct val="35000"/>
                </a:spcAft>
                <a:buClrTx/>
                <a:buSzTx/>
                <a:buFontTx/>
                <a:buNone/>
                <a:tabLst/>
                <a:defRPr/>
              </a:pPr>
              <a:r>
                <a:rPr kumimoji="0" lang="es-ES" sz="4800" b="0" i="0" u="none" strike="noStrike" kern="1200" cap="none" spc="0" normalizeH="0" baseline="0" noProof="0" dirty="0" smtClean="0">
                  <a:ln>
                    <a:noFill/>
                  </a:ln>
                  <a:solidFill>
                    <a:prstClr val="white"/>
                  </a:solidFill>
                  <a:effectLst/>
                  <a:uLnTx/>
                  <a:uFillTx/>
                  <a:latin typeface="Bebas Neue" panose="020B0606020202050201" pitchFamily="34" charset="0"/>
                  <a:ea typeface="+mn-ea"/>
                  <a:cs typeface="+mn-cs"/>
                </a:rPr>
                <a:t>2008</a:t>
              </a:r>
              <a:endParaRPr kumimoji="0" lang="es-ES" sz="4800" b="0" i="0" u="none" strike="noStrike" kern="1200" cap="none" spc="0" normalizeH="0" baseline="0" noProof="0" dirty="0">
                <a:ln>
                  <a:noFill/>
                </a:ln>
                <a:solidFill>
                  <a:prstClr val="white"/>
                </a:solidFill>
                <a:effectLst/>
                <a:uLnTx/>
                <a:uFillTx/>
                <a:latin typeface="Bebas Neue" panose="020B0606020202050201" pitchFamily="34" charset="0"/>
                <a:ea typeface="+mn-ea"/>
                <a:cs typeface="+mn-cs"/>
              </a:endParaRPr>
            </a:p>
          </p:txBody>
        </p:sp>
      </p:grpSp>
      <p:grpSp>
        <p:nvGrpSpPr>
          <p:cNvPr id="12" name="Grupo 11"/>
          <p:cNvGrpSpPr/>
          <p:nvPr/>
        </p:nvGrpSpPr>
        <p:grpSpPr>
          <a:xfrm>
            <a:off x="3760787" y="1672541"/>
            <a:ext cx="3722766" cy="869632"/>
            <a:chOff x="2281680" y="368029"/>
            <a:chExt cx="3722766" cy="869632"/>
          </a:xfrm>
        </p:grpSpPr>
        <p:sp>
          <p:nvSpPr>
            <p:cNvPr id="43" name="Cheurón 42"/>
            <p:cNvSpPr/>
            <p:nvPr/>
          </p:nvSpPr>
          <p:spPr>
            <a:xfrm>
              <a:off x="2281680" y="368029"/>
              <a:ext cx="3722766"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44" name="Cheurón 6"/>
            <p:cNvSpPr txBox="1"/>
            <p:nvPr/>
          </p:nvSpPr>
          <p:spPr>
            <a:xfrm>
              <a:off x="2716496" y="368029"/>
              <a:ext cx="2853134"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Docencia de pregrado.</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Gestión institucional.</a:t>
              </a:r>
              <a:endPar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endParaRPr>
            </a:p>
          </p:txBody>
        </p:sp>
      </p:grpSp>
      <p:sp>
        <p:nvSpPr>
          <p:cNvPr id="41" name="Cheurón 40"/>
          <p:cNvSpPr/>
          <p:nvPr/>
        </p:nvSpPr>
        <p:spPr>
          <a:xfrm>
            <a:off x="7179182" y="1672541"/>
            <a:ext cx="2295655"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42" name="Cheurón 8"/>
          <p:cNvSpPr txBox="1"/>
          <p:nvPr/>
        </p:nvSpPr>
        <p:spPr>
          <a:xfrm>
            <a:off x="7613998" y="1672541"/>
            <a:ext cx="1426023"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3000" b="1" i="0" u="none" strike="noStrike" kern="1200" cap="none" spc="0" normalizeH="0" baseline="0" noProof="0" dirty="0" smtClean="0">
                <a:ln>
                  <a:noFill/>
                </a:ln>
                <a:solidFill>
                  <a:srgbClr val="4472C4">
                    <a:lumMod val="50000"/>
                  </a:srgbClr>
                </a:solidFill>
                <a:effectLst/>
                <a:uLnTx/>
                <a:uFillTx/>
                <a:latin typeface="Bebas Neue" panose="020B0606020202050201" pitchFamily="34" charset="0"/>
                <a:ea typeface="+mn-ea"/>
                <a:cs typeface="+mn-cs"/>
              </a:rPr>
              <a:t>5 AÑOS</a:t>
            </a:r>
            <a:endParaRPr kumimoji="0" lang="es-ES" sz="3000" b="1" i="0" u="none" strike="noStrike" kern="1200" cap="none" spc="0" normalizeH="0" baseline="0" noProof="0" dirty="0">
              <a:ln>
                <a:noFill/>
              </a:ln>
              <a:solidFill>
                <a:srgbClr val="4472C4">
                  <a:lumMod val="50000"/>
                </a:srgbClr>
              </a:solidFill>
              <a:effectLst/>
              <a:uLnTx/>
              <a:uFillTx/>
              <a:latin typeface="Bebas Neue" panose="020B0606020202050201" pitchFamily="34" charset="0"/>
              <a:ea typeface="+mn-ea"/>
              <a:cs typeface="+mn-cs"/>
            </a:endParaRPr>
          </a:p>
        </p:txBody>
      </p:sp>
      <p:grpSp>
        <p:nvGrpSpPr>
          <p:cNvPr id="14" name="Grupo 13"/>
          <p:cNvGrpSpPr/>
          <p:nvPr/>
        </p:nvGrpSpPr>
        <p:grpSpPr>
          <a:xfrm>
            <a:off x="1481931" y="2777917"/>
            <a:ext cx="2619375" cy="1047750"/>
            <a:chOff x="2824" y="1473405"/>
            <a:chExt cx="2619375" cy="1047750"/>
          </a:xfrm>
        </p:grpSpPr>
        <p:sp>
          <p:nvSpPr>
            <p:cNvPr id="39" name="Cheurón 38"/>
            <p:cNvSpPr/>
            <p:nvPr/>
          </p:nvSpPr>
          <p:spPr>
            <a:xfrm>
              <a:off x="2824" y="1473405"/>
              <a:ext cx="2619375" cy="1047750"/>
            </a:xfrm>
            <a:prstGeom prst="chevron">
              <a:avLst/>
            </a:prstGeom>
          </p:spPr>
          <p:style>
            <a:lnRef idx="2">
              <a:schemeClr val="lt1">
                <a:hueOff val="0"/>
                <a:satOff val="0"/>
                <a:lumOff val="0"/>
                <a:alphaOff val="0"/>
              </a:schemeClr>
            </a:lnRef>
            <a:fillRef idx="1">
              <a:schemeClr val="accent4">
                <a:alpha val="90000"/>
                <a:hueOff val="0"/>
                <a:satOff val="0"/>
                <a:lumOff val="0"/>
                <a:alphaOff val="-13333"/>
              </a:schemeClr>
            </a:fillRef>
            <a:effectRef idx="0">
              <a:schemeClr val="accent4">
                <a:alpha val="90000"/>
                <a:hueOff val="0"/>
                <a:satOff val="0"/>
                <a:lumOff val="0"/>
                <a:alphaOff val="-13333"/>
              </a:schemeClr>
            </a:effectRef>
            <a:fontRef idx="minor">
              <a:schemeClr val="lt1"/>
            </a:fontRef>
          </p:style>
        </p:sp>
        <p:sp>
          <p:nvSpPr>
            <p:cNvPr id="40" name="Cheurón 10"/>
            <p:cNvSpPr txBox="1"/>
            <p:nvPr/>
          </p:nvSpPr>
          <p:spPr>
            <a:xfrm>
              <a:off x="526699" y="1473405"/>
              <a:ext cx="1571625" cy="10477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30480" rIns="0" bIns="30480" numCol="1" spcCol="1270" anchor="ctr" anchorCtr="0">
              <a:noAutofit/>
            </a:bodyPr>
            <a:lstStyle/>
            <a:p>
              <a:pPr marL="0" marR="0" lvl="0" indent="0" algn="ctr" defTabSz="2133600" rtl="0" eaLnBrk="1" fontAlgn="auto" latinLnBrk="0" hangingPunct="1">
                <a:lnSpc>
                  <a:spcPct val="90000"/>
                </a:lnSpc>
                <a:spcBef>
                  <a:spcPct val="0"/>
                </a:spcBef>
                <a:spcAft>
                  <a:spcPct val="35000"/>
                </a:spcAft>
                <a:buClrTx/>
                <a:buSzTx/>
                <a:buFontTx/>
                <a:buNone/>
                <a:tabLst/>
                <a:defRPr/>
              </a:pPr>
              <a:r>
                <a:rPr kumimoji="0" lang="es-ES" sz="4800" b="0" i="0" u="none" strike="noStrike" kern="1200" cap="none" spc="0" normalizeH="0" baseline="0" noProof="0" dirty="0" smtClean="0">
                  <a:ln>
                    <a:noFill/>
                  </a:ln>
                  <a:solidFill>
                    <a:prstClr val="white"/>
                  </a:solidFill>
                  <a:effectLst/>
                  <a:uLnTx/>
                  <a:uFillTx/>
                  <a:latin typeface="Bebas Neue" panose="020B0606020202050201" pitchFamily="34" charset="0"/>
                  <a:ea typeface="+mn-ea"/>
                  <a:cs typeface="+mn-cs"/>
                </a:rPr>
                <a:t>2013</a:t>
              </a:r>
              <a:endParaRPr kumimoji="0" lang="es-ES" sz="4800" b="0" i="0" u="none" strike="noStrike" kern="1200" cap="none" spc="0" normalizeH="0" baseline="0" noProof="0" dirty="0">
                <a:ln>
                  <a:noFill/>
                </a:ln>
                <a:solidFill>
                  <a:prstClr val="white"/>
                </a:solidFill>
                <a:effectLst/>
                <a:uLnTx/>
                <a:uFillTx/>
                <a:latin typeface="Bebas Neue" panose="020B0606020202050201" pitchFamily="34" charset="0"/>
                <a:ea typeface="+mn-ea"/>
                <a:cs typeface="+mn-cs"/>
              </a:endParaRPr>
            </a:p>
          </p:txBody>
        </p:sp>
      </p:grpSp>
      <p:grpSp>
        <p:nvGrpSpPr>
          <p:cNvPr id="15" name="Grupo 14"/>
          <p:cNvGrpSpPr/>
          <p:nvPr/>
        </p:nvGrpSpPr>
        <p:grpSpPr>
          <a:xfrm>
            <a:off x="3760787" y="2866976"/>
            <a:ext cx="3747746" cy="869632"/>
            <a:chOff x="2281680" y="1562464"/>
            <a:chExt cx="3747746" cy="869632"/>
          </a:xfrm>
        </p:grpSpPr>
        <p:sp>
          <p:nvSpPr>
            <p:cNvPr id="37" name="Cheurón 36"/>
            <p:cNvSpPr/>
            <p:nvPr/>
          </p:nvSpPr>
          <p:spPr>
            <a:xfrm>
              <a:off x="2281680" y="1562464"/>
              <a:ext cx="3747746"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38" name="Cheurón 12"/>
            <p:cNvSpPr txBox="1"/>
            <p:nvPr/>
          </p:nvSpPr>
          <p:spPr>
            <a:xfrm>
              <a:off x="2716496" y="1562464"/>
              <a:ext cx="2878114"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Docencia de pregrado.</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Gestión institucional.</a:t>
              </a:r>
              <a:endPar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endParaRPr>
            </a:p>
          </p:txBody>
        </p:sp>
      </p:grpSp>
      <p:sp>
        <p:nvSpPr>
          <p:cNvPr id="35" name="Cheurón 34"/>
          <p:cNvSpPr/>
          <p:nvPr/>
        </p:nvSpPr>
        <p:spPr>
          <a:xfrm>
            <a:off x="7204162" y="2866976"/>
            <a:ext cx="2295655"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grpSp>
        <p:nvGrpSpPr>
          <p:cNvPr id="17" name="Grupo 16"/>
          <p:cNvGrpSpPr/>
          <p:nvPr/>
        </p:nvGrpSpPr>
        <p:grpSpPr>
          <a:xfrm>
            <a:off x="1481931" y="3972352"/>
            <a:ext cx="2619375" cy="1047750"/>
            <a:chOff x="2824" y="2667840"/>
            <a:chExt cx="2619375" cy="1047750"/>
          </a:xfrm>
        </p:grpSpPr>
        <p:sp>
          <p:nvSpPr>
            <p:cNvPr id="33" name="Cheurón 32"/>
            <p:cNvSpPr/>
            <p:nvPr/>
          </p:nvSpPr>
          <p:spPr>
            <a:xfrm>
              <a:off x="2824" y="2667840"/>
              <a:ext cx="2619375" cy="1047750"/>
            </a:xfrm>
            <a:prstGeom prst="chevron">
              <a:avLst/>
            </a:prstGeom>
          </p:spPr>
          <p:style>
            <a:lnRef idx="2">
              <a:schemeClr val="lt1">
                <a:hueOff val="0"/>
                <a:satOff val="0"/>
                <a:lumOff val="0"/>
                <a:alphaOff val="0"/>
              </a:schemeClr>
            </a:lnRef>
            <a:fillRef idx="1">
              <a:schemeClr val="accent4">
                <a:alpha val="90000"/>
                <a:hueOff val="0"/>
                <a:satOff val="0"/>
                <a:lumOff val="0"/>
                <a:alphaOff val="-26667"/>
              </a:schemeClr>
            </a:fillRef>
            <a:effectRef idx="0">
              <a:schemeClr val="accent4">
                <a:alpha val="90000"/>
                <a:hueOff val="0"/>
                <a:satOff val="0"/>
                <a:lumOff val="0"/>
                <a:alphaOff val="-26667"/>
              </a:schemeClr>
            </a:effectRef>
            <a:fontRef idx="minor">
              <a:schemeClr val="lt1"/>
            </a:fontRef>
          </p:style>
        </p:sp>
        <p:sp>
          <p:nvSpPr>
            <p:cNvPr id="34" name="Cheurón 16"/>
            <p:cNvSpPr txBox="1"/>
            <p:nvPr/>
          </p:nvSpPr>
          <p:spPr>
            <a:xfrm>
              <a:off x="526699" y="2667840"/>
              <a:ext cx="1571625" cy="10477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30480" rIns="0" bIns="30480" numCol="1" spcCol="1270" anchor="ctr" anchorCtr="0">
              <a:noAutofit/>
            </a:bodyPr>
            <a:lstStyle/>
            <a:p>
              <a:pPr marL="0" marR="0" lvl="0" indent="0" algn="ctr" defTabSz="2133600" rtl="0" eaLnBrk="1" fontAlgn="auto" latinLnBrk="0" hangingPunct="1">
                <a:lnSpc>
                  <a:spcPct val="90000"/>
                </a:lnSpc>
                <a:spcBef>
                  <a:spcPct val="0"/>
                </a:spcBef>
                <a:spcAft>
                  <a:spcPct val="35000"/>
                </a:spcAft>
                <a:buClrTx/>
                <a:buSzTx/>
                <a:buFontTx/>
                <a:buNone/>
                <a:tabLst/>
                <a:defRPr/>
              </a:pPr>
              <a:r>
                <a:rPr kumimoji="0" lang="es-ES" sz="4800" b="0" i="0" u="none" strike="noStrike" kern="1200" cap="none" spc="0" normalizeH="0" baseline="0" noProof="0" dirty="0" smtClean="0">
                  <a:ln>
                    <a:noFill/>
                  </a:ln>
                  <a:solidFill>
                    <a:prstClr val="white"/>
                  </a:solidFill>
                  <a:effectLst/>
                  <a:uLnTx/>
                  <a:uFillTx/>
                  <a:latin typeface="Bebas Neue" panose="020B0606020202050201" pitchFamily="34" charset="0"/>
                  <a:ea typeface="+mn-ea"/>
                  <a:cs typeface="+mn-cs"/>
                </a:rPr>
                <a:t>2018</a:t>
              </a:r>
              <a:endParaRPr kumimoji="0" lang="es-ES" sz="4800" b="0" i="0" u="none" strike="noStrike" kern="1200" cap="none" spc="0" normalizeH="0" baseline="0" noProof="0" dirty="0">
                <a:ln>
                  <a:noFill/>
                </a:ln>
                <a:solidFill>
                  <a:prstClr val="white"/>
                </a:solidFill>
                <a:effectLst/>
                <a:uLnTx/>
                <a:uFillTx/>
                <a:latin typeface="Bebas Neue" panose="020B0606020202050201" pitchFamily="34" charset="0"/>
                <a:ea typeface="+mn-ea"/>
                <a:cs typeface="+mn-cs"/>
              </a:endParaRPr>
            </a:p>
          </p:txBody>
        </p:sp>
      </p:grpSp>
      <p:grpSp>
        <p:nvGrpSpPr>
          <p:cNvPr id="18" name="Grupo 17"/>
          <p:cNvGrpSpPr/>
          <p:nvPr/>
        </p:nvGrpSpPr>
        <p:grpSpPr>
          <a:xfrm>
            <a:off x="3760787" y="4061411"/>
            <a:ext cx="3747746" cy="869632"/>
            <a:chOff x="2281680" y="2756899"/>
            <a:chExt cx="3747746" cy="869632"/>
          </a:xfrm>
        </p:grpSpPr>
        <p:sp>
          <p:nvSpPr>
            <p:cNvPr id="31" name="Cheurón 30"/>
            <p:cNvSpPr/>
            <p:nvPr/>
          </p:nvSpPr>
          <p:spPr>
            <a:xfrm>
              <a:off x="2281680" y="2756899"/>
              <a:ext cx="3747746"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32" name="Cheurón 18"/>
            <p:cNvSpPr txBox="1"/>
            <p:nvPr/>
          </p:nvSpPr>
          <p:spPr>
            <a:xfrm>
              <a:off x="2716496" y="2756899"/>
              <a:ext cx="2878114"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Docencia de pregrado.</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Gestión institucional.</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Vinculación con el medio.</a:t>
              </a:r>
              <a:endPar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endParaRPr>
            </a:p>
          </p:txBody>
        </p:sp>
      </p:grpSp>
      <p:sp>
        <p:nvSpPr>
          <p:cNvPr id="29" name="Cheurón 28"/>
          <p:cNvSpPr/>
          <p:nvPr/>
        </p:nvSpPr>
        <p:spPr>
          <a:xfrm>
            <a:off x="7204162" y="4061411"/>
            <a:ext cx="2295655"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grpSp>
        <p:nvGrpSpPr>
          <p:cNvPr id="20" name="Grupo 19"/>
          <p:cNvGrpSpPr/>
          <p:nvPr/>
        </p:nvGrpSpPr>
        <p:grpSpPr>
          <a:xfrm>
            <a:off x="1481931" y="5166789"/>
            <a:ext cx="2619375" cy="1277416"/>
            <a:chOff x="2824" y="3862277"/>
            <a:chExt cx="2619375" cy="1277416"/>
          </a:xfrm>
        </p:grpSpPr>
        <p:sp>
          <p:nvSpPr>
            <p:cNvPr id="27" name="Cheurón 26"/>
            <p:cNvSpPr/>
            <p:nvPr/>
          </p:nvSpPr>
          <p:spPr>
            <a:xfrm>
              <a:off x="2824" y="3862277"/>
              <a:ext cx="2619375" cy="1277416"/>
            </a:xfrm>
            <a:prstGeom prst="chevron">
              <a:avLst/>
            </a:prstGeom>
            <a:solidFill>
              <a:schemeClr val="accent5">
                <a:lumMod val="50000"/>
                <a:alpha val="50000"/>
              </a:schemeClr>
            </a:solidFill>
          </p:spPr>
          <p:style>
            <a:lnRef idx="2">
              <a:schemeClr val="lt1">
                <a:hueOff val="0"/>
                <a:satOff val="0"/>
                <a:lumOff val="0"/>
                <a:alphaOff val="0"/>
              </a:schemeClr>
            </a:lnRef>
            <a:fillRef idx="1">
              <a:scrgbClr r="0" g="0" b="0"/>
            </a:fillRef>
            <a:effectRef idx="0">
              <a:schemeClr val="accent4">
                <a:alpha val="90000"/>
                <a:hueOff val="0"/>
                <a:satOff val="0"/>
                <a:lumOff val="0"/>
                <a:alphaOff val="-40000"/>
              </a:schemeClr>
            </a:effectRef>
            <a:fontRef idx="minor">
              <a:schemeClr val="lt1"/>
            </a:fontRef>
          </p:style>
        </p:sp>
        <p:sp>
          <p:nvSpPr>
            <p:cNvPr id="28" name="Cheurón 22"/>
            <p:cNvSpPr txBox="1"/>
            <p:nvPr/>
          </p:nvSpPr>
          <p:spPr>
            <a:xfrm>
              <a:off x="641532" y="3862277"/>
              <a:ext cx="1341959" cy="127741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5880" tIns="27940" rIns="0" bIns="27940" numCol="1" spcCol="1270" anchor="ctr" anchorCtr="0">
              <a:noAutofit/>
            </a:bodyPr>
            <a:lstStyle/>
            <a:p>
              <a:pPr marL="0" marR="0" lvl="0" indent="0" algn="ctr" defTabSz="1955800" rtl="0" eaLnBrk="1" fontAlgn="auto" latinLnBrk="0" hangingPunct="1">
                <a:lnSpc>
                  <a:spcPct val="90000"/>
                </a:lnSpc>
                <a:spcBef>
                  <a:spcPct val="0"/>
                </a:spcBef>
                <a:spcAft>
                  <a:spcPct val="35000"/>
                </a:spcAft>
                <a:buClrTx/>
                <a:buSzTx/>
                <a:buFontTx/>
                <a:buNone/>
                <a:tabLst/>
                <a:defRPr/>
              </a:pPr>
              <a:r>
                <a:rPr kumimoji="0" lang="es-ES" sz="4400" b="0" i="0" u="none" strike="noStrike" kern="1200" cap="none" spc="0" normalizeH="0" baseline="0" noProof="0" dirty="0" smtClean="0">
                  <a:ln>
                    <a:noFill/>
                  </a:ln>
                  <a:solidFill>
                    <a:prstClr val="white"/>
                  </a:solidFill>
                  <a:effectLst/>
                  <a:uLnTx/>
                  <a:uFillTx/>
                  <a:latin typeface="Bebas Neue" panose="020B0606020202050201" pitchFamily="34" charset="0"/>
                  <a:ea typeface="+mn-ea"/>
                  <a:cs typeface="+mn-cs"/>
                </a:rPr>
                <a:t>2024</a:t>
              </a:r>
              <a:endParaRPr kumimoji="0" lang="es-ES" sz="4400" b="0" i="0" u="none" strike="noStrike" kern="1200" cap="none" spc="0" normalizeH="0" baseline="0" noProof="0" dirty="0">
                <a:ln>
                  <a:noFill/>
                </a:ln>
                <a:solidFill>
                  <a:prstClr val="white"/>
                </a:solidFill>
                <a:effectLst/>
                <a:uLnTx/>
                <a:uFillTx/>
                <a:latin typeface="Bebas Neue" panose="020B0606020202050201" pitchFamily="34" charset="0"/>
                <a:ea typeface="+mn-ea"/>
                <a:cs typeface="+mn-cs"/>
              </a:endParaRPr>
            </a:p>
          </p:txBody>
        </p:sp>
      </p:grpSp>
      <p:grpSp>
        <p:nvGrpSpPr>
          <p:cNvPr id="21" name="Grupo 20"/>
          <p:cNvGrpSpPr/>
          <p:nvPr/>
        </p:nvGrpSpPr>
        <p:grpSpPr>
          <a:xfrm>
            <a:off x="3683128" y="5180739"/>
            <a:ext cx="4398666" cy="1277420"/>
            <a:chOff x="2281680" y="3862275"/>
            <a:chExt cx="4398666" cy="1277420"/>
          </a:xfrm>
        </p:grpSpPr>
        <p:sp>
          <p:nvSpPr>
            <p:cNvPr id="25" name="Cheurón 24"/>
            <p:cNvSpPr/>
            <p:nvPr/>
          </p:nvSpPr>
          <p:spPr>
            <a:xfrm>
              <a:off x="2281680" y="3862275"/>
              <a:ext cx="4398666" cy="1277420"/>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26" name="Cheurón 24"/>
            <p:cNvSpPr txBox="1"/>
            <p:nvPr/>
          </p:nvSpPr>
          <p:spPr>
            <a:xfrm>
              <a:off x="2920390" y="3862275"/>
              <a:ext cx="3121246" cy="12774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Docencia y resultados del proceso de formación.</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Gestión estratégica y recursos institucionales.</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Aseguramiento interno de la calidad.</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Vinculación con el medio.</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smtClean="0">
                  <a:ln>
                    <a:noFill/>
                  </a:ln>
                  <a:solidFill>
                    <a:prstClr val="black">
                      <a:hueOff val="0"/>
                      <a:satOff val="0"/>
                      <a:lumOff val="0"/>
                      <a:alphaOff val="0"/>
                    </a:prstClr>
                  </a:solidFill>
                  <a:effectLst/>
                  <a:uLnTx/>
                  <a:uFillTx/>
                  <a:latin typeface="Calibri"/>
                  <a:ea typeface="+mn-ea"/>
                  <a:cs typeface="+mn-cs"/>
                </a:rPr>
                <a:t>Investigación, creación y/o innovación.</a:t>
              </a:r>
              <a:endParaRPr kumimoji="0" lang="es-ES" sz="12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endParaRPr>
            </a:p>
          </p:txBody>
        </p:sp>
      </p:grpSp>
      <p:sp>
        <p:nvSpPr>
          <p:cNvPr id="23" name="Cheurón 22"/>
          <p:cNvSpPr/>
          <p:nvPr/>
        </p:nvSpPr>
        <p:spPr>
          <a:xfrm>
            <a:off x="7663616" y="5194923"/>
            <a:ext cx="2301793" cy="1277420"/>
          </a:xfrm>
          <a:prstGeom prst="chevron">
            <a:avLst/>
          </a:prstGeom>
          <a:solidFill>
            <a:schemeClr val="accent5">
              <a:lumMod val="50000"/>
              <a:alpha val="90000"/>
            </a:schemeClr>
          </a:solidFill>
          <a:ln w="76200">
            <a:solidFill>
              <a:schemeClr val="bg1"/>
            </a:solidFill>
          </a:ln>
        </p:spPr>
        <p:style>
          <a:lnRef idx="2">
            <a:schemeClr val="accent4">
              <a:alpha val="90000"/>
              <a:tint val="40000"/>
              <a:hueOff val="0"/>
              <a:satOff val="0"/>
              <a:lumOff val="0"/>
              <a:alphaOff val="0"/>
            </a:schemeClr>
          </a:lnRef>
          <a:fillRef idx="1">
            <a:scrgbClr r="0" g="0" b="0"/>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48" name="Cheurón 8"/>
          <p:cNvSpPr txBox="1"/>
          <p:nvPr/>
        </p:nvSpPr>
        <p:spPr>
          <a:xfrm>
            <a:off x="7606908" y="2866931"/>
            <a:ext cx="1426023"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3000" b="1" i="0" u="none" strike="noStrike" kern="1200" cap="none" spc="0" normalizeH="0" baseline="0" noProof="0" dirty="0" smtClean="0">
                <a:ln>
                  <a:noFill/>
                </a:ln>
                <a:solidFill>
                  <a:srgbClr val="4472C4">
                    <a:lumMod val="50000"/>
                  </a:srgbClr>
                </a:solidFill>
                <a:effectLst/>
                <a:uLnTx/>
                <a:uFillTx/>
                <a:latin typeface="Bebas Neue" panose="020B0606020202050201" pitchFamily="34" charset="0"/>
                <a:ea typeface="+mn-ea"/>
                <a:cs typeface="+mn-cs"/>
              </a:rPr>
              <a:t>5 AÑOS</a:t>
            </a:r>
            <a:endParaRPr kumimoji="0" lang="es-ES" sz="3000" b="1" i="0" u="none" strike="noStrike" kern="1200" cap="none" spc="0" normalizeH="0" baseline="0" noProof="0" dirty="0">
              <a:ln>
                <a:noFill/>
              </a:ln>
              <a:solidFill>
                <a:srgbClr val="4472C4">
                  <a:lumMod val="50000"/>
                </a:srgbClr>
              </a:solidFill>
              <a:effectLst/>
              <a:uLnTx/>
              <a:uFillTx/>
              <a:latin typeface="Bebas Neue" panose="020B0606020202050201" pitchFamily="34" charset="0"/>
              <a:ea typeface="+mn-ea"/>
              <a:cs typeface="+mn-cs"/>
            </a:endParaRPr>
          </a:p>
        </p:txBody>
      </p:sp>
      <p:sp>
        <p:nvSpPr>
          <p:cNvPr id="49" name="Cheurón 8"/>
          <p:cNvSpPr txBox="1"/>
          <p:nvPr/>
        </p:nvSpPr>
        <p:spPr>
          <a:xfrm>
            <a:off x="7663616" y="4061321"/>
            <a:ext cx="1426023"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3000" b="1" i="0" u="none" strike="noStrike" kern="1200" cap="none" spc="0" normalizeH="0" baseline="0" noProof="0" dirty="0">
                <a:ln>
                  <a:noFill/>
                </a:ln>
                <a:solidFill>
                  <a:srgbClr val="4472C4">
                    <a:lumMod val="50000"/>
                  </a:srgbClr>
                </a:solidFill>
                <a:effectLst/>
                <a:uLnTx/>
                <a:uFillTx/>
                <a:latin typeface="Bebas Neue" panose="020B0606020202050201" pitchFamily="34" charset="0"/>
                <a:ea typeface="+mn-ea"/>
                <a:cs typeface="+mn-cs"/>
              </a:rPr>
              <a:t>6</a:t>
            </a:r>
            <a:r>
              <a:rPr kumimoji="0" lang="es-ES" sz="3000" b="1" i="0" u="none" strike="noStrike" kern="1200" cap="none" spc="0" normalizeH="0" baseline="0" noProof="0" dirty="0" smtClean="0">
                <a:ln>
                  <a:noFill/>
                </a:ln>
                <a:solidFill>
                  <a:srgbClr val="4472C4">
                    <a:lumMod val="50000"/>
                  </a:srgbClr>
                </a:solidFill>
                <a:effectLst/>
                <a:uLnTx/>
                <a:uFillTx/>
                <a:latin typeface="Bebas Neue" panose="020B0606020202050201" pitchFamily="34" charset="0"/>
                <a:ea typeface="+mn-ea"/>
                <a:cs typeface="+mn-cs"/>
              </a:rPr>
              <a:t> AÑOS</a:t>
            </a:r>
            <a:endParaRPr kumimoji="0" lang="es-ES" sz="3000" b="1" i="0" u="none" strike="noStrike" kern="1200" cap="none" spc="0" normalizeH="0" baseline="0" noProof="0" dirty="0">
              <a:ln>
                <a:noFill/>
              </a:ln>
              <a:solidFill>
                <a:srgbClr val="4472C4">
                  <a:lumMod val="50000"/>
                </a:srgbClr>
              </a:solidFill>
              <a:effectLst/>
              <a:uLnTx/>
              <a:uFillTx/>
              <a:latin typeface="Bebas Neue" panose="020B0606020202050201" pitchFamily="34" charset="0"/>
              <a:ea typeface="+mn-ea"/>
              <a:cs typeface="+mn-cs"/>
            </a:endParaRPr>
          </a:p>
        </p:txBody>
      </p:sp>
      <p:pic>
        <p:nvPicPr>
          <p:cNvPr id="8" name="Imagen 7"/>
          <p:cNvPicPr>
            <a:picLocks noChangeAspect="1"/>
          </p:cNvPicPr>
          <p:nvPr/>
        </p:nvPicPr>
        <p:blipFill rotWithShape="1">
          <a:blip r:embed="rId4">
            <a:extLst>
              <a:ext uri="{28A0092B-C50C-407E-A947-70E740481C1C}">
                <a14:useLocalDpi xmlns:a14="http://schemas.microsoft.com/office/drawing/2010/main" val="0"/>
              </a:ext>
            </a:extLst>
          </a:blip>
          <a:srcRect l="3891" t="19315" r="16547" b="26995"/>
          <a:stretch/>
        </p:blipFill>
        <p:spPr>
          <a:xfrm>
            <a:off x="4399496" y="-10633"/>
            <a:ext cx="7094299" cy="1727224"/>
          </a:xfrm>
          <a:prstGeom prst="rect">
            <a:avLst/>
          </a:prstGeom>
        </p:spPr>
      </p:pic>
      <p:sp>
        <p:nvSpPr>
          <p:cNvPr id="50" name="14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36" name="Cheurón 8"/>
          <p:cNvSpPr txBox="1"/>
          <p:nvPr/>
        </p:nvSpPr>
        <p:spPr>
          <a:xfrm>
            <a:off x="8159654" y="5398817"/>
            <a:ext cx="1426023"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defRPr/>
            </a:pPr>
            <a:r>
              <a:rPr lang="es-ES" sz="3000" b="1" dirty="0">
                <a:solidFill>
                  <a:schemeClr val="bg1"/>
                </a:solidFill>
                <a:latin typeface="Bebas Neue" panose="020B0606020202050201" pitchFamily="34" charset="0"/>
              </a:rPr>
              <a:t>6 AÑOS</a:t>
            </a:r>
          </a:p>
        </p:txBody>
      </p:sp>
    </p:spTree>
    <p:extLst>
      <p:ext uri="{BB962C8B-B14F-4D97-AF65-F5344CB8AC3E}">
        <p14:creationId xmlns:p14="http://schemas.microsoft.com/office/powerpoint/2010/main" val="4190168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pic>
        <p:nvPicPr>
          <p:cNvPr id="27" name="Imagen 26"/>
          <p:cNvPicPr>
            <a:picLocks noChangeAspect="1"/>
          </p:cNvPicPr>
          <p:nvPr/>
        </p:nvPicPr>
        <p:blipFill rotWithShape="1">
          <a:blip r:embed="rId3" cstate="print">
            <a:extLst>
              <a:ext uri="{28A0092B-C50C-407E-A947-70E740481C1C}">
                <a14:useLocalDpi xmlns:a14="http://schemas.microsoft.com/office/drawing/2010/main" val="0"/>
              </a:ext>
            </a:extLst>
          </a:blip>
          <a:srcRect t="11761" b="6529"/>
          <a:stretch/>
        </p:blipFill>
        <p:spPr>
          <a:xfrm>
            <a:off x="0" y="-7984"/>
            <a:ext cx="4603898" cy="3761837"/>
          </a:xfrm>
          <a:prstGeom prst="rect">
            <a:avLst/>
          </a:prstGeom>
        </p:spPr>
      </p:pic>
      <p:pic>
        <p:nvPicPr>
          <p:cNvPr id="2" name="Imagen 1"/>
          <p:cNvPicPr>
            <a:picLocks noChangeAspect="1"/>
          </p:cNvPicPr>
          <p:nvPr/>
        </p:nvPicPr>
        <p:blipFill rotWithShape="1">
          <a:blip r:embed="rId4"/>
          <a:srcRect l="351" t="30605" r="-351" b="-6676"/>
          <a:stretch/>
        </p:blipFill>
        <p:spPr>
          <a:xfrm>
            <a:off x="4703800" y="0"/>
            <a:ext cx="3026070" cy="2301949"/>
          </a:xfrm>
          <a:prstGeom prst="rect">
            <a:avLst/>
          </a:prstGeom>
        </p:spPr>
      </p:pic>
      <p:pic>
        <p:nvPicPr>
          <p:cNvPr id="5" name="Imagen 4"/>
          <p:cNvPicPr>
            <a:picLocks noChangeAspect="1"/>
          </p:cNvPicPr>
          <p:nvPr/>
        </p:nvPicPr>
        <p:blipFill rotWithShape="1">
          <a:blip r:embed="rId5" cstate="print">
            <a:extLst>
              <a:ext uri="{28A0092B-C50C-407E-A947-70E740481C1C}">
                <a14:useLocalDpi xmlns:a14="http://schemas.microsoft.com/office/drawing/2010/main" val="0"/>
              </a:ext>
            </a:extLst>
          </a:blip>
          <a:srcRect t="31622" r="12845"/>
          <a:stretch/>
        </p:blipFill>
        <p:spPr>
          <a:xfrm>
            <a:off x="4703799" y="2165684"/>
            <a:ext cx="3020475" cy="1550542"/>
          </a:xfrm>
          <a:prstGeom prst="rect">
            <a:avLst/>
          </a:prstGeom>
        </p:spPr>
      </p:pic>
      <p:pic>
        <p:nvPicPr>
          <p:cNvPr id="13" name="Imagen 12"/>
          <p:cNvPicPr>
            <a:picLocks noChangeAspect="1"/>
          </p:cNvPicPr>
          <p:nvPr/>
        </p:nvPicPr>
        <p:blipFill>
          <a:blip r:embed="rId6"/>
          <a:stretch>
            <a:fillRect/>
          </a:stretch>
        </p:blipFill>
        <p:spPr>
          <a:xfrm>
            <a:off x="3066564" y="3854655"/>
            <a:ext cx="1776897" cy="2983687"/>
          </a:xfrm>
          <a:prstGeom prst="rect">
            <a:avLst/>
          </a:prstGeom>
          <a:ln w="76200">
            <a:solidFill>
              <a:schemeClr val="bg1"/>
            </a:solidFill>
            <a:miter lim="800000"/>
          </a:ln>
        </p:spPr>
      </p:pic>
      <p:pic>
        <p:nvPicPr>
          <p:cNvPr id="3" name="Imagen 2"/>
          <p:cNvPicPr>
            <a:picLocks noChangeAspect="1"/>
          </p:cNvPicPr>
          <p:nvPr/>
        </p:nvPicPr>
        <p:blipFill>
          <a:blip r:embed="rId7"/>
          <a:stretch>
            <a:fillRect/>
          </a:stretch>
        </p:blipFill>
        <p:spPr>
          <a:xfrm>
            <a:off x="4869" y="3854655"/>
            <a:ext cx="3011330" cy="3011330"/>
          </a:xfrm>
          <a:prstGeom prst="rect">
            <a:avLst/>
          </a:prstGeom>
        </p:spPr>
      </p:pic>
      <p:pic>
        <p:nvPicPr>
          <p:cNvPr id="4" name="Imagen 3"/>
          <p:cNvPicPr>
            <a:picLocks noChangeAspect="1"/>
          </p:cNvPicPr>
          <p:nvPr/>
        </p:nvPicPr>
        <p:blipFill>
          <a:blip r:embed="rId8"/>
          <a:stretch>
            <a:fillRect/>
          </a:stretch>
        </p:blipFill>
        <p:spPr>
          <a:xfrm>
            <a:off x="7837142" y="0"/>
            <a:ext cx="4354858" cy="4354858"/>
          </a:xfrm>
          <a:prstGeom prst="rect">
            <a:avLst/>
          </a:prstGeom>
        </p:spPr>
      </p:pic>
      <p:pic>
        <p:nvPicPr>
          <p:cNvPr id="1026" name="Picture 2" descr="https://escuelanaval.cl/wp-content/uploads/2024/07/3AB_011.jpg"/>
          <p:cNvPicPr>
            <a:picLocks noChangeAspect="1" noChangeArrowheads="1"/>
          </p:cNvPicPr>
          <p:nvPr/>
        </p:nvPicPr>
        <p:blipFill rotWithShape="1">
          <a:blip r:embed="rId9">
            <a:extLst>
              <a:ext uri="{28A0092B-C50C-407E-A947-70E740481C1C}">
                <a14:useLocalDpi xmlns:a14="http://schemas.microsoft.com/office/drawing/2010/main" val="0"/>
              </a:ext>
            </a:extLst>
          </a:blip>
          <a:srcRect t="10196" b="7944"/>
          <a:stretch/>
        </p:blipFill>
        <p:spPr bwMode="auto">
          <a:xfrm>
            <a:off x="8417757" y="4494311"/>
            <a:ext cx="3815536" cy="2344640"/>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n 8"/>
          <p:cNvPicPr>
            <a:picLocks noChangeAspect="1"/>
          </p:cNvPicPr>
          <p:nvPr/>
        </p:nvPicPr>
        <p:blipFill rotWithShape="1">
          <a:blip r:embed="rId10"/>
          <a:srcRect r="48088"/>
          <a:stretch/>
        </p:blipFill>
        <p:spPr>
          <a:xfrm>
            <a:off x="4603897" y="3731814"/>
            <a:ext cx="3904837" cy="3134171"/>
          </a:xfrm>
          <a:prstGeom prst="rect">
            <a:avLst/>
          </a:prstGeom>
        </p:spPr>
      </p:pic>
      <p:sp>
        <p:nvSpPr>
          <p:cNvPr id="29" name="14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pic>
        <p:nvPicPr>
          <p:cNvPr id="14" name="Imagen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725286"/>
            <a:ext cx="5837274" cy="3244888"/>
          </a:xfrm>
          <a:prstGeom prst="rect">
            <a:avLst/>
          </a:prstGeom>
        </p:spPr>
      </p:pic>
    </p:spTree>
    <p:extLst>
      <p:ext uri="{BB962C8B-B14F-4D97-AF65-F5344CB8AC3E}">
        <p14:creationId xmlns:p14="http://schemas.microsoft.com/office/powerpoint/2010/main" val="2215867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bg1"/>
        </a:solidFill>
        <a:effectLst/>
      </p:bgPr>
    </p:bg>
    <p:spTree>
      <p:nvGrpSpPr>
        <p:cNvPr id="1" name=""/>
        <p:cNvGrpSpPr/>
        <p:nvPr/>
      </p:nvGrpSpPr>
      <p:grpSpPr>
        <a:xfrm>
          <a:off x="0" y="0"/>
          <a:ext cx="0" cy="0"/>
          <a:chOff x="0" y="0"/>
          <a:chExt cx="0" cy="0"/>
        </a:xfrm>
      </p:grpSpPr>
      <p:cxnSp>
        <p:nvCxnSpPr>
          <p:cNvPr id="629765" name="AutoShape 5"/>
          <p:cNvCxnSpPr>
            <a:cxnSpLocks noChangeShapeType="1"/>
          </p:cNvCxnSpPr>
          <p:nvPr/>
        </p:nvCxnSpPr>
        <p:spPr bwMode="auto">
          <a:xfrm rot="5400000" flipV="1">
            <a:off x="4886882" y="1996736"/>
            <a:ext cx="1588" cy="1588"/>
          </a:xfrm>
          <a:prstGeom prst="bentConnector3">
            <a:avLst>
              <a:gd name="adj1" fmla="val -14400000"/>
            </a:avLst>
          </a:prstGeom>
          <a:noFill/>
          <a:ln w="9525">
            <a:noFill/>
            <a:miter lim="800000"/>
            <a:headEnd type="triangle" w="med" len="med"/>
            <a:tailEnd type="triangle" w="med" len="med"/>
          </a:ln>
          <a:effectLst/>
        </p:spPr>
      </p:cxnSp>
      <p:pic>
        <p:nvPicPr>
          <p:cNvPr id="15" name="Imagen 14"/>
          <p:cNvPicPr>
            <a:picLocks noChangeAspect="1"/>
          </p:cNvPicPr>
          <p:nvPr/>
        </p:nvPicPr>
        <p:blipFill rotWithShape="1">
          <a:blip r:embed="rId3" cstate="print">
            <a:extLst>
              <a:ext uri="{28A0092B-C50C-407E-A947-70E740481C1C}">
                <a14:useLocalDpi xmlns:a14="http://schemas.microsoft.com/office/drawing/2010/main" val="0"/>
              </a:ext>
            </a:extLst>
          </a:blip>
          <a:srcRect t="1420"/>
          <a:stretch/>
        </p:blipFill>
        <p:spPr>
          <a:xfrm>
            <a:off x="0" y="3732028"/>
            <a:ext cx="2116743" cy="3125972"/>
          </a:xfrm>
          <a:prstGeom prst="rect">
            <a:avLst/>
          </a:prstGeom>
        </p:spPr>
      </p:pic>
      <p:pic>
        <p:nvPicPr>
          <p:cNvPr id="16" name="Imagen 15"/>
          <p:cNvPicPr>
            <a:picLocks noChangeAspect="1"/>
          </p:cNvPicPr>
          <p:nvPr/>
        </p:nvPicPr>
        <p:blipFill rotWithShape="1">
          <a:blip r:embed="rId4" cstate="print">
            <a:extLst>
              <a:ext uri="{28A0092B-C50C-407E-A947-70E740481C1C}">
                <a14:useLocalDpi xmlns:a14="http://schemas.microsoft.com/office/drawing/2010/main" val="0"/>
              </a:ext>
            </a:extLst>
          </a:blip>
          <a:srcRect r="17136"/>
          <a:stretch/>
        </p:blipFill>
        <p:spPr>
          <a:xfrm>
            <a:off x="9906001" y="-38100"/>
            <a:ext cx="2305049" cy="2781753"/>
          </a:xfrm>
          <a:prstGeom prst="rect">
            <a:avLst/>
          </a:prstGeom>
        </p:spPr>
      </p:pic>
      <p:pic>
        <p:nvPicPr>
          <p:cNvPr id="18" name="Imagen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 y="-1"/>
            <a:ext cx="3636335" cy="3636335"/>
          </a:xfrm>
          <a:prstGeom prst="rect">
            <a:avLst/>
          </a:prstGeom>
        </p:spPr>
      </p:pic>
      <p:pic>
        <p:nvPicPr>
          <p:cNvPr id="21" name="Imagen 20"/>
          <p:cNvPicPr>
            <a:picLocks noChangeAspect="1"/>
          </p:cNvPicPr>
          <p:nvPr/>
        </p:nvPicPr>
        <p:blipFill rotWithShape="1">
          <a:blip r:embed="rId6">
            <a:extLst>
              <a:ext uri="{28A0092B-C50C-407E-A947-70E740481C1C}">
                <a14:useLocalDpi xmlns:a14="http://schemas.microsoft.com/office/drawing/2010/main" val="0"/>
              </a:ext>
            </a:extLst>
          </a:blip>
          <a:srcRect t="3466"/>
          <a:stretch/>
        </p:blipFill>
        <p:spPr>
          <a:xfrm>
            <a:off x="4942834" y="3732028"/>
            <a:ext cx="4860385" cy="3125972"/>
          </a:xfrm>
          <a:prstGeom prst="rect">
            <a:avLst/>
          </a:prstGeom>
        </p:spPr>
      </p:pic>
      <p:pic>
        <p:nvPicPr>
          <p:cNvPr id="22" name="Imagen 21"/>
          <p:cNvPicPr>
            <a:picLocks noChangeAspect="1"/>
          </p:cNvPicPr>
          <p:nvPr/>
        </p:nvPicPr>
        <p:blipFill rotWithShape="1">
          <a:blip r:embed="rId7" cstate="print">
            <a:extLst>
              <a:ext uri="{28A0092B-C50C-407E-A947-70E740481C1C}">
                <a14:useLocalDpi xmlns:a14="http://schemas.microsoft.com/office/drawing/2010/main" val="0"/>
              </a:ext>
            </a:extLst>
          </a:blip>
          <a:srcRect t="12583" b="13463"/>
          <a:stretch/>
        </p:blipFill>
        <p:spPr>
          <a:xfrm>
            <a:off x="9906001" y="5167422"/>
            <a:ext cx="2286000" cy="1690577"/>
          </a:xfrm>
          <a:prstGeom prst="rect">
            <a:avLst/>
          </a:prstGeom>
        </p:spPr>
      </p:pic>
      <p:pic>
        <p:nvPicPr>
          <p:cNvPr id="3" name="Imagen 2"/>
          <p:cNvPicPr>
            <a:picLocks noChangeAspect="1"/>
          </p:cNvPicPr>
          <p:nvPr/>
        </p:nvPicPr>
        <p:blipFill rotWithShape="1">
          <a:blip r:embed="rId8"/>
          <a:srcRect t="12399"/>
          <a:stretch/>
        </p:blipFill>
        <p:spPr>
          <a:xfrm>
            <a:off x="6943060" y="1967023"/>
            <a:ext cx="2860159" cy="1669310"/>
          </a:xfrm>
          <a:prstGeom prst="rect">
            <a:avLst/>
          </a:prstGeom>
          <a:ln w="92075">
            <a:solidFill>
              <a:schemeClr val="bg1"/>
            </a:solidFill>
            <a:miter lim="800000"/>
          </a:ln>
        </p:spPr>
      </p:pic>
      <p:pic>
        <p:nvPicPr>
          <p:cNvPr id="4" name="Imagen 3"/>
          <p:cNvPicPr>
            <a:picLocks noChangeAspect="1"/>
          </p:cNvPicPr>
          <p:nvPr/>
        </p:nvPicPr>
        <p:blipFill rotWithShape="1">
          <a:blip r:embed="rId9"/>
          <a:srcRect t="18415"/>
          <a:stretch/>
        </p:blipFill>
        <p:spPr>
          <a:xfrm>
            <a:off x="6943059" y="85066"/>
            <a:ext cx="2860159" cy="1750097"/>
          </a:xfrm>
          <a:prstGeom prst="rect">
            <a:avLst/>
          </a:prstGeom>
          <a:ln w="92075">
            <a:solidFill>
              <a:schemeClr val="bg1"/>
            </a:solidFill>
            <a:miter lim="800000"/>
          </a:ln>
        </p:spPr>
      </p:pic>
      <p:pic>
        <p:nvPicPr>
          <p:cNvPr id="13" name="Imagen 12"/>
          <p:cNvPicPr>
            <a:picLocks noChangeAspect="1"/>
          </p:cNvPicPr>
          <p:nvPr/>
        </p:nvPicPr>
        <p:blipFill rotWithShape="1">
          <a:blip r:embed="rId10"/>
          <a:srcRect t="14358"/>
          <a:stretch/>
        </p:blipFill>
        <p:spPr>
          <a:xfrm>
            <a:off x="2178007" y="3721395"/>
            <a:ext cx="2656392" cy="3136604"/>
          </a:xfrm>
          <a:prstGeom prst="rect">
            <a:avLst/>
          </a:prstGeom>
        </p:spPr>
      </p:pic>
      <p:pic>
        <p:nvPicPr>
          <p:cNvPr id="5" name="Imagen 4"/>
          <p:cNvPicPr>
            <a:picLocks noChangeAspect="1"/>
          </p:cNvPicPr>
          <p:nvPr/>
        </p:nvPicPr>
        <p:blipFill rotWithShape="1">
          <a:blip r:embed="rId11"/>
          <a:srcRect l="4656" r="19298"/>
          <a:stretch/>
        </p:blipFill>
        <p:spPr>
          <a:xfrm>
            <a:off x="9894277" y="2838893"/>
            <a:ext cx="2297723" cy="2266105"/>
          </a:xfrm>
          <a:prstGeom prst="rect">
            <a:avLst/>
          </a:prstGeom>
        </p:spPr>
      </p:pic>
      <p:pic>
        <p:nvPicPr>
          <p:cNvPr id="6" name="Imagen 5"/>
          <p:cNvPicPr>
            <a:picLocks noChangeAspect="1"/>
          </p:cNvPicPr>
          <p:nvPr/>
        </p:nvPicPr>
        <p:blipFill rotWithShape="1">
          <a:blip r:embed="rId12"/>
          <a:srcRect t="7029"/>
          <a:stretch/>
        </p:blipFill>
        <p:spPr>
          <a:xfrm>
            <a:off x="3727392" y="-38100"/>
            <a:ext cx="3124609" cy="3664255"/>
          </a:xfrm>
          <a:prstGeom prst="rect">
            <a:avLst/>
          </a:prstGeom>
        </p:spPr>
      </p:pic>
      <p:sp>
        <p:nvSpPr>
          <p:cNvPr id="23" name="14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pic>
        <p:nvPicPr>
          <p:cNvPr id="7" name="Imagen 6"/>
          <p:cNvPicPr>
            <a:picLocks noChangeAspect="1"/>
          </p:cNvPicPr>
          <p:nvPr/>
        </p:nvPicPr>
        <p:blipFill rotWithShape="1">
          <a:blip r:embed="rId13">
            <a:extLst>
              <a:ext uri="{28A0092B-C50C-407E-A947-70E740481C1C}">
                <a14:useLocalDpi xmlns:a14="http://schemas.microsoft.com/office/drawing/2010/main" val="0"/>
              </a:ext>
            </a:extLst>
          </a:blip>
          <a:srcRect b="28642"/>
          <a:stretch/>
        </p:blipFill>
        <p:spPr>
          <a:xfrm>
            <a:off x="2219525" y="1626322"/>
            <a:ext cx="8507691" cy="2190312"/>
          </a:xfrm>
          <a:prstGeom prst="rect">
            <a:avLst/>
          </a:prstGeom>
        </p:spPr>
      </p:pic>
    </p:spTree>
    <p:extLst>
      <p:ext uri="{BB962C8B-B14F-4D97-AF65-F5344CB8AC3E}">
        <p14:creationId xmlns:p14="http://schemas.microsoft.com/office/powerpoint/2010/main" val="50724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339" y="260650"/>
            <a:ext cx="3181139" cy="3936436"/>
          </a:xfrm>
          <a:prstGeom prst="rect">
            <a:avLst/>
          </a:prstGeom>
        </p:spPr>
      </p:pic>
      <p:sp>
        <p:nvSpPr>
          <p:cNvPr id="3" name="14 Rectángulo"/>
          <p:cNvSpPr/>
          <p:nvPr/>
        </p:nvSpPr>
        <p:spPr>
          <a:xfrm>
            <a:off x="143339" y="164639"/>
            <a:ext cx="11905323" cy="652872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39">
              <a:defRPr/>
            </a:pPr>
            <a:endParaRPr lang="es-CL" sz="2400">
              <a:solidFill>
                <a:prstClr val="white"/>
              </a:solidFill>
              <a:latin typeface="Arial"/>
            </a:endParaRPr>
          </a:p>
        </p:txBody>
      </p:sp>
    </p:spTree>
    <p:extLst>
      <p:ext uri="{BB962C8B-B14F-4D97-AF65-F5344CB8AC3E}">
        <p14:creationId xmlns:p14="http://schemas.microsoft.com/office/powerpoint/2010/main" val="17372914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859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0_Diseño predeterminad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5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4_Diseño predeterminad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4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0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4513</TotalTime>
  <Words>1473</Words>
  <Application>Microsoft Office PowerPoint</Application>
  <PresentationFormat>Panorámica</PresentationFormat>
  <Paragraphs>174</Paragraphs>
  <Slides>28</Slides>
  <Notes>17</Notes>
  <HiddenSlides>0</HiddenSlides>
  <MMClips>0</MMClips>
  <ScaleCrop>false</ScaleCrop>
  <HeadingPairs>
    <vt:vector size="6" baseType="variant">
      <vt:variant>
        <vt:lpstr>Fuentes usadas</vt:lpstr>
      </vt:variant>
      <vt:variant>
        <vt:i4>10</vt:i4>
      </vt:variant>
      <vt:variant>
        <vt:lpstr>Tema</vt:lpstr>
      </vt:variant>
      <vt:variant>
        <vt:i4>9</vt:i4>
      </vt:variant>
      <vt:variant>
        <vt:lpstr>Títulos de diapositiva</vt:lpstr>
      </vt:variant>
      <vt:variant>
        <vt:i4>28</vt:i4>
      </vt:variant>
    </vt:vector>
  </HeadingPairs>
  <TitlesOfParts>
    <vt:vector size="47" baseType="lpstr">
      <vt:lpstr>ＭＳ Ｐゴシック</vt:lpstr>
      <vt:lpstr>Adobe Garamond Pro</vt:lpstr>
      <vt:lpstr>Arial</vt:lpstr>
      <vt:lpstr>Bebas Neue</vt:lpstr>
      <vt:lpstr>Calibri</vt:lpstr>
      <vt:lpstr>Calibri Light</vt:lpstr>
      <vt:lpstr>Candara</vt:lpstr>
      <vt:lpstr>Century Gothic</vt:lpstr>
      <vt:lpstr>Politica</vt:lpstr>
      <vt:lpstr>Times New Roman</vt:lpstr>
      <vt:lpstr>Tema de Office</vt:lpstr>
      <vt:lpstr>1_Tema de Office</vt:lpstr>
      <vt:lpstr>3_Tema de Office</vt:lpstr>
      <vt:lpstr>5_Tema de Office</vt:lpstr>
      <vt:lpstr>8_Tema de Office</vt:lpstr>
      <vt:lpstr>20_Diseño predeterminado</vt:lpstr>
      <vt:lpstr>14_Diseño predeterminado</vt:lpstr>
      <vt:lpstr>10_Tema de Office</vt:lpstr>
      <vt:lpstr>2_Tema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Escuela Naval</dc:creator>
  <cp:lastModifiedBy>E01 Jefe Depto. Abastecimiento CC. AB. Cristóbal Melkonian Id</cp:lastModifiedBy>
  <cp:revision>177</cp:revision>
  <dcterms:created xsi:type="dcterms:W3CDTF">2025-01-13T17:36:55Z</dcterms:created>
  <dcterms:modified xsi:type="dcterms:W3CDTF">2026-07-23T16:40:24Z</dcterms:modified>
</cp:coreProperties>
</file>