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98" y="9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AF7C8-35B4-43EF-8C01-1508F23AEEF9}" type="datetimeFigureOut">
              <a:rPr lang="es-CL" smtClean="0"/>
              <a:t>13-04-2026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8766-82FC-4D35-9D01-43898091BE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00399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AF7C8-35B4-43EF-8C01-1508F23AEEF9}" type="datetimeFigureOut">
              <a:rPr lang="es-CL" smtClean="0"/>
              <a:t>13-04-2026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8766-82FC-4D35-9D01-43898091BE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14828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AF7C8-35B4-43EF-8C01-1508F23AEEF9}" type="datetimeFigureOut">
              <a:rPr lang="es-CL" smtClean="0"/>
              <a:t>13-04-2026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8766-82FC-4D35-9D01-43898091BE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36894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AF7C8-35B4-43EF-8C01-1508F23AEEF9}" type="datetimeFigureOut">
              <a:rPr lang="es-CL" smtClean="0"/>
              <a:t>13-04-2026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8766-82FC-4D35-9D01-43898091BE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306592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AF7C8-35B4-43EF-8C01-1508F23AEEF9}" type="datetimeFigureOut">
              <a:rPr lang="es-CL" smtClean="0"/>
              <a:t>13-04-2026</a:t>
            </a:fld>
            <a:endParaRPr lang="es-C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8766-82FC-4D35-9D01-43898091BE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12811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AF7C8-35B4-43EF-8C01-1508F23AEEF9}" type="datetimeFigureOut">
              <a:rPr lang="es-CL" smtClean="0"/>
              <a:t>13-04-2026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8766-82FC-4D35-9D01-43898091BE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43029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AF7C8-35B4-43EF-8C01-1508F23AEEF9}" type="datetimeFigureOut">
              <a:rPr lang="es-CL" smtClean="0"/>
              <a:t>13-04-2026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8766-82FC-4D35-9D01-43898091BE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52860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AF7C8-35B4-43EF-8C01-1508F23AEEF9}" type="datetimeFigureOut">
              <a:rPr lang="es-CL" smtClean="0"/>
              <a:t>13-04-2026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8766-82FC-4D35-9D01-43898091BE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919880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AF7C8-35B4-43EF-8C01-1508F23AEEF9}" type="datetimeFigureOut">
              <a:rPr lang="es-CL" smtClean="0"/>
              <a:t>13-04-2026</a:t>
            </a:fld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8766-82FC-4D35-9D01-43898091BE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29242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AF7C8-35B4-43EF-8C01-1508F23AEEF9}" type="datetimeFigureOut">
              <a:rPr lang="es-CL" smtClean="0"/>
              <a:t>13-04-2026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8766-82FC-4D35-9D01-43898091BE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63902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7AF7C8-35B4-43EF-8C01-1508F23AEEF9}" type="datetimeFigureOut">
              <a:rPr lang="es-CL" smtClean="0"/>
              <a:t>13-04-2026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558766-82FC-4D35-9D01-43898091BE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583566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7AF7C8-35B4-43EF-8C01-1508F23AEEF9}" type="datetimeFigureOut">
              <a:rPr lang="es-CL" smtClean="0"/>
              <a:t>13-04-2026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558766-82FC-4D35-9D01-43898091BE4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79977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34934" y="-867375"/>
            <a:ext cx="17861868" cy="8592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55746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Panorámica</PresentationFormat>
  <Paragraphs>0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Presentación de PowerPoint</vt:lpstr>
    </vt:vector>
  </TitlesOfParts>
  <Company>RevolucionUnattended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H06 Jefe Planificación EC. Sandro Álvarez J.</dc:creator>
  <cp:lastModifiedBy>H06 Jefe Planificación EC. Sandro Álvarez J.</cp:lastModifiedBy>
  <cp:revision>1</cp:revision>
  <dcterms:created xsi:type="dcterms:W3CDTF">2026-04-13T20:53:43Z</dcterms:created>
  <dcterms:modified xsi:type="dcterms:W3CDTF">2026-04-13T20:54:11Z</dcterms:modified>
</cp:coreProperties>
</file>